
<file path=[Content_Types].xml><?xml version="1.0" encoding="utf-8"?>
<Types xmlns="http://schemas.openxmlformats.org/package/2006/content-types">
  <Default Extension="bin" ContentType="image/unknown"/>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57"/>
  </p:notesMasterIdLst>
  <p:sldIdLst>
    <p:sldId id="256" r:id="rId2"/>
    <p:sldId id="257" r:id="rId3"/>
    <p:sldId id="270" r:id="rId4"/>
    <p:sldId id="268" r:id="rId5"/>
    <p:sldId id="297" r:id="rId6"/>
    <p:sldId id="269" r:id="rId7"/>
    <p:sldId id="258" r:id="rId8"/>
    <p:sldId id="259" r:id="rId9"/>
    <p:sldId id="264" r:id="rId10"/>
    <p:sldId id="265" r:id="rId11"/>
    <p:sldId id="261" r:id="rId12"/>
    <p:sldId id="271" r:id="rId13"/>
    <p:sldId id="262" r:id="rId14"/>
    <p:sldId id="266" r:id="rId15"/>
    <p:sldId id="267" r:id="rId16"/>
    <p:sldId id="299" r:id="rId17"/>
    <p:sldId id="300" r:id="rId18"/>
    <p:sldId id="260" r:id="rId19"/>
    <p:sldId id="301" r:id="rId20"/>
    <p:sldId id="302" r:id="rId21"/>
    <p:sldId id="303" r:id="rId22"/>
    <p:sldId id="272" r:id="rId23"/>
    <p:sldId id="273" r:id="rId24"/>
    <p:sldId id="274" r:id="rId25"/>
    <p:sldId id="276" r:id="rId26"/>
    <p:sldId id="277" r:id="rId27"/>
    <p:sldId id="278" r:id="rId28"/>
    <p:sldId id="279" r:id="rId29"/>
    <p:sldId id="280" r:id="rId30"/>
    <p:sldId id="275" r:id="rId31"/>
    <p:sldId id="307" r:id="rId32"/>
    <p:sldId id="308" r:id="rId33"/>
    <p:sldId id="309" r:id="rId34"/>
    <p:sldId id="310" r:id="rId35"/>
    <p:sldId id="282" r:id="rId36"/>
    <p:sldId id="283" r:id="rId37"/>
    <p:sldId id="284" r:id="rId38"/>
    <p:sldId id="285" r:id="rId39"/>
    <p:sldId id="286" r:id="rId40"/>
    <p:sldId id="263" r:id="rId41"/>
    <p:sldId id="287" r:id="rId42"/>
    <p:sldId id="292" r:id="rId43"/>
    <p:sldId id="288" r:id="rId44"/>
    <p:sldId id="289" r:id="rId45"/>
    <p:sldId id="293" r:id="rId46"/>
    <p:sldId id="296" r:id="rId47"/>
    <p:sldId id="298" r:id="rId48"/>
    <p:sldId id="294" r:id="rId49"/>
    <p:sldId id="295" r:id="rId50"/>
    <p:sldId id="290" r:id="rId51"/>
    <p:sldId id="291" r:id="rId52"/>
    <p:sldId id="304" r:id="rId53"/>
    <p:sldId id="305" r:id="rId54"/>
    <p:sldId id="311" r:id="rId55"/>
    <p:sldId id="312"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9805F8-BAD8-D68D-D0D5-3A42DE9C7BBB}" v="24" dt="2025-11-10T01:25:03.697"/>
    <p1510:client id="{0FE1B5CA-E31E-B84E-9C8E-F3BB040D24A5}" v="20" dt="2025-11-08T19:09:16.244"/>
    <p1510:client id="{104F5F05-DD9D-F948-57F5-5E9B40BF71B8}" v="12" dt="2025-11-09T22:29:26.205"/>
    <p1510:client id="{228AA307-A80C-C0AF-668C-439A8610A84B}" v="57" dt="2025-11-10T01:12:22.960"/>
    <p1510:client id="{27367C13-0150-BEC1-A92E-C2F3E39F0F6B}" v="14" dt="2025-11-09T10:29:37.089"/>
    <p1510:client id="{32EED081-AAE7-15B8-8C65-788E3BA4B8B1}" v="162" dt="2025-11-10T01:23:27.523"/>
    <p1510:client id="{646DE89E-C03F-5F89-4A93-20BE8DD7EF71}" v="31" dt="2025-11-10T00:48:55.811"/>
    <p1510:client id="{71D15460-BB49-E795-23D0-3ECA9182E454}" v="4295" dt="2025-11-09T00:17:30.406"/>
    <p1510:client id="{71D98163-640E-929C-C7D9-7383DAF339DC}" v="332" dt="2025-11-09T23:28:45.791"/>
    <p1510:client id="{A00D528E-9BBC-B93A-9E40-A1BE5CE6A46C}" v="45" dt="2025-11-10T00:13:33.274"/>
    <p1510:client id="{B6532BEA-420B-B1A0-BD0C-BEF7E2500F3D}" v="40" dt="2025-11-10T00:48:06.468"/>
    <p1510:client id="{BDDB25BB-91D1-6517-C034-D694D20934B9}" v="398" dt="2025-11-10T00:32:03.412"/>
    <p1510:client id="{CB85A399-A2E1-F06B-DAA6-B715C522DCC7}" v="470" dt="2025-11-09T22:36:39.082"/>
    <p1510:client id="{DAE0804D-EDA1-D5B6-8EDA-76C74F56C2FC}" v="6" dt="2025-11-10T00:53:24.636"/>
    <p1510:client id="{E6D8CE31-105F-1808-DC00-347AA92E5153}" v="14" dt="2025-11-09T14:57:43.0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mathemba Socikwa (2128581)" userId="S::2128581@student.uwtsd.ac.uk::7b68f662-5006-4db0-849a-7699f769eb38" providerId="AD" clId="Web-{D4C269ED-F47B-55DD-4C0B-4C827B16135F}"/>
    <pc:docChg chg="modSld">
      <pc:chgData name="Nomathemba Socikwa (2128581)" userId="S::2128581@student.uwtsd.ac.uk::7b68f662-5006-4db0-849a-7699f769eb38" providerId="AD" clId="Web-{D4C269ED-F47B-55DD-4C0B-4C827B16135F}" dt="2025-11-07T14:41:38.313" v="58" actId="20577"/>
      <pc:docMkLst>
        <pc:docMk/>
      </pc:docMkLst>
      <pc:sldChg chg="addSp modSp">
        <pc:chgData name="Nomathemba Socikwa (2128581)" userId="S::2128581@student.uwtsd.ac.uk::7b68f662-5006-4db0-849a-7699f769eb38" providerId="AD" clId="Web-{D4C269ED-F47B-55DD-4C0B-4C827B16135F}" dt="2025-11-07T14:37:53.939" v="19" actId="20577"/>
        <pc:sldMkLst>
          <pc:docMk/>
          <pc:sldMk cId="818219241" sldId="272"/>
        </pc:sldMkLst>
        <pc:spChg chg="add mod">
          <ac:chgData name="Nomathemba Socikwa (2128581)" userId="S::2128581@student.uwtsd.ac.uk::7b68f662-5006-4db0-849a-7699f769eb38" providerId="AD" clId="Web-{D4C269ED-F47B-55DD-4C0B-4C827B16135F}" dt="2025-11-07T14:37:53.939" v="19" actId="20577"/>
          <ac:spMkLst>
            <pc:docMk/>
            <pc:sldMk cId="818219241" sldId="272"/>
            <ac:spMk id="5" creationId="{15B314AC-4CB0-20AF-8E45-6A9A835FB6C9}"/>
          </ac:spMkLst>
        </pc:spChg>
        <pc:spChg chg="mod">
          <ac:chgData name="Nomathemba Socikwa (2128581)" userId="S::2128581@student.uwtsd.ac.uk::7b68f662-5006-4db0-849a-7699f769eb38" providerId="AD" clId="Web-{D4C269ED-F47B-55DD-4C0B-4C827B16135F}" dt="2025-11-07T14:27:47.694" v="1" actId="1076"/>
          <ac:spMkLst>
            <pc:docMk/>
            <pc:sldMk cId="818219241" sldId="272"/>
            <ac:spMk id="31" creationId="{A09C8437-171E-4687-AA5E-A46A56AEE0E8}"/>
          </ac:spMkLst>
        </pc:spChg>
      </pc:sldChg>
      <pc:sldChg chg="addSp modSp">
        <pc:chgData name="Nomathemba Socikwa (2128581)" userId="S::2128581@student.uwtsd.ac.uk::7b68f662-5006-4db0-849a-7699f769eb38" providerId="AD" clId="Web-{D4C269ED-F47B-55DD-4C0B-4C827B16135F}" dt="2025-11-07T14:38:14.143" v="24" actId="20577"/>
        <pc:sldMkLst>
          <pc:docMk/>
          <pc:sldMk cId="2940998871" sldId="273"/>
        </pc:sldMkLst>
        <pc:spChg chg="add mod">
          <ac:chgData name="Nomathemba Socikwa (2128581)" userId="S::2128581@student.uwtsd.ac.uk::7b68f662-5006-4db0-849a-7699f769eb38" providerId="AD" clId="Web-{D4C269ED-F47B-55DD-4C0B-4C827B16135F}" dt="2025-11-07T14:38:14.143" v="24" actId="20577"/>
          <ac:spMkLst>
            <pc:docMk/>
            <pc:sldMk cId="2940998871" sldId="273"/>
            <ac:spMk id="4" creationId="{0F429652-F99A-F402-B436-B4497D49ABC8}"/>
          </ac:spMkLst>
        </pc:spChg>
      </pc:sldChg>
      <pc:sldChg chg="addSp modSp">
        <pc:chgData name="Nomathemba Socikwa (2128581)" userId="S::2128581@student.uwtsd.ac.uk::7b68f662-5006-4db0-849a-7699f769eb38" providerId="AD" clId="Web-{D4C269ED-F47B-55DD-4C0B-4C827B16135F}" dt="2025-11-07T14:39:02.910" v="37" actId="20577"/>
        <pc:sldMkLst>
          <pc:docMk/>
          <pc:sldMk cId="4046914151" sldId="274"/>
        </pc:sldMkLst>
        <pc:spChg chg="add mod">
          <ac:chgData name="Nomathemba Socikwa (2128581)" userId="S::2128581@student.uwtsd.ac.uk::7b68f662-5006-4db0-849a-7699f769eb38" providerId="AD" clId="Web-{D4C269ED-F47B-55DD-4C0B-4C827B16135F}" dt="2025-11-07T14:39:02.910" v="37" actId="20577"/>
          <ac:spMkLst>
            <pc:docMk/>
            <pc:sldMk cId="4046914151" sldId="274"/>
            <ac:spMk id="5" creationId="{4E4B531D-D1D2-9990-6D54-E6960434E180}"/>
          </ac:spMkLst>
        </pc:spChg>
      </pc:sldChg>
      <pc:sldChg chg="addSp delSp modSp">
        <pc:chgData name="Nomathemba Socikwa (2128581)" userId="S::2128581@student.uwtsd.ac.uk::7b68f662-5006-4db0-849a-7699f769eb38" providerId="AD" clId="Web-{D4C269ED-F47B-55DD-4C0B-4C827B16135F}" dt="2025-11-07T14:40:03.818" v="42" actId="20577"/>
        <pc:sldMkLst>
          <pc:docMk/>
          <pc:sldMk cId="1115139504" sldId="276"/>
        </pc:sldMkLst>
        <pc:spChg chg="add mod">
          <ac:chgData name="Nomathemba Socikwa (2128581)" userId="S::2128581@student.uwtsd.ac.uk::7b68f662-5006-4db0-849a-7699f769eb38" providerId="AD" clId="Web-{D4C269ED-F47B-55DD-4C0B-4C827B16135F}" dt="2025-11-07T14:40:03.818" v="42" actId="20577"/>
          <ac:spMkLst>
            <pc:docMk/>
            <pc:sldMk cId="1115139504" sldId="276"/>
            <ac:spMk id="6" creationId="{A3737121-987A-DD91-FAF6-1D422D79D829}"/>
          </ac:spMkLst>
        </pc:spChg>
      </pc:sldChg>
      <pc:sldChg chg="addSp modSp">
        <pc:chgData name="Nomathemba Socikwa (2128581)" userId="S::2128581@student.uwtsd.ac.uk::7b68f662-5006-4db0-849a-7699f769eb38" providerId="AD" clId="Web-{D4C269ED-F47B-55DD-4C0B-4C827B16135F}" dt="2025-11-07T14:40:37.115" v="46" actId="1076"/>
        <pc:sldMkLst>
          <pc:docMk/>
          <pc:sldMk cId="1951074424" sldId="277"/>
        </pc:sldMkLst>
        <pc:spChg chg="add mod">
          <ac:chgData name="Nomathemba Socikwa (2128581)" userId="S::2128581@student.uwtsd.ac.uk::7b68f662-5006-4db0-849a-7699f769eb38" providerId="AD" clId="Web-{D4C269ED-F47B-55DD-4C0B-4C827B16135F}" dt="2025-11-07T14:40:37.115" v="46" actId="1076"/>
          <ac:spMkLst>
            <pc:docMk/>
            <pc:sldMk cId="1951074424" sldId="277"/>
            <ac:spMk id="5" creationId="{E2D3971A-9D0D-501B-251F-D2FD42BF7FF2}"/>
          </ac:spMkLst>
        </pc:spChg>
      </pc:sldChg>
      <pc:sldChg chg="addSp delSp modSp">
        <pc:chgData name="Nomathemba Socikwa (2128581)" userId="S::2128581@student.uwtsd.ac.uk::7b68f662-5006-4db0-849a-7699f769eb38" providerId="AD" clId="Web-{D4C269ED-F47B-55DD-4C0B-4C827B16135F}" dt="2025-11-07T14:41:38.313" v="58" actId="20577"/>
        <pc:sldMkLst>
          <pc:docMk/>
          <pc:sldMk cId="4205829685" sldId="278"/>
        </pc:sldMkLst>
        <pc:spChg chg="add mod">
          <ac:chgData name="Nomathemba Socikwa (2128581)" userId="S::2128581@student.uwtsd.ac.uk::7b68f662-5006-4db0-849a-7699f769eb38" providerId="AD" clId="Web-{D4C269ED-F47B-55DD-4C0B-4C827B16135F}" dt="2025-11-07T14:41:38.313" v="58" actId="20577"/>
          <ac:spMkLst>
            <pc:docMk/>
            <pc:sldMk cId="4205829685" sldId="278"/>
            <ac:spMk id="7" creationId="{C546C28E-E5D8-4E00-4704-A166AA433619}"/>
          </ac:spMkLst>
        </pc:spChg>
      </pc:sldChg>
    </pc:docChg>
  </pc:docChgLst>
  <pc:docChgLst>
    <pc:chgData name="Mihaela Sandu-Rizea (2126225)" userId="S::2126225@student.uwtsd.ac.uk::f14dd914-d844-4a05-92d7-5289b22a0aba" providerId="AD" clId="Web-{27367C13-0150-BEC1-A92E-C2F3E39F0F6B}"/>
    <pc:docChg chg="addSld modSld">
      <pc:chgData name="Mihaela Sandu-Rizea (2126225)" userId="S::2126225@student.uwtsd.ac.uk::f14dd914-d844-4a05-92d7-5289b22a0aba" providerId="AD" clId="Web-{27367C13-0150-BEC1-A92E-C2F3E39F0F6B}" dt="2025-11-09T10:29:37.089" v="13" actId="20577"/>
      <pc:docMkLst>
        <pc:docMk/>
      </pc:docMkLst>
      <pc:sldChg chg="add">
        <pc:chgData name="Mihaela Sandu-Rizea (2126225)" userId="S::2126225@student.uwtsd.ac.uk::f14dd914-d844-4a05-92d7-5289b22a0aba" providerId="AD" clId="Web-{27367C13-0150-BEC1-A92E-C2F3E39F0F6B}" dt="2025-11-09T10:26:51.863" v="2"/>
        <pc:sldMkLst>
          <pc:docMk/>
          <pc:sldMk cId="249702177" sldId="260"/>
        </pc:sldMkLst>
      </pc:sldChg>
      <pc:sldChg chg="add">
        <pc:chgData name="Mihaela Sandu-Rizea (2126225)" userId="S::2126225@student.uwtsd.ac.uk::f14dd914-d844-4a05-92d7-5289b22a0aba" providerId="AD" clId="Web-{27367C13-0150-BEC1-A92E-C2F3E39F0F6B}" dt="2025-11-09T10:26:01.644" v="0"/>
        <pc:sldMkLst>
          <pc:docMk/>
          <pc:sldMk cId="2853958630" sldId="299"/>
        </pc:sldMkLst>
      </pc:sldChg>
      <pc:sldChg chg="add">
        <pc:chgData name="Mihaela Sandu-Rizea (2126225)" userId="S::2126225@student.uwtsd.ac.uk::f14dd914-d844-4a05-92d7-5289b22a0aba" providerId="AD" clId="Web-{27367C13-0150-BEC1-A92E-C2F3E39F0F6B}" dt="2025-11-09T10:26:22.316" v="1"/>
        <pc:sldMkLst>
          <pc:docMk/>
          <pc:sldMk cId="674649737" sldId="300"/>
        </pc:sldMkLst>
      </pc:sldChg>
      <pc:sldChg chg="add">
        <pc:chgData name="Mihaela Sandu-Rizea (2126225)" userId="S::2126225@student.uwtsd.ac.uk::f14dd914-d844-4a05-92d7-5289b22a0aba" providerId="AD" clId="Web-{27367C13-0150-BEC1-A92E-C2F3E39F0F6B}" dt="2025-11-09T10:27:24.020" v="3"/>
        <pc:sldMkLst>
          <pc:docMk/>
          <pc:sldMk cId="1923016261" sldId="301"/>
        </pc:sldMkLst>
      </pc:sldChg>
      <pc:sldChg chg="add">
        <pc:chgData name="Mihaela Sandu-Rizea (2126225)" userId="S::2126225@student.uwtsd.ac.uk::f14dd914-d844-4a05-92d7-5289b22a0aba" providerId="AD" clId="Web-{27367C13-0150-BEC1-A92E-C2F3E39F0F6B}" dt="2025-11-09T10:27:49.426" v="4"/>
        <pc:sldMkLst>
          <pc:docMk/>
          <pc:sldMk cId="3565751010" sldId="302"/>
        </pc:sldMkLst>
      </pc:sldChg>
      <pc:sldChg chg="add">
        <pc:chgData name="Mihaela Sandu-Rizea (2126225)" userId="S::2126225@student.uwtsd.ac.uk::f14dd914-d844-4a05-92d7-5289b22a0aba" providerId="AD" clId="Web-{27367C13-0150-BEC1-A92E-C2F3E39F0F6B}" dt="2025-11-09T10:28:37.585" v="5"/>
        <pc:sldMkLst>
          <pc:docMk/>
          <pc:sldMk cId="4237550388" sldId="303"/>
        </pc:sldMkLst>
      </pc:sldChg>
      <pc:sldChg chg="modSp add">
        <pc:chgData name="Mihaela Sandu-Rizea (2126225)" userId="S::2126225@student.uwtsd.ac.uk::f14dd914-d844-4a05-92d7-5289b22a0aba" providerId="AD" clId="Web-{27367C13-0150-BEC1-A92E-C2F3E39F0F6B}" dt="2025-11-09T10:29:37.089" v="13" actId="20577"/>
        <pc:sldMkLst>
          <pc:docMk/>
          <pc:sldMk cId="1431784390" sldId="304"/>
        </pc:sldMkLst>
        <pc:spChg chg="mod">
          <ac:chgData name="Mihaela Sandu-Rizea (2126225)" userId="S::2126225@student.uwtsd.ac.uk::f14dd914-d844-4a05-92d7-5289b22a0aba" providerId="AD" clId="Web-{27367C13-0150-BEC1-A92E-C2F3E39F0F6B}" dt="2025-11-09T10:29:37.089" v="13" actId="20577"/>
          <ac:spMkLst>
            <pc:docMk/>
            <pc:sldMk cId="1431784390" sldId="304"/>
            <ac:spMk id="2" creationId="{2F982484-35F0-7D10-73F3-07B7CEE028DF}"/>
          </ac:spMkLst>
        </pc:spChg>
      </pc:sldChg>
    </pc:docChg>
  </pc:docChgLst>
  <pc:docChgLst>
    <pc:chgData name="Adji Makangila (2126238)" userId="S::2126238@student.uwtsd.ac.uk::58b70660-07ba-4d80-a397-4929217201cf" providerId="AD" clId="Web-{CB85A399-A2E1-F06B-DAA6-B715C522DCC7}"/>
    <pc:docChg chg="addSld modSld">
      <pc:chgData name="Adji Makangila (2126238)" userId="S::2126238@student.uwtsd.ac.uk::58b70660-07ba-4d80-a397-4929217201cf" providerId="AD" clId="Web-{CB85A399-A2E1-F06B-DAA6-B715C522DCC7}" dt="2025-11-09T22:36:36.942" v="456" actId="20577"/>
      <pc:docMkLst>
        <pc:docMk/>
      </pc:docMkLst>
      <pc:sldChg chg="modSp">
        <pc:chgData name="Adji Makangila (2126238)" userId="S::2126238@student.uwtsd.ac.uk::58b70660-07ba-4d80-a397-4929217201cf" providerId="AD" clId="Web-{CB85A399-A2E1-F06B-DAA6-B715C522DCC7}" dt="2025-11-09T21:52:09.254" v="70" actId="20577"/>
        <pc:sldMkLst>
          <pc:docMk/>
          <pc:sldMk cId="249702177" sldId="260"/>
        </pc:sldMkLst>
        <pc:spChg chg="mod">
          <ac:chgData name="Adji Makangila (2126238)" userId="S::2126238@student.uwtsd.ac.uk::58b70660-07ba-4d80-a397-4929217201cf" providerId="AD" clId="Web-{CB85A399-A2E1-F06B-DAA6-B715C522DCC7}" dt="2025-11-09T21:52:09.254" v="70" actId="20577"/>
          <ac:spMkLst>
            <pc:docMk/>
            <pc:sldMk cId="249702177" sldId="260"/>
            <ac:spMk id="2" creationId="{36EB4618-F97B-DB8B-E5D2-65797AEABCB3}"/>
          </ac:spMkLst>
        </pc:spChg>
      </pc:sldChg>
      <pc:sldChg chg="modSp">
        <pc:chgData name="Adji Makangila (2126238)" userId="S::2126238@student.uwtsd.ac.uk::58b70660-07ba-4d80-a397-4929217201cf" providerId="AD" clId="Web-{CB85A399-A2E1-F06B-DAA6-B715C522DCC7}" dt="2025-11-09T22:15:05.515" v="206" actId="20577"/>
        <pc:sldMkLst>
          <pc:docMk/>
          <pc:sldMk cId="4046914151" sldId="274"/>
        </pc:sldMkLst>
        <pc:spChg chg="mod">
          <ac:chgData name="Adji Makangila (2126238)" userId="S::2126238@student.uwtsd.ac.uk::58b70660-07ba-4d80-a397-4929217201cf" providerId="AD" clId="Web-{CB85A399-A2E1-F06B-DAA6-B715C522DCC7}" dt="2025-11-09T22:15:05.515" v="206" actId="20577"/>
          <ac:spMkLst>
            <pc:docMk/>
            <pc:sldMk cId="4046914151" sldId="274"/>
            <ac:spMk id="3" creationId="{F7626866-318F-E0D4-A0A7-6AA853DE88EB}"/>
          </ac:spMkLst>
        </pc:spChg>
      </pc:sldChg>
      <pc:sldChg chg="modSp">
        <pc:chgData name="Adji Makangila (2126238)" userId="S::2126238@student.uwtsd.ac.uk::58b70660-07ba-4d80-a397-4929217201cf" providerId="AD" clId="Web-{CB85A399-A2E1-F06B-DAA6-B715C522DCC7}" dt="2025-11-09T22:36:36.942" v="456" actId="20577"/>
        <pc:sldMkLst>
          <pc:docMk/>
          <pc:sldMk cId="4205829685" sldId="278"/>
        </pc:sldMkLst>
        <pc:spChg chg="mod">
          <ac:chgData name="Adji Makangila (2126238)" userId="S::2126238@student.uwtsd.ac.uk::58b70660-07ba-4d80-a397-4929217201cf" providerId="AD" clId="Web-{CB85A399-A2E1-F06B-DAA6-B715C522DCC7}" dt="2025-11-09T22:36:36.942" v="456" actId="20577"/>
          <ac:spMkLst>
            <pc:docMk/>
            <pc:sldMk cId="4205829685" sldId="278"/>
            <ac:spMk id="3" creationId="{6BB0D582-1B34-31AA-AB37-B784BDBF1C73}"/>
          </ac:spMkLst>
        </pc:spChg>
      </pc:sldChg>
      <pc:sldChg chg="modSp">
        <pc:chgData name="Adji Makangila (2126238)" userId="S::2126238@student.uwtsd.ac.uk::58b70660-07ba-4d80-a397-4929217201cf" providerId="AD" clId="Web-{CB85A399-A2E1-F06B-DAA6-B715C522DCC7}" dt="2025-11-09T21:51:05.235" v="53" actId="20577"/>
        <pc:sldMkLst>
          <pc:docMk/>
          <pc:sldMk cId="2853958630" sldId="299"/>
        </pc:sldMkLst>
        <pc:spChg chg="mod">
          <ac:chgData name="Adji Makangila (2126238)" userId="S::2126238@student.uwtsd.ac.uk::58b70660-07ba-4d80-a397-4929217201cf" providerId="AD" clId="Web-{CB85A399-A2E1-F06B-DAA6-B715C522DCC7}" dt="2025-11-09T21:51:05.235" v="53" actId="20577"/>
          <ac:spMkLst>
            <pc:docMk/>
            <pc:sldMk cId="2853958630" sldId="299"/>
            <ac:spMk id="2" creationId="{D1006B42-835B-6418-9653-25AEDF7DFD51}"/>
          </ac:spMkLst>
        </pc:spChg>
      </pc:sldChg>
      <pc:sldChg chg="modSp">
        <pc:chgData name="Adji Makangila (2126238)" userId="S::2126238@student.uwtsd.ac.uk::58b70660-07ba-4d80-a397-4929217201cf" providerId="AD" clId="Web-{CB85A399-A2E1-F06B-DAA6-B715C522DCC7}" dt="2025-11-09T21:51:47.284" v="63" actId="20577"/>
        <pc:sldMkLst>
          <pc:docMk/>
          <pc:sldMk cId="674649737" sldId="300"/>
        </pc:sldMkLst>
        <pc:spChg chg="mod">
          <ac:chgData name="Adji Makangila (2126238)" userId="S::2126238@student.uwtsd.ac.uk::58b70660-07ba-4d80-a397-4929217201cf" providerId="AD" clId="Web-{CB85A399-A2E1-F06B-DAA6-B715C522DCC7}" dt="2025-11-09T21:51:47.284" v="63" actId="20577"/>
          <ac:spMkLst>
            <pc:docMk/>
            <pc:sldMk cId="674649737" sldId="300"/>
            <ac:spMk id="2" creationId="{73FEB3D8-1778-1371-80E7-FC83EC27B99F}"/>
          </ac:spMkLst>
        </pc:spChg>
      </pc:sldChg>
      <pc:sldChg chg="modSp">
        <pc:chgData name="Adji Makangila (2126238)" userId="S::2126238@student.uwtsd.ac.uk::58b70660-07ba-4d80-a397-4929217201cf" providerId="AD" clId="Web-{CB85A399-A2E1-F06B-DAA6-B715C522DCC7}" dt="2025-11-09T21:53:04.350" v="77" actId="20577"/>
        <pc:sldMkLst>
          <pc:docMk/>
          <pc:sldMk cId="1923016261" sldId="301"/>
        </pc:sldMkLst>
        <pc:spChg chg="mod">
          <ac:chgData name="Adji Makangila (2126238)" userId="S::2126238@student.uwtsd.ac.uk::58b70660-07ba-4d80-a397-4929217201cf" providerId="AD" clId="Web-{CB85A399-A2E1-F06B-DAA6-B715C522DCC7}" dt="2025-11-09T21:53:04.350" v="77" actId="20577"/>
          <ac:spMkLst>
            <pc:docMk/>
            <pc:sldMk cId="1923016261" sldId="301"/>
            <ac:spMk id="2" creationId="{DF0B6CC2-41E8-FAF1-C0C3-BDAC3932E81E}"/>
          </ac:spMkLst>
        </pc:spChg>
      </pc:sldChg>
      <pc:sldChg chg="modSp">
        <pc:chgData name="Adji Makangila (2126238)" userId="S::2126238@student.uwtsd.ac.uk::58b70660-07ba-4d80-a397-4929217201cf" providerId="AD" clId="Web-{CB85A399-A2E1-F06B-DAA6-B715C522DCC7}" dt="2025-11-09T21:53:29.929" v="84" actId="20577"/>
        <pc:sldMkLst>
          <pc:docMk/>
          <pc:sldMk cId="3565751010" sldId="302"/>
        </pc:sldMkLst>
        <pc:spChg chg="mod">
          <ac:chgData name="Adji Makangila (2126238)" userId="S::2126238@student.uwtsd.ac.uk::58b70660-07ba-4d80-a397-4929217201cf" providerId="AD" clId="Web-{CB85A399-A2E1-F06B-DAA6-B715C522DCC7}" dt="2025-11-09T21:53:29.929" v="84" actId="20577"/>
          <ac:spMkLst>
            <pc:docMk/>
            <pc:sldMk cId="3565751010" sldId="302"/>
            <ac:spMk id="2" creationId="{3F8F2A9D-ED30-D3C3-90FF-0D7C3B28BDD5}"/>
          </ac:spMkLst>
        </pc:spChg>
      </pc:sldChg>
      <pc:sldChg chg="modSp">
        <pc:chgData name="Adji Makangila (2126238)" userId="S::2126238@student.uwtsd.ac.uk::58b70660-07ba-4d80-a397-4929217201cf" providerId="AD" clId="Web-{CB85A399-A2E1-F06B-DAA6-B715C522DCC7}" dt="2025-11-09T21:54:05.336" v="91" actId="20577"/>
        <pc:sldMkLst>
          <pc:docMk/>
          <pc:sldMk cId="4237550388" sldId="303"/>
        </pc:sldMkLst>
        <pc:spChg chg="mod">
          <ac:chgData name="Adji Makangila (2126238)" userId="S::2126238@student.uwtsd.ac.uk::58b70660-07ba-4d80-a397-4929217201cf" providerId="AD" clId="Web-{CB85A399-A2E1-F06B-DAA6-B715C522DCC7}" dt="2025-11-09T21:54:05.336" v="91" actId="20577"/>
          <ac:spMkLst>
            <pc:docMk/>
            <pc:sldMk cId="4237550388" sldId="303"/>
            <ac:spMk id="2" creationId="{0F3BB4F5-76C4-473D-54F2-72499EABFF40}"/>
          </ac:spMkLst>
        </pc:spChg>
        <pc:spChg chg="mod">
          <ac:chgData name="Adji Makangila (2126238)" userId="S::2126238@student.uwtsd.ac.uk::58b70660-07ba-4d80-a397-4929217201cf" providerId="AD" clId="Web-{CB85A399-A2E1-F06B-DAA6-B715C522DCC7}" dt="2025-11-09T21:43:04.982" v="0" actId="14100"/>
          <ac:spMkLst>
            <pc:docMk/>
            <pc:sldMk cId="4237550388" sldId="303"/>
            <ac:spMk id="9" creationId="{703C94D3-6F7E-82AA-B3B1-4505088850B1}"/>
          </ac:spMkLst>
        </pc:spChg>
      </pc:sldChg>
      <pc:sldChg chg="modSp">
        <pc:chgData name="Adji Makangila (2126238)" userId="S::2126238@student.uwtsd.ac.uk::58b70660-07ba-4d80-a397-4929217201cf" providerId="AD" clId="Web-{CB85A399-A2E1-F06B-DAA6-B715C522DCC7}" dt="2025-11-09T21:49:01.398" v="40" actId="20577"/>
        <pc:sldMkLst>
          <pc:docMk/>
          <pc:sldMk cId="1431784390" sldId="304"/>
        </pc:sldMkLst>
        <pc:spChg chg="mod">
          <ac:chgData name="Adji Makangila (2126238)" userId="S::2126238@student.uwtsd.ac.uk::58b70660-07ba-4d80-a397-4929217201cf" providerId="AD" clId="Web-{CB85A399-A2E1-F06B-DAA6-B715C522DCC7}" dt="2025-11-09T21:49:01.398" v="40" actId="20577"/>
          <ac:spMkLst>
            <pc:docMk/>
            <pc:sldMk cId="1431784390" sldId="304"/>
            <ac:spMk id="3" creationId="{DF2E8CC3-1CA3-174A-3545-359355EBF5D7}"/>
          </ac:spMkLst>
        </pc:spChg>
      </pc:sldChg>
      <pc:sldChg chg="modSp new">
        <pc:chgData name="Adji Makangila (2126238)" userId="S::2126238@student.uwtsd.ac.uk::58b70660-07ba-4d80-a397-4929217201cf" providerId="AD" clId="Web-{CB85A399-A2E1-F06B-DAA6-B715C522DCC7}" dt="2025-11-09T21:54:41.009" v="93" actId="20577"/>
        <pc:sldMkLst>
          <pc:docMk/>
          <pc:sldMk cId="2223787907" sldId="305"/>
        </pc:sldMkLst>
        <pc:spChg chg="mod">
          <ac:chgData name="Adji Makangila (2126238)" userId="S::2126238@student.uwtsd.ac.uk::58b70660-07ba-4d80-a397-4929217201cf" providerId="AD" clId="Web-{CB85A399-A2E1-F06B-DAA6-B715C522DCC7}" dt="2025-11-09T21:54:41.009" v="93" actId="20577"/>
          <ac:spMkLst>
            <pc:docMk/>
            <pc:sldMk cId="2223787907" sldId="305"/>
            <ac:spMk id="2" creationId="{D9E2AE86-F08F-1F38-F059-B5A48D46FC3D}"/>
          </ac:spMkLst>
        </pc:spChg>
        <pc:spChg chg="mod">
          <ac:chgData name="Adji Makangila (2126238)" userId="S::2126238@student.uwtsd.ac.uk::58b70660-07ba-4d80-a397-4929217201cf" providerId="AD" clId="Web-{CB85A399-A2E1-F06B-DAA6-B715C522DCC7}" dt="2025-11-09T21:48:33.599" v="38" actId="20577"/>
          <ac:spMkLst>
            <pc:docMk/>
            <pc:sldMk cId="2223787907" sldId="305"/>
            <ac:spMk id="3" creationId="{FEFA9A09-A530-DB72-0978-E2C0C76BD8A7}"/>
          </ac:spMkLst>
        </pc:spChg>
      </pc:sldChg>
      <pc:sldChg chg="modSp new">
        <pc:chgData name="Adji Makangila (2126238)" userId="S::2126238@student.uwtsd.ac.uk::58b70660-07ba-4d80-a397-4929217201cf" providerId="AD" clId="Web-{CB85A399-A2E1-F06B-DAA6-B715C522DCC7}" dt="2025-11-09T22:33:11.502" v="450" actId="20577"/>
        <pc:sldMkLst>
          <pc:docMk/>
          <pc:sldMk cId="1447522721" sldId="306"/>
        </pc:sldMkLst>
        <pc:spChg chg="mod">
          <ac:chgData name="Adji Makangila (2126238)" userId="S::2126238@student.uwtsd.ac.uk::58b70660-07ba-4d80-a397-4929217201cf" providerId="AD" clId="Web-{CB85A399-A2E1-F06B-DAA6-B715C522DCC7}" dt="2025-11-09T22:01:51.188" v="141" actId="14100"/>
          <ac:spMkLst>
            <pc:docMk/>
            <pc:sldMk cId="1447522721" sldId="306"/>
            <ac:spMk id="2" creationId="{CDDE310F-DD54-655F-61CD-3F12E3A8EB16}"/>
          </ac:spMkLst>
        </pc:spChg>
        <pc:spChg chg="mod">
          <ac:chgData name="Adji Makangila (2126238)" userId="S::2126238@student.uwtsd.ac.uk::58b70660-07ba-4d80-a397-4929217201cf" providerId="AD" clId="Web-{CB85A399-A2E1-F06B-DAA6-B715C522DCC7}" dt="2025-11-09T22:33:11.502" v="450" actId="20577"/>
          <ac:spMkLst>
            <pc:docMk/>
            <pc:sldMk cId="1447522721" sldId="306"/>
            <ac:spMk id="3" creationId="{BE280EA9-8997-AFAC-8021-7560F73FE007}"/>
          </ac:spMkLst>
        </pc:spChg>
      </pc:sldChg>
    </pc:docChg>
  </pc:docChgLst>
  <pc:docChgLst>
    <pc:chgData name="Imtiaz Begum (2128130)" userId="S::2128130@student.uwtsd.ac.uk::154c3e2b-2645-4e8c-a3cb-01ad99b7c24b" providerId="AD" clId="Web-{CF6E4162-DA21-0C53-92C2-7F72DF2927C5}"/>
    <pc:docChg chg="addSld modSld">
      <pc:chgData name="Imtiaz Begum (2128130)" userId="S::2128130@student.uwtsd.ac.uk::154c3e2b-2645-4e8c-a3cb-01ad99b7c24b" providerId="AD" clId="Web-{CF6E4162-DA21-0C53-92C2-7F72DF2927C5}" dt="2025-11-05T11:34:55.393" v="52"/>
      <pc:docMkLst>
        <pc:docMk/>
      </pc:docMkLst>
      <pc:sldChg chg="modSp">
        <pc:chgData name="Imtiaz Begum (2128130)" userId="S::2128130@student.uwtsd.ac.uk::154c3e2b-2645-4e8c-a3cb-01ad99b7c24b" providerId="AD" clId="Web-{CF6E4162-DA21-0C53-92C2-7F72DF2927C5}" dt="2025-11-05T10:43:23.352" v="10" actId="14100"/>
        <pc:sldMkLst>
          <pc:docMk/>
          <pc:sldMk cId="980651818" sldId="258"/>
        </pc:sldMkLst>
        <pc:spChg chg="mod">
          <ac:chgData name="Imtiaz Begum (2128130)" userId="S::2128130@student.uwtsd.ac.uk::154c3e2b-2645-4e8c-a3cb-01ad99b7c24b" providerId="AD" clId="Web-{CF6E4162-DA21-0C53-92C2-7F72DF2927C5}" dt="2025-11-05T10:43:23.352" v="10" actId="14100"/>
          <ac:spMkLst>
            <pc:docMk/>
            <pc:sldMk cId="980651818" sldId="258"/>
            <ac:spMk id="8" creationId="{2242C72A-84BF-EC06-3711-E1307C56F4E9}"/>
          </ac:spMkLst>
        </pc:spChg>
      </pc:sldChg>
      <pc:sldChg chg="modSp">
        <pc:chgData name="Imtiaz Begum (2128130)" userId="S::2128130@student.uwtsd.ac.uk::154c3e2b-2645-4e8c-a3cb-01ad99b7c24b" providerId="AD" clId="Web-{CF6E4162-DA21-0C53-92C2-7F72DF2927C5}" dt="2025-11-05T10:48:03.155" v="36" actId="20577"/>
        <pc:sldMkLst>
          <pc:docMk/>
          <pc:sldMk cId="3432848934" sldId="259"/>
        </pc:sldMkLst>
        <pc:spChg chg="mod">
          <ac:chgData name="Imtiaz Begum (2128130)" userId="S::2128130@student.uwtsd.ac.uk::154c3e2b-2645-4e8c-a3cb-01ad99b7c24b" providerId="AD" clId="Web-{CF6E4162-DA21-0C53-92C2-7F72DF2927C5}" dt="2025-11-05T10:48:03.155" v="36" actId="20577"/>
          <ac:spMkLst>
            <pc:docMk/>
            <pc:sldMk cId="3432848934" sldId="259"/>
            <ac:spMk id="4" creationId="{149B3B8B-55A0-1136-3E2B-AFFC5EDE6D55}"/>
          </ac:spMkLst>
        </pc:spChg>
      </pc:sldChg>
      <pc:sldChg chg="modSp">
        <pc:chgData name="Imtiaz Begum (2128130)" userId="S::2128130@student.uwtsd.ac.uk::154c3e2b-2645-4e8c-a3cb-01ad99b7c24b" providerId="AD" clId="Web-{CF6E4162-DA21-0C53-92C2-7F72DF2927C5}" dt="2025-11-05T10:48:37.624" v="38" actId="20577"/>
        <pc:sldMkLst>
          <pc:docMk/>
          <pc:sldMk cId="3569629843" sldId="261"/>
        </pc:sldMkLst>
        <pc:spChg chg="mod">
          <ac:chgData name="Imtiaz Begum (2128130)" userId="S::2128130@student.uwtsd.ac.uk::154c3e2b-2645-4e8c-a3cb-01ad99b7c24b" providerId="AD" clId="Web-{CF6E4162-DA21-0C53-92C2-7F72DF2927C5}" dt="2025-11-05T10:48:37.624" v="38" actId="20577"/>
          <ac:spMkLst>
            <pc:docMk/>
            <pc:sldMk cId="3569629843" sldId="261"/>
            <ac:spMk id="4" creationId="{3773F434-61CF-7A28-5081-8A38C46FABC0}"/>
          </ac:spMkLst>
        </pc:spChg>
      </pc:sldChg>
      <pc:sldChg chg="modSp">
        <pc:chgData name="Imtiaz Begum (2128130)" userId="S::2128130@student.uwtsd.ac.uk::154c3e2b-2645-4e8c-a3cb-01ad99b7c24b" providerId="AD" clId="Web-{CF6E4162-DA21-0C53-92C2-7F72DF2927C5}" dt="2025-11-05T10:48:54.781" v="39" actId="20577"/>
        <pc:sldMkLst>
          <pc:docMk/>
          <pc:sldMk cId="2551307096" sldId="262"/>
        </pc:sldMkLst>
        <pc:spChg chg="mod">
          <ac:chgData name="Imtiaz Begum (2128130)" userId="S::2128130@student.uwtsd.ac.uk::154c3e2b-2645-4e8c-a3cb-01ad99b7c24b" providerId="AD" clId="Web-{CF6E4162-DA21-0C53-92C2-7F72DF2927C5}" dt="2025-11-05T10:48:54.781" v="39" actId="20577"/>
          <ac:spMkLst>
            <pc:docMk/>
            <pc:sldMk cId="2551307096" sldId="262"/>
            <ac:spMk id="4" creationId="{C405758C-D6AB-52A1-54F2-4FD923165001}"/>
          </ac:spMkLst>
        </pc:spChg>
      </pc:sldChg>
      <pc:sldChg chg="modSp">
        <pc:chgData name="Imtiaz Begum (2128130)" userId="S::2128130@student.uwtsd.ac.uk::154c3e2b-2645-4e8c-a3cb-01ad99b7c24b" providerId="AD" clId="Web-{CF6E4162-DA21-0C53-92C2-7F72DF2927C5}" dt="2025-11-05T10:48:20.030" v="37" actId="20577"/>
        <pc:sldMkLst>
          <pc:docMk/>
          <pc:sldMk cId="2941538798" sldId="264"/>
        </pc:sldMkLst>
        <pc:spChg chg="mod">
          <ac:chgData name="Imtiaz Begum (2128130)" userId="S::2128130@student.uwtsd.ac.uk::154c3e2b-2645-4e8c-a3cb-01ad99b7c24b" providerId="AD" clId="Web-{CF6E4162-DA21-0C53-92C2-7F72DF2927C5}" dt="2025-11-05T10:48:20.030" v="37" actId="20577"/>
          <ac:spMkLst>
            <pc:docMk/>
            <pc:sldMk cId="2941538798" sldId="264"/>
            <ac:spMk id="8" creationId="{B47F0367-5AED-796C-433F-DB8B983CE9E4}"/>
          </ac:spMkLst>
        </pc:spChg>
      </pc:sldChg>
      <pc:sldChg chg="modSp">
        <pc:chgData name="Imtiaz Begum (2128130)" userId="S::2128130@student.uwtsd.ac.uk::154c3e2b-2645-4e8c-a3cb-01ad99b7c24b" providerId="AD" clId="Web-{CF6E4162-DA21-0C53-92C2-7F72DF2927C5}" dt="2025-11-05T10:47:04.654" v="33" actId="14100"/>
        <pc:sldMkLst>
          <pc:docMk/>
          <pc:sldMk cId="1364258108" sldId="265"/>
        </pc:sldMkLst>
        <pc:spChg chg="mod">
          <ac:chgData name="Imtiaz Begum (2128130)" userId="S::2128130@student.uwtsd.ac.uk::154c3e2b-2645-4e8c-a3cb-01ad99b7c24b" providerId="AD" clId="Web-{CF6E4162-DA21-0C53-92C2-7F72DF2927C5}" dt="2025-11-05T10:47:04.654" v="33" actId="14100"/>
          <ac:spMkLst>
            <pc:docMk/>
            <pc:sldMk cId="1364258108" sldId="265"/>
            <ac:spMk id="4" creationId="{6AC040BD-DEB5-9F6C-C281-110C2D2570FE}"/>
          </ac:spMkLst>
        </pc:spChg>
      </pc:sldChg>
      <pc:sldChg chg="modSp">
        <pc:chgData name="Imtiaz Begum (2128130)" userId="S::2128130@student.uwtsd.ac.uk::154c3e2b-2645-4e8c-a3cb-01ad99b7c24b" providerId="AD" clId="Web-{CF6E4162-DA21-0C53-92C2-7F72DF2927C5}" dt="2025-11-05T10:49:15.219" v="40" actId="20577"/>
        <pc:sldMkLst>
          <pc:docMk/>
          <pc:sldMk cId="1901473242" sldId="266"/>
        </pc:sldMkLst>
      </pc:sldChg>
      <pc:sldChg chg="modSp">
        <pc:chgData name="Imtiaz Begum (2128130)" userId="S::2128130@student.uwtsd.ac.uk::154c3e2b-2645-4e8c-a3cb-01ad99b7c24b" providerId="AD" clId="Web-{CF6E4162-DA21-0C53-92C2-7F72DF2927C5}" dt="2025-11-05T11:25:16.495" v="51" actId="14100"/>
        <pc:sldMkLst>
          <pc:docMk/>
          <pc:sldMk cId="838876335" sldId="268"/>
        </pc:sldMkLst>
        <pc:spChg chg="mod">
          <ac:chgData name="Imtiaz Begum (2128130)" userId="S::2128130@student.uwtsd.ac.uk::154c3e2b-2645-4e8c-a3cb-01ad99b7c24b" providerId="AD" clId="Web-{CF6E4162-DA21-0C53-92C2-7F72DF2927C5}" dt="2025-11-05T10:51:26.428" v="50" actId="20577"/>
          <ac:spMkLst>
            <pc:docMk/>
            <pc:sldMk cId="838876335" sldId="268"/>
            <ac:spMk id="2" creationId="{08B68419-4169-CA31-08B8-117533FCD1EF}"/>
          </ac:spMkLst>
        </pc:spChg>
        <pc:spChg chg="mod">
          <ac:chgData name="Imtiaz Begum (2128130)" userId="S::2128130@student.uwtsd.ac.uk::154c3e2b-2645-4e8c-a3cb-01ad99b7c24b" providerId="AD" clId="Web-{CF6E4162-DA21-0C53-92C2-7F72DF2927C5}" dt="2025-11-05T11:25:16.495" v="51" actId="14100"/>
          <ac:spMkLst>
            <pc:docMk/>
            <pc:sldMk cId="838876335" sldId="268"/>
            <ac:spMk id="3" creationId="{86BA2EFF-854B-65FA-9E6B-E1C6983ED83A}"/>
          </ac:spMkLst>
        </pc:spChg>
      </pc:sldChg>
      <pc:sldChg chg="modSp">
        <pc:chgData name="Imtiaz Begum (2128130)" userId="S::2128130@student.uwtsd.ac.uk::154c3e2b-2645-4e8c-a3cb-01ad99b7c24b" providerId="AD" clId="Web-{CF6E4162-DA21-0C53-92C2-7F72DF2927C5}" dt="2025-11-05T10:49:41.469" v="42" actId="1076"/>
        <pc:sldMkLst>
          <pc:docMk/>
          <pc:sldMk cId="3209802602" sldId="269"/>
        </pc:sldMkLst>
        <pc:spChg chg="mod">
          <ac:chgData name="Imtiaz Begum (2128130)" userId="S::2128130@student.uwtsd.ac.uk::154c3e2b-2645-4e8c-a3cb-01ad99b7c24b" providerId="AD" clId="Web-{CF6E4162-DA21-0C53-92C2-7F72DF2927C5}" dt="2025-11-05T10:42:55.696" v="7" actId="20577"/>
          <ac:spMkLst>
            <pc:docMk/>
            <pc:sldMk cId="3209802602" sldId="269"/>
            <ac:spMk id="3" creationId="{844323C3-A919-C410-EC3F-94125FF46A4C}"/>
          </ac:spMkLst>
        </pc:spChg>
        <pc:picChg chg="mod">
          <ac:chgData name="Imtiaz Begum (2128130)" userId="S::2128130@student.uwtsd.ac.uk::154c3e2b-2645-4e8c-a3cb-01ad99b7c24b" providerId="AD" clId="Web-{CF6E4162-DA21-0C53-92C2-7F72DF2927C5}" dt="2025-11-05T10:49:41.469" v="42" actId="1076"/>
          <ac:picMkLst>
            <pc:docMk/>
            <pc:sldMk cId="3209802602" sldId="269"/>
            <ac:picMk id="4" creationId="{D5FCAB24-3C90-B55C-CDD0-5B03764C8E8D}"/>
          </ac:picMkLst>
        </pc:picChg>
        <pc:picChg chg="mod">
          <ac:chgData name="Imtiaz Begum (2128130)" userId="S::2128130@student.uwtsd.ac.uk::154c3e2b-2645-4e8c-a3cb-01ad99b7c24b" providerId="AD" clId="Web-{CF6E4162-DA21-0C53-92C2-7F72DF2927C5}" dt="2025-11-05T10:49:35.641" v="41" actId="1076"/>
          <ac:picMkLst>
            <pc:docMk/>
            <pc:sldMk cId="3209802602" sldId="269"/>
            <ac:picMk id="6" creationId="{1713B362-3324-A541-58DB-38E5C6823016}"/>
          </ac:picMkLst>
        </pc:picChg>
      </pc:sldChg>
    </pc:docChg>
  </pc:docChgLst>
  <pc:docChgLst>
    <pc:chgData name="Mihaela Sandu-Rizea (2126225)" userId="S::2126225@student.uwtsd.ac.uk::f14dd914-d844-4a05-92d7-5289b22a0aba" providerId="AD" clId="Web-{46D59EE8-8D9B-BC1F-0818-0CE5D2A232DF}"/>
    <pc:docChg chg="modSld">
      <pc:chgData name="Mihaela Sandu-Rizea (2126225)" userId="S::2126225@student.uwtsd.ac.uk::f14dd914-d844-4a05-92d7-5289b22a0aba" providerId="AD" clId="Web-{46D59EE8-8D9B-BC1F-0818-0CE5D2A232DF}" dt="2025-11-08T10:35:37.616" v="131" actId="20577"/>
      <pc:docMkLst>
        <pc:docMk/>
      </pc:docMkLst>
      <pc:sldChg chg="addSp modSp">
        <pc:chgData name="Mihaela Sandu-Rizea (2126225)" userId="S::2126225@student.uwtsd.ac.uk::f14dd914-d844-4a05-92d7-5289b22a0aba" providerId="AD" clId="Web-{46D59EE8-8D9B-BC1F-0818-0CE5D2A232DF}" dt="2025-11-08T10:33:49.864" v="105" actId="20577"/>
        <pc:sldMkLst>
          <pc:docMk/>
          <pc:sldMk cId="1848510736" sldId="290"/>
        </pc:sldMkLst>
        <pc:spChg chg="mod">
          <ac:chgData name="Mihaela Sandu-Rizea (2126225)" userId="S::2126225@student.uwtsd.ac.uk::f14dd914-d844-4a05-92d7-5289b22a0aba" providerId="AD" clId="Web-{46D59EE8-8D9B-BC1F-0818-0CE5D2A232DF}" dt="2025-11-08T10:33:49.864" v="105" actId="20577"/>
          <ac:spMkLst>
            <pc:docMk/>
            <pc:sldMk cId="1848510736" sldId="290"/>
            <ac:spMk id="2" creationId="{F6693A38-C9C8-9A72-4ABF-36CFBF82BC2D}"/>
          </ac:spMkLst>
        </pc:spChg>
        <pc:spChg chg="add mod">
          <ac:chgData name="Mihaela Sandu-Rizea (2126225)" userId="S::2126225@student.uwtsd.ac.uk::f14dd914-d844-4a05-92d7-5289b22a0aba" providerId="AD" clId="Web-{46D59EE8-8D9B-BC1F-0818-0CE5D2A232DF}" dt="2025-11-08T10:30:30.888" v="84" actId="20577"/>
          <ac:spMkLst>
            <pc:docMk/>
            <pc:sldMk cId="1848510736" sldId="290"/>
            <ac:spMk id="3" creationId="{5A6C5C9E-F2AD-390B-066A-5AEE6EBA238F}"/>
          </ac:spMkLst>
        </pc:spChg>
      </pc:sldChg>
      <pc:sldChg chg="addSp modSp">
        <pc:chgData name="Mihaela Sandu-Rizea (2126225)" userId="S::2126225@student.uwtsd.ac.uk::f14dd914-d844-4a05-92d7-5289b22a0aba" providerId="AD" clId="Web-{46D59EE8-8D9B-BC1F-0818-0CE5D2A232DF}" dt="2025-11-08T10:35:37.616" v="131" actId="20577"/>
        <pc:sldMkLst>
          <pc:docMk/>
          <pc:sldMk cId="4136020047" sldId="291"/>
        </pc:sldMkLst>
        <pc:spChg chg="mod">
          <ac:chgData name="Mihaela Sandu-Rizea (2126225)" userId="S::2126225@student.uwtsd.ac.uk::f14dd914-d844-4a05-92d7-5289b22a0aba" providerId="AD" clId="Web-{46D59EE8-8D9B-BC1F-0818-0CE5D2A232DF}" dt="2025-11-08T10:35:37.616" v="131" actId="20577"/>
          <ac:spMkLst>
            <pc:docMk/>
            <pc:sldMk cId="4136020047" sldId="291"/>
            <ac:spMk id="2" creationId="{060F4A3F-14EC-DECA-66C8-8F9F86F8A62A}"/>
          </ac:spMkLst>
        </pc:spChg>
        <pc:spChg chg="add mod">
          <ac:chgData name="Mihaela Sandu-Rizea (2126225)" userId="S::2126225@student.uwtsd.ac.uk::f14dd914-d844-4a05-92d7-5289b22a0aba" providerId="AD" clId="Web-{46D59EE8-8D9B-BC1F-0818-0CE5D2A232DF}" dt="2025-11-08T10:30:36.747" v="85" actId="20577"/>
          <ac:spMkLst>
            <pc:docMk/>
            <pc:sldMk cId="4136020047" sldId="291"/>
            <ac:spMk id="3" creationId="{5A624744-F76E-19FD-FBF2-8CCAC788F4FF}"/>
          </ac:spMkLst>
        </pc:spChg>
      </pc:sldChg>
    </pc:docChg>
  </pc:docChgLst>
  <pc:docChgLst>
    <pc:chgData name="Nomathemba Socikwa (2128581)" userId="S::2128581@student.uwtsd.ac.uk::7b68f662-5006-4db0-849a-7699f769eb38" providerId="AD" clId="Web-{104F5F05-DD9D-F948-57F5-5E9B40BF71B8}"/>
    <pc:docChg chg="addSld modSld">
      <pc:chgData name="Nomathemba Socikwa (2128581)" userId="S::2128581@student.uwtsd.ac.uk::7b68f662-5006-4db0-849a-7699f769eb38" providerId="AD" clId="Web-{104F5F05-DD9D-F948-57F5-5E9B40BF71B8}" dt="2025-11-09T22:29:26.205" v="19" actId="14100"/>
      <pc:docMkLst>
        <pc:docMk/>
      </pc:docMkLst>
      <pc:sldChg chg="addSp delSp modSp new mod setBg">
        <pc:chgData name="Nomathemba Socikwa (2128581)" userId="S::2128581@student.uwtsd.ac.uk::7b68f662-5006-4db0-849a-7699f769eb38" providerId="AD" clId="Web-{104F5F05-DD9D-F948-57F5-5E9B40BF71B8}" dt="2025-11-09T22:29:26.205" v="19" actId="14100"/>
        <pc:sldMkLst>
          <pc:docMk/>
          <pc:sldMk cId="3746243351" sldId="307"/>
        </pc:sldMkLst>
        <pc:spChg chg="mod">
          <ac:chgData name="Nomathemba Socikwa (2128581)" userId="S::2128581@student.uwtsd.ac.uk::7b68f662-5006-4db0-849a-7699f769eb38" providerId="AD" clId="Web-{104F5F05-DD9D-F948-57F5-5E9B40BF71B8}" dt="2025-11-09T22:27:40.235" v="12"/>
          <ac:spMkLst>
            <pc:docMk/>
            <pc:sldMk cId="3746243351" sldId="307"/>
            <ac:spMk id="2" creationId="{E10E30D7-388F-48DD-FF36-EDB863D93B6A}"/>
          </ac:spMkLst>
        </pc:spChg>
        <pc:spChg chg="add del mod">
          <ac:chgData name="Nomathemba Socikwa (2128581)" userId="S::2128581@student.uwtsd.ac.uk::7b68f662-5006-4db0-849a-7699f769eb38" providerId="AD" clId="Web-{104F5F05-DD9D-F948-57F5-5E9B40BF71B8}" dt="2025-11-09T22:27:40.235" v="12"/>
          <ac:spMkLst>
            <pc:docMk/>
            <pc:sldMk cId="3746243351" sldId="307"/>
            <ac:spMk id="3" creationId="{AEE60633-0036-05FA-7D63-FBE7BCD055AD}"/>
          </ac:spMkLst>
        </pc:spChg>
        <pc:spChg chg="add del">
          <ac:chgData name="Nomathemba Socikwa (2128581)" userId="S::2128581@student.uwtsd.ac.uk::7b68f662-5006-4db0-849a-7699f769eb38" providerId="AD" clId="Web-{104F5F05-DD9D-F948-57F5-5E9B40BF71B8}" dt="2025-11-09T22:27:10.906" v="7"/>
          <ac:spMkLst>
            <pc:docMk/>
            <pc:sldMk cId="3746243351" sldId="307"/>
            <ac:spMk id="9" creationId="{9F7D5CDA-D291-4307-BF55-1381FED29634}"/>
          </ac:spMkLst>
        </pc:spChg>
        <pc:spChg chg="add del">
          <ac:chgData name="Nomathemba Socikwa (2128581)" userId="S::2128581@student.uwtsd.ac.uk::7b68f662-5006-4db0-849a-7699f769eb38" providerId="AD" clId="Web-{104F5F05-DD9D-F948-57F5-5E9B40BF71B8}" dt="2025-11-09T22:27:40.219" v="11"/>
          <ac:spMkLst>
            <pc:docMk/>
            <pc:sldMk cId="3746243351" sldId="307"/>
            <ac:spMk id="10" creationId="{245A9F99-D9B1-4094-A2E2-B90AC1DB7B9C}"/>
          </ac:spMkLst>
        </pc:spChg>
        <pc:spChg chg="add del">
          <ac:chgData name="Nomathemba Socikwa (2128581)" userId="S::2128581@student.uwtsd.ac.uk::7b68f662-5006-4db0-849a-7699f769eb38" providerId="AD" clId="Web-{104F5F05-DD9D-F948-57F5-5E9B40BF71B8}" dt="2025-11-09T22:27:10.906" v="7"/>
          <ac:spMkLst>
            <pc:docMk/>
            <pc:sldMk cId="3746243351" sldId="307"/>
            <ac:spMk id="11" creationId="{59B296B9-C5A5-4E4F-9B60-C907B5F1466C}"/>
          </ac:spMkLst>
        </pc:spChg>
        <pc:spChg chg="add del">
          <ac:chgData name="Nomathemba Socikwa (2128581)" userId="S::2128581@student.uwtsd.ac.uk::7b68f662-5006-4db0-849a-7699f769eb38" providerId="AD" clId="Web-{104F5F05-DD9D-F948-57F5-5E9B40BF71B8}" dt="2025-11-09T22:27:40.219" v="11"/>
          <ac:spMkLst>
            <pc:docMk/>
            <pc:sldMk cId="3746243351" sldId="307"/>
            <ac:spMk id="12" creationId="{B7FAF607-473A-4A43-A23D-BBFF5C4117BB}"/>
          </ac:spMkLst>
        </pc:spChg>
        <pc:spChg chg="add del">
          <ac:chgData name="Nomathemba Socikwa (2128581)" userId="S::2128581@student.uwtsd.ac.uk::7b68f662-5006-4db0-849a-7699f769eb38" providerId="AD" clId="Web-{104F5F05-DD9D-F948-57F5-5E9B40BF71B8}" dt="2025-11-09T22:27:10.906" v="7"/>
          <ac:spMkLst>
            <pc:docMk/>
            <pc:sldMk cId="3746243351" sldId="307"/>
            <ac:spMk id="13" creationId="{D0300FD3-5AF1-6305-15FA-9078072672E2}"/>
          </ac:spMkLst>
        </pc:spChg>
        <pc:spChg chg="add del">
          <ac:chgData name="Nomathemba Socikwa (2128581)" userId="S::2128581@student.uwtsd.ac.uk::7b68f662-5006-4db0-849a-7699f769eb38" providerId="AD" clId="Web-{104F5F05-DD9D-F948-57F5-5E9B40BF71B8}" dt="2025-11-09T22:27:20.641" v="9"/>
          <ac:spMkLst>
            <pc:docMk/>
            <pc:sldMk cId="3746243351" sldId="307"/>
            <ac:spMk id="15" creationId="{063BBA22-50EA-4C4D-BE05-F1CE4E63AA56}"/>
          </ac:spMkLst>
        </pc:spChg>
        <pc:spChg chg="add del">
          <ac:chgData name="Nomathemba Socikwa (2128581)" userId="S::2128581@student.uwtsd.ac.uk::7b68f662-5006-4db0-849a-7699f769eb38" providerId="AD" clId="Web-{104F5F05-DD9D-F948-57F5-5E9B40BF71B8}" dt="2025-11-09T22:27:20.641" v="9"/>
          <ac:spMkLst>
            <pc:docMk/>
            <pc:sldMk cId="3746243351" sldId="307"/>
            <ac:spMk id="16" creationId="{BACC6370-2D7E-4714-9D71-7542949D7D5D}"/>
          </ac:spMkLst>
        </pc:spChg>
        <pc:spChg chg="add del">
          <ac:chgData name="Nomathemba Socikwa (2128581)" userId="S::2128581@student.uwtsd.ac.uk::7b68f662-5006-4db0-849a-7699f769eb38" providerId="AD" clId="Web-{104F5F05-DD9D-F948-57F5-5E9B40BF71B8}" dt="2025-11-09T22:27:20.641" v="9"/>
          <ac:spMkLst>
            <pc:docMk/>
            <pc:sldMk cId="3746243351" sldId="307"/>
            <ac:spMk id="17" creationId="{F68B3F68-107C-434F-AA38-110D5EA91B85}"/>
          </ac:spMkLst>
        </pc:spChg>
        <pc:spChg chg="add del">
          <ac:chgData name="Nomathemba Socikwa (2128581)" userId="S::2128581@student.uwtsd.ac.uk::7b68f662-5006-4db0-849a-7699f769eb38" providerId="AD" clId="Web-{104F5F05-DD9D-F948-57F5-5E9B40BF71B8}" dt="2025-11-09T22:27:20.641" v="9"/>
          <ac:spMkLst>
            <pc:docMk/>
            <pc:sldMk cId="3746243351" sldId="307"/>
            <ac:spMk id="18" creationId="{AAD0DBB9-1A4B-4391-81D4-CB19F9AB918A}"/>
          </ac:spMkLst>
        </pc:spChg>
        <pc:spChg chg="add del">
          <ac:chgData name="Nomathemba Socikwa (2128581)" userId="S::2128581@student.uwtsd.ac.uk::7b68f662-5006-4db0-849a-7699f769eb38" providerId="AD" clId="Web-{104F5F05-DD9D-F948-57F5-5E9B40BF71B8}" dt="2025-11-09T22:27:40.219" v="11"/>
          <ac:spMkLst>
            <pc:docMk/>
            <pc:sldMk cId="3746243351" sldId="307"/>
            <ac:spMk id="21" creationId="{AEE60633-0036-05FA-7D63-FBE7BCD055AD}"/>
          </ac:spMkLst>
        </pc:spChg>
        <pc:spChg chg="add">
          <ac:chgData name="Nomathemba Socikwa (2128581)" userId="S::2128581@student.uwtsd.ac.uk::7b68f662-5006-4db0-849a-7699f769eb38" providerId="AD" clId="Web-{104F5F05-DD9D-F948-57F5-5E9B40BF71B8}" dt="2025-11-09T22:27:40.235" v="12"/>
          <ac:spMkLst>
            <pc:docMk/>
            <pc:sldMk cId="3746243351" sldId="307"/>
            <ac:spMk id="26" creationId="{9F7D5CDA-D291-4307-BF55-1381FED29634}"/>
          </ac:spMkLst>
        </pc:spChg>
        <pc:spChg chg="add mod">
          <ac:chgData name="Nomathemba Socikwa (2128581)" userId="S::2128581@student.uwtsd.ac.uk::7b68f662-5006-4db0-849a-7699f769eb38" providerId="AD" clId="Web-{104F5F05-DD9D-F948-57F5-5E9B40BF71B8}" dt="2025-11-09T22:29:26.205" v="19" actId="14100"/>
          <ac:spMkLst>
            <pc:docMk/>
            <pc:sldMk cId="3746243351" sldId="307"/>
            <ac:spMk id="27" creationId="{AEE60633-0036-05FA-7D63-FBE7BCD055AD}"/>
          </ac:spMkLst>
        </pc:spChg>
        <pc:grpChg chg="add del">
          <ac:chgData name="Nomathemba Socikwa (2128581)" userId="S::2128581@student.uwtsd.ac.uk::7b68f662-5006-4db0-849a-7699f769eb38" providerId="AD" clId="Web-{104F5F05-DD9D-F948-57F5-5E9B40BF71B8}" dt="2025-11-09T22:27:40.219" v="11"/>
          <ac:grpSpMkLst>
            <pc:docMk/>
            <pc:sldMk cId="3746243351" sldId="307"/>
            <ac:grpSpMk id="14" creationId="{C5F6476F-D303-44D3-B30F-1BA348F0F64A}"/>
          </ac:grpSpMkLst>
        </pc:grpChg>
        <pc:graphicFrameChg chg="add del">
          <ac:chgData name="Nomathemba Socikwa (2128581)" userId="S::2128581@student.uwtsd.ac.uk::7b68f662-5006-4db0-849a-7699f769eb38" providerId="AD" clId="Web-{104F5F05-DD9D-F948-57F5-5E9B40BF71B8}" dt="2025-11-09T22:27:20.641" v="9"/>
          <ac:graphicFrameMkLst>
            <pc:docMk/>
            <pc:sldMk cId="3746243351" sldId="307"/>
            <ac:graphicFrameMk id="19" creationId="{56902180-1955-2597-8B03-BEDDCA0F22D3}"/>
          </ac:graphicFrameMkLst>
        </pc:graphicFrameChg>
        <pc:picChg chg="add del">
          <ac:chgData name="Nomathemba Socikwa (2128581)" userId="S::2128581@student.uwtsd.ac.uk::7b68f662-5006-4db0-849a-7699f769eb38" providerId="AD" clId="Web-{104F5F05-DD9D-F948-57F5-5E9B40BF71B8}" dt="2025-11-09T22:27:10.906" v="7"/>
          <ac:picMkLst>
            <pc:docMk/>
            <pc:sldMk cId="3746243351" sldId="307"/>
            <ac:picMk id="5" creationId="{8A1072F2-FC19-12AC-A4EF-A0637C3FBCA9}"/>
          </ac:picMkLst>
        </pc:picChg>
        <pc:picChg chg="add del">
          <ac:chgData name="Nomathemba Socikwa (2128581)" userId="S::2128581@student.uwtsd.ac.uk::7b68f662-5006-4db0-849a-7699f769eb38" providerId="AD" clId="Web-{104F5F05-DD9D-F948-57F5-5E9B40BF71B8}" dt="2025-11-09T22:27:40.219" v="11"/>
          <ac:picMkLst>
            <pc:docMk/>
            <pc:sldMk cId="3746243351" sldId="307"/>
            <ac:picMk id="7" creationId="{755AA595-C372-DCD6-865C-C0B63CD774C9}"/>
          </ac:picMkLst>
        </pc:picChg>
        <pc:picChg chg="add">
          <ac:chgData name="Nomathemba Socikwa (2128581)" userId="S::2128581@student.uwtsd.ac.uk::7b68f662-5006-4db0-849a-7699f769eb38" providerId="AD" clId="Web-{104F5F05-DD9D-F948-57F5-5E9B40BF71B8}" dt="2025-11-09T22:27:40.235" v="12"/>
          <ac:picMkLst>
            <pc:docMk/>
            <pc:sldMk cId="3746243351" sldId="307"/>
            <ac:picMk id="28" creationId="{13720D58-B65C-3D87-0A93-C38F1989F1B9}"/>
          </ac:picMkLst>
        </pc:picChg>
      </pc:sldChg>
    </pc:docChg>
  </pc:docChgLst>
  <pc:docChgLst>
    <pc:chgData name="Imtiaz Begum (2128130)" userId="S::2128130@student.uwtsd.ac.uk::154c3e2b-2645-4e8c-a3cb-01ad99b7c24b" providerId="AD" clId="Web-{019805F8-BAD8-D68D-D0D5-3A42DE9C7BBB}"/>
    <pc:docChg chg="modSld">
      <pc:chgData name="Imtiaz Begum (2128130)" userId="S::2128130@student.uwtsd.ac.uk::154c3e2b-2645-4e8c-a3cb-01ad99b7c24b" providerId="AD" clId="Web-{019805F8-BAD8-D68D-D0D5-3A42DE9C7BBB}" dt="2025-11-10T01:25:00.229" v="14" actId="20577"/>
      <pc:docMkLst>
        <pc:docMk/>
      </pc:docMkLst>
      <pc:sldChg chg="modSp">
        <pc:chgData name="Imtiaz Begum (2128130)" userId="S::2128130@student.uwtsd.ac.uk::154c3e2b-2645-4e8c-a3cb-01ad99b7c24b" providerId="AD" clId="Web-{019805F8-BAD8-D68D-D0D5-3A42DE9C7BBB}" dt="2025-11-10T01:25:00.229" v="14" actId="20577"/>
        <pc:sldMkLst>
          <pc:docMk/>
          <pc:sldMk cId="1567014733" sldId="267"/>
        </pc:sldMkLst>
        <pc:spChg chg="mod">
          <ac:chgData name="Imtiaz Begum (2128130)" userId="S::2128130@student.uwtsd.ac.uk::154c3e2b-2645-4e8c-a3cb-01ad99b7c24b" providerId="AD" clId="Web-{019805F8-BAD8-D68D-D0D5-3A42DE9C7BBB}" dt="2025-11-10T01:25:00.229" v="14" actId="20577"/>
          <ac:spMkLst>
            <pc:docMk/>
            <pc:sldMk cId="1567014733" sldId="267"/>
            <ac:spMk id="6" creationId="{5B5519BB-F837-0173-E0C5-71BEB9CF053E}"/>
          </ac:spMkLst>
        </pc:spChg>
        <pc:spChg chg="mod">
          <ac:chgData name="Imtiaz Begum (2128130)" userId="S::2128130@student.uwtsd.ac.uk::154c3e2b-2645-4e8c-a3cb-01ad99b7c24b" providerId="AD" clId="Web-{019805F8-BAD8-D68D-D0D5-3A42DE9C7BBB}" dt="2025-11-10T01:18:17.655" v="7" actId="20577"/>
          <ac:spMkLst>
            <pc:docMk/>
            <pc:sldMk cId="1567014733" sldId="267"/>
            <ac:spMk id="7" creationId="{E418336C-AB1F-E7F1-2C4C-2F7DFB3A8DEE}"/>
          </ac:spMkLst>
        </pc:spChg>
        <pc:spChg chg="mod">
          <ac:chgData name="Imtiaz Begum (2128130)" userId="S::2128130@student.uwtsd.ac.uk::154c3e2b-2645-4e8c-a3cb-01ad99b7c24b" providerId="AD" clId="Web-{019805F8-BAD8-D68D-D0D5-3A42DE9C7BBB}" dt="2025-11-10T01:17:43.514" v="0" actId="14100"/>
          <ac:spMkLst>
            <pc:docMk/>
            <pc:sldMk cId="1567014733" sldId="267"/>
            <ac:spMk id="8" creationId="{F8D0F5B4-5117-8D46-1F66-3E35C5578DA5}"/>
          </ac:spMkLst>
        </pc:spChg>
        <pc:spChg chg="mod">
          <ac:chgData name="Imtiaz Begum (2128130)" userId="S::2128130@student.uwtsd.ac.uk::154c3e2b-2645-4e8c-a3cb-01ad99b7c24b" providerId="AD" clId="Web-{019805F8-BAD8-D68D-D0D5-3A42DE9C7BBB}" dt="2025-11-10T01:18:09.951" v="2" actId="20577"/>
          <ac:spMkLst>
            <pc:docMk/>
            <pc:sldMk cId="1567014733" sldId="267"/>
            <ac:spMk id="12" creationId="{D0C0D8B0-3E6E-87A6-6176-13902DEB7CE0}"/>
          </ac:spMkLst>
        </pc:spChg>
        <pc:spChg chg="mod">
          <ac:chgData name="Imtiaz Begum (2128130)" userId="S::2128130@student.uwtsd.ac.uk::154c3e2b-2645-4e8c-a3cb-01ad99b7c24b" providerId="AD" clId="Web-{019805F8-BAD8-D68D-D0D5-3A42DE9C7BBB}" dt="2025-11-10T01:18:34.374" v="10" actId="20577"/>
          <ac:spMkLst>
            <pc:docMk/>
            <pc:sldMk cId="1567014733" sldId="267"/>
            <ac:spMk id="15" creationId="{E5AA14E2-0E43-D8C7-C28B-7DFE899C365A}"/>
          </ac:spMkLst>
        </pc:spChg>
      </pc:sldChg>
    </pc:docChg>
  </pc:docChgLst>
  <pc:docChgLst>
    <pc:chgData name="Nomathemba Socikwa (2128581)" userId="S::2128581@student.uwtsd.ac.uk::7b68f662-5006-4db0-849a-7699f769eb38" providerId="AD" clId="Web-{7C9D83B1-B2DB-2030-8D60-7C1E15B82AFD}"/>
    <pc:docChg chg="addSld modSld">
      <pc:chgData name="Nomathemba Socikwa (2128581)" userId="S::2128581@student.uwtsd.ac.uk::7b68f662-5006-4db0-849a-7699f769eb38" providerId="AD" clId="Web-{7C9D83B1-B2DB-2030-8D60-7C1E15B82AFD}" dt="2025-11-04T15:39:43.664" v="130" actId="20577"/>
      <pc:docMkLst>
        <pc:docMk/>
      </pc:docMkLst>
      <pc:sldChg chg="modSp">
        <pc:chgData name="Nomathemba Socikwa (2128581)" userId="S::2128581@student.uwtsd.ac.uk::7b68f662-5006-4db0-849a-7699f769eb38" providerId="AD" clId="Web-{7C9D83B1-B2DB-2030-8D60-7C1E15B82AFD}" dt="2025-11-04T15:22:00.038" v="34" actId="20577"/>
        <pc:sldMkLst>
          <pc:docMk/>
          <pc:sldMk cId="813075205" sldId="256"/>
        </pc:sldMkLst>
        <pc:spChg chg="mod">
          <ac:chgData name="Nomathemba Socikwa (2128581)" userId="S::2128581@student.uwtsd.ac.uk::7b68f662-5006-4db0-849a-7699f769eb38" providerId="AD" clId="Web-{7C9D83B1-B2DB-2030-8D60-7C1E15B82AFD}" dt="2025-11-04T15:22:00.038" v="34" actId="20577"/>
          <ac:spMkLst>
            <pc:docMk/>
            <pc:sldMk cId="813075205" sldId="256"/>
            <ac:spMk id="2" creationId="{0B49E818-7190-AAE0-A60D-7E3EB8AA24AC}"/>
          </ac:spMkLst>
        </pc:spChg>
      </pc:sldChg>
      <pc:sldChg chg="modSp">
        <pc:chgData name="Nomathemba Socikwa (2128581)" userId="S::2128581@student.uwtsd.ac.uk::7b68f662-5006-4db0-849a-7699f769eb38" providerId="AD" clId="Web-{7C9D83B1-B2DB-2030-8D60-7C1E15B82AFD}" dt="2025-11-04T15:39:43.664" v="130" actId="20577"/>
        <pc:sldMkLst>
          <pc:docMk/>
          <pc:sldMk cId="1567014733" sldId="267"/>
        </pc:sldMkLst>
        <pc:spChg chg="mod">
          <ac:chgData name="Nomathemba Socikwa (2128581)" userId="S::2128581@student.uwtsd.ac.uk::7b68f662-5006-4db0-849a-7699f769eb38" providerId="AD" clId="Web-{7C9D83B1-B2DB-2030-8D60-7C1E15B82AFD}" dt="2025-11-04T15:39:43.664" v="130" actId="20577"/>
          <ac:spMkLst>
            <pc:docMk/>
            <pc:sldMk cId="1567014733" sldId="267"/>
            <ac:spMk id="15" creationId="{E5AA14E2-0E43-D8C7-C28B-7DFE899C365A}"/>
          </ac:spMkLst>
        </pc:spChg>
      </pc:sldChg>
      <pc:sldChg chg="addSp delSp modSp new mod setBg">
        <pc:chgData name="Nomathemba Socikwa (2128581)" userId="S::2128581@student.uwtsd.ac.uk::7b68f662-5006-4db0-849a-7699f769eb38" providerId="AD" clId="Web-{7C9D83B1-B2DB-2030-8D60-7C1E15B82AFD}" dt="2025-11-04T15:33:12.426" v="118" actId="20577"/>
        <pc:sldMkLst>
          <pc:docMk/>
          <pc:sldMk cId="1863099458" sldId="270"/>
        </pc:sldMkLst>
        <pc:spChg chg="mod">
          <ac:chgData name="Nomathemba Socikwa (2128581)" userId="S::2128581@student.uwtsd.ac.uk::7b68f662-5006-4db0-849a-7699f769eb38" providerId="AD" clId="Web-{7C9D83B1-B2DB-2030-8D60-7C1E15B82AFD}" dt="2025-11-04T15:33:12.426" v="118" actId="20577"/>
          <ac:spMkLst>
            <pc:docMk/>
            <pc:sldMk cId="1863099458" sldId="270"/>
            <ac:spMk id="2" creationId="{DCE5B530-1B0B-BA48-4175-1E52603F8AF4}"/>
          </ac:spMkLst>
        </pc:spChg>
        <pc:spChg chg="add">
          <ac:chgData name="Nomathemba Socikwa (2128581)" userId="S::2128581@student.uwtsd.ac.uk::7b68f662-5006-4db0-849a-7699f769eb38" providerId="AD" clId="Web-{7C9D83B1-B2DB-2030-8D60-7C1E15B82AFD}" dt="2025-11-04T15:28:31.873" v="111"/>
          <ac:spMkLst>
            <pc:docMk/>
            <pc:sldMk cId="1863099458" sldId="270"/>
            <ac:spMk id="9" creationId="{BACC6370-2D7E-4714-9D71-7542949D7D5D}"/>
          </ac:spMkLst>
        </pc:spChg>
        <pc:spChg chg="add">
          <ac:chgData name="Nomathemba Socikwa (2128581)" userId="S::2128581@student.uwtsd.ac.uk::7b68f662-5006-4db0-849a-7699f769eb38" providerId="AD" clId="Web-{7C9D83B1-B2DB-2030-8D60-7C1E15B82AFD}" dt="2025-11-04T15:28:31.873" v="111"/>
          <ac:spMkLst>
            <pc:docMk/>
            <pc:sldMk cId="1863099458" sldId="270"/>
            <ac:spMk id="11" creationId="{F68B3F68-107C-434F-AA38-110D5EA91B85}"/>
          </ac:spMkLst>
        </pc:spChg>
        <pc:spChg chg="add">
          <ac:chgData name="Nomathemba Socikwa (2128581)" userId="S::2128581@student.uwtsd.ac.uk::7b68f662-5006-4db0-849a-7699f769eb38" providerId="AD" clId="Web-{7C9D83B1-B2DB-2030-8D60-7C1E15B82AFD}" dt="2025-11-04T15:28:31.873" v="111"/>
          <ac:spMkLst>
            <pc:docMk/>
            <pc:sldMk cId="1863099458" sldId="270"/>
            <ac:spMk id="13" creationId="{AAD0DBB9-1A4B-4391-81D4-CB19F9AB918A}"/>
          </ac:spMkLst>
        </pc:spChg>
        <pc:spChg chg="add">
          <ac:chgData name="Nomathemba Socikwa (2128581)" userId="S::2128581@student.uwtsd.ac.uk::7b68f662-5006-4db0-849a-7699f769eb38" providerId="AD" clId="Web-{7C9D83B1-B2DB-2030-8D60-7C1E15B82AFD}" dt="2025-11-04T15:28:31.873" v="111"/>
          <ac:spMkLst>
            <pc:docMk/>
            <pc:sldMk cId="1863099458" sldId="270"/>
            <ac:spMk id="15" creationId="{063BBA22-50EA-4C4D-BE05-F1CE4E63AA56}"/>
          </ac:spMkLst>
        </pc:spChg>
        <pc:graphicFrameChg chg="add mod">
          <ac:chgData name="Nomathemba Socikwa (2128581)" userId="S::2128581@student.uwtsd.ac.uk::7b68f662-5006-4db0-849a-7699f769eb38" providerId="AD" clId="Web-{7C9D83B1-B2DB-2030-8D60-7C1E15B82AFD}" dt="2025-11-04T15:29:50.641" v="113" actId="1076"/>
          <ac:graphicFrameMkLst>
            <pc:docMk/>
            <pc:sldMk cId="1863099458" sldId="270"/>
            <ac:graphicFrameMk id="5" creationId="{78890682-A511-D861-85CF-77F41BC2AB1A}"/>
          </ac:graphicFrameMkLst>
        </pc:graphicFrameChg>
      </pc:sldChg>
    </pc:docChg>
  </pc:docChgLst>
  <pc:docChgLst>
    <pc:chgData name="Nomathemba Socikwa (2128581)" userId="S::2128581@student.uwtsd.ac.uk::7b68f662-5006-4db0-849a-7699f769eb38" providerId="AD" clId="Web-{FB742889-E54E-9302-BB23-7F4AF8594C03}"/>
    <pc:docChg chg="addSld modSld">
      <pc:chgData name="Nomathemba Socikwa (2128581)" userId="S::2128581@student.uwtsd.ac.uk::7b68f662-5006-4db0-849a-7699f769eb38" providerId="AD" clId="Web-{FB742889-E54E-9302-BB23-7F4AF8594C03}" dt="2025-11-06T16:11:23.668" v="217" actId="20577"/>
      <pc:docMkLst>
        <pc:docMk/>
      </pc:docMkLst>
      <pc:sldChg chg="modSp">
        <pc:chgData name="Nomathemba Socikwa (2128581)" userId="S::2128581@student.uwtsd.ac.uk::7b68f662-5006-4db0-849a-7699f769eb38" providerId="AD" clId="Web-{FB742889-E54E-9302-BB23-7F4AF8594C03}" dt="2025-11-06T16:11:23.668" v="217" actId="20577"/>
        <pc:sldMkLst>
          <pc:docMk/>
          <pc:sldMk cId="1863099458" sldId="270"/>
        </pc:sldMkLst>
        <pc:graphicFrameChg chg="modGraphic">
          <ac:chgData name="Nomathemba Socikwa (2128581)" userId="S::2128581@student.uwtsd.ac.uk::7b68f662-5006-4db0-849a-7699f769eb38" providerId="AD" clId="Web-{FB742889-E54E-9302-BB23-7F4AF8594C03}" dt="2025-11-06T16:11:23.668" v="217" actId="20577"/>
          <ac:graphicFrameMkLst>
            <pc:docMk/>
            <pc:sldMk cId="1863099458" sldId="270"/>
            <ac:graphicFrameMk id="5" creationId="{78890682-A511-D861-85CF-77F41BC2AB1A}"/>
          </ac:graphicFrameMkLst>
        </pc:graphicFrameChg>
      </pc:sldChg>
      <pc:sldChg chg="addSp delSp modSp new mod setBg">
        <pc:chgData name="Nomathemba Socikwa (2128581)" userId="S::2128581@student.uwtsd.ac.uk::7b68f662-5006-4db0-849a-7699f769eb38" providerId="AD" clId="Web-{FB742889-E54E-9302-BB23-7F4AF8594C03}" dt="2025-11-06T13:09:08.066" v="19"/>
        <pc:sldMkLst>
          <pc:docMk/>
          <pc:sldMk cId="818219241" sldId="272"/>
        </pc:sldMkLst>
        <pc:spChg chg="mod">
          <ac:chgData name="Nomathemba Socikwa (2128581)" userId="S::2128581@student.uwtsd.ac.uk::7b68f662-5006-4db0-849a-7699f769eb38" providerId="AD" clId="Web-{FB742889-E54E-9302-BB23-7F4AF8594C03}" dt="2025-11-06T13:09:08.066" v="19"/>
          <ac:spMkLst>
            <pc:docMk/>
            <pc:sldMk cId="818219241" sldId="272"/>
            <ac:spMk id="2" creationId="{B40AD509-5A56-DCC6-5E98-B343B68C2B0D}"/>
          </ac:spMkLst>
        </pc:spChg>
        <pc:spChg chg="mod ord">
          <ac:chgData name="Nomathemba Socikwa (2128581)" userId="S::2128581@student.uwtsd.ac.uk::7b68f662-5006-4db0-849a-7699f769eb38" providerId="AD" clId="Web-{FB742889-E54E-9302-BB23-7F4AF8594C03}" dt="2025-11-06T13:09:08.066" v="19"/>
          <ac:spMkLst>
            <pc:docMk/>
            <pc:sldMk cId="818219241" sldId="272"/>
            <ac:spMk id="3" creationId="{C97A33ED-9C6F-C8F6-2378-05D4D8F41990}"/>
          </ac:spMkLst>
        </pc:spChg>
        <pc:spChg chg="add">
          <ac:chgData name="Nomathemba Socikwa (2128581)" userId="S::2128581@student.uwtsd.ac.uk::7b68f662-5006-4db0-849a-7699f769eb38" providerId="AD" clId="Web-{FB742889-E54E-9302-BB23-7F4AF8594C03}" dt="2025-11-06T13:09:08.066" v="19"/>
          <ac:spMkLst>
            <pc:docMk/>
            <pc:sldMk cId="818219241" sldId="272"/>
            <ac:spMk id="15" creationId="{4FEFA667-DE58-4745-9E9D-C6E61CB06A03}"/>
          </ac:spMkLst>
        </pc:spChg>
        <pc:spChg chg="add">
          <ac:chgData name="Nomathemba Socikwa (2128581)" userId="S::2128581@student.uwtsd.ac.uk::7b68f662-5006-4db0-849a-7699f769eb38" providerId="AD" clId="Web-{FB742889-E54E-9302-BB23-7F4AF8594C03}" dt="2025-11-06T13:09:08.066" v="19"/>
          <ac:spMkLst>
            <pc:docMk/>
            <pc:sldMk cId="818219241" sldId="272"/>
            <ac:spMk id="17" creationId="{ED888B23-07FA-482A-96DF-47E31AF1A603}"/>
          </ac:spMkLst>
        </pc:spChg>
        <pc:spChg chg="add">
          <ac:chgData name="Nomathemba Socikwa (2128581)" userId="S::2128581@student.uwtsd.ac.uk::7b68f662-5006-4db0-849a-7699f769eb38" providerId="AD" clId="Web-{FB742889-E54E-9302-BB23-7F4AF8594C03}" dt="2025-11-06T13:09:08.066" v="19"/>
          <ac:spMkLst>
            <pc:docMk/>
            <pc:sldMk cId="818219241" sldId="272"/>
            <ac:spMk id="29" creationId="{5C8908E2-EE49-44D2-9428-A28D2312A8D5}"/>
          </ac:spMkLst>
        </pc:spChg>
        <pc:grpChg chg="add">
          <ac:chgData name="Nomathemba Socikwa (2128581)" userId="S::2128581@student.uwtsd.ac.uk::7b68f662-5006-4db0-849a-7699f769eb38" providerId="AD" clId="Web-{FB742889-E54E-9302-BB23-7F4AF8594C03}" dt="2025-11-06T13:09:08.066" v="19"/>
          <ac:grpSpMkLst>
            <pc:docMk/>
            <pc:sldMk cId="818219241" sldId="272"/>
            <ac:grpSpMk id="30" creationId="{53CA3DAA-08BB-476F-9793-941CFAEA5E61}"/>
          </ac:grpSpMkLst>
        </pc:grpChg>
        <pc:picChg chg="add mod">
          <ac:chgData name="Nomathemba Socikwa (2128581)" userId="S::2128581@student.uwtsd.ac.uk::7b68f662-5006-4db0-849a-7699f769eb38" providerId="AD" clId="Web-{FB742889-E54E-9302-BB23-7F4AF8594C03}" dt="2025-11-06T13:09:08.066" v="19"/>
          <ac:picMkLst>
            <pc:docMk/>
            <pc:sldMk cId="818219241" sldId="272"/>
            <ac:picMk id="4" creationId="{C3D6FA83-A29A-D4CD-E717-6C4ACD75F221}"/>
          </ac:picMkLst>
        </pc:picChg>
      </pc:sldChg>
      <pc:sldChg chg="addSp delSp modSp new mod setBg">
        <pc:chgData name="Nomathemba Socikwa (2128581)" userId="S::2128581@student.uwtsd.ac.uk::7b68f662-5006-4db0-849a-7699f769eb38" providerId="AD" clId="Web-{FB742889-E54E-9302-BB23-7F4AF8594C03}" dt="2025-11-06T13:28:17.549" v="79"/>
        <pc:sldMkLst>
          <pc:docMk/>
          <pc:sldMk cId="2940998871" sldId="273"/>
        </pc:sldMkLst>
        <pc:spChg chg="mod">
          <ac:chgData name="Nomathemba Socikwa (2128581)" userId="S::2128581@student.uwtsd.ac.uk::7b68f662-5006-4db0-849a-7699f769eb38" providerId="AD" clId="Web-{FB742889-E54E-9302-BB23-7F4AF8594C03}" dt="2025-11-06T13:28:17.549" v="79"/>
          <ac:spMkLst>
            <pc:docMk/>
            <pc:sldMk cId="2940998871" sldId="273"/>
            <ac:spMk id="2" creationId="{26849BDF-C77C-7009-3F85-CC0DEAB1E66A}"/>
          </ac:spMkLst>
        </pc:spChg>
        <pc:spChg chg="mod">
          <ac:chgData name="Nomathemba Socikwa (2128581)" userId="S::2128581@student.uwtsd.ac.uk::7b68f662-5006-4db0-849a-7699f769eb38" providerId="AD" clId="Web-{FB742889-E54E-9302-BB23-7F4AF8594C03}" dt="2025-11-06T13:28:17.549" v="79"/>
          <ac:spMkLst>
            <pc:docMk/>
            <pc:sldMk cId="2940998871" sldId="273"/>
            <ac:spMk id="3" creationId="{3C920069-F27A-B9DB-4C02-9DFB58BBAD41}"/>
          </ac:spMkLst>
        </pc:spChg>
        <pc:spChg chg="add">
          <ac:chgData name="Nomathemba Socikwa (2128581)" userId="S::2128581@student.uwtsd.ac.uk::7b68f662-5006-4db0-849a-7699f769eb38" providerId="AD" clId="Web-{FB742889-E54E-9302-BB23-7F4AF8594C03}" dt="2025-11-06T13:28:17.549" v="79"/>
          <ac:spMkLst>
            <pc:docMk/>
            <pc:sldMk cId="2940998871" sldId="273"/>
            <ac:spMk id="27" creationId="{389575E1-3389-451A-A5F7-27854C25C599}"/>
          </ac:spMkLst>
        </pc:spChg>
        <pc:spChg chg="add">
          <ac:chgData name="Nomathemba Socikwa (2128581)" userId="S::2128581@student.uwtsd.ac.uk::7b68f662-5006-4db0-849a-7699f769eb38" providerId="AD" clId="Web-{FB742889-E54E-9302-BB23-7F4AF8594C03}" dt="2025-11-06T13:28:17.549" v="79"/>
          <ac:spMkLst>
            <pc:docMk/>
            <pc:sldMk cId="2940998871" sldId="273"/>
            <ac:spMk id="28" creationId="{A53CCC5C-D88E-40FB-B30B-23DCDBD01D37}"/>
          </ac:spMkLst>
        </pc:spChg>
        <pc:spChg chg="add">
          <ac:chgData name="Nomathemba Socikwa (2128581)" userId="S::2128581@student.uwtsd.ac.uk::7b68f662-5006-4db0-849a-7699f769eb38" providerId="AD" clId="Web-{FB742889-E54E-9302-BB23-7F4AF8594C03}" dt="2025-11-06T13:28:17.549" v="79"/>
          <ac:spMkLst>
            <pc:docMk/>
            <pc:sldMk cId="2940998871" sldId="273"/>
            <ac:spMk id="29" creationId="{081E4A58-353D-44AE-B2FC-2A74E2E400F7}"/>
          </ac:spMkLst>
        </pc:spChg>
      </pc:sldChg>
      <pc:sldChg chg="addSp delSp modSp new mod setBg">
        <pc:chgData name="Nomathemba Socikwa (2128581)" userId="S::2128581@student.uwtsd.ac.uk::7b68f662-5006-4db0-849a-7699f769eb38" providerId="AD" clId="Web-{FB742889-E54E-9302-BB23-7F4AF8594C03}" dt="2025-11-06T13:40:49.244" v="112" actId="1076"/>
        <pc:sldMkLst>
          <pc:docMk/>
          <pc:sldMk cId="4046914151" sldId="274"/>
        </pc:sldMkLst>
        <pc:spChg chg="mod">
          <ac:chgData name="Nomathemba Socikwa (2128581)" userId="S::2128581@student.uwtsd.ac.uk::7b68f662-5006-4db0-849a-7699f769eb38" providerId="AD" clId="Web-{FB742889-E54E-9302-BB23-7F4AF8594C03}" dt="2025-11-06T13:40:49.244" v="112" actId="1076"/>
          <ac:spMkLst>
            <pc:docMk/>
            <pc:sldMk cId="4046914151" sldId="274"/>
            <ac:spMk id="2" creationId="{A286D184-9FB0-4109-FEB4-2550652AEA8C}"/>
          </ac:spMkLst>
        </pc:spChg>
        <pc:spChg chg="mod ord">
          <ac:chgData name="Nomathemba Socikwa (2128581)" userId="S::2128581@student.uwtsd.ac.uk::7b68f662-5006-4db0-849a-7699f769eb38" providerId="AD" clId="Web-{FB742889-E54E-9302-BB23-7F4AF8594C03}" dt="2025-11-06T13:40:24.414" v="110" actId="20577"/>
          <ac:spMkLst>
            <pc:docMk/>
            <pc:sldMk cId="4046914151" sldId="274"/>
            <ac:spMk id="3" creationId="{F7626866-318F-E0D4-A0A7-6AA853DE88EB}"/>
          </ac:spMkLst>
        </pc:spChg>
        <pc:spChg chg="add">
          <ac:chgData name="Nomathemba Socikwa (2128581)" userId="S::2128581@student.uwtsd.ac.uk::7b68f662-5006-4db0-849a-7699f769eb38" providerId="AD" clId="Web-{FB742889-E54E-9302-BB23-7F4AF8594C03}" dt="2025-11-06T13:39:28.347" v="105"/>
          <ac:spMkLst>
            <pc:docMk/>
            <pc:sldMk cId="4046914151" sldId="274"/>
            <ac:spMk id="67" creationId="{03AF1C04-3FEF-41BD-BB84-2F263765BEBC}"/>
          </ac:spMkLst>
        </pc:spChg>
        <pc:grpChg chg="add">
          <ac:chgData name="Nomathemba Socikwa (2128581)" userId="S::2128581@student.uwtsd.ac.uk::7b68f662-5006-4db0-849a-7699f769eb38" providerId="AD" clId="Web-{FB742889-E54E-9302-BB23-7F4AF8594C03}" dt="2025-11-06T13:39:28.347" v="105"/>
          <ac:grpSpMkLst>
            <pc:docMk/>
            <pc:sldMk cId="4046914151" sldId="274"/>
            <ac:grpSpMk id="68" creationId="{2DD5E267-EB6F-47DF-ABEF-2C1BED44DAC6}"/>
          </ac:grpSpMkLst>
        </pc:grpChg>
        <pc:grpChg chg="add">
          <ac:chgData name="Nomathemba Socikwa (2128581)" userId="S::2128581@student.uwtsd.ac.uk::7b68f662-5006-4db0-849a-7699f769eb38" providerId="AD" clId="Web-{FB742889-E54E-9302-BB23-7F4AF8594C03}" dt="2025-11-06T13:39:28.347" v="105"/>
          <ac:grpSpMkLst>
            <pc:docMk/>
            <pc:sldMk cId="4046914151" sldId="274"/>
            <ac:grpSpMk id="70" creationId="{66828D02-A05D-412B-9F20-B68E970B9FC2}"/>
          </ac:grpSpMkLst>
        </pc:grpChg>
        <pc:grpChg chg="add">
          <ac:chgData name="Nomathemba Socikwa (2128581)" userId="S::2128581@student.uwtsd.ac.uk::7b68f662-5006-4db0-849a-7699f769eb38" providerId="AD" clId="Web-{FB742889-E54E-9302-BB23-7F4AF8594C03}" dt="2025-11-06T13:39:28.347" v="105"/>
          <ac:grpSpMkLst>
            <pc:docMk/>
            <pc:sldMk cId="4046914151" sldId="274"/>
            <ac:grpSpMk id="72" creationId="{E27AF472-EAE3-4572-AB69-B92BD10DBC6D}"/>
          </ac:grpSpMkLst>
        </pc:grpChg>
        <pc:picChg chg="add mod ord">
          <ac:chgData name="Nomathemba Socikwa (2128581)" userId="S::2128581@student.uwtsd.ac.uk::7b68f662-5006-4db0-849a-7699f769eb38" providerId="AD" clId="Web-{FB742889-E54E-9302-BB23-7F4AF8594C03}" dt="2025-11-06T13:40:39.244" v="111" actId="14100"/>
          <ac:picMkLst>
            <pc:docMk/>
            <pc:sldMk cId="4046914151" sldId="274"/>
            <ac:picMk id="4" creationId="{69E64E39-7EF4-D406-BD59-45F11208A93E}"/>
          </ac:picMkLst>
        </pc:picChg>
      </pc:sldChg>
      <pc:sldChg chg="addSp delSp modSp new mod setBg">
        <pc:chgData name="Nomathemba Socikwa (2128581)" userId="S::2128581@student.uwtsd.ac.uk::7b68f662-5006-4db0-849a-7699f769eb38" providerId="AD" clId="Web-{FB742889-E54E-9302-BB23-7F4AF8594C03}" dt="2025-11-06T14:54:44.730" v="126"/>
        <pc:sldMkLst>
          <pc:docMk/>
          <pc:sldMk cId="1564149299" sldId="275"/>
        </pc:sldMkLst>
        <pc:spChg chg="mod">
          <ac:chgData name="Nomathemba Socikwa (2128581)" userId="S::2128581@student.uwtsd.ac.uk::7b68f662-5006-4db0-849a-7699f769eb38" providerId="AD" clId="Web-{FB742889-E54E-9302-BB23-7F4AF8594C03}" dt="2025-11-06T14:54:44.730" v="126"/>
          <ac:spMkLst>
            <pc:docMk/>
            <pc:sldMk cId="1564149299" sldId="275"/>
            <ac:spMk id="2" creationId="{0B03376C-FE73-369F-DE69-B3EBF71B4BCF}"/>
          </ac:spMkLst>
        </pc:spChg>
        <pc:spChg chg="mod ord">
          <ac:chgData name="Nomathemba Socikwa (2128581)" userId="S::2128581@student.uwtsd.ac.uk::7b68f662-5006-4db0-849a-7699f769eb38" providerId="AD" clId="Web-{FB742889-E54E-9302-BB23-7F4AF8594C03}" dt="2025-11-06T14:54:44.730" v="126"/>
          <ac:spMkLst>
            <pc:docMk/>
            <pc:sldMk cId="1564149299" sldId="275"/>
            <ac:spMk id="3" creationId="{380DFB37-55AA-EE57-12CF-ADFCCF716522}"/>
          </ac:spMkLst>
        </pc:spChg>
        <pc:spChg chg="add">
          <ac:chgData name="Nomathemba Socikwa (2128581)" userId="S::2128581@student.uwtsd.ac.uk::7b68f662-5006-4db0-849a-7699f769eb38" providerId="AD" clId="Web-{FB742889-E54E-9302-BB23-7F4AF8594C03}" dt="2025-11-06T14:54:44.730" v="126"/>
          <ac:spMkLst>
            <pc:docMk/>
            <pc:sldMk cId="1564149299" sldId="275"/>
            <ac:spMk id="20" creationId="{327D73B4-9F5C-4A64-A179-51B9500CB8B5}"/>
          </ac:spMkLst>
        </pc:spChg>
        <pc:spChg chg="add">
          <ac:chgData name="Nomathemba Socikwa (2128581)" userId="S::2128581@student.uwtsd.ac.uk::7b68f662-5006-4db0-849a-7699f769eb38" providerId="AD" clId="Web-{FB742889-E54E-9302-BB23-7F4AF8594C03}" dt="2025-11-06T14:54:44.730" v="126"/>
          <ac:spMkLst>
            <pc:docMk/>
            <pc:sldMk cId="1564149299" sldId="275"/>
            <ac:spMk id="21" creationId="{C1F06963-6374-4B48-844F-071A9BAAAE02}"/>
          </ac:spMkLst>
        </pc:spChg>
        <pc:spChg chg="add">
          <ac:chgData name="Nomathemba Socikwa (2128581)" userId="S::2128581@student.uwtsd.ac.uk::7b68f662-5006-4db0-849a-7699f769eb38" providerId="AD" clId="Web-{FB742889-E54E-9302-BB23-7F4AF8594C03}" dt="2025-11-06T14:54:44.730" v="126"/>
          <ac:spMkLst>
            <pc:docMk/>
            <pc:sldMk cId="1564149299" sldId="275"/>
            <ac:spMk id="24" creationId="{E3020543-B24B-4EC4-8FFC-8DD88EEA91A8}"/>
          </ac:spMkLst>
        </pc:spChg>
        <pc:grpChg chg="add">
          <ac:chgData name="Nomathemba Socikwa (2128581)" userId="S::2128581@student.uwtsd.ac.uk::7b68f662-5006-4db0-849a-7699f769eb38" providerId="AD" clId="Web-{FB742889-E54E-9302-BB23-7F4AF8594C03}" dt="2025-11-06T14:54:44.730" v="126"/>
          <ac:grpSpMkLst>
            <pc:docMk/>
            <pc:sldMk cId="1564149299" sldId="275"/>
            <ac:grpSpMk id="22" creationId="{5614C7C0-FA1D-4105-8345-1DF76F9870A8}"/>
          </ac:grpSpMkLst>
        </pc:grpChg>
        <pc:picChg chg="add mod">
          <ac:chgData name="Nomathemba Socikwa (2128581)" userId="S::2128581@student.uwtsd.ac.uk::7b68f662-5006-4db0-849a-7699f769eb38" providerId="AD" clId="Web-{FB742889-E54E-9302-BB23-7F4AF8594C03}" dt="2025-11-06T14:54:44.730" v="126"/>
          <ac:picMkLst>
            <pc:docMk/>
            <pc:sldMk cId="1564149299" sldId="275"/>
            <ac:picMk id="4" creationId="{B4DADFE7-26A7-124D-B686-C5DAF8B9C685}"/>
          </ac:picMkLst>
        </pc:picChg>
        <pc:cxnChg chg="add">
          <ac:chgData name="Nomathemba Socikwa (2128581)" userId="S::2128581@student.uwtsd.ac.uk::7b68f662-5006-4db0-849a-7699f769eb38" providerId="AD" clId="Web-{FB742889-E54E-9302-BB23-7F4AF8594C03}" dt="2025-11-06T14:54:44.730" v="126"/>
          <ac:cxnSpMkLst>
            <pc:docMk/>
            <pc:sldMk cId="1564149299" sldId="275"/>
            <ac:cxnSpMk id="19" creationId="{C49DA8F6-BCC1-4447-B54C-57856834B94B}"/>
          </ac:cxnSpMkLst>
        </pc:cxnChg>
      </pc:sldChg>
      <pc:sldChg chg="addSp delSp modSp new mod setBg">
        <pc:chgData name="Nomathemba Socikwa (2128581)" userId="S::2128581@student.uwtsd.ac.uk::7b68f662-5006-4db0-849a-7699f769eb38" providerId="AD" clId="Web-{FB742889-E54E-9302-BB23-7F4AF8594C03}" dt="2025-11-06T16:00:30.605" v="179" actId="20577"/>
        <pc:sldMkLst>
          <pc:docMk/>
          <pc:sldMk cId="1115139504" sldId="276"/>
        </pc:sldMkLst>
        <pc:spChg chg="mod">
          <ac:chgData name="Nomathemba Socikwa (2128581)" userId="S::2128581@student.uwtsd.ac.uk::7b68f662-5006-4db0-849a-7699f769eb38" providerId="AD" clId="Web-{FB742889-E54E-9302-BB23-7F4AF8594C03}" dt="2025-11-06T16:00:30.605" v="179" actId="20577"/>
          <ac:spMkLst>
            <pc:docMk/>
            <pc:sldMk cId="1115139504" sldId="276"/>
            <ac:spMk id="2" creationId="{FC263E59-9B8E-DB4D-3B2A-1150B1C9E6BA}"/>
          </ac:spMkLst>
        </pc:spChg>
        <pc:spChg chg="mod ord">
          <ac:chgData name="Nomathemba Socikwa (2128581)" userId="S::2128581@student.uwtsd.ac.uk::7b68f662-5006-4db0-849a-7699f769eb38" providerId="AD" clId="Web-{FB742889-E54E-9302-BB23-7F4AF8594C03}" dt="2025-11-06T15:59:59.527" v="173" actId="20577"/>
          <ac:spMkLst>
            <pc:docMk/>
            <pc:sldMk cId="1115139504" sldId="276"/>
            <ac:spMk id="3" creationId="{521FD68C-52BB-F9D8-3919-DDDB7A313F37}"/>
          </ac:spMkLst>
        </pc:spChg>
        <pc:spChg chg="add">
          <ac:chgData name="Nomathemba Socikwa (2128581)" userId="S::2128581@student.uwtsd.ac.uk::7b68f662-5006-4db0-849a-7699f769eb38" providerId="AD" clId="Web-{FB742889-E54E-9302-BB23-7F4AF8594C03}" dt="2025-11-06T15:57:22.383" v="160"/>
          <ac:spMkLst>
            <pc:docMk/>
            <pc:sldMk cId="1115139504" sldId="276"/>
            <ac:spMk id="53" creationId="{3BA513B0-82FF-4F41-8178-885375D1CFB5}"/>
          </ac:spMkLst>
        </pc:spChg>
        <pc:grpChg chg="add">
          <ac:chgData name="Nomathemba Socikwa (2128581)" userId="S::2128581@student.uwtsd.ac.uk::7b68f662-5006-4db0-849a-7699f769eb38" providerId="AD" clId="Web-{FB742889-E54E-9302-BB23-7F4AF8594C03}" dt="2025-11-06T15:57:22.383" v="160"/>
          <ac:grpSpMkLst>
            <pc:docMk/>
            <pc:sldMk cId="1115139504" sldId="276"/>
            <ac:grpSpMk id="54" creationId="{93DB8501-F9F2-4ACD-B56A-9019CD5006D6}"/>
          </ac:grpSpMkLst>
        </pc:grpChg>
        <pc:picChg chg="add mod ord">
          <ac:chgData name="Nomathemba Socikwa (2128581)" userId="S::2128581@student.uwtsd.ac.uk::7b68f662-5006-4db0-849a-7699f769eb38" providerId="AD" clId="Web-{FB742889-E54E-9302-BB23-7F4AF8594C03}" dt="2025-11-06T15:57:22.383" v="160"/>
          <ac:picMkLst>
            <pc:docMk/>
            <pc:sldMk cId="1115139504" sldId="276"/>
            <ac:picMk id="4" creationId="{9D939A35-51D6-53EF-412B-B7CD7DE936FB}"/>
          </ac:picMkLst>
        </pc:picChg>
      </pc:sldChg>
      <pc:sldChg chg="addSp delSp modSp new mod setBg">
        <pc:chgData name="Nomathemba Socikwa (2128581)" userId="S::2128581@student.uwtsd.ac.uk::7b68f662-5006-4db0-849a-7699f769eb38" providerId="AD" clId="Web-{FB742889-E54E-9302-BB23-7F4AF8594C03}" dt="2025-11-06T16:08:55.958" v="193"/>
        <pc:sldMkLst>
          <pc:docMk/>
          <pc:sldMk cId="1951074424" sldId="277"/>
        </pc:sldMkLst>
        <pc:spChg chg="mod">
          <ac:chgData name="Nomathemba Socikwa (2128581)" userId="S::2128581@student.uwtsd.ac.uk::7b68f662-5006-4db0-849a-7699f769eb38" providerId="AD" clId="Web-{FB742889-E54E-9302-BB23-7F4AF8594C03}" dt="2025-11-06T16:08:55.958" v="193"/>
          <ac:spMkLst>
            <pc:docMk/>
            <pc:sldMk cId="1951074424" sldId="277"/>
            <ac:spMk id="2" creationId="{E4B80C3B-8046-4B87-D850-A692AED4B3AC}"/>
          </ac:spMkLst>
        </pc:spChg>
        <pc:spChg chg="mod ord">
          <ac:chgData name="Nomathemba Socikwa (2128581)" userId="S::2128581@student.uwtsd.ac.uk::7b68f662-5006-4db0-849a-7699f769eb38" providerId="AD" clId="Web-{FB742889-E54E-9302-BB23-7F4AF8594C03}" dt="2025-11-06T16:08:55.958" v="193"/>
          <ac:spMkLst>
            <pc:docMk/>
            <pc:sldMk cId="1951074424" sldId="277"/>
            <ac:spMk id="3" creationId="{6B89AA95-08A8-1FE5-83AE-E4267E924608}"/>
          </ac:spMkLst>
        </pc:spChg>
        <pc:spChg chg="add">
          <ac:chgData name="Nomathemba Socikwa (2128581)" userId="S::2128581@student.uwtsd.ac.uk::7b68f662-5006-4db0-849a-7699f769eb38" providerId="AD" clId="Web-{FB742889-E54E-9302-BB23-7F4AF8594C03}" dt="2025-11-06T16:08:55.958" v="193"/>
          <ac:spMkLst>
            <pc:docMk/>
            <pc:sldMk cId="1951074424" sldId="277"/>
            <ac:spMk id="19" creationId="{04812C46-200A-4DEB-A05E-3ED6C68C2387}"/>
          </ac:spMkLst>
        </pc:spChg>
        <pc:spChg chg="add">
          <ac:chgData name="Nomathemba Socikwa (2128581)" userId="S::2128581@student.uwtsd.ac.uk::7b68f662-5006-4db0-849a-7699f769eb38" providerId="AD" clId="Web-{FB742889-E54E-9302-BB23-7F4AF8594C03}" dt="2025-11-06T16:08:55.958" v="193"/>
          <ac:spMkLst>
            <pc:docMk/>
            <pc:sldMk cId="1951074424" sldId="277"/>
            <ac:spMk id="20" creationId="{D1EA859B-E555-4109-94F3-6700E046E008}"/>
          </ac:spMkLst>
        </pc:spChg>
        <pc:picChg chg="add mod ord">
          <ac:chgData name="Nomathemba Socikwa (2128581)" userId="S::2128581@student.uwtsd.ac.uk::7b68f662-5006-4db0-849a-7699f769eb38" providerId="AD" clId="Web-{FB742889-E54E-9302-BB23-7F4AF8594C03}" dt="2025-11-06T16:08:55.958" v="193"/>
          <ac:picMkLst>
            <pc:docMk/>
            <pc:sldMk cId="1951074424" sldId="277"/>
            <ac:picMk id="4" creationId="{37B0AC3D-3121-B116-E304-AE32510810BB}"/>
          </ac:picMkLst>
        </pc:picChg>
      </pc:sldChg>
    </pc:docChg>
  </pc:docChgLst>
  <pc:docChgLst>
    <pc:chgData name="Adji Makangila (2126238)" userId="S::2126238@student.uwtsd.ac.uk::58b70660-07ba-4d80-a397-4929217201cf" providerId="AD" clId="Web-{02E07A7E-9053-A9E4-5850-79FACA23CF96}"/>
    <pc:docChg chg="addSld delSld modSld">
      <pc:chgData name="Adji Makangila (2126238)" userId="S::2126238@student.uwtsd.ac.uk::58b70660-07ba-4d80-a397-4929217201cf" providerId="AD" clId="Web-{02E07A7E-9053-A9E4-5850-79FACA23CF96}" dt="2025-11-08T14:52:58.604" v="1192"/>
      <pc:docMkLst>
        <pc:docMk/>
      </pc:docMkLst>
      <pc:sldChg chg="modSp">
        <pc:chgData name="Adji Makangila (2126238)" userId="S::2126238@student.uwtsd.ac.uk::58b70660-07ba-4d80-a397-4929217201cf" providerId="AD" clId="Web-{02E07A7E-9053-A9E4-5850-79FACA23CF96}" dt="2025-11-08T13:36:51.364" v="162" actId="20577"/>
        <pc:sldMkLst>
          <pc:docMk/>
          <pc:sldMk cId="838876335" sldId="268"/>
        </pc:sldMkLst>
        <pc:spChg chg="mod">
          <ac:chgData name="Adji Makangila (2126238)" userId="S::2126238@student.uwtsd.ac.uk::58b70660-07ba-4d80-a397-4929217201cf" providerId="AD" clId="Web-{02E07A7E-9053-A9E4-5850-79FACA23CF96}" dt="2025-11-08T13:36:51.364" v="162" actId="20577"/>
          <ac:spMkLst>
            <pc:docMk/>
            <pc:sldMk cId="838876335" sldId="268"/>
            <ac:spMk id="3" creationId="{86BA2EFF-854B-65FA-9E6B-E1C6983ED83A}"/>
          </ac:spMkLst>
        </pc:spChg>
      </pc:sldChg>
      <pc:sldChg chg="modSp">
        <pc:chgData name="Adji Makangila (2126238)" userId="S::2126238@student.uwtsd.ac.uk::58b70660-07ba-4d80-a397-4929217201cf" providerId="AD" clId="Web-{02E07A7E-9053-A9E4-5850-79FACA23CF96}" dt="2025-11-08T14:45:33.612" v="1186" actId="14100"/>
        <pc:sldMkLst>
          <pc:docMk/>
          <pc:sldMk cId="3209802602" sldId="269"/>
        </pc:sldMkLst>
        <pc:spChg chg="mod">
          <ac:chgData name="Adji Makangila (2126238)" userId="S::2126238@student.uwtsd.ac.uk::58b70660-07ba-4d80-a397-4929217201cf" providerId="AD" clId="Web-{02E07A7E-9053-A9E4-5850-79FACA23CF96}" dt="2025-11-08T14:45:33.612" v="1186" actId="14100"/>
          <ac:spMkLst>
            <pc:docMk/>
            <pc:sldMk cId="3209802602" sldId="269"/>
            <ac:spMk id="3" creationId="{844323C3-A919-C410-EC3F-94125FF46A4C}"/>
          </ac:spMkLst>
        </pc:spChg>
      </pc:sldChg>
      <pc:sldChg chg="addSp delSp modSp new mod setBg">
        <pc:chgData name="Adji Makangila (2126238)" userId="S::2126238@student.uwtsd.ac.uk::58b70660-07ba-4d80-a397-4929217201cf" providerId="AD" clId="Web-{02E07A7E-9053-A9E4-5850-79FACA23CF96}" dt="2025-11-08T14:47:15.739" v="1188" actId="20577"/>
        <pc:sldMkLst>
          <pc:docMk/>
          <pc:sldMk cId="1703793919" sldId="297"/>
        </pc:sldMkLst>
        <pc:spChg chg="del mod">
          <ac:chgData name="Adji Makangila (2126238)" userId="S::2126238@student.uwtsd.ac.uk::58b70660-07ba-4d80-a397-4929217201cf" providerId="AD" clId="Web-{02E07A7E-9053-A9E4-5850-79FACA23CF96}" dt="2025-11-08T13:44:21.038" v="165"/>
          <ac:spMkLst>
            <pc:docMk/>
            <pc:sldMk cId="1703793919" sldId="297"/>
            <ac:spMk id="2" creationId="{18B54795-3439-ED21-DA37-72F1B89C444D}"/>
          </ac:spMkLst>
        </pc:spChg>
        <pc:spChg chg="mod ord">
          <ac:chgData name="Adji Makangila (2126238)" userId="S::2126238@student.uwtsd.ac.uk::58b70660-07ba-4d80-a397-4929217201cf" providerId="AD" clId="Web-{02E07A7E-9053-A9E4-5850-79FACA23CF96}" dt="2025-11-08T14:47:15.739" v="1188" actId="20577"/>
          <ac:spMkLst>
            <pc:docMk/>
            <pc:sldMk cId="1703793919" sldId="297"/>
            <ac:spMk id="3" creationId="{3C76BB3A-92BE-CD04-9069-DC58658076CF}"/>
          </ac:spMkLst>
        </pc:spChg>
        <pc:spChg chg="add">
          <ac:chgData name="Adji Makangila (2126238)" userId="S::2126238@student.uwtsd.ac.uk::58b70660-07ba-4d80-a397-4929217201cf" providerId="AD" clId="Web-{02E07A7E-9053-A9E4-5850-79FACA23CF96}" dt="2025-11-08T14:38:01.016" v="1109"/>
          <ac:spMkLst>
            <pc:docMk/>
            <pc:sldMk cId="1703793919" sldId="297"/>
            <ac:spMk id="9" creationId="{A2679492-7988-4050-9056-542444452411}"/>
          </ac:spMkLst>
        </pc:spChg>
        <pc:spChg chg="add">
          <ac:chgData name="Adji Makangila (2126238)" userId="S::2126238@student.uwtsd.ac.uk::58b70660-07ba-4d80-a397-4929217201cf" providerId="AD" clId="Web-{02E07A7E-9053-A9E4-5850-79FACA23CF96}" dt="2025-11-08T14:38:01.016" v="1109"/>
          <ac:spMkLst>
            <pc:docMk/>
            <pc:sldMk cId="1703793919" sldId="297"/>
            <ac:spMk id="11" creationId="{B091B163-7D61-4891-ABCF-5C13D9C418D0}"/>
          </ac:spMkLst>
        </pc:spChg>
        <pc:picChg chg="add mod">
          <ac:chgData name="Adji Makangila (2126238)" userId="S::2126238@student.uwtsd.ac.uk::58b70660-07ba-4d80-a397-4929217201cf" providerId="AD" clId="Web-{02E07A7E-9053-A9E4-5850-79FACA23CF96}" dt="2025-11-08T14:40:05.804" v="1137" actId="14100"/>
          <ac:picMkLst>
            <pc:docMk/>
            <pc:sldMk cId="1703793919" sldId="297"/>
            <ac:picMk id="4" creationId="{355B84F0-A37C-A9B7-4D97-028FE7F2CF8E}"/>
          </ac:picMkLst>
        </pc:picChg>
        <pc:cxnChg chg="add">
          <ac:chgData name="Adji Makangila (2126238)" userId="S::2126238@student.uwtsd.ac.uk::58b70660-07ba-4d80-a397-4929217201cf" providerId="AD" clId="Web-{02E07A7E-9053-A9E4-5850-79FACA23CF96}" dt="2025-11-08T14:38:01.016" v="1109"/>
          <ac:cxnSpMkLst>
            <pc:docMk/>
            <pc:sldMk cId="1703793919" sldId="297"/>
            <ac:cxnSpMk id="13" creationId="{C49DA8F6-BCC1-4447-B54C-57856834B94B}"/>
          </ac:cxnSpMkLst>
        </pc:cxnChg>
      </pc:sldChg>
      <pc:sldChg chg="new del">
        <pc:chgData name="Adji Makangila (2126238)" userId="S::2126238@student.uwtsd.ac.uk::58b70660-07ba-4d80-a397-4929217201cf" providerId="AD" clId="Web-{02E07A7E-9053-A9E4-5850-79FACA23CF96}" dt="2025-11-08T14:52:58.604" v="1192"/>
        <pc:sldMkLst>
          <pc:docMk/>
          <pc:sldMk cId="918700596" sldId="298"/>
        </pc:sldMkLst>
      </pc:sldChg>
      <pc:sldChg chg="new del">
        <pc:chgData name="Adji Makangila (2126238)" userId="S::2126238@student.uwtsd.ac.uk::58b70660-07ba-4d80-a397-4929217201cf" providerId="AD" clId="Web-{02E07A7E-9053-A9E4-5850-79FACA23CF96}" dt="2025-11-08T14:50:40.026" v="1190"/>
        <pc:sldMkLst>
          <pc:docMk/>
          <pc:sldMk cId="1064755646" sldId="298"/>
        </pc:sldMkLst>
      </pc:sldChg>
    </pc:docChg>
  </pc:docChgLst>
  <pc:docChgLst>
    <pc:chgData name="Nomathemba Socikwa (2128581)" userId="S::2128581@student.uwtsd.ac.uk::7b68f662-5006-4db0-849a-7699f769eb38" providerId="AD" clId="Web-{646DE89E-C03F-5F89-4A93-20BE8DD7EF71}"/>
    <pc:docChg chg="mod modSld addMainMaster delMainMaster">
      <pc:chgData name="Nomathemba Socikwa (2128581)" userId="S::2128581@student.uwtsd.ac.uk::7b68f662-5006-4db0-849a-7699f769eb38" providerId="AD" clId="Web-{646DE89E-C03F-5F89-4A93-20BE8DD7EF71}" dt="2025-11-10T00:48:55.811" v="39" actId="14100"/>
      <pc:docMkLst>
        <pc:docMk/>
      </pc:docMkLst>
      <pc:sldChg chg="modSp mod modClrScheme chgLayout">
        <pc:chgData name="Nomathemba Socikwa (2128581)" userId="S::2128581@student.uwtsd.ac.uk::7b68f662-5006-4db0-849a-7699f769eb38" providerId="AD" clId="Web-{646DE89E-C03F-5F89-4A93-20BE8DD7EF71}" dt="2025-11-10T00:33:44.937" v="3"/>
        <pc:sldMkLst>
          <pc:docMk/>
          <pc:sldMk cId="813075205" sldId="256"/>
        </pc:sldMkLst>
        <pc:spChg chg="mod ord">
          <ac:chgData name="Nomathemba Socikwa (2128581)" userId="S::2128581@student.uwtsd.ac.uk::7b68f662-5006-4db0-849a-7699f769eb38" providerId="AD" clId="Web-{646DE89E-C03F-5F89-4A93-20BE8DD7EF71}" dt="2025-11-10T00:33:44.937" v="3"/>
          <ac:spMkLst>
            <pc:docMk/>
            <pc:sldMk cId="813075205" sldId="256"/>
            <ac:spMk id="2" creationId="{0B49E818-7190-AAE0-A60D-7E3EB8AA24AC}"/>
          </ac:spMkLst>
        </pc:spChg>
        <pc:spChg chg="mod ord">
          <ac:chgData name="Nomathemba Socikwa (2128581)" userId="S::2128581@student.uwtsd.ac.uk::7b68f662-5006-4db0-849a-7699f769eb38" providerId="AD" clId="Web-{646DE89E-C03F-5F89-4A93-20BE8DD7EF71}" dt="2025-11-10T00:33:44.937" v="3"/>
          <ac:spMkLst>
            <pc:docMk/>
            <pc:sldMk cId="813075205" sldId="256"/>
            <ac:spMk id="100" creationId="{7B4FBDD8-F557-49E9-2310-97A0B3387A08}"/>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156530067" sldId="257"/>
        </pc:sldMkLst>
        <pc:spChg chg="mod ord">
          <ac:chgData name="Nomathemba Socikwa (2128581)" userId="S::2128581@student.uwtsd.ac.uk::7b68f662-5006-4db0-849a-7699f769eb38" providerId="AD" clId="Web-{646DE89E-C03F-5F89-4A93-20BE8DD7EF71}" dt="2025-11-10T00:33:44.937" v="3"/>
          <ac:spMkLst>
            <pc:docMk/>
            <pc:sldMk cId="1156530067" sldId="257"/>
            <ac:spMk id="2" creationId="{6297AD3C-B2E1-3535-F3B3-EBAB68693978}"/>
          </ac:spMkLst>
        </pc:spChg>
        <pc:graphicFrameChg chg="mod ord">
          <ac:chgData name="Nomathemba Socikwa (2128581)" userId="S::2128581@student.uwtsd.ac.uk::7b68f662-5006-4db0-849a-7699f769eb38" providerId="AD" clId="Web-{646DE89E-C03F-5F89-4A93-20BE8DD7EF71}" dt="2025-11-10T00:33:44.937" v="3"/>
          <ac:graphicFrameMkLst>
            <pc:docMk/>
            <pc:sldMk cId="1156530067" sldId="257"/>
            <ac:graphicFrameMk id="18" creationId="{9A509424-EF22-D8DE-1011-9C109E11CE6C}"/>
          </ac:graphicFrameMkLst>
        </pc:graphicFrameChg>
      </pc:sldChg>
      <pc:sldChg chg="modSp mod modClrScheme chgLayout">
        <pc:chgData name="Nomathemba Socikwa (2128581)" userId="S::2128581@student.uwtsd.ac.uk::7b68f662-5006-4db0-849a-7699f769eb38" providerId="AD" clId="Web-{646DE89E-C03F-5F89-4A93-20BE8DD7EF71}" dt="2025-11-10T00:33:44.937" v="3"/>
        <pc:sldMkLst>
          <pc:docMk/>
          <pc:sldMk cId="980651818" sldId="258"/>
        </pc:sldMkLst>
        <pc:spChg chg="mod ord">
          <ac:chgData name="Nomathemba Socikwa (2128581)" userId="S::2128581@student.uwtsd.ac.uk::7b68f662-5006-4db0-849a-7699f769eb38" providerId="AD" clId="Web-{646DE89E-C03F-5F89-4A93-20BE8DD7EF71}" dt="2025-11-10T00:33:44.937" v="3"/>
          <ac:spMkLst>
            <pc:docMk/>
            <pc:sldMk cId="980651818" sldId="258"/>
            <ac:spMk id="21" creationId="{D9CFE1B7-AEE1-A3BD-DE84-2DCAC71106E1}"/>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3432848934" sldId="259"/>
        </pc:sldMkLst>
        <pc:spChg chg="mod ord">
          <ac:chgData name="Nomathemba Socikwa (2128581)" userId="S::2128581@student.uwtsd.ac.uk::7b68f662-5006-4db0-849a-7699f769eb38" providerId="AD" clId="Web-{646DE89E-C03F-5F89-4A93-20BE8DD7EF71}" dt="2025-11-10T00:33:44.937" v="3"/>
          <ac:spMkLst>
            <pc:docMk/>
            <pc:sldMk cId="3432848934" sldId="259"/>
            <ac:spMk id="2" creationId="{BFEE3857-483C-0C31-93F2-BE5AE05396CF}"/>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249702177" sldId="260"/>
        </pc:sldMkLst>
        <pc:spChg chg="mod ord">
          <ac:chgData name="Nomathemba Socikwa (2128581)" userId="S::2128581@student.uwtsd.ac.uk::7b68f662-5006-4db0-849a-7699f769eb38" providerId="AD" clId="Web-{646DE89E-C03F-5F89-4A93-20BE8DD7EF71}" dt="2025-11-10T00:33:44.937" v="3"/>
          <ac:spMkLst>
            <pc:docMk/>
            <pc:sldMk cId="249702177" sldId="260"/>
            <ac:spMk id="2" creationId="{36EB4618-F97B-DB8B-E5D2-65797AEABCB3}"/>
          </ac:spMkLst>
        </pc:spChg>
        <pc:spChg chg="mod ord">
          <ac:chgData name="Nomathemba Socikwa (2128581)" userId="S::2128581@student.uwtsd.ac.uk::7b68f662-5006-4db0-849a-7699f769eb38" providerId="AD" clId="Web-{646DE89E-C03F-5F89-4A93-20BE8DD7EF71}" dt="2025-11-10T00:33:44.937" v="3"/>
          <ac:spMkLst>
            <pc:docMk/>
            <pc:sldMk cId="249702177" sldId="260"/>
            <ac:spMk id="3" creationId="{439FC020-F070-581D-E629-8B87767480E0}"/>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3569629843" sldId="261"/>
        </pc:sldMkLst>
        <pc:spChg chg="mod ord">
          <ac:chgData name="Nomathemba Socikwa (2128581)" userId="S::2128581@student.uwtsd.ac.uk::7b68f662-5006-4db0-849a-7699f769eb38" providerId="AD" clId="Web-{646DE89E-C03F-5F89-4A93-20BE8DD7EF71}" dt="2025-11-10T00:33:44.937" v="3"/>
          <ac:spMkLst>
            <pc:docMk/>
            <pc:sldMk cId="3569629843" sldId="261"/>
            <ac:spMk id="2" creationId="{EA42F3D7-4EEF-87F9-E067-C219F63456B9}"/>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2551307096" sldId="262"/>
        </pc:sldMkLst>
        <pc:spChg chg="mod ord">
          <ac:chgData name="Nomathemba Socikwa (2128581)" userId="S::2128581@student.uwtsd.ac.uk::7b68f662-5006-4db0-849a-7699f769eb38" providerId="AD" clId="Web-{646DE89E-C03F-5F89-4A93-20BE8DD7EF71}" dt="2025-11-10T00:33:44.937" v="3"/>
          <ac:spMkLst>
            <pc:docMk/>
            <pc:sldMk cId="2551307096" sldId="262"/>
            <ac:spMk id="2" creationId="{C21FA789-E460-6E44-8EF6-E19C63AA78CD}"/>
          </ac:spMkLst>
        </pc:spChg>
      </pc:sldChg>
      <pc:sldChg chg="mod modClrScheme chgLayout">
        <pc:chgData name="Nomathemba Socikwa (2128581)" userId="S::2128581@student.uwtsd.ac.uk::7b68f662-5006-4db0-849a-7699f769eb38" providerId="AD" clId="Web-{646DE89E-C03F-5F89-4A93-20BE8DD7EF71}" dt="2025-11-10T00:33:44.937" v="3"/>
        <pc:sldMkLst>
          <pc:docMk/>
          <pc:sldMk cId="2375496145" sldId="263"/>
        </pc:sldMkLst>
      </pc:sldChg>
      <pc:sldChg chg="modSp mod modClrScheme chgLayout">
        <pc:chgData name="Nomathemba Socikwa (2128581)" userId="S::2128581@student.uwtsd.ac.uk::7b68f662-5006-4db0-849a-7699f769eb38" providerId="AD" clId="Web-{646DE89E-C03F-5F89-4A93-20BE8DD7EF71}" dt="2025-11-10T00:33:44.937" v="3"/>
        <pc:sldMkLst>
          <pc:docMk/>
          <pc:sldMk cId="2941538798" sldId="264"/>
        </pc:sldMkLst>
        <pc:spChg chg="mod ord">
          <ac:chgData name="Nomathemba Socikwa (2128581)" userId="S::2128581@student.uwtsd.ac.uk::7b68f662-5006-4db0-849a-7699f769eb38" providerId="AD" clId="Web-{646DE89E-C03F-5F89-4A93-20BE8DD7EF71}" dt="2025-11-10T00:33:44.937" v="3"/>
          <ac:spMkLst>
            <pc:docMk/>
            <pc:sldMk cId="2941538798" sldId="264"/>
            <ac:spMk id="2" creationId="{552A8810-9BFA-1E53-4555-3EC5CCE2D65A}"/>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364258108" sldId="265"/>
        </pc:sldMkLst>
        <pc:spChg chg="mod ord">
          <ac:chgData name="Nomathemba Socikwa (2128581)" userId="S::2128581@student.uwtsd.ac.uk::7b68f662-5006-4db0-849a-7699f769eb38" providerId="AD" clId="Web-{646DE89E-C03F-5F89-4A93-20BE8DD7EF71}" dt="2025-11-10T00:33:44.937" v="3"/>
          <ac:spMkLst>
            <pc:docMk/>
            <pc:sldMk cId="1364258108" sldId="265"/>
            <ac:spMk id="2" creationId="{5E937B90-C587-5DE5-FA70-733E3C806D11}"/>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901473242" sldId="266"/>
        </pc:sldMkLst>
        <pc:spChg chg="mod ord">
          <ac:chgData name="Nomathemba Socikwa (2128581)" userId="S::2128581@student.uwtsd.ac.uk::7b68f662-5006-4db0-849a-7699f769eb38" providerId="AD" clId="Web-{646DE89E-C03F-5F89-4A93-20BE8DD7EF71}" dt="2025-11-10T00:33:44.937" v="3"/>
          <ac:spMkLst>
            <pc:docMk/>
            <pc:sldMk cId="1901473242" sldId="266"/>
            <ac:spMk id="2" creationId="{39BE1989-9CE3-ED76-1C0A-D2FE77F42E5B}"/>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567014733" sldId="267"/>
        </pc:sldMkLst>
        <pc:spChg chg="mod ord">
          <ac:chgData name="Nomathemba Socikwa (2128581)" userId="S::2128581@student.uwtsd.ac.uk::7b68f662-5006-4db0-849a-7699f769eb38" providerId="AD" clId="Web-{646DE89E-C03F-5F89-4A93-20BE8DD7EF71}" dt="2025-11-10T00:33:44.937" v="3"/>
          <ac:spMkLst>
            <pc:docMk/>
            <pc:sldMk cId="1567014733" sldId="267"/>
            <ac:spMk id="2" creationId="{6ED65038-492B-B7EA-B79D-DD56F15A73EE}"/>
          </ac:spMkLst>
        </pc:spChg>
      </pc:sldChg>
      <pc:sldChg chg="modSp mod modClrScheme chgLayout">
        <pc:chgData name="Nomathemba Socikwa (2128581)" userId="S::2128581@student.uwtsd.ac.uk::7b68f662-5006-4db0-849a-7699f769eb38" providerId="AD" clId="Web-{646DE89E-C03F-5F89-4A93-20BE8DD7EF71}" dt="2025-11-10T00:48:16.074" v="33" actId="20577"/>
        <pc:sldMkLst>
          <pc:docMk/>
          <pc:sldMk cId="838876335" sldId="268"/>
        </pc:sldMkLst>
        <pc:spChg chg="mod ord">
          <ac:chgData name="Nomathemba Socikwa (2128581)" userId="S::2128581@student.uwtsd.ac.uk::7b68f662-5006-4db0-849a-7699f769eb38" providerId="AD" clId="Web-{646DE89E-C03F-5F89-4A93-20BE8DD7EF71}" dt="2025-11-10T00:33:44.937" v="3"/>
          <ac:spMkLst>
            <pc:docMk/>
            <pc:sldMk cId="838876335" sldId="268"/>
            <ac:spMk id="2" creationId="{08B68419-4169-CA31-08B8-117533FCD1EF}"/>
          </ac:spMkLst>
        </pc:spChg>
        <pc:spChg chg="mod ord">
          <ac:chgData name="Nomathemba Socikwa (2128581)" userId="S::2128581@student.uwtsd.ac.uk::7b68f662-5006-4db0-849a-7699f769eb38" providerId="AD" clId="Web-{646DE89E-C03F-5F89-4A93-20BE8DD7EF71}" dt="2025-11-10T00:48:16.074" v="33" actId="20577"/>
          <ac:spMkLst>
            <pc:docMk/>
            <pc:sldMk cId="838876335" sldId="268"/>
            <ac:spMk id="3" creationId="{86BA2EFF-854B-65FA-9E6B-E1C6983ED83A}"/>
          </ac:spMkLst>
        </pc:spChg>
      </pc:sldChg>
      <pc:sldChg chg="modSp mod modClrScheme chgLayout">
        <pc:chgData name="Nomathemba Socikwa (2128581)" userId="S::2128581@student.uwtsd.ac.uk::7b68f662-5006-4db0-849a-7699f769eb38" providerId="AD" clId="Web-{646DE89E-C03F-5F89-4A93-20BE8DD7EF71}" dt="2025-11-10T00:47:35.571" v="31" actId="20577"/>
        <pc:sldMkLst>
          <pc:docMk/>
          <pc:sldMk cId="3209802602" sldId="269"/>
        </pc:sldMkLst>
        <pc:spChg chg="mod ord">
          <ac:chgData name="Nomathemba Socikwa (2128581)" userId="S::2128581@student.uwtsd.ac.uk::7b68f662-5006-4db0-849a-7699f769eb38" providerId="AD" clId="Web-{646DE89E-C03F-5F89-4A93-20BE8DD7EF71}" dt="2025-11-10T00:33:44.937" v="3"/>
          <ac:spMkLst>
            <pc:docMk/>
            <pc:sldMk cId="3209802602" sldId="269"/>
            <ac:spMk id="2" creationId="{F066E0D9-7ECB-60C8-6850-0FEF1BCDC3EF}"/>
          </ac:spMkLst>
        </pc:spChg>
        <pc:spChg chg="mod ord">
          <ac:chgData name="Nomathemba Socikwa (2128581)" userId="S::2128581@student.uwtsd.ac.uk::7b68f662-5006-4db0-849a-7699f769eb38" providerId="AD" clId="Web-{646DE89E-C03F-5F89-4A93-20BE8DD7EF71}" dt="2025-11-10T00:47:35.571" v="31" actId="20577"/>
          <ac:spMkLst>
            <pc:docMk/>
            <pc:sldMk cId="3209802602" sldId="269"/>
            <ac:spMk id="3" creationId="{844323C3-A919-C410-EC3F-94125FF46A4C}"/>
          </ac:spMkLst>
        </pc:spChg>
      </pc:sldChg>
      <pc:sldChg chg="addSp modSp mod setBg modClrScheme chgLayout">
        <pc:chgData name="Nomathemba Socikwa (2128581)" userId="S::2128581@student.uwtsd.ac.uk::7b68f662-5006-4db0-849a-7699f769eb38" providerId="AD" clId="Web-{646DE89E-C03F-5F89-4A93-20BE8DD7EF71}" dt="2025-11-10T00:46:04.656" v="27"/>
        <pc:sldMkLst>
          <pc:docMk/>
          <pc:sldMk cId="1863099458" sldId="270"/>
        </pc:sldMkLst>
        <pc:spChg chg="mod ord">
          <ac:chgData name="Nomathemba Socikwa (2128581)" userId="S::2128581@student.uwtsd.ac.uk::7b68f662-5006-4db0-849a-7699f769eb38" providerId="AD" clId="Web-{646DE89E-C03F-5F89-4A93-20BE8DD7EF71}" dt="2025-11-10T00:46:04.656" v="27"/>
          <ac:spMkLst>
            <pc:docMk/>
            <pc:sldMk cId="1863099458" sldId="270"/>
            <ac:spMk id="2" creationId="{DCE5B530-1B0B-BA48-4175-1E52603F8AF4}"/>
          </ac:spMkLst>
        </pc:spChg>
        <pc:spChg chg="add">
          <ac:chgData name="Nomathemba Socikwa (2128581)" userId="S::2128581@student.uwtsd.ac.uk::7b68f662-5006-4db0-849a-7699f769eb38" providerId="AD" clId="Web-{646DE89E-C03F-5F89-4A93-20BE8DD7EF71}" dt="2025-11-10T00:46:04.656" v="27"/>
          <ac:spMkLst>
            <pc:docMk/>
            <pc:sldMk cId="1863099458" sldId="270"/>
            <ac:spMk id="10" creationId="{56803BB6-0D9D-B1EF-7DD0-3CC2E0794519}"/>
          </ac:spMkLst>
        </pc:spChg>
        <pc:spChg chg="add">
          <ac:chgData name="Nomathemba Socikwa (2128581)" userId="S::2128581@student.uwtsd.ac.uk::7b68f662-5006-4db0-849a-7699f769eb38" providerId="AD" clId="Web-{646DE89E-C03F-5F89-4A93-20BE8DD7EF71}" dt="2025-11-10T00:46:04.656" v="27"/>
          <ac:spMkLst>
            <pc:docMk/>
            <pc:sldMk cId="1863099458" sldId="270"/>
            <ac:spMk id="12" creationId="{18CDCD72-1B81-8D5E-2B3D-76F7807AEDC2}"/>
          </ac:spMkLst>
        </pc:spChg>
        <pc:spChg chg="add">
          <ac:chgData name="Nomathemba Socikwa (2128581)" userId="S::2128581@student.uwtsd.ac.uk::7b68f662-5006-4db0-849a-7699f769eb38" providerId="AD" clId="Web-{646DE89E-C03F-5F89-4A93-20BE8DD7EF71}" dt="2025-11-10T00:46:04.656" v="27"/>
          <ac:spMkLst>
            <pc:docMk/>
            <pc:sldMk cId="1863099458" sldId="270"/>
            <ac:spMk id="14" creationId="{B14E8191-B5CD-7A25-087C-9540E51D4DC8}"/>
          </ac:spMkLst>
        </pc:spChg>
        <pc:graphicFrameChg chg="mod ord modGraphic">
          <ac:chgData name="Nomathemba Socikwa (2128581)" userId="S::2128581@student.uwtsd.ac.uk::7b68f662-5006-4db0-849a-7699f769eb38" providerId="AD" clId="Web-{646DE89E-C03F-5F89-4A93-20BE8DD7EF71}" dt="2025-11-10T00:46:04.656" v="27"/>
          <ac:graphicFrameMkLst>
            <pc:docMk/>
            <pc:sldMk cId="1863099458" sldId="270"/>
            <ac:graphicFrameMk id="5" creationId="{78890682-A511-D861-85CF-77F41BC2AB1A}"/>
          </ac:graphicFrameMkLst>
        </pc:graphicFrameChg>
      </pc:sldChg>
      <pc:sldChg chg="modSp mod modClrScheme chgLayout">
        <pc:chgData name="Nomathemba Socikwa (2128581)" userId="S::2128581@student.uwtsd.ac.uk::7b68f662-5006-4db0-849a-7699f769eb38" providerId="AD" clId="Web-{646DE89E-C03F-5F89-4A93-20BE8DD7EF71}" dt="2025-11-10T00:33:44.937" v="3"/>
        <pc:sldMkLst>
          <pc:docMk/>
          <pc:sldMk cId="1722815491" sldId="271"/>
        </pc:sldMkLst>
        <pc:spChg chg="mod ord">
          <ac:chgData name="Nomathemba Socikwa (2128581)" userId="S::2128581@student.uwtsd.ac.uk::7b68f662-5006-4db0-849a-7699f769eb38" providerId="AD" clId="Web-{646DE89E-C03F-5F89-4A93-20BE8DD7EF71}" dt="2025-11-10T00:33:44.937" v="3"/>
          <ac:spMkLst>
            <pc:docMk/>
            <pc:sldMk cId="1722815491" sldId="271"/>
            <ac:spMk id="2" creationId="{3830D84F-62C0-F26B-CAB4-AD3ABC64BA60}"/>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818219241" sldId="272"/>
        </pc:sldMkLst>
        <pc:spChg chg="mod ord">
          <ac:chgData name="Nomathemba Socikwa (2128581)" userId="S::2128581@student.uwtsd.ac.uk::7b68f662-5006-4db0-849a-7699f769eb38" providerId="AD" clId="Web-{646DE89E-C03F-5F89-4A93-20BE8DD7EF71}" dt="2025-11-10T00:33:44.937" v="3"/>
          <ac:spMkLst>
            <pc:docMk/>
            <pc:sldMk cId="818219241" sldId="272"/>
            <ac:spMk id="2" creationId="{B40AD509-5A56-DCC6-5E98-B343B68C2B0D}"/>
          </ac:spMkLst>
        </pc:spChg>
        <pc:spChg chg="mod ord">
          <ac:chgData name="Nomathemba Socikwa (2128581)" userId="S::2128581@student.uwtsd.ac.uk::7b68f662-5006-4db0-849a-7699f769eb38" providerId="AD" clId="Web-{646DE89E-C03F-5F89-4A93-20BE8DD7EF71}" dt="2025-11-10T00:33:44.937" v="3"/>
          <ac:spMkLst>
            <pc:docMk/>
            <pc:sldMk cId="818219241" sldId="272"/>
            <ac:spMk id="3" creationId="{C97A33ED-9C6F-C8F6-2378-05D4D8F41990}"/>
          </ac:spMkLst>
        </pc:spChg>
      </pc:sldChg>
      <pc:sldChg chg="addSp delSp modSp mod setBg modClrScheme chgLayout">
        <pc:chgData name="Nomathemba Socikwa (2128581)" userId="S::2128581@student.uwtsd.ac.uk::7b68f662-5006-4db0-849a-7699f769eb38" providerId="AD" clId="Web-{646DE89E-C03F-5F89-4A93-20BE8DD7EF71}" dt="2025-11-10T00:45:34.824" v="26"/>
        <pc:sldMkLst>
          <pc:docMk/>
          <pc:sldMk cId="2940998871" sldId="273"/>
        </pc:sldMkLst>
        <pc:spChg chg="mod ord">
          <ac:chgData name="Nomathemba Socikwa (2128581)" userId="S::2128581@student.uwtsd.ac.uk::7b68f662-5006-4db0-849a-7699f769eb38" providerId="AD" clId="Web-{646DE89E-C03F-5F89-4A93-20BE8DD7EF71}" dt="2025-11-10T00:45:34.824" v="26"/>
          <ac:spMkLst>
            <pc:docMk/>
            <pc:sldMk cId="2940998871" sldId="273"/>
            <ac:spMk id="2" creationId="{26849BDF-C77C-7009-3F85-CC0DEAB1E66A}"/>
          </ac:spMkLst>
        </pc:spChg>
        <pc:spChg chg="del mod ord">
          <ac:chgData name="Nomathemba Socikwa (2128581)" userId="S::2128581@student.uwtsd.ac.uk::7b68f662-5006-4db0-849a-7699f769eb38" providerId="AD" clId="Web-{646DE89E-C03F-5F89-4A93-20BE8DD7EF71}" dt="2025-11-10T00:45:34.824" v="26"/>
          <ac:spMkLst>
            <pc:docMk/>
            <pc:sldMk cId="2940998871" sldId="273"/>
            <ac:spMk id="3" creationId="{3C920069-F27A-B9DB-4C02-9DFB58BBAD41}"/>
          </ac:spMkLst>
        </pc:spChg>
        <pc:spChg chg="mod">
          <ac:chgData name="Nomathemba Socikwa (2128581)" userId="S::2128581@student.uwtsd.ac.uk::7b68f662-5006-4db0-849a-7699f769eb38" providerId="AD" clId="Web-{646DE89E-C03F-5F89-4A93-20BE8DD7EF71}" dt="2025-11-10T00:45:34.824" v="26"/>
          <ac:spMkLst>
            <pc:docMk/>
            <pc:sldMk cId="2940998871" sldId="273"/>
            <ac:spMk id="4" creationId="{0F429652-F99A-F402-B436-B4497D49ABC8}"/>
          </ac:spMkLst>
        </pc:spChg>
        <pc:spChg chg="add del mod">
          <ac:chgData name="Nomathemba Socikwa (2128581)" userId="S::2128581@student.uwtsd.ac.uk::7b68f662-5006-4db0-849a-7699f769eb38" providerId="AD" clId="Web-{646DE89E-C03F-5F89-4A93-20BE8DD7EF71}" dt="2025-11-10T00:45:34.778" v="25"/>
          <ac:spMkLst>
            <pc:docMk/>
            <pc:sldMk cId="2940998871" sldId="273"/>
            <ac:spMk id="9" creationId="{3576B65E-D987-2470-6B88-401DABCBB160}"/>
          </ac:spMkLst>
        </pc:spChg>
        <pc:spChg chg="add mod">
          <ac:chgData name="Nomathemba Socikwa (2128581)" userId="S::2128581@student.uwtsd.ac.uk::7b68f662-5006-4db0-849a-7699f769eb38" providerId="AD" clId="Web-{646DE89E-C03F-5F89-4A93-20BE8DD7EF71}" dt="2025-11-10T00:45:34.824" v="26"/>
          <ac:spMkLst>
            <pc:docMk/>
            <pc:sldMk cId="2940998871" sldId="273"/>
            <ac:spMk id="10" creationId="{D858066E-9234-B94B-2282-35833F09708E}"/>
          </ac:spMkLst>
        </pc:spChg>
        <pc:spChg chg="add del mod">
          <ac:chgData name="Nomathemba Socikwa (2128581)" userId="S::2128581@student.uwtsd.ac.uk::7b68f662-5006-4db0-849a-7699f769eb38" providerId="AD" clId="Web-{646DE89E-C03F-5F89-4A93-20BE8DD7EF71}" dt="2025-11-10T00:45:34.778" v="25"/>
          <ac:spMkLst>
            <pc:docMk/>
            <pc:sldMk cId="2940998871" sldId="273"/>
            <ac:spMk id="11" creationId="{67C9001A-2ACA-75BE-C50C-75EF34EB8638}"/>
          </ac:spMkLst>
        </pc:spChg>
        <pc:spChg chg="add mod">
          <ac:chgData name="Nomathemba Socikwa (2128581)" userId="S::2128581@student.uwtsd.ac.uk::7b68f662-5006-4db0-849a-7699f769eb38" providerId="AD" clId="Web-{646DE89E-C03F-5F89-4A93-20BE8DD7EF71}" dt="2025-11-10T00:45:34.824" v="26"/>
          <ac:spMkLst>
            <pc:docMk/>
            <pc:sldMk cId="2940998871" sldId="273"/>
            <ac:spMk id="12" creationId="{E76E0B47-2DFF-7B98-A56C-45D2E2A48C48}"/>
          </ac:spMkLst>
        </pc:spChg>
        <pc:spChg chg="add del mod">
          <ac:chgData name="Nomathemba Socikwa (2128581)" userId="S::2128581@student.uwtsd.ac.uk::7b68f662-5006-4db0-849a-7699f769eb38" providerId="AD" clId="Web-{646DE89E-C03F-5F89-4A93-20BE8DD7EF71}" dt="2025-11-10T00:45:34.778" v="25"/>
          <ac:spMkLst>
            <pc:docMk/>
            <pc:sldMk cId="2940998871" sldId="273"/>
            <ac:spMk id="13" creationId="{E7D85659-4931-7348-CE9B-8EAFCB213689}"/>
          </ac:spMkLst>
        </pc:spChg>
        <pc:spChg chg="add mod">
          <ac:chgData name="Nomathemba Socikwa (2128581)" userId="S::2128581@student.uwtsd.ac.uk::7b68f662-5006-4db0-849a-7699f769eb38" providerId="AD" clId="Web-{646DE89E-C03F-5F89-4A93-20BE8DD7EF71}" dt="2025-11-10T00:45:34.824" v="26"/>
          <ac:spMkLst>
            <pc:docMk/>
            <pc:sldMk cId="2940998871" sldId="273"/>
            <ac:spMk id="14" creationId="{C1701718-03B7-9EDB-C2E4-B8BA7EA2DAF5}"/>
          </ac:spMkLst>
        </pc:spChg>
        <pc:graphicFrameChg chg="add mod">
          <ac:chgData name="Nomathemba Socikwa (2128581)" userId="S::2128581@student.uwtsd.ac.uk::7b68f662-5006-4db0-849a-7699f769eb38" providerId="AD" clId="Web-{646DE89E-C03F-5F89-4A93-20BE8DD7EF71}" dt="2025-11-10T00:45:34.824" v="26"/>
          <ac:graphicFrameMkLst>
            <pc:docMk/>
            <pc:sldMk cId="2940998871" sldId="273"/>
            <ac:graphicFrameMk id="6" creationId="{E489557C-0CE7-39B6-A1D7-F97CB2AB68FF}"/>
          </ac:graphicFrameMkLst>
        </pc:graphicFrameChg>
      </pc:sldChg>
      <pc:sldChg chg="modSp mod modClrScheme chgLayout">
        <pc:chgData name="Nomathemba Socikwa (2128581)" userId="S::2128581@student.uwtsd.ac.uk::7b68f662-5006-4db0-849a-7699f769eb38" providerId="AD" clId="Web-{646DE89E-C03F-5F89-4A93-20BE8DD7EF71}" dt="2025-11-10T00:33:44.937" v="3"/>
        <pc:sldMkLst>
          <pc:docMk/>
          <pc:sldMk cId="4046914151" sldId="274"/>
        </pc:sldMkLst>
        <pc:spChg chg="mod ord">
          <ac:chgData name="Nomathemba Socikwa (2128581)" userId="S::2128581@student.uwtsd.ac.uk::7b68f662-5006-4db0-849a-7699f769eb38" providerId="AD" clId="Web-{646DE89E-C03F-5F89-4A93-20BE8DD7EF71}" dt="2025-11-10T00:33:44.937" v="3"/>
          <ac:spMkLst>
            <pc:docMk/>
            <pc:sldMk cId="4046914151" sldId="274"/>
            <ac:spMk id="2" creationId="{A286D184-9FB0-4109-FEB4-2550652AEA8C}"/>
          </ac:spMkLst>
        </pc:spChg>
        <pc:spChg chg="mod ord">
          <ac:chgData name="Nomathemba Socikwa (2128581)" userId="S::2128581@student.uwtsd.ac.uk::7b68f662-5006-4db0-849a-7699f769eb38" providerId="AD" clId="Web-{646DE89E-C03F-5F89-4A93-20BE8DD7EF71}" dt="2025-11-10T00:33:44.937" v="3"/>
          <ac:spMkLst>
            <pc:docMk/>
            <pc:sldMk cId="4046914151" sldId="274"/>
            <ac:spMk id="3" creationId="{F7626866-318F-E0D4-A0A7-6AA853DE88EB}"/>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564149299" sldId="275"/>
        </pc:sldMkLst>
        <pc:spChg chg="mod ord">
          <ac:chgData name="Nomathemba Socikwa (2128581)" userId="S::2128581@student.uwtsd.ac.uk::7b68f662-5006-4db0-849a-7699f769eb38" providerId="AD" clId="Web-{646DE89E-C03F-5F89-4A93-20BE8DD7EF71}" dt="2025-11-10T00:33:44.937" v="3"/>
          <ac:spMkLst>
            <pc:docMk/>
            <pc:sldMk cId="1564149299" sldId="275"/>
            <ac:spMk id="2" creationId="{0B03376C-FE73-369F-DE69-B3EBF71B4BCF}"/>
          </ac:spMkLst>
        </pc:spChg>
        <pc:spChg chg="mod ord">
          <ac:chgData name="Nomathemba Socikwa (2128581)" userId="S::2128581@student.uwtsd.ac.uk::7b68f662-5006-4db0-849a-7699f769eb38" providerId="AD" clId="Web-{646DE89E-C03F-5F89-4A93-20BE8DD7EF71}" dt="2025-11-10T00:33:44.937" v="3"/>
          <ac:spMkLst>
            <pc:docMk/>
            <pc:sldMk cId="1564149299" sldId="275"/>
            <ac:spMk id="3" creationId="{380DFB37-55AA-EE57-12CF-ADFCCF716522}"/>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115139504" sldId="276"/>
        </pc:sldMkLst>
        <pc:spChg chg="mod ord">
          <ac:chgData name="Nomathemba Socikwa (2128581)" userId="S::2128581@student.uwtsd.ac.uk::7b68f662-5006-4db0-849a-7699f769eb38" providerId="AD" clId="Web-{646DE89E-C03F-5F89-4A93-20BE8DD7EF71}" dt="2025-11-10T00:33:44.937" v="3"/>
          <ac:spMkLst>
            <pc:docMk/>
            <pc:sldMk cId="1115139504" sldId="276"/>
            <ac:spMk id="2" creationId="{FC263E59-9B8E-DB4D-3B2A-1150B1C9E6BA}"/>
          </ac:spMkLst>
        </pc:spChg>
        <pc:spChg chg="mod ord">
          <ac:chgData name="Nomathemba Socikwa (2128581)" userId="S::2128581@student.uwtsd.ac.uk::7b68f662-5006-4db0-849a-7699f769eb38" providerId="AD" clId="Web-{646DE89E-C03F-5F89-4A93-20BE8DD7EF71}" dt="2025-11-10T00:33:44.937" v="3"/>
          <ac:spMkLst>
            <pc:docMk/>
            <pc:sldMk cId="1115139504" sldId="276"/>
            <ac:spMk id="3" creationId="{521FD68C-52BB-F9D8-3919-DDDB7A313F37}"/>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951074424" sldId="277"/>
        </pc:sldMkLst>
        <pc:spChg chg="mod ord">
          <ac:chgData name="Nomathemba Socikwa (2128581)" userId="S::2128581@student.uwtsd.ac.uk::7b68f662-5006-4db0-849a-7699f769eb38" providerId="AD" clId="Web-{646DE89E-C03F-5F89-4A93-20BE8DD7EF71}" dt="2025-11-10T00:33:44.937" v="3"/>
          <ac:spMkLst>
            <pc:docMk/>
            <pc:sldMk cId="1951074424" sldId="277"/>
            <ac:spMk id="2" creationId="{E4B80C3B-8046-4B87-D850-A692AED4B3AC}"/>
          </ac:spMkLst>
        </pc:spChg>
        <pc:spChg chg="mod ord">
          <ac:chgData name="Nomathemba Socikwa (2128581)" userId="S::2128581@student.uwtsd.ac.uk::7b68f662-5006-4db0-849a-7699f769eb38" providerId="AD" clId="Web-{646DE89E-C03F-5F89-4A93-20BE8DD7EF71}" dt="2025-11-10T00:33:44.937" v="3"/>
          <ac:spMkLst>
            <pc:docMk/>
            <pc:sldMk cId="1951074424" sldId="277"/>
            <ac:spMk id="3" creationId="{6B89AA95-08A8-1FE5-83AE-E4267E924608}"/>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4205829685" sldId="278"/>
        </pc:sldMkLst>
        <pc:spChg chg="mod ord">
          <ac:chgData name="Nomathemba Socikwa (2128581)" userId="S::2128581@student.uwtsd.ac.uk::7b68f662-5006-4db0-849a-7699f769eb38" providerId="AD" clId="Web-{646DE89E-C03F-5F89-4A93-20BE8DD7EF71}" dt="2025-11-10T00:33:44.937" v="3"/>
          <ac:spMkLst>
            <pc:docMk/>
            <pc:sldMk cId="4205829685" sldId="278"/>
            <ac:spMk id="2" creationId="{51529754-BB63-E3B9-C081-5DF60DA9D836}"/>
          </ac:spMkLst>
        </pc:spChg>
        <pc:spChg chg="mod ord">
          <ac:chgData name="Nomathemba Socikwa (2128581)" userId="S::2128581@student.uwtsd.ac.uk::7b68f662-5006-4db0-849a-7699f769eb38" providerId="AD" clId="Web-{646DE89E-C03F-5F89-4A93-20BE8DD7EF71}" dt="2025-11-10T00:33:44.937" v="3"/>
          <ac:spMkLst>
            <pc:docMk/>
            <pc:sldMk cId="4205829685" sldId="278"/>
            <ac:spMk id="3" creationId="{6BB0D582-1B34-31AA-AB37-B784BDBF1C73}"/>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2652160712" sldId="279"/>
        </pc:sldMkLst>
        <pc:spChg chg="mod ord">
          <ac:chgData name="Nomathemba Socikwa (2128581)" userId="S::2128581@student.uwtsd.ac.uk::7b68f662-5006-4db0-849a-7699f769eb38" providerId="AD" clId="Web-{646DE89E-C03F-5F89-4A93-20BE8DD7EF71}" dt="2025-11-10T00:33:44.937" v="3"/>
          <ac:spMkLst>
            <pc:docMk/>
            <pc:sldMk cId="2652160712" sldId="279"/>
            <ac:spMk id="2" creationId="{3BC4C0E0-8B71-7CC9-2E63-020E5E544413}"/>
          </ac:spMkLst>
        </pc:spChg>
        <pc:spChg chg="mod ord">
          <ac:chgData name="Nomathemba Socikwa (2128581)" userId="S::2128581@student.uwtsd.ac.uk::7b68f662-5006-4db0-849a-7699f769eb38" providerId="AD" clId="Web-{646DE89E-C03F-5F89-4A93-20BE8DD7EF71}" dt="2025-11-10T00:33:44.937" v="3"/>
          <ac:spMkLst>
            <pc:docMk/>
            <pc:sldMk cId="2652160712" sldId="279"/>
            <ac:spMk id="10" creationId="{7E780C6A-6FFC-C076-9882-27B95A964893}"/>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294688486" sldId="280"/>
        </pc:sldMkLst>
        <pc:spChg chg="mod ord">
          <ac:chgData name="Nomathemba Socikwa (2128581)" userId="S::2128581@student.uwtsd.ac.uk::7b68f662-5006-4db0-849a-7699f769eb38" providerId="AD" clId="Web-{646DE89E-C03F-5F89-4A93-20BE8DD7EF71}" dt="2025-11-10T00:33:44.937" v="3"/>
          <ac:spMkLst>
            <pc:docMk/>
            <pc:sldMk cId="294688486" sldId="280"/>
            <ac:spMk id="2" creationId="{C1FD4641-6DC5-A42C-028E-4487707507DD}"/>
          </ac:spMkLst>
        </pc:spChg>
        <pc:spChg chg="mod ord">
          <ac:chgData name="Nomathemba Socikwa (2128581)" userId="S::2128581@student.uwtsd.ac.uk::7b68f662-5006-4db0-849a-7699f769eb38" providerId="AD" clId="Web-{646DE89E-C03F-5F89-4A93-20BE8DD7EF71}" dt="2025-11-10T00:33:44.937" v="3"/>
          <ac:spMkLst>
            <pc:docMk/>
            <pc:sldMk cId="294688486" sldId="280"/>
            <ac:spMk id="3" creationId="{0942C48F-5753-F9A3-8D88-2DD741A95E83}"/>
          </ac:spMkLst>
        </pc:spChg>
      </pc:sldChg>
      <pc:sldChg chg="mod modClrScheme chgLayout">
        <pc:chgData name="Nomathemba Socikwa (2128581)" userId="S::2128581@student.uwtsd.ac.uk::7b68f662-5006-4db0-849a-7699f769eb38" providerId="AD" clId="Web-{646DE89E-C03F-5F89-4A93-20BE8DD7EF71}" dt="2025-11-10T00:33:44.937" v="3"/>
        <pc:sldMkLst>
          <pc:docMk/>
          <pc:sldMk cId="2023118401" sldId="282"/>
        </pc:sldMkLst>
      </pc:sldChg>
      <pc:sldChg chg="mod modClrScheme chgLayout">
        <pc:chgData name="Nomathemba Socikwa (2128581)" userId="S::2128581@student.uwtsd.ac.uk::7b68f662-5006-4db0-849a-7699f769eb38" providerId="AD" clId="Web-{646DE89E-C03F-5F89-4A93-20BE8DD7EF71}" dt="2025-11-10T00:33:44.937" v="3"/>
        <pc:sldMkLst>
          <pc:docMk/>
          <pc:sldMk cId="1907930141" sldId="283"/>
        </pc:sldMkLst>
      </pc:sldChg>
      <pc:sldChg chg="mod modClrScheme chgLayout">
        <pc:chgData name="Nomathemba Socikwa (2128581)" userId="S::2128581@student.uwtsd.ac.uk::7b68f662-5006-4db0-849a-7699f769eb38" providerId="AD" clId="Web-{646DE89E-C03F-5F89-4A93-20BE8DD7EF71}" dt="2025-11-10T00:33:44.937" v="3"/>
        <pc:sldMkLst>
          <pc:docMk/>
          <pc:sldMk cId="1191135519" sldId="284"/>
        </pc:sldMkLst>
      </pc:sldChg>
      <pc:sldChg chg="mod modClrScheme chgLayout">
        <pc:chgData name="Nomathemba Socikwa (2128581)" userId="S::2128581@student.uwtsd.ac.uk::7b68f662-5006-4db0-849a-7699f769eb38" providerId="AD" clId="Web-{646DE89E-C03F-5F89-4A93-20BE8DD7EF71}" dt="2025-11-10T00:33:44.937" v="3"/>
        <pc:sldMkLst>
          <pc:docMk/>
          <pc:sldMk cId="328176672" sldId="285"/>
        </pc:sldMkLst>
      </pc:sldChg>
      <pc:sldChg chg="mod modClrScheme chgLayout">
        <pc:chgData name="Nomathemba Socikwa (2128581)" userId="S::2128581@student.uwtsd.ac.uk::7b68f662-5006-4db0-849a-7699f769eb38" providerId="AD" clId="Web-{646DE89E-C03F-5F89-4A93-20BE8DD7EF71}" dt="2025-11-10T00:33:44.937" v="3"/>
        <pc:sldMkLst>
          <pc:docMk/>
          <pc:sldMk cId="1641706225" sldId="286"/>
        </pc:sldMkLst>
      </pc:sldChg>
      <pc:sldChg chg="mod modClrScheme chgLayout">
        <pc:chgData name="Nomathemba Socikwa (2128581)" userId="S::2128581@student.uwtsd.ac.uk::7b68f662-5006-4db0-849a-7699f769eb38" providerId="AD" clId="Web-{646DE89E-C03F-5F89-4A93-20BE8DD7EF71}" dt="2025-11-10T00:33:44.937" v="3"/>
        <pc:sldMkLst>
          <pc:docMk/>
          <pc:sldMk cId="2761719387" sldId="287"/>
        </pc:sldMkLst>
      </pc:sldChg>
      <pc:sldChg chg="mod modClrScheme chgLayout">
        <pc:chgData name="Nomathemba Socikwa (2128581)" userId="S::2128581@student.uwtsd.ac.uk::7b68f662-5006-4db0-849a-7699f769eb38" providerId="AD" clId="Web-{646DE89E-C03F-5F89-4A93-20BE8DD7EF71}" dt="2025-11-10T00:33:44.937" v="3"/>
        <pc:sldMkLst>
          <pc:docMk/>
          <pc:sldMk cId="523764866" sldId="288"/>
        </pc:sldMkLst>
      </pc:sldChg>
      <pc:sldChg chg="mod modClrScheme chgLayout">
        <pc:chgData name="Nomathemba Socikwa (2128581)" userId="S::2128581@student.uwtsd.ac.uk::7b68f662-5006-4db0-849a-7699f769eb38" providerId="AD" clId="Web-{646DE89E-C03F-5F89-4A93-20BE8DD7EF71}" dt="2025-11-10T00:33:44.937" v="3"/>
        <pc:sldMkLst>
          <pc:docMk/>
          <pc:sldMk cId="1094263536" sldId="289"/>
        </pc:sldMkLst>
      </pc:sldChg>
      <pc:sldChg chg="mod modClrScheme chgLayout">
        <pc:chgData name="Nomathemba Socikwa (2128581)" userId="S::2128581@student.uwtsd.ac.uk::7b68f662-5006-4db0-849a-7699f769eb38" providerId="AD" clId="Web-{646DE89E-C03F-5F89-4A93-20BE8DD7EF71}" dt="2025-11-10T00:33:44.937" v="3"/>
        <pc:sldMkLst>
          <pc:docMk/>
          <pc:sldMk cId="1848510736" sldId="290"/>
        </pc:sldMkLst>
      </pc:sldChg>
      <pc:sldChg chg="mod modClrScheme chgLayout">
        <pc:chgData name="Nomathemba Socikwa (2128581)" userId="S::2128581@student.uwtsd.ac.uk::7b68f662-5006-4db0-849a-7699f769eb38" providerId="AD" clId="Web-{646DE89E-C03F-5F89-4A93-20BE8DD7EF71}" dt="2025-11-10T00:33:44.937" v="3"/>
        <pc:sldMkLst>
          <pc:docMk/>
          <pc:sldMk cId="4136020047" sldId="291"/>
        </pc:sldMkLst>
      </pc:sldChg>
      <pc:sldChg chg="mod modClrScheme chgLayout">
        <pc:chgData name="Nomathemba Socikwa (2128581)" userId="S::2128581@student.uwtsd.ac.uk::7b68f662-5006-4db0-849a-7699f769eb38" providerId="AD" clId="Web-{646DE89E-C03F-5F89-4A93-20BE8DD7EF71}" dt="2025-11-10T00:33:44.937" v="3"/>
        <pc:sldMkLst>
          <pc:docMk/>
          <pc:sldMk cId="3749295090" sldId="292"/>
        </pc:sldMkLst>
      </pc:sldChg>
      <pc:sldChg chg="mod modClrScheme chgLayout">
        <pc:chgData name="Nomathemba Socikwa (2128581)" userId="S::2128581@student.uwtsd.ac.uk::7b68f662-5006-4db0-849a-7699f769eb38" providerId="AD" clId="Web-{646DE89E-C03F-5F89-4A93-20BE8DD7EF71}" dt="2025-11-10T00:33:44.937" v="3"/>
        <pc:sldMkLst>
          <pc:docMk/>
          <pc:sldMk cId="536824456" sldId="293"/>
        </pc:sldMkLst>
      </pc:sldChg>
      <pc:sldChg chg="mod modClrScheme chgLayout">
        <pc:chgData name="Nomathemba Socikwa (2128581)" userId="S::2128581@student.uwtsd.ac.uk::7b68f662-5006-4db0-849a-7699f769eb38" providerId="AD" clId="Web-{646DE89E-C03F-5F89-4A93-20BE8DD7EF71}" dt="2025-11-10T00:33:44.937" v="3"/>
        <pc:sldMkLst>
          <pc:docMk/>
          <pc:sldMk cId="3753359604" sldId="294"/>
        </pc:sldMkLst>
      </pc:sldChg>
      <pc:sldChg chg="mod modClrScheme chgLayout">
        <pc:chgData name="Nomathemba Socikwa (2128581)" userId="S::2128581@student.uwtsd.ac.uk::7b68f662-5006-4db0-849a-7699f769eb38" providerId="AD" clId="Web-{646DE89E-C03F-5F89-4A93-20BE8DD7EF71}" dt="2025-11-10T00:33:44.937" v="3"/>
        <pc:sldMkLst>
          <pc:docMk/>
          <pc:sldMk cId="2294334529" sldId="295"/>
        </pc:sldMkLst>
      </pc:sldChg>
      <pc:sldChg chg="modSp mod modClrScheme chgLayout">
        <pc:chgData name="Nomathemba Socikwa (2128581)" userId="S::2128581@student.uwtsd.ac.uk::7b68f662-5006-4db0-849a-7699f769eb38" providerId="AD" clId="Web-{646DE89E-C03F-5F89-4A93-20BE8DD7EF71}" dt="2025-11-10T00:33:44.937" v="3"/>
        <pc:sldMkLst>
          <pc:docMk/>
          <pc:sldMk cId="4027937849" sldId="296"/>
        </pc:sldMkLst>
        <pc:spChg chg="mod ord">
          <ac:chgData name="Nomathemba Socikwa (2128581)" userId="S::2128581@student.uwtsd.ac.uk::7b68f662-5006-4db0-849a-7699f769eb38" providerId="AD" clId="Web-{646DE89E-C03F-5F89-4A93-20BE8DD7EF71}" dt="2025-11-10T00:33:44.937" v="3"/>
          <ac:spMkLst>
            <pc:docMk/>
            <pc:sldMk cId="4027937849" sldId="296"/>
            <ac:spMk id="2" creationId="{A913F794-C915-8DE8-503F-5FBC1A2056DF}"/>
          </ac:spMkLst>
        </pc:spChg>
        <pc:spChg chg="mod ord">
          <ac:chgData name="Nomathemba Socikwa (2128581)" userId="S::2128581@student.uwtsd.ac.uk::7b68f662-5006-4db0-849a-7699f769eb38" providerId="AD" clId="Web-{646DE89E-C03F-5F89-4A93-20BE8DD7EF71}" dt="2025-11-10T00:33:44.937" v="3"/>
          <ac:spMkLst>
            <pc:docMk/>
            <pc:sldMk cId="4027937849" sldId="296"/>
            <ac:spMk id="3" creationId="{B2C9005F-4B68-7527-A6B2-BB9AEB342EA6}"/>
          </ac:spMkLst>
        </pc:spChg>
      </pc:sldChg>
      <pc:sldChg chg="addSp modSp mod setBg modClrScheme chgLayout">
        <pc:chgData name="Nomathemba Socikwa (2128581)" userId="S::2128581@student.uwtsd.ac.uk::7b68f662-5006-4db0-849a-7699f769eb38" providerId="AD" clId="Web-{646DE89E-C03F-5F89-4A93-20BE8DD7EF71}" dt="2025-11-10T00:48:55.811" v="39" actId="14100"/>
        <pc:sldMkLst>
          <pc:docMk/>
          <pc:sldMk cId="1703793919" sldId="297"/>
        </pc:sldMkLst>
        <pc:spChg chg="mod ord">
          <ac:chgData name="Nomathemba Socikwa (2128581)" userId="S::2128581@student.uwtsd.ac.uk::7b68f662-5006-4db0-849a-7699f769eb38" providerId="AD" clId="Web-{646DE89E-C03F-5F89-4A93-20BE8DD7EF71}" dt="2025-11-10T00:48:55.811" v="39" actId="14100"/>
          <ac:spMkLst>
            <pc:docMk/>
            <pc:sldMk cId="1703793919" sldId="297"/>
            <ac:spMk id="3" creationId="{3C76BB3A-92BE-CD04-9069-DC58658076CF}"/>
          </ac:spMkLst>
        </pc:spChg>
        <pc:spChg chg="add mod">
          <ac:chgData name="Nomathemba Socikwa (2128581)" userId="S::2128581@student.uwtsd.ac.uk::7b68f662-5006-4db0-849a-7699f769eb38" providerId="AD" clId="Web-{646DE89E-C03F-5F89-4A93-20BE8DD7EF71}" dt="2025-11-10T00:46:41.503" v="28"/>
          <ac:spMkLst>
            <pc:docMk/>
            <pc:sldMk cId="1703793919" sldId="297"/>
            <ac:spMk id="6" creationId="{B585BF7A-58A6-AF6E-55B2-20289D0039E7}"/>
          </ac:spMkLst>
        </pc:spChg>
        <pc:spChg chg="add mod">
          <ac:chgData name="Nomathemba Socikwa (2128581)" userId="S::2128581@student.uwtsd.ac.uk::7b68f662-5006-4db0-849a-7699f769eb38" providerId="AD" clId="Web-{646DE89E-C03F-5F89-4A93-20BE8DD7EF71}" dt="2025-11-10T00:46:41.503" v="28"/>
          <ac:spMkLst>
            <pc:docMk/>
            <pc:sldMk cId="1703793919" sldId="297"/>
            <ac:spMk id="7" creationId="{D3584FFF-BA41-56F8-B5AF-8DF658CF6A0D}"/>
          </ac:spMkLst>
        </pc:spChg>
        <pc:spChg chg="add mod">
          <ac:chgData name="Nomathemba Socikwa (2128581)" userId="S::2128581@student.uwtsd.ac.uk::7b68f662-5006-4db0-849a-7699f769eb38" providerId="AD" clId="Web-{646DE89E-C03F-5F89-4A93-20BE8DD7EF71}" dt="2025-11-10T00:46:41.503" v="28"/>
          <ac:spMkLst>
            <pc:docMk/>
            <pc:sldMk cId="1703793919" sldId="297"/>
            <ac:spMk id="8" creationId="{C6FE3829-686A-B3F6-1904-5798F5C0E086}"/>
          </ac:spMkLst>
        </pc:spChg>
        <pc:spChg chg="add mod">
          <ac:chgData name="Nomathemba Socikwa (2128581)" userId="S::2128581@student.uwtsd.ac.uk::7b68f662-5006-4db0-849a-7699f769eb38" providerId="AD" clId="Web-{646DE89E-C03F-5F89-4A93-20BE8DD7EF71}" dt="2025-11-10T00:46:41.503" v="28"/>
          <ac:spMkLst>
            <pc:docMk/>
            <pc:sldMk cId="1703793919" sldId="297"/>
            <ac:spMk id="15" creationId="{DB32A233-8363-BDDD-A4AD-689AD1177E4F}"/>
          </ac:spMkLst>
        </pc:spChg>
        <pc:picChg chg="mod">
          <ac:chgData name="Nomathemba Socikwa (2128581)" userId="S::2128581@student.uwtsd.ac.uk::7b68f662-5006-4db0-849a-7699f769eb38" providerId="AD" clId="Web-{646DE89E-C03F-5F89-4A93-20BE8DD7EF71}" dt="2025-11-10T00:46:41.503" v="28"/>
          <ac:picMkLst>
            <pc:docMk/>
            <pc:sldMk cId="1703793919" sldId="297"/>
            <ac:picMk id="4" creationId="{355B84F0-A37C-A9B7-4D97-028FE7F2CF8E}"/>
          </ac:picMkLst>
        </pc:picChg>
      </pc:sldChg>
      <pc:sldChg chg="modSp mod modClrScheme chgLayout">
        <pc:chgData name="Nomathemba Socikwa (2128581)" userId="S::2128581@student.uwtsd.ac.uk::7b68f662-5006-4db0-849a-7699f769eb38" providerId="AD" clId="Web-{646DE89E-C03F-5F89-4A93-20BE8DD7EF71}" dt="2025-11-10T00:33:44.937" v="3"/>
        <pc:sldMkLst>
          <pc:docMk/>
          <pc:sldMk cId="3359180" sldId="298"/>
        </pc:sldMkLst>
        <pc:spChg chg="mod ord">
          <ac:chgData name="Nomathemba Socikwa (2128581)" userId="S::2128581@student.uwtsd.ac.uk::7b68f662-5006-4db0-849a-7699f769eb38" providerId="AD" clId="Web-{646DE89E-C03F-5F89-4A93-20BE8DD7EF71}" dt="2025-11-10T00:33:44.937" v="3"/>
          <ac:spMkLst>
            <pc:docMk/>
            <pc:sldMk cId="3359180" sldId="298"/>
            <ac:spMk id="2" creationId="{DC250064-BB63-68CE-9CF2-A063DB7FD08C}"/>
          </ac:spMkLst>
        </pc:spChg>
        <pc:spChg chg="mod ord">
          <ac:chgData name="Nomathemba Socikwa (2128581)" userId="S::2128581@student.uwtsd.ac.uk::7b68f662-5006-4db0-849a-7699f769eb38" providerId="AD" clId="Web-{646DE89E-C03F-5F89-4A93-20BE8DD7EF71}" dt="2025-11-10T00:33:44.937" v="3"/>
          <ac:spMkLst>
            <pc:docMk/>
            <pc:sldMk cId="3359180" sldId="298"/>
            <ac:spMk id="3" creationId="{55EAE668-5122-E488-E404-8D24E343FD59}"/>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2853958630" sldId="299"/>
        </pc:sldMkLst>
        <pc:spChg chg="mod ord">
          <ac:chgData name="Nomathemba Socikwa (2128581)" userId="S::2128581@student.uwtsd.ac.uk::7b68f662-5006-4db0-849a-7699f769eb38" providerId="AD" clId="Web-{646DE89E-C03F-5F89-4A93-20BE8DD7EF71}" dt="2025-11-10T00:33:44.937" v="3"/>
          <ac:spMkLst>
            <pc:docMk/>
            <pc:sldMk cId="2853958630" sldId="299"/>
            <ac:spMk id="2" creationId="{D1006B42-835B-6418-9653-25AEDF7DFD51}"/>
          </ac:spMkLst>
        </pc:spChg>
        <pc:spChg chg="mod ord">
          <ac:chgData name="Nomathemba Socikwa (2128581)" userId="S::2128581@student.uwtsd.ac.uk::7b68f662-5006-4db0-849a-7699f769eb38" providerId="AD" clId="Web-{646DE89E-C03F-5F89-4A93-20BE8DD7EF71}" dt="2025-11-10T00:33:44.937" v="3"/>
          <ac:spMkLst>
            <pc:docMk/>
            <pc:sldMk cId="2853958630" sldId="299"/>
            <ac:spMk id="3" creationId="{85BDA321-B578-D3AA-0E1E-792A9DD96978}"/>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674649737" sldId="300"/>
        </pc:sldMkLst>
        <pc:spChg chg="mod ord">
          <ac:chgData name="Nomathemba Socikwa (2128581)" userId="S::2128581@student.uwtsd.ac.uk::7b68f662-5006-4db0-849a-7699f769eb38" providerId="AD" clId="Web-{646DE89E-C03F-5F89-4A93-20BE8DD7EF71}" dt="2025-11-10T00:33:44.937" v="3"/>
          <ac:spMkLst>
            <pc:docMk/>
            <pc:sldMk cId="674649737" sldId="300"/>
            <ac:spMk id="2" creationId="{73FEB3D8-1778-1371-80E7-FC83EC27B99F}"/>
          </ac:spMkLst>
        </pc:spChg>
        <pc:spChg chg="mod ord">
          <ac:chgData name="Nomathemba Socikwa (2128581)" userId="S::2128581@student.uwtsd.ac.uk::7b68f662-5006-4db0-849a-7699f769eb38" providerId="AD" clId="Web-{646DE89E-C03F-5F89-4A93-20BE8DD7EF71}" dt="2025-11-10T00:33:44.937" v="3"/>
          <ac:spMkLst>
            <pc:docMk/>
            <pc:sldMk cId="674649737" sldId="300"/>
            <ac:spMk id="4" creationId="{D5D92185-E05C-203B-BE6F-BB842AB6EE11}"/>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923016261" sldId="301"/>
        </pc:sldMkLst>
        <pc:spChg chg="mod ord">
          <ac:chgData name="Nomathemba Socikwa (2128581)" userId="S::2128581@student.uwtsd.ac.uk::7b68f662-5006-4db0-849a-7699f769eb38" providerId="AD" clId="Web-{646DE89E-C03F-5F89-4A93-20BE8DD7EF71}" dt="2025-11-10T00:33:44.937" v="3"/>
          <ac:spMkLst>
            <pc:docMk/>
            <pc:sldMk cId="1923016261" sldId="301"/>
            <ac:spMk id="2" creationId="{DF0B6CC2-41E8-FAF1-C0C3-BDAC3932E81E}"/>
          </ac:spMkLst>
        </pc:spChg>
        <pc:graphicFrameChg chg="mod ord">
          <ac:chgData name="Nomathemba Socikwa (2128581)" userId="S::2128581@student.uwtsd.ac.uk::7b68f662-5006-4db0-849a-7699f769eb38" providerId="AD" clId="Web-{646DE89E-C03F-5F89-4A93-20BE8DD7EF71}" dt="2025-11-10T00:33:44.937" v="3"/>
          <ac:graphicFrameMkLst>
            <pc:docMk/>
            <pc:sldMk cId="1923016261" sldId="301"/>
            <ac:graphicFrameMk id="5" creationId="{7EE15145-04F6-ECE5-FE5E-B4808466E34E}"/>
          </ac:graphicFrameMkLst>
        </pc:graphicFrameChg>
      </pc:sldChg>
      <pc:sldChg chg="modSp mod modClrScheme chgLayout">
        <pc:chgData name="Nomathemba Socikwa (2128581)" userId="S::2128581@student.uwtsd.ac.uk::7b68f662-5006-4db0-849a-7699f769eb38" providerId="AD" clId="Web-{646DE89E-C03F-5F89-4A93-20BE8DD7EF71}" dt="2025-11-10T00:33:44.937" v="3"/>
        <pc:sldMkLst>
          <pc:docMk/>
          <pc:sldMk cId="3565751010" sldId="302"/>
        </pc:sldMkLst>
        <pc:spChg chg="mod ord">
          <ac:chgData name="Nomathemba Socikwa (2128581)" userId="S::2128581@student.uwtsd.ac.uk::7b68f662-5006-4db0-849a-7699f769eb38" providerId="AD" clId="Web-{646DE89E-C03F-5F89-4A93-20BE8DD7EF71}" dt="2025-11-10T00:33:44.937" v="3"/>
          <ac:spMkLst>
            <pc:docMk/>
            <pc:sldMk cId="3565751010" sldId="302"/>
            <ac:spMk id="2" creationId="{3F8F2A9D-ED30-D3C3-90FF-0D7C3B28BDD5}"/>
          </ac:spMkLst>
        </pc:spChg>
        <pc:graphicFrameChg chg="mod ord">
          <ac:chgData name="Nomathemba Socikwa (2128581)" userId="S::2128581@student.uwtsd.ac.uk::7b68f662-5006-4db0-849a-7699f769eb38" providerId="AD" clId="Web-{646DE89E-C03F-5F89-4A93-20BE8DD7EF71}" dt="2025-11-10T00:33:44.937" v="3"/>
          <ac:graphicFrameMkLst>
            <pc:docMk/>
            <pc:sldMk cId="3565751010" sldId="302"/>
            <ac:graphicFrameMk id="5" creationId="{344B9DE5-37C1-840B-F442-E3E0F0B2EE74}"/>
          </ac:graphicFrameMkLst>
        </pc:graphicFrameChg>
      </pc:sldChg>
      <pc:sldChg chg="modSp mod modClrScheme chgLayout">
        <pc:chgData name="Nomathemba Socikwa (2128581)" userId="S::2128581@student.uwtsd.ac.uk::7b68f662-5006-4db0-849a-7699f769eb38" providerId="AD" clId="Web-{646DE89E-C03F-5F89-4A93-20BE8DD7EF71}" dt="2025-11-10T00:33:44.937" v="3"/>
        <pc:sldMkLst>
          <pc:docMk/>
          <pc:sldMk cId="4237550388" sldId="303"/>
        </pc:sldMkLst>
        <pc:spChg chg="mod ord">
          <ac:chgData name="Nomathemba Socikwa (2128581)" userId="S::2128581@student.uwtsd.ac.uk::7b68f662-5006-4db0-849a-7699f769eb38" providerId="AD" clId="Web-{646DE89E-C03F-5F89-4A93-20BE8DD7EF71}" dt="2025-11-10T00:33:44.937" v="3"/>
          <ac:spMkLst>
            <pc:docMk/>
            <pc:sldMk cId="4237550388" sldId="303"/>
            <ac:spMk id="2" creationId="{0F3BB4F5-76C4-473D-54F2-72499EABFF40}"/>
          </ac:spMkLst>
        </pc:spChg>
        <pc:spChg chg="mod ord">
          <ac:chgData name="Nomathemba Socikwa (2128581)" userId="S::2128581@student.uwtsd.ac.uk::7b68f662-5006-4db0-849a-7699f769eb38" providerId="AD" clId="Web-{646DE89E-C03F-5F89-4A93-20BE8DD7EF71}" dt="2025-11-10T00:33:44.937" v="3"/>
          <ac:spMkLst>
            <pc:docMk/>
            <pc:sldMk cId="4237550388" sldId="303"/>
            <ac:spMk id="3" creationId="{BD3B7082-182E-6A6C-437E-BF1B96CF8298}"/>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431784390" sldId="304"/>
        </pc:sldMkLst>
        <pc:spChg chg="mod ord">
          <ac:chgData name="Nomathemba Socikwa (2128581)" userId="S::2128581@student.uwtsd.ac.uk::7b68f662-5006-4db0-849a-7699f769eb38" providerId="AD" clId="Web-{646DE89E-C03F-5F89-4A93-20BE8DD7EF71}" dt="2025-11-10T00:33:44.937" v="3"/>
          <ac:spMkLst>
            <pc:docMk/>
            <pc:sldMk cId="1431784390" sldId="304"/>
            <ac:spMk id="2" creationId="{2F982484-35F0-7D10-73F3-07B7CEE028DF}"/>
          </ac:spMkLst>
        </pc:spChg>
        <pc:spChg chg="mod ord">
          <ac:chgData name="Nomathemba Socikwa (2128581)" userId="S::2128581@student.uwtsd.ac.uk::7b68f662-5006-4db0-849a-7699f769eb38" providerId="AD" clId="Web-{646DE89E-C03F-5F89-4A93-20BE8DD7EF71}" dt="2025-11-10T00:33:44.937" v="3"/>
          <ac:spMkLst>
            <pc:docMk/>
            <pc:sldMk cId="1431784390" sldId="304"/>
            <ac:spMk id="3" creationId="{DF2E8CC3-1CA3-174A-3545-359355EBF5D7}"/>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2223787907" sldId="305"/>
        </pc:sldMkLst>
        <pc:spChg chg="mod ord">
          <ac:chgData name="Nomathemba Socikwa (2128581)" userId="S::2128581@student.uwtsd.ac.uk::7b68f662-5006-4db0-849a-7699f769eb38" providerId="AD" clId="Web-{646DE89E-C03F-5F89-4A93-20BE8DD7EF71}" dt="2025-11-10T00:33:44.937" v="3"/>
          <ac:spMkLst>
            <pc:docMk/>
            <pc:sldMk cId="2223787907" sldId="305"/>
            <ac:spMk id="2" creationId="{D9E2AE86-F08F-1F38-F059-B5A48D46FC3D}"/>
          </ac:spMkLst>
        </pc:spChg>
        <pc:spChg chg="mod ord">
          <ac:chgData name="Nomathemba Socikwa (2128581)" userId="S::2128581@student.uwtsd.ac.uk::7b68f662-5006-4db0-849a-7699f769eb38" providerId="AD" clId="Web-{646DE89E-C03F-5F89-4A93-20BE8DD7EF71}" dt="2025-11-10T00:33:44.937" v="3"/>
          <ac:spMkLst>
            <pc:docMk/>
            <pc:sldMk cId="2223787907" sldId="305"/>
            <ac:spMk id="3" creationId="{FEFA9A09-A530-DB72-0978-E2C0C76BD8A7}"/>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3746243351" sldId="307"/>
        </pc:sldMkLst>
        <pc:spChg chg="mod ord">
          <ac:chgData name="Nomathemba Socikwa (2128581)" userId="S::2128581@student.uwtsd.ac.uk::7b68f662-5006-4db0-849a-7699f769eb38" providerId="AD" clId="Web-{646DE89E-C03F-5F89-4A93-20BE8DD7EF71}" dt="2025-11-10T00:33:44.937" v="3"/>
          <ac:spMkLst>
            <pc:docMk/>
            <pc:sldMk cId="3746243351" sldId="307"/>
            <ac:spMk id="2" creationId="{E10E30D7-388F-48DD-FF36-EDB863D93B6A}"/>
          </ac:spMkLst>
        </pc:spChg>
        <pc:spChg chg="mod ord">
          <ac:chgData name="Nomathemba Socikwa (2128581)" userId="S::2128581@student.uwtsd.ac.uk::7b68f662-5006-4db0-849a-7699f769eb38" providerId="AD" clId="Web-{646DE89E-C03F-5F89-4A93-20BE8DD7EF71}" dt="2025-11-10T00:33:44.937" v="3"/>
          <ac:spMkLst>
            <pc:docMk/>
            <pc:sldMk cId="3746243351" sldId="307"/>
            <ac:spMk id="27" creationId="{AEE60633-0036-05FA-7D63-FBE7BCD055AD}"/>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280274365" sldId="308"/>
        </pc:sldMkLst>
        <pc:spChg chg="mod ord">
          <ac:chgData name="Nomathemba Socikwa (2128581)" userId="S::2128581@student.uwtsd.ac.uk::7b68f662-5006-4db0-849a-7699f769eb38" providerId="AD" clId="Web-{646DE89E-C03F-5F89-4A93-20BE8DD7EF71}" dt="2025-11-10T00:33:44.937" v="3"/>
          <ac:spMkLst>
            <pc:docMk/>
            <pc:sldMk cId="1280274365" sldId="308"/>
            <ac:spMk id="2" creationId="{9BBA7470-10A9-A009-8468-C3B0F9A62357}"/>
          </ac:spMkLst>
        </pc:spChg>
        <pc:spChg chg="mod ord">
          <ac:chgData name="Nomathemba Socikwa (2128581)" userId="S::2128581@student.uwtsd.ac.uk::7b68f662-5006-4db0-849a-7699f769eb38" providerId="AD" clId="Web-{646DE89E-C03F-5F89-4A93-20BE8DD7EF71}" dt="2025-11-10T00:33:44.937" v="3"/>
          <ac:spMkLst>
            <pc:docMk/>
            <pc:sldMk cId="1280274365" sldId="308"/>
            <ac:spMk id="19" creationId="{B5122C60-F190-BCBC-8024-1B186DEF4134}"/>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1361149930" sldId="309"/>
        </pc:sldMkLst>
        <pc:spChg chg="mod ord">
          <ac:chgData name="Nomathemba Socikwa (2128581)" userId="S::2128581@student.uwtsd.ac.uk::7b68f662-5006-4db0-849a-7699f769eb38" providerId="AD" clId="Web-{646DE89E-C03F-5F89-4A93-20BE8DD7EF71}" dt="2025-11-10T00:33:44.937" v="3"/>
          <ac:spMkLst>
            <pc:docMk/>
            <pc:sldMk cId="1361149930" sldId="309"/>
            <ac:spMk id="2" creationId="{FB84DF5F-8967-F830-A4CF-6A5F3B7FDFB4}"/>
          </ac:spMkLst>
        </pc:spChg>
        <pc:spChg chg="mod ord">
          <ac:chgData name="Nomathemba Socikwa (2128581)" userId="S::2128581@student.uwtsd.ac.uk::7b68f662-5006-4db0-849a-7699f769eb38" providerId="AD" clId="Web-{646DE89E-C03F-5F89-4A93-20BE8DD7EF71}" dt="2025-11-10T00:33:44.937" v="3"/>
          <ac:spMkLst>
            <pc:docMk/>
            <pc:sldMk cId="1361149930" sldId="309"/>
            <ac:spMk id="3" creationId="{E85C60DA-8288-6716-482A-D9B03E7816C1}"/>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660947275" sldId="310"/>
        </pc:sldMkLst>
        <pc:spChg chg="mod ord">
          <ac:chgData name="Nomathemba Socikwa (2128581)" userId="S::2128581@student.uwtsd.ac.uk::7b68f662-5006-4db0-849a-7699f769eb38" providerId="AD" clId="Web-{646DE89E-C03F-5F89-4A93-20BE8DD7EF71}" dt="2025-11-10T00:33:44.937" v="3"/>
          <ac:spMkLst>
            <pc:docMk/>
            <pc:sldMk cId="660947275" sldId="310"/>
            <ac:spMk id="2" creationId="{1E62DF89-A0F9-2EDF-F89E-DDD13DC8D5FA}"/>
          </ac:spMkLst>
        </pc:spChg>
        <pc:spChg chg="mod ord">
          <ac:chgData name="Nomathemba Socikwa (2128581)" userId="S::2128581@student.uwtsd.ac.uk::7b68f662-5006-4db0-849a-7699f769eb38" providerId="AD" clId="Web-{646DE89E-C03F-5F89-4A93-20BE8DD7EF71}" dt="2025-11-10T00:33:44.937" v="3"/>
          <ac:spMkLst>
            <pc:docMk/>
            <pc:sldMk cId="660947275" sldId="310"/>
            <ac:spMk id="3" creationId="{C9A1A74A-94CF-D093-F9F2-6B7B01F3F064}"/>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876782758" sldId="311"/>
        </pc:sldMkLst>
        <pc:spChg chg="mod ord">
          <ac:chgData name="Nomathemba Socikwa (2128581)" userId="S::2128581@student.uwtsd.ac.uk::7b68f662-5006-4db0-849a-7699f769eb38" providerId="AD" clId="Web-{646DE89E-C03F-5F89-4A93-20BE8DD7EF71}" dt="2025-11-10T00:33:44.937" v="3"/>
          <ac:spMkLst>
            <pc:docMk/>
            <pc:sldMk cId="876782758" sldId="311"/>
            <ac:spMk id="2" creationId="{634F06D6-37DB-752E-5924-6FEAF3B6CC6F}"/>
          </ac:spMkLst>
        </pc:spChg>
        <pc:spChg chg="mod ord">
          <ac:chgData name="Nomathemba Socikwa (2128581)" userId="S::2128581@student.uwtsd.ac.uk::7b68f662-5006-4db0-849a-7699f769eb38" providerId="AD" clId="Web-{646DE89E-C03F-5F89-4A93-20BE8DD7EF71}" dt="2025-11-10T00:33:44.937" v="3"/>
          <ac:spMkLst>
            <pc:docMk/>
            <pc:sldMk cId="876782758" sldId="311"/>
            <ac:spMk id="3" creationId="{71562810-18A8-5539-265F-E5A6D9126794}"/>
          </ac:spMkLst>
        </pc:spChg>
      </pc:sldChg>
      <pc:sldChg chg="modSp mod modClrScheme chgLayout">
        <pc:chgData name="Nomathemba Socikwa (2128581)" userId="S::2128581@student.uwtsd.ac.uk::7b68f662-5006-4db0-849a-7699f769eb38" providerId="AD" clId="Web-{646DE89E-C03F-5F89-4A93-20BE8DD7EF71}" dt="2025-11-10T00:33:44.937" v="3"/>
        <pc:sldMkLst>
          <pc:docMk/>
          <pc:sldMk cId="366651819" sldId="312"/>
        </pc:sldMkLst>
        <pc:spChg chg="mod ord">
          <ac:chgData name="Nomathemba Socikwa (2128581)" userId="S::2128581@student.uwtsd.ac.uk::7b68f662-5006-4db0-849a-7699f769eb38" providerId="AD" clId="Web-{646DE89E-C03F-5F89-4A93-20BE8DD7EF71}" dt="2025-11-10T00:33:44.937" v="3"/>
          <ac:spMkLst>
            <pc:docMk/>
            <pc:sldMk cId="366651819" sldId="312"/>
            <ac:spMk id="2" creationId="{6F86D131-3259-0DCA-D25A-661BEA34CFD5}"/>
          </ac:spMkLst>
        </pc:spChg>
        <pc:spChg chg="mod ord">
          <ac:chgData name="Nomathemba Socikwa (2128581)" userId="S::2128581@student.uwtsd.ac.uk::7b68f662-5006-4db0-849a-7699f769eb38" providerId="AD" clId="Web-{646DE89E-C03F-5F89-4A93-20BE8DD7EF71}" dt="2025-11-10T00:33:44.937" v="3"/>
          <ac:spMkLst>
            <pc:docMk/>
            <pc:sldMk cId="366651819" sldId="312"/>
            <ac:spMk id="3" creationId="{646370F6-083F-8B32-83D5-A20CB5376AE7}"/>
          </ac:spMkLst>
        </pc:spChg>
        <pc:spChg chg="mod ord">
          <ac:chgData name="Nomathemba Socikwa (2128581)" userId="S::2128581@student.uwtsd.ac.uk::7b68f662-5006-4db0-849a-7699f769eb38" providerId="AD" clId="Web-{646DE89E-C03F-5F89-4A93-20BE8DD7EF71}" dt="2025-11-10T00:33:44.937" v="3"/>
          <ac:spMkLst>
            <pc:docMk/>
            <pc:sldMk cId="366651819" sldId="312"/>
            <ac:spMk id="4" creationId="{EC8CAAE3-3618-6DA4-D960-CFBE4BD817FA}"/>
          </ac:spMkLst>
        </pc:spChg>
        <pc:spChg chg="mod ord">
          <ac:chgData name="Nomathemba Socikwa (2128581)" userId="S::2128581@student.uwtsd.ac.uk::7b68f662-5006-4db0-849a-7699f769eb38" providerId="AD" clId="Web-{646DE89E-C03F-5F89-4A93-20BE8DD7EF71}" dt="2025-11-10T00:33:44.937" v="3"/>
          <ac:spMkLst>
            <pc:docMk/>
            <pc:sldMk cId="366651819" sldId="312"/>
            <ac:spMk id="5" creationId="{45BE5B03-486E-D2CD-3FF5-ADD519ECF7E9}"/>
          </ac:spMkLst>
        </pc:spChg>
        <pc:spChg chg="mod ord">
          <ac:chgData name="Nomathemba Socikwa (2128581)" userId="S::2128581@student.uwtsd.ac.uk::7b68f662-5006-4db0-849a-7699f769eb38" providerId="AD" clId="Web-{646DE89E-C03F-5F89-4A93-20BE8DD7EF71}" dt="2025-11-10T00:33:44.937" v="3"/>
          <ac:spMkLst>
            <pc:docMk/>
            <pc:sldMk cId="366651819" sldId="312"/>
            <ac:spMk id="6" creationId="{F01A828F-A97A-D2DE-CA89-766C604C6DFD}"/>
          </ac:spMkLst>
        </pc:spChg>
      </pc:sldChg>
      <pc:sldMasterChg chg="del delSldLayout">
        <pc:chgData name="Nomathemba Socikwa (2128581)" userId="S::2128581@student.uwtsd.ac.uk::7b68f662-5006-4db0-849a-7699f769eb38" providerId="AD" clId="Web-{646DE89E-C03F-5F89-4A93-20BE8DD7EF71}" dt="2025-11-10T00:33:32.171" v="1"/>
        <pc:sldMasterMkLst>
          <pc:docMk/>
          <pc:sldMasterMk cId="2008380171" sldId="2147483792"/>
        </pc:sldMasterMkLst>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3204669064" sldId="2147483793"/>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244768004" sldId="2147483794"/>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4180740242" sldId="2147483795"/>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2068902643" sldId="2147483796"/>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3080247963" sldId="2147483797"/>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3379957226" sldId="2147483798"/>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3809981436" sldId="2147483799"/>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1700525692" sldId="2147483800"/>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3117081991" sldId="2147483801"/>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3823668610" sldId="2147483802"/>
          </pc:sldLayoutMkLst>
        </pc:sldLayoutChg>
        <pc:sldLayoutChg chg="del">
          <pc:chgData name="Nomathemba Socikwa (2128581)" userId="S::2128581@student.uwtsd.ac.uk::7b68f662-5006-4db0-849a-7699f769eb38" providerId="AD" clId="Web-{646DE89E-C03F-5F89-4A93-20BE8DD7EF71}" dt="2025-11-10T00:33:32.171" v="1"/>
          <pc:sldLayoutMkLst>
            <pc:docMk/>
            <pc:sldMasterMk cId="2008380171" sldId="2147483792"/>
            <pc:sldLayoutMk cId="1789501391" sldId="2147483803"/>
          </pc:sldLayoutMkLst>
        </pc:sldLayoutChg>
      </pc:sldMasterChg>
      <pc:sldMasterChg chg="add del addSldLayout delSldLayout modSldLayout">
        <pc:chgData name="Nomathemba Socikwa (2128581)" userId="S::2128581@student.uwtsd.ac.uk::7b68f662-5006-4db0-849a-7699f769eb38" providerId="AD" clId="Web-{646DE89E-C03F-5F89-4A93-20BE8DD7EF71}" dt="2025-11-10T00:33:34.890" v="2"/>
        <pc:sldMasterMkLst>
          <pc:docMk/>
          <pc:sldMasterMk cId="3846831407" sldId="2147483804"/>
        </pc:sldMasterMkLst>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2030144061" sldId="2147483805"/>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2747825277" sldId="2147483806"/>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1228216122" sldId="2147483807"/>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1984029246" sldId="2147483808"/>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1450692304" sldId="2147483809"/>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4000426681" sldId="2147483810"/>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95558482" sldId="2147483811"/>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17898681" sldId="2147483812"/>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1914889625" sldId="2147483813"/>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823738941" sldId="2147483814"/>
          </pc:sldLayoutMkLst>
        </pc:sldLayoutChg>
        <pc:sldLayoutChg chg="add del mod replId">
          <pc:chgData name="Nomathemba Socikwa (2128581)" userId="S::2128581@student.uwtsd.ac.uk::7b68f662-5006-4db0-849a-7699f769eb38" providerId="AD" clId="Web-{646DE89E-C03F-5F89-4A93-20BE8DD7EF71}" dt="2025-11-10T00:33:34.890" v="2"/>
          <pc:sldLayoutMkLst>
            <pc:docMk/>
            <pc:sldMasterMk cId="3846831407" sldId="2147483804"/>
            <pc:sldLayoutMk cId="1451721532" sldId="2147483815"/>
          </pc:sldLayoutMkLst>
        </pc:sldLayoutChg>
      </pc:sldMasterChg>
      <pc:sldMasterChg chg="add del addSldLayout delSldLayout modSldLayout">
        <pc:chgData name="Nomathemba Socikwa (2128581)" userId="S::2128581@student.uwtsd.ac.uk::7b68f662-5006-4db0-849a-7699f769eb38" providerId="AD" clId="Web-{646DE89E-C03F-5F89-4A93-20BE8DD7EF71}" dt="2025-11-10T00:33:44.937" v="3"/>
        <pc:sldMasterMkLst>
          <pc:docMk/>
          <pc:sldMasterMk cId="2349373313" sldId="2147483816"/>
        </pc:sldMasterMkLst>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3939146053" sldId="2147483817"/>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995015792" sldId="2147483818"/>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493424108" sldId="2147483819"/>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4279110920" sldId="2147483820"/>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440527101" sldId="2147483821"/>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27085080" sldId="2147483822"/>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2434807134" sldId="2147483823"/>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912710893" sldId="2147483824"/>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2385329129" sldId="2147483825"/>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582845289" sldId="2147483826"/>
          </pc:sldLayoutMkLst>
        </pc:sldLayoutChg>
        <pc:sldLayoutChg chg="add del mod replId">
          <pc:chgData name="Nomathemba Socikwa (2128581)" userId="S::2128581@student.uwtsd.ac.uk::7b68f662-5006-4db0-849a-7699f769eb38" providerId="AD" clId="Web-{646DE89E-C03F-5F89-4A93-20BE8DD7EF71}" dt="2025-11-10T00:33:44.937" v="3"/>
          <pc:sldLayoutMkLst>
            <pc:docMk/>
            <pc:sldMasterMk cId="2349373313" sldId="2147483816"/>
            <pc:sldLayoutMk cId="3394659246" sldId="2147483827"/>
          </pc:sldLayoutMkLst>
        </pc:sldLayoutChg>
      </pc:sldMasterChg>
      <pc:sldMasterChg chg="add addSldLayout modSldLayout">
        <pc:chgData name="Nomathemba Socikwa (2128581)" userId="S::2128581@student.uwtsd.ac.uk::7b68f662-5006-4db0-849a-7699f769eb38" providerId="AD" clId="Web-{646DE89E-C03F-5F89-4A93-20BE8DD7EF71}" dt="2025-11-10T00:33:44.937" v="3"/>
        <pc:sldMasterMkLst>
          <pc:docMk/>
          <pc:sldMasterMk cId="1520826114" sldId="2147483828"/>
        </pc:sldMasterMkLst>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2506696676" sldId="2147483829"/>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2956948835" sldId="2147483830"/>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2169737386" sldId="2147483831"/>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359773764" sldId="2147483832"/>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760206728" sldId="2147483833"/>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4017939580" sldId="2147483834"/>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1365006574" sldId="2147483835"/>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227429906" sldId="2147483836"/>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62160131" sldId="2147483837"/>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1488152224" sldId="2147483838"/>
          </pc:sldLayoutMkLst>
        </pc:sldLayoutChg>
        <pc:sldLayoutChg chg="add mod replId">
          <pc:chgData name="Nomathemba Socikwa (2128581)" userId="S::2128581@student.uwtsd.ac.uk::7b68f662-5006-4db0-849a-7699f769eb38" providerId="AD" clId="Web-{646DE89E-C03F-5F89-4A93-20BE8DD7EF71}" dt="2025-11-10T00:33:44.937" v="3"/>
          <pc:sldLayoutMkLst>
            <pc:docMk/>
            <pc:sldMasterMk cId="1520826114" sldId="2147483828"/>
            <pc:sldLayoutMk cId="3879385134" sldId="2147483839"/>
          </pc:sldLayoutMkLst>
        </pc:sldLayoutChg>
      </pc:sldMasterChg>
    </pc:docChg>
  </pc:docChgLst>
  <pc:docChgLst>
    <pc:chgData name="Adji Makangila (2126238)" userId="S::2126238@student.uwtsd.ac.uk::58b70660-07ba-4d80-a397-4929217201cf" providerId="AD" clId="Web-{32EED081-AAE7-15B8-8C65-788E3BA4B8B1}"/>
    <pc:docChg chg="modSld">
      <pc:chgData name="Adji Makangila (2126238)" userId="S::2126238@student.uwtsd.ac.uk::58b70660-07ba-4d80-a397-4929217201cf" providerId="AD" clId="Web-{32EED081-AAE7-15B8-8C65-788E3BA4B8B1}" dt="2025-11-10T01:23:27.523" v="154" actId="14100"/>
      <pc:docMkLst>
        <pc:docMk/>
      </pc:docMkLst>
      <pc:sldChg chg="modSp">
        <pc:chgData name="Adji Makangila (2126238)" userId="S::2126238@student.uwtsd.ac.uk::58b70660-07ba-4d80-a397-4929217201cf" providerId="AD" clId="Web-{32EED081-AAE7-15B8-8C65-788E3BA4B8B1}" dt="2025-11-10T00:52:05.380" v="7" actId="20577"/>
        <pc:sldMkLst>
          <pc:docMk/>
          <pc:sldMk cId="1863099458" sldId="270"/>
        </pc:sldMkLst>
        <pc:spChg chg="mod">
          <ac:chgData name="Adji Makangila (2126238)" userId="S::2126238@student.uwtsd.ac.uk::58b70660-07ba-4d80-a397-4929217201cf" providerId="AD" clId="Web-{32EED081-AAE7-15B8-8C65-788E3BA4B8B1}" dt="2025-11-10T00:52:05.380" v="7" actId="20577"/>
          <ac:spMkLst>
            <pc:docMk/>
            <pc:sldMk cId="1863099458" sldId="270"/>
            <ac:spMk id="2" creationId="{DCE5B530-1B0B-BA48-4175-1E52603F8AF4}"/>
          </ac:spMkLst>
        </pc:spChg>
      </pc:sldChg>
      <pc:sldChg chg="modSp">
        <pc:chgData name="Adji Makangila (2126238)" userId="S::2126238@student.uwtsd.ac.uk::58b70660-07ba-4d80-a397-4929217201cf" providerId="AD" clId="Web-{32EED081-AAE7-15B8-8C65-788E3BA4B8B1}" dt="2025-11-10T01:07:49.904" v="81" actId="14100"/>
        <pc:sldMkLst>
          <pc:docMk/>
          <pc:sldMk cId="818219241" sldId="272"/>
        </pc:sldMkLst>
        <pc:spChg chg="mod">
          <ac:chgData name="Adji Makangila (2126238)" userId="S::2126238@student.uwtsd.ac.uk::58b70660-07ba-4d80-a397-4929217201cf" providerId="AD" clId="Web-{32EED081-AAE7-15B8-8C65-788E3BA4B8B1}" dt="2025-11-10T01:07:49.904" v="81" actId="14100"/>
          <ac:spMkLst>
            <pc:docMk/>
            <pc:sldMk cId="818219241" sldId="272"/>
            <ac:spMk id="3" creationId="{C97A33ED-9C6F-C8F6-2378-05D4D8F41990}"/>
          </ac:spMkLst>
        </pc:spChg>
      </pc:sldChg>
      <pc:sldChg chg="modSp">
        <pc:chgData name="Adji Makangila (2126238)" userId="S::2126238@student.uwtsd.ac.uk::58b70660-07ba-4d80-a397-4929217201cf" providerId="AD" clId="Web-{32EED081-AAE7-15B8-8C65-788E3BA4B8B1}" dt="2025-11-10T01:01:30.209" v="69" actId="14100"/>
        <pc:sldMkLst>
          <pc:docMk/>
          <pc:sldMk cId="1564149299" sldId="275"/>
        </pc:sldMkLst>
        <pc:spChg chg="mod">
          <ac:chgData name="Adji Makangila (2126238)" userId="S::2126238@student.uwtsd.ac.uk::58b70660-07ba-4d80-a397-4929217201cf" providerId="AD" clId="Web-{32EED081-AAE7-15B8-8C65-788E3BA4B8B1}" dt="2025-11-10T01:00:57.689" v="63" actId="14100"/>
          <ac:spMkLst>
            <pc:docMk/>
            <pc:sldMk cId="1564149299" sldId="275"/>
            <ac:spMk id="2" creationId="{0B03376C-FE73-369F-DE69-B3EBF71B4BCF}"/>
          </ac:spMkLst>
        </pc:spChg>
        <pc:spChg chg="mod">
          <ac:chgData name="Adji Makangila (2126238)" userId="S::2126238@student.uwtsd.ac.uk::58b70660-07ba-4d80-a397-4929217201cf" providerId="AD" clId="Web-{32EED081-AAE7-15B8-8C65-788E3BA4B8B1}" dt="2025-11-10T01:01:30.209" v="69" actId="14100"/>
          <ac:spMkLst>
            <pc:docMk/>
            <pc:sldMk cId="1564149299" sldId="275"/>
            <ac:spMk id="3" creationId="{380DFB37-55AA-EE57-12CF-ADFCCF716522}"/>
          </ac:spMkLst>
        </pc:spChg>
        <pc:picChg chg="mod">
          <ac:chgData name="Adji Makangila (2126238)" userId="S::2126238@student.uwtsd.ac.uk::58b70660-07ba-4d80-a397-4929217201cf" providerId="AD" clId="Web-{32EED081-AAE7-15B8-8C65-788E3BA4B8B1}" dt="2025-11-10T01:01:25.725" v="68" actId="14100"/>
          <ac:picMkLst>
            <pc:docMk/>
            <pc:sldMk cId="1564149299" sldId="275"/>
            <ac:picMk id="4" creationId="{B4DADFE7-26A7-124D-B686-C5DAF8B9C685}"/>
          </ac:picMkLst>
        </pc:picChg>
      </pc:sldChg>
      <pc:sldChg chg="modSp">
        <pc:chgData name="Adji Makangila (2126238)" userId="S::2126238@student.uwtsd.ac.uk::58b70660-07ba-4d80-a397-4929217201cf" providerId="AD" clId="Web-{32EED081-AAE7-15B8-8C65-788E3BA4B8B1}" dt="2025-11-10T01:11:53.584" v="112" actId="14100"/>
        <pc:sldMkLst>
          <pc:docMk/>
          <pc:sldMk cId="1951074424" sldId="277"/>
        </pc:sldMkLst>
        <pc:spChg chg="mod">
          <ac:chgData name="Adji Makangila (2126238)" userId="S::2126238@student.uwtsd.ac.uk::58b70660-07ba-4d80-a397-4929217201cf" providerId="AD" clId="Web-{32EED081-AAE7-15B8-8C65-788E3BA4B8B1}" dt="2025-11-10T01:11:53.584" v="112" actId="14100"/>
          <ac:spMkLst>
            <pc:docMk/>
            <pc:sldMk cId="1951074424" sldId="277"/>
            <ac:spMk id="2" creationId="{E4B80C3B-8046-4B87-D850-A692AED4B3AC}"/>
          </ac:spMkLst>
        </pc:spChg>
        <pc:spChg chg="mod">
          <ac:chgData name="Adji Makangila (2126238)" userId="S::2126238@student.uwtsd.ac.uk::58b70660-07ba-4d80-a397-4929217201cf" providerId="AD" clId="Web-{32EED081-AAE7-15B8-8C65-788E3BA4B8B1}" dt="2025-11-10T01:11:00.689" v="109" actId="14100"/>
          <ac:spMkLst>
            <pc:docMk/>
            <pc:sldMk cId="1951074424" sldId="277"/>
            <ac:spMk id="3" creationId="{6B89AA95-08A8-1FE5-83AE-E4267E924608}"/>
          </ac:spMkLst>
        </pc:spChg>
        <pc:picChg chg="mod">
          <ac:chgData name="Adji Makangila (2126238)" userId="S::2126238@student.uwtsd.ac.uk::58b70660-07ba-4d80-a397-4929217201cf" providerId="AD" clId="Web-{32EED081-AAE7-15B8-8C65-788E3BA4B8B1}" dt="2025-11-10T01:10:10.626" v="100" actId="14100"/>
          <ac:picMkLst>
            <pc:docMk/>
            <pc:sldMk cId="1951074424" sldId="277"/>
            <ac:picMk id="4" creationId="{37B0AC3D-3121-B116-E304-AE32510810BB}"/>
          </ac:picMkLst>
        </pc:picChg>
      </pc:sldChg>
      <pc:sldChg chg="modSp">
        <pc:chgData name="Adji Makangila (2126238)" userId="S::2126238@student.uwtsd.ac.uk::58b70660-07ba-4d80-a397-4929217201cf" providerId="AD" clId="Web-{32EED081-AAE7-15B8-8C65-788E3BA4B8B1}" dt="2025-11-10T01:00:02.121" v="51" actId="14100"/>
        <pc:sldMkLst>
          <pc:docMk/>
          <pc:sldMk cId="2652160712" sldId="279"/>
        </pc:sldMkLst>
        <pc:spChg chg="mod">
          <ac:chgData name="Adji Makangila (2126238)" userId="S::2126238@student.uwtsd.ac.uk::58b70660-07ba-4d80-a397-4929217201cf" providerId="AD" clId="Web-{32EED081-AAE7-15B8-8C65-788E3BA4B8B1}" dt="2025-11-10T00:58:58.744" v="43" actId="14100"/>
          <ac:spMkLst>
            <pc:docMk/>
            <pc:sldMk cId="2652160712" sldId="279"/>
            <ac:spMk id="2" creationId="{3BC4C0E0-8B71-7CC9-2E63-020E5E544413}"/>
          </ac:spMkLst>
        </pc:spChg>
        <pc:spChg chg="mod">
          <ac:chgData name="Adji Makangila (2126238)" userId="S::2126238@student.uwtsd.ac.uk::58b70660-07ba-4d80-a397-4929217201cf" providerId="AD" clId="Web-{32EED081-AAE7-15B8-8C65-788E3BA4B8B1}" dt="2025-11-10T01:00:02.121" v="51" actId="14100"/>
          <ac:spMkLst>
            <pc:docMk/>
            <pc:sldMk cId="2652160712" sldId="279"/>
            <ac:spMk id="10" creationId="{7E780C6A-6FFC-C076-9882-27B95A964893}"/>
          </ac:spMkLst>
        </pc:spChg>
        <pc:picChg chg="mod">
          <ac:chgData name="Adji Makangila (2126238)" userId="S::2126238@student.uwtsd.ac.uk::58b70660-07ba-4d80-a397-4929217201cf" providerId="AD" clId="Web-{32EED081-AAE7-15B8-8C65-788E3BA4B8B1}" dt="2025-11-10T00:59:57.762" v="50" actId="1076"/>
          <ac:picMkLst>
            <pc:docMk/>
            <pc:sldMk cId="2652160712" sldId="279"/>
            <ac:picMk id="4" creationId="{6B04D2D4-D1C4-3DDB-5DAA-9CDF011F380D}"/>
          </ac:picMkLst>
        </pc:picChg>
      </pc:sldChg>
      <pc:sldChg chg="modSp">
        <pc:chgData name="Adji Makangila (2126238)" userId="S::2126238@student.uwtsd.ac.uk::58b70660-07ba-4d80-a397-4929217201cf" providerId="AD" clId="Web-{32EED081-AAE7-15B8-8C65-788E3BA4B8B1}" dt="2025-11-10T00:58:26.336" v="38" actId="14100"/>
        <pc:sldMkLst>
          <pc:docMk/>
          <pc:sldMk cId="294688486" sldId="280"/>
        </pc:sldMkLst>
        <pc:spChg chg="mod">
          <ac:chgData name="Adji Makangila (2126238)" userId="S::2126238@student.uwtsd.ac.uk::58b70660-07ba-4d80-a397-4929217201cf" providerId="AD" clId="Web-{32EED081-AAE7-15B8-8C65-788E3BA4B8B1}" dt="2025-11-10T00:57:35.687" v="29" actId="14100"/>
          <ac:spMkLst>
            <pc:docMk/>
            <pc:sldMk cId="294688486" sldId="280"/>
            <ac:spMk id="2" creationId="{C1FD4641-6DC5-A42C-028E-4487707507DD}"/>
          </ac:spMkLst>
        </pc:spChg>
        <pc:spChg chg="mod">
          <ac:chgData name="Adji Makangila (2126238)" userId="S::2126238@student.uwtsd.ac.uk::58b70660-07ba-4d80-a397-4929217201cf" providerId="AD" clId="Web-{32EED081-AAE7-15B8-8C65-788E3BA4B8B1}" dt="2025-11-10T00:58:10.726" v="36" actId="14100"/>
          <ac:spMkLst>
            <pc:docMk/>
            <pc:sldMk cId="294688486" sldId="280"/>
            <ac:spMk id="3" creationId="{0942C48F-5753-F9A3-8D88-2DD741A95E83}"/>
          </ac:spMkLst>
        </pc:spChg>
        <pc:picChg chg="mod">
          <ac:chgData name="Adji Makangila (2126238)" userId="S::2126238@student.uwtsd.ac.uk::58b70660-07ba-4d80-a397-4929217201cf" providerId="AD" clId="Web-{32EED081-AAE7-15B8-8C65-788E3BA4B8B1}" dt="2025-11-10T00:58:26.336" v="38" actId="14100"/>
          <ac:picMkLst>
            <pc:docMk/>
            <pc:sldMk cId="294688486" sldId="280"/>
            <ac:picMk id="4" creationId="{753DE5DD-3559-208C-E659-676450A0C89A}"/>
          </ac:picMkLst>
        </pc:picChg>
      </pc:sldChg>
      <pc:sldChg chg="modSp">
        <pc:chgData name="Adji Makangila (2126238)" userId="S::2126238@student.uwtsd.ac.uk::58b70660-07ba-4d80-a397-4929217201cf" providerId="AD" clId="Web-{32EED081-AAE7-15B8-8C65-788E3BA4B8B1}" dt="2025-11-10T01:05:44.465" v="78" actId="14100"/>
        <pc:sldMkLst>
          <pc:docMk/>
          <pc:sldMk cId="1641706225" sldId="286"/>
        </pc:sldMkLst>
        <pc:picChg chg="mod">
          <ac:chgData name="Adji Makangila (2126238)" userId="S::2126238@student.uwtsd.ac.uk::58b70660-07ba-4d80-a397-4929217201cf" providerId="AD" clId="Web-{32EED081-AAE7-15B8-8C65-788E3BA4B8B1}" dt="2025-11-10T01:05:44.465" v="78" actId="14100"/>
          <ac:picMkLst>
            <pc:docMk/>
            <pc:sldMk cId="1641706225" sldId="286"/>
            <ac:picMk id="3" creationId="{691418D7-156F-21CB-76C9-CBAD7A1EF58E}"/>
          </ac:picMkLst>
        </pc:picChg>
      </pc:sldChg>
      <pc:sldChg chg="modSp">
        <pc:chgData name="Adji Makangila (2126238)" userId="S::2126238@student.uwtsd.ac.uk::58b70660-07ba-4d80-a397-4929217201cf" providerId="AD" clId="Web-{32EED081-AAE7-15B8-8C65-788E3BA4B8B1}" dt="2025-11-10T01:07:03.153" v="80" actId="20577"/>
        <pc:sldMkLst>
          <pc:docMk/>
          <pc:sldMk cId="4136020047" sldId="291"/>
        </pc:sldMkLst>
        <pc:spChg chg="mod">
          <ac:chgData name="Adji Makangila (2126238)" userId="S::2126238@student.uwtsd.ac.uk::58b70660-07ba-4d80-a397-4929217201cf" providerId="AD" clId="Web-{32EED081-AAE7-15B8-8C65-788E3BA4B8B1}" dt="2025-11-10T01:07:03.153" v="80" actId="20577"/>
          <ac:spMkLst>
            <pc:docMk/>
            <pc:sldMk cId="4136020047" sldId="291"/>
            <ac:spMk id="3" creationId="{5A624744-F76E-19FD-FBF2-8CCAC788F4FF}"/>
          </ac:spMkLst>
        </pc:spChg>
      </pc:sldChg>
      <pc:sldChg chg="addSp modSp">
        <pc:chgData name="Adji Makangila (2126238)" userId="S::2126238@student.uwtsd.ac.uk::58b70660-07ba-4d80-a397-4929217201cf" providerId="AD" clId="Web-{32EED081-AAE7-15B8-8C65-788E3BA4B8B1}" dt="2025-11-10T01:23:27.523" v="154" actId="14100"/>
        <pc:sldMkLst>
          <pc:docMk/>
          <pc:sldMk cId="1703793919" sldId="297"/>
        </pc:sldMkLst>
        <pc:spChg chg="mod">
          <ac:chgData name="Adji Makangila (2126238)" userId="S::2126238@student.uwtsd.ac.uk::58b70660-07ba-4d80-a397-4929217201cf" providerId="AD" clId="Web-{32EED081-AAE7-15B8-8C65-788E3BA4B8B1}" dt="2025-11-10T01:15:15.661" v="139" actId="20577"/>
          <ac:spMkLst>
            <pc:docMk/>
            <pc:sldMk cId="1703793919" sldId="297"/>
            <ac:spMk id="3" creationId="{3C76BB3A-92BE-CD04-9069-DC58658076CF}"/>
          </ac:spMkLst>
        </pc:spChg>
        <pc:spChg chg="mod">
          <ac:chgData name="Adji Makangila (2126238)" userId="S::2126238@student.uwtsd.ac.uk::58b70660-07ba-4d80-a397-4929217201cf" providerId="AD" clId="Web-{32EED081-AAE7-15B8-8C65-788E3BA4B8B1}" dt="2025-11-10T01:13:56.860" v="128" actId="14100"/>
          <ac:spMkLst>
            <pc:docMk/>
            <pc:sldMk cId="1703793919" sldId="297"/>
            <ac:spMk id="6" creationId="{B585BF7A-58A6-AF6E-55B2-20289D0039E7}"/>
          </ac:spMkLst>
        </pc:spChg>
        <pc:picChg chg="mod">
          <ac:chgData name="Adji Makangila (2126238)" userId="S::2126238@student.uwtsd.ac.uk::58b70660-07ba-4d80-a397-4929217201cf" providerId="AD" clId="Web-{32EED081-AAE7-15B8-8C65-788E3BA4B8B1}" dt="2025-11-10T01:19:55.171" v="146" actId="14100"/>
          <ac:picMkLst>
            <pc:docMk/>
            <pc:sldMk cId="1703793919" sldId="297"/>
            <ac:picMk id="4" creationId="{355B84F0-A37C-A9B7-4D97-028FE7F2CF8E}"/>
          </ac:picMkLst>
        </pc:picChg>
        <pc:picChg chg="add mod">
          <ac:chgData name="Adji Makangila (2126238)" userId="S::2126238@student.uwtsd.ac.uk::58b70660-07ba-4d80-a397-4929217201cf" providerId="AD" clId="Web-{32EED081-AAE7-15B8-8C65-788E3BA4B8B1}" dt="2025-11-10T01:23:27.523" v="154" actId="14100"/>
          <ac:picMkLst>
            <pc:docMk/>
            <pc:sldMk cId="1703793919" sldId="297"/>
            <ac:picMk id="5" creationId="{A7E7F01A-DF9B-FE89-847A-5F618BC25272}"/>
          </ac:picMkLst>
        </pc:picChg>
      </pc:sldChg>
      <pc:sldChg chg="modSp">
        <pc:chgData name="Adji Makangila (2126238)" userId="S::2126238@student.uwtsd.ac.uk::58b70660-07ba-4d80-a397-4929217201cf" providerId="AD" clId="Web-{32EED081-AAE7-15B8-8C65-788E3BA4B8B1}" dt="2025-11-10T00:53:09.537" v="9" actId="14100"/>
        <pc:sldMkLst>
          <pc:docMk/>
          <pc:sldMk cId="3746243351" sldId="307"/>
        </pc:sldMkLst>
        <pc:spChg chg="mod">
          <ac:chgData name="Adji Makangila (2126238)" userId="S::2126238@student.uwtsd.ac.uk::58b70660-07ba-4d80-a397-4929217201cf" providerId="AD" clId="Web-{32EED081-AAE7-15B8-8C65-788E3BA4B8B1}" dt="2025-11-10T00:53:09.537" v="9" actId="14100"/>
          <ac:spMkLst>
            <pc:docMk/>
            <pc:sldMk cId="3746243351" sldId="307"/>
            <ac:spMk id="2" creationId="{E10E30D7-388F-48DD-FF36-EDB863D93B6A}"/>
          </ac:spMkLst>
        </pc:spChg>
      </pc:sldChg>
      <pc:sldChg chg="modSp">
        <pc:chgData name="Adji Makangila (2126238)" userId="S::2126238@student.uwtsd.ac.uk::58b70660-07ba-4d80-a397-4929217201cf" providerId="AD" clId="Web-{32EED081-AAE7-15B8-8C65-788E3BA4B8B1}" dt="2025-11-10T01:04:12.604" v="72" actId="14100"/>
        <pc:sldMkLst>
          <pc:docMk/>
          <pc:sldMk cId="1280274365" sldId="308"/>
        </pc:sldMkLst>
        <pc:spChg chg="mod">
          <ac:chgData name="Adji Makangila (2126238)" userId="S::2126238@student.uwtsd.ac.uk::58b70660-07ba-4d80-a397-4929217201cf" providerId="AD" clId="Web-{32EED081-AAE7-15B8-8C65-788E3BA4B8B1}" dt="2025-11-10T01:04:12.604" v="72" actId="14100"/>
          <ac:spMkLst>
            <pc:docMk/>
            <pc:sldMk cId="1280274365" sldId="308"/>
            <ac:spMk id="19" creationId="{B5122C60-F190-BCBC-8024-1B186DEF4134}"/>
          </ac:spMkLst>
        </pc:spChg>
      </pc:sldChg>
      <pc:sldChg chg="modSp">
        <pc:chgData name="Adji Makangila (2126238)" userId="S::2126238@student.uwtsd.ac.uk::58b70660-07ba-4d80-a397-4929217201cf" providerId="AD" clId="Web-{32EED081-AAE7-15B8-8C65-788E3BA4B8B1}" dt="2025-11-10T01:01:58.788" v="70" actId="14100"/>
        <pc:sldMkLst>
          <pc:docMk/>
          <pc:sldMk cId="1361149930" sldId="309"/>
        </pc:sldMkLst>
        <pc:spChg chg="mod">
          <ac:chgData name="Adji Makangila (2126238)" userId="S::2126238@student.uwtsd.ac.uk::58b70660-07ba-4d80-a397-4929217201cf" providerId="AD" clId="Web-{32EED081-AAE7-15B8-8C65-788E3BA4B8B1}" dt="2025-11-10T01:01:58.788" v="70" actId="14100"/>
          <ac:spMkLst>
            <pc:docMk/>
            <pc:sldMk cId="1361149930" sldId="309"/>
            <ac:spMk id="3" creationId="{E85C60DA-8288-6716-482A-D9B03E7816C1}"/>
          </ac:spMkLst>
        </pc:spChg>
      </pc:sldChg>
    </pc:docChg>
  </pc:docChgLst>
  <pc:docChgLst>
    <pc:chgData name="Adji Makangila (2126238)" userId="S::2126238@student.uwtsd.ac.uk::58b70660-07ba-4d80-a397-4929217201cf" providerId="AD" clId="Web-{82F9A39B-FF84-DFD2-427D-3D745A84ED61}"/>
    <pc:docChg chg="modSld">
      <pc:chgData name="Adji Makangila (2126238)" userId="S::2126238@student.uwtsd.ac.uk::58b70660-07ba-4d80-a397-4929217201cf" providerId="AD" clId="Web-{82F9A39B-FF84-DFD2-427D-3D745A84ED61}" dt="2025-11-08T13:26:31.771" v="8" actId="14100"/>
      <pc:docMkLst>
        <pc:docMk/>
      </pc:docMkLst>
      <pc:sldChg chg="modSp">
        <pc:chgData name="Adji Makangila (2126238)" userId="S::2126238@student.uwtsd.ac.uk::58b70660-07ba-4d80-a397-4929217201cf" providerId="AD" clId="Web-{82F9A39B-FF84-DFD2-427D-3D745A84ED61}" dt="2025-11-08T13:26:31.771" v="8" actId="14100"/>
        <pc:sldMkLst>
          <pc:docMk/>
          <pc:sldMk cId="838876335" sldId="268"/>
        </pc:sldMkLst>
        <pc:spChg chg="mod">
          <ac:chgData name="Adji Makangila (2126238)" userId="S::2126238@student.uwtsd.ac.uk::58b70660-07ba-4d80-a397-4929217201cf" providerId="AD" clId="Web-{82F9A39B-FF84-DFD2-427D-3D745A84ED61}" dt="2025-11-08T13:26:31.771" v="8" actId="14100"/>
          <ac:spMkLst>
            <pc:docMk/>
            <pc:sldMk cId="838876335" sldId="268"/>
            <ac:spMk id="3" creationId="{86BA2EFF-854B-65FA-9E6B-E1C6983ED83A}"/>
          </ac:spMkLst>
        </pc:spChg>
      </pc:sldChg>
    </pc:docChg>
  </pc:docChgLst>
  <pc:docChgLst>
    <pc:chgData name="Nomathemba Socikwa (2128581)" userId="S::2128581@student.uwtsd.ac.uk::7b68f662-5006-4db0-849a-7699f769eb38" providerId="AD" clId="Web-{98903BC0-975B-9908-02C4-5222BED91A93}"/>
    <pc:docChg chg="addSld modSld">
      <pc:chgData name="Nomathemba Socikwa (2128581)" userId="S::2128581@student.uwtsd.ac.uk::7b68f662-5006-4db0-849a-7699f769eb38" providerId="AD" clId="Web-{98903BC0-975B-9908-02C4-5222BED91A93}" dt="2025-11-08T02:01:19.064" v="40" actId="20577"/>
      <pc:docMkLst>
        <pc:docMk/>
      </pc:docMkLst>
      <pc:sldChg chg="addSp modSp">
        <pc:chgData name="Nomathemba Socikwa (2128581)" userId="S::2128581@student.uwtsd.ac.uk::7b68f662-5006-4db0-849a-7699f769eb38" providerId="AD" clId="Web-{98903BC0-975B-9908-02C4-5222BED91A93}" dt="2025-11-08T01:58:43.231" v="8" actId="20577"/>
        <pc:sldMkLst>
          <pc:docMk/>
          <pc:sldMk cId="1564149299" sldId="275"/>
        </pc:sldMkLst>
        <pc:spChg chg="add mod">
          <ac:chgData name="Nomathemba Socikwa (2128581)" userId="S::2128581@student.uwtsd.ac.uk::7b68f662-5006-4db0-849a-7699f769eb38" providerId="AD" clId="Web-{98903BC0-975B-9908-02C4-5222BED91A93}" dt="2025-11-08T01:58:43.231" v="8" actId="20577"/>
          <ac:spMkLst>
            <pc:docMk/>
            <pc:sldMk cId="1564149299" sldId="275"/>
            <ac:spMk id="5" creationId="{02A32B6D-F07F-85C4-D256-2B877383A3CF}"/>
          </ac:spMkLst>
        </pc:spChg>
      </pc:sldChg>
      <pc:sldChg chg="modSp new">
        <pc:chgData name="Nomathemba Socikwa (2128581)" userId="S::2128581@student.uwtsd.ac.uk::7b68f662-5006-4db0-849a-7699f769eb38" providerId="AD" clId="Web-{98903BC0-975B-9908-02C4-5222BED91A93}" dt="2025-11-08T02:01:19.064" v="40" actId="20577"/>
        <pc:sldMkLst>
          <pc:docMk/>
          <pc:sldMk cId="4027937849" sldId="296"/>
        </pc:sldMkLst>
        <pc:spChg chg="mod">
          <ac:chgData name="Nomathemba Socikwa (2128581)" userId="S::2128581@student.uwtsd.ac.uk::7b68f662-5006-4db0-849a-7699f769eb38" providerId="AD" clId="Web-{98903BC0-975B-9908-02C4-5222BED91A93}" dt="2025-11-08T02:01:19.064" v="40" actId="20577"/>
          <ac:spMkLst>
            <pc:docMk/>
            <pc:sldMk cId="4027937849" sldId="296"/>
            <ac:spMk id="2" creationId="{A913F794-C915-8DE8-503F-5FBC1A2056DF}"/>
          </ac:spMkLst>
        </pc:spChg>
      </pc:sldChg>
    </pc:docChg>
  </pc:docChgLst>
  <pc:docChgLst>
    <pc:chgData name="Imtiaz Begum (2128130)" userId="S::2128130@student.uwtsd.ac.uk::154c3e2b-2645-4e8c-a3cb-01ad99b7c24b" providerId="AD" clId="Web-{BD7A0913-D69C-A201-6F79-C1D550CFA73E}"/>
    <pc:docChg chg="modSld">
      <pc:chgData name="Imtiaz Begum (2128130)" userId="S::2128130@student.uwtsd.ac.uk::154c3e2b-2645-4e8c-a3cb-01ad99b7c24b" providerId="AD" clId="Web-{BD7A0913-D69C-A201-6F79-C1D550CFA73E}" dt="2025-11-07T13:08:33.562" v="99"/>
      <pc:docMkLst>
        <pc:docMk/>
      </pc:docMkLst>
      <pc:sldChg chg="addSp delSp modSp">
        <pc:chgData name="Imtiaz Begum (2128130)" userId="S::2128130@student.uwtsd.ac.uk::154c3e2b-2645-4e8c-a3cb-01ad99b7c24b" providerId="AD" clId="Web-{BD7A0913-D69C-A201-6F79-C1D550CFA73E}" dt="2025-11-07T12:40:20.110" v="7" actId="20577"/>
        <pc:sldMkLst>
          <pc:docMk/>
          <pc:sldMk cId="1156530067" sldId="257"/>
        </pc:sldMkLst>
        <pc:spChg chg="mod">
          <ac:chgData name="Imtiaz Begum (2128130)" userId="S::2128130@student.uwtsd.ac.uk::154c3e2b-2645-4e8c-a3cb-01ad99b7c24b" providerId="AD" clId="Web-{BD7A0913-D69C-A201-6F79-C1D550CFA73E}" dt="2025-11-07T12:39:44.359" v="2"/>
          <ac:spMkLst>
            <pc:docMk/>
            <pc:sldMk cId="1156530067" sldId="257"/>
            <ac:spMk id="2" creationId="{6297AD3C-B2E1-3535-F3B3-EBAB68693978}"/>
          </ac:spMkLst>
        </pc:spChg>
        <pc:spChg chg="add">
          <ac:chgData name="Imtiaz Begum (2128130)" userId="S::2128130@student.uwtsd.ac.uk::154c3e2b-2645-4e8c-a3cb-01ad99b7c24b" providerId="AD" clId="Web-{BD7A0913-D69C-A201-6F79-C1D550CFA73E}" dt="2025-11-07T12:39:44.359" v="2"/>
          <ac:spMkLst>
            <pc:docMk/>
            <pc:sldMk cId="1156530067" sldId="257"/>
            <ac:spMk id="25" creationId="{B091B163-7D61-4891-ABCF-5C13D9C418D0}"/>
          </ac:spMkLst>
        </pc:spChg>
        <pc:spChg chg="add">
          <ac:chgData name="Imtiaz Begum (2128130)" userId="S::2128130@student.uwtsd.ac.uk::154c3e2b-2645-4e8c-a3cb-01ad99b7c24b" providerId="AD" clId="Web-{BD7A0913-D69C-A201-6F79-C1D550CFA73E}" dt="2025-11-07T12:39:44.359" v="2"/>
          <ac:spMkLst>
            <pc:docMk/>
            <pc:sldMk cId="1156530067" sldId="257"/>
            <ac:spMk id="26" creationId="{A2679492-7988-4050-9056-542444452411}"/>
          </ac:spMkLst>
        </pc:spChg>
        <pc:graphicFrameChg chg="mod ord modGraphic">
          <ac:chgData name="Imtiaz Begum (2128130)" userId="S::2128130@student.uwtsd.ac.uk::154c3e2b-2645-4e8c-a3cb-01ad99b7c24b" providerId="AD" clId="Web-{BD7A0913-D69C-A201-6F79-C1D550CFA73E}" dt="2025-11-07T12:40:20.110" v="7" actId="20577"/>
          <ac:graphicFrameMkLst>
            <pc:docMk/>
            <pc:sldMk cId="1156530067" sldId="257"/>
            <ac:graphicFrameMk id="18" creationId="{9A509424-EF22-D8DE-1011-9C109E11CE6C}"/>
          </ac:graphicFrameMkLst>
        </pc:graphicFrameChg>
        <pc:picChg chg="mod">
          <ac:chgData name="Imtiaz Begum (2128130)" userId="S::2128130@student.uwtsd.ac.uk::154c3e2b-2645-4e8c-a3cb-01ad99b7c24b" providerId="AD" clId="Web-{BD7A0913-D69C-A201-6F79-C1D550CFA73E}" dt="2025-11-07T12:39:44.359" v="2"/>
          <ac:picMkLst>
            <pc:docMk/>
            <pc:sldMk cId="1156530067" sldId="257"/>
            <ac:picMk id="5" creationId="{23AEF460-7B63-12C5-A0D2-A65181DD7D07}"/>
          </ac:picMkLst>
        </pc:picChg>
        <pc:picChg chg="mod ord">
          <ac:chgData name="Imtiaz Begum (2128130)" userId="S::2128130@student.uwtsd.ac.uk::154c3e2b-2645-4e8c-a3cb-01ad99b7c24b" providerId="AD" clId="Web-{BD7A0913-D69C-A201-6F79-C1D550CFA73E}" dt="2025-11-07T12:39:44.359" v="2"/>
          <ac:picMkLst>
            <pc:docMk/>
            <pc:sldMk cId="1156530067" sldId="257"/>
            <ac:picMk id="8" creationId="{7CE38C8E-7BF2-D251-91EA-D89DA1620FD9}"/>
          </ac:picMkLst>
        </pc:picChg>
        <pc:cxnChg chg="add">
          <ac:chgData name="Imtiaz Begum (2128130)" userId="S::2128130@student.uwtsd.ac.uk::154c3e2b-2645-4e8c-a3cb-01ad99b7c24b" providerId="AD" clId="Web-{BD7A0913-D69C-A201-6F79-C1D550CFA73E}" dt="2025-11-07T12:39:44.359" v="2"/>
          <ac:cxnSpMkLst>
            <pc:docMk/>
            <pc:sldMk cId="1156530067" sldId="257"/>
            <ac:cxnSpMk id="27" creationId="{C49DA8F6-BCC1-4447-B54C-57856834B94B}"/>
          </ac:cxnSpMkLst>
        </pc:cxnChg>
      </pc:sldChg>
      <pc:sldChg chg="modSp">
        <pc:chgData name="Imtiaz Begum (2128130)" userId="S::2128130@student.uwtsd.ac.uk::154c3e2b-2645-4e8c-a3cb-01ad99b7c24b" providerId="AD" clId="Web-{BD7A0913-D69C-A201-6F79-C1D550CFA73E}" dt="2025-11-07T13:03:24.634" v="96" actId="1076"/>
        <pc:sldMkLst>
          <pc:docMk/>
          <pc:sldMk cId="980651818" sldId="258"/>
        </pc:sldMkLst>
        <pc:spChg chg="mod">
          <ac:chgData name="Imtiaz Begum (2128130)" userId="S::2128130@student.uwtsd.ac.uk::154c3e2b-2645-4e8c-a3cb-01ad99b7c24b" providerId="AD" clId="Web-{BD7A0913-D69C-A201-6F79-C1D550CFA73E}" dt="2025-11-07T13:03:24.634" v="96" actId="1076"/>
          <ac:spMkLst>
            <pc:docMk/>
            <pc:sldMk cId="980651818" sldId="258"/>
            <ac:spMk id="8" creationId="{2242C72A-84BF-EC06-3711-E1307C56F4E9}"/>
          </ac:spMkLst>
        </pc:spChg>
        <pc:picChg chg="mod">
          <ac:chgData name="Imtiaz Begum (2128130)" userId="S::2128130@student.uwtsd.ac.uk::154c3e2b-2645-4e8c-a3cb-01ad99b7c24b" providerId="AD" clId="Web-{BD7A0913-D69C-A201-6F79-C1D550CFA73E}" dt="2025-11-07T13:03:13.306" v="95" actId="14100"/>
          <ac:picMkLst>
            <pc:docMk/>
            <pc:sldMk cId="980651818" sldId="258"/>
            <ac:picMk id="7" creationId="{5D55036C-F8D7-E0D4-2DA2-9B287DE70FE5}"/>
          </ac:picMkLst>
        </pc:picChg>
      </pc:sldChg>
      <pc:sldChg chg="modSp">
        <pc:chgData name="Imtiaz Begum (2128130)" userId="S::2128130@student.uwtsd.ac.uk::154c3e2b-2645-4e8c-a3cb-01ad99b7c24b" providerId="AD" clId="Web-{BD7A0913-D69C-A201-6F79-C1D550CFA73E}" dt="2025-11-07T12:46:38.920" v="34" actId="20577"/>
        <pc:sldMkLst>
          <pc:docMk/>
          <pc:sldMk cId="3432848934" sldId="259"/>
        </pc:sldMkLst>
        <pc:spChg chg="mod">
          <ac:chgData name="Imtiaz Begum (2128130)" userId="S::2128130@student.uwtsd.ac.uk::154c3e2b-2645-4e8c-a3cb-01ad99b7c24b" providerId="AD" clId="Web-{BD7A0913-D69C-A201-6F79-C1D550CFA73E}" dt="2025-11-07T12:46:38.920" v="34" actId="20577"/>
          <ac:spMkLst>
            <pc:docMk/>
            <pc:sldMk cId="3432848934" sldId="259"/>
            <ac:spMk id="4" creationId="{149B3B8B-55A0-1136-3E2B-AFFC5EDE6D55}"/>
          </ac:spMkLst>
        </pc:spChg>
      </pc:sldChg>
      <pc:sldChg chg="modSp">
        <pc:chgData name="Imtiaz Begum (2128130)" userId="S::2128130@student.uwtsd.ac.uk::154c3e2b-2645-4e8c-a3cb-01ad99b7c24b" providerId="AD" clId="Web-{BD7A0913-D69C-A201-6F79-C1D550CFA73E}" dt="2025-11-07T12:47:15.780" v="36" actId="20577"/>
        <pc:sldMkLst>
          <pc:docMk/>
          <pc:sldMk cId="3569629843" sldId="261"/>
        </pc:sldMkLst>
        <pc:spChg chg="mod">
          <ac:chgData name="Imtiaz Begum (2128130)" userId="S::2128130@student.uwtsd.ac.uk::154c3e2b-2645-4e8c-a3cb-01ad99b7c24b" providerId="AD" clId="Web-{BD7A0913-D69C-A201-6F79-C1D550CFA73E}" dt="2025-11-07T12:47:15.780" v="36" actId="20577"/>
          <ac:spMkLst>
            <pc:docMk/>
            <pc:sldMk cId="3569629843" sldId="261"/>
            <ac:spMk id="4" creationId="{3773F434-61CF-7A28-5081-8A38C46FABC0}"/>
          </ac:spMkLst>
        </pc:spChg>
      </pc:sldChg>
      <pc:sldChg chg="addSp modSp mod setBg">
        <pc:chgData name="Imtiaz Begum (2128130)" userId="S::2128130@student.uwtsd.ac.uk::154c3e2b-2645-4e8c-a3cb-01ad99b7c24b" providerId="AD" clId="Web-{BD7A0913-D69C-A201-6F79-C1D550CFA73E}" dt="2025-11-07T12:48:33.797" v="39" actId="14100"/>
        <pc:sldMkLst>
          <pc:docMk/>
          <pc:sldMk cId="2551307096" sldId="262"/>
        </pc:sldMkLst>
        <pc:spChg chg="mod">
          <ac:chgData name="Imtiaz Begum (2128130)" userId="S::2128130@student.uwtsd.ac.uk::154c3e2b-2645-4e8c-a3cb-01ad99b7c24b" providerId="AD" clId="Web-{BD7A0913-D69C-A201-6F79-C1D550CFA73E}" dt="2025-11-07T12:43:45.291" v="20" actId="1076"/>
          <ac:spMkLst>
            <pc:docMk/>
            <pc:sldMk cId="2551307096" sldId="262"/>
            <ac:spMk id="2" creationId="{C21FA789-E460-6E44-8EF6-E19C63AA78CD}"/>
          </ac:spMkLst>
        </pc:spChg>
        <pc:spChg chg="mod">
          <ac:chgData name="Imtiaz Begum (2128130)" userId="S::2128130@student.uwtsd.ac.uk::154c3e2b-2645-4e8c-a3cb-01ad99b7c24b" providerId="AD" clId="Web-{BD7A0913-D69C-A201-6F79-C1D550CFA73E}" dt="2025-11-07T12:45:46.560" v="32" actId="1076"/>
          <ac:spMkLst>
            <pc:docMk/>
            <pc:sldMk cId="2551307096" sldId="262"/>
            <ac:spMk id="4" creationId="{C405758C-D6AB-52A1-54F2-4FD923165001}"/>
          </ac:spMkLst>
        </pc:spChg>
        <pc:spChg chg="add">
          <ac:chgData name="Imtiaz Begum (2128130)" userId="S::2128130@student.uwtsd.ac.uk::154c3e2b-2645-4e8c-a3cb-01ad99b7c24b" providerId="AD" clId="Web-{BD7A0913-D69C-A201-6F79-C1D550CFA73E}" dt="2025-11-07T12:42:09.443" v="8"/>
          <ac:spMkLst>
            <pc:docMk/>
            <pc:sldMk cId="2551307096" sldId="262"/>
            <ac:spMk id="11" creationId="{04812C46-200A-4DEB-A05E-3ED6C68C2387}"/>
          </ac:spMkLst>
        </pc:spChg>
        <pc:spChg chg="add">
          <ac:chgData name="Imtiaz Begum (2128130)" userId="S::2128130@student.uwtsd.ac.uk::154c3e2b-2645-4e8c-a3cb-01ad99b7c24b" providerId="AD" clId="Web-{BD7A0913-D69C-A201-6F79-C1D550CFA73E}" dt="2025-11-07T12:42:09.443" v="8"/>
          <ac:spMkLst>
            <pc:docMk/>
            <pc:sldMk cId="2551307096" sldId="262"/>
            <ac:spMk id="13" creationId="{D1EA859B-E555-4109-94F3-6700E046E008}"/>
          </ac:spMkLst>
        </pc:spChg>
        <pc:picChg chg="mod ord">
          <ac:chgData name="Imtiaz Begum (2128130)" userId="S::2128130@student.uwtsd.ac.uk::154c3e2b-2645-4e8c-a3cb-01ad99b7c24b" providerId="AD" clId="Web-{BD7A0913-D69C-A201-6F79-C1D550CFA73E}" dt="2025-11-07T12:48:33.797" v="39" actId="14100"/>
          <ac:picMkLst>
            <pc:docMk/>
            <pc:sldMk cId="2551307096" sldId="262"/>
            <ac:picMk id="6" creationId="{7DFF41DD-1994-5AC7-61F0-FD69F4B8C124}"/>
          </ac:picMkLst>
        </pc:picChg>
      </pc:sldChg>
      <pc:sldChg chg="addSp delSp">
        <pc:chgData name="Imtiaz Begum (2128130)" userId="S::2128130@student.uwtsd.ac.uk::154c3e2b-2645-4e8c-a3cb-01ad99b7c24b" providerId="AD" clId="Web-{BD7A0913-D69C-A201-6F79-C1D550CFA73E}" dt="2025-11-07T13:08:33.562" v="99"/>
        <pc:sldMkLst>
          <pc:docMk/>
          <pc:sldMk cId="1364258108" sldId="265"/>
        </pc:sldMkLst>
      </pc:sldChg>
      <pc:sldChg chg="addSp delSp modSp mod setBg">
        <pc:chgData name="Imtiaz Begum (2128130)" userId="S::2128130@student.uwtsd.ac.uk::154c3e2b-2645-4e8c-a3cb-01ad99b7c24b" providerId="AD" clId="Web-{BD7A0913-D69C-A201-6F79-C1D550CFA73E}" dt="2025-11-07T12:59:19.643" v="86" actId="1076"/>
        <pc:sldMkLst>
          <pc:docMk/>
          <pc:sldMk cId="1901473242" sldId="266"/>
        </pc:sldMkLst>
        <pc:spChg chg="mod">
          <ac:chgData name="Imtiaz Begum (2128130)" userId="S::2128130@student.uwtsd.ac.uk::154c3e2b-2645-4e8c-a3cb-01ad99b7c24b" providerId="AD" clId="Web-{BD7A0913-D69C-A201-6F79-C1D550CFA73E}" dt="2025-11-07T12:59:15.127" v="85" actId="1076"/>
          <ac:spMkLst>
            <pc:docMk/>
            <pc:sldMk cId="1901473242" sldId="266"/>
            <ac:spMk id="2" creationId="{39BE1989-9CE3-ED76-1C0A-D2FE77F42E5B}"/>
          </ac:spMkLst>
        </pc:spChg>
        <pc:spChg chg="add">
          <ac:chgData name="Imtiaz Begum (2128130)" userId="S::2128130@student.uwtsd.ac.uk::154c3e2b-2645-4e8c-a3cb-01ad99b7c24b" providerId="AD" clId="Web-{BD7A0913-D69C-A201-6F79-C1D550CFA73E}" dt="2025-11-07T12:49:39.345" v="44"/>
          <ac:spMkLst>
            <pc:docMk/>
            <pc:sldMk cId="1901473242" sldId="266"/>
            <ac:spMk id="27" creationId="{A4121561-392E-4887-9C1F-E06486064434}"/>
          </ac:spMkLst>
        </pc:spChg>
        <pc:spChg chg="add mod">
          <ac:chgData name="Imtiaz Begum (2128130)" userId="S::2128130@student.uwtsd.ac.uk::154c3e2b-2645-4e8c-a3cb-01ad99b7c24b" providerId="AD" clId="Web-{BD7A0913-D69C-A201-6F79-C1D550CFA73E}" dt="2025-11-07T12:59:19.643" v="86" actId="1076"/>
          <ac:spMkLst>
            <pc:docMk/>
            <pc:sldMk cId="1901473242" sldId="266"/>
            <ac:spMk id="28" creationId="{91414977-14D4-4FEB-1586-50976C3AF763}"/>
          </ac:spMkLst>
        </pc:spChg>
        <pc:picChg chg="mod">
          <ac:chgData name="Imtiaz Begum (2128130)" userId="S::2128130@student.uwtsd.ac.uk::154c3e2b-2645-4e8c-a3cb-01ad99b7c24b" providerId="AD" clId="Web-{BD7A0913-D69C-A201-6F79-C1D550CFA73E}" dt="2025-11-07T12:49:39.345" v="44"/>
          <ac:picMkLst>
            <pc:docMk/>
            <pc:sldMk cId="1901473242" sldId="266"/>
            <ac:picMk id="15" creationId="{0EB8EC93-B6FC-1CF0-2F6D-4DF0503A332B}"/>
          </ac:picMkLst>
        </pc:picChg>
        <pc:picChg chg="mod">
          <ac:chgData name="Imtiaz Begum (2128130)" userId="S::2128130@student.uwtsd.ac.uk::154c3e2b-2645-4e8c-a3cb-01ad99b7c24b" providerId="AD" clId="Web-{BD7A0913-D69C-A201-6F79-C1D550CFA73E}" dt="2025-11-07T12:49:39.345" v="44"/>
          <ac:picMkLst>
            <pc:docMk/>
            <pc:sldMk cId="1901473242" sldId="266"/>
            <ac:picMk id="18" creationId="{DC654CF1-CF24-9DE7-4333-202B46D623BF}"/>
          </ac:picMkLst>
        </pc:picChg>
      </pc:sldChg>
      <pc:sldChg chg="modSp">
        <pc:chgData name="Imtiaz Begum (2128130)" userId="S::2128130@student.uwtsd.ac.uk::154c3e2b-2645-4e8c-a3cb-01ad99b7c24b" providerId="AD" clId="Web-{BD7A0913-D69C-A201-6F79-C1D550CFA73E}" dt="2025-11-07T13:02:08.586" v="93" actId="1076"/>
        <pc:sldMkLst>
          <pc:docMk/>
          <pc:sldMk cId="838876335" sldId="268"/>
        </pc:sldMkLst>
        <pc:spChg chg="mod">
          <ac:chgData name="Imtiaz Begum (2128130)" userId="S::2128130@student.uwtsd.ac.uk::154c3e2b-2645-4e8c-a3cb-01ad99b7c24b" providerId="AD" clId="Web-{BD7A0913-D69C-A201-6F79-C1D550CFA73E}" dt="2025-11-07T13:01:24.834" v="91" actId="20577"/>
          <ac:spMkLst>
            <pc:docMk/>
            <pc:sldMk cId="838876335" sldId="268"/>
            <ac:spMk id="2" creationId="{08B68419-4169-CA31-08B8-117533FCD1EF}"/>
          </ac:spMkLst>
        </pc:spChg>
        <pc:spChg chg="mod">
          <ac:chgData name="Imtiaz Begum (2128130)" userId="S::2128130@student.uwtsd.ac.uk::154c3e2b-2645-4e8c-a3cb-01ad99b7c24b" providerId="AD" clId="Web-{BD7A0913-D69C-A201-6F79-C1D550CFA73E}" dt="2025-11-07T13:02:08.586" v="93" actId="1076"/>
          <ac:spMkLst>
            <pc:docMk/>
            <pc:sldMk cId="838876335" sldId="268"/>
            <ac:spMk id="3" creationId="{86BA2EFF-854B-65FA-9E6B-E1C6983ED83A}"/>
          </ac:spMkLst>
        </pc:spChg>
        <pc:picChg chg="mod">
          <ac:chgData name="Imtiaz Begum (2128130)" userId="S::2128130@student.uwtsd.ac.uk::154c3e2b-2645-4e8c-a3cb-01ad99b7c24b" providerId="AD" clId="Web-{BD7A0913-D69C-A201-6F79-C1D550CFA73E}" dt="2025-11-07T13:01:35.975" v="92" actId="14100"/>
          <ac:picMkLst>
            <pc:docMk/>
            <pc:sldMk cId="838876335" sldId="268"/>
            <ac:picMk id="4" creationId="{0B7B277A-BB5F-3B1F-5695-BBE0E02F9D98}"/>
          </ac:picMkLst>
        </pc:picChg>
        <pc:picChg chg="mod">
          <ac:chgData name="Imtiaz Begum (2128130)" userId="S::2128130@student.uwtsd.ac.uk::154c3e2b-2645-4e8c-a3cb-01ad99b7c24b" providerId="AD" clId="Web-{BD7A0913-D69C-A201-6F79-C1D550CFA73E}" dt="2025-11-07T13:01:07.100" v="90" actId="14100"/>
          <ac:picMkLst>
            <pc:docMk/>
            <pc:sldMk cId="838876335" sldId="268"/>
            <ac:picMk id="7" creationId="{FE42C8C6-0333-129D-633F-6E21031641D5}"/>
          </ac:picMkLst>
        </pc:picChg>
      </pc:sldChg>
      <pc:sldChg chg="addSp modSp mod setBg">
        <pc:chgData name="Imtiaz Begum (2128130)" userId="S::2128130@student.uwtsd.ac.uk::154c3e2b-2645-4e8c-a3cb-01ad99b7c24b" providerId="AD" clId="Web-{BD7A0913-D69C-A201-6F79-C1D550CFA73E}" dt="2025-11-07T13:00:26.020" v="88" actId="20577"/>
        <pc:sldMkLst>
          <pc:docMk/>
          <pc:sldMk cId="3209802602" sldId="269"/>
        </pc:sldMkLst>
        <pc:spChg chg="mod">
          <ac:chgData name="Imtiaz Begum (2128130)" userId="S::2128130@student.uwtsd.ac.uk::154c3e2b-2645-4e8c-a3cb-01ad99b7c24b" providerId="AD" clId="Web-{BD7A0913-D69C-A201-6F79-C1D550CFA73E}" dt="2025-11-07T13:00:26.020" v="88" actId="20577"/>
          <ac:spMkLst>
            <pc:docMk/>
            <pc:sldMk cId="3209802602" sldId="269"/>
            <ac:spMk id="2" creationId="{F066E0D9-7ECB-60C8-6850-0FEF1BCDC3EF}"/>
          </ac:spMkLst>
        </pc:spChg>
        <pc:spChg chg="mod">
          <ac:chgData name="Imtiaz Begum (2128130)" userId="S::2128130@student.uwtsd.ac.uk::154c3e2b-2645-4e8c-a3cb-01ad99b7c24b" providerId="AD" clId="Web-{BD7A0913-D69C-A201-6F79-C1D550CFA73E}" dt="2025-11-07T13:00:04.941" v="87"/>
          <ac:spMkLst>
            <pc:docMk/>
            <pc:sldMk cId="3209802602" sldId="269"/>
            <ac:spMk id="3" creationId="{844323C3-A919-C410-EC3F-94125FF46A4C}"/>
          </ac:spMkLst>
        </pc:spChg>
        <pc:spChg chg="add">
          <ac:chgData name="Imtiaz Begum (2128130)" userId="S::2128130@student.uwtsd.ac.uk::154c3e2b-2645-4e8c-a3cb-01ad99b7c24b" providerId="AD" clId="Web-{BD7A0913-D69C-A201-6F79-C1D550CFA73E}" dt="2025-11-07T13:00:04.941" v="87"/>
          <ac:spMkLst>
            <pc:docMk/>
            <pc:sldMk cId="3209802602" sldId="269"/>
            <ac:spMk id="13" creationId="{B3684CCF-CEBB-4D8E-A366-95E43D4C790B}"/>
          </ac:spMkLst>
        </pc:spChg>
        <pc:spChg chg="add">
          <ac:chgData name="Imtiaz Begum (2128130)" userId="S::2128130@student.uwtsd.ac.uk::154c3e2b-2645-4e8c-a3cb-01ad99b7c24b" providerId="AD" clId="Web-{BD7A0913-D69C-A201-6F79-C1D550CFA73E}" dt="2025-11-07T13:00:04.941" v="87"/>
          <ac:spMkLst>
            <pc:docMk/>
            <pc:sldMk cId="3209802602" sldId="269"/>
            <ac:spMk id="15" creationId="{70BEB1E7-2F88-40BC-B73D-42E5B6F80BFC}"/>
          </ac:spMkLst>
        </pc:spChg>
        <pc:picChg chg="mod ord">
          <ac:chgData name="Imtiaz Begum (2128130)" userId="S::2128130@student.uwtsd.ac.uk::154c3e2b-2645-4e8c-a3cb-01ad99b7c24b" providerId="AD" clId="Web-{BD7A0913-D69C-A201-6F79-C1D550CFA73E}" dt="2025-11-07T13:00:04.941" v="87"/>
          <ac:picMkLst>
            <pc:docMk/>
            <pc:sldMk cId="3209802602" sldId="269"/>
            <ac:picMk id="4" creationId="{D5FCAB24-3C90-B55C-CDD0-5B03764C8E8D}"/>
          </ac:picMkLst>
        </pc:picChg>
        <pc:picChg chg="mod">
          <ac:chgData name="Imtiaz Begum (2128130)" userId="S::2128130@student.uwtsd.ac.uk::154c3e2b-2645-4e8c-a3cb-01ad99b7c24b" providerId="AD" clId="Web-{BD7A0913-D69C-A201-6F79-C1D550CFA73E}" dt="2025-11-07T13:00:04.941" v="87"/>
          <ac:picMkLst>
            <pc:docMk/>
            <pc:sldMk cId="3209802602" sldId="269"/>
            <ac:picMk id="6" creationId="{1713B362-3324-A541-58DB-38E5C6823016}"/>
          </ac:picMkLst>
        </pc:picChg>
        <pc:picChg chg="mod">
          <ac:chgData name="Imtiaz Begum (2128130)" userId="S::2128130@student.uwtsd.ac.uk::154c3e2b-2645-4e8c-a3cb-01ad99b7c24b" providerId="AD" clId="Web-{BD7A0913-D69C-A201-6F79-C1D550CFA73E}" dt="2025-11-07T13:00:04.941" v="87"/>
          <ac:picMkLst>
            <pc:docMk/>
            <pc:sldMk cId="3209802602" sldId="269"/>
            <ac:picMk id="8" creationId="{D37B3FA2-C645-84DB-2334-945EECC7BC38}"/>
          </ac:picMkLst>
        </pc:picChg>
      </pc:sldChg>
      <pc:sldChg chg="addSp delSp modSp mod setBg">
        <pc:chgData name="Imtiaz Begum (2128130)" userId="S::2128130@student.uwtsd.ac.uk::154c3e2b-2645-4e8c-a3cb-01ad99b7c24b" providerId="AD" clId="Web-{BD7A0913-D69C-A201-6F79-C1D550CFA73E}" dt="2025-11-07T12:56:39.869" v="84" actId="20577"/>
        <pc:sldMkLst>
          <pc:docMk/>
          <pc:sldMk cId="1722815491" sldId="271"/>
        </pc:sldMkLst>
        <pc:spChg chg="mod">
          <ac:chgData name="Imtiaz Begum (2128130)" userId="S::2128130@student.uwtsd.ac.uk::154c3e2b-2645-4e8c-a3cb-01ad99b7c24b" providerId="AD" clId="Web-{BD7A0913-D69C-A201-6F79-C1D550CFA73E}" dt="2025-11-07T12:55:36.286" v="79" actId="20577"/>
          <ac:spMkLst>
            <pc:docMk/>
            <pc:sldMk cId="1722815491" sldId="271"/>
            <ac:spMk id="2" creationId="{3830D84F-62C0-F26B-CAB4-AD3ABC64BA60}"/>
          </ac:spMkLst>
        </pc:spChg>
        <pc:spChg chg="mod ord">
          <ac:chgData name="Imtiaz Begum (2128130)" userId="S::2128130@student.uwtsd.ac.uk::154c3e2b-2645-4e8c-a3cb-01ad99b7c24b" providerId="AD" clId="Web-{BD7A0913-D69C-A201-6F79-C1D550CFA73E}" dt="2025-11-07T12:56:39.869" v="84" actId="20577"/>
          <ac:spMkLst>
            <pc:docMk/>
            <pc:sldMk cId="1722815491" sldId="271"/>
            <ac:spMk id="5" creationId="{9CF05641-2615-AE13-0273-BC717ADF05E8}"/>
          </ac:spMkLst>
        </pc:spChg>
        <pc:spChg chg="add">
          <ac:chgData name="Imtiaz Begum (2128130)" userId="S::2128130@student.uwtsd.ac.uk::154c3e2b-2645-4e8c-a3cb-01ad99b7c24b" providerId="AD" clId="Web-{BD7A0913-D69C-A201-6F79-C1D550CFA73E}" dt="2025-11-07T12:54:23.827" v="67"/>
          <ac:spMkLst>
            <pc:docMk/>
            <pc:sldMk cId="1722815491" sldId="271"/>
            <ac:spMk id="24" creationId="{7B0EAC71-1588-4F05-B8F6-39B63FC638B6}"/>
          </ac:spMkLst>
        </pc:spChg>
        <pc:spChg chg="add">
          <ac:chgData name="Imtiaz Begum (2128130)" userId="S::2128130@student.uwtsd.ac.uk::154c3e2b-2645-4e8c-a3cb-01ad99b7c24b" providerId="AD" clId="Web-{BD7A0913-D69C-A201-6F79-C1D550CFA73E}" dt="2025-11-07T12:54:23.827" v="67"/>
          <ac:spMkLst>
            <pc:docMk/>
            <pc:sldMk cId="1722815491" sldId="271"/>
            <ac:spMk id="26" creationId="{B7D0ACE8-8ED8-4CA7-9DDB-B725E80C045F}"/>
          </ac:spMkLst>
        </pc:spChg>
        <pc:spChg chg="add">
          <ac:chgData name="Imtiaz Begum (2128130)" userId="S::2128130@student.uwtsd.ac.uk::154c3e2b-2645-4e8c-a3cb-01ad99b7c24b" providerId="AD" clId="Web-{BD7A0913-D69C-A201-6F79-C1D550CFA73E}" dt="2025-11-07T12:54:23.827" v="67"/>
          <ac:spMkLst>
            <pc:docMk/>
            <pc:sldMk cId="1722815491" sldId="271"/>
            <ac:spMk id="28" creationId="{9864AAEA-8DC4-4D15-864C-B53C5B4CCEE0}"/>
          </ac:spMkLst>
        </pc:spChg>
        <pc:spChg chg="add">
          <ac:chgData name="Imtiaz Begum (2128130)" userId="S::2128130@student.uwtsd.ac.uk::154c3e2b-2645-4e8c-a3cb-01ad99b7c24b" providerId="AD" clId="Web-{BD7A0913-D69C-A201-6F79-C1D550CFA73E}" dt="2025-11-07T12:54:23.827" v="67"/>
          <ac:spMkLst>
            <pc:docMk/>
            <pc:sldMk cId="1722815491" sldId="271"/>
            <ac:spMk id="30" creationId="{E82F361B-984A-43B6-AFE8-1F14394284E4}"/>
          </ac:spMkLst>
        </pc:spChg>
        <pc:spChg chg="add">
          <ac:chgData name="Imtiaz Begum (2128130)" userId="S::2128130@student.uwtsd.ac.uk::154c3e2b-2645-4e8c-a3cb-01ad99b7c24b" providerId="AD" clId="Web-{BD7A0913-D69C-A201-6F79-C1D550CFA73E}" dt="2025-11-07T12:54:23.827" v="67"/>
          <ac:spMkLst>
            <pc:docMk/>
            <pc:sldMk cId="1722815491" sldId="271"/>
            <ac:spMk id="32" creationId="{4F2A6A32-9ADF-4DD4-AEA5-0D1FF0F8B490}"/>
          </ac:spMkLst>
        </pc:spChg>
        <pc:picChg chg="mod">
          <ac:chgData name="Imtiaz Begum (2128130)" userId="S::2128130@student.uwtsd.ac.uk::154c3e2b-2645-4e8c-a3cb-01ad99b7c24b" providerId="AD" clId="Web-{BD7A0913-D69C-A201-6F79-C1D550CFA73E}" dt="2025-11-07T12:55:05.831" v="75" actId="14100"/>
          <ac:picMkLst>
            <pc:docMk/>
            <pc:sldMk cId="1722815491" sldId="271"/>
            <ac:picMk id="8" creationId="{CB23FB58-E815-E4AF-6BB4-5DA9D190E181}"/>
          </ac:picMkLst>
        </pc:picChg>
        <pc:picChg chg="mod ord">
          <ac:chgData name="Imtiaz Begum (2128130)" userId="S::2128130@student.uwtsd.ac.uk::154c3e2b-2645-4e8c-a3cb-01ad99b7c24b" providerId="AD" clId="Web-{BD7A0913-D69C-A201-6F79-C1D550CFA73E}" dt="2025-11-07T12:54:23.827" v="67"/>
          <ac:picMkLst>
            <pc:docMk/>
            <pc:sldMk cId="1722815491" sldId="271"/>
            <ac:picMk id="11" creationId="{139E9189-86F5-219E-9314-50D48DBED540}"/>
          </ac:picMkLst>
        </pc:picChg>
        <pc:picChg chg="mod ord">
          <ac:chgData name="Imtiaz Begum (2128130)" userId="S::2128130@student.uwtsd.ac.uk::154c3e2b-2645-4e8c-a3cb-01ad99b7c24b" providerId="AD" clId="Web-{BD7A0913-D69C-A201-6F79-C1D550CFA73E}" dt="2025-11-07T12:56:01.335" v="81" actId="1076"/>
          <ac:picMkLst>
            <pc:docMk/>
            <pc:sldMk cId="1722815491" sldId="271"/>
            <ac:picMk id="14" creationId="{C6176D88-A63E-931E-4DD6-52FF936D9551}"/>
          </ac:picMkLst>
        </pc:picChg>
      </pc:sldChg>
    </pc:docChg>
  </pc:docChgLst>
  <pc:docChgLst>
    <pc:chgData name="Nomathemba Socikwa (2128581)" userId="S::2128581@student.uwtsd.ac.uk::7b68f662-5006-4db0-849a-7699f769eb38" providerId="AD" clId="Web-{BDDB25BB-91D1-6517-C034-D694D20934B9}"/>
    <pc:docChg chg="mod addSld delSld modSld addMainMaster delMainMaster">
      <pc:chgData name="Nomathemba Socikwa (2128581)" userId="S::2128581@student.uwtsd.ac.uk::7b68f662-5006-4db0-849a-7699f769eb38" providerId="AD" clId="Web-{BDDB25BB-91D1-6517-C034-D694D20934B9}" dt="2025-11-10T00:32:24.694" v="403" actId="1076"/>
      <pc:docMkLst>
        <pc:docMk/>
      </pc:docMkLst>
      <pc:sldChg chg="modSp mod modClrScheme chgLayout">
        <pc:chgData name="Nomathemba Socikwa (2128581)" userId="S::2128581@student.uwtsd.ac.uk::7b68f662-5006-4db0-849a-7699f769eb38" providerId="AD" clId="Web-{BDDB25BB-91D1-6517-C034-D694D20934B9}" dt="2025-11-10T00:32:03.412" v="401"/>
        <pc:sldMkLst>
          <pc:docMk/>
          <pc:sldMk cId="813075205" sldId="256"/>
        </pc:sldMkLst>
        <pc:spChg chg="mod ord">
          <ac:chgData name="Nomathemba Socikwa (2128581)" userId="S::2128581@student.uwtsd.ac.uk::7b68f662-5006-4db0-849a-7699f769eb38" providerId="AD" clId="Web-{BDDB25BB-91D1-6517-C034-D694D20934B9}" dt="2025-11-10T00:32:03.412" v="401"/>
          <ac:spMkLst>
            <pc:docMk/>
            <pc:sldMk cId="813075205" sldId="256"/>
            <ac:spMk id="2" creationId="{0B49E818-7190-AAE0-A60D-7E3EB8AA24AC}"/>
          </ac:spMkLst>
        </pc:spChg>
        <pc:spChg chg="mod ord">
          <ac:chgData name="Nomathemba Socikwa (2128581)" userId="S::2128581@student.uwtsd.ac.uk::7b68f662-5006-4db0-849a-7699f769eb38" providerId="AD" clId="Web-{BDDB25BB-91D1-6517-C034-D694D20934B9}" dt="2025-11-10T00:32:03.412" v="401"/>
          <ac:spMkLst>
            <pc:docMk/>
            <pc:sldMk cId="813075205" sldId="256"/>
            <ac:spMk id="100" creationId="{7B4FBDD8-F557-49E9-2310-97A0B3387A08}"/>
          </ac:spMkLst>
        </pc:spChg>
        <pc:picChg chg="mod">
          <ac:chgData name="Nomathemba Socikwa (2128581)" userId="S::2128581@student.uwtsd.ac.uk::7b68f662-5006-4db0-849a-7699f769eb38" providerId="AD" clId="Web-{BDDB25BB-91D1-6517-C034-D694D20934B9}" dt="2025-11-10T00:04:32.325" v="242" actId="1076"/>
          <ac:picMkLst>
            <pc:docMk/>
            <pc:sldMk cId="813075205" sldId="256"/>
            <ac:picMk id="5" creationId="{4C06532A-B1F1-5599-7E9E-434A78F608F9}"/>
          </ac:picMkLst>
        </pc:pic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1156530067" sldId="257"/>
        </pc:sldMkLst>
        <pc:spChg chg="mod ord">
          <ac:chgData name="Nomathemba Socikwa (2128581)" userId="S::2128581@student.uwtsd.ac.uk::7b68f662-5006-4db0-849a-7699f769eb38" providerId="AD" clId="Web-{BDDB25BB-91D1-6517-C034-D694D20934B9}" dt="2025-11-10T00:32:03.412" v="401"/>
          <ac:spMkLst>
            <pc:docMk/>
            <pc:sldMk cId="1156530067" sldId="257"/>
            <ac:spMk id="2" creationId="{6297AD3C-B2E1-3535-F3B3-EBAB68693978}"/>
          </ac:spMkLst>
        </pc:spChg>
        <pc:spChg chg="del">
          <ac:chgData name="Nomathemba Socikwa (2128581)" userId="S::2128581@student.uwtsd.ac.uk::7b68f662-5006-4db0-849a-7699f769eb38" providerId="AD" clId="Web-{BDDB25BB-91D1-6517-C034-D694D20934B9}" dt="2025-11-09T23:59:06.658" v="207"/>
          <ac:spMkLst>
            <pc:docMk/>
            <pc:sldMk cId="1156530067" sldId="257"/>
            <ac:spMk id="25" creationId="{B091B163-7D61-4891-ABCF-5C13D9C418D0}"/>
          </ac:spMkLst>
        </pc:spChg>
        <pc:spChg chg="del">
          <ac:chgData name="Nomathemba Socikwa (2128581)" userId="S::2128581@student.uwtsd.ac.uk::7b68f662-5006-4db0-849a-7699f769eb38" providerId="AD" clId="Web-{BDDB25BB-91D1-6517-C034-D694D20934B9}" dt="2025-11-09T23:59:06.658" v="207"/>
          <ac:spMkLst>
            <pc:docMk/>
            <pc:sldMk cId="1156530067" sldId="257"/>
            <ac:spMk id="26" creationId="{A2679492-7988-4050-9056-542444452411}"/>
          </ac:spMkLst>
        </pc:spChg>
        <pc:graphicFrameChg chg="mod ord">
          <ac:chgData name="Nomathemba Socikwa (2128581)" userId="S::2128581@student.uwtsd.ac.uk::7b68f662-5006-4db0-849a-7699f769eb38" providerId="AD" clId="Web-{BDDB25BB-91D1-6517-C034-D694D20934B9}" dt="2025-11-10T00:32:03.412" v="401"/>
          <ac:graphicFrameMkLst>
            <pc:docMk/>
            <pc:sldMk cId="1156530067" sldId="257"/>
            <ac:graphicFrameMk id="18" creationId="{9A509424-EF22-D8DE-1011-9C109E11CE6C}"/>
          </ac:graphicFrameMkLst>
        </pc:graphicFrameChg>
        <pc:cxnChg chg="del">
          <ac:chgData name="Nomathemba Socikwa (2128581)" userId="S::2128581@student.uwtsd.ac.uk::7b68f662-5006-4db0-849a-7699f769eb38" providerId="AD" clId="Web-{BDDB25BB-91D1-6517-C034-D694D20934B9}" dt="2025-11-09T23:59:06.658" v="207"/>
          <ac:cxnSpMkLst>
            <pc:docMk/>
            <pc:sldMk cId="1156530067" sldId="257"/>
            <ac:cxnSpMk id="27" creationId="{C49DA8F6-BCC1-4447-B54C-57856834B94B}"/>
          </ac:cxnSpMkLst>
        </pc:cxnChg>
      </pc:sldChg>
      <pc:sldChg chg="modSp mod modClrScheme chgLayout">
        <pc:chgData name="Nomathemba Socikwa (2128581)" userId="S::2128581@student.uwtsd.ac.uk::7b68f662-5006-4db0-849a-7699f769eb38" providerId="AD" clId="Web-{BDDB25BB-91D1-6517-C034-D694D20934B9}" dt="2025-11-10T00:32:03.412" v="401"/>
        <pc:sldMkLst>
          <pc:docMk/>
          <pc:sldMk cId="980651818" sldId="258"/>
        </pc:sldMkLst>
        <pc:spChg chg="mod ord">
          <ac:chgData name="Nomathemba Socikwa (2128581)" userId="S::2128581@student.uwtsd.ac.uk::7b68f662-5006-4db0-849a-7699f769eb38" providerId="AD" clId="Web-{BDDB25BB-91D1-6517-C034-D694D20934B9}" dt="2025-11-10T00:32:03.412" v="401"/>
          <ac:spMkLst>
            <pc:docMk/>
            <pc:sldMk cId="980651818" sldId="258"/>
            <ac:spMk id="21" creationId="{D9CFE1B7-AEE1-A3BD-DE84-2DCAC71106E1}"/>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3432848934" sldId="259"/>
        </pc:sldMkLst>
        <pc:spChg chg="mod ord">
          <ac:chgData name="Nomathemba Socikwa (2128581)" userId="S::2128581@student.uwtsd.ac.uk::7b68f662-5006-4db0-849a-7699f769eb38" providerId="AD" clId="Web-{BDDB25BB-91D1-6517-C034-D694D20934B9}" dt="2025-11-10T00:32:03.412" v="401"/>
          <ac:spMkLst>
            <pc:docMk/>
            <pc:sldMk cId="3432848934" sldId="259"/>
            <ac:spMk id="2" creationId="{BFEE3857-483C-0C31-93F2-BE5AE05396CF}"/>
          </ac:spMkLst>
        </pc:spChg>
        <pc:spChg chg="del">
          <ac:chgData name="Nomathemba Socikwa (2128581)" userId="S::2128581@student.uwtsd.ac.uk::7b68f662-5006-4db0-849a-7699f769eb38" providerId="AD" clId="Web-{BDDB25BB-91D1-6517-C034-D694D20934B9}" dt="2025-11-09T23:59:06.658" v="207"/>
          <ac:spMkLst>
            <pc:docMk/>
            <pc:sldMk cId="3432848934" sldId="259"/>
            <ac:spMk id="33" creationId="{3C2FC81D-C43B-D6D3-660A-B463918C2AB1}"/>
          </ac:spMkLst>
        </pc:spChg>
        <pc:grpChg chg="del">
          <ac:chgData name="Nomathemba Socikwa (2128581)" userId="S::2128581@student.uwtsd.ac.uk::7b68f662-5006-4db0-849a-7699f769eb38" providerId="AD" clId="Web-{BDDB25BB-91D1-6517-C034-D694D20934B9}" dt="2025-11-09T23:59:06.658" v="207"/>
          <ac:grpSpMkLst>
            <pc:docMk/>
            <pc:sldMk cId="3432848934" sldId="259"/>
            <ac:grpSpMk id="34" creationId="{BDDB3F1B-9976-8542-B149-C66F2061F229}"/>
          </ac:grpSpMkLst>
        </pc:grpChg>
      </pc:sldChg>
      <pc:sldChg chg="modSp mod modClrScheme chgLayout">
        <pc:chgData name="Nomathemba Socikwa (2128581)" userId="S::2128581@student.uwtsd.ac.uk::7b68f662-5006-4db0-849a-7699f769eb38" providerId="AD" clId="Web-{BDDB25BB-91D1-6517-C034-D694D20934B9}" dt="2025-11-10T00:32:03.412" v="401"/>
        <pc:sldMkLst>
          <pc:docMk/>
          <pc:sldMk cId="249702177" sldId="260"/>
        </pc:sldMkLst>
        <pc:spChg chg="mod ord">
          <ac:chgData name="Nomathemba Socikwa (2128581)" userId="S::2128581@student.uwtsd.ac.uk::7b68f662-5006-4db0-849a-7699f769eb38" providerId="AD" clId="Web-{BDDB25BB-91D1-6517-C034-D694D20934B9}" dt="2025-11-10T00:32:03.412" v="401"/>
          <ac:spMkLst>
            <pc:docMk/>
            <pc:sldMk cId="249702177" sldId="260"/>
            <ac:spMk id="2" creationId="{36EB4618-F97B-DB8B-E5D2-65797AEABCB3}"/>
          </ac:spMkLst>
        </pc:spChg>
        <pc:spChg chg="mod ord">
          <ac:chgData name="Nomathemba Socikwa (2128581)" userId="S::2128581@student.uwtsd.ac.uk::7b68f662-5006-4db0-849a-7699f769eb38" providerId="AD" clId="Web-{BDDB25BB-91D1-6517-C034-D694D20934B9}" dt="2025-11-10T00:32:03.412" v="401"/>
          <ac:spMkLst>
            <pc:docMk/>
            <pc:sldMk cId="249702177" sldId="260"/>
            <ac:spMk id="3" creationId="{439FC020-F070-581D-E629-8B87767480E0}"/>
          </ac:spMkLst>
        </pc:spChg>
      </pc:sldChg>
      <pc:sldChg chg="modSp mod modClrScheme chgLayout">
        <pc:chgData name="Nomathemba Socikwa (2128581)" userId="S::2128581@student.uwtsd.ac.uk::7b68f662-5006-4db0-849a-7699f769eb38" providerId="AD" clId="Web-{BDDB25BB-91D1-6517-C034-D694D20934B9}" dt="2025-11-10T00:32:03.412" v="401"/>
        <pc:sldMkLst>
          <pc:docMk/>
          <pc:sldMk cId="3569629843" sldId="261"/>
        </pc:sldMkLst>
        <pc:spChg chg="mod ord">
          <ac:chgData name="Nomathemba Socikwa (2128581)" userId="S::2128581@student.uwtsd.ac.uk::7b68f662-5006-4db0-849a-7699f769eb38" providerId="AD" clId="Web-{BDDB25BB-91D1-6517-C034-D694D20934B9}" dt="2025-11-10T00:32:03.412" v="401"/>
          <ac:spMkLst>
            <pc:docMk/>
            <pc:sldMk cId="3569629843" sldId="261"/>
            <ac:spMk id="2" creationId="{EA42F3D7-4EEF-87F9-E067-C219F63456B9}"/>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2551307096" sldId="262"/>
        </pc:sldMkLst>
        <pc:spChg chg="mod ord">
          <ac:chgData name="Nomathemba Socikwa (2128581)" userId="S::2128581@student.uwtsd.ac.uk::7b68f662-5006-4db0-849a-7699f769eb38" providerId="AD" clId="Web-{BDDB25BB-91D1-6517-C034-D694D20934B9}" dt="2025-11-10T00:32:03.412" v="401"/>
          <ac:spMkLst>
            <pc:docMk/>
            <pc:sldMk cId="2551307096" sldId="262"/>
            <ac:spMk id="2" creationId="{C21FA789-E460-6E44-8EF6-E19C63AA78CD}"/>
          </ac:spMkLst>
        </pc:spChg>
        <pc:spChg chg="del">
          <ac:chgData name="Nomathemba Socikwa (2128581)" userId="S::2128581@student.uwtsd.ac.uk::7b68f662-5006-4db0-849a-7699f769eb38" providerId="AD" clId="Web-{BDDB25BB-91D1-6517-C034-D694D20934B9}" dt="2025-11-09T23:59:06.658" v="207"/>
          <ac:spMkLst>
            <pc:docMk/>
            <pc:sldMk cId="2551307096" sldId="262"/>
            <ac:spMk id="11" creationId="{04812C46-200A-4DEB-A05E-3ED6C68C2387}"/>
          </ac:spMkLst>
        </pc:spChg>
        <pc:spChg chg="del">
          <ac:chgData name="Nomathemba Socikwa (2128581)" userId="S::2128581@student.uwtsd.ac.uk::7b68f662-5006-4db0-849a-7699f769eb38" providerId="AD" clId="Web-{BDDB25BB-91D1-6517-C034-D694D20934B9}" dt="2025-11-09T23:59:06.658" v="207"/>
          <ac:spMkLst>
            <pc:docMk/>
            <pc:sldMk cId="2551307096" sldId="262"/>
            <ac:spMk id="13" creationId="{D1EA859B-E555-4109-94F3-6700E046E008}"/>
          </ac:spMkLst>
        </pc:spChg>
      </pc:sldChg>
      <pc:sldChg chg="mod modClrScheme chgLayout">
        <pc:chgData name="Nomathemba Socikwa (2128581)" userId="S::2128581@student.uwtsd.ac.uk::7b68f662-5006-4db0-849a-7699f769eb38" providerId="AD" clId="Web-{BDDB25BB-91D1-6517-C034-D694D20934B9}" dt="2025-11-10T00:32:03.412" v="401"/>
        <pc:sldMkLst>
          <pc:docMk/>
          <pc:sldMk cId="2375496145" sldId="263"/>
        </pc:sldMkLst>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2941538798" sldId="264"/>
        </pc:sldMkLst>
        <pc:spChg chg="mod ord">
          <ac:chgData name="Nomathemba Socikwa (2128581)" userId="S::2128581@student.uwtsd.ac.uk::7b68f662-5006-4db0-849a-7699f769eb38" providerId="AD" clId="Web-{BDDB25BB-91D1-6517-C034-D694D20934B9}" dt="2025-11-10T00:32:03.412" v="401"/>
          <ac:spMkLst>
            <pc:docMk/>
            <pc:sldMk cId="2941538798" sldId="264"/>
            <ac:spMk id="2" creationId="{552A8810-9BFA-1E53-4555-3EC5CCE2D65A}"/>
          </ac:spMkLst>
        </pc:spChg>
        <pc:spChg chg="del">
          <ac:chgData name="Nomathemba Socikwa (2128581)" userId="S::2128581@student.uwtsd.ac.uk::7b68f662-5006-4db0-849a-7699f769eb38" providerId="AD" clId="Web-{BDDB25BB-91D1-6517-C034-D694D20934B9}" dt="2025-11-09T23:59:06.658" v="207"/>
          <ac:spMkLst>
            <pc:docMk/>
            <pc:sldMk cId="2941538798" sldId="264"/>
            <ac:spMk id="54" creationId="{861AF017-741B-4CC0-B7C2-C9B94E5B81FF}"/>
          </ac:spMkLst>
        </pc:spChg>
        <pc:spChg chg="del">
          <ac:chgData name="Nomathemba Socikwa (2128581)" userId="S::2128581@student.uwtsd.ac.uk::7b68f662-5006-4db0-849a-7699f769eb38" providerId="AD" clId="Web-{BDDB25BB-91D1-6517-C034-D694D20934B9}" dt="2025-11-09T23:59:06.658" v="207"/>
          <ac:spMkLst>
            <pc:docMk/>
            <pc:sldMk cId="2941538798" sldId="264"/>
            <ac:spMk id="60" creationId="{5FC9E5C3-B8DC-4532-8C1F-4D5331C64C08}"/>
          </ac:spMkLst>
        </pc:spChg>
        <pc:grpChg chg="del">
          <ac:chgData name="Nomathemba Socikwa (2128581)" userId="S::2128581@student.uwtsd.ac.uk::7b68f662-5006-4db0-849a-7699f769eb38" providerId="AD" clId="Web-{BDDB25BB-91D1-6517-C034-D694D20934B9}" dt="2025-11-09T23:59:06.658" v="207"/>
          <ac:grpSpMkLst>
            <pc:docMk/>
            <pc:sldMk cId="2941538798" sldId="264"/>
            <ac:grpSpMk id="56" creationId="{D2A542E6-1924-4FE2-89D1-3CB19468C1F6}"/>
          </ac:grpSpMkLst>
        </pc:gr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1364258108" sldId="265"/>
        </pc:sldMkLst>
        <pc:spChg chg="mod ord">
          <ac:chgData name="Nomathemba Socikwa (2128581)" userId="S::2128581@student.uwtsd.ac.uk::7b68f662-5006-4db0-849a-7699f769eb38" providerId="AD" clId="Web-{BDDB25BB-91D1-6517-C034-D694D20934B9}" dt="2025-11-10T00:32:03.412" v="401"/>
          <ac:spMkLst>
            <pc:docMk/>
            <pc:sldMk cId="1364258108" sldId="265"/>
            <ac:spMk id="2" creationId="{5E937B90-C587-5DE5-FA70-733E3C806D11}"/>
          </ac:spMkLst>
        </pc:spChg>
        <pc:spChg chg="del">
          <ac:chgData name="Nomathemba Socikwa (2128581)" userId="S::2128581@student.uwtsd.ac.uk::7b68f662-5006-4db0-849a-7699f769eb38" providerId="AD" clId="Web-{BDDB25BB-91D1-6517-C034-D694D20934B9}" dt="2025-11-09T23:59:06.658" v="207"/>
          <ac:spMkLst>
            <pc:docMk/>
            <pc:sldMk cId="1364258108" sldId="265"/>
            <ac:spMk id="48" creationId="{3346177D-ADC4-4968-B747-5CFCD390B5B9}"/>
          </ac:spMkLst>
        </pc:spChg>
        <pc:spChg chg="del">
          <ac:chgData name="Nomathemba Socikwa (2128581)" userId="S::2128581@student.uwtsd.ac.uk::7b68f662-5006-4db0-849a-7699f769eb38" providerId="AD" clId="Web-{BDDB25BB-91D1-6517-C034-D694D20934B9}" dt="2025-11-09T23:59:06.658" v="207"/>
          <ac:spMkLst>
            <pc:docMk/>
            <pc:sldMk cId="1364258108" sldId="265"/>
            <ac:spMk id="49" creationId="{0844A943-BF79-4FEA-ABB1-3BD54D236606}"/>
          </ac:spMkLst>
        </pc:spChg>
        <pc:spChg chg="del">
          <ac:chgData name="Nomathemba Socikwa (2128581)" userId="S::2128581@student.uwtsd.ac.uk::7b68f662-5006-4db0-849a-7699f769eb38" providerId="AD" clId="Web-{BDDB25BB-91D1-6517-C034-D694D20934B9}" dt="2025-11-09T23:59:06.658" v="207"/>
          <ac:spMkLst>
            <pc:docMk/>
            <pc:sldMk cId="1364258108" sldId="265"/>
            <ac:spMk id="50" creationId="{6437CC72-F4A8-4DC3-AFAB-D22C482C8100}"/>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1901473242" sldId="266"/>
        </pc:sldMkLst>
        <pc:spChg chg="mod ord">
          <ac:chgData name="Nomathemba Socikwa (2128581)" userId="S::2128581@student.uwtsd.ac.uk::7b68f662-5006-4db0-849a-7699f769eb38" providerId="AD" clId="Web-{BDDB25BB-91D1-6517-C034-D694D20934B9}" dt="2025-11-10T00:32:03.412" v="401"/>
          <ac:spMkLst>
            <pc:docMk/>
            <pc:sldMk cId="1901473242" sldId="266"/>
            <ac:spMk id="2" creationId="{39BE1989-9CE3-ED76-1C0A-D2FE77F42E5B}"/>
          </ac:spMkLst>
        </pc:spChg>
        <pc:spChg chg="del">
          <ac:chgData name="Nomathemba Socikwa (2128581)" userId="S::2128581@student.uwtsd.ac.uk::7b68f662-5006-4db0-849a-7699f769eb38" providerId="AD" clId="Web-{BDDB25BB-91D1-6517-C034-D694D20934B9}" dt="2025-11-09T23:59:06.658" v="207"/>
          <ac:spMkLst>
            <pc:docMk/>
            <pc:sldMk cId="1901473242" sldId="266"/>
            <ac:spMk id="27" creationId="{A4121561-392E-4887-9C1F-E06486064434}"/>
          </ac:spMkLst>
        </pc:spChg>
      </pc:sldChg>
      <pc:sldChg chg="modSp mod modClrScheme chgLayout">
        <pc:chgData name="Nomathemba Socikwa (2128581)" userId="S::2128581@student.uwtsd.ac.uk::7b68f662-5006-4db0-849a-7699f769eb38" providerId="AD" clId="Web-{BDDB25BB-91D1-6517-C034-D694D20934B9}" dt="2025-11-10T00:32:03.412" v="401"/>
        <pc:sldMkLst>
          <pc:docMk/>
          <pc:sldMk cId="1567014733" sldId="267"/>
        </pc:sldMkLst>
        <pc:spChg chg="mod ord">
          <ac:chgData name="Nomathemba Socikwa (2128581)" userId="S::2128581@student.uwtsd.ac.uk::7b68f662-5006-4db0-849a-7699f769eb38" providerId="AD" clId="Web-{BDDB25BB-91D1-6517-C034-D694D20934B9}" dt="2025-11-10T00:32:03.412" v="401"/>
          <ac:spMkLst>
            <pc:docMk/>
            <pc:sldMk cId="1567014733" sldId="267"/>
            <ac:spMk id="2" creationId="{6ED65038-492B-B7EA-B79D-DD56F15A73EE}"/>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838876335" sldId="268"/>
        </pc:sldMkLst>
        <pc:spChg chg="mod ord">
          <ac:chgData name="Nomathemba Socikwa (2128581)" userId="S::2128581@student.uwtsd.ac.uk::7b68f662-5006-4db0-849a-7699f769eb38" providerId="AD" clId="Web-{BDDB25BB-91D1-6517-C034-D694D20934B9}" dt="2025-11-10T00:32:03.412" v="401"/>
          <ac:spMkLst>
            <pc:docMk/>
            <pc:sldMk cId="838876335" sldId="268"/>
            <ac:spMk id="2" creationId="{08B68419-4169-CA31-08B8-117533FCD1EF}"/>
          </ac:spMkLst>
        </pc:spChg>
        <pc:spChg chg="mod ord">
          <ac:chgData name="Nomathemba Socikwa (2128581)" userId="S::2128581@student.uwtsd.ac.uk::7b68f662-5006-4db0-849a-7699f769eb38" providerId="AD" clId="Web-{BDDB25BB-91D1-6517-C034-D694D20934B9}" dt="2025-11-10T00:32:03.412" v="401"/>
          <ac:spMkLst>
            <pc:docMk/>
            <pc:sldMk cId="838876335" sldId="268"/>
            <ac:spMk id="3" creationId="{86BA2EFF-854B-65FA-9E6B-E1C6983ED83A}"/>
          </ac:spMkLst>
        </pc:spChg>
        <pc:spChg chg="del">
          <ac:chgData name="Nomathemba Socikwa (2128581)" userId="S::2128581@student.uwtsd.ac.uk::7b68f662-5006-4db0-849a-7699f769eb38" providerId="AD" clId="Web-{BDDB25BB-91D1-6517-C034-D694D20934B9}" dt="2025-11-09T23:59:06.658" v="207"/>
          <ac:spMkLst>
            <pc:docMk/>
            <pc:sldMk cId="838876335" sldId="268"/>
            <ac:spMk id="27" creationId="{C29C59CE-9D5A-4E64-9F64-161998AB2DCE}"/>
          </ac:spMkLst>
        </pc:spChg>
        <pc:spChg chg="del">
          <ac:chgData name="Nomathemba Socikwa (2128581)" userId="S::2128581@student.uwtsd.ac.uk::7b68f662-5006-4db0-849a-7699f769eb38" providerId="AD" clId="Web-{BDDB25BB-91D1-6517-C034-D694D20934B9}" dt="2025-11-09T23:59:06.658" v="207"/>
          <ac:spMkLst>
            <pc:docMk/>
            <pc:sldMk cId="838876335" sldId="268"/>
            <ac:spMk id="29" creationId="{2EA3E16E-E32B-4992-ADBC-EA9C33A6FE33}"/>
          </ac:spMkLst>
        </pc:spChg>
        <pc:picChg chg="mod">
          <ac:chgData name="Nomathemba Socikwa (2128581)" userId="S::2128581@student.uwtsd.ac.uk::7b68f662-5006-4db0-849a-7699f769eb38" providerId="AD" clId="Web-{BDDB25BB-91D1-6517-C034-D694D20934B9}" dt="2025-11-10T00:07:20.295" v="250" actId="14100"/>
          <ac:picMkLst>
            <pc:docMk/>
            <pc:sldMk cId="838876335" sldId="268"/>
            <ac:picMk id="7" creationId="{FE42C8C6-0333-129D-633F-6E21031641D5}"/>
          </ac:picMkLst>
        </pc:pic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3209802602" sldId="269"/>
        </pc:sldMkLst>
        <pc:spChg chg="mod ord">
          <ac:chgData name="Nomathemba Socikwa (2128581)" userId="S::2128581@student.uwtsd.ac.uk::7b68f662-5006-4db0-849a-7699f769eb38" providerId="AD" clId="Web-{BDDB25BB-91D1-6517-C034-D694D20934B9}" dt="2025-11-10T00:32:03.412" v="401"/>
          <ac:spMkLst>
            <pc:docMk/>
            <pc:sldMk cId="3209802602" sldId="269"/>
            <ac:spMk id="2" creationId="{F066E0D9-7ECB-60C8-6850-0FEF1BCDC3EF}"/>
          </ac:spMkLst>
        </pc:spChg>
        <pc:spChg chg="mod ord">
          <ac:chgData name="Nomathemba Socikwa (2128581)" userId="S::2128581@student.uwtsd.ac.uk::7b68f662-5006-4db0-849a-7699f769eb38" providerId="AD" clId="Web-{BDDB25BB-91D1-6517-C034-D694D20934B9}" dt="2025-11-10T00:32:03.412" v="401"/>
          <ac:spMkLst>
            <pc:docMk/>
            <pc:sldMk cId="3209802602" sldId="269"/>
            <ac:spMk id="3" creationId="{844323C3-A919-C410-EC3F-94125FF46A4C}"/>
          </ac:spMkLst>
        </pc:spChg>
        <pc:spChg chg="del">
          <ac:chgData name="Nomathemba Socikwa (2128581)" userId="S::2128581@student.uwtsd.ac.uk::7b68f662-5006-4db0-849a-7699f769eb38" providerId="AD" clId="Web-{BDDB25BB-91D1-6517-C034-D694D20934B9}" dt="2025-11-09T23:59:06.658" v="207"/>
          <ac:spMkLst>
            <pc:docMk/>
            <pc:sldMk cId="3209802602" sldId="269"/>
            <ac:spMk id="13" creationId="{B3684CCF-CEBB-4D8E-A366-95E43D4C790B}"/>
          </ac:spMkLst>
        </pc:spChg>
        <pc:spChg chg="del">
          <ac:chgData name="Nomathemba Socikwa (2128581)" userId="S::2128581@student.uwtsd.ac.uk::7b68f662-5006-4db0-849a-7699f769eb38" providerId="AD" clId="Web-{BDDB25BB-91D1-6517-C034-D694D20934B9}" dt="2025-11-09T23:59:06.658" v="207"/>
          <ac:spMkLst>
            <pc:docMk/>
            <pc:sldMk cId="3209802602" sldId="269"/>
            <ac:spMk id="15" creationId="{70BEB1E7-2F88-40BC-B73D-42E5B6F80BFC}"/>
          </ac:spMkLst>
        </pc:spChg>
      </pc:sldChg>
      <pc:sldChg chg="delSp modSp mod modClrScheme delDesignElem chgLayout">
        <pc:chgData name="Nomathemba Socikwa (2128581)" userId="S::2128581@student.uwtsd.ac.uk::7b68f662-5006-4db0-849a-7699f769eb38" providerId="AD" clId="Web-{BDDB25BB-91D1-6517-C034-D694D20934B9}" dt="2025-11-10T00:32:24.694" v="403" actId="1076"/>
        <pc:sldMkLst>
          <pc:docMk/>
          <pc:sldMk cId="1863099458" sldId="270"/>
        </pc:sldMkLst>
        <pc:spChg chg="mod ord">
          <ac:chgData name="Nomathemba Socikwa (2128581)" userId="S::2128581@student.uwtsd.ac.uk::7b68f662-5006-4db0-849a-7699f769eb38" providerId="AD" clId="Web-{BDDB25BB-91D1-6517-C034-D694D20934B9}" dt="2025-11-10T00:32:03.412" v="401"/>
          <ac:spMkLst>
            <pc:docMk/>
            <pc:sldMk cId="1863099458" sldId="270"/>
            <ac:spMk id="2" creationId="{DCE5B530-1B0B-BA48-4175-1E52603F8AF4}"/>
          </ac:spMkLst>
        </pc:spChg>
        <pc:spChg chg="del">
          <ac:chgData name="Nomathemba Socikwa (2128581)" userId="S::2128581@student.uwtsd.ac.uk::7b68f662-5006-4db0-849a-7699f769eb38" providerId="AD" clId="Web-{BDDB25BB-91D1-6517-C034-D694D20934B9}" dt="2025-11-09T23:59:06.658" v="207"/>
          <ac:spMkLst>
            <pc:docMk/>
            <pc:sldMk cId="1863099458" sldId="270"/>
            <ac:spMk id="9" creationId="{BACC6370-2D7E-4714-9D71-7542949D7D5D}"/>
          </ac:spMkLst>
        </pc:spChg>
        <pc:spChg chg="del">
          <ac:chgData name="Nomathemba Socikwa (2128581)" userId="S::2128581@student.uwtsd.ac.uk::7b68f662-5006-4db0-849a-7699f769eb38" providerId="AD" clId="Web-{BDDB25BB-91D1-6517-C034-D694D20934B9}" dt="2025-11-09T23:59:06.658" v="207"/>
          <ac:spMkLst>
            <pc:docMk/>
            <pc:sldMk cId="1863099458" sldId="270"/>
            <ac:spMk id="11" creationId="{F68B3F68-107C-434F-AA38-110D5EA91B85}"/>
          </ac:spMkLst>
        </pc:spChg>
        <pc:spChg chg="del">
          <ac:chgData name="Nomathemba Socikwa (2128581)" userId="S::2128581@student.uwtsd.ac.uk::7b68f662-5006-4db0-849a-7699f769eb38" providerId="AD" clId="Web-{BDDB25BB-91D1-6517-C034-D694D20934B9}" dt="2025-11-09T23:59:06.658" v="207"/>
          <ac:spMkLst>
            <pc:docMk/>
            <pc:sldMk cId="1863099458" sldId="270"/>
            <ac:spMk id="13" creationId="{AAD0DBB9-1A4B-4391-81D4-CB19F9AB918A}"/>
          </ac:spMkLst>
        </pc:spChg>
        <pc:spChg chg="del">
          <ac:chgData name="Nomathemba Socikwa (2128581)" userId="S::2128581@student.uwtsd.ac.uk::7b68f662-5006-4db0-849a-7699f769eb38" providerId="AD" clId="Web-{BDDB25BB-91D1-6517-C034-D694D20934B9}" dt="2025-11-09T23:59:06.658" v="207"/>
          <ac:spMkLst>
            <pc:docMk/>
            <pc:sldMk cId="1863099458" sldId="270"/>
            <ac:spMk id="15" creationId="{063BBA22-50EA-4C4D-BE05-F1CE4E63AA56}"/>
          </ac:spMkLst>
        </pc:spChg>
        <pc:graphicFrameChg chg="mod ord">
          <ac:chgData name="Nomathemba Socikwa (2128581)" userId="S::2128581@student.uwtsd.ac.uk::7b68f662-5006-4db0-849a-7699f769eb38" providerId="AD" clId="Web-{BDDB25BB-91D1-6517-C034-D694D20934B9}" dt="2025-11-10T00:32:24.694" v="403" actId="1076"/>
          <ac:graphicFrameMkLst>
            <pc:docMk/>
            <pc:sldMk cId="1863099458" sldId="270"/>
            <ac:graphicFrameMk id="5" creationId="{78890682-A511-D861-85CF-77F41BC2AB1A}"/>
          </ac:graphicFrameMkLst>
        </pc:graphicFrame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1722815491" sldId="271"/>
        </pc:sldMkLst>
        <pc:spChg chg="mod ord">
          <ac:chgData name="Nomathemba Socikwa (2128581)" userId="S::2128581@student.uwtsd.ac.uk::7b68f662-5006-4db0-849a-7699f769eb38" providerId="AD" clId="Web-{BDDB25BB-91D1-6517-C034-D694D20934B9}" dt="2025-11-10T00:32:03.412" v="401"/>
          <ac:spMkLst>
            <pc:docMk/>
            <pc:sldMk cId="1722815491" sldId="271"/>
            <ac:spMk id="2" creationId="{3830D84F-62C0-F26B-CAB4-AD3ABC64BA60}"/>
          </ac:spMkLst>
        </pc:spChg>
        <pc:spChg chg="del">
          <ac:chgData name="Nomathemba Socikwa (2128581)" userId="S::2128581@student.uwtsd.ac.uk::7b68f662-5006-4db0-849a-7699f769eb38" providerId="AD" clId="Web-{BDDB25BB-91D1-6517-C034-D694D20934B9}" dt="2025-11-09T23:59:06.658" v="207"/>
          <ac:spMkLst>
            <pc:docMk/>
            <pc:sldMk cId="1722815491" sldId="271"/>
            <ac:spMk id="24" creationId="{7B0EAC71-1588-4F05-B8F6-39B63FC638B6}"/>
          </ac:spMkLst>
        </pc:spChg>
        <pc:spChg chg="del">
          <ac:chgData name="Nomathemba Socikwa (2128581)" userId="S::2128581@student.uwtsd.ac.uk::7b68f662-5006-4db0-849a-7699f769eb38" providerId="AD" clId="Web-{BDDB25BB-91D1-6517-C034-D694D20934B9}" dt="2025-11-09T23:59:06.658" v="207"/>
          <ac:spMkLst>
            <pc:docMk/>
            <pc:sldMk cId="1722815491" sldId="271"/>
            <ac:spMk id="26" creationId="{B7D0ACE8-8ED8-4CA7-9DDB-B725E80C045F}"/>
          </ac:spMkLst>
        </pc:spChg>
        <pc:spChg chg="del">
          <ac:chgData name="Nomathemba Socikwa (2128581)" userId="S::2128581@student.uwtsd.ac.uk::7b68f662-5006-4db0-849a-7699f769eb38" providerId="AD" clId="Web-{BDDB25BB-91D1-6517-C034-D694D20934B9}" dt="2025-11-09T23:59:06.658" v="207"/>
          <ac:spMkLst>
            <pc:docMk/>
            <pc:sldMk cId="1722815491" sldId="271"/>
            <ac:spMk id="28" creationId="{9864AAEA-8DC4-4D15-864C-B53C5B4CCEE0}"/>
          </ac:spMkLst>
        </pc:spChg>
        <pc:spChg chg="del">
          <ac:chgData name="Nomathemba Socikwa (2128581)" userId="S::2128581@student.uwtsd.ac.uk::7b68f662-5006-4db0-849a-7699f769eb38" providerId="AD" clId="Web-{BDDB25BB-91D1-6517-C034-D694D20934B9}" dt="2025-11-09T23:59:06.658" v="207"/>
          <ac:spMkLst>
            <pc:docMk/>
            <pc:sldMk cId="1722815491" sldId="271"/>
            <ac:spMk id="30" creationId="{E82F361B-984A-43B6-AFE8-1F14394284E4}"/>
          </ac:spMkLst>
        </pc:spChg>
        <pc:spChg chg="del">
          <ac:chgData name="Nomathemba Socikwa (2128581)" userId="S::2128581@student.uwtsd.ac.uk::7b68f662-5006-4db0-849a-7699f769eb38" providerId="AD" clId="Web-{BDDB25BB-91D1-6517-C034-D694D20934B9}" dt="2025-11-09T23:59:06.658" v="207"/>
          <ac:spMkLst>
            <pc:docMk/>
            <pc:sldMk cId="1722815491" sldId="271"/>
            <ac:spMk id="32" creationId="{4F2A6A32-9ADF-4DD4-AEA5-0D1FF0F8B490}"/>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818219241" sldId="272"/>
        </pc:sldMkLst>
        <pc:spChg chg="mod ord">
          <ac:chgData name="Nomathemba Socikwa (2128581)" userId="S::2128581@student.uwtsd.ac.uk::7b68f662-5006-4db0-849a-7699f769eb38" providerId="AD" clId="Web-{BDDB25BB-91D1-6517-C034-D694D20934B9}" dt="2025-11-10T00:32:03.412" v="401"/>
          <ac:spMkLst>
            <pc:docMk/>
            <pc:sldMk cId="818219241" sldId="272"/>
            <ac:spMk id="2" creationId="{B40AD509-5A56-DCC6-5E98-B343B68C2B0D}"/>
          </ac:spMkLst>
        </pc:spChg>
        <pc:spChg chg="mod ord">
          <ac:chgData name="Nomathemba Socikwa (2128581)" userId="S::2128581@student.uwtsd.ac.uk::7b68f662-5006-4db0-849a-7699f769eb38" providerId="AD" clId="Web-{BDDB25BB-91D1-6517-C034-D694D20934B9}" dt="2025-11-10T00:32:03.412" v="401"/>
          <ac:spMkLst>
            <pc:docMk/>
            <pc:sldMk cId="818219241" sldId="272"/>
            <ac:spMk id="3" creationId="{C97A33ED-9C6F-C8F6-2378-05D4D8F41990}"/>
          </ac:spMkLst>
        </pc:spChg>
        <pc:spChg chg="del">
          <ac:chgData name="Nomathemba Socikwa (2128581)" userId="S::2128581@student.uwtsd.ac.uk::7b68f662-5006-4db0-849a-7699f769eb38" providerId="AD" clId="Web-{BDDB25BB-91D1-6517-C034-D694D20934B9}" dt="2025-11-09T23:59:06.658" v="207"/>
          <ac:spMkLst>
            <pc:docMk/>
            <pc:sldMk cId="818219241" sldId="272"/>
            <ac:spMk id="15" creationId="{4FEFA667-DE58-4745-9E9D-C6E61CB06A03}"/>
          </ac:spMkLst>
        </pc:spChg>
        <pc:spChg chg="del">
          <ac:chgData name="Nomathemba Socikwa (2128581)" userId="S::2128581@student.uwtsd.ac.uk::7b68f662-5006-4db0-849a-7699f769eb38" providerId="AD" clId="Web-{BDDB25BB-91D1-6517-C034-D694D20934B9}" dt="2025-11-09T23:59:06.658" v="207"/>
          <ac:spMkLst>
            <pc:docMk/>
            <pc:sldMk cId="818219241" sldId="272"/>
            <ac:spMk id="17" creationId="{ED888B23-07FA-482A-96DF-47E31AF1A603}"/>
          </ac:spMkLst>
        </pc:spChg>
        <pc:spChg chg="del">
          <ac:chgData name="Nomathemba Socikwa (2128581)" userId="S::2128581@student.uwtsd.ac.uk::7b68f662-5006-4db0-849a-7699f769eb38" providerId="AD" clId="Web-{BDDB25BB-91D1-6517-C034-D694D20934B9}" dt="2025-11-09T23:59:06.658" v="207"/>
          <ac:spMkLst>
            <pc:docMk/>
            <pc:sldMk cId="818219241" sldId="272"/>
            <ac:spMk id="29" creationId="{5C8908E2-EE49-44D2-9428-A28D2312A8D5}"/>
          </ac:spMkLst>
        </pc:spChg>
        <pc:grpChg chg="del">
          <ac:chgData name="Nomathemba Socikwa (2128581)" userId="S::2128581@student.uwtsd.ac.uk::7b68f662-5006-4db0-849a-7699f769eb38" providerId="AD" clId="Web-{BDDB25BB-91D1-6517-C034-D694D20934B9}" dt="2025-11-09T23:59:06.658" v="207"/>
          <ac:grpSpMkLst>
            <pc:docMk/>
            <pc:sldMk cId="818219241" sldId="272"/>
            <ac:grpSpMk id="30" creationId="{53CA3DAA-08BB-476F-9793-941CFAEA5E61}"/>
          </ac:grpSpMkLst>
        </pc:gr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2940998871" sldId="273"/>
        </pc:sldMkLst>
        <pc:spChg chg="mod ord">
          <ac:chgData name="Nomathemba Socikwa (2128581)" userId="S::2128581@student.uwtsd.ac.uk::7b68f662-5006-4db0-849a-7699f769eb38" providerId="AD" clId="Web-{BDDB25BB-91D1-6517-C034-D694D20934B9}" dt="2025-11-10T00:32:03.412" v="401"/>
          <ac:spMkLst>
            <pc:docMk/>
            <pc:sldMk cId="2940998871" sldId="273"/>
            <ac:spMk id="2" creationId="{26849BDF-C77C-7009-3F85-CC0DEAB1E66A}"/>
          </ac:spMkLst>
        </pc:spChg>
        <pc:spChg chg="mod ord">
          <ac:chgData name="Nomathemba Socikwa (2128581)" userId="S::2128581@student.uwtsd.ac.uk::7b68f662-5006-4db0-849a-7699f769eb38" providerId="AD" clId="Web-{BDDB25BB-91D1-6517-C034-D694D20934B9}" dt="2025-11-10T00:32:03.412" v="401"/>
          <ac:spMkLst>
            <pc:docMk/>
            <pc:sldMk cId="2940998871" sldId="273"/>
            <ac:spMk id="3" creationId="{3C920069-F27A-B9DB-4C02-9DFB58BBAD41}"/>
          </ac:spMkLst>
        </pc:spChg>
        <pc:spChg chg="del">
          <ac:chgData name="Nomathemba Socikwa (2128581)" userId="S::2128581@student.uwtsd.ac.uk::7b68f662-5006-4db0-849a-7699f769eb38" providerId="AD" clId="Web-{BDDB25BB-91D1-6517-C034-D694D20934B9}" dt="2025-11-09T23:59:06.658" v="207"/>
          <ac:spMkLst>
            <pc:docMk/>
            <pc:sldMk cId="2940998871" sldId="273"/>
            <ac:spMk id="27" creationId="{389575E1-3389-451A-A5F7-27854C25C599}"/>
          </ac:spMkLst>
        </pc:spChg>
        <pc:spChg chg="del">
          <ac:chgData name="Nomathemba Socikwa (2128581)" userId="S::2128581@student.uwtsd.ac.uk::7b68f662-5006-4db0-849a-7699f769eb38" providerId="AD" clId="Web-{BDDB25BB-91D1-6517-C034-D694D20934B9}" dt="2025-11-09T23:59:06.658" v="207"/>
          <ac:spMkLst>
            <pc:docMk/>
            <pc:sldMk cId="2940998871" sldId="273"/>
            <ac:spMk id="28" creationId="{A53CCC5C-D88E-40FB-B30B-23DCDBD01D37}"/>
          </ac:spMkLst>
        </pc:spChg>
        <pc:spChg chg="del">
          <ac:chgData name="Nomathemba Socikwa (2128581)" userId="S::2128581@student.uwtsd.ac.uk::7b68f662-5006-4db0-849a-7699f769eb38" providerId="AD" clId="Web-{BDDB25BB-91D1-6517-C034-D694D20934B9}" dt="2025-11-09T23:59:06.658" v="207"/>
          <ac:spMkLst>
            <pc:docMk/>
            <pc:sldMk cId="2940998871" sldId="273"/>
            <ac:spMk id="29" creationId="{081E4A58-353D-44AE-B2FC-2A74E2E400F7}"/>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4046914151" sldId="274"/>
        </pc:sldMkLst>
        <pc:spChg chg="mod ord">
          <ac:chgData name="Nomathemba Socikwa (2128581)" userId="S::2128581@student.uwtsd.ac.uk::7b68f662-5006-4db0-849a-7699f769eb38" providerId="AD" clId="Web-{BDDB25BB-91D1-6517-C034-D694D20934B9}" dt="2025-11-10T00:32:03.412" v="401"/>
          <ac:spMkLst>
            <pc:docMk/>
            <pc:sldMk cId="4046914151" sldId="274"/>
            <ac:spMk id="2" creationId="{A286D184-9FB0-4109-FEB4-2550652AEA8C}"/>
          </ac:spMkLst>
        </pc:spChg>
        <pc:spChg chg="mod ord">
          <ac:chgData name="Nomathemba Socikwa (2128581)" userId="S::2128581@student.uwtsd.ac.uk::7b68f662-5006-4db0-849a-7699f769eb38" providerId="AD" clId="Web-{BDDB25BB-91D1-6517-C034-D694D20934B9}" dt="2025-11-10T00:32:03.412" v="401"/>
          <ac:spMkLst>
            <pc:docMk/>
            <pc:sldMk cId="4046914151" sldId="274"/>
            <ac:spMk id="3" creationId="{F7626866-318F-E0D4-A0A7-6AA853DE88EB}"/>
          </ac:spMkLst>
        </pc:spChg>
        <pc:spChg chg="del">
          <ac:chgData name="Nomathemba Socikwa (2128581)" userId="S::2128581@student.uwtsd.ac.uk::7b68f662-5006-4db0-849a-7699f769eb38" providerId="AD" clId="Web-{BDDB25BB-91D1-6517-C034-D694D20934B9}" dt="2025-11-09T23:59:06.658" v="207"/>
          <ac:spMkLst>
            <pc:docMk/>
            <pc:sldMk cId="4046914151" sldId="274"/>
            <ac:spMk id="67" creationId="{03AF1C04-3FEF-41BD-BB84-2F263765BEBC}"/>
          </ac:spMkLst>
        </pc:spChg>
        <pc:grpChg chg="del">
          <ac:chgData name="Nomathemba Socikwa (2128581)" userId="S::2128581@student.uwtsd.ac.uk::7b68f662-5006-4db0-849a-7699f769eb38" providerId="AD" clId="Web-{BDDB25BB-91D1-6517-C034-D694D20934B9}" dt="2025-11-09T23:59:06.658" v="207"/>
          <ac:grpSpMkLst>
            <pc:docMk/>
            <pc:sldMk cId="4046914151" sldId="274"/>
            <ac:grpSpMk id="68" creationId="{2DD5E267-EB6F-47DF-ABEF-2C1BED44DAC6}"/>
          </ac:grpSpMkLst>
        </pc:grpChg>
        <pc:grpChg chg="del">
          <ac:chgData name="Nomathemba Socikwa (2128581)" userId="S::2128581@student.uwtsd.ac.uk::7b68f662-5006-4db0-849a-7699f769eb38" providerId="AD" clId="Web-{BDDB25BB-91D1-6517-C034-D694D20934B9}" dt="2025-11-09T23:59:06.658" v="207"/>
          <ac:grpSpMkLst>
            <pc:docMk/>
            <pc:sldMk cId="4046914151" sldId="274"/>
            <ac:grpSpMk id="70" creationId="{66828D02-A05D-412B-9F20-B68E970B9FC2}"/>
          </ac:grpSpMkLst>
        </pc:grpChg>
        <pc:grpChg chg="del">
          <ac:chgData name="Nomathemba Socikwa (2128581)" userId="S::2128581@student.uwtsd.ac.uk::7b68f662-5006-4db0-849a-7699f769eb38" providerId="AD" clId="Web-{BDDB25BB-91D1-6517-C034-D694D20934B9}" dt="2025-11-09T23:59:06.658" v="207"/>
          <ac:grpSpMkLst>
            <pc:docMk/>
            <pc:sldMk cId="4046914151" sldId="274"/>
            <ac:grpSpMk id="72" creationId="{E27AF472-EAE3-4572-AB69-B92BD10DBC6D}"/>
          </ac:grpSpMkLst>
        </pc:gr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1564149299" sldId="275"/>
        </pc:sldMkLst>
        <pc:spChg chg="mod ord">
          <ac:chgData name="Nomathemba Socikwa (2128581)" userId="S::2128581@student.uwtsd.ac.uk::7b68f662-5006-4db0-849a-7699f769eb38" providerId="AD" clId="Web-{BDDB25BB-91D1-6517-C034-D694D20934B9}" dt="2025-11-10T00:32:03.412" v="401"/>
          <ac:spMkLst>
            <pc:docMk/>
            <pc:sldMk cId="1564149299" sldId="275"/>
            <ac:spMk id="2" creationId="{0B03376C-FE73-369F-DE69-B3EBF71B4BCF}"/>
          </ac:spMkLst>
        </pc:spChg>
        <pc:spChg chg="mod ord">
          <ac:chgData name="Nomathemba Socikwa (2128581)" userId="S::2128581@student.uwtsd.ac.uk::7b68f662-5006-4db0-849a-7699f769eb38" providerId="AD" clId="Web-{BDDB25BB-91D1-6517-C034-D694D20934B9}" dt="2025-11-10T00:32:03.412" v="401"/>
          <ac:spMkLst>
            <pc:docMk/>
            <pc:sldMk cId="1564149299" sldId="275"/>
            <ac:spMk id="3" creationId="{380DFB37-55AA-EE57-12CF-ADFCCF716522}"/>
          </ac:spMkLst>
        </pc:spChg>
        <pc:spChg chg="del">
          <ac:chgData name="Nomathemba Socikwa (2128581)" userId="S::2128581@student.uwtsd.ac.uk::7b68f662-5006-4db0-849a-7699f769eb38" providerId="AD" clId="Web-{BDDB25BB-91D1-6517-C034-D694D20934B9}" dt="2025-11-09T23:59:06.658" v="207"/>
          <ac:spMkLst>
            <pc:docMk/>
            <pc:sldMk cId="1564149299" sldId="275"/>
            <ac:spMk id="20" creationId="{327D73B4-9F5C-4A64-A179-51B9500CB8B5}"/>
          </ac:spMkLst>
        </pc:spChg>
        <pc:spChg chg="del">
          <ac:chgData name="Nomathemba Socikwa (2128581)" userId="S::2128581@student.uwtsd.ac.uk::7b68f662-5006-4db0-849a-7699f769eb38" providerId="AD" clId="Web-{BDDB25BB-91D1-6517-C034-D694D20934B9}" dt="2025-11-09T23:59:06.658" v="207"/>
          <ac:spMkLst>
            <pc:docMk/>
            <pc:sldMk cId="1564149299" sldId="275"/>
            <ac:spMk id="21" creationId="{C1F06963-6374-4B48-844F-071A9BAAAE02}"/>
          </ac:spMkLst>
        </pc:spChg>
        <pc:spChg chg="del">
          <ac:chgData name="Nomathemba Socikwa (2128581)" userId="S::2128581@student.uwtsd.ac.uk::7b68f662-5006-4db0-849a-7699f769eb38" providerId="AD" clId="Web-{BDDB25BB-91D1-6517-C034-D694D20934B9}" dt="2025-11-09T23:59:06.658" v="207"/>
          <ac:spMkLst>
            <pc:docMk/>
            <pc:sldMk cId="1564149299" sldId="275"/>
            <ac:spMk id="24" creationId="{E3020543-B24B-4EC4-8FFC-8DD88EEA91A8}"/>
          </ac:spMkLst>
        </pc:spChg>
        <pc:grpChg chg="del">
          <ac:chgData name="Nomathemba Socikwa (2128581)" userId="S::2128581@student.uwtsd.ac.uk::7b68f662-5006-4db0-849a-7699f769eb38" providerId="AD" clId="Web-{BDDB25BB-91D1-6517-C034-D694D20934B9}" dt="2025-11-09T23:59:06.658" v="207"/>
          <ac:grpSpMkLst>
            <pc:docMk/>
            <pc:sldMk cId="1564149299" sldId="275"/>
            <ac:grpSpMk id="22" creationId="{5614C7C0-FA1D-4105-8345-1DF76F9870A8}"/>
          </ac:grpSpMkLst>
        </pc:grpChg>
        <pc:cxnChg chg="del">
          <ac:chgData name="Nomathemba Socikwa (2128581)" userId="S::2128581@student.uwtsd.ac.uk::7b68f662-5006-4db0-849a-7699f769eb38" providerId="AD" clId="Web-{BDDB25BB-91D1-6517-C034-D694D20934B9}" dt="2025-11-09T23:59:06.658" v="207"/>
          <ac:cxnSpMkLst>
            <pc:docMk/>
            <pc:sldMk cId="1564149299" sldId="275"/>
            <ac:cxnSpMk id="19" creationId="{C49DA8F6-BCC1-4447-B54C-57856834B94B}"/>
          </ac:cxnSpMkLst>
        </pc:cxn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1115139504" sldId="276"/>
        </pc:sldMkLst>
        <pc:spChg chg="mod ord">
          <ac:chgData name="Nomathemba Socikwa (2128581)" userId="S::2128581@student.uwtsd.ac.uk::7b68f662-5006-4db0-849a-7699f769eb38" providerId="AD" clId="Web-{BDDB25BB-91D1-6517-C034-D694D20934B9}" dt="2025-11-10T00:32:03.412" v="401"/>
          <ac:spMkLst>
            <pc:docMk/>
            <pc:sldMk cId="1115139504" sldId="276"/>
            <ac:spMk id="2" creationId="{FC263E59-9B8E-DB4D-3B2A-1150B1C9E6BA}"/>
          </ac:spMkLst>
        </pc:spChg>
        <pc:spChg chg="mod ord">
          <ac:chgData name="Nomathemba Socikwa (2128581)" userId="S::2128581@student.uwtsd.ac.uk::7b68f662-5006-4db0-849a-7699f769eb38" providerId="AD" clId="Web-{BDDB25BB-91D1-6517-C034-D694D20934B9}" dt="2025-11-10T00:32:03.412" v="401"/>
          <ac:spMkLst>
            <pc:docMk/>
            <pc:sldMk cId="1115139504" sldId="276"/>
            <ac:spMk id="3" creationId="{521FD68C-52BB-F9D8-3919-DDDB7A313F37}"/>
          </ac:spMkLst>
        </pc:spChg>
        <pc:spChg chg="del">
          <ac:chgData name="Nomathemba Socikwa (2128581)" userId="S::2128581@student.uwtsd.ac.uk::7b68f662-5006-4db0-849a-7699f769eb38" providerId="AD" clId="Web-{BDDB25BB-91D1-6517-C034-D694D20934B9}" dt="2025-11-09T23:59:06.658" v="207"/>
          <ac:spMkLst>
            <pc:docMk/>
            <pc:sldMk cId="1115139504" sldId="276"/>
            <ac:spMk id="53" creationId="{3BA513B0-82FF-4F41-8178-885375D1CFB5}"/>
          </ac:spMkLst>
        </pc:spChg>
        <pc:grpChg chg="del">
          <ac:chgData name="Nomathemba Socikwa (2128581)" userId="S::2128581@student.uwtsd.ac.uk::7b68f662-5006-4db0-849a-7699f769eb38" providerId="AD" clId="Web-{BDDB25BB-91D1-6517-C034-D694D20934B9}" dt="2025-11-09T23:59:06.658" v="207"/>
          <ac:grpSpMkLst>
            <pc:docMk/>
            <pc:sldMk cId="1115139504" sldId="276"/>
            <ac:grpSpMk id="54" creationId="{93DB8501-F9F2-4ACD-B56A-9019CD5006D6}"/>
          </ac:grpSpMkLst>
        </pc:grpChg>
        <pc:picChg chg="mod">
          <ac:chgData name="Nomathemba Socikwa (2128581)" userId="S::2128581@student.uwtsd.ac.uk::7b68f662-5006-4db0-849a-7699f769eb38" providerId="AD" clId="Web-{BDDB25BB-91D1-6517-C034-D694D20934B9}" dt="2025-11-10T00:16:14.010" v="312" actId="14100"/>
          <ac:picMkLst>
            <pc:docMk/>
            <pc:sldMk cId="1115139504" sldId="276"/>
            <ac:picMk id="4" creationId="{9D939A35-51D6-53EF-412B-B7CD7DE936FB}"/>
          </ac:picMkLst>
        </pc:picChg>
      </pc:sldChg>
      <pc:sldChg chg="addSp delSp modSp mod setBg modClrScheme delDesignElem chgLayout">
        <pc:chgData name="Nomathemba Socikwa (2128581)" userId="S::2128581@student.uwtsd.ac.uk::7b68f662-5006-4db0-849a-7699f769eb38" providerId="AD" clId="Web-{BDDB25BB-91D1-6517-C034-D694D20934B9}" dt="2025-11-10T00:32:03.412" v="401"/>
        <pc:sldMkLst>
          <pc:docMk/>
          <pc:sldMk cId="1951074424" sldId="277"/>
        </pc:sldMkLst>
        <pc:spChg chg="mod ord">
          <ac:chgData name="Nomathemba Socikwa (2128581)" userId="S::2128581@student.uwtsd.ac.uk::7b68f662-5006-4db0-849a-7699f769eb38" providerId="AD" clId="Web-{BDDB25BB-91D1-6517-C034-D694D20934B9}" dt="2025-11-10T00:32:03.412" v="401"/>
          <ac:spMkLst>
            <pc:docMk/>
            <pc:sldMk cId="1951074424" sldId="277"/>
            <ac:spMk id="2" creationId="{E4B80C3B-8046-4B87-D850-A692AED4B3AC}"/>
          </ac:spMkLst>
        </pc:spChg>
        <pc:spChg chg="mod ord">
          <ac:chgData name="Nomathemba Socikwa (2128581)" userId="S::2128581@student.uwtsd.ac.uk::7b68f662-5006-4db0-849a-7699f769eb38" providerId="AD" clId="Web-{BDDB25BB-91D1-6517-C034-D694D20934B9}" dt="2025-11-10T00:32:03.412" v="401"/>
          <ac:spMkLst>
            <pc:docMk/>
            <pc:sldMk cId="1951074424" sldId="277"/>
            <ac:spMk id="3" creationId="{6B89AA95-08A8-1FE5-83AE-E4267E924608}"/>
          </ac:spMkLst>
        </pc:spChg>
        <pc:spChg chg="mod">
          <ac:chgData name="Nomathemba Socikwa (2128581)" userId="S::2128581@student.uwtsd.ac.uk::7b68f662-5006-4db0-849a-7699f769eb38" providerId="AD" clId="Web-{BDDB25BB-91D1-6517-C034-D694D20934B9}" dt="2025-11-10T00:26:58.284" v="386"/>
          <ac:spMkLst>
            <pc:docMk/>
            <pc:sldMk cId="1951074424" sldId="277"/>
            <ac:spMk id="5" creationId="{E2D3971A-9D0D-501B-251F-D2FD42BF7FF2}"/>
          </ac:spMkLst>
        </pc:spChg>
        <pc:spChg chg="add del mod">
          <ac:chgData name="Nomathemba Socikwa (2128581)" userId="S::2128581@student.uwtsd.ac.uk::7b68f662-5006-4db0-849a-7699f769eb38" providerId="AD" clId="Web-{BDDB25BB-91D1-6517-C034-D694D20934B9}" dt="2025-11-10T00:26:58.284" v="386"/>
          <ac:spMkLst>
            <pc:docMk/>
            <pc:sldMk cId="1951074424" sldId="277"/>
            <ac:spMk id="10" creationId="{D257B3D7-DA2D-1F25-B578-0B83655E4F5E}"/>
          </ac:spMkLst>
        </pc:spChg>
        <pc:spChg chg="add del mod">
          <ac:chgData name="Nomathemba Socikwa (2128581)" userId="S::2128581@student.uwtsd.ac.uk::7b68f662-5006-4db0-849a-7699f769eb38" providerId="AD" clId="Web-{BDDB25BB-91D1-6517-C034-D694D20934B9}" dt="2025-11-10T00:26:58.284" v="386"/>
          <ac:spMkLst>
            <pc:docMk/>
            <pc:sldMk cId="1951074424" sldId="277"/>
            <ac:spMk id="12" creationId="{E20ECE76-BD4B-1604-A0DF-099B0210ED1C}"/>
          </ac:spMkLst>
        </pc:spChg>
        <pc:spChg chg="add del mod">
          <ac:chgData name="Nomathemba Socikwa (2128581)" userId="S::2128581@student.uwtsd.ac.uk::7b68f662-5006-4db0-849a-7699f769eb38" providerId="AD" clId="Web-{BDDB25BB-91D1-6517-C034-D694D20934B9}" dt="2025-11-10T00:26:58.284" v="386"/>
          <ac:spMkLst>
            <pc:docMk/>
            <pc:sldMk cId="1951074424" sldId="277"/>
            <ac:spMk id="14" creationId="{6A469980-DE8C-0DD9-A294-242349745DA3}"/>
          </ac:spMkLst>
        </pc:spChg>
        <pc:spChg chg="add del mod">
          <ac:chgData name="Nomathemba Socikwa (2128581)" userId="S::2128581@student.uwtsd.ac.uk::7b68f662-5006-4db0-849a-7699f769eb38" providerId="AD" clId="Web-{BDDB25BB-91D1-6517-C034-D694D20934B9}" dt="2025-11-10T00:26:58.284" v="386"/>
          <ac:spMkLst>
            <pc:docMk/>
            <pc:sldMk cId="1951074424" sldId="277"/>
            <ac:spMk id="16" creationId="{BDD8B495-2D37-A731-AA2A-C06F750809C9}"/>
          </ac:spMkLst>
        </pc:spChg>
        <pc:spChg chg="del">
          <ac:chgData name="Nomathemba Socikwa (2128581)" userId="S::2128581@student.uwtsd.ac.uk::7b68f662-5006-4db0-849a-7699f769eb38" providerId="AD" clId="Web-{BDDB25BB-91D1-6517-C034-D694D20934B9}" dt="2025-11-09T23:59:06.658" v="207"/>
          <ac:spMkLst>
            <pc:docMk/>
            <pc:sldMk cId="1951074424" sldId="277"/>
            <ac:spMk id="19" creationId="{04812C46-200A-4DEB-A05E-3ED6C68C2387}"/>
          </ac:spMkLst>
        </pc:spChg>
        <pc:spChg chg="del">
          <ac:chgData name="Nomathemba Socikwa (2128581)" userId="S::2128581@student.uwtsd.ac.uk::7b68f662-5006-4db0-849a-7699f769eb38" providerId="AD" clId="Web-{BDDB25BB-91D1-6517-C034-D694D20934B9}" dt="2025-11-09T23:59:06.658" v="207"/>
          <ac:spMkLst>
            <pc:docMk/>
            <pc:sldMk cId="1951074424" sldId="277"/>
            <ac:spMk id="20" creationId="{D1EA859B-E555-4109-94F3-6700E046E008}"/>
          </ac:spMkLst>
        </pc:spChg>
        <pc:picChg chg="mod ord">
          <ac:chgData name="Nomathemba Socikwa (2128581)" userId="S::2128581@student.uwtsd.ac.uk::7b68f662-5006-4db0-849a-7699f769eb38" providerId="AD" clId="Web-{BDDB25BB-91D1-6517-C034-D694D20934B9}" dt="2025-11-10T00:26:58.284" v="386"/>
          <ac:picMkLst>
            <pc:docMk/>
            <pc:sldMk cId="1951074424" sldId="277"/>
            <ac:picMk id="4" creationId="{37B0AC3D-3121-B116-E304-AE32510810BB}"/>
          </ac:picMkLst>
        </pc:pic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4205829685" sldId="278"/>
        </pc:sldMkLst>
        <pc:spChg chg="mod ord">
          <ac:chgData name="Nomathemba Socikwa (2128581)" userId="S::2128581@student.uwtsd.ac.uk::7b68f662-5006-4db0-849a-7699f769eb38" providerId="AD" clId="Web-{BDDB25BB-91D1-6517-C034-D694D20934B9}" dt="2025-11-10T00:32:03.412" v="401"/>
          <ac:spMkLst>
            <pc:docMk/>
            <pc:sldMk cId="4205829685" sldId="278"/>
            <ac:spMk id="2" creationId="{51529754-BB63-E3B9-C081-5DF60DA9D836}"/>
          </ac:spMkLst>
        </pc:spChg>
        <pc:spChg chg="mod ord">
          <ac:chgData name="Nomathemba Socikwa (2128581)" userId="S::2128581@student.uwtsd.ac.uk::7b68f662-5006-4db0-849a-7699f769eb38" providerId="AD" clId="Web-{BDDB25BB-91D1-6517-C034-D694D20934B9}" dt="2025-11-10T00:32:03.412" v="401"/>
          <ac:spMkLst>
            <pc:docMk/>
            <pc:sldMk cId="4205829685" sldId="278"/>
            <ac:spMk id="3" creationId="{6BB0D582-1B34-31AA-AB37-B784BDBF1C73}"/>
          </ac:spMkLst>
        </pc:spChg>
        <pc:spChg chg="del">
          <ac:chgData name="Nomathemba Socikwa (2128581)" userId="S::2128581@student.uwtsd.ac.uk::7b68f662-5006-4db0-849a-7699f769eb38" providerId="AD" clId="Web-{BDDB25BB-91D1-6517-C034-D694D20934B9}" dt="2025-11-09T23:59:06.658" v="207"/>
          <ac:spMkLst>
            <pc:docMk/>
            <pc:sldMk cId="4205829685" sldId="278"/>
            <ac:spMk id="55" creationId="{637B2035-1FCB-439A-B421-095E136C7E07}"/>
          </ac:spMkLst>
        </pc:spChg>
        <pc:spChg chg="del">
          <ac:chgData name="Nomathemba Socikwa (2128581)" userId="S::2128581@student.uwtsd.ac.uk::7b68f662-5006-4db0-849a-7699f769eb38" providerId="AD" clId="Web-{BDDB25BB-91D1-6517-C034-D694D20934B9}" dt="2025-11-09T23:59:06.658" v="207"/>
          <ac:spMkLst>
            <pc:docMk/>
            <pc:sldMk cId="4205829685" sldId="278"/>
            <ac:spMk id="56" creationId="{676D6CDF-C512-4739-B158-55EE955EFA39}"/>
          </ac:spMkLst>
        </pc:spChg>
        <pc:picChg chg="mod">
          <ac:chgData name="Nomathemba Socikwa (2128581)" userId="S::2128581@student.uwtsd.ac.uk::7b68f662-5006-4db0-849a-7699f769eb38" providerId="AD" clId="Web-{BDDB25BB-91D1-6517-C034-D694D20934B9}" dt="2025-11-10T00:26:49.018" v="375" actId="14100"/>
          <ac:picMkLst>
            <pc:docMk/>
            <pc:sldMk cId="4205829685" sldId="278"/>
            <ac:picMk id="4" creationId="{78CD33C4-5536-17AE-49E9-5630DAB306EA}"/>
          </ac:picMkLst>
        </pc:pic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2652160712" sldId="279"/>
        </pc:sldMkLst>
        <pc:spChg chg="mod ord">
          <ac:chgData name="Nomathemba Socikwa (2128581)" userId="S::2128581@student.uwtsd.ac.uk::7b68f662-5006-4db0-849a-7699f769eb38" providerId="AD" clId="Web-{BDDB25BB-91D1-6517-C034-D694D20934B9}" dt="2025-11-10T00:32:03.412" v="401"/>
          <ac:spMkLst>
            <pc:docMk/>
            <pc:sldMk cId="2652160712" sldId="279"/>
            <ac:spMk id="2" creationId="{3BC4C0E0-8B71-7CC9-2E63-020E5E544413}"/>
          </ac:spMkLst>
        </pc:spChg>
        <pc:spChg chg="del">
          <ac:chgData name="Nomathemba Socikwa (2128581)" userId="S::2128581@student.uwtsd.ac.uk::7b68f662-5006-4db0-849a-7699f769eb38" providerId="AD" clId="Web-{BDDB25BB-91D1-6517-C034-D694D20934B9}" dt="2025-11-09T23:59:06.658" v="207"/>
          <ac:spMkLst>
            <pc:docMk/>
            <pc:sldMk cId="2652160712" sldId="279"/>
            <ac:spMk id="8" creationId="{4F7EBAE4-9945-4473-9E34-B2C66EA0F03D}"/>
          </ac:spMkLst>
        </pc:spChg>
        <pc:spChg chg="mod ord">
          <ac:chgData name="Nomathemba Socikwa (2128581)" userId="S::2128581@student.uwtsd.ac.uk::7b68f662-5006-4db0-849a-7699f769eb38" providerId="AD" clId="Web-{BDDB25BB-91D1-6517-C034-D694D20934B9}" dt="2025-11-10T00:32:03.412" v="401"/>
          <ac:spMkLst>
            <pc:docMk/>
            <pc:sldMk cId="2652160712" sldId="279"/>
            <ac:spMk id="10" creationId="{7E780C6A-6FFC-C076-9882-27B95A964893}"/>
          </ac:spMkLst>
        </pc:spChg>
        <pc:spChg chg="del">
          <ac:chgData name="Nomathemba Socikwa (2128581)" userId="S::2128581@student.uwtsd.ac.uk::7b68f662-5006-4db0-849a-7699f769eb38" providerId="AD" clId="Web-{BDDB25BB-91D1-6517-C034-D694D20934B9}" dt="2025-11-09T23:59:06.658" v="207"/>
          <ac:spMkLst>
            <pc:docMk/>
            <pc:sldMk cId="2652160712" sldId="279"/>
            <ac:spMk id="12" creationId="{70BEB1E7-2F88-40BC-B73D-42E5B6F80BFC}"/>
          </ac:spMkLst>
        </pc:spChg>
        <pc:spChg chg="del">
          <ac:chgData name="Nomathemba Socikwa (2128581)" userId="S::2128581@student.uwtsd.ac.uk::7b68f662-5006-4db0-849a-7699f769eb38" providerId="AD" clId="Web-{BDDB25BB-91D1-6517-C034-D694D20934B9}" dt="2025-11-09T23:59:06.658" v="207"/>
          <ac:spMkLst>
            <pc:docMk/>
            <pc:sldMk cId="2652160712" sldId="279"/>
            <ac:spMk id="14" creationId="{A7B99495-F43F-4D80-A44F-2CB4764EB90B}"/>
          </ac:spMkLst>
        </pc:spChg>
        <pc:picChg chg="mod">
          <ac:chgData name="Nomathemba Socikwa (2128581)" userId="S::2128581@student.uwtsd.ac.uk::7b68f662-5006-4db0-849a-7699f769eb38" providerId="AD" clId="Web-{BDDB25BB-91D1-6517-C034-D694D20934B9}" dt="2025-11-09T23:05:18.053" v="91" actId="14100"/>
          <ac:picMkLst>
            <pc:docMk/>
            <pc:sldMk cId="2652160712" sldId="279"/>
            <ac:picMk id="4" creationId="{6B04D2D4-D1C4-3DDB-5DAA-9CDF011F380D}"/>
          </ac:picMkLst>
        </pc:pic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294688486" sldId="280"/>
        </pc:sldMkLst>
        <pc:spChg chg="mod ord">
          <ac:chgData name="Nomathemba Socikwa (2128581)" userId="S::2128581@student.uwtsd.ac.uk::7b68f662-5006-4db0-849a-7699f769eb38" providerId="AD" clId="Web-{BDDB25BB-91D1-6517-C034-D694D20934B9}" dt="2025-11-10T00:32:03.412" v="401"/>
          <ac:spMkLst>
            <pc:docMk/>
            <pc:sldMk cId="294688486" sldId="280"/>
            <ac:spMk id="2" creationId="{C1FD4641-6DC5-A42C-028E-4487707507DD}"/>
          </ac:spMkLst>
        </pc:spChg>
        <pc:spChg chg="mod ord">
          <ac:chgData name="Nomathemba Socikwa (2128581)" userId="S::2128581@student.uwtsd.ac.uk::7b68f662-5006-4db0-849a-7699f769eb38" providerId="AD" clId="Web-{BDDB25BB-91D1-6517-C034-D694D20934B9}" dt="2025-11-10T00:32:03.412" v="401"/>
          <ac:spMkLst>
            <pc:docMk/>
            <pc:sldMk cId="294688486" sldId="280"/>
            <ac:spMk id="3" creationId="{0942C48F-5753-F9A3-8D88-2DD741A95E83}"/>
          </ac:spMkLst>
        </pc:spChg>
        <pc:spChg chg="del">
          <ac:chgData name="Nomathemba Socikwa (2128581)" userId="S::2128581@student.uwtsd.ac.uk::7b68f662-5006-4db0-849a-7699f769eb38" providerId="AD" clId="Web-{BDDB25BB-91D1-6517-C034-D694D20934B9}" dt="2025-11-09T23:59:06.658" v="207"/>
          <ac:spMkLst>
            <pc:docMk/>
            <pc:sldMk cId="294688486" sldId="280"/>
            <ac:spMk id="20" creationId="{55D4142C-5077-457F-A6AD-3FECFDB39685}"/>
          </ac:spMkLst>
        </pc:spChg>
        <pc:spChg chg="del">
          <ac:chgData name="Nomathemba Socikwa (2128581)" userId="S::2128581@student.uwtsd.ac.uk::7b68f662-5006-4db0-849a-7699f769eb38" providerId="AD" clId="Web-{BDDB25BB-91D1-6517-C034-D694D20934B9}" dt="2025-11-09T23:59:06.658" v="207"/>
          <ac:spMkLst>
            <pc:docMk/>
            <pc:sldMk cId="294688486" sldId="280"/>
            <ac:spMk id="21" creationId="{94E4D846-3AFC-4F86-8C35-24B0542A269D}"/>
          </ac:spMkLst>
        </pc:spChg>
        <pc:spChg chg="del">
          <ac:chgData name="Nomathemba Socikwa (2128581)" userId="S::2128581@student.uwtsd.ac.uk::7b68f662-5006-4db0-849a-7699f769eb38" providerId="AD" clId="Web-{BDDB25BB-91D1-6517-C034-D694D20934B9}" dt="2025-11-09T23:59:06.658" v="207"/>
          <ac:spMkLst>
            <pc:docMk/>
            <pc:sldMk cId="294688486" sldId="280"/>
            <ac:spMk id="22" creationId="{7A5F0580-5EE9-419F-96EE-B6529EF6E7D0}"/>
          </ac:spMkLst>
        </pc:spChg>
        <pc:spChg chg="del">
          <ac:chgData name="Nomathemba Socikwa (2128581)" userId="S::2128581@student.uwtsd.ac.uk::7b68f662-5006-4db0-849a-7699f769eb38" providerId="AD" clId="Web-{BDDB25BB-91D1-6517-C034-D694D20934B9}" dt="2025-11-09T23:59:06.658" v="207"/>
          <ac:spMkLst>
            <pc:docMk/>
            <pc:sldMk cId="294688486" sldId="280"/>
            <ac:spMk id="23" creationId="{284781B9-12CB-45C3-907A-9ED93FF72C65}"/>
          </ac:spMkLst>
        </pc:spChg>
      </pc:sldChg>
      <pc:sldChg chg="mod modClrScheme chgLayout">
        <pc:chgData name="Nomathemba Socikwa (2128581)" userId="S::2128581@student.uwtsd.ac.uk::7b68f662-5006-4db0-849a-7699f769eb38" providerId="AD" clId="Web-{BDDB25BB-91D1-6517-C034-D694D20934B9}" dt="2025-11-10T00:32:03.412" v="401"/>
        <pc:sldMkLst>
          <pc:docMk/>
          <pc:sldMk cId="2023118401" sldId="282"/>
        </pc:sldMkLst>
      </pc:sldChg>
      <pc:sldChg chg="mod modClrScheme chgLayout">
        <pc:chgData name="Nomathemba Socikwa (2128581)" userId="S::2128581@student.uwtsd.ac.uk::7b68f662-5006-4db0-849a-7699f769eb38" providerId="AD" clId="Web-{BDDB25BB-91D1-6517-C034-D694D20934B9}" dt="2025-11-10T00:32:03.412" v="401"/>
        <pc:sldMkLst>
          <pc:docMk/>
          <pc:sldMk cId="1907930141" sldId="283"/>
        </pc:sldMkLst>
      </pc:sldChg>
      <pc:sldChg chg="mod modClrScheme chgLayout">
        <pc:chgData name="Nomathemba Socikwa (2128581)" userId="S::2128581@student.uwtsd.ac.uk::7b68f662-5006-4db0-849a-7699f769eb38" providerId="AD" clId="Web-{BDDB25BB-91D1-6517-C034-D694D20934B9}" dt="2025-11-10T00:32:03.412" v="401"/>
        <pc:sldMkLst>
          <pc:docMk/>
          <pc:sldMk cId="1191135519" sldId="284"/>
        </pc:sldMkLst>
      </pc:sldChg>
      <pc:sldChg chg="mod modClrScheme chgLayout">
        <pc:chgData name="Nomathemba Socikwa (2128581)" userId="S::2128581@student.uwtsd.ac.uk::7b68f662-5006-4db0-849a-7699f769eb38" providerId="AD" clId="Web-{BDDB25BB-91D1-6517-C034-D694D20934B9}" dt="2025-11-10T00:32:03.412" v="401"/>
        <pc:sldMkLst>
          <pc:docMk/>
          <pc:sldMk cId="328176672" sldId="285"/>
        </pc:sldMkLst>
      </pc:sldChg>
      <pc:sldChg chg="mod modClrScheme chgLayout">
        <pc:chgData name="Nomathemba Socikwa (2128581)" userId="S::2128581@student.uwtsd.ac.uk::7b68f662-5006-4db0-849a-7699f769eb38" providerId="AD" clId="Web-{BDDB25BB-91D1-6517-C034-D694D20934B9}" dt="2025-11-10T00:32:03.412" v="401"/>
        <pc:sldMkLst>
          <pc:docMk/>
          <pc:sldMk cId="1641706225" sldId="286"/>
        </pc:sldMkLst>
      </pc:sldChg>
      <pc:sldChg chg="mod modClrScheme chgLayout">
        <pc:chgData name="Nomathemba Socikwa (2128581)" userId="S::2128581@student.uwtsd.ac.uk::7b68f662-5006-4db0-849a-7699f769eb38" providerId="AD" clId="Web-{BDDB25BB-91D1-6517-C034-D694D20934B9}" dt="2025-11-10T00:32:03.412" v="401"/>
        <pc:sldMkLst>
          <pc:docMk/>
          <pc:sldMk cId="2761719387" sldId="287"/>
        </pc:sldMkLst>
      </pc:sldChg>
      <pc:sldChg chg="mod modClrScheme chgLayout">
        <pc:chgData name="Nomathemba Socikwa (2128581)" userId="S::2128581@student.uwtsd.ac.uk::7b68f662-5006-4db0-849a-7699f769eb38" providerId="AD" clId="Web-{BDDB25BB-91D1-6517-C034-D694D20934B9}" dt="2025-11-10T00:32:03.412" v="401"/>
        <pc:sldMkLst>
          <pc:docMk/>
          <pc:sldMk cId="523764866" sldId="288"/>
        </pc:sldMkLst>
      </pc:sldChg>
      <pc:sldChg chg="mod modClrScheme chgLayout">
        <pc:chgData name="Nomathemba Socikwa (2128581)" userId="S::2128581@student.uwtsd.ac.uk::7b68f662-5006-4db0-849a-7699f769eb38" providerId="AD" clId="Web-{BDDB25BB-91D1-6517-C034-D694D20934B9}" dt="2025-11-10T00:32:03.412" v="401"/>
        <pc:sldMkLst>
          <pc:docMk/>
          <pc:sldMk cId="1094263536" sldId="289"/>
        </pc:sldMkLst>
      </pc:sldChg>
      <pc:sldChg chg="mod modClrScheme chgLayout">
        <pc:chgData name="Nomathemba Socikwa (2128581)" userId="S::2128581@student.uwtsd.ac.uk::7b68f662-5006-4db0-849a-7699f769eb38" providerId="AD" clId="Web-{BDDB25BB-91D1-6517-C034-D694D20934B9}" dt="2025-11-10T00:32:03.412" v="401"/>
        <pc:sldMkLst>
          <pc:docMk/>
          <pc:sldMk cId="1848510736" sldId="290"/>
        </pc:sldMkLst>
      </pc:sldChg>
      <pc:sldChg chg="mod modClrScheme chgLayout">
        <pc:chgData name="Nomathemba Socikwa (2128581)" userId="S::2128581@student.uwtsd.ac.uk::7b68f662-5006-4db0-849a-7699f769eb38" providerId="AD" clId="Web-{BDDB25BB-91D1-6517-C034-D694D20934B9}" dt="2025-11-10T00:32:03.412" v="401"/>
        <pc:sldMkLst>
          <pc:docMk/>
          <pc:sldMk cId="4136020047" sldId="291"/>
        </pc:sldMkLst>
      </pc:sldChg>
      <pc:sldChg chg="mod modClrScheme chgLayout">
        <pc:chgData name="Nomathemba Socikwa (2128581)" userId="S::2128581@student.uwtsd.ac.uk::7b68f662-5006-4db0-849a-7699f769eb38" providerId="AD" clId="Web-{BDDB25BB-91D1-6517-C034-D694D20934B9}" dt="2025-11-10T00:32:03.412" v="401"/>
        <pc:sldMkLst>
          <pc:docMk/>
          <pc:sldMk cId="3749295090" sldId="292"/>
        </pc:sldMkLst>
      </pc:sldChg>
      <pc:sldChg chg="mod modClrScheme chgLayout">
        <pc:chgData name="Nomathemba Socikwa (2128581)" userId="S::2128581@student.uwtsd.ac.uk::7b68f662-5006-4db0-849a-7699f769eb38" providerId="AD" clId="Web-{BDDB25BB-91D1-6517-C034-D694D20934B9}" dt="2025-11-10T00:32:03.412" v="401"/>
        <pc:sldMkLst>
          <pc:docMk/>
          <pc:sldMk cId="536824456" sldId="293"/>
        </pc:sldMkLst>
      </pc:sldChg>
      <pc:sldChg chg="mod modClrScheme chgLayout">
        <pc:chgData name="Nomathemba Socikwa (2128581)" userId="S::2128581@student.uwtsd.ac.uk::7b68f662-5006-4db0-849a-7699f769eb38" providerId="AD" clId="Web-{BDDB25BB-91D1-6517-C034-D694D20934B9}" dt="2025-11-10T00:32:03.412" v="401"/>
        <pc:sldMkLst>
          <pc:docMk/>
          <pc:sldMk cId="3753359604" sldId="294"/>
        </pc:sldMkLst>
      </pc:sldChg>
      <pc:sldChg chg="mod modClrScheme chgLayout">
        <pc:chgData name="Nomathemba Socikwa (2128581)" userId="S::2128581@student.uwtsd.ac.uk::7b68f662-5006-4db0-849a-7699f769eb38" providerId="AD" clId="Web-{BDDB25BB-91D1-6517-C034-D694D20934B9}" dt="2025-11-10T00:32:03.412" v="401"/>
        <pc:sldMkLst>
          <pc:docMk/>
          <pc:sldMk cId="2294334529" sldId="295"/>
        </pc:sldMkLst>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4027937849" sldId="296"/>
        </pc:sldMkLst>
        <pc:spChg chg="mod ord">
          <ac:chgData name="Nomathemba Socikwa (2128581)" userId="S::2128581@student.uwtsd.ac.uk::7b68f662-5006-4db0-849a-7699f769eb38" providerId="AD" clId="Web-{BDDB25BB-91D1-6517-C034-D694D20934B9}" dt="2025-11-10T00:32:03.412" v="401"/>
          <ac:spMkLst>
            <pc:docMk/>
            <pc:sldMk cId="4027937849" sldId="296"/>
            <ac:spMk id="2" creationId="{A913F794-C915-8DE8-503F-5FBC1A2056DF}"/>
          </ac:spMkLst>
        </pc:spChg>
        <pc:spChg chg="mod ord">
          <ac:chgData name="Nomathemba Socikwa (2128581)" userId="S::2128581@student.uwtsd.ac.uk::7b68f662-5006-4db0-849a-7699f769eb38" providerId="AD" clId="Web-{BDDB25BB-91D1-6517-C034-D694D20934B9}" dt="2025-11-10T00:32:03.412" v="401"/>
          <ac:spMkLst>
            <pc:docMk/>
            <pc:sldMk cId="4027937849" sldId="296"/>
            <ac:spMk id="3" creationId="{B2C9005F-4B68-7527-A6B2-BB9AEB342EA6}"/>
          </ac:spMkLst>
        </pc:spChg>
        <pc:spChg chg="del">
          <ac:chgData name="Nomathemba Socikwa (2128581)" userId="S::2128581@student.uwtsd.ac.uk::7b68f662-5006-4db0-849a-7699f769eb38" providerId="AD" clId="Web-{BDDB25BB-91D1-6517-C034-D694D20934B9}" dt="2025-11-09T23:59:06.658" v="207"/>
          <ac:spMkLst>
            <pc:docMk/>
            <pc:sldMk cId="4027937849" sldId="296"/>
            <ac:spMk id="8" creationId="{09588DA8-065E-4F6F-8EFD-43104AB2E0CF}"/>
          </ac:spMkLst>
        </pc:spChg>
        <pc:spChg chg="del">
          <ac:chgData name="Nomathemba Socikwa (2128581)" userId="S::2128581@student.uwtsd.ac.uk::7b68f662-5006-4db0-849a-7699f769eb38" providerId="AD" clId="Web-{BDDB25BB-91D1-6517-C034-D694D20934B9}" dt="2025-11-09T23:59:06.658" v="207"/>
          <ac:spMkLst>
            <pc:docMk/>
            <pc:sldMk cId="4027937849" sldId="296"/>
            <ac:spMk id="10" creationId="{C4285719-470E-454C-AF62-8323075F1F5B}"/>
          </ac:spMkLst>
        </pc:spChg>
        <pc:spChg chg="del">
          <ac:chgData name="Nomathemba Socikwa (2128581)" userId="S::2128581@student.uwtsd.ac.uk::7b68f662-5006-4db0-849a-7699f769eb38" providerId="AD" clId="Web-{BDDB25BB-91D1-6517-C034-D694D20934B9}" dt="2025-11-09T23:59:06.658" v="207"/>
          <ac:spMkLst>
            <pc:docMk/>
            <pc:sldMk cId="4027937849" sldId="296"/>
            <ac:spMk id="12" creationId="{CD9FE4EF-C4D8-49A0-B2FF-81D8DB7D8A24}"/>
          </ac:spMkLst>
        </pc:spChg>
        <pc:spChg chg="del">
          <ac:chgData name="Nomathemba Socikwa (2128581)" userId="S::2128581@student.uwtsd.ac.uk::7b68f662-5006-4db0-849a-7699f769eb38" providerId="AD" clId="Web-{BDDB25BB-91D1-6517-C034-D694D20934B9}" dt="2025-11-09T23:59:06.658" v="207"/>
          <ac:spMkLst>
            <pc:docMk/>
            <pc:sldMk cId="4027937849" sldId="296"/>
            <ac:spMk id="14" creationId="{4300840D-0A0B-4512-BACA-B439D5B9C57C}"/>
          </ac:spMkLst>
        </pc:spChg>
        <pc:spChg chg="del">
          <ac:chgData name="Nomathemba Socikwa (2128581)" userId="S::2128581@student.uwtsd.ac.uk::7b68f662-5006-4db0-849a-7699f769eb38" providerId="AD" clId="Web-{BDDB25BB-91D1-6517-C034-D694D20934B9}" dt="2025-11-09T23:59:06.658" v="207"/>
          <ac:spMkLst>
            <pc:docMk/>
            <pc:sldMk cId="4027937849" sldId="296"/>
            <ac:spMk id="16" creationId="{D2B78728-A580-49A7-84F9-6EF6F583ADE0}"/>
          </ac:spMkLst>
        </pc:spChg>
        <pc:spChg chg="del">
          <ac:chgData name="Nomathemba Socikwa (2128581)" userId="S::2128581@student.uwtsd.ac.uk::7b68f662-5006-4db0-849a-7699f769eb38" providerId="AD" clId="Web-{BDDB25BB-91D1-6517-C034-D694D20934B9}" dt="2025-11-09T23:59:06.658" v="207"/>
          <ac:spMkLst>
            <pc:docMk/>
            <pc:sldMk cId="4027937849" sldId="296"/>
            <ac:spMk id="18" creationId="{38FAA1A1-D861-433F-88FA-1E9D6FD31D11}"/>
          </ac:spMkLst>
        </pc:spChg>
        <pc:spChg chg="del">
          <ac:chgData name="Nomathemba Socikwa (2128581)" userId="S::2128581@student.uwtsd.ac.uk::7b68f662-5006-4db0-849a-7699f769eb38" providerId="AD" clId="Web-{BDDB25BB-91D1-6517-C034-D694D20934B9}" dt="2025-11-09T23:59:06.658" v="207"/>
          <ac:spMkLst>
            <pc:docMk/>
            <pc:sldMk cId="4027937849" sldId="296"/>
            <ac:spMk id="20" creationId="{8D71EDA1-87BF-4D5D-AB79-F346FD19278A}"/>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1703793919" sldId="297"/>
        </pc:sldMkLst>
        <pc:spChg chg="mod ord">
          <ac:chgData name="Nomathemba Socikwa (2128581)" userId="S::2128581@student.uwtsd.ac.uk::7b68f662-5006-4db0-849a-7699f769eb38" providerId="AD" clId="Web-{BDDB25BB-91D1-6517-C034-D694D20934B9}" dt="2025-11-10T00:32:03.412" v="401"/>
          <ac:spMkLst>
            <pc:docMk/>
            <pc:sldMk cId="1703793919" sldId="297"/>
            <ac:spMk id="3" creationId="{3C76BB3A-92BE-CD04-9069-DC58658076CF}"/>
          </ac:spMkLst>
        </pc:spChg>
        <pc:spChg chg="del">
          <ac:chgData name="Nomathemba Socikwa (2128581)" userId="S::2128581@student.uwtsd.ac.uk::7b68f662-5006-4db0-849a-7699f769eb38" providerId="AD" clId="Web-{BDDB25BB-91D1-6517-C034-D694D20934B9}" dt="2025-11-09T23:59:06.658" v="207"/>
          <ac:spMkLst>
            <pc:docMk/>
            <pc:sldMk cId="1703793919" sldId="297"/>
            <ac:spMk id="9" creationId="{A2679492-7988-4050-9056-542444452411}"/>
          </ac:spMkLst>
        </pc:spChg>
        <pc:spChg chg="del">
          <ac:chgData name="Nomathemba Socikwa (2128581)" userId="S::2128581@student.uwtsd.ac.uk::7b68f662-5006-4db0-849a-7699f769eb38" providerId="AD" clId="Web-{BDDB25BB-91D1-6517-C034-D694D20934B9}" dt="2025-11-09T23:59:06.658" v="207"/>
          <ac:spMkLst>
            <pc:docMk/>
            <pc:sldMk cId="1703793919" sldId="297"/>
            <ac:spMk id="11" creationId="{B091B163-7D61-4891-ABCF-5C13D9C418D0}"/>
          </ac:spMkLst>
        </pc:spChg>
        <pc:picChg chg="mod">
          <ac:chgData name="Nomathemba Socikwa (2128581)" userId="S::2128581@student.uwtsd.ac.uk::7b68f662-5006-4db0-849a-7699f769eb38" providerId="AD" clId="Web-{BDDB25BB-91D1-6517-C034-D694D20934B9}" dt="2025-11-10T00:10:43.264" v="268" actId="14100"/>
          <ac:picMkLst>
            <pc:docMk/>
            <pc:sldMk cId="1703793919" sldId="297"/>
            <ac:picMk id="4" creationId="{355B84F0-A37C-A9B7-4D97-028FE7F2CF8E}"/>
          </ac:picMkLst>
        </pc:picChg>
        <pc:cxnChg chg="del">
          <ac:chgData name="Nomathemba Socikwa (2128581)" userId="S::2128581@student.uwtsd.ac.uk::7b68f662-5006-4db0-849a-7699f769eb38" providerId="AD" clId="Web-{BDDB25BB-91D1-6517-C034-D694D20934B9}" dt="2025-11-09T23:59:06.658" v="207"/>
          <ac:cxnSpMkLst>
            <pc:docMk/>
            <pc:sldMk cId="1703793919" sldId="297"/>
            <ac:cxnSpMk id="13" creationId="{C49DA8F6-BCC1-4447-B54C-57856834B94B}"/>
          </ac:cxnSpMkLst>
        </pc:cxn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3359180" sldId="298"/>
        </pc:sldMkLst>
        <pc:spChg chg="mod ord">
          <ac:chgData name="Nomathemba Socikwa (2128581)" userId="S::2128581@student.uwtsd.ac.uk::7b68f662-5006-4db0-849a-7699f769eb38" providerId="AD" clId="Web-{BDDB25BB-91D1-6517-C034-D694D20934B9}" dt="2025-11-10T00:32:03.412" v="401"/>
          <ac:spMkLst>
            <pc:docMk/>
            <pc:sldMk cId="3359180" sldId="298"/>
            <ac:spMk id="2" creationId="{DC250064-BB63-68CE-9CF2-A063DB7FD08C}"/>
          </ac:spMkLst>
        </pc:spChg>
        <pc:spChg chg="mod ord">
          <ac:chgData name="Nomathemba Socikwa (2128581)" userId="S::2128581@student.uwtsd.ac.uk::7b68f662-5006-4db0-849a-7699f769eb38" providerId="AD" clId="Web-{BDDB25BB-91D1-6517-C034-D694D20934B9}" dt="2025-11-10T00:32:03.412" v="401"/>
          <ac:spMkLst>
            <pc:docMk/>
            <pc:sldMk cId="3359180" sldId="298"/>
            <ac:spMk id="3" creationId="{55EAE668-5122-E488-E404-8D24E343FD59}"/>
          </ac:spMkLst>
        </pc:spChg>
        <pc:spChg chg="del">
          <ac:chgData name="Nomathemba Socikwa (2128581)" userId="S::2128581@student.uwtsd.ac.uk::7b68f662-5006-4db0-849a-7699f769eb38" providerId="AD" clId="Web-{BDDB25BB-91D1-6517-C034-D694D20934B9}" dt="2025-11-09T23:59:06.658" v="207"/>
          <ac:spMkLst>
            <pc:docMk/>
            <pc:sldMk cId="3359180" sldId="298"/>
            <ac:spMk id="8" creationId="{09588DA8-065E-4F6F-8EFD-43104AB2E0CF}"/>
          </ac:spMkLst>
        </pc:spChg>
        <pc:spChg chg="del">
          <ac:chgData name="Nomathemba Socikwa (2128581)" userId="S::2128581@student.uwtsd.ac.uk::7b68f662-5006-4db0-849a-7699f769eb38" providerId="AD" clId="Web-{BDDB25BB-91D1-6517-C034-D694D20934B9}" dt="2025-11-09T23:59:06.658" v="207"/>
          <ac:spMkLst>
            <pc:docMk/>
            <pc:sldMk cId="3359180" sldId="298"/>
            <ac:spMk id="10" creationId="{C4285719-470E-454C-AF62-8323075F1F5B}"/>
          </ac:spMkLst>
        </pc:spChg>
        <pc:spChg chg="del">
          <ac:chgData name="Nomathemba Socikwa (2128581)" userId="S::2128581@student.uwtsd.ac.uk::7b68f662-5006-4db0-849a-7699f769eb38" providerId="AD" clId="Web-{BDDB25BB-91D1-6517-C034-D694D20934B9}" dt="2025-11-09T23:59:06.658" v="207"/>
          <ac:spMkLst>
            <pc:docMk/>
            <pc:sldMk cId="3359180" sldId="298"/>
            <ac:spMk id="12" creationId="{CD9FE4EF-C4D8-49A0-B2FF-81D8DB7D8A24}"/>
          </ac:spMkLst>
        </pc:spChg>
        <pc:spChg chg="del">
          <ac:chgData name="Nomathemba Socikwa (2128581)" userId="S::2128581@student.uwtsd.ac.uk::7b68f662-5006-4db0-849a-7699f769eb38" providerId="AD" clId="Web-{BDDB25BB-91D1-6517-C034-D694D20934B9}" dt="2025-11-09T23:59:06.658" v="207"/>
          <ac:spMkLst>
            <pc:docMk/>
            <pc:sldMk cId="3359180" sldId="298"/>
            <ac:spMk id="14" creationId="{4300840D-0A0B-4512-BACA-B439D5B9C57C}"/>
          </ac:spMkLst>
        </pc:spChg>
        <pc:spChg chg="del">
          <ac:chgData name="Nomathemba Socikwa (2128581)" userId="S::2128581@student.uwtsd.ac.uk::7b68f662-5006-4db0-849a-7699f769eb38" providerId="AD" clId="Web-{BDDB25BB-91D1-6517-C034-D694D20934B9}" dt="2025-11-09T23:59:06.658" v="207"/>
          <ac:spMkLst>
            <pc:docMk/>
            <pc:sldMk cId="3359180" sldId="298"/>
            <ac:spMk id="16" creationId="{D2B78728-A580-49A7-84F9-6EF6F583ADE0}"/>
          </ac:spMkLst>
        </pc:spChg>
        <pc:spChg chg="del">
          <ac:chgData name="Nomathemba Socikwa (2128581)" userId="S::2128581@student.uwtsd.ac.uk::7b68f662-5006-4db0-849a-7699f769eb38" providerId="AD" clId="Web-{BDDB25BB-91D1-6517-C034-D694D20934B9}" dt="2025-11-09T23:59:06.658" v="207"/>
          <ac:spMkLst>
            <pc:docMk/>
            <pc:sldMk cId="3359180" sldId="298"/>
            <ac:spMk id="18" creationId="{38FAA1A1-D861-433F-88FA-1E9D6FD31D11}"/>
          </ac:spMkLst>
        </pc:spChg>
        <pc:spChg chg="del">
          <ac:chgData name="Nomathemba Socikwa (2128581)" userId="S::2128581@student.uwtsd.ac.uk::7b68f662-5006-4db0-849a-7699f769eb38" providerId="AD" clId="Web-{BDDB25BB-91D1-6517-C034-D694D20934B9}" dt="2025-11-09T23:59:06.658" v="207"/>
          <ac:spMkLst>
            <pc:docMk/>
            <pc:sldMk cId="3359180" sldId="298"/>
            <ac:spMk id="20" creationId="{8D71EDA1-87BF-4D5D-AB79-F346FD19278A}"/>
          </ac:spMkLst>
        </pc:spChg>
      </pc:sldChg>
      <pc:sldChg chg="modSp mod modClrScheme chgLayout">
        <pc:chgData name="Nomathemba Socikwa (2128581)" userId="S::2128581@student.uwtsd.ac.uk::7b68f662-5006-4db0-849a-7699f769eb38" providerId="AD" clId="Web-{BDDB25BB-91D1-6517-C034-D694D20934B9}" dt="2025-11-10T00:32:03.412" v="401"/>
        <pc:sldMkLst>
          <pc:docMk/>
          <pc:sldMk cId="2853958630" sldId="299"/>
        </pc:sldMkLst>
        <pc:spChg chg="mod ord">
          <ac:chgData name="Nomathemba Socikwa (2128581)" userId="S::2128581@student.uwtsd.ac.uk::7b68f662-5006-4db0-849a-7699f769eb38" providerId="AD" clId="Web-{BDDB25BB-91D1-6517-C034-D694D20934B9}" dt="2025-11-10T00:32:03.412" v="401"/>
          <ac:spMkLst>
            <pc:docMk/>
            <pc:sldMk cId="2853958630" sldId="299"/>
            <ac:spMk id="2" creationId="{D1006B42-835B-6418-9653-25AEDF7DFD51}"/>
          </ac:spMkLst>
        </pc:spChg>
        <pc:spChg chg="mod ord">
          <ac:chgData name="Nomathemba Socikwa (2128581)" userId="S::2128581@student.uwtsd.ac.uk::7b68f662-5006-4db0-849a-7699f769eb38" providerId="AD" clId="Web-{BDDB25BB-91D1-6517-C034-D694D20934B9}" dt="2025-11-10T00:32:03.412" v="401"/>
          <ac:spMkLst>
            <pc:docMk/>
            <pc:sldMk cId="2853958630" sldId="299"/>
            <ac:spMk id="3" creationId="{85BDA321-B578-D3AA-0E1E-792A9DD96978}"/>
          </ac:spMkLst>
        </pc:spChg>
        <pc:spChg chg="mod">
          <ac:chgData name="Nomathemba Socikwa (2128581)" userId="S::2128581@student.uwtsd.ac.uk::7b68f662-5006-4db0-849a-7699f769eb38" providerId="AD" clId="Web-{BDDB25BB-91D1-6517-C034-D694D20934B9}" dt="2025-11-10T00:12:39.440" v="274" actId="20577"/>
          <ac:spMkLst>
            <pc:docMk/>
            <pc:sldMk cId="2853958630" sldId="299"/>
            <ac:spMk id="14" creationId="{142AE820-79AF-237F-3B8F-B459415307F3}"/>
          </ac:spMkLst>
        </pc:spChg>
      </pc:sldChg>
      <pc:sldChg chg="modSp mod modClrScheme chgLayout">
        <pc:chgData name="Nomathemba Socikwa (2128581)" userId="S::2128581@student.uwtsd.ac.uk::7b68f662-5006-4db0-849a-7699f769eb38" providerId="AD" clId="Web-{BDDB25BB-91D1-6517-C034-D694D20934B9}" dt="2025-11-10T00:32:03.412" v="401"/>
        <pc:sldMkLst>
          <pc:docMk/>
          <pc:sldMk cId="674649737" sldId="300"/>
        </pc:sldMkLst>
        <pc:spChg chg="mod ord">
          <ac:chgData name="Nomathemba Socikwa (2128581)" userId="S::2128581@student.uwtsd.ac.uk::7b68f662-5006-4db0-849a-7699f769eb38" providerId="AD" clId="Web-{BDDB25BB-91D1-6517-C034-D694D20934B9}" dt="2025-11-10T00:32:03.412" v="401"/>
          <ac:spMkLst>
            <pc:docMk/>
            <pc:sldMk cId="674649737" sldId="300"/>
            <ac:spMk id="2" creationId="{73FEB3D8-1778-1371-80E7-FC83EC27B99F}"/>
          </ac:spMkLst>
        </pc:spChg>
        <pc:spChg chg="mod ord">
          <ac:chgData name="Nomathemba Socikwa (2128581)" userId="S::2128581@student.uwtsd.ac.uk::7b68f662-5006-4db0-849a-7699f769eb38" providerId="AD" clId="Web-{BDDB25BB-91D1-6517-C034-D694D20934B9}" dt="2025-11-10T00:32:03.412" v="401"/>
          <ac:spMkLst>
            <pc:docMk/>
            <pc:sldMk cId="674649737" sldId="300"/>
            <ac:spMk id="4" creationId="{D5D92185-E05C-203B-BE6F-BB842AB6EE11}"/>
          </ac:spMkLst>
        </pc:spChg>
      </pc:sldChg>
      <pc:sldChg chg="modSp mod modClrScheme chgLayout">
        <pc:chgData name="Nomathemba Socikwa (2128581)" userId="S::2128581@student.uwtsd.ac.uk::7b68f662-5006-4db0-849a-7699f769eb38" providerId="AD" clId="Web-{BDDB25BB-91D1-6517-C034-D694D20934B9}" dt="2025-11-10T00:32:03.412" v="401"/>
        <pc:sldMkLst>
          <pc:docMk/>
          <pc:sldMk cId="1923016261" sldId="301"/>
        </pc:sldMkLst>
        <pc:spChg chg="mod ord">
          <ac:chgData name="Nomathemba Socikwa (2128581)" userId="S::2128581@student.uwtsd.ac.uk::7b68f662-5006-4db0-849a-7699f769eb38" providerId="AD" clId="Web-{BDDB25BB-91D1-6517-C034-D694D20934B9}" dt="2025-11-10T00:32:03.412" v="401"/>
          <ac:spMkLst>
            <pc:docMk/>
            <pc:sldMk cId="1923016261" sldId="301"/>
            <ac:spMk id="2" creationId="{DF0B6CC2-41E8-FAF1-C0C3-BDAC3932E81E}"/>
          </ac:spMkLst>
        </pc:spChg>
        <pc:graphicFrameChg chg="mod ord modGraphic">
          <ac:chgData name="Nomathemba Socikwa (2128581)" userId="S::2128581@student.uwtsd.ac.uk::7b68f662-5006-4db0-849a-7699f769eb38" providerId="AD" clId="Web-{BDDB25BB-91D1-6517-C034-D694D20934B9}" dt="2025-11-10T00:32:03.412" v="401"/>
          <ac:graphicFrameMkLst>
            <pc:docMk/>
            <pc:sldMk cId="1923016261" sldId="301"/>
            <ac:graphicFrameMk id="5" creationId="{7EE15145-04F6-ECE5-FE5E-B4808466E34E}"/>
          </ac:graphicFrameMkLst>
        </pc:graphicFrameChg>
      </pc:sldChg>
      <pc:sldChg chg="modSp mod modClrScheme chgLayout">
        <pc:chgData name="Nomathemba Socikwa (2128581)" userId="S::2128581@student.uwtsd.ac.uk::7b68f662-5006-4db0-849a-7699f769eb38" providerId="AD" clId="Web-{BDDB25BB-91D1-6517-C034-D694D20934B9}" dt="2025-11-10T00:32:03.412" v="401"/>
        <pc:sldMkLst>
          <pc:docMk/>
          <pc:sldMk cId="3565751010" sldId="302"/>
        </pc:sldMkLst>
        <pc:spChg chg="mod ord">
          <ac:chgData name="Nomathemba Socikwa (2128581)" userId="S::2128581@student.uwtsd.ac.uk::7b68f662-5006-4db0-849a-7699f769eb38" providerId="AD" clId="Web-{BDDB25BB-91D1-6517-C034-D694D20934B9}" dt="2025-11-10T00:32:03.412" v="401"/>
          <ac:spMkLst>
            <pc:docMk/>
            <pc:sldMk cId="3565751010" sldId="302"/>
            <ac:spMk id="2" creationId="{3F8F2A9D-ED30-D3C3-90FF-0D7C3B28BDD5}"/>
          </ac:spMkLst>
        </pc:spChg>
        <pc:graphicFrameChg chg="mod ord">
          <ac:chgData name="Nomathemba Socikwa (2128581)" userId="S::2128581@student.uwtsd.ac.uk::7b68f662-5006-4db0-849a-7699f769eb38" providerId="AD" clId="Web-{BDDB25BB-91D1-6517-C034-D694D20934B9}" dt="2025-11-10T00:32:03.412" v="401"/>
          <ac:graphicFrameMkLst>
            <pc:docMk/>
            <pc:sldMk cId="3565751010" sldId="302"/>
            <ac:graphicFrameMk id="5" creationId="{344B9DE5-37C1-840B-F442-E3E0F0B2EE74}"/>
          </ac:graphicFrameMkLst>
        </pc:graphicFrameChg>
      </pc:sldChg>
      <pc:sldChg chg="modSp mod modClrScheme chgLayout">
        <pc:chgData name="Nomathemba Socikwa (2128581)" userId="S::2128581@student.uwtsd.ac.uk::7b68f662-5006-4db0-849a-7699f769eb38" providerId="AD" clId="Web-{BDDB25BB-91D1-6517-C034-D694D20934B9}" dt="2025-11-10T00:32:03.412" v="401"/>
        <pc:sldMkLst>
          <pc:docMk/>
          <pc:sldMk cId="4237550388" sldId="303"/>
        </pc:sldMkLst>
        <pc:spChg chg="mod ord">
          <ac:chgData name="Nomathemba Socikwa (2128581)" userId="S::2128581@student.uwtsd.ac.uk::7b68f662-5006-4db0-849a-7699f769eb38" providerId="AD" clId="Web-{BDDB25BB-91D1-6517-C034-D694D20934B9}" dt="2025-11-10T00:32:03.412" v="401"/>
          <ac:spMkLst>
            <pc:docMk/>
            <pc:sldMk cId="4237550388" sldId="303"/>
            <ac:spMk id="2" creationId="{0F3BB4F5-76C4-473D-54F2-72499EABFF40}"/>
          </ac:spMkLst>
        </pc:spChg>
        <pc:spChg chg="mod ord">
          <ac:chgData name="Nomathemba Socikwa (2128581)" userId="S::2128581@student.uwtsd.ac.uk::7b68f662-5006-4db0-849a-7699f769eb38" providerId="AD" clId="Web-{BDDB25BB-91D1-6517-C034-D694D20934B9}" dt="2025-11-10T00:32:03.412" v="401"/>
          <ac:spMkLst>
            <pc:docMk/>
            <pc:sldMk cId="4237550388" sldId="303"/>
            <ac:spMk id="3" creationId="{BD3B7082-182E-6A6C-437E-BF1B96CF8298}"/>
          </ac:spMkLst>
        </pc:spChg>
      </pc:sldChg>
      <pc:sldChg chg="modSp mod modClrScheme chgLayout">
        <pc:chgData name="Nomathemba Socikwa (2128581)" userId="S::2128581@student.uwtsd.ac.uk::7b68f662-5006-4db0-849a-7699f769eb38" providerId="AD" clId="Web-{BDDB25BB-91D1-6517-C034-D694D20934B9}" dt="2025-11-10T00:32:03.412" v="401"/>
        <pc:sldMkLst>
          <pc:docMk/>
          <pc:sldMk cId="1431784390" sldId="304"/>
        </pc:sldMkLst>
        <pc:spChg chg="mod ord">
          <ac:chgData name="Nomathemba Socikwa (2128581)" userId="S::2128581@student.uwtsd.ac.uk::7b68f662-5006-4db0-849a-7699f769eb38" providerId="AD" clId="Web-{BDDB25BB-91D1-6517-C034-D694D20934B9}" dt="2025-11-10T00:32:03.412" v="401"/>
          <ac:spMkLst>
            <pc:docMk/>
            <pc:sldMk cId="1431784390" sldId="304"/>
            <ac:spMk id="2" creationId="{2F982484-35F0-7D10-73F3-07B7CEE028DF}"/>
          </ac:spMkLst>
        </pc:spChg>
        <pc:spChg chg="mod ord">
          <ac:chgData name="Nomathemba Socikwa (2128581)" userId="S::2128581@student.uwtsd.ac.uk::7b68f662-5006-4db0-849a-7699f769eb38" providerId="AD" clId="Web-{BDDB25BB-91D1-6517-C034-D694D20934B9}" dt="2025-11-10T00:32:03.412" v="401"/>
          <ac:spMkLst>
            <pc:docMk/>
            <pc:sldMk cId="1431784390" sldId="304"/>
            <ac:spMk id="3" creationId="{DF2E8CC3-1CA3-174A-3545-359355EBF5D7}"/>
          </ac:spMkLst>
        </pc:spChg>
      </pc:sldChg>
      <pc:sldChg chg="modSp mod modClrScheme chgLayout">
        <pc:chgData name="Nomathemba Socikwa (2128581)" userId="S::2128581@student.uwtsd.ac.uk::7b68f662-5006-4db0-849a-7699f769eb38" providerId="AD" clId="Web-{BDDB25BB-91D1-6517-C034-D694D20934B9}" dt="2025-11-10T00:32:03.412" v="401"/>
        <pc:sldMkLst>
          <pc:docMk/>
          <pc:sldMk cId="2223787907" sldId="305"/>
        </pc:sldMkLst>
        <pc:spChg chg="mod ord">
          <ac:chgData name="Nomathemba Socikwa (2128581)" userId="S::2128581@student.uwtsd.ac.uk::7b68f662-5006-4db0-849a-7699f769eb38" providerId="AD" clId="Web-{BDDB25BB-91D1-6517-C034-D694D20934B9}" dt="2025-11-10T00:32:03.412" v="401"/>
          <ac:spMkLst>
            <pc:docMk/>
            <pc:sldMk cId="2223787907" sldId="305"/>
            <ac:spMk id="2" creationId="{D9E2AE86-F08F-1F38-F059-B5A48D46FC3D}"/>
          </ac:spMkLst>
        </pc:spChg>
        <pc:spChg chg="mod ord">
          <ac:chgData name="Nomathemba Socikwa (2128581)" userId="S::2128581@student.uwtsd.ac.uk::7b68f662-5006-4db0-849a-7699f769eb38" providerId="AD" clId="Web-{BDDB25BB-91D1-6517-C034-D694D20934B9}" dt="2025-11-10T00:32:03.412" v="401"/>
          <ac:spMkLst>
            <pc:docMk/>
            <pc:sldMk cId="2223787907" sldId="305"/>
            <ac:spMk id="3" creationId="{FEFA9A09-A530-DB72-0978-E2C0C76BD8A7}"/>
          </ac:spMkLst>
        </pc:spChg>
      </pc:sldChg>
      <pc:sldChg chg="modSp del">
        <pc:chgData name="Nomathemba Socikwa (2128581)" userId="S::2128581@student.uwtsd.ac.uk::7b68f662-5006-4db0-849a-7699f769eb38" providerId="AD" clId="Web-{BDDB25BB-91D1-6517-C034-D694D20934B9}" dt="2025-11-09T23:51:58.797" v="142"/>
        <pc:sldMkLst>
          <pc:docMk/>
          <pc:sldMk cId="1447522721" sldId="306"/>
        </pc:sldMkLst>
        <pc:spChg chg="mod">
          <ac:chgData name="Nomathemba Socikwa (2128581)" userId="S::2128581@student.uwtsd.ac.uk::7b68f662-5006-4db0-849a-7699f769eb38" providerId="AD" clId="Web-{BDDB25BB-91D1-6517-C034-D694D20934B9}" dt="2025-11-09T23:51:45.875" v="141" actId="20577"/>
          <ac:spMkLst>
            <pc:docMk/>
            <pc:sldMk cId="1447522721" sldId="306"/>
            <ac:spMk id="2" creationId="{CDDE310F-DD54-655F-61CD-3F12E3A8EB16}"/>
          </ac:spMkLst>
        </pc:spChg>
        <pc:spChg chg="mod">
          <ac:chgData name="Nomathemba Socikwa (2128581)" userId="S::2128581@student.uwtsd.ac.uk::7b68f662-5006-4db0-849a-7699f769eb38" providerId="AD" clId="Web-{BDDB25BB-91D1-6517-C034-D694D20934B9}" dt="2025-11-09T23:49:36.848" v="111" actId="20577"/>
          <ac:spMkLst>
            <pc:docMk/>
            <pc:sldMk cId="1447522721" sldId="306"/>
            <ac:spMk id="3" creationId="{BE280EA9-8997-AFAC-8021-7560F73FE007}"/>
          </ac:spMkLst>
        </pc:spChg>
      </pc:sldChg>
      <pc:sldChg chg="delSp modSp mod modClrScheme delDesignElem chgLayout">
        <pc:chgData name="Nomathemba Socikwa (2128581)" userId="S::2128581@student.uwtsd.ac.uk::7b68f662-5006-4db0-849a-7699f769eb38" providerId="AD" clId="Web-{BDDB25BB-91D1-6517-C034-D694D20934B9}" dt="2025-11-10T00:32:03.412" v="401"/>
        <pc:sldMkLst>
          <pc:docMk/>
          <pc:sldMk cId="3746243351" sldId="307"/>
        </pc:sldMkLst>
        <pc:spChg chg="mod ord">
          <ac:chgData name="Nomathemba Socikwa (2128581)" userId="S::2128581@student.uwtsd.ac.uk::7b68f662-5006-4db0-849a-7699f769eb38" providerId="AD" clId="Web-{BDDB25BB-91D1-6517-C034-D694D20934B9}" dt="2025-11-10T00:32:03.412" v="401"/>
          <ac:spMkLst>
            <pc:docMk/>
            <pc:sldMk cId="3746243351" sldId="307"/>
            <ac:spMk id="2" creationId="{E10E30D7-388F-48DD-FF36-EDB863D93B6A}"/>
          </ac:spMkLst>
        </pc:spChg>
        <pc:spChg chg="del">
          <ac:chgData name="Nomathemba Socikwa (2128581)" userId="S::2128581@student.uwtsd.ac.uk::7b68f662-5006-4db0-849a-7699f769eb38" providerId="AD" clId="Web-{BDDB25BB-91D1-6517-C034-D694D20934B9}" dt="2025-11-09T23:59:06.658" v="207"/>
          <ac:spMkLst>
            <pc:docMk/>
            <pc:sldMk cId="3746243351" sldId="307"/>
            <ac:spMk id="26" creationId="{9F7D5CDA-D291-4307-BF55-1381FED29634}"/>
          </ac:spMkLst>
        </pc:spChg>
        <pc:spChg chg="mod ord">
          <ac:chgData name="Nomathemba Socikwa (2128581)" userId="S::2128581@student.uwtsd.ac.uk::7b68f662-5006-4db0-849a-7699f769eb38" providerId="AD" clId="Web-{BDDB25BB-91D1-6517-C034-D694D20934B9}" dt="2025-11-10T00:32:03.412" v="401"/>
          <ac:spMkLst>
            <pc:docMk/>
            <pc:sldMk cId="3746243351" sldId="307"/>
            <ac:spMk id="27" creationId="{AEE60633-0036-05FA-7D63-FBE7BCD055AD}"/>
          </ac:spMkLst>
        </pc:spChg>
        <pc:picChg chg="mod">
          <ac:chgData name="Nomathemba Socikwa (2128581)" userId="S::2128581@student.uwtsd.ac.uk::7b68f662-5006-4db0-849a-7699f769eb38" providerId="AD" clId="Web-{BDDB25BB-91D1-6517-C034-D694D20934B9}" dt="2025-11-09T22:32:28.541" v="0" actId="14100"/>
          <ac:picMkLst>
            <pc:docMk/>
            <pc:sldMk cId="3746243351" sldId="307"/>
            <ac:picMk id="28" creationId="{13720D58-B65C-3D87-0A93-C38F1989F1B9}"/>
          </ac:picMkLst>
        </pc:picChg>
      </pc:sldChg>
      <pc:sldChg chg="addSp delSp modSp new mod setBg modClrScheme delDesignElem chgLayout">
        <pc:chgData name="Nomathemba Socikwa (2128581)" userId="S::2128581@student.uwtsd.ac.uk::7b68f662-5006-4db0-849a-7699f769eb38" providerId="AD" clId="Web-{BDDB25BB-91D1-6517-C034-D694D20934B9}" dt="2025-11-10T00:32:03.412" v="401"/>
        <pc:sldMkLst>
          <pc:docMk/>
          <pc:sldMk cId="1280274365" sldId="308"/>
        </pc:sldMkLst>
        <pc:spChg chg="mod ord">
          <ac:chgData name="Nomathemba Socikwa (2128581)" userId="S::2128581@student.uwtsd.ac.uk::7b68f662-5006-4db0-849a-7699f769eb38" providerId="AD" clId="Web-{BDDB25BB-91D1-6517-C034-D694D20934B9}" dt="2025-11-10T00:32:03.412" v="401"/>
          <ac:spMkLst>
            <pc:docMk/>
            <pc:sldMk cId="1280274365" sldId="308"/>
            <ac:spMk id="2" creationId="{9BBA7470-10A9-A009-8468-C3B0F9A62357}"/>
          </ac:spMkLst>
        </pc:spChg>
        <pc:spChg chg="add del mod">
          <ac:chgData name="Nomathemba Socikwa (2128581)" userId="S::2128581@student.uwtsd.ac.uk::7b68f662-5006-4db0-849a-7699f769eb38" providerId="AD" clId="Web-{BDDB25BB-91D1-6517-C034-D694D20934B9}" dt="2025-11-09T22:37:58.347" v="14"/>
          <ac:spMkLst>
            <pc:docMk/>
            <pc:sldMk cId="1280274365" sldId="308"/>
            <ac:spMk id="3" creationId="{B5122C60-F190-BCBC-8024-1B186DEF4134}"/>
          </ac:spMkLst>
        </pc:spChg>
        <pc:spChg chg="add del">
          <ac:chgData name="Nomathemba Socikwa (2128581)" userId="S::2128581@student.uwtsd.ac.uk::7b68f662-5006-4db0-849a-7699f769eb38" providerId="AD" clId="Web-{BDDB25BB-91D1-6517-C034-D694D20934B9}" dt="2025-11-09T22:37:58.331" v="13"/>
          <ac:spMkLst>
            <pc:docMk/>
            <pc:sldMk cId="1280274365" sldId="308"/>
            <ac:spMk id="7" creationId="{CB299CAB-C506-454B-90FC-4065728297D3}"/>
          </ac:spMkLst>
        </pc:spChg>
        <pc:spChg chg="add del">
          <ac:chgData name="Nomathemba Socikwa (2128581)" userId="S::2128581@student.uwtsd.ac.uk::7b68f662-5006-4db0-849a-7699f769eb38" providerId="AD" clId="Web-{BDDB25BB-91D1-6517-C034-D694D20934B9}" dt="2025-11-09T22:37:13.675" v="9"/>
          <ac:spMkLst>
            <pc:docMk/>
            <pc:sldMk cId="1280274365" sldId="308"/>
            <ac:spMk id="8" creationId="{B6CDA21F-E7AF-4C75-8395-33F58D5B0E45}"/>
          </ac:spMkLst>
        </pc:spChg>
        <pc:spChg chg="add del">
          <ac:chgData name="Nomathemba Socikwa (2128581)" userId="S::2128581@student.uwtsd.ac.uk::7b68f662-5006-4db0-849a-7699f769eb38" providerId="AD" clId="Web-{BDDB25BB-91D1-6517-C034-D694D20934B9}" dt="2025-11-09T22:37:58.331" v="13"/>
          <ac:spMkLst>
            <pc:docMk/>
            <pc:sldMk cId="1280274365" sldId="308"/>
            <ac:spMk id="9" creationId="{C8D99311-F254-40F1-8AB5-EE3E7B9B6872}"/>
          </ac:spMkLst>
        </pc:spChg>
        <pc:spChg chg="add del">
          <ac:chgData name="Nomathemba Socikwa (2128581)" userId="S::2128581@student.uwtsd.ac.uk::7b68f662-5006-4db0-849a-7699f769eb38" providerId="AD" clId="Web-{BDDB25BB-91D1-6517-C034-D694D20934B9}" dt="2025-11-09T22:37:58.331" v="13"/>
          <ac:spMkLst>
            <pc:docMk/>
            <pc:sldMk cId="1280274365" sldId="308"/>
            <ac:spMk id="11" creationId="{B5122C60-F190-BCBC-8024-1B186DEF4134}"/>
          </ac:spMkLst>
        </pc:spChg>
        <pc:spChg chg="add del">
          <ac:chgData name="Nomathemba Socikwa (2128581)" userId="S::2128581@student.uwtsd.ac.uk::7b68f662-5006-4db0-849a-7699f769eb38" providerId="AD" clId="Web-{BDDB25BB-91D1-6517-C034-D694D20934B9}" dt="2025-11-09T22:37:58.331" v="13"/>
          <ac:spMkLst>
            <pc:docMk/>
            <pc:sldMk cId="1280274365" sldId="308"/>
            <ac:spMk id="12" creationId="{7D89E3CB-00ED-4691-9F0F-F23EA3564705}"/>
          </ac:spMkLst>
        </pc:spChg>
        <pc:spChg chg="add del">
          <ac:chgData name="Nomathemba Socikwa (2128581)" userId="S::2128581@student.uwtsd.ac.uk::7b68f662-5006-4db0-849a-7699f769eb38" providerId="AD" clId="Web-{BDDB25BB-91D1-6517-C034-D694D20934B9}" dt="2025-11-09T23:59:06.658" v="207"/>
          <ac:spMkLst>
            <pc:docMk/>
            <pc:sldMk cId="1280274365" sldId="308"/>
            <ac:spMk id="14" creationId="{FA23A907-97FB-4A8F-880A-DD77401C4296}"/>
          </ac:spMkLst>
        </pc:spChg>
        <pc:spChg chg="add del">
          <ac:chgData name="Nomathemba Socikwa (2128581)" userId="S::2128581@student.uwtsd.ac.uk::7b68f662-5006-4db0-849a-7699f769eb38" providerId="AD" clId="Web-{BDDB25BB-91D1-6517-C034-D694D20934B9}" dt="2025-11-09T22:37:13.675" v="9"/>
          <ac:spMkLst>
            <pc:docMk/>
            <pc:sldMk cId="1280274365" sldId="308"/>
            <ac:spMk id="15" creationId="{D5B0017B-2ECA-49AF-B397-DC140825DF8D}"/>
          </ac:spMkLst>
        </pc:spChg>
        <pc:spChg chg="add del">
          <ac:chgData name="Nomathemba Socikwa (2128581)" userId="S::2128581@student.uwtsd.ac.uk::7b68f662-5006-4db0-849a-7699f769eb38" providerId="AD" clId="Web-{BDDB25BB-91D1-6517-C034-D694D20934B9}" dt="2025-11-09T23:59:06.658" v="207"/>
          <ac:spMkLst>
            <pc:docMk/>
            <pc:sldMk cId="1280274365" sldId="308"/>
            <ac:spMk id="16" creationId="{004A8AE1-9605-41DC-920F-A4B8E8F2391D}"/>
          </ac:spMkLst>
        </pc:spChg>
        <pc:spChg chg="add del">
          <ac:chgData name="Nomathemba Socikwa (2128581)" userId="S::2128581@student.uwtsd.ac.uk::7b68f662-5006-4db0-849a-7699f769eb38" providerId="AD" clId="Web-{BDDB25BB-91D1-6517-C034-D694D20934B9}" dt="2025-11-09T23:59:06.658" v="207"/>
          <ac:spMkLst>
            <pc:docMk/>
            <pc:sldMk cId="1280274365" sldId="308"/>
            <ac:spMk id="18" creationId="{5B7778FC-632E-4DCA-A7CB-0D7731CCF970}"/>
          </ac:spMkLst>
        </pc:spChg>
        <pc:spChg chg="add mod ord">
          <ac:chgData name="Nomathemba Socikwa (2128581)" userId="S::2128581@student.uwtsd.ac.uk::7b68f662-5006-4db0-849a-7699f769eb38" providerId="AD" clId="Web-{BDDB25BB-91D1-6517-C034-D694D20934B9}" dt="2025-11-10T00:32:03.412" v="401"/>
          <ac:spMkLst>
            <pc:docMk/>
            <pc:sldMk cId="1280274365" sldId="308"/>
            <ac:spMk id="19" creationId="{B5122C60-F190-BCBC-8024-1B186DEF4134}"/>
          </ac:spMkLst>
        </pc:spChg>
        <pc:spChg chg="add del">
          <ac:chgData name="Nomathemba Socikwa (2128581)" userId="S::2128581@student.uwtsd.ac.uk::7b68f662-5006-4db0-849a-7699f769eb38" providerId="AD" clId="Web-{BDDB25BB-91D1-6517-C034-D694D20934B9}" dt="2025-11-09T23:59:06.658" v="207"/>
          <ac:spMkLst>
            <pc:docMk/>
            <pc:sldMk cId="1280274365" sldId="308"/>
            <ac:spMk id="20" creationId="{B10BB131-AC8E-4A8E-A5D1-36260F720C3B}"/>
          </ac:spMkLst>
        </pc:spChg>
        <pc:grpChg chg="add del">
          <ac:chgData name="Nomathemba Socikwa (2128581)" userId="S::2128581@student.uwtsd.ac.uk::7b68f662-5006-4db0-849a-7699f769eb38" providerId="AD" clId="Web-{BDDB25BB-91D1-6517-C034-D694D20934B9}" dt="2025-11-09T22:37:13.675" v="9"/>
          <ac:grpSpMkLst>
            <pc:docMk/>
            <pc:sldMk cId="1280274365" sldId="308"/>
            <ac:grpSpMk id="10" creationId="{AE1C45F0-260A-458C-96ED-C1F6D2151219}"/>
          </ac:grpSpMkLst>
        </pc:grpChg>
        <pc:graphicFrameChg chg="add del">
          <ac:chgData name="Nomathemba Socikwa (2128581)" userId="S::2128581@student.uwtsd.ac.uk::7b68f662-5006-4db0-849a-7699f769eb38" providerId="AD" clId="Web-{BDDB25BB-91D1-6517-C034-D694D20934B9}" dt="2025-11-09T22:37:20.113" v="11"/>
          <ac:graphicFrameMkLst>
            <pc:docMk/>
            <pc:sldMk cId="1280274365" sldId="308"/>
            <ac:graphicFrameMk id="5" creationId="{9C527C12-1C46-E9B4-992A-76BEB2F8A5E5}"/>
          </ac:graphicFrameMkLst>
        </pc:graphicFrameChg>
        <pc:cxnChg chg="add del">
          <ac:chgData name="Nomathemba Socikwa (2128581)" userId="S::2128581@student.uwtsd.ac.uk::7b68f662-5006-4db0-849a-7699f769eb38" providerId="AD" clId="Web-{BDDB25BB-91D1-6517-C034-D694D20934B9}" dt="2025-11-09T22:37:13.675" v="9"/>
          <ac:cxnSpMkLst>
            <pc:docMk/>
            <pc:sldMk cId="1280274365" sldId="308"/>
            <ac:cxnSpMk id="17" creationId="{6CF1BAF6-AD41-4082-B212-8A1F9A2E8779}"/>
          </ac:cxnSpMkLst>
        </pc:cxnChg>
      </pc:sldChg>
      <pc:sldChg chg="addSp delSp modSp new mod setBg modClrScheme delDesignElem chgLayout">
        <pc:chgData name="Nomathemba Socikwa (2128581)" userId="S::2128581@student.uwtsd.ac.uk::7b68f662-5006-4db0-849a-7699f769eb38" providerId="AD" clId="Web-{BDDB25BB-91D1-6517-C034-D694D20934B9}" dt="2025-11-10T00:32:03.412" v="401"/>
        <pc:sldMkLst>
          <pc:docMk/>
          <pc:sldMk cId="1361149930" sldId="309"/>
        </pc:sldMkLst>
        <pc:spChg chg="mod ord">
          <ac:chgData name="Nomathemba Socikwa (2128581)" userId="S::2128581@student.uwtsd.ac.uk::7b68f662-5006-4db0-849a-7699f769eb38" providerId="AD" clId="Web-{BDDB25BB-91D1-6517-C034-D694D20934B9}" dt="2025-11-10T00:32:03.412" v="401"/>
          <ac:spMkLst>
            <pc:docMk/>
            <pc:sldMk cId="1361149930" sldId="309"/>
            <ac:spMk id="2" creationId="{FB84DF5F-8967-F830-A4CF-6A5F3B7FDFB4}"/>
          </ac:spMkLst>
        </pc:spChg>
        <pc:spChg chg="mod ord">
          <ac:chgData name="Nomathemba Socikwa (2128581)" userId="S::2128581@student.uwtsd.ac.uk::7b68f662-5006-4db0-849a-7699f769eb38" providerId="AD" clId="Web-{BDDB25BB-91D1-6517-C034-D694D20934B9}" dt="2025-11-10T00:32:03.412" v="401"/>
          <ac:spMkLst>
            <pc:docMk/>
            <pc:sldMk cId="1361149930" sldId="309"/>
            <ac:spMk id="3" creationId="{E85C60DA-8288-6716-482A-D9B03E7816C1}"/>
          </ac:spMkLst>
        </pc:spChg>
        <pc:spChg chg="add del">
          <ac:chgData name="Nomathemba Socikwa (2128581)" userId="S::2128581@student.uwtsd.ac.uk::7b68f662-5006-4db0-849a-7699f769eb38" providerId="AD" clId="Web-{BDDB25BB-91D1-6517-C034-D694D20934B9}" dt="2025-11-09T22:48:45.070" v="28"/>
          <ac:spMkLst>
            <pc:docMk/>
            <pc:sldMk cId="1361149930" sldId="309"/>
            <ac:spMk id="8" creationId="{F837543A-6020-4505-A233-C9DB4BF74011}"/>
          </ac:spMkLst>
        </pc:spChg>
        <pc:spChg chg="add del">
          <ac:chgData name="Nomathemba Socikwa (2128581)" userId="S::2128581@student.uwtsd.ac.uk::7b68f662-5006-4db0-849a-7699f769eb38" providerId="AD" clId="Web-{BDDB25BB-91D1-6517-C034-D694D20934B9}" dt="2025-11-09T22:48:45.070" v="28"/>
          <ac:spMkLst>
            <pc:docMk/>
            <pc:sldMk cId="1361149930" sldId="309"/>
            <ac:spMk id="10" creationId="{35B16301-FB18-48BA-A6DD-C37CAF6F9A18}"/>
          </ac:spMkLst>
        </pc:spChg>
        <pc:spChg chg="add del">
          <ac:chgData name="Nomathemba Socikwa (2128581)" userId="S::2128581@student.uwtsd.ac.uk::7b68f662-5006-4db0-849a-7699f769eb38" providerId="AD" clId="Web-{BDDB25BB-91D1-6517-C034-D694D20934B9}" dt="2025-11-09T22:48:45.070" v="28"/>
          <ac:spMkLst>
            <pc:docMk/>
            <pc:sldMk cId="1361149930" sldId="309"/>
            <ac:spMk id="12" creationId="{C3C0D90E-074A-4F52-9B11-B52BEF4BCBE5}"/>
          </ac:spMkLst>
        </pc:spChg>
        <pc:spChg chg="add del">
          <ac:chgData name="Nomathemba Socikwa (2128581)" userId="S::2128581@student.uwtsd.ac.uk::7b68f662-5006-4db0-849a-7699f769eb38" providerId="AD" clId="Web-{BDDB25BB-91D1-6517-C034-D694D20934B9}" dt="2025-11-09T22:48:45.070" v="28"/>
          <ac:spMkLst>
            <pc:docMk/>
            <pc:sldMk cId="1361149930" sldId="309"/>
            <ac:spMk id="14" creationId="{CABBD4C1-E6F8-46F6-8152-A8A97490BF4D}"/>
          </ac:spMkLst>
        </pc:spChg>
        <pc:spChg chg="add del">
          <ac:chgData name="Nomathemba Socikwa (2128581)" userId="S::2128581@student.uwtsd.ac.uk::7b68f662-5006-4db0-849a-7699f769eb38" providerId="AD" clId="Web-{BDDB25BB-91D1-6517-C034-D694D20934B9}" dt="2025-11-09T22:48:45.070" v="28"/>
          <ac:spMkLst>
            <pc:docMk/>
            <pc:sldMk cId="1361149930" sldId="309"/>
            <ac:spMk id="16" creationId="{83BA5EF5-1FE9-4BF9-83BB-269BCDDF6156}"/>
          </ac:spMkLst>
        </pc:spChg>
        <pc:spChg chg="add del">
          <ac:chgData name="Nomathemba Socikwa (2128581)" userId="S::2128581@student.uwtsd.ac.uk::7b68f662-5006-4db0-849a-7699f769eb38" providerId="AD" clId="Web-{BDDB25BB-91D1-6517-C034-D694D20934B9}" dt="2025-11-09T22:48:45.070" v="28"/>
          <ac:spMkLst>
            <pc:docMk/>
            <pc:sldMk cId="1361149930" sldId="309"/>
            <ac:spMk id="20" creationId="{88853921-7BC9-4BDE-ACAB-133C683C82D6}"/>
          </ac:spMkLst>
        </pc:spChg>
        <pc:spChg chg="add del">
          <ac:chgData name="Nomathemba Socikwa (2128581)" userId="S::2128581@student.uwtsd.ac.uk::7b68f662-5006-4db0-849a-7699f769eb38" providerId="AD" clId="Web-{BDDB25BB-91D1-6517-C034-D694D20934B9}" dt="2025-11-09T22:48:45.070" v="28"/>
          <ac:spMkLst>
            <pc:docMk/>
            <pc:sldMk cId="1361149930" sldId="309"/>
            <ac:spMk id="22" creationId="{09192968-3AE7-4470-A61C-97294BB92731}"/>
          </ac:spMkLst>
        </pc:spChg>
        <pc:spChg chg="add del">
          <ac:chgData name="Nomathemba Socikwa (2128581)" userId="S::2128581@student.uwtsd.ac.uk::7b68f662-5006-4db0-849a-7699f769eb38" providerId="AD" clId="Web-{BDDB25BB-91D1-6517-C034-D694D20934B9}" dt="2025-11-09T22:48:45.070" v="28"/>
          <ac:spMkLst>
            <pc:docMk/>
            <pc:sldMk cId="1361149930" sldId="309"/>
            <ac:spMk id="24" creationId="{3AB72E55-43E4-4356-BFE8-E2102CB0B505}"/>
          </ac:spMkLst>
        </pc:spChg>
        <pc:spChg chg="add del">
          <ac:chgData name="Nomathemba Socikwa (2128581)" userId="S::2128581@student.uwtsd.ac.uk::7b68f662-5006-4db0-849a-7699f769eb38" providerId="AD" clId="Web-{BDDB25BB-91D1-6517-C034-D694D20934B9}" dt="2025-11-09T23:59:06.658" v="207"/>
          <ac:spMkLst>
            <pc:docMk/>
            <pc:sldMk cId="1361149930" sldId="309"/>
            <ac:spMk id="26" creationId="{777A147A-9ED8-46B4-8660-1B3C2AA880B5}"/>
          </ac:spMkLst>
        </pc:spChg>
        <pc:spChg chg="add del">
          <ac:chgData name="Nomathemba Socikwa (2128581)" userId="S::2128581@student.uwtsd.ac.uk::7b68f662-5006-4db0-849a-7699f769eb38" providerId="AD" clId="Web-{BDDB25BB-91D1-6517-C034-D694D20934B9}" dt="2025-11-09T23:59:06.658" v="207"/>
          <ac:spMkLst>
            <pc:docMk/>
            <pc:sldMk cId="1361149930" sldId="309"/>
            <ac:spMk id="27" creationId="{5D6C15A0-C087-4593-8414-2B4EC1CDC3DE}"/>
          </ac:spMkLst>
        </pc:spChg>
      </pc:sldChg>
      <pc:sldChg chg="addSp delSp modSp new mod setBg modClrScheme delDesignElem chgLayout">
        <pc:chgData name="Nomathemba Socikwa (2128581)" userId="S::2128581@student.uwtsd.ac.uk::7b68f662-5006-4db0-849a-7699f769eb38" providerId="AD" clId="Web-{BDDB25BB-91D1-6517-C034-D694D20934B9}" dt="2025-11-10T00:32:03.412" v="401"/>
        <pc:sldMkLst>
          <pc:docMk/>
          <pc:sldMk cId="660947275" sldId="310"/>
        </pc:sldMkLst>
        <pc:spChg chg="mod ord">
          <ac:chgData name="Nomathemba Socikwa (2128581)" userId="S::2128581@student.uwtsd.ac.uk::7b68f662-5006-4db0-849a-7699f769eb38" providerId="AD" clId="Web-{BDDB25BB-91D1-6517-C034-D694D20934B9}" dt="2025-11-10T00:32:03.412" v="401"/>
          <ac:spMkLst>
            <pc:docMk/>
            <pc:sldMk cId="660947275" sldId="310"/>
            <ac:spMk id="2" creationId="{1E62DF89-A0F9-2EDF-F89E-DDD13DC8D5FA}"/>
          </ac:spMkLst>
        </pc:spChg>
        <pc:spChg chg="mod ord">
          <ac:chgData name="Nomathemba Socikwa (2128581)" userId="S::2128581@student.uwtsd.ac.uk::7b68f662-5006-4db0-849a-7699f769eb38" providerId="AD" clId="Web-{BDDB25BB-91D1-6517-C034-D694D20934B9}" dt="2025-11-10T00:32:03.412" v="401"/>
          <ac:spMkLst>
            <pc:docMk/>
            <pc:sldMk cId="660947275" sldId="310"/>
            <ac:spMk id="3" creationId="{C9A1A74A-94CF-D093-F9F2-6B7B01F3F064}"/>
          </ac:spMkLst>
        </pc:spChg>
        <pc:spChg chg="add del">
          <ac:chgData name="Nomathemba Socikwa (2128581)" userId="S::2128581@student.uwtsd.ac.uk::7b68f662-5006-4db0-849a-7699f769eb38" providerId="AD" clId="Web-{BDDB25BB-91D1-6517-C034-D694D20934B9}" dt="2025-11-09T22:54:09.260" v="41"/>
          <ac:spMkLst>
            <pc:docMk/>
            <pc:sldMk cId="660947275" sldId="310"/>
            <ac:spMk id="8" creationId="{44D65982-4F00-4330-8DAA-DE6A9E4D6D23}"/>
          </ac:spMkLst>
        </pc:spChg>
        <pc:spChg chg="add del">
          <ac:chgData name="Nomathemba Socikwa (2128581)" userId="S::2128581@student.uwtsd.ac.uk::7b68f662-5006-4db0-849a-7699f769eb38" providerId="AD" clId="Web-{BDDB25BB-91D1-6517-C034-D694D20934B9}" dt="2025-11-09T22:54:09.260" v="41"/>
          <ac:spMkLst>
            <pc:docMk/>
            <pc:sldMk cId="660947275" sldId="310"/>
            <ac:spMk id="10" creationId="{009115B9-5BFD-478D-9C87-29ADB3AF1721}"/>
          </ac:spMkLst>
        </pc:spChg>
        <pc:spChg chg="add del">
          <ac:chgData name="Nomathemba Socikwa (2128581)" userId="S::2128581@student.uwtsd.ac.uk::7b68f662-5006-4db0-849a-7699f769eb38" providerId="AD" clId="Web-{BDDB25BB-91D1-6517-C034-D694D20934B9}" dt="2025-11-09T23:59:06.658" v="207"/>
          <ac:spMkLst>
            <pc:docMk/>
            <pc:sldMk cId="660947275" sldId="310"/>
            <ac:spMk id="25" creationId="{17718681-A12E-49D6-9925-DD7C68176D61}"/>
          </ac:spMkLst>
        </pc:spChg>
        <pc:spChg chg="add del">
          <ac:chgData name="Nomathemba Socikwa (2128581)" userId="S::2128581@student.uwtsd.ac.uk::7b68f662-5006-4db0-849a-7699f769eb38" providerId="AD" clId="Web-{BDDB25BB-91D1-6517-C034-D694D20934B9}" dt="2025-11-09T23:59:06.658" v="207"/>
          <ac:spMkLst>
            <pc:docMk/>
            <pc:sldMk cId="660947275" sldId="310"/>
            <ac:spMk id="26" creationId="{FBD77573-9EF2-4C35-8285-A1CF6FBB0EA5}"/>
          </ac:spMkLst>
        </pc:spChg>
        <pc:grpChg chg="add del">
          <ac:chgData name="Nomathemba Socikwa (2128581)" userId="S::2128581@student.uwtsd.ac.uk::7b68f662-5006-4db0-849a-7699f769eb38" providerId="AD" clId="Web-{BDDB25BB-91D1-6517-C034-D694D20934B9}" dt="2025-11-09T22:54:09.260" v="41"/>
          <ac:grpSpMkLst>
            <pc:docMk/>
            <pc:sldMk cId="660947275" sldId="310"/>
            <ac:grpSpMk id="12" creationId="{8D57F946-2E03-4DE1-91F8-25BEDC663563}"/>
          </ac:grpSpMkLst>
        </pc:grpChg>
        <pc:grpChg chg="add del">
          <ac:chgData name="Nomathemba Socikwa (2128581)" userId="S::2128581@student.uwtsd.ac.uk::7b68f662-5006-4db0-849a-7699f769eb38" providerId="AD" clId="Web-{BDDB25BB-91D1-6517-C034-D694D20934B9}" dt="2025-11-09T22:54:09.260" v="41"/>
          <ac:grpSpMkLst>
            <pc:docMk/>
            <pc:sldMk cId="660947275" sldId="310"/>
            <ac:grpSpMk id="16" creationId="{43F5E015-E085-4624-B431-B42414448684}"/>
          </ac:grpSpMkLst>
        </pc:grpChg>
      </pc:sldChg>
      <pc:sldChg chg="modSp new mod modClrScheme chgLayout">
        <pc:chgData name="Nomathemba Socikwa (2128581)" userId="S::2128581@student.uwtsd.ac.uk::7b68f662-5006-4db0-849a-7699f769eb38" providerId="AD" clId="Web-{BDDB25BB-91D1-6517-C034-D694D20934B9}" dt="2025-11-10T00:32:03.412" v="401"/>
        <pc:sldMkLst>
          <pc:docMk/>
          <pc:sldMk cId="876782758" sldId="311"/>
        </pc:sldMkLst>
        <pc:spChg chg="mod ord">
          <ac:chgData name="Nomathemba Socikwa (2128581)" userId="S::2128581@student.uwtsd.ac.uk::7b68f662-5006-4db0-849a-7699f769eb38" providerId="AD" clId="Web-{BDDB25BB-91D1-6517-C034-D694D20934B9}" dt="2025-11-10T00:32:03.412" v="401"/>
          <ac:spMkLst>
            <pc:docMk/>
            <pc:sldMk cId="876782758" sldId="311"/>
            <ac:spMk id="2" creationId="{634F06D6-37DB-752E-5924-6FEAF3B6CC6F}"/>
          </ac:spMkLst>
        </pc:spChg>
        <pc:spChg chg="mod ord">
          <ac:chgData name="Nomathemba Socikwa (2128581)" userId="S::2128581@student.uwtsd.ac.uk::7b68f662-5006-4db0-849a-7699f769eb38" providerId="AD" clId="Web-{BDDB25BB-91D1-6517-C034-D694D20934B9}" dt="2025-11-10T00:32:03.412" v="401"/>
          <ac:spMkLst>
            <pc:docMk/>
            <pc:sldMk cId="876782758" sldId="311"/>
            <ac:spMk id="3" creationId="{71562810-18A8-5539-265F-E5A6D9126794}"/>
          </ac:spMkLst>
        </pc:spChg>
      </pc:sldChg>
      <pc:sldChg chg="modSp new mod modClrScheme chgLayout">
        <pc:chgData name="Nomathemba Socikwa (2128581)" userId="S::2128581@student.uwtsd.ac.uk::7b68f662-5006-4db0-849a-7699f769eb38" providerId="AD" clId="Web-{BDDB25BB-91D1-6517-C034-D694D20934B9}" dt="2025-11-10T00:32:03.412" v="401"/>
        <pc:sldMkLst>
          <pc:docMk/>
          <pc:sldMk cId="366651819" sldId="312"/>
        </pc:sldMkLst>
        <pc:spChg chg="mod ord">
          <ac:chgData name="Nomathemba Socikwa (2128581)" userId="S::2128581@student.uwtsd.ac.uk::7b68f662-5006-4db0-849a-7699f769eb38" providerId="AD" clId="Web-{BDDB25BB-91D1-6517-C034-D694D20934B9}" dt="2025-11-10T00:32:03.412" v="401"/>
          <ac:spMkLst>
            <pc:docMk/>
            <pc:sldMk cId="366651819" sldId="312"/>
            <ac:spMk id="2" creationId="{6F86D131-3259-0DCA-D25A-661BEA34CFD5}"/>
          </ac:spMkLst>
        </pc:spChg>
        <pc:spChg chg="mod ord">
          <ac:chgData name="Nomathemba Socikwa (2128581)" userId="S::2128581@student.uwtsd.ac.uk::7b68f662-5006-4db0-849a-7699f769eb38" providerId="AD" clId="Web-{BDDB25BB-91D1-6517-C034-D694D20934B9}" dt="2025-11-10T00:32:03.412" v="401"/>
          <ac:spMkLst>
            <pc:docMk/>
            <pc:sldMk cId="366651819" sldId="312"/>
            <ac:spMk id="3" creationId="{646370F6-083F-8B32-83D5-A20CB5376AE7}"/>
          </ac:spMkLst>
        </pc:spChg>
        <pc:spChg chg="mod ord">
          <ac:chgData name="Nomathemba Socikwa (2128581)" userId="S::2128581@student.uwtsd.ac.uk::7b68f662-5006-4db0-849a-7699f769eb38" providerId="AD" clId="Web-{BDDB25BB-91D1-6517-C034-D694D20934B9}" dt="2025-11-10T00:32:03.412" v="401"/>
          <ac:spMkLst>
            <pc:docMk/>
            <pc:sldMk cId="366651819" sldId="312"/>
            <ac:spMk id="4" creationId="{EC8CAAE3-3618-6DA4-D960-CFBE4BD817FA}"/>
          </ac:spMkLst>
        </pc:spChg>
        <pc:spChg chg="mod ord">
          <ac:chgData name="Nomathemba Socikwa (2128581)" userId="S::2128581@student.uwtsd.ac.uk::7b68f662-5006-4db0-849a-7699f769eb38" providerId="AD" clId="Web-{BDDB25BB-91D1-6517-C034-D694D20934B9}" dt="2025-11-10T00:32:03.412" v="401"/>
          <ac:spMkLst>
            <pc:docMk/>
            <pc:sldMk cId="366651819" sldId="312"/>
            <ac:spMk id="5" creationId="{45BE5B03-486E-D2CD-3FF5-ADD519ECF7E9}"/>
          </ac:spMkLst>
        </pc:spChg>
        <pc:spChg chg="mod ord">
          <ac:chgData name="Nomathemba Socikwa (2128581)" userId="S::2128581@student.uwtsd.ac.uk::7b68f662-5006-4db0-849a-7699f769eb38" providerId="AD" clId="Web-{BDDB25BB-91D1-6517-C034-D694D20934B9}" dt="2025-11-10T00:32:03.412" v="401"/>
          <ac:spMkLst>
            <pc:docMk/>
            <pc:sldMk cId="366651819" sldId="312"/>
            <ac:spMk id="6" creationId="{F01A828F-A97A-D2DE-CA89-766C604C6DFD}"/>
          </ac:spMkLst>
        </pc:spChg>
      </pc:sldChg>
      <pc:sldMasterChg chg="del delSldLayout">
        <pc:chgData name="Nomathemba Socikwa (2128581)" userId="S::2128581@student.uwtsd.ac.uk::7b68f662-5006-4db0-849a-7699f769eb38" providerId="AD" clId="Web-{BDDB25BB-91D1-6517-C034-D694D20934B9}" dt="2025-11-09T23:59:06.658" v="207"/>
        <pc:sldMasterMkLst>
          <pc:docMk/>
          <pc:sldMasterMk cId="2608925053" sldId="2147483684"/>
        </pc:sldMasterMkLst>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3489145301" sldId="2147483685"/>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1631736937" sldId="2147483686"/>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3432285978" sldId="2147483687"/>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3248471802" sldId="2147483688"/>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1560014286" sldId="2147483689"/>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2840273886" sldId="2147483690"/>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2175605177" sldId="2147483691"/>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1348242325" sldId="2147483692"/>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2774785190" sldId="2147483693"/>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3651494401" sldId="2147483694"/>
          </pc:sldLayoutMkLst>
        </pc:sldLayoutChg>
        <pc:sldLayoutChg chg="del">
          <pc:chgData name="Nomathemba Socikwa (2128581)" userId="S::2128581@student.uwtsd.ac.uk::7b68f662-5006-4db0-849a-7699f769eb38" providerId="AD" clId="Web-{BDDB25BB-91D1-6517-C034-D694D20934B9}" dt="2025-11-09T23:59:06.658" v="207"/>
          <pc:sldLayoutMkLst>
            <pc:docMk/>
            <pc:sldMasterMk cId="2608925053" sldId="2147483684"/>
            <pc:sldLayoutMk cId="3305796725" sldId="2147483695"/>
          </pc:sldLayoutMkLst>
        </pc:sldLayoutChg>
      </pc:sldMasterChg>
      <pc:sldMasterChg chg="add del addSldLayout delSldLayout modSldLayout">
        <pc:chgData name="Nomathemba Socikwa (2128581)" userId="S::2128581@student.uwtsd.ac.uk::7b68f662-5006-4db0-849a-7699f769eb38" providerId="AD" clId="Web-{BDDB25BB-91D1-6517-C034-D694D20934B9}" dt="2025-11-09T23:59:13.517" v="208"/>
        <pc:sldMasterMkLst>
          <pc:docMk/>
          <pc:sldMasterMk cId="1829294125" sldId="2147483696"/>
        </pc:sldMasterMkLst>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4212630328" sldId="2147483697"/>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2139259425" sldId="2147483698"/>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723381541" sldId="2147483699"/>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3994625907" sldId="2147483700"/>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958510431" sldId="2147483701"/>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3063131049" sldId="2147483702"/>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640799348" sldId="2147483703"/>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3093148972" sldId="2147483704"/>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2925197087" sldId="2147483705"/>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364478867" sldId="2147483706"/>
          </pc:sldLayoutMkLst>
        </pc:sldLayoutChg>
        <pc:sldLayoutChg chg="add del mod replId">
          <pc:chgData name="Nomathemba Socikwa (2128581)" userId="S::2128581@student.uwtsd.ac.uk::7b68f662-5006-4db0-849a-7699f769eb38" providerId="AD" clId="Web-{BDDB25BB-91D1-6517-C034-D694D20934B9}" dt="2025-11-09T23:59:13.517" v="208"/>
          <pc:sldLayoutMkLst>
            <pc:docMk/>
            <pc:sldMasterMk cId="1829294125" sldId="2147483696"/>
            <pc:sldLayoutMk cId="3643810471" sldId="2147483707"/>
          </pc:sldLayoutMkLst>
        </pc:sldLayoutChg>
      </pc:sldMasterChg>
      <pc:sldMasterChg chg="add del addSldLayout delSldLayout modSldLayout">
        <pc:chgData name="Nomathemba Socikwa (2128581)" userId="S::2128581@student.uwtsd.ac.uk::7b68f662-5006-4db0-849a-7699f769eb38" providerId="AD" clId="Web-{BDDB25BB-91D1-6517-C034-D694D20934B9}" dt="2025-11-09T23:59:25.299" v="209"/>
        <pc:sldMasterMkLst>
          <pc:docMk/>
          <pc:sldMasterMk cId="1358173909" sldId="2147483708"/>
        </pc:sldMasterMkLst>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1498754245" sldId="2147483709"/>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2450563121" sldId="2147483710"/>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328012633" sldId="2147483711"/>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2615364643" sldId="2147483712"/>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1615453284" sldId="2147483713"/>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1815466742" sldId="2147483714"/>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1112239791" sldId="2147483715"/>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1846230640" sldId="2147483716"/>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946532152" sldId="2147483717"/>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563461377" sldId="2147483718"/>
          </pc:sldLayoutMkLst>
        </pc:sldLayoutChg>
        <pc:sldLayoutChg chg="add del mod replId">
          <pc:chgData name="Nomathemba Socikwa (2128581)" userId="S::2128581@student.uwtsd.ac.uk::7b68f662-5006-4db0-849a-7699f769eb38" providerId="AD" clId="Web-{BDDB25BB-91D1-6517-C034-D694D20934B9}" dt="2025-11-09T23:59:25.299" v="209"/>
          <pc:sldLayoutMkLst>
            <pc:docMk/>
            <pc:sldMasterMk cId="1358173909" sldId="2147483708"/>
            <pc:sldLayoutMk cId="3201508457" sldId="2147483719"/>
          </pc:sldLayoutMkLst>
        </pc:sldLayoutChg>
      </pc:sldMasterChg>
      <pc:sldMasterChg chg="add del addSldLayout delSldLayout modSldLayout">
        <pc:chgData name="Nomathemba Socikwa (2128581)" userId="S::2128581@student.uwtsd.ac.uk::7b68f662-5006-4db0-849a-7699f769eb38" providerId="AD" clId="Web-{BDDB25BB-91D1-6517-C034-D694D20934B9}" dt="2025-11-09T23:59:47.800" v="210"/>
        <pc:sldMasterMkLst>
          <pc:docMk/>
          <pc:sldMasterMk cId="940193271" sldId="2147483720"/>
        </pc:sldMasterMkLst>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1546627556" sldId="2147483721"/>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2870439672" sldId="2147483722"/>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2512333865" sldId="2147483723"/>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1529632101" sldId="2147483724"/>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204291197" sldId="2147483725"/>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190177073" sldId="2147483726"/>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1565726935" sldId="2147483727"/>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1452026959" sldId="2147483728"/>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2301581047" sldId="2147483729"/>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054600041" sldId="2147483730"/>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600570597" sldId="2147483731"/>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304850057" sldId="2147483732"/>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1220381563" sldId="2147483733"/>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622083571" sldId="2147483734"/>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000272407" sldId="2147483735"/>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2640439146" sldId="2147483736"/>
          </pc:sldLayoutMkLst>
        </pc:sldLayoutChg>
        <pc:sldLayoutChg chg="add del mod replId">
          <pc:chgData name="Nomathemba Socikwa (2128581)" userId="S::2128581@student.uwtsd.ac.uk::7b68f662-5006-4db0-849a-7699f769eb38" providerId="AD" clId="Web-{BDDB25BB-91D1-6517-C034-D694D20934B9}" dt="2025-11-09T23:59:47.800" v="210"/>
          <pc:sldLayoutMkLst>
            <pc:docMk/>
            <pc:sldMasterMk cId="940193271" sldId="2147483720"/>
            <pc:sldLayoutMk cId="3972903548" sldId="2147483737"/>
          </pc:sldLayoutMkLst>
        </pc:sldLayoutChg>
      </pc:sldMasterChg>
      <pc:sldMasterChg chg="add del addSldLayout delSldLayout modSldLayout">
        <pc:chgData name="Nomathemba Socikwa (2128581)" userId="S::2128581@student.uwtsd.ac.uk::7b68f662-5006-4db0-849a-7699f769eb38" providerId="AD" clId="Web-{BDDB25BB-91D1-6517-C034-D694D20934B9}" dt="2025-11-10T00:00:03.956" v="211"/>
        <pc:sldMasterMkLst>
          <pc:docMk/>
          <pc:sldMasterMk cId="2411450736" sldId="2147483738"/>
        </pc:sldMasterMkLst>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4045702594" sldId="2147483739"/>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1477028375" sldId="2147483740"/>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3953337625" sldId="2147483741"/>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2759373042" sldId="2147483742"/>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1558239808" sldId="2147483743"/>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848833448" sldId="2147483744"/>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3021305324" sldId="2147483745"/>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3442759622" sldId="2147483746"/>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652609735" sldId="2147483747"/>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1453547882" sldId="2147483748"/>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2533945945" sldId="2147483749"/>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65545962" sldId="2147483750"/>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441748645" sldId="2147483751"/>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1683953424" sldId="2147483752"/>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164705848" sldId="2147483753"/>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2819819676" sldId="2147483754"/>
          </pc:sldLayoutMkLst>
        </pc:sldLayoutChg>
        <pc:sldLayoutChg chg="add del mod replId">
          <pc:chgData name="Nomathemba Socikwa (2128581)" userId="S::2128581@student.uwtsd.ac.uk::7b68f662-5006-4db0-849a-7699f769eb38" providerId="AD" clId="Web-{BDDB25BB-91D1-6517-C034-D694D20934B9}" dt="2025-11-10T00:00:03.956" v="211"/>
          <pc:sldLayoutMkLst>
            <pc:docMk/>
            <pc:sldMasterMk cId="2411450736" sldId="2147483738"/>
            <pc:sldLayoutMk cId="4024912717" sldId="2147483755"/>
          </pc:sldLayoutMkLst>
        </pc:sldLayoutChg>
      </pc:sldMasterChg>
      <pc:sldMasterChg chg="add del addSldLayout delSldLayout modSldLayout">
        <pc:chgData name="Nomathemba Socikwa (2128581)" userId="S::2128581@student.uwtsd.ac.uk::7b68f662-5006-4db0-849a-7699f769eb38" providerId="AD" clId="Web-{BDDB25BB-91D1-6517-C034-D694D20934B9}" dt="2025-11-10T00:05:39.380" v="243"/>
        <pc:sldMasterMkLst>
          <pc:docMk/>
          <pc:sldMasterMk cId="95576570" sldId="2147483756"/>
        </pc:sldMasterMkLst>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932574456" sldId="2147483757"/>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489767303" sldId="2147483758"/>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495587862" sldId="2147483759"/>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3787298178" sldId="2147483760"/>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3255019897" sldId="2147483761"/>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3266281547" sldId="2147483762"/>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92581234" sldId="2147483763"/>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69715953" sldId="2147483764"/>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3906557987" sldId="2147483765"/>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358774411" sldId="2147483766"/>
          </pc:sldLayoutMkLst>
        </pc:sldLayoutChg>
        <pc:sldLayoutChg chg="add del mod replId">
          <pc:chgData name="Nomathemba Socikwa (2128581)" userId="S::2128581@student.uwtsd.ac.uk::7b68f662-5006-4db0-849a-7699f769eb38" providerId="AD" clId="Web-{BDDB25BB-91D1-6517-C034-D694D20934B9}" dt="2025-11-10T00:05:39.380" v="243"/>
          <pc:sldLayoutMkLst>
            <pc:docMk/>
            <pc:sldMasterMk cId="95576570" sldId="2147483756"/>
            <pc:sldLayoutMk cId="2631101642" sldId="2147483767"/>
          </pc:sldLayoutMkLst>
        </pc:sldLayoutChg>
      </pc:sldMasterChg>
      <pc:sldMasterChg chg="add del addSldLayout delSldLayout modSldLayout">
        <pc:chgData name="Nomathemba Socikwa (2128581)" userId="S::2128581@student.uwtsd.ac.uk::7b68f662-5006-4db0-849a-7699f769eb38" providerId="AD" clId="Web-{BDDB25BB-91D1-6517-C034-D694D20934B9}" dt="2025-11-10T00:31:11.966" v="400"/>
        <pc:sldMasterMkLst>
          <pc:docMk/>
          <pc:sldMasterMk cId="833669111" sldId="2147483768"/>
        </pc:sldMasterMkLst>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1543936795" sldId="2147483769"/>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360152608" sldId="2147483770"/>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2291509409" sldId="2147483771"/>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1705348964" sldId="2147483772"/>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677074920" sldId="2147483773"/>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3065044586" sldId="2147483774"/>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3535416170" sldId="2147483775"/>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3535226686" sldId="2147483776"/>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2270449554" sldId="2147483777"/>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684630540" sldId="2147483778"/>
          </pc:sldLayoutMkLst>
        </pc:sldLayoutChg>
        <pc:sldLayoutChg chg="add del mod replId">
          <pc:chgData name="Nomathemba Socikwa (2128581)" userId="S::2128581@student.uwtsd.ac.uk::7b68f662-5006-4db0-849a-7699f769eb38" providerId="AD" clId="Web-{BDDB25BB-91D1-6517-C034-D694D20934B9}" dt="2025-11-10T00:31:11.966" v="400"/>
          <pc:sldLayoutMkLst>
            <pc:docMk/>
            <pc:sldMasterMk cId="833669111" sldId="2147483768"/>
            <pc:sldLayoutMk cId="1635656361" sldId="2147483779"/>
          </pc:sldLayoutMkLst>
        </pc:sldLayoutChg>
      </pc:sldMasterChg>
      <pc:sldMasterChg chg="add del addSldLayout delSldLayout modSldLayout">
        <pc:chgData name="Nomathemba Socikwa (2128581)" userId="S::2128581@student.uwtsd.ac.uk::7b68f662-5006-4db0-849a-7699f769eb38" providerId="AD" clId="Web-{BDDB25BB-91D1-6517-C034-D694D20934B9}" dt="2025-11-10T00:32:03.412" v="401"/>
        <pc:sldMasterMkLst>
          <pc:docMk/>
          <pc:sldMasterMk cId="115310988" sldId="2147483780"/>
        </pc:sldMasterMkLst>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3108463767" sldId="2147483781"/>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2317013563" sldId="2147483782"/>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2796250720" sldId="2147483783"/>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748162623" sldId="2147483784"/>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3084517622" sldId="2147483785"/>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2070405584" sldId="2147483786"/>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2857745860" sldId="2147483787"/>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2716889068" sldId="2147483788"/>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2116827481" sldId="2147483789"/>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386048943" sldId="2147483790"/>
          </pc:sldLayoutMkLst>
        </pc:sldLayoutChg>
        <pc:sldLayoutChg chg="add del mod replId">
          <pc:chgData name="Nomathemba Socikwa (2128581)" userId="S::2128581@student.uwtsd.ac.uk::7b68f662-5006-4db0-849a-7699f769eb38" providerId="AD" clId="Web-{BDDB25BB-91D1-6517-C034-D694D20934B9}" dt="2025-11-10T00:32:03.412" v="401"/>
          <pc:sldLayoutMkLst>
            <pc:docMk/>
            <pc:sldMasterMk cId="115310988" sldId="2147483780"/>
            <pc:sldLayoutMk cId="2672247012" sldId="2147483791"/>
          </pc:sldLayoutMkLst>
        </pc:sldLayoutChg>
      </pc:sldMasterChg>
      <pc:sldMasterChg chg="add addSldLayout modSldLayout">
        <pc:chgData name="Nomathemba Socikwa (2128581)" userId="S::2128581@student.uwtsd.ac.uk::7b68f662-5006-4db0-849a-7699f769eb38" providerId="AD" clId="Web-{BDDB25BB-91D1-6517-C034-D694D20934B9}" dt="2025-11-10T00:32:03.412" v="401"/>
        <pc:sldMasterMkLst>
          <pc:docMk/>
          <pc:sldMasterMk cId="2008380171" sldId="2147483792"/>
        </pc:sldMasterMkLst>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3204669064" sldId="2147483793"/>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244768004" sldId="2147483794"/>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4180740242" sldId="2147483795"/>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2068902643" sldId="2147483796"/>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3080247963" sldId="2147483797"/>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3379957226" sldId="2147483798"/>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3809981436" sldId="2147483799"/>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1700525692" sldId="2147483800"/>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3117081991" sldId="2147483801"/>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3823668610" sldId="2147483802"/>
          </pc:sldLayoutMkLst>
        </pc:sldLayoutChg>
        <pc:sldLayoutChg chg="add mod replId">
          <pc:chgData name="Nomathemba Socikwa (2128581)" userId="S::2128581@student.uwtsd.ac.uk::7b68f662-5006-4db0-849a-7699f769eb38" providerId="AD" clId="Web-{BDDB25BB-91D1-6517-C034-D694D20934B9}" dt="2025-11-10T00:32:03.412" v="401"/>
          <pc:sldLayoutMkLst>
            <pc:docMk/>
            <pc:sldMasterMk cId="2008380171" sldId="2147483792"/>
            <pc:sldLayoutMk cId="1789501391" sldId="2147483803"/>
          </pc:sldLayoutMkLst>
        </pc:sldLayoutChg>
      </pc:sldMasterChg>
    </pc:docChg>
  </pc:docChgLst>
  <pc:docChgLst>
    <pc:chgData name="Nomathemba Socikwa (2128581)" userId="S::2128581@student.uwtsd.ac.uk::7b68f662-5006-4db0-849a-7699f769eb38" providerId="AD" clId="Web-{F9AFD67C-EC03-9530-E826-86270087E1E0}"/>
    <pc:docChg chg="modSld">
      <pc:chgData name="Nomathemba Socikwa (2128581)" userId="S::2128581@student.uwtsd.ac.uk::7b68f662-5006-4db0-849a-7699f769eb38" providerId="AD" clId="Web-{F9AFD67C-EC03-9530-E826-86270087E1E0}" dt="2025-11-08T01:23:48.571" v="15" actId="20577"/>
      <pc:docMkLst>
        <pc:docMk/>
      </pc:docMkLst>
      <pc:sldChg chg="addSp modSp">
        <pc:chgData name="Nomathemba Socikwa (2128581)" userId="S::2128581@student.uwtsd.ac.uk::7b68f662-5006-4db0-849a-7699f769eb38" providerId="AD" clId="Web-{F9AFD67C-EC03-9530-E826-86270087E1E0}" dt="2025-11-08T01:23:03.378" v="7" actId="20577"/>
        <pc:sldMkLst>
          <pc:docMk/>
          <pc:sldMk cId="2652160712" sldId="279"/>
        </pc:sldMkLst>
        <pc:spChg chg="add">
          <ac:chgData name="Nomathemba Socikwa (2128581)" userId="S::2128581@student.uwtsd.ac.uk::7b68f662-5006-4db0-849a-7699f769eb38" providerId="AD" clId="Web-{F9AFD67C-EC03-9530-E826-86270087E1E0}" dt="2025-11-08T01:22:33.300" v="0"/>
          <ac:spMkLst>
            <pc:docMk/>
            <pc:sldMk cId="2652160712" sldId="279"/>
            <ac:spMk id="3" creationId="{FD6AF69A-018E-3C83-34F8-23343974481E}"/>
          </ac:spMkLst>
        </pc:spChg>
        <pc:spChg chg="add mod">
          <ac:chgData name="Nomathemba Socikwa (2128581)" userId="S::2128581@student.uwtsd.ac.uk::7b68f662-5006-4db0-849a-7699f769eb38" providerId="AD" clId="Web-{F9AFD67C-EC03-9530-E826-86270087E1E0}" dt="2025-11-08T01:23:03.378" v="7" actId="20577"/>
          <ac:spMkLst>
            <pc:docMk/>
            <pc:sldMk cId="2652160712" sldId="279"/>
            <ac:spMk id="5" creationId="{252F2A08-7042-1F1B-F352-CF1E2839E04F}"/>
          </ac:spMkLst>
        </pc:spChg>
      </pc:sldChg>
      <pc:sldChg chg="addSp modSp">
        <pc:chgData name="Nomathemba Socikwa (2128581)" userId="S::2128581@student.uwtsd.ac.uk::7b68f662-5006-4db0-849a-7699f769eb38" providerId="AD" clId="Web-{F9AFD67C-EC03-9530-E826-86270087E1E0}" dt="2025-11-08T01:23:48.571" v="15" actId="20577"/>
        <pc:sldMkLst>
          <pc:docMk/>
          <pc:sldMk cId="294688486" sldId="280"/>
        </pc:sldMkLst>
        <pc:spChg chg="add mod">
          <ac:chgData name="Nomathemba Socikwa (2128581)" userId="S::2128581@student.uwtsd.ac.uk::7b68f662-5006-4db0-849a-7699f769eb38" providerId="AD" clId="Web-{F9AFD67C-EC03-9530-E826-86270087E1E0}" dt="2025-11-08T01:23:48.571" v="15" actId="20577"/>
          <ac:spMkLst>
            <pc:docMk/>
            <pc:sldMk cId="294688486" sldId="280"/>
            <ac:spMk id="5" creationId="{11430C13-E927-365F-0ABB-2DE76A6820B6}"/>
          </ac:spMkLst>
        </pc:spChg>
      </pc:sldChg>
    </pc:docChg>
  </pc:docChgLst>
  <pc:docChgLst>
    <pc:chgData name="Imtiaz Begum (2128130)" userId="S::2128130@student.uwtsd.ac.uk::154c3e2b-2645-4e8c-a3cb-01ad99b7c24b" providerId="AD" clId="Web-{2056D303-1559-B891-CAFA-B02BB7C36ECC}"/>
    <pc:docChg chg="modSld">
      <pc:chgData name="Imtiaz Begum (2128130)" userId="S::2128130@student.uwtsd.ac.uk::154c3e2b-2645-4e8c-a3cb-01ad99b7c24b" providerId="AD" clId="Web-{2056D303-1559-B891-CAFA-B02BB7C36ECC}" dt="2025-11-03T17:15:40.314" v="102" actId="1076"/>
      <pc:docMkLst>
        <pc:docMk/>
      </pc:docMkLst>
      <pc:sldChg chg="modSp">
        <pc:chgData name="Imtiaz Begum (2128130)" userId="S::2128130@student.uwtsd.ac.uk::154c3e2b-2645-4e8c-a3cb-01ad99b7c24b" providerId="AD" clId="Web-{2056D303-1559-B891-CAFA-B02BB7C36ECC}" dt="2025-11-03T17:06:29.113" v="16" actId="20577"/>
        <pc:sldMkLst>
          <pc:docMk/>
          <pc:sldMk cId="980651818" sldId="258"/>
        </pc:sldMkLst>
        <pc:spChg chg="mod">
          <ac:chgData name="Imtiaz Begum (2128130)" userId="S::2128130@student.uwtsd.ac.uk::154c3e2b-2645-4e8c-a3cb-01ad99b7c24b" providerId="AD" clId="Web-{2056D303-1559-B891-CAFA-B02BB7C36ECC}" dt="2025-11-03T17:06:29.113" v="16" actId="20577"/>
          <ac:spMkLst>
            <pc:docMk/>
            <pc:sldMk cId="980651818" sldId="258"/>
            <ac:spMk id="8" creationId="{2242C72A-84BF-EC06-3711-E1307C56F4E9}"/>
          </ac:spMkLst>
        </pc:spChg>
      </pc:sldChg>
      <pc:sldChg chg="modSp">
        <pc:chgData name="Imtiaz Begum (2128130)" userId="S::2128130@student.uwtsd.ac.uk::154c3e2b-2645-4e8c-a3cb-01ad99b7c24b" providerId="AD" clId="Web-{2056D303-1559-B891-CAFA-B02BB7C36ECC}" dt="2025-11-03T17:06:49.176" v="20" actId="20577"/>
        <pc:sldMkLst>
          <pc:docMk/>
          <pc:sldMk cId="3432848934" sldId="259"/>
        </pc:sldMkLst>
        <pc:spChg chg="mod">
          <ac:chgData name="Imtiaz Begum (2128130)" userId="S::2128130@student.uwtsd.ac.uk::154c3e2b-2645-4e8c-a3cb-01ad99b7c24b" providerId="AD" clId="Web-{2056D303-1559-B891-CAFA-B02BB7C36ECC}" dt="2025-11-03T17:06:49.176" v="20" actId="20577"/>
          <ac:spMkLst>
            <pc:docMk/>
            <pc:sldMk cId="3432848934" sldId="259"/>
            <ac:spMk id="4" creationId="{149B3B8B-55A0-1136-3E2B-AFFC5EDE6D55}"/>
          </ac:spMkLst>
        </pc:spChg>
      </pc:sldChg>
      <pc:sldChg chg="modSp">
        <pc:chgData name="Imtiaz Begum (2128130)" userId="S::2128130@student.uwtsd.ac.uk::154c3e2b-2645-4e8c-a3cb-01ad99b7c24b" providerId="AD" clId="Web-{2056D303-1559-B891-CAFA-B02BB7C36ECC}" dt="2025-11-03T17:07:00.708" v="21" actId="20577"/>
        <pc:sldMkLst>
          <pc:docMk/>
          <pc:sldMk cId="2941538798" sldId="264"/>
        </pc:sldMkLst>
        <pc:spChg chg="mod">
          <ac:chgData name="Imtiaz Begum (2128130)" userId="S::2128130@student.uwtsd.ac.uk::154c3e2b-2645-4e8c-a3cb-01ad99b7c24b" providerId="AD" clId="Web-{2056D303-1559-B891-CAFA-B02BB7C36ECC}" dt="2025-11-03T17:07:00.708" v="21" actId="20577"/>
          <ac:spMkLst>
            <pc:docMk/>
            <pc:sldMk cId="2941538798" sldId="264"/>
            <ac:spMk id="8" creationId="{B47F0367-5AED-796C-433F-DB8B983CE9E4}"/>
          </ac:spMkLst>
        </pc:spChg>
      </pc:sldChg>
      <pc:sldChg chg="modSp">
        <pc:chgData name="Imtiaz Begum (2128130)" userId="S::2128130@student.uwtsd.ac.uk::154c3e2b-2645-4e8c-a3cb-01ad99b7c24b" providerId="AD" clId="Web-{2056D303-1559-B891-CAFA-B02BB7C36ECC}" dt="2025-11-03T17:15:40.314" v="102" actId="1076"/>
        <pc:sldMkLst>
          <pc:docMk/>
          <pc:sldMk cId="1567014733" sldId="267"/>
        </pc:sldMkLst>
        <pc:spChg chg="mod">
          <ac:chgData name="Imtiaz Begum (2128130)" userId="S::2128130@student.uwtsd.ac.uk::154c3e2b-2645-4e8c-a3cb-01ad99b7c24b" providerId="AD" clId="Web-{2056D303-1559-B891-CAFA-B02BB7C36ECC}" dt="2025-11-03T17:15:28.564" v="101" actId="1076"/>
          <ac:spMkLst>
            <pc:docMk/>
            <pc:sldMk cId="1567014733" sldId="267"/>
            <ac:spMk id="3" creationId="{8C694D64-03D4-753E-01DD-C9E4EB0CB104}"/>
          </ac:spMkLst>
        </pc:spChg>
        <pc:spChg chg="mod">
          <ac:chgData name="Imtiaz Begum (2128130)" userId="S::2128130@student.uwtsd.ac.uk::154c3e2b-2645-4e8c-a3cb-01ad99b7c24b" providerId="AD" clId="Web-{2056D303-1559-B891-CAFA-B02BB7C36ECC}" dt="2025-11-03T17:13:09.578" v="84" actId="20577"/>
          <ac:spMkLst>
            <pc:docMk/>
            <pc:sldMk cId="1567014733" sldId="267"/>
            <ac:spMk id="6" creationId="{5B5519BB-F837-0173-E0C5-71BEB9CF053E}"/>
          </ac:spMkLst>
        </pc:spChg>
        <pc:spChg chg="mod">
          <ac:chgData name="Imtiaz Begum (2128130)" userId="S::2128130@student.uwtsd.ac.uk::154c3e2b-2645-4e8c-a3cb-01ad99b7c24b" providerId="AD" clId="Web-{2056D303-1559-B891-CAFA-B02BB7C36ECC}" dt="2025-11-03T17:15:40.314" v="102" actId="1076"/>
          <ac:spMkLst>
            <pc:docMk/>
            <pc:sldMk cId="1567014733" sldId="267"/>
            <ac:spMk id="7" creationId="{E418336C-AB1F-E7F1-2C4C-2F7DFB3A8DEE}"/>
          </ac:spMkLst>
        </pc:spChg>
        <pc:spChg chg="mod">
          <ac:chgData name="Imtiaz Begum (2128130)" userId="S::2128130@student.uwtsd.ac.uk::154c3e2b-2645-4e8c-a3cb-01ad99b7c24b" providerId="AD" clId="Web-{2056D303-1559-B891-CAFA-B02BB7C36ECC}" dt="2025-11-03T17:13:28.766" v="86" actId="20577"/>
          <ac:spMkLst>
            <pc:docMk/>
            <pc:sldMk cId="1567014733" sldId="267"/>
            <ac:spMk id="12" creationId="{D0C0D8B0-3E6E-87A6-6176-13902DEB7CE0}"/>
          </ac:spMkLst>
        </pc:spChg>
        <pc:spChg chg="mod">
          <ac:chgData name="Imtiaz Begum (2128130)" userId="S::2128130@student.uwtsd.ac.uk::154c3e2b-2645-4e8c-a3cb-01ad99b7c24b" providerId="AD" clId="Web-{2056D303-1559-B891-CAFA-B02BB7C36ECC}" dt="2025-11-03T17:13:56.579" v="89" actId="1076"/>
          <ac:spMkLst>
            <pc:docMk/>
            <pc:sldMk cId="1567014733" sldId="267"/>
            <ac:spMk id="13" creationId="{EE79CD99-2F57-98BF-2873-7FF12A8CE8F8}"/>
          </ac:spMkLst>
        </pc:spChg>
        <pc:spChg chg="mod">
          <ac:chgData name="Imtiaz Begum (2128130)" userId="S::2128130@student.uwtsd.ac.uk::154c3e2b-2645-4e8c-a3cb-01ad99b7c24b" providerId="AD" clId="Web-{2056D303-1559-B891-CAFA-B02BB7C36ECC}" dt="2025-11-03T17:14:44.126" v="99" actId="20577"/>
          <ac:spMkLst>
            <pc:docMk/>
            <pc:sldMk cId="1567014733" sldId="267"/>
            <ac:spMk id="14" creationId="{6246AC53-877A-B1EF-5206-27A69004C9E9}"/>
          </ac:spMkLst>
        </pc:spChg>
        <pc:spChg chg="mod">
          <ac:chgData name="Imtiaz Begum (2128130)" userId="S::2128130@student.uwtsd.ac.uk::154c3e2b-2645-4e8c-a3cb-01ad99b7c24b" providerId="AD" clId="Web-{2056D303-1559-B891-CAFA-B02BB7C36ECC}" dt="2025-11-03T17:10:30.293" v="54" actId="20577"/>
          <ac:spMkLst>
            <pc:docMk/>
            <pc:sldMk cId="1567014733" sldId="267"/>
            <ac:spMk id="15" creationId="{E5AA14E2-0E43-D8C7-C28B-7DFE899C365A}"/>
          </ac:spMkLst>
        </pc:spChg>
      </pc:sldChg>
    </pc:docChg>
  </pc:docChgLst>
  <pc:docChgLst>
    <pc:chgData name="Adji Makangila (2126238)" userId="S::2126238@student.uwtsd.ac.uk::58b70660-07ba-4d80-a397-4929217201cf" providerId="AD" clId="Web-{71D15460-BB49-E795-23D0-3ECA9182E454}"/>
    <pc:docChg chg="addSld delSld modSld sldOrd">
      <pc:chgData name="Adji Makangila (2126238)" userId="S::2126238@student.uwtsd.ac.uk::58b70660-07ba-4d80-a397-4929217201cf" providerId="AD" clId="Web-{71D15460-BB49-E795-23D0-3ECA9182E454}" dt="2025-11-09T00:17:30.390" v="4228" actId="20577"/>
      <pc:docMkLst>
        <pc:docMk/>
      </pc:docMkLst>
      <pc:sldChg chg="modSp">
        <pc:chgData name="Adji Makangila (2126238)" userId="S::2126238@student.uwtsd.ac.uk::58b70660-07ba-4d80-a397-4929217201cf" providerId="AD" clId="Web-{71D15460-BB49-E795-23D0-3ECA9182E454}" dt="2025-11-08T14:55:31.499" v="12" actId="14100"/>
        <pc:sldMkLst>
          <pc:docMk/>
          <pc:sldMk cId="1564149299" sldId="275"/>
        </pc:sldMkLst>
        <pc:spChg chg="mod">
          <ac:chgData name="Adji Makangila (2126238)" userId="S::2126238@student.uwtsd.ac.uk::58b70660-07ba-4d80-a397-4929217201cf" providerId="AD" clId="Web-{71D15460-BB49-E795-23D0-3ECA9182E454}" dt="2025-11-08T14:55:12.670" v="8" actId="14100"/>
          <ac:spMkLst>
            <pc:docMk/>
            <pc:sldMk cId="1564149299" sldId="275"/>
            <ac:spMk id="2" creationId="{0B03376C-FE73-369F-DE69-B3EBF71B4BCF}"/>
          </ac:spMkLst>
        </pc:spChg>
        <pc:spChg chg="mod">
          <ac:chgData name="Adji Makangila (2126238)" userId="S::2126238@student.uwtsd.ac.uk::58b70660-07ba-4d80-a397-4929217201cf" providerId="AD" clId="Web-{71D15460-BB49-E795-23D0-3ECA9182E454}" dt="2025-11-08T14:55:31.499" v="12" actId="14100"/>
          <ac:spMkLst>
            <pc:docMk/>
            <pc:sldMk cId="1564149299" sldId="275"/>
            <ac:spMk id="3" creationId="{380DFB37-55AA-EE57-12CF-ADFCCF716522}"/>
          </ac:spMkLst>
        </pc:spChg>
      </pc:sldChg>
      <pc:sldChg chg="modSp">
        <pc:chgData name="Adji Makangila (2126238)" userId="S::2126238@student.uwtsd.ac.uk::58b70660-07ba-4d80-a397-4929217201cf" providerId="AD" clId="Web-{71D15460-BB49-E795-23D0-3ECA9182E454}" dt="2025-11-08T19:12:58.620" v="3865" actId="14100"/>
        <pc:sldMkLst>
          <pc:docMk/>
          <pc:sldMk cId="1115139504" sldId="276"/>
        </pc:sldMkLst>
        <pc:spChg chg="mod">
          <ac:chgData name="Adji Makangila (2126238)" userId="S::2126238@student.uwtsd.ac.uk::58b70660-07ba-4d80-a397-4929217201cf" providerId="AD" clId="Web-{71D15460-BB49-E795-23D0-3ECA9182E454}" dt="2025-11-08T19:12:58.620" v="3865" actId="14100"/>
          <ac:spMkLst>
            <pc:docMk/>
            <pc:sldMk cId="1115139504" sldId="276"/>
            <ac:spMk id="3" creationId="{521FD68C-52BB-F9D8-3919-DDDB7A313F37}"/>
          </ac:spMkLst>
        </pc:spChg>
        <pc:picChg chg="mod">
          <ac:chgData name="Adji Makangila (2126238)" userId="S::2126238@student.uwtsd.ac.uk::58b70660-07ba-4d80-a397-4929217201cf" providerId="AD" clId="Web-{71D15460-BB49-E795-23D0-3ECA9182E454}" dt="2025-11-08T19:12:54.557" v="3864" actId="14100"/>
          <ac:picMkLst>
            <pc:docMk/>
            <pc:sldMk cId="1115139504" sldId="276"/>
            <ac:picMk id="4" creationId="{9D939A35-51D6-53EF-412B-B7CD7DE936FB}"/>
          </ac:picMkLst>
        </pc:picChg>
      </pc:sldChg>
      <pc:sldChg chg="modSp">
        <pc:chgData name="Adji Makangila (2126238)" userId="S::2126238@student.uwtsd.ac.uk::58b70660-07ba-4d80-a397-4929217201cf" providerId="AD" clId="Web-{71D15460-BB49-E795-23D0-3ECA9182E454}" dt="2025-11-09T00:15:13.917" v="4205" actId="20577"/>
        <pc:sldMkLst>
          <pc:docMk/>
          <pc:sldMk cId="1848510736" sldId="290"/>
        </pc:sldMkLst>
        <pc:spChg chg="mod">
          <ac:chgData name="Adji Makangila (2126238)" userId="S::2126238@student.uwtsd.ac.uk::58b70660-07ba-4d80-a397-4929217201cf" providerId="AD" clId="Web-{71D15460-BB49-E795-23D0-3ECA9182E454}" dt="2025-11-09T00:15:13.917" v="4205" actId="20577"/>
          <ac:spMkLst>
            <pc:docMk/>
            <pc:sldMk cId="1848510736" sldId="290"/>
            <ac:spMk id="2" creationId="{F6693A38-C9C8-9A72-4ABF-36CFBF82BC2D}"/>
          </ac:spMkLst>
        </pc:spChg>
      </pc:sldChg>
      <pc:sldChg chg="modSp">
        <pc:chgData name="Adji Makangila (2126238)" userId="S::2126238@student.uwtsd.ac.uk::58b70660-07ba-4d80-a397-4929217201cf" providerId="AD" clId="Web-{71D15460-BB49-E795-23D0-3ECA9182E454}" dt="2025-11-09T00:17:30.390" v="4228" actId="20577"/>
        <pc:sldMkLst>
          <pc:docMk/>
          <pc:sldMk cId="4136020047" sldId="291"/>
        </pc:sldMkLst>
        <pc:spChg chg="mod">
          <ac:chgData name="Adji Makangila (2126238)" userId="S::2126238@student.uwtsd.ac.uk::58b70660-07ba-4d80-a397-4929217201cf" providerId="AD" clId="Web-{71D15460-BB49-E795-23D0-3ECA9182E454}" dt="2025-11-09T00:17:30.390" v="4228" actId="20577"/>
          <ac:spMkLst>
            <pc:docMk/>
            <pc:sldMk cId="4136020047" sldId="291"/>
            <ac:spMk id="2" creationId="{060F4A3F-14EC-DECA-66C8-8F9F86F8A62A}"/>
          </ac:spMkLst>
        </pc:spChg>
        <pc:spChg chg="mod">
          <ac:chgData name="Adji Makangila (2126238)" userId="S::2126238@student.uwtsd.ac.uk::58b70660-07ba-4d80-a397-4929217201cf" providerId="AD" clId="Web-{71D15460-BB49-E795-23D0-3ECA9182E454}" dt="2025-11-09T00:16:30.607" v="4219" actId="14100"/>
          <ac:spMkLst>
            <pc:docMk/>
            <pc:sldMk cId="4136020047" sldId="291"/>
            <ac:spMk id="3" creationId="{5A624744-F76E-19FD-FBF2-8CCAC788F4FF}"/>
          </ac:spMkLst>
        </pc:spChg>
      </pc:sldChg>
      <pc:sldChg chg="modSp">
        <pc:chgData name="Adji Makangila (2126238)" userId="S::2126238@student.uwtsd.ac.uk::58b70660-07ba-4d80-a397-4929217201cf" providerId="AD" clId="Web-{71D15460-BB49-E795-23D0-3ECA9182E454}" dt="2025-11-08T19:16:40.774" v="3892" actId="20577"/>
        <pc:sldMkLst>
          <pc:docMk/>
          <pc:sldMk cId="3753359604" sldId="294"/>
        </pc:sldMkLst>
        <pc:spChg chg="mod">
          <ac:chgData name="Adji Makangila (2126238)" userId="S::2126238@student.uwtsd.ac.uk::58b70660-07ba-4d80-a397-4929217201cf" providerId="AD" clId="Web-{71D15460-BB49-E795-23D0-3ECA9182E454}" dt="2025-11-08T19:16:40.774" v="3892" actId="20577"/>
          <ac:spMkLst>
            <pc:docMk/>
            <pc:sldMk cId="3753359604" sldId="294"/>
            <ac:spMk id="2" creationId="{BD003139-BD83-95B2-35DD-084CAFA1DC95}"/>
          </ac:spMkLst>
        </pc:spChg>
      </pc:sldChg>
      <pc:sldChg chg="modSp">
        <pc:chgData name="Adji Makangila (2126238)" userId="S::2126238@student.uwtsd.ac.uk::58b70660-07ba-4d80-a397-4929217201cf" providerId="AD" clId="Web-{71D15460-BB49-E795-23D0-3ECA9182E454}" dt="2025-11-08T19:17:57.199" v="3910" actId="20577"/>
        <pc:sldMkLst>
          <pc:docMk/>
          <pc:sldMk cId="2294334529" sldId="295"/>
        </pc:sldMkLst>
        <pc:spChg chg="mod">
          <ac:chgData name="Adji Makangila (2126238)" userId="S::2126238@student.uwtsd.ac.uk::58b70660-07ba-4d80-a397-4929217201cf" providerId="AD" clId="Web-{71D15460-BB49-E795-23D0-3ECA9182E454}" dt="2025-11-08T19:17:57.199" v="3910" actId="20577"/>
          <ac:spMkLst>
            <pc:docMk/>
            <pc:sldMk cId="2294334529" sldId="295"/>
            <ac:spMk id="3" creationId="{DF9D1E9D-08AB-3E07-76E0-F63A6B581F23}"/>
          </ac:spMkLst>
        </pc:spChg>
      </pc:sldChg>
      <pc:sldChg chg="addSp modSp mod ord setBg">
        <pc:chgData name="Adji Makangila (2126238)" userId="S::2126238@student.uwtsd.ac.uk::58b70660-07ba-4d80-a397-4929217201cf" providerId="AD" clId="Web-{71D15460-BB49-E795-23D0-3ECA9182E454}" dt="2025-11-09T00:13:22.037" v="4194" actId="20577"/>
        <pc:sldMkLst>
          <pc:docMk/>
          <pc:sldMk cId="4027937849" sldId="296"/>
        </pc:sldMkLst>
        <pc:spChg chg="mod">
          <ac:chgData name="Adji Makangila (2126238)" userId="S::2126238@student.uwtsd.ac.uk::58b70660-07ba-4d80-a397-4929217201cf" providerId="AD" clId="Web-{71D15460-BB49-E795-23D0-3ECA9182E454}" dt="2025-11-08T16:43:21.281" v="1953"/>
          <ac:spMkLst>
            <pc:docMk/>
            <pc:sldMk cId="4027937849" sldId="296"/>
            <ac:spMk id="2" creationId="{A913F794-C915-8DE8-503F-5FBC1A2056DF}"/>
          </ac:spMkLst>
        </pc:spChg>
        <pc:spChg chg="mod">
          <ac:chgData name="Adji Makangila (2126238)" userId="S::2126238@student.uwtsd.ac.uk::58b70660-07ba-4d80-a397-4929217201cf" providerId="AD" clId="Web-{71D15460-BB49-E795-23D0-3ECA9182E454}" dt="2025-11-09T00:13:22.037" v="4194" actId="20577"/>
          <ac:spMkLst>
            <pc:docMk/>
            <pc:sldMk cId="4027937849" sldId="296"/>
            <ac:spMk id="3" creationId="{B2C9005F-4B68-7527-A6B2-BB9AEB342EA6}"/>
          </ac:spMkLst>
        </pc:spChg>
        <pc:spChg chg="add">
          <ac:chgData name="Adji Makangila (2126238)" userId="S::2126238@student.uwtsd.ac.uk::58b70660-07ba-4d80-a397-4929217201cf" providerId="AD" clId="Web-{71D15460-BB49-E795-23D0-3ECA9182E454}" dt="2025-11-08T16:43:21.281" v="1953"/>
          <ac:spMkLst>
            <pc:docMk/>
            <pc:sldMk cId="4027937849" sldId="296"/>
            <ac:spMk id="8" creationId="{09588DA8-065E-4F6F-8EFD-43104AB2E0CF}"/>
          </ac:spMkLst>
        </pc:spChg>
        <pc:spChg chg="add">
          <ac:chgData name="Adji Makangila (2126238)" userId="S::2126238@student.uwtsd.ac.uk::58b70660-07ba-4d80-a397-4929217201cf" providerId="AD" clId="Web-{71D15460-BB49-E795-23D0-3ECA9182E454}" dt="2025-11-08T16:43:21.281" v="1953"/>
          <ac:spMkLst>
            <pc:docMk/>
            <pc:sldMk cId="4027937849" sldId="296"/>
            <ac:spMk id="10" creationId="{C4285719-470E-454C-AF62-8323075F1F5B}"/>
          </ac:spMkLst>
        </pc:spChg>
        <pc:spChg chg="add">
          <ac:chgData name="Adji Makangila (2126238)" userId="S::2126238@student.uwtsd.ac.uk::58b70660-07ba-4d80-a397-4929217201cf" providerId="AD" clId="Web-{71D15460-BB49-E795-23D0-3ECA9182E454}" dt="2025-11-08T16:43:21.281" v="1953"/>
          <ac:spMkLst>
            <pc:docMk/>
            <pc:sldMk cId="4027937849" sldId="296"/>
            <ac:spMk id="12" creationId="{CD9FE4EF-C4D8-49A0-B2FF-81D8DB7D8A24}"/>
          </ac:spMkLst>
        </pc:spChg>
        <pc:spChg chg="add">
          <ac:chgData name="Adji Makangila (2126238)" userId="S::2126238@student.uwtsd.ac.uk::58b70660-07ba-4d80-a397-4929217201cf" providerId="AD" clId="Web-{71D15460-BB49-E795-23D0-3ECA9182E454}" dt="2025-11-08T16:43:21.281" v="1953"/>
          <ac:spMkLst>
            <pc:docMk/>
            <pc:sldMk cId="4027937849" sldId="296"/>
            <ac:spMk id="14" creationId="{4300840D-0A0B-4512-BACA-B439D5B9C57C}"/>
          </ac:spMkLst>
        </pc:spChg>
        <pc:spChg chg="add">
          <ac:chgData name="Adji Makangila (2126238)" userId="S::2126238@student.uwtsd.ac.uk::58b70660-07ba-4d80-a397-4929217201cf" providerId="AD" clId="Web-{71D15460-BB49-E795-23D0-3ECA9182E454}" dt="2025-11-08T16:43:21.281" v="1953"/>
          <ac:spMkLst>
            <pc:docMk/>
            <pc:sldMk cId="4027937849" sldId="296"/>
            <ac:spMk id="16" creationId="{D2B78728-A580-49A7-84F9-6EF6F583ADE0}"/>
          </ac:spMkLst>
        </pc:spChg>
        <pc:spChg chg="add">
          <ac:chgData name="Adji Makangila (2126238)" userId="S::2126238@student.uwtsd.ac.uk::58b70660-07ba-4d80-a397-4929217201cf" providerId="AD" clId="Web-{71D15460-BB49-E795-23D0-3ECA9182E454}" dt="2025-11-08T16:43:21.281" v="1953"/>
          <ac:spMkLst>
            <pc:docMk/>
            <pc:sldMk cId="4027937849" sldId="296"/>
            <ac:spMk id="18" creationId="{38FAA1A1-D861-433F-88FA-1E9D6FD31D11}"/>
          </ac:spMkLst>
        </pc:spChg>
        <pc:spChg chg="add">
          <ac:chgData name="Adji Makangila (2126238)" userId="S::2126238@student.uwtsd.ac.uk::58b70660-07ba-4d80-a397-4929217201cf" providerId="AD" clId="Web-{71D15460-BB49-E795-23D0-3ECA9182E454}" dt="2025-11-08T16:43:21.281" v="1953"/>
          <ac:spMkLst>
            <pc:docMk/>
            <pc:sldMk cId="4027937849" sldId="296"/>
            <ac:spMk id="20" creationId="{8D71EDA1-87BF-4D5D-AB79-F346FD19278A}"/>
          </ac:spMkLst>
        </pc:spChg>
      </pc:sldChg>
      <pc:sldChg chg="addSp modSp new mod ord setBg">
        <pc:chgData name="Adji Makangila (2126238)" userId="S::2126238@student.uwtsd.ac.uk::58b70660-07ba-4d80-a397-4929217201cf" providerId="AD" clId="Web-{71D15460-BB49-E795-23D0-3ECA9182E454}" dt="2025-11-09T00:02:25.622" v="4156" actId="20577"/>
        <pc:sldMkLst>
          <pc:docMk/>
          <pc:sldMk cId="3359180" sldId="298"/>
        </pc:sldMkLst>
        <pc:spChg chg="mod">
          <ac:chgData name="Adji Makangila (2126238)" userId="S::2126238@student.uwtsd.ac.uk::58b70660-07ba-4d80-a397-4929217201cf" providerId="AD" clId="Web-{71D15460-BB49-E795-23D0-3ECA9182E454}" dt="2025-11-08T23:54:51.839" v="4127" actId="20577"/>
          <ac:spMkLst>
            <pc:docMk/>
            <pc:sldMk cId="3359180" sldId="298"/>
            <ac:spMk id="2" creationId="{DC250064-BB63-68CE-9CF2-A063DB7FD08C}"/>
          </ac:spMkLst>
        </pc:spChg>
        <pc:spChg chg="mod">
          <ac:chgData name="Adji Makangila (2126238)" userId="S::2126238@student.uwtsd.ac.uk::58b70660-07ba-4d80-a397-4929217201cf" providerId="AD" clId="Web-{71D15460-BB49-E795-23D0-3ECA9182E454}" dt="2025-11-09T00:02:25.622" v="4156" actId="20577"/>
          <ac:spMkLst>
            <pc:docMk/>
            <pc:sldMk cId="3359180" sldId="298"/>
            <ac:spMk id="3" creationId="{55EAE668-5122-E488-E404-8D24E343FD59}"/>
          </ac:spMkLst>
        </pc:spChg>
        <pc:spChg chg="add">
          <ac:chgData name="Adji Makangila (2126238)" userId="S::2126238@student.uwtsd.ac.uk::58b70660-07ba-4d80-a397-4929217201cf" providerId="AD" clId="Web-{71D15460-BB49-E795-23D0-3ECA9182E454}" dt="2025-11-08T17:24:27.743" v="3453"/>
          <ac:spMkLst>
            <pc:docMk/>
            <pc:sldMk cId="3359180" sldId="298"/>
            <ac:spMk id="8" creationId="{09588DA8-065E-4F6F-8EFD-43104AB2E0CF}"/>
          </ac:spMkLst>
        </pc:spChg>
        <pc:spChg chg="add">
          <ac:chgData name="Adji Makangila (2126238)" userId="S::2126238@student.uwtsd.ac.uk::58b70660-07ba-4d80-a397-4929217201cf" providerId="AD" clId="Web-{71D15460-BB49-E795-23D0-3ECA9182E454}" dt="2025-11-08T17:24:27.743" v="3453"/>
          <ac:spMkLst>
            <pc:docMk/>
            <pc:sldMk cId="3359180" sldId="298"/>
            <ac:spMk id="10" creationId="{C4285719-470E-454C-AF62-8323075F1F5B}"/>
          </ac:spMkLst>
        </pc:spChg>
        <pc:spChg chg="add">
          <ac:chgData name="Adji Makangila (2126238)" userId="S::2126238@student.uwtsd.ac.uk::58b70660-07ba-4d80-a397-4929217201cf" providerId="AD" clId="Web-{71D15460-BB49-E795-23D0-3ECA9182E454}" dt="2025-11-08T17:24:27.743" v="3453"/>
          <ac:spMkLst>
            <pc:docMk/>
            <pc:sldMk cId="3359180" sldId="298"/>
            <ac:spMk id="12" creationId="{CD9FE4EF-C4D8-49A0-B2FF-81D8DB7D8A24}"/>
          </ac:spMkLst>
        </pc:spChg>
        <pc:spChg chg="add">
          <ac:chgData name="Adji Makangila (2126238)" userId="S::2126238@student.uwtsd.ac.uk::58b70660-07ba-4d80-a397-4929217201cf" providerId="AD" clId="Web-{71D15460-BB49-E795-23D0-3ECA9182E454}" dt="2025-11-08T17:24:27.743" v="3453"/>
          <ac:spMkLst>
            <pc:docMk/>
            <pc:sldMk cId="3359180" sldId="298"/>
            <ac:spMk id="14" creationId="{4300840D-0A0B-4512-BACA-B439D5B9C57C}"/>
          </ac:spMkLst>
        </pc:spChg>
        <pc:spChg chg="add">
          <ac:chgData name="Adji Makangila (2126238)" userId="S::2126238@student.uwtsd.ac.uk::58b70660-07ba-4d80-a397-4929217201cf" providerId="AD" clId="Web-{71D15460-BB49-E795-23D0-3ECA9182E454}" dt="2025-11-08T17:24:27.743" v="3453"/>
          <ac:spMkLst>
            <pc:docMk/>
            <pc:sldMk cId="3359180" sldId="298"/>
            <ac:spMk id="16" creationId="{D2B78728-A580-49A7-84F9-6EF6F583ADE0}"/>
          </ac:spMkLst>
        </pc:spChg>
        <pc:spChg chg="add">
          <ac:chgData name="Adji Makangila (2126238)" userId="S::2126238@student.uwtsd.ac.uk::58b70660-07ba-4d80-a397-4929217201cf" providerId="AD" clId="Web-{71D15460-BB49-E795-23D0-3ECA9182E454}" dt="2025-11-08T17:24:27.743" v="3453"/>
          <ac:spMkLst>
            <pc:docMk/>
            <pc:sldMk cId="3359180" sldId="298"/>
            <ac:spMk id="18" creationId="{38FAA1A1-D861-433F-88FA-1E9D6FD31D11}"/>
          </ac:spMkLst>
        </pc:spChg>
        <pc:spChg chg="add">
          <ac:chgData name="Adji Makangila (2126238)" userId="S::2126238@student.uwtsd.ac.uk::58b70660-07ba-4d80-a397-4929217201cf" providerId="AD" clId="Web-{71D15460-BB49-E795-23D0-3ECA9182E454}" dt="2025-11-08T17:24:27.743" v="3453"/>
          <ac:spMkLst>
            <pc:docMk/>
            <pc:sldMk cId="3359180" sldId="298"/>
            <ac:spMk id="20" creationId="{8D71EDA1-87BF-4D5D-AB79-F346FD19278A}"/>
          </ac:spMkLst>
        </pc:spChg>
      </pc:sldChg>
      <pc:sldChg chg="new del">
        <pc:chgData name="Adji Makangila (2126238)" userId="S::2126238@student.uwtsd.ac.uk::58b70660-07ba-4d80-a397-4929217201cf" providerId="AD" clId="Web-{71D15460-BB49-E795-23D0-3ECA9182E454}" dt="2025-11-08T14:58:43.925" v="13"/>
        <pc:sldMkLst>
          <pc:docMk/>
          <pc:sldMk cId="2637616500" sldId="298"/>
        </pc:sldMkLst>
      </pc:sldChg>
    </pc:docChg>
  </pc:docChgLst>
  <pc:docChgLst>
    <pc:chgData name="Adji Makangila (2126238)" userId="S::2126238@student.uwtsd.ac.uk::58b70660-07ba-4d80-a397-4929217201cf" providerId="AD" clId="Web-{9980B7AF-7C52-BDB1-D1F8-9460CB43D540}"/>
    <pc:docChg chg="addSld modSld">
      <pc:chgData name="Adji Makangila (2126238)" userId="S::2126238@student.uwtsd.ac.uk::58b70660-07ba-4d80-a397-4929217201cf" providerId="AD" clId="Web-{9980B7AF-7C52-BDB1-D1F8-9460CB43D540}" dt="2025-11-03T16:01:45.096" v="908" actId="20577"/>
      <pc:docMkLst>
        <pc:docMk/>
      </pc:docMkLst>
      <pc:sldChg chg="modSp new">
        <pc:chgData name="Adji Makangila (2126238)" userId="S::2126238@student.uwtsd.ac.uk::58b70660-07ba-4d80-a397-4929217201cf" providerId="AD" clId="Web-{9980B7AF-7C52-BDB1-D1F8-9460CB43D540}" dt="2025-11-03T16:01:45.096" v="908" actId="20577"/>
        <pc:sldMkLst>
          <pc:docMk/>
          <pc:sldMk cId="838876335" sldId="268"/>
        </pc:sldMkLst>
        <pc:spChg chg="mod">
          <ac:chgData name="Adji Makangila (2126238)" userId="S::2126238@student.uwtsd.ac.uk::58b70660-07ba-4d80-a397-4929217201cf" providerId="AD" clId="Web-{9980B7AF-7C52-BDB1-D1F8-9460CB43D540}" dt="2025-11-03T15:08:22.377" v="25" actId="14100"/>
          <ac:spMkLst>
            <pc:docMk/>
            <pc:sldMk cId="838876335" sldId="268"/>
            <ac:spMk id="2" creationId="{08B68419-4169-CA31-08B8-117533FCD1EF}"/>
          </ac:spMkLst>
        </pc:spChg>
        <pc:spChg chg="mod">
          <ac:chgData name="Adji Makangila (2126238)" userId="S::2126238@student.uwtsd.ac.uk::58b70660-07ba-4d80-a397-4929217201cf" providerId="AD" clId="Web-{9980B7AF-7C52-BDB1-D1F8-9460CB43D540}" dt="2025-11-03T16:01:45.096" v="908" actId="20577"/>
          <ac:spMkLst>
            <pc:docMk/>
            <pc:sldMk cId="838876335" sldId="268"/>
            <ac:spMk id="3" creationId="{86BA2EFF-854B-65FA-9E6B-E1C6983ED83A}"/>
          </ac:spMkLst>
        </pc:spChg>
      </pc:sldChg>
    </pc:docChg>
  </pc:docChgLst>
  <pc:docChgLst>
    <pc:chgData name="Mihaela Sandu-Rizea (2126225)" userId="S::2126225@student.uwtsd.ac.uk::f14dd914-d844-4a05-92d7-5289b22a0aba" providerId="AD" clId="Web-{4FF7D534-AFE4-884B-6FAE-CF52EC280972}"/>
    <pc:docChg chg="addSld delSld modSld">
      <pc:chgData name="Mihaela Sandu-Rizea (2126225)" userId="S::2126225@student.uwtsd.ac.uk::f14dd914-d844-4a05-92d7-5289b22a0aba" providerId="AD" clId="Web-{4FF7D534-AFE4-884B-6FAE-CF52EC280972}" dt="2025-11-07T11:32:17.266" v="209"/>
      <pc:docMkLst>
        <pc:docMk/>
      </pc:docMkLst>
      <pc:sldChg chg="add">
        <pc:chgData name="Mihaela Sandu-Rizea (2126225)" userId="S::2126225@student.uwtsd.ac.uk::f14dd914-d844-4a05-92d7-5289b22a0aba" providerId="AD" clId="Web-{4FF7D534-AFE4-884B-6FAE-CF52EC280972}" dt="2025-11-07T09:27:37.173" v="75"/>
        <pc:sldMkLst>
          <pc:docMk/>
          <pc:sldMk cId="2375496145" sldId="263"/>
        </pc:sldMkLst>
      </pc:sldChg>
      <pc:sldChg chg="modSp add">
        <pc:chgData name="Mihaela Sandu-Rizea (2126225)" userId="S::2126225@student.uwtsd.ac.uk::f14dd914-d844-4a05-92d7-5289b22a0aba" providerId="AD" clId="Web-{4FF7D534-AFE4-884B-6FAE-CF52EC280972}" dt="2025-11-07T10:38:39.101" v="196" actId="14100"/>
        <pc:sldMkLst>
          <pc:docMk/>
          <pc:sldMk cId="2023118401" sldId="282"/>
        </pc:sldMkLst>
        <pc:spChg chg="mod">
          <ac:chgData name="Mihaela Sandu-Rizea (2126225)" userId="S::2126225@student.uwtsd.ac.uk::f14dd914-d844-4a05-92d7-5289b22a0aba" providerId="AD" clId="Web-{4FF7D534-AFE4-884B-6FAE-CF52EC280972}" dt="2025-11-07T10:38:39.101" v="196" actId="14100"/>
          <ac:spMkLst>
            <pc:docMk/>
            <pc:sldMk cId="2023118401" sldId="282"/>
            <ac:spMk id="2" creationId="{56D5F42A-025B-0B73-D8D8-0E8468FD3305}"/>
          </ac:spMkLst>
        </pc:spChg>
        <pc:spChg chg="mod">
          <ac:chgData name="Mihaela Sandu-Rizea (2126225)" userId="S::2126225@student.uwtsd.ac.uk::f14dd914-d844-4a05-92d7-5289b22a0aba" providerId="AD" clId="Web-{4FF7D534-AFE4-884B-6FAE-CF52EC280972}" dt="2025-11-07T10:38:35.038" v="195" actId="1076"/>
          <ac:spMkLst>
            <pc:docMk/>
            <pc:sldMk cId="2023118401" sldId="282"/>
            <ac:spMk id="4" creationId="{B386831E-2CA5-3929-8614-8B7EECECF952}"/>
          </ac:spMkLst>
        </pc:spChg>
        <pc:spChg chg="mod">
          <ac:chgData name="Mihaela Sandu-Rizea (2126225)" userId="S::2126225@student.uwtsd.ac.uk::f14dd914-d844-4a05-92d7-5289b22a0aba" providerId="AD" clId="Web-{4FF7D534-AFE4-884B-6FAE-CF52EC280972}" dt="2025-11-07T09:21:14.811" v="68" actId="14100"/>
          <ac:spMkLst>
            <pc:docMk/>
            <pc:sldMk cId="2023118401" sldId="282"/>
            <ac:spMk id="17" creationId="{3BED0B96-08B7-28B2-672B-607571C6029A}"/>
          </ac:spMkLst>
        </pc:spChg>
        <pc:picChg chg="mod">
          <ac:chgData name="Mihaela Sandu-Rizea (2126225)" userId="S::2126225@student.uwtsd.ac.uk::f14dd914-d844-4a05-92d7-5289b22a0aba" providerId="AD" clId="Web-{4FF7D534-AFE4-884B-6FAE-CF52EC280972}" dt="2025-11-07T09:38:42.566" v="102" actId="1076"/>
          <ac:picMkLst>
            <pc:docMk/>
            <pc:sldMk cId="2023118401" sldId="282"/>
            <ac:picMk id="8" creationId="{0FC4A978-B333-FE95-CE5D-73C8778AFCEA}"/>
          </ac:picMkLst>
        </pc:picChg>
      </pc:sldChg>
      <pc:sldChg chg="modSp add">
        <pc:chgData name="Mihaela Sandu-Rizea (2126225)" userId="S::2126225@student.uwtsd.ac.uk::f14dd914-d844-4a05-92d7-5289b22a0aba" providerId="AD" clId="Web-{4FF7D534-AFE4-884B-6FAE-CF52EC280972}" dt="2025-11-07T10:39:15.244" v="199" actId="1076"/>
        <pc:sldMkLst>
          <pc:docMk/>
          <pc:sldMk cId="1907930141" sldId="283"/>
        </pc:sldMkLst>
        <pc:spChg chg="mod">
          <ac:chgData name="Mihaela Sandu-Rizea (2126225)" userId="S::2126225@student.uwtsd.ac.uk::f14dd914-d844-4a05-92d7-5289b22a0aba" providerId="AD" clId="Web-{4FF7D534-AFE4-884B-6FAE-CF52EC280972}" dt="2025-11-07T10:39:07.915" v="198" actId="14100"/>
          <ac:spMkLst>
            <pc:docMk/>
            <pc:sldMk cId="1907930141" sldId="283"/>
            <ac:spMk id="2" creationId="{5F5E49E6-6579-7481-C7FF-1E1240153382}"/>
          </ac:spMkLst>
        </pc:spChg>
        <pc:spChg chg="mod">
          <ac:chgData name="Mihaela Sandu-Rizea (2126225)" userId="S::2126225@student.uwtsd.ac.uk::f14dd914-d844-4a05-92d7-5289b22a0aba" providerId="AD" clId="Web-{4FF7D534-AFE4-884B-6FAE-CF52EC280972}" dt="2025-11-07T10:39:15.244" v="199" actId="1076"/>
          <ac:spMkLst>
            <pc:docMk/>
            <pc:sldMk cId="1907930141" sldId="283"/>
            <ac:spMk id="5" creationId="{B50D6125-83CA-B406-A06C-13DF05E6FC7E}"/>
          </ac:spMkLst>
        </pc:spChg>
        <pc:picChg chg="mod">
          <ac:chgData name="Mihaela Sandu-Rizea (2126225)" userId="S::2126225@student.uwtsd.ac.uk::f14dd914-d844-4a05-92d7-5289b22a0aba" providerId="AD" clId="Web-{4FF7D534-AFE4-884B-6FAE-CF52EC280972}" dt="2025-11-07T10:39:01.915" v="197" actId="14100"/>
          <ac:picMkLst>
            <pc:docMk/>
            <pc:sldMk cId="1907930141" sldId="283"/>
            <ac:picMk id="4" creationId="{0DF1D0B2-25CA-E042-2466-B39BA09168CE}"/>
          </ac:picMkLst>
        </pc:picChg>
      </pc:sldChg>
      <pc:sldChg chg="modSp add">
        <pc:chgData name="Mihaela Sandu-Rizea (2126225)" userId="S::2126225@student.uwtsd.ac.uk::f14dd914-d844-4a05-92d7-5289b22a0aba" providerId="AD" clId="Web-{4FF7D534-AFE4-884B-6FAE-CF52EC280972}" dt="2025-11-07T10:40:02.091" v="203" actId="14100"/>
        <pc:sldMkLst>
          <pc:docMk/>
          <pc:sldMk cId="1191135519" sldId="284"/>
        </pc:sldMkLst>
        <pc:spChg chg="mod">
          <ac:chgData name="Mihaela Sandu-Rizea (2126225)" userId="S::2126225@student.uwtsd.ac.uk::f14dd914-d844-4a05-92d7-5289b22a0aba" providerId="AD" clId="Web-{4FF7D534-AFE4-884B-6FAE-CF52EC280972}" dt="2025-11-07T10:40:02.091" v="203" actId="14100"/>
          <ac:spMkLst>
            <pc:docMk/>
            <pc:sldMk cId="1191135519" sldId="284"/>
            <ac:spMk id="3" creationId="{FB11B86F-689A-CEF3-5204-A4AD964AD287}"/>
          </ac:spMkLst>
        </pc:spChg>
        <pc:spChg chg="mod">
          <ac:chgData name="Mihaela Sandu-Rizea (2126225)" userId="S::2126225@student.uwtsd.ac.uk::f14dd914-d844-4a05-92d7-5289b22a0aba" providerId="AD" clId="Web-{4FF7D534-AFE4-884B-6FAE-CF52EC280972}" dt="2025-11-07T10:39:38.480" v="201" actId="14100"/>
          <ac:spMkLst>
            <pc:docMk/>
            <pc:sldMk cId="1191135519" sldId="284"/>
            <ac:spMk id="4" creationId="{A06A2DEC-0400-C489-B877-33C7D28BBF40}"/>
          </ac:spMkLst>
        </pc:spChg>
        <pc:spChg chg="mod">
          <ac:chgData name="Mihaela Sandu-Rizea (2126225)" userId="S::2126225@student.uwtsd.ac.uk::f14dd914-d844-4a05-92d7-5289b22a0aba" providerId="AD" clId="Web-{4FF7D534-AFE4-884B-6FAE-CF52EC280972}" dt="2025-11-07T10:39:33.776" v="200" actId="1076"/>
          <ac:spMkLst>
            <pc:docMk/>
            <pc:sldMk cId="1191135519" sldId="284"/>
            <ac:spMk id="5" creationId="{7638BECD-D669-E117-90C5-9CD227245879}"/>
          </ac:spMkLst>
        </pc:spChg>
      </pc:sldChg>
      <pc:sldChg chg="add">
        <pc:chgData name="Mihaela Sandu-Rizea (2126225)" userId="S::2126225@student.uwtsd.ac.uk::f14dd914-d844-4a05-92d7-5289b22a0aba" providerId="AD" clId="Web-{4FF7D534-AFE4-884B-6FAE-CF52EC280972}" dt="2025-11-07T09:25:52.073" v="73"/>
        <pc:sldMkLst>
          <pc:docMk/>
          <pc:sldMk cId="328176672" sldId="285"/>
        </pc:sldMkLst>
      </pc:sldChg>
      <pc:sldChg chg="add">
        <pc:chgData name="Mihaela Sandu-Rizea (2126225)" userId="S::2126225@student.uwtsd.ac.uk::f14dd914-d844-4a05-92d7-5289b22a0aba" providerId="AD" clId="Web-{4FF7D534-AFE4-884B-6FAE-CF52EC280972}" dt="2025-11-07T09:27:00.249" v="74"/>
        <pc:sldMkLst>
          <pc:docMk/>
          <pc:sldMk cId="1641706225" sldId="286"/>
        </pc:sldMkLst>
      </pc:sldChg>
      <pc:sldChg chg="addSp modSp add">
        <pc:chgData name="Mihaela Sandu-Rizea (2126225)" userId="S::2126225@student.uwtsd.ac.uk::f14dd914-d844-4a05-92d7-5289b22a0aba" providerId="AD" clId="Web-{4FF7D534-AFE4-884B-6FAE-CF52EC280972}" dt="2025-11-07T10:37:28.597" v="183" actId="14100"/>
        <pc:sldMkLst>
          <pc:docMk/>
          <pc:sldMk cId="2761719387" sldId="287"/>
        </pc:sldMkLst>
        <pc:spChg chg="add mod">
          <ac:chgData name="Mihaela Sandu-Rizea (2126225)" userId="S::2126225@student.uwtsd.ac.uk::f14dd914-d844-4a05-92d7-5289b22a0aba" providerId="AD" clId="Web-{4FF7D534-AFE4-884B-6FAE-CF52EC280972}" dt="2025-11-07T10:37:28.597" v="183" actId="14100"/>
          <ac:spMkLst>
            <pc:docMk/>
            <pc:sldMk cId="2761719387" sldId="287"/>
            <ac:spMk id="7" creationId="{9CBB1A78-0685-3468-16AA-B0F7684EC59F}"/>
          </ac:spMkLst>
        </pc:spChg>
      </pc:sldChg>
      <pc:sldChg chg="add">
        <pc:chgData name="Mihaela Sandu-Rizea (2126225)" userId="S::2126225@student.uwtsd.ac.uk::f14dd914-d844-4a05-92d7-5289b22a0aba" providerId="AD" clId="Web-{4FF7D534-AFE4-884B-6FAE-CF52EC280972}" dt="2025-11-07T09:28:57.817" v="77"/>
        <pc:sldMkLst>
          <pc:docMk/>
          <pc:sldMk cId="523764866" sldId="288"/>
        </pc:sldMkLst>
      </pc:sldChg>
      <pc:sldChg chg="addSp delSp modSp add">
        <pc:chgData name="Mihaela Sandu-Rizea (2126225)" userId="S::2126225@student.uwtsd.ac.uk::f14dd914-d844-4a05-92d7-5289b22a0aba" providerId="AD" clId="Web-{4FF7D534-AFE4-884B-6FAE-CF52EC280972}" dt="2025-11-07T09:32:24.684" v="101" actId="14100"/>
        <pc:sldMkLst>
          <pc:docMk/>
          <pc:sldMk cId="1094263536" sldId="289"/>
        </pc:sldMkLst>
        <pc:spChg chg="add mod">
          <ac:chgData name="Mihaela Sandu-Rizea (2126225)" userId="S::2126225@student.uwtsd.ac.uk::f14dd914-d844-4a05-92d7-5289b22a0aba" providerId="AD" clId="Web-{4FF7D534-AFE4-884B-6FAE-CF52EC280972}" dt="2025-11-07T09:32:24.684" v="101" actId="14100"/>
          <ac:spMkLst>
            <pc:docMk/>
            <pc:sldMk cId="1094263536" sldId="289"/>
            <ac:spMk id="10" creationId="{375C671B-91C7-6855-8761-FCC48A3C6058}"/>
          </ac:spMkLst>
        </pc:spChg>
      </pc:sldChg>
      <pc:sldChg chg="modSp add">
        <pc:chgData name="Mihaela Sandu-Rizea (2126225)" userId="S::2126225@student.uwtsd.ac.uk::f14dd914-d844-4a05-92d7-5289b22a0aba" providerId="AD" clId="Web-{4FF7D534-AFE4-884B-6FAE-CF52EC280972}" dt="2025-11-07T10:25:09.615" v="164" actId="20577"/>
        <pc:sldMkLst>
          <pc:docMk/>
          <pc:sldMk cId="1848510736" sldId="290"/>
        </pc:sldMkLst>
        <pc:spChg chg="mod">
          <ac:chgData name="Mihaela Sandu-Rizea (2126225)" userId="S::2126225@student.uwtsd.ac.uk::f14dd914-d844-4a05-92d7-5289b22a0aba" providerId="AD" clId="Web-{4FF7D534-AFE4-884B-6FAE-CF52EC280972}" dt="2025-11-07T10:25:09.615" v="164" actId="20577"/>
          <ac:spMkLst>
            <pc:docMk/>
            <pc:sldMk cId="1848510736" sldId="290"/>
            <ac:spMk id="2" creationId="{F6693A38-C9C8-9A72-4ABF-36CFBF82BC2D}"/>
          </ac:spMkLst>
        </pc:spChg>
      </pc:sldChg>
      <pc:sldChg chg="modSp add">
        <pc:chgData name="Mihaela Sandu-Rizea (2126225)" userId="S::2126225@student.uwtsd.ac.uk::f14dd914-d844-4a05-92d7-5289b22a0aba" providerId="AD" clId="Web-{4FF7D534-AFE4-884B-6FAE-CF52EC280972}" dt="2025-11-07T11:29:53.732" v="208" actId="20577"/>
        <pc:sldMkLst>
          <pc:docMk/>
          <pc:sldMk cId="4136020047" sldId="291"/>
        </pc:sldMkLst>
        <pc:spChg chg="mod">
          <ac:chgData name="Mihaela Sandu-Rizea (2126225)" userId="S::2126225@student.uwtsd.ac.uk::f14dd914-d844-4a05-92d7-5289b22a0aba" providerId="AD" clId="Web-{4FF7D534-AFE4-884B-6FAE-CF52EC280972}" dt="2025-11-07T11:29:53.732" v="208" actId="20577"/>
          <ac:spMkLst>
            <pc:docMk/>
            <pc:sldMk cId="4136020047" sldId="291"/>
            <ac:spMk id="2" creationId="{060F4A3F-14EC-DECA-66C8-8F9F86F8A62A}"/>
          </ac:spMkLst>
        </pc:spChg>
      </pc:sldChg>
      <pc:sldChg chg="addSp modSp add">
        <pc:chgData name="Mihaela Sandu-Rizea (2126225)" userId="S::2126225@student.uwtsd.ac.uk::f14dd914-d844-4a05-92d7-5289b22a0aba" providerId="AD" clId="Web-{4FF7D534-AFE4-884B-6FAE-CF52EC280972}" dt="2025-11-07T10:37:55.379" v="194" actId="14100"/>
        <pc:sldMkLst>
          <pc:docMk/>
          <pc:sldMk cId="3749295090" sldId="292"/>
        </pc:sldMkLst>
        <pc:spChg chg="add mod">
          <ac:chgData name="Mihaela Sandu-Rizea (2126225)" userId="S::2126225@student.uwtsd.ac.uk::f14dd914-d844-4a05-92d7-5289b22a0aba" providerId="AD" clId="Web-{4FF7D534-AFE4-884B-6FAE-CF52EC280972}" dt="2025-11-07T10:37:55.379" v="194" actId="14100"/>
          <ac:spMkLst>
            <pc:docMk/>
            <pc:sldMk cId="3749295090" sldId="292"/>
            <ac:spMk id="10" creationId="{B5F206E1-CFCB-1A6C-59DC-4EAE1AC2BE7E}"/>
          </ac:spMkLst>
        </pc:spChg>
      </pc:sldChg>
      <pc:sldChg chg="add">
        <pc:chgData name="Mihaela Sandu-Rizea (2126225)" userId="S::2126225@student.uwtsd.ac.uk::f14dd914-d844-4a05-92d7-5289b22a0aba" providerId="AD" clId="Web-{4FF7D534-AFE4-884B-6FAE-CF52EC280972}" dt="2025-11-07T11:32:17.266" v="209"/>
        <pc:sldMkLst>
          <pc:docMk/>
          <pc:sldMk cId="536824456" sldId="293"/>
        </pc:sldMkLst>
      </pc:sldChg>
    </pc:docChg>
  </pc:docChgLst>
  <pc:docChgLst>
    <pc:chgData name="Adji Makangila (2126238)" userId="S::2126238@student.uwtsd.ac.uk::58b70660-07ba-4d80-a397-4929217201cf" providerId="AD" clId="Web-{A00D528E-9BBC-B93A-9E40-A1BE5CE6A46C}"/>
    <pc:docChg chg="modSld">
      <pc:chgData name="Adji Makangila (2126238)" userId="S::2126238@student.uwtsd.ac.uk::58b70660-07ba-4d80-a397-4929217201cf" providerId="AD" clId="Web-{A00D528E-9BBC-B93A-9E40-A1BE5CE6A46C}" dt="2025-11-10T00:13:33.274" v="41" actId="14100"/>
      <pc:docMkLst>
        <pc:docMk/>
      </pc:docMkLst>
      <pc:sldChg chg="modSp">
        <pc:chgData name="Adji Makangila (2126238)" userId="S::2126238@student.uwtsd.ac.uk::58b70660-07ba-4d80-a397-4929217201cf" providerId="AD" clId="Web-{A00D528E-9BBC-B93A-9E40-A1BE5CE6A46C}" dt="2025-11-10T00:13:33.274" v="41" actId="14100"/>
        <pc:sldMkLst>
          <pc:docMk/>
          <pc:sldMk cId="4027937849" sldId="296"/>
        </pc:sldMkLst>
        <pc:spChg chg="mod">
          <ac:chgData name="Adji Makangila (2126238)" userId="S::2126238@student.uwtsd.ac.uk::58b70660-07ba-4d80-a397-4929217201cf" providerId="AD" clId="Web-{A00D528E-9BBC-B93A-9E40-A1BE5CE6A46C}" dt="2025-11-10T00:13:33.274" v="41" actId="14100"/>
          <ac:spMkLst>
            <pc:docMk/>
            <pc:sldMk cId="4027937849" sldId="296"/>
            <ac:spMk id="2" creationId="{A913F794-C915-8DE8-503F-5FBC1A2056DF}"/>
          </ac:spMkLst>
        </pc:spChg>
        <pc:spChg chg="mod">
          <ac:chgData name="Adji Makangila (2126238)" userId="S::2126238@student.uwtsd.ac.uk::58b70660-07ba-4d80-a397-4929217201cf" providerId="AD" clId="Web-{A00D528E-9BBC-B93A-9E40-A1BE5CE6A46C}" dt="2025-11-10T00:11:58.906" v="40" actId="20577"/>
          <ac:spMkLst>
            <pc:docMk/>
            <pc:sldMk cId="4027937849" sldId="296"/>
            <ac:spMk id="3" creationId="{B2C9005F-4B68-7527-A6B2-BB9AEB342EA6}"/>
          </ac:spMkLst>
        </pc:spChg>
      </pc:sldChg>
      <pc:sldChg chg="modSp">
        <pc:chgData name="Adji Makangila (2126238)" userId="S::2126238@student.uwtsd.ac.uk::58b70660-07ba-4d80-a397-4929217201cf" providerId="AD" clId="Web-{A00D528E-9BBC-B93A-9E40-A1BE5CE6A46C}" dt="2025-11-10T00:11:24.500" v="38" actId="14100"/>
        <pc:sldMkLst>
          <pc:docMk/>
          <pc:sldMk cId="3359180" sldId="298"/>
        </pc:sldMkLst>
        <pc:spChg chg="mod">
          <ac:chgData name="Adji Makangila (2126238)" userId="S::2126238@student.uwtsd.ac.uk::58b70660-07ba-4d80-a397-4929217201cf" providerId="AD" clId="Web-{A00D528E-9BBC-B93A-9E40-A1BE5CE6A46C}" dt="2025-11-10T00:11:24.500" v="38" actId="14100"/>
          <ac:spMkLst>
            <pc:docMk/>
            <pc:sldMk cId="3359180" sldId="298"/>
            <ac:spMk id="2" creationId="{DC250064-BB63-68CE-9CF2-A063DB7FD08C}"/>
          </ac:spMkLst>
        </pc:spChg>
        <pc:spChg chg="mod">
          <ac:chgData name="Adji Makangila (2126238)" userId="S::2126238@student.uwtsd.ac.uk::58b70660-07ba-4d80-a397-4929217201cf" providerId="AD" clId="Web-{A00D528E-9BBC-B93A-9E40-A1BE5CE6A46C}" dt="2025-11-10T00:11:12.281" v="35" actId="20577"/>
          <ac:spMkLst>
            <pc:docMk/>
            <pc:sldMk cId="3359180" sldId="298"/>
            <ac:spMk id="3" creationId="{55EAE668-5122-E488-E404-8D24E343FD59}"/>
          </ac:spMkLst>
        </pc:spChg>
      </pc:sldChg>
      <pc:sldChg chg="modSp">
        <pc:chgData name="Adji Makangila (2126238)" userId="S::2126238@student.uwtsd.ac.uk::58b70660-07ba-4d80-a397-4929217201cf" providerId="AD" clId="Web-{A00D528E-9BBC-B93A-9E40-A1BE5CE6A46C}" dt="2025-11-10T00:05:55.275" v="24" actId="14100"/>
        <pc:sldMkLst>
          <pc:docMk/>
          <pc:sldMk cId="1431784390" sldId="304"/>
        </pc:sldMkLst>
        <pc:spChg chg="mod">
          <ac:chgData name="Adji Makangila (2126238)" userId="S::2126238@student.uwtsd.ac.uk::58b70660-07ba-4d80-a397-4929217201cf" providerId="AD" clId="Web-{A00D528E-9BBC-B93A-9E40-A1BE5CE6A46C}" dt="2025-11-10T00:05:55.275" v="24" actId="14100"/>
          <ac:spMkLst>
            <pc:docMk/>
            <pc:sldMk cId="1431784390" sldId="304"/>
            <ac:spMk id="2" creationId="{2F982484-35F0-7D10-73F3-07B7CEE028DF}"/>
          </ac:spMkLst>
        </pc:spChg>
        <pc:spChg chg="mod">
          <ac:chgData name="Adji Makangila (2126238)" userId="S::2126238@student.uwtsd.ac.uk::58b70660-07ba-4d80-a397-4929217201cf" providerId="AD" clId="Web-{A00D528E-9BBC-B93A-9E40-A1BE5CE6A46C}" dt="2025-11-10T00:05:46.634" v="23" actId="20577"/>
          <ac:spMkLst>
            <pc:docMk/>
            <pc:sldMk cId="1431784390" sldId="304"/>
            <ac:spMk id="3" creationId="{DF2E8CC3-1CA3-174A-3545-359355EBF5D7}"/>
          </ac:spMkLst>
        </pc:spChg>
      </pc:sldChg>
      <pc:sldChg chg="modSp">
        <pc:chgData name="Adji Makangila (2126238)" userId="S::2126238@student.uwtsd.ac.uk::58b70660-07ba-4d80-a397-4929217201cf" providerId="AD" clId="Web-{A00D528E-9BBC-B93A-9E40-A1BE5CE6A46C}" dt="2025-11-10T00:04:59.055" v="21" actId="14100"/>
        <pc:sldMkLst>
          <pc:docMk/>
          <pc:sldMk cId="2223787907" sldId="305"/>
        </pc:sldMkLst>
        <pc:spChg chg="mod">
          <ac:chgData name="Adji Makangila (2126238)" userId="S::2126238@student.uwtsd.ac.uk::58b70660-07ba-4d80-a397-4929217201cf" providerId="AD" clId="Web-{A00D528E-9BBC-B93A-9E40-A1BE5CE6A46C}" dt="2025-11-10T00:04:59.055" v="21" actId="14100"/>
          <ac:spMkLst>
            <pc:docMk/>
            <pc:sldMk cId="2223787907" sldId="305"/>
            <ac:spMk id="3" creationId="{FEFA9A09-A530-DB72-0978-E2C0C76BD8A7}"/>
          </ac:spMkLst>
        </pc:spChg>
      </pc:sldChg>
      <pc:sldChg chg="modSp">
        <pc:chgData name="Adji Makangila (2126238)" userId="S::2126238@student.uwtsd.ac.uk::58b70660-07ba-4d80-a397-4929217201cf" providerId="AD" clId="Web-{A00D528E-9BBC-B93A-9E40-A1BE5CE6A46C}" dt="2025-11-09T23:31:00.015" v="19" actId="14100"/>
        <pc:sldMkLst>
          <pc:docMk/>
          <pc:sldMk cId="1447522721" sldId="306"/>
        </pc:sldMkLst>
        <pc:spChg chg="mod">
          <ac:chgData name="Adji Makangila (2126238)" userId="S::2126238@student.uwtsd.ac.uk::58b70660-07ba-4d80-a397-4929217201cf" providerId="AD" clId="Web-{A00D528E-9BBC-B93A-9E40-A1BE5CE6A46C}" dt="2025-11-09T23:31:00.015" v="19" actId="14100"/>
          <ac:spMkLst>
            <pc:docMk/>
            <pc:sldMk cId="1447522721" sldId="306"/>
            <ac:spMk id="3" creationId="{BE280EA9-8997-AFAC-8021-7560F73FE007}"/>
          </ac:spMkLst>
        </pc:spChg>
      </pc:sldChg>
      <pc:sldChg chg="modSp">
        <pc:chgData name="Adji Makangila (2126238)" userId="S::2126238@student.uwtsd.ac.uk::58b70660-07ba-4d80-a397-4929217201cf" providerId="AD" clId="Web-{A00D528E-9BBC-B93A-9E40-A1BE5CE6A46C}" dt="2025-11-10T00:08:37.622" v="29" actId="14100"/>
        <pc:sldMkLst>
          <pc:docMk/>
          <pc:sldMk cId="876782758" sldId="311"/>
        </pc:sldMkLst>
        <pc:spChg chg="mod">
          <ac:chgData name="Adji Makangila (2126238)" userId="S::2126238@student.uwtsd.ac.uk::58b70660-07ba-4d80-a397-4929217201cf" providerId="AD" clId="Web-{A00D528E-9BBC-B93A-9E40-A1BE5CE6A46C}" dt="2025-11-10T00:08:37.622" v="29" actId="14100"/>
          <ac:spMkLst>
            <pc:docMk/>
            <pc:sldMk cId="876782758" sldId="311"/>
            <ac:spMk id="2" creationId="{634F06D6-37DB-752E-5924-6FEAF3B6CC6F}"/>
          </ac:spMkLst>
        </pc:spChg>
        <pc:spChg chg="mod">
          <ac:chgData name="Adji Makangila (2126238)" userId="S::2126238@student.uwtsd.ac.uk::58b70660-07ba-4d80-a397-4929217201cf" providerId="AD" clId="Web-{A00D528E-9BBC-B93A-9E40-A1BE5CE6A46C}" dt="2025-11-10T00:08:26.528" v="28" actId="14100"/>
          <ac:spMkLst>
            <pc:docMk/>
            <pc:sldMk cId="876782758" sldId="311"/>
            <ac:spMk id="3" creationId="{71562810-18A8-5539-265F-E5A6D9126794}"/>
          </ac:spMkLst>
        </pc:spChg>
      </pc:sldChg>
    </pc:docChg>
  </pc:docChgLst>
  <pc:docChgLst>
    <pc:chgData name="Adji Makangila (2126238)" userId="S::2126238@student.uwtsd.ac.uk::58b70660-07ba-4d80-a397-4929217201cf" providerId="AD" clId="Web-{71D98163-640E-929C-C7D9-7383DAF339DC}"/>
    <pc:docChg chg="modSld">
      <pc:chgData name="Adji Makangila (2126238)" userId="S::2126238@student.uwtsd.ac.uk::58b70660-07ba-4d80-a397-4929217201cf" providerId="AD" clId="Web-{71D98163-640E-929C-C7D9-7383DAF339DC}" dt="2025-11-09T23:28:45.791" v="358" actId="20577"/>
      <pc:docMkLst>
        <pc:docMk/>
      </pc:docMkLst>
      <pc:sldChg chg="modSp">
        <pc:chgData name="Adji Makangila (2126238)" userId="S::2126238@student.uwtsd.ac.uk::58b70660-07ba-4d80-a397-4929217201cf" providerId="AD" clId="Web-{71D98163-640E-929C-C7D9-7383DAF339DC}" dt="2025-11-09T22:40:04.190" v="3" actId="20577"/>
        <pc:sldMkLst>
          <pc:docMk/>
          <pc:sldMk cId="4205829685" sldId="278"/>
        </pc:sldMkLst>
        <pc:spChg chg="mod">
          <ac:chgData name="Adji Makangila (2126238)" userId="S::2126238@student.uwtsd.ac.uk::58b70660-07ba-4d80-a397-4929217201cf" providerId="AD" clId="Web-{71D98163-640E-929C-C7D9-7383DAF339DC}" dt="2025-11-09T22:40:04.190" v="3" actId="20577"/>
          <ac:spMkLst>
            <pc:docMk/>
            <pc:sldMk cId="4205829685" sldId="278"/>
            <ac:spMk id="3" creationId="{6BB0D582-1B34-31AA-AB37-B784BDBF1C73}"/>
          </ac:spMkLst>
        </pc:spChg>
      </pc:sldChg>
      <pc:sldChg chg="modSp">
        <pc:chgData name="Adji Makangila (2126238)" userId="S::2126238@student.uwtsd.ac.uk::58b70660-07ba-4d80-a397-4929217201cf" providerId="AD" clId="Web-{71D98163-640E-929C-C7D9-7383DAF339DC}" dt="2025-11-09T23:28:45.791" v="358" actId="20577"/>
        <pc:sldMkLst>
          <pc:docMk/>
          <pc:sldMk cId="1447522721" sldId="306"/>
        </pc:sldMkLst>
        <pc:spChg chg="mod">
          <ac:chgData name="Adji Makangila (2126238)" userId="S::2126238@student.uwtsd.ac.uk::58b70660-07ba-4d80-a397-4929217201cf" providerId="AD" clId="Web-{71D98163-640E-929C-C7D9-7383DAF339DC}" dt="2025-11-09T23:23:53.164" v="337" actId="20577"/>
          <ac:spMkLst>
            <pc:docMk/>
            <pc:sldMk cId="1447522721" sldId="306"/>
            <ac:spMk id="2" creationId="{CDDE310F-DD54-655F-61CD-3F12E3A8EB16}"/>
          </ac:spMkLst>
        </pc:spChg>
        <pc:spChg chg="mod">
          <ac:chgData name="Adji Makangila (2126238)" userId="S::2126238@student.uwtsd.ac.uk::58b70660-07ba-4d80-a397-4929217201cf" providerId="AD" clId="Web-{71D98163-640E-929C-C7D9-7383DAF339DC}" dt="2025-11-09T23:28:45.791" v="358" actId="20577"/>
          <ac:spMkLst>
            <pc:docMk/>
            <pc:sldMk cId="1447522721" sldId="306"/>
            <ac:spMk id="3" creationId="{BE280EA9-8997-AFAC-8021-7560F73FE007}"/>
          </ac:spMkLst>
        </pc:spChg>
      </pc:sldChg>
    </pc:docChg>
  </pc:docChgLst>
  <pc:docChgLst>
    <pc:chgData name="Nomathemba Socikwa (2128581)" userId="S::2128581@student.uwtsd.ac.uk::7b68f662-5006-4db0-849a-7699f769eb38" providerId="AD" clId="Web-{DAE0804D-EDA1-D5B6-8EDA-76C74F56C2FC}"/>
    <pc:docChg chg="modSld">
      <pc:chgData name="Nomathemba Socikwa (2128581)" userId="S::2128581@student.uwtsd.ac.uk::7b68f662-5006-4db0-849a-7699f769eb38" providerId="AD" clId="Web-{DAE0804D-EDA1-D5B6-8EDA-76C74F56C2FC}" dt="2025-11-10T00:53:24.636" v="5" actId="20577"/>
      <pc:docMkLst>
        <pc:docMk/>
      </pc:docMkLst>
      <pc:sldChg chg="modSp">
        <pc:chgData name="Nomathemba Socikwa (2128581)" userId="S::2128581@student.uwtsd.ac.uk::7b68f662-5006-4db0-849a-7699f769eb38" providerId="AD" clId="Web-{DAE0804D-EDA1-D5B6-8EDA-76C74F56C2FC}" dt="2025-11-10T00:53:24.636" v="5" actId="20577"/>
        <pc:sldMkLst>
          <pc:docMk/>
          <pc:sldMk cId="2853958630" sldId="299"/>
        </pc:sldMkLst>
        <pc:spChg chg="mod">
          <ac:chgData name="Nomathemba Socikwa (2128581)" userId="S::2128581@student.uwtsd.ac.uk::7b68f662-5006-4db0-849a-7699f769eb38" providerId="AD" clId="Web-{DAE0804D-EDA1-D5B6-8EDA-76C74F56C2FC}" dt="2025-11-10T00:53:24.636" v="5" actId="20577"/>
          <ac:spMkLst>
            <pc:docMk/>
            <pc:sldMk cId="2853958630" sldId="299"/>
            <ac:spMk id="3" creationId="{85BDA321-B578-D3AA-0E1E-792A9DD96978}"/>
          </ac:spMkLst>
        </pc:spChg>
      </pc:sldChg>
    </pc:docChg>
  </pc:docChgLst>
  <pc:docChgLst>
    <pc:chgData name="Imtiaz Begum (2128130)" userId="S::2128130@student.uwtsd.ac.uk::154c3e2b-2645-4e8c-a3cb-01ad99b7c24b" providerId="AD" clId="Web-{0C9C18B0-0D6D-32D7-0F72-B5121CF63BEF}"/>
    <pc:docChg chg="addSld modSld sldOrd">
      <pc:chgData name="Imtiaz Begum (2128130)" userId="S::2128130@student.uwtsd.ac.uk::154c3e2b-2645-4e8c-a3cb-01ad99b7c24b" providerId="AD" clId="Web-{0C9C18B0-0D6D-32D7-0F72-B5121CF63BEF}" dt="2025-11-03T15:39:40.912" v="24" actId="14100"/>
      <pc:docMkLst>
        <pc:docMk/>
      </pc:docMkLst>
      <pc:sldChg chg="modSp">
        <pc:chgData name="Imtiaz Begum (2128130)" userId="S::2128130@student.uwtsd.ac.uk::154c3e2b-2645-4e8c-a3cb-01ad99b7c24b" providerId="AD" clId="Web-{0C9C18B0-0D6D-32D7-0F72-B5121CF63BEF}" dt="2025-11-03T15:24:50.410" v="2" actId="14100"/>
        <pc:sldMkLst>
          <pc:docMk/>
          <pc:sldMk cId="813075205" sldId="256"/>
        </pc:sldMkLst>
        <pc:spChg chg="mod">
          <ac:chgData name="Imtiaz Begum (2128130)" userId="S::2128130@student.uwtsd.ac.uk::154c3e2b-2645-4e8c-a3cb-01ad99b7c24b" providerId="AD" clId="Web-{0C9C18B0-0D6D-32D7-0F72-B5121CF63BEF}" dt="2025-11-03T15:24:03.564" v="1" actId="14100"/>
          <ac:spMkLst>
            <pc:docMk/>
            <pc:sldMk cId="813075205" sldId="256"/>
            <ac:spMk id="2" creationId="{0B49E818-7190-AAE0-A60D-7E3EB8AA24AC}"/>
          </ac:spMkLst>
        </pc:spChg>
        <pc:picChg chg="mod">
          <ac:chgData name="Imtiaz Begum (2128130)" userId="S::2128130@student.uwtsd.ac.uk::154c3e2b-2645-4e8c-a3cb-01ad99b7c24b" providerId="AD" clId="Web-{0C9C18B0-0D6D-32D7-0F72-B5121CF63BEF}" dt="2025-11-03T15:24:50.410" v="2" actId="14100"/>
          <ac:picMkLst>
            <pc:docMk/>
            <pc:sldMk cId="813075205" sldId="256"/>
            <ac:picMk id="5" creationId="{4C06532A-B1F1-5599-7E9E-434A78F608F9}"/>
          </ac:picMkLst>
        </pc:picChg>
      </pc:sldChg>
      <pc:sldChg chg="ord">
        <pc:chgData name="Imtiaz Begum (2128130)" userId="S::2128130@student.uwtsd.ac.uk::154c3e2b-2645-4e8c-a3cb-01ad99b7c24b" providerId="AD" clId="Web-{0C9C18B0-0D6D-32D7-0F72-B5121CF63BEF}" dt="2025-11-03T15:29:52.217" v="16"/>
        <pc:sldMkLst>
          <pc:docMk/>
          <pc:sldMk cId="1156530067" sldId="257"/>
        </pc:sldMkLst>
      </pc:sldChg>
      <pc:sldChg chg="modSp">
        <pc:chgData name="Imtiaz Begum (2128130)" userId="S::2128130@student.uwtsd.ac.uk::154c3e2b-2645-4e8c-a3cb-01ad99b7c24b" providerId="AD" clId="Web-{0C9C18B0-0D6D-32D7-0F72-B5121CF63BEF}" dt="2025-11-03T15:30:57.266" v="18" actId="20577"/>
        <pc:sldMkLst>
          <pc:docMk/>
          <pc:sldMk cId="980651818" sldId="258"/>
        </pc:sldMkLst>
        <pc:spChg chg="mod">
          <ac:chgData name="Imtiaz Begum (2128130)" userId="S::2128130@student.uwtsd.ac.uk::154c3e2b-2645-4e8c-a3cb-01ad99b7c24b" providerId="AD" clId="Web-{0C9C18B0-0D6D-32D7-0F72-B5121CF63BEF}" dt="2025-11-03T15:30:57.266" v="18" actId="20577"/>
          <ac:spMkLst>
            <pc:docMk/>
            <pc:sldMk cId="980651818" sldId="258"/>
            <ac:spMk id="8" creationId="{2242C72A-84BF-EC06-3711-E1307C56F4E9}"/>
          </ac:spMkLst>
        </pc:spChg>
      </pc:sldChg>
      <pc:sldChg chg="modSp">
        <pc:chgData name="Imtiaz Begum (2128130)" userId="S::2128130@student.uwtsd.ac.uk::154c3e2b-2645-4e8c-a3cb-01ad99b7c24b" providerId="AD" clId="Web-{0C9C18B0-0D6D-32D7-0F72-B5121CF63BEF}" dt="2025-11-03T15:39:40.912" v="24" actId="14100"/>
        <pc:sldMkLst>
          <pc:docMk/>
          <pc:sldMk cId="3432848934" sldId="259"/>
        </pc:sldMkLst>
        <pc:spChg chg="mod">
          <ac:chgData name="Imtiaz Begum (2128130)" userId="S::2128130@student.uwtsd.ac.uk::154c3e2b-2645-4e8c-a3cb-01ad99b7c24b" providerId="AD" clId="Web-{0C9C18B0-0D6D-32D7-0F72-B5121CF63BEF}" dt="2025-11-03T15:26:16.523" v="7" actId="20577"/>
          <ac:spMkLst>
            <pc:docMk/>
            <pc:sldMk cId="3432848934" sldId="259"/>
            <ac:spMk id="4" creationId="{149B3B8B-55A0-1136-3E2B-AFFC5EDE6D55}"/>
          </ac:spMkLst>
        </pc:spChg>
        <pc:picChg chg="mod">
          <ac:chgData name="Imtiaz Begum (2128130)" userId="S::2128130@student.uwtsd.ac.uk::154c3e2b-2645-4e8c-a3cb-01ad99b7c24b" providerId="AD" clId="Web-{0C9C18B0-0D6D-32D7-0F72-B5121CF63BEF}" dt="2025-11-03T15:39:40.912" v="24" actId="14100"/>
          <ac:picMkLst>
            <pc:docMk/>
            <pc:sldMk cId="3432848934" sldId="259"/>
            <ac:picMk id="6" creationId="{2CD82829-D795-01B1-E361-3466B953FB88}"/>
          </ac:picMkLst>
        </pc:picChg>
        <pc:picChg chg="mod">
          <ac:chgData name="Imtiaz Begum (2128130)" userId="S::2128130@student.uwtsd.ac.uk::154c3e2b-2645-4e8c-a3cb-01ad99b7c24b" providerId="AD" clId="Web-{0C9C18B0-0D6D-32D7-0F72-B5121CF63BEF}" dt="2025-11-03T15:36:09.320" v="23" actId="14100"/>
          <ac:picMkLst>
            <pc:docMk/>
            <pc:sldMk cId="3432848934" sldId="259"/>
            <ac:picMk id="14" creationId="{6622FB5D-F97E-E904-51F4-1A7959F9B561}"/>
          </ac:picMkLst>
        </pc:picChg>
      </pc:sldChg>
      <pc:sldChg chg="modSp">
        <pc:chgData name="Imtiaz Begum (2128130)" userId="S::2128130@student.uwtsd.ac.uk::154c3e2b-2645-4e8c-a3cb-01ad99b7c24b" providerId="AD" clId="Web-{0C9C18B0-0D6D-32D7-0F72-B5121CF63BEF}" dt="2025-11-03T15:31:25.876" v="19" actId="20577"/>
        <pc:sldMkLst>
          <pc:docMk/>
          <pc:sldMk cId="2941538798" sldId="264"/>
        </pc:sldMkLst>
        <pc:spChg chg="mod">
          <ac:chgData name="Imtiaz Begum (2128130)" userId="S::2128130@student.uwtsd.ac.uk::154c3e2b-2645-4e8c-a3cb-01ad99b7c24b" providerId="AD" clId="Web-{0C9C18B0-0D6D-32D7-0F72-B5121CF63BEF}" dt="2025-11-03T15:31:25.876" v="19" actId="20577"/>
          <ac:spMkLst>
            <pc:docMk/>
            <pc:sldMk cId="2941538798" sldId="264"/>
            <ac:spMk id="8" creationId="{B47F0367-5AED-796C-433F-DB8B983CE9E4}"/>
          </ac:spMkLst>
        </pc:spChg>
      </pc:sldChg>
    </pc:docChg>
  </pc:docChgLst>
  <pc:docChgLst>
    <pc:chgData name="Imtiaz Begum (2128130)" userId="S::2128130@student.uwtsd.ac.uk::154c3e2b-2645-4e8c-a3cb-01ad99b7c24b" providerId="AD" clId="Web-{B3F325B3-9AB4-E0DD-2F37-8A5A764B522F}"/>
    <pc:docChg chg="modSld">
      <pc:chgData name="Imtiaz Begum (2128130)" userId="S::2128130@student.uwtsd.ac.uk::154c3e2b-2645-4e8c-a3cb-01ad99b7c24b" providerId="AD" clId="Web-{B3F325B3-9AB4-E0DD-2F37-8A5A764B522F}" dt="2025-11-05T09:46:18.480" v="32" actId="1076"/>
      <pc:docMkLst>
        <pc:docMk/>
      </pc:docMkLst>
      <pc:sldChg chg="modSp">
        <pc:chgData name="Imtiaz Begum (2128130)" userId="S::2128130@student.uwtsd.ac.uk::154c3e2b-2645-4e8c-a3cb-01ad99b7c24b" providerId="AD" clId="Web-{B3F325B3-9AB4-E0DD-2F37-8A5A764B522F}" dt="2025-11-05T09:45:57.730" v="31" actId="1076"/>
        <pc:sldMkLst>
          <pc:docMk/>
          <pc:sldMk cId="2551307096" sldId="262"/>
        </pc:sldMkLst>
        <pc:spChg chg="mod">
          <ac:chgData name="Imtiaz Begum (2128130)" userId="S::2128130@student.uwtsd.ac.uk::154c3e2b-2645-4e8c-a3cb-01ad99b7c24b" providerId="AD" clId="Web-{B3F325B3-9AB4-E0DD-2F37-8A5A764B522F}" dt="2025-11-05T09:45:57.730" v="31" actId="1076"/>
          <ac:spMkLst>
            <pc:docMk/>
            <pc:sldMk cId="2551307096" sldId="262"/>
            <ac:spMk id="4" creationId="{C405758C-D6AB-52A1-54F2-4FD923165001}"/>
          </ac:spMkLst>
        </pc:spChg>
      </pc:sldChg>
      <pc:sldChg chg="modSp">
        <pc:chgData name="Imtiaz Begum (2128130)" userId="S::2128130@student.uwtsd.ac.uk::154c3e2b-2645-4e8c-a3cb-01ad99b7c24b" providerId="AD" clId="Web-{B3F325B3-9AB4-E0DD-2F37-8A5A764B522F}" dt="2025-11-05T09:45:02.245" v="30" actId="1076"/>
        <pc:sldMkLst>
          <pc:docMk/>
          <pc:sldMk cId="1364258108" sldId="265"/>
        </pc:sldMkLst>
        <pc:spChg chg="mod">
          <ac:chgData name="Imtiaz Begum (2128130)" userId="S::2128130@student.uwtsd.ac.uk::154c3e2b-2645-4e8c-a3cb-01ad99b7c24b" providerId="AD" clId="Web-{B3F325B3-9AB4-E0DD-2F37-8A5A764B522F}" dt="2025-11-05T09:45:02.245" v="30" actId="1076"/>
          <ac:spMkLst>
            <pc:docMk/>
            <pc:sldMk cId="1364258108" sldId="265"/>
            <ac:spMk id="4" creationId="{6AC040BD-DEB5-9F6C-C281-110C2D2570FE}"/>
          </ac:spMkLst>
        </pc:spChg>
      </pc:sldChg>
      <pc:sldChg chg="modSp">
        <pc:chgData name="Imtiaz Begum (2128130)" userId="S::2128130@student.uwtsd.ac.uk::154c3e2b-2645-4e8c-a3cb-01ad99b7c24b" providerId="AD" clId="Web-{B3F325B3-9AB4-E0DD-2F37-8A5A764B522F}" dt="2025-11-05T09:46:18.480" v="32" actId="1076"/>
        <pc:sldMkLst>
          <pc:docMk/>
          <pc:sldMk cId="1901473242" sldId="266"/>
        </pc:sldMkLst>
      </pc:sldChg>
      <pc:sldChg chg="modSp">
        <pc:chgData name="Imtiaz Begum (2128130)" userId="S::2128130@student.uwtsd.ac.uk::154c3e2b-2645-4e8c-a3cb-01ad99b7c24b" providerId="AD" clId="Web-{B3F325B3-9AB4-E0DD-2F37-8A5A764B522F}" dt="2025-11-05T09:43:59.291" v="29" actId="20577"/>
        <pc:sldMkLst>
          <pc:docMk/>
          <pc:sldMk cId="1567014733" sldId="267"/>
        </pc:sldMkLst>
        <pc:spChg chg="mod">
          <ac:chgData name="Imtiaz Begum (2128130)" userId="S::2128130@student.uwtsd.ac.uk::154c3e2b-2645-4e8c-a3cb-01ad99b7c24b" providerId="AD" clId="Web-{B3F325B3-9AB4-E0DD-2F37-8A5A764B522F}" dt="2025-11-05T09:43:59.291" v="29" actId="20577"/>
          <ac:spMkLst>
            <pc:docMk/>
            <pc:sldMk cId="1567014733" sldId="267"/>
            <ac:spMk id="6" creationId="{5B5519BB-F837-0173-E0C5-71BEB9CF053E}"/>
          </ac:spMkLst>
        </pc:spChg>
        <pc:spChg chg="mod">
          <ac:chgData name="Imtiaz Begum (2128130)" userId="S::2128130@student.uwtsd.ac.uk::154c3e2b-2645-4e8c-a3cb-01ad99b7c24b" providerId="AD" clId="Web-{B3F325B3-9AB4-E0DD-2F37-8A5A764B522F}" dt="2025-11-05T09:40:31.661" v="2" actId="20577"/>
          <ac:spMkLst>
            <pc:docMk/>
            <pc:sldMk cId="1567014733" sldId="267"/>
            <ac:spMk id="7" creationId="{E418336C-AB1F-E7F1-2C4C-2F7DFB3A8DEE}"/>
          </ac:spMkLst>
        </pc:spChg>
        <pc:spChg chg="mod">
          <ac:chgData name="Imtiaz Begum (2128130)" userId="S::2128130@student.uwtsd.ac.uk::154c3e2b-2645-4e8c-a3cb-01ad99b7c24b" providerId="AD" clId="Web-{B3F325B3-9AB4-E0DD-2F37-8A5A764B522F}" dt="2025-11-05T09:42:13.664" v="16" actId="20577"/>
          <ac:spMkLst>
            <pc:docMk/>
            <pc:sldMk cId="1567014733" sldId="267"/>
            <ac:spMk id="15" creationId="{E5AA14E2-0E43-D8C7-C28B-7DFE899C365A}"/>
          </ac:spMkLst>
        </pc:spChg>
      </pc:sldChg>
    </pc:docChg>
  </pc:docChgLst>
  <pc:docChgLst>
    <pc:chgData name="Adji Makangila (2126238)" userId="S::2126238@student.uwtsd.ac.uk::58b70660-07ba-4d80-a397-4929217201cf" providerId="AD" clId="Web-{94583464-E97F-6E2A-5A59-AE411B656F7D}"/>
    <pc:docChg chg="delSld modSld">
      <pc:chgData name="Adji Makangila (2126238)" userId="S::2126238@student.uwtsd.ac.uk::58b70660-07ba-4d80-a397-4929217201cf" providerId="AD" clId="Web-{94583464-E97F-6E2A-5A59-AE411B656F7D}" dt="2025-11-03T16:43:59.254" v="176"/>
      <pc:docMkLst>
        <pc:docMk/>
      </pc:docMkLst>
      <pc:sldChg chg="addSp delSp modSp mod setBg">
        <pc:chgData name="Adji Makangila (2126238)" userId="S::2126238@student.uwtsd.ac.uk::58b70660-07ba-4d80-a397-4929217201cf" providerId="AD" clId="Web-{94583464-E97F-6E2A-5A59-AE411B656F7D}" dt="2025-11-03T16:43:59.254" v="176"/>
        <pc:sldMkLst>
          <pc:docMk/>
          <pc:sldMk cId="838876335" sldId="268"/>
        </pc:sldMkLst>
        <pc:spChg chg="mod">
          <ac:chgData name="Adji Makangila (2126238)" userId="S::2126238@student.uwtsd.ac.uk::58b70660-07ba-4d80-a397-4929217201cf" providerId="AD" clId="Web-{94583464-E97F-6E2A-5A59-AE411B656F7D}" dt="2025-11-03T16:27:01.073" v="155" actId="14100"/>
          <ac:spMkLst>
            <pc:docMk/>
            <pc:sldMk cId="838876335" sldId="268"/>
            <ac:spMk id="2" creationId="{08B68419-4169-CA31-08B8-117533FCD1EF}"/>
          </ac:spMkLst>
        </pc:spChg>
        <pc:spChg chg="mod ord">
          <ac:chgData name="Adji Makangila (2126238)" userId="S::2126238@student.uwtsd.ac.uk::58b70660-07ba-4d80-a397-4929217201cf" providerId="AD" clId="Web-{94583464-E97F-6E2A-5A59-AE411B656F7D}" dt="2025-11-03T16:27:05.948" v="156" actId="14100"/>
          <ac:spMkLst>
            <pc:docMk/>
            <pc:sldMk cId="838876335" sldId="268"/>
            <ac:spMk id="3" creationId="{86BA2EFF-854B-65FA-9E6B-E1C6983ED83A}"/>
          </ac:spMkLst>
        </pc:spChg>
        <pc:spChg chg="add">
          <ac:chgData name="Adji Makangila (2126238)" userId="S::2126238@student.uwtsd.ac.uk::58b70660-07ba-4d80-a397-4929217201cf" providerId="AD" clId="Web-{94583464-E97F-6E2A-5A59-AE411B656F7D}" dt="2025-11-03T16:19:35.103" v="90"/>
          <ac:spMkLst>
            <pc:docMk/>
            <pc:sldMk cId="838876335" sldId="268"/>
            <ac:spMk id="27" creationId="{C29C59CE-9D5A-4E64-9F64-161998AB2DCE}"/>
          </ac:spMkLst>
        </pc:spChg>
        <pc:spChg chg="add">
          <ac:chgData name="Adji Makangila (2126238)" userId="S::2126238@student.uwtsd.ac.uk::58b70660-07ba-4d80-a397-4929217201cf" providerId="AD" clId="Web-{94583464-E97F-6E2A-5A59-AE411B656F7D}" dt="2025-11-03T16:19:35.103" v="90"/>
          <ac:spMkLst>
            <pc:docMk/>
            <pc:sldMk cId="838876335" sldId="268"/>
            <ac:spMk id="29" creationId="{2EA3E16E-E32B-4992-ADBC-EA9C33A6FE33}"/>
          </ac:spMkLst>
        </pc:spChg>
        <pc:picChg chg="add mod ord">
          <ac:chgData name="Adji Makangila (2126238)" userId="S::2126238@student.uwtsd.ac.uk::58b70660-07ba-4d80-a397-4929217201cf" providerId="AD" clId="Web-{94583464-E97F-6E2A-5A59-AE411B656F7D}" dt="2025-11-03T16:20:12.277" v="97" actId="14100"/>
          <ac:picMkLst>
            <pc:docMk/>
            <pc:sldMk cId="838876335" sldId="268"/>
            <ac:picMk id="4" creationId="{0B7B277A-BB5F-3B1F-5695-BBE0E02F9D98}"/>
          </ac:picMkLst>
        </pc:picChg>
        <pc:picChg chg="add mod">
          <ac:chgData name="Adji Makangila (2126238)" userId="S::2126238@student.uwtsd.ac.uk::58b70660-07ba-4d80-a397-4929217201cf" providerId="AD" clId="Web-{94583464-E97F-6E2A-5A59-AE411B656F7D}" dt="2025-11-03T16:20:21.340" v="99" actId="1076"/>
          <ac:picMkLst>
            <pc:docMk/>
            <pc:sldMk cId="838876335" sldId="268"/>
            <ac:picMk id="6" creationId="{97231534-C6D3-7125-A583-1D7718052534}"/>
          </ac:picMkLst>
        </pc:picChg>
        <pc:picChg chg="add mod ord">
          <ac:chgData name="Adji Makangila (2126238)" userId="S::2126238@student.uwtsd.ac.uk::58b70660-07ba-4d80-a397-4929217201cf" providerId="AD" clId="Web-{94583464-E97F-6E2A-5A59-AE411B656F7D}" dt="2025-11-03T16:20:24.997" v="100" actId="1076"/>
          <ac:picMkLst>
            <pc:docMk/>
            <pc:sldMk cId="838876335" sldId="268"/>
            <ac:picMk id="7" creationId="{FE42C8C6-0333-129D-633F-6E21031641D5}"/>
          </ac:picMkLst>
        </pc:picChg>
        <pc:inkChg chg="add del">
          <ac:chgData name="Adji Makangila (2126238)" userId="S::2126238@student.uwtsd.ac.uk::58b70660-07ba-4d80-a397-4929217201cf" providerId="AD" clId="Web-{94583464-E97F-6E2A-5A59-AE411B656F7D}" dt="2025-11-03T16:43:55.301" v="172"/>
          <ac:inkMkLst>
            <pc:docMk/>
            <pc:sldMk cId="838876335" sldId="268"/>
            <ac:inkMk id="9" creationId="{D55F12B1-F904-D007-D7E6-9505914763B4}"/>
          </ac:inkMkLst>
        </pc:inkChg>
        <pc:inkChg chg="add">
          <ac:chgData name="Adji Makangila (2126238)" userId="S::2126238@student.uwtsd.ac.uk::58b70660-07ba-4d80-a397-4929217201cf" providerId="AD" clId="Web-{94583464-E97F-6E2A-5A59-AE411B656F7D}" dt="2025-11-03T16:35:25.297" v="162"/>
          <ac:inkMkLst>
            <pc:docMk/>
            <pc:sldMk cId="838876335" sldId="268"/>
            <ac:inkMk id="10" creationId="{3E17E959-04E8-74DF-A61E-B5323AA09F33}"/>
          </ac:inkMkLst>
        </pc:inkChg>
        <pc:inkChg chg="add">
          <ac:chgData name="Adji Makangila (2126238)" userId="S::2126238@student.uwtsd.ac.uk::58b70660-07ba-4d80-a397-4929217201cf" providerId="AD" clId="Web-{94583464-E97F-6E2A-5A59-AE411B656F7D}" dt="2025-11-03T16:35:26.143" v="163"/>
          <ac:inkMkLst>
            <pc:docMk/>
            <pc:sldMk cId="838876335" sldId="268"/>
            <ac:inkMk id="12" creationId="{BDD08A3B-F9F4-791E-5D4A-3A85ADEE3985}"/>
          </ac:inkMkLst>
        </pc:inkChg>
        <pc:inkChg chg="add">
          <ac:chgData name="Adji Makangila (2126238)" userId="S::2126238@student.uwtsd.ac.uk::58b70660-07ba-4d80-a397-4929217201cf" providerId="AD" clId="Web-{94583464-E97F-6E2A-5A59-AE411B656F7D}" dt="2025-11-03T16:35:27.234" v="164"/>
          <ac:inkMkLst>
            <pc:docMk/>
            <pc:sldMk cId="838876335" sldId="268"/>
            <ac:inkMk id="14" creationId="{87F62708-FE28-EC5B-9631-665C6A08C79E}"/>
          </ac:inkMkLst>
        </pc:inkChg>
        <pc:inkChg chg="add del">
          <ac:chgData name="Adji Makangila (2126238)" userId="S::2126238@student.uwtsd.ac.uk::58b70660-07ba-4d80-a397-4929217201cf" providerId="AD" clId="Web-{94583464-E97F-6E2A-5A59-AE411B656F7D}" dt="2025-11-03T16:43:55.301" v="173"/>
          <ac:inkMkLst>
            <pc:docMk/>
            <pc:sldMk cId="838876335" sldId="268"/>
            <ac:inkMk id="16" creationId="{B126C1D5-30CC-0872-E566-6D2225EE7FA6}"/>
          </ac:inkMkLst>
        </pc:inkChg>
        <pc:inkChg chg="add">
          <ac:chgData name="Adji Makangila (2126238)" userId="S::2126238@student.uwtsd.ac.uk::58b70660-07ba-4d80-a397-4929217201cf" providerId="AD" clId="Web-{94583464-E97F-6E2A-5A59-AE411B656F7D}" dt="2025-11-03T16:35:29.531" v="166"/>
          <ac:inkMkLst>
            <pc:docMk/>
            <pc:sldMk cId="838876335" sldId="268"/>
            <ac:inkMk id="17" creationId="{0B842FEF-5A53-B3BE-E6F9-3B5005E0C41D}"/>
          </ac:inkMkLst>
        </pc:inkChg>
      </pc:sldChg>
    </pc:docChg>
  </pc:docChgLst>
  <pc:docChgLst>
    <pc:chgData name="Nomathemba Socikwa (2128581)" userId="S::2128581@student.uwtsd.ac.uk::7b68f662-5006-4db0-849a-7699f769eb38" providerId="AD" clId="Web-{57F475FF-781D-3966-317F-DA71B801F1AD}"/>
    <pc:docChg chg="addSld modSld">
      <pc:chgData name="Nomathemba Socikwa (2128581)" userId="S::2128581@student.uwtsd.ac.uk::7b68f662-5006-4db0-849a-7699f769eb38" providerId="AD" clId="Web-{57F475FF-781D-3966-317F-DA71B801F1AD}" dt="2025-11-06T18:40:03.198" v="93" actId="14100"/>
      <pc:docMkLst>
        <pc:docMk/>
      </pc:docMkLst>
      <pc:sldChg chg="modSp">
        <pc:chgData name="Nomathemba Socikwa (2128581)" userId="S::2128581@student.uwtsd.ac.uk::7b68f662-5006-4db0-849a-7699f769eb38" providerId="AD" clId="Web-{57F475FF-781D-3966-317F-DA71B801F1AD}" dt="2025-11-06T17:22:34.034" v="7" actId="14100"/>
        <pc:sldMkLst>
          <pc:docMk/>
          <pc:sldMk cId="1951074424" sldId="277"/>
        </pc:sldMkLst>
        <pc:spChg chg="mod">
          <ac:chgData name="Nomathemba Socikwa (2128581)" userId="S::2128581@student.uwtsd.ac.uk::7b68f662-5006-4db0-849a-7699f769eb38" providerId="AD" clId="Web-{57F475FF-781D-3966-317F-DA71B801F1AD}" dt="2025-11-06T17:22:34.034" v="7" actId="14100"/>
          <ac:spMkLst>
            <pc:docMk/>
            <pc:sldMk cId="1951074424" sldId="277"/>
            <ac:spMk id="3" creationId="{6B89AA95-08A8-1FE5-83AE-E4267E924608}"/>
          </ac:spMkLst>
        </pc:spChg>
      </pc:sldChg>
      <pc:sldChg chg="addSp delSp modSp new mod setBg">
        <pc:chgData name="Nomathemba Socikwa (2128581)" userId="S::2128581@student.uwtsd.ac.uk::7b68f662-5006-4db0-849a-7699f769eb38" providerId="AD" clId="Web-{57F475FF-781D-3966-317F-DA71B801F1AD}" dt="2025-11-06T17:51:55.709" v="31" actId="14100"/>
        <pc:sldMkLst>
          <pc:docMk/>
          <pc:sldMk cId="4205829685" sldId="278"/>
        </pc:sldMkLst>
        <pc:spChg chg="mod">
          <ac:chgData name="Nomathemba Socikwa (2128581)" userId="S::2128581@student.uwtsd.ac.uk::7b68f662-5006-4db0-849a-7699f769eb38" providerId="AD" clId="Web-{57F475FF-781D-3966-317F-DA71B801F1AD}" dt="2025-11-06T17:50:57.830" v="25"/>
          <ac:spMkLst>
            <pc:docMk/>
            <pc:sldMk cId="4205829685" sldId="278"/>
            <ac:spMk id="2" creationId="{51529754-BB63-E3B9-C081-5DF60DA9D836}"/>
          </ac:spMkLst>
        </pc:spChg>
        <pc:spChg chg="mod ord">
          <ac:chgData name="Nomathemba Socikwa (2128581)" userId="S::2128581@student.uwtsd.ac.uk::7b68f662-5006-4db0-849a-7699f769eb38" providerId="AD" clId="Web-{57F475FF-781D-3966-317F-DA71B801F1AD}" dt="2025-11-06T17:51:55.709" v="31" actId="14100"/>
          <ac:spMkLst>
            <pc:docMk/>
            <pc:sldMk cId="4205829685" sldId="278"/>
            <ac:spMk id="3" creationId="{6BB0D582-1B34-31AA-AB37-B784BDBF1C73}"/>
          </ac:spMkLst>
        </pc:spChg>
        <pc:spChg chg="add">
          <ac:chgData name="Nomathemba Socikwa (2128581)" userId="S::2128581@student.uwtsd.ac.uk::7b68f662-5006-4db0-849a-7699f769eb38" providerId="AD" clId="Web-{57F475FF-781D-3966-317F-DA71B801F1AD}" dt="2025-11-06T17:50:57.830" v="25"/>
          <ac:spMkLst>
            <pc:docMk/>
            <pc:sldMk cId="4205829685" sldId="278"/>
            <ac:spMk id="55" creationId="{637B2035-1FCB-439A-B421-095E136C7E07}"/>
          </ac:spMkLst>
        </pc:spChg>
        <pc:spChg chg="add">
          <ac:chgData name="Nomathemba Socikwa (2128581)" userId="S::2128581@student.uwtsd.ac.uk::7b68f662-5006-4db0-849a-7699f769eb38" providerId="AD" clId="Web-{57F475FF-781D-3966-317F-DA71B801F1AD}" dt="2025-11-06T17:50:57.830" v="25"/>
          <ac:spMkLst>
            <pc:docMk/>
            <pc:sldMk cId="4205829685" sldId="278"/>
            <ac:spMk id="56" creationId="{676D6CDF-C512-4739-B158-55EE955EFA39}"/>
          </ac:spMkLst>
        </pc:spChg>
        <pc:picChg chg="add mod ord">
          <ac:chgData name="Nomathemba Socikwa (2128581)" userId="S::2128581@student.uwtsd.ac.uk::7b68f662-5006-4db0-849a-7699f769eb38" providerId="AD" clId="Web-{57F475FF-781D-3966-317F-DA71B801F1AD}" dt="2025-11-06T17:50:57.830" v="25"/>
          <ac:picMkLst>
            <pc:docMk/>
            <pc:sldMk cId="4205829685" sldId="278"/>
            <ac:picMk id="4" creationId="{78CD33C4-5536-17AE-49E9-5630DAB306EA}"/>
          </ac:picMkLst>
        </pc:picChg>
      </pc:sldChg>
      <pc:sldChg chg="addSp delSp modSp new mod setBg">
        <pc:chgData name="Nomathemba Socikwa (2128581)" userId="S::2128581@student.uwtsd.ac.uk::7b68f662-5006-4db0-849a-7699f769eb38" providerId="AD" clId="Web-{57F475FF-781D-3966-317F-DA71B801F1AD}" dt="2025-11-06T18:30:35.430" v="66" actId="20577"/>
        <pc:sldMkLst>
          <pc:docMk/>
          <pc:sldMk cId="2652160712" sldId="279"/>
        </pc:sldMkLst>
        <pc:spChg chg="mod">
          <ac:chgData name="Nomathemba Socikwa (2128581)" userId="S::2128581@student.uwtsd.ac.uk::7b68f662-5006-4db0-849a-7699f769eb38" providerId="AD" clId="Web-{57F475FF-781D-3966-317F-DA71B801F1AD}" dt="2025-11-06T18:23:42.177" v="59"/>
          <ac:spMkLst>
            <pc:docMk/>
            <pc:sldMk cId="2652160712" sldId="279"/>
            <ac:spMk id="2" creationId="{3BC4C0E0-8B71-7CC9-2E63-020E5E544413}"/>
          </ac:spMkLst>
        </pc:spChg>
        <pc:spChg chg="add">
          <ac:chgData name="Nomathemba Socikwa (2128581)" userId="S::2128581@student.uwtsd.ac.uk::7b68f662-5006-4db0-849a-7699f769eb38" providerId="AD" clId="Web-{57F475FF-781D-3966-317F-DA71B801F1AD}" dt="2025-11-06T18:23:42.177" v="59"/>
          <ac:spMkLst>
            <pc:docMk/>
            <pc:sldMk cId="2652160712" sldId="279"/>
            <ac:spMk id="8" creationId="{4F7EBAE4-9945-4473-9E34-B2C66EA0F03D}"/>
          </ac:spMkLst>
        </pc:spChg>
        <pc:spChg chg="add mod">
          <ac:chgData name="Nomathemba Socikwa (2128581)" userId="S::2128581@student.uwtsd.ac.uk::7b68f662-5006-4db0-849a-7699f769eb38" providerId="AD" clId="Web-{57F475FF-781D-3966-317F-DA71B801F1AD}" dt="2025-11-06T18:30:35.430" v="66" actId="20577"/>
          <ac:spMkLst>
            <pc:docMk/>
            <pc:sldMk cId="2652160712" sldId="279"/>
            <ac:spMk id="10" creationId="{7E780C6A-6FFC-C076-9882-27B95A964893}"/>
          </ac:spMkLst>
        </pc:spChg>
        <pc:spChg chg="add">
          <ac:chgData name="Nomathemba Socikwa (2128581)" userId="S::2128581@student.uwtsd.ac.uk::7b68f662-5006-4db0-849a-7699f769eb38" providerId="AD" clId="Web-{57F475FF-781D-3966-317F-DA71B801F1AD}" dt="2025-11-06T18:23:42.177" v="59"/>
          <ac:spMkLst>
            <pc:docMk/>
            <pc:sldMk cId="2652160712" sldId="279"/>
            <ac:spMk id="12" creationId="{70BEB1E7-2F88-40BC-B73D-42E5B6F80BFC}"/>
          </ac:spMkLst>
        </pc:spChg>
        <pc:spChg chg="add">
          <ac:chgData name="Nomathemba Socikwa (2128581)" userId="S::2128581@student.uwtsd.ac.uk::7b68f662-5006-4db0-849a-7699f769eb38" providerId="AD" clId="Web-{57F475FF-781D-3966-317F-DA71B801F1AD}" dt="2025-11-06T18:23:42.177" v="59"/>
          <ac:spMkLst>
            <pc:docMk/>
            <pc:sldMk cId="2652160712" sldId="279"/>
            <ac:spMk id="14" creationId="{A7B99495-F43F-4D80-A44F-2CB4764EB90B}"/>
          </ac:spMkLst>
        </pc:spChg>
        <pc:picChg chg="add mod ord">
          <ac:chgData name="Nomathemba Socikwa (2128581)" userId="S::2128581@student.uwtsd.ac.uk::7b68f662-5006-4db0-849a-7699f769eb38" providerId="AD" clId="Web-{57F475FF-781D-3966-317F-DA71B801F1AD}" dt="2025-11-06T18:23:42.177" v="59"/>
          <ac:picMkLst>
            <pc:docMk/>
            <pc:sldMk cId="2652160712" sldId="279"/>
            <ac:picMk id="4" creationId="{6B04D2D4-D1C4-3DDB-5DAA-9CDF011F380D}"/>
          </ac:picMkLst>
        </pc:picChg>
      </pc:sldChg>
      <pc:sldChg chg="addSp delSp modSp new mod setBg">
        <pc:chgData name="Nomathemba Socikwa (2128581)" userId="S::2128581@student.uwtsd.ac.uk::7b68f662-5006-4db0-849a-7699f769eb38" providerId="AD" clId="Web-{57F475FF-781D-3966-317F-DA71B801F1AD}" dt="2025-11-06T18:40:03.198" v="93" actId="14100"/>
        <pc:sldMkLst>
          <pc:docMk/>
          <pc:sldMk cId="294688486" sldId="280"/>
        </pc:sldMkLst>
        <pc:spChg chg="mod">
          <ac:chgData name="Nomathemba Socikwa (2128581)" userId="S::2128581@student.uwtsd.ac.uk::7b68f662-5006-4db0-849a-7699f769eb38" providerId="AD" clId="Web-{57F475FF-781D-3966-317F-DA71B801F1AD}" dt="2025-11-06T18:35:28.466" v="73"/>
          <ac:spMkLst>
            <pc:docMk/>
            <pc:sldMk cId="294688486" sldId="280"/>
            <ac:spMk id="2" creationId="{C1FD4641-6DC5-A42C-028E-4487707507DD}"/>
          </ac:spMkLst>
        </pc:spChg>
        <pc:spChg chg="mod">
          <ac:chgData name="Nomathemba Socikwa (2128581)" userId="S::2128581@student.uwtsd.ac.uk::7b68f662-5006-4db0-849a-7699f769eb38" providerId="AD" clId="Web-{57F475FF-781D-3966-317F-DA71B801F1AD}" dt="2025-11-06T18:40:03.198" v="93" actId="14100"/>
          <ac:spMkLst>
            <pc:docMk/>
            <pc:sldMk cId="294688486" sldId="280"/>
            <ac:spMk id="3" creationId="{0942C48F-5753-F9A3-8D88-2DD741A95E83}"/>
          </ac:spMkLst>
        </pc:spChg>
        <pc:spChg chg="add">
          <ac:chgData name="Nomathemba Socikwa (2128581)" userId="S::2128581@student.uwtsd.ac.uk::7b68f662-5006-4db0-849a-7699f769eb38" providerId="AD" clId="Web-{57F475FF-781D-3966-317F-DA71B801F1AD}" dt="2025-11-06T18:35:28.466" v="73"/>
          <ac:spMkLst>
            <pc:docMk/>
            <pc:sldMk cId="294688486" sldId="280"/>
            <ac:spMk id="20" creationId="{55D4142C-5077-457F-A6AD-3FECFDB39685}"/>
          </ac:spMkLst>
        </pc:spChg>
        <pc:spChg chg="add">
          <ac:chgData name="Nomathemba Socikwa (2128581)" userId="S::2128581@student.uwtsd.ac.uk::7b68f662-5006-4db0-849a-7699f769eb38" providerId="AD" clId="Web-{57F475FF-781D-3966-317F-DA71B801F1AD}" dt="2025-11-06T18:35:28.466" v="73"/>
          <ac:spMkLst>
            <pc:docMk/>
            <pc:sldMk cId="294688486" sldId="280"/>
            <ac:spMk id="21" creationId="{94E4D846-3AFC-4F86-8C35-24B0542A269D}"/>
          </ac:spMkLst>
        </pc:spChg>
        <pc:spChg chg="add">
          <ac:chgData name="Nomathemba Socikwa (2128581)" userId="S::2128581@student.uwtsd.ac.uk::7b68f662-5006-4db0-849a-7699f769eb38" providerId="AD" clId="Web-{57F475FF-781D-3966-317F-DA71B801F1AD}" dt="2025-11-06T18:35:28.466" v="73"/>
          <ac:spMkLst>
            <pc:docMk/>
            <pc:sldMk cId="294688486" sldId="280"/>
            <ac:spMk id="22" creationId="{7A5F0580-5EE9-419F-96EE-B6529EF6E7D0}"/>
          </ac:spMkLst>
        </pc:spChg>
        <pc:spChg chg="add">
          <ac:chgData name="Nomathemba Socikwa (2128581)" userId="S::2128581@student.uwtsd.ac.uk::7b68f662-5006-4db0-849a-7699f769eb38" providerId="AD" clId="Web-{57F475FF-781D-3966-317F-DA71B801F1AD}" dt="2025-11-06T18:35:28.466" v="73"/>
          <ac:spMkLst>
            <pc:docMk/>
            <pc:sldMk cId="294688486" sldId="280"/>
            <ac:spMk id="23" creationId="{284781B9-12CB-45C3-907A-9ED93FF72C65}"/>
          </ac:spMkLst>
        </pc:spChg>
        <pc:picChg chg="add mod ord">
          <ac:chgData name="Nomathemba Socikwa (2128581)" userId="S::2128581@student.uwtsd.ac.uk::7b68f662-5006-4db0-849a-7699f769eb38" providerId="AD" clId="Web-{57F475FF-781D-3966-317F-DA71B801F1AD}" dt="2025-11-06T18:36:23.249" v="74" actId="1076"/>
          <ac:picMkLst>
            <pc:docMk/>
            <pc:sldMk cId="294688486" sldId="280"/>
            <ac:picMk id="4" creationId="{753DE5DD-3559-208C-E659-676450A0C89A}"/>
          </ac:picMkLst>
        </pc:picChg>
      </pc:sldChg>
    </pc:docChg>
  </pc:docChgLst>
  <pc:docChgLst>
    <pc:chgData name="Imtiaz Begum (2128130)" userId="S::2128130@student.uwtsd.ac.uk::154c3e2b-2645-4e8c-a3cb-01ad99b7c24b" providerId="AD" clId="Web-{C8204118-D12D-66AF-776C-231577319FF0}"/>
    <pc:docChg chg="modSld">
      <pc:chgData name="Imtiaz Begum (2128130)" userId="S::2128130@student.uwtsd.ac.uk::154c3e2b-2645-4e8c-a3cb-01ad99b7c24b" providerId="AD" clId="Web-{C8204118-D12D-66AF-776C-231577319FF0}" dt="2025-11-06T19:10:22.691" v="6" actId="14100"/>
      <pc:docMkLst>
        <pc:docMk/>
      </pc:docMkLst>
      <pc:sldChg chg="modSp">
        <pc:chgData name="Imtiaz Begum (2128130)" userId="S::2128130@student.uwtsd.ac.uk::154c3e2b-2645-4e8c-a3cb-01ad99b7c24b" providerId="AD" clId="Web-{C8204118-D12D-66AF-776C-231577319FF0}" dt="2025-11-06T19:10:22.691" v="6" actId="14100"/>
        <pc:sldMkLst>
          <pc:docMk/>
          <pc:sldMk cId="838876335" sldId="268"/>
        </pc:sldMkLst>
        <pc:spChg chg="mod">
          <ac:chgData name="Imtiaz Begum (2128130)" userId="S::2128130@student.uwtsd.ac.uk::154c3e2b-2645-4e8c-a3cb-01ad99b7c24b" providerId="AD" clId="Web-{C8204118-D12D-66AF-776C-231577319FF0}" dt="2025-11-06T19:10:22.691" v="6" actId="14100"/>
          <ac:spMkLst>
            <pc:docMk/>
            <pc:sldMk cId="838876335" sldId="268"/>
            <ac:spMk id="2" creationId="{08B68419-4169-CA31-08B8-117533FCD1EF}"/>
          </ac:spMkLst>
        </pc:spChg>
      </pc:sldChg>
    </pc:docChg>
  </pc:docChgLst>
  <pc:docChgLst>
    <pc:chgData name="Nomathemba Socikwa (2128581)" userId="S::2128581@student.uwtsd.ac.uk::7b68f662-5006-4db0-849a-7699f769eb38" providerId="AD" clId="Web-{228AA307-A80C-C0AF-668C-439A8610A84B}"/>
    <pc:docChg chg="modSld">
      <pc:chgData name="Nomathemba Socikwa (2128581)" userId="S::2128581@student.uwtsd.ac.uk::7b68f662-5006-4db0-849a-7699f769eb38" providerId="AD" clId="Web-{228AA307-A80C-C0AF-668C-439A8610A84B}" dt="2025-11-10T01:12:22.960" v="53" actId="20577"/>
      <pc:docMkLst>
        <pc:docMk/>
      </pc:docMkLst>
      <pc:sldChg chg="modSp">
        <pc:chgData name="Nomathemba Socikwa (2128581)" userId="S::2128581@student.uwtsd.ac.uk::7b68f662-5006-4db0-849a-7699f769eb38" providerId="AD" clId="Web-{228AA307-A80C-C0AF-668C-439A8610A84B}" dt="2025-11-10T01:12:22.960" v="53" actId="20577"/>
        <pc:sldMkLst>
          <pc:docMk/>
          <pc:sldMk cId="1863099458" sldId="270"/>
        </pc:sldMkLst>
        <pc:spChg chg="mod">
          <ac:chgData name="Nomathemba Socikwa (2128581)" userId="S::2128581@student.uwtsd.ac.uk::7b68f662-5006-4db0-849a-7699f769eb38" providerId="AD" clId="Web-{228AA307-A80C-C0AF-668C-439A8610A84B}" dt="2025-11-10T01:12:22.960" v="53" actId="20577"/>
          <ac:spMkLst>
            <pc:docMk/>
            <pc:sldMk cId="1863099458" sldId="270"/>
            <ac:spMk id="12" creationId="{18CDCD72-1B81-8D5E-2B3D-76F7807AEDC2}"/>
          </ac:spMkLst>
        </pc:spChg>
      </pc:sldChg>
      <pc:sldChg chg="modSp">
        <pc:chgData name="Nomathemba Socikwa (2128581)" userId="S::2128581@student.uwtsd.ac.uk::7b68f662-5006-4db0-849a-7699f769eb38" providerId="AD" clId="Web-{228AA307-A80C-C0AF-668C-439A8610A84B}" dt="2025-11-10T00:56:45.626" v="0" actId="1076"/>
        <pc:sldMkLst>
          <pc:docMk/>
          <pc:sldMk cId="818219241" sldId="272"/>
        </pc:sldMkLst>
        <pc:spChg chg="mod">
          <ac:chgData name="Nomathemba Socikwa (2128581)" userId="S::2128581@student.uwtsd.ac.uk::7b68f662-5006-4db0-849a-7699f769eb38" providerId="AD" clId="Web-{228AA307-A80C-C0AF-668C-439A8610A84B}" dt="2025-11-10T00:56:45.626" v="0" actId="1076"/>
          <ac:spMkLst>
            <pc:docMk/>
            <pc:sldMk cId="818219241" sldId="272"/>
            <ac:spMk id="2" creationId="{B40AD509-5A56-DCC6-5E98-B343B68C2B0D}"/>
          </ac:spMkLst>
        </pc:spChg>
      </pc:sldChg>
      <pc:sldChg chg="modSp">
        <pc:chgData name="Nomathemba Socikwa (2128581)" userId="S::2128581@student.uwtsd.ac.uk::7b68f662-5006-4db0-849a-7699f769eb38" providerId="AD" clId="Web-{228AA307-A80C-C0AF-668C-439A8610A84B}" dt="2025-11-10T00:57:29.271" v="1" actId="14100"/>
        <pc:sldMkLst>
          <pc:docMk/>
          <pc:sldMk cId="2940998871" sldId="273"/>
        </pc:sldMkLst>
        <pc:graphicFrameChg chg="mod">
          <ac:chgData name="Nomathemba Socikwa (2128581)" userId="S::2128581@student.uwtsd.ac.uk::7b68f662-5006-4db0-849a-7699f769eb38" providerId="AD" clId="Web-{228AA307-A80C-C0AF-668C-439A8610A84B}" dt="2025-11-10T00:57:29.271" v="1" actId="14100"/>
          <ac:graphicFrameMkLst>
            <pc:docMk/>
            <pc:sldMk cId="2940998871" sldId="273"/>
            <ac:graphicFrameMk id="6" creationId="{E489557C-0CE7-39B6-A1D7-F97CB2AB68FF}"/>
          </ac:graphicFrameMkLst>
        </pc:graphicFrameChg>
      </pc:sldChg>
      <pc:sldChg chg="modSp">
        <pc:chgData name="Nomathemba Socikwa (2128581)" userId="S::2128581@student.uwtsd.ac.uk::7b68f662-5006-4db0-849a-7699f769eb38" providerId="AD" clId="Web-{228AA307-A80C-C0AF-668C-439A8610A84B}" dt="2025-11-10T00:58:13.416" v="5" actId="20577"/>
        <pc:sldMkLst>
          <pc:docMk/>
          <pc:sldMk cId="4046914151" sldId="274"/>
        </pc:sldMkLst>
        <pc:spChg chg="mod">
          <ac:chgData name="Nomathemba Socikwa (2128581)" userId="S::2128581@student.uwtsd.ac.uk::7b68f662-5006-4db0-849a-7699f769eb38" providerId="AD" clId="Web-{228AA307-A80C-C0AF-668C-439A8610A84B}" dt="2025-11-10T00:58:13.416" v="5" actId="20577"/>
          <ac:spMkLst>
            <pc:docMk/>
            <pc:sldMk cId="4046914151" sldId="274"/>
            <ac:spMk id="2" creationId="{A286D184-9FB0-4109-FEB4-2550652AEA8C}"/>
          </ac:spMkLst>
        </pc:spChg>
        <pc:spChg chg="mod">
          <ac:chgData name="Nomathemba Socikwa (2128581)" userId="S::2128581@student.uwtsd.ac.uk::7b68f662-5006-4db0-849a-7699f769eb38" providerId="AD" clId="Web-{228AA307-A80C-C0AF-668C-439A8610A84B}" dt="2025-11-10T00:58:06.102" v="4" actId="14100"/>
          <ac:spMkLst>
            <pc:docMk/>
            <pc:sldMk cId="4046914151" sldId="274"/>
            <ac:spMk id="3" creationId="{F7626866-318F-E0D4-A0A7-6AA853DE88EB}"/>
          </ac:spMkLst>
        </pc:spChg>
      </pc:sldChg>
      <pc:sldChg chg="modSp">
        <pc:chgData name="Nomathemba Socikwa (2128581)" userId="S::2128581@student.uwtsd.ac.uk::7b68f662-5006-4db0-849a-7699f769eb38" providerId="AD" clId="Web-{228AA307-A80C-C0AF-668C-439A8610A84B}" dt="2025-11-10T01:01:06.942" v="15" actId="1076"/>
        <pc:sldMkLst>
          <pc:docMk/>
          <pc:sldMk cId="1564149299" sldId="275"/>
        </pc:sldMkLst>
        <pc:spChg chg="mod">
          <ac:chgData name="Nomathemba Socikwa (2128581)" userId="S::2128581@student.uwtsd.ac.uk::7b68f662-5006-4db0-849a-7699f769eb38" providerId="AD" clId="Web-{228AA307-A80C-C0AF-668C-439A8610A84B}" dt="2025-11-10T01:01:06.942" v="15" actId="1076"/>
          <ac:spMkLst>
            <pc:docMk/>
            <pc:sldMk cId="1564149299" sldId="275"/>
            <ac:spMk id="2" creationId="{0B03376C-FE73-369F-DE69-B3EBF71B4BCF}"/>
          </ac:spMkLst>
        </pc:spChg>
      </pc:sldChg>
      <pc:sldChg chg="modSp">
        <pc:chgData name="Nomathemba Socikwa (2128581)" userId="S::2128581@student.uwtsd.ac.uk::7b68f662-5006-4db0-849a-7699f769eb38" providerId="AD" clId="Web-{228AA307-A80C-C0AF-668C-439A8610A84B}" dt="2025-11-10T00:59:23.515" v="8" actId="14100"/>
        <pc:sldMkLst>
          <pc:docMk/>
          <pc:sldMk cId="1951074424" sldId="277"/>
        </pc:sldMkLst>
        <pc:spChg chg="mod">
          <ac:chgData name="Nomathemba Socikwa (2128581)" userId="S::2128581@student.uwtsd.ac.uk::7b68f662-5006-4db0-849a-7699f769eb38" providerId="AD" clId="Web-{228AA307-A80C-C0AF-668C-439A8610A84B}" dt="2025-11-10T00:59:23.515" v="8" actId="14100"/>
          <ac:spMkLst>
            <pc:docMk/>
            <pc:sldMk cId="1951074424" sldId="277"/>
            <ac:spMk id="3" creationId="{6B89AA95-08A8-1FE5-83AE-E4267E924608}"/>
          </ac:spMkLst>
        </pc:spChg>
        <pc:picChg chg="mod">
          <ac:chgData name="Nomathemba Socikwa (2128581)" userId="S::2128581@student.uwtsd.ac.uk::7b68f662-5006-4db0-849a-7699f769eb38" providerId="AD" clId="Web-{228AA307-A80C-C0AF-668C-439A8610A84B}" dt="2025-11-10T00:59:09.811" v="7" actId="1076"/>
          <ac:picMkLst>
            <pc:docMk/>
            <pc:sldMk cId="1951074424" sldId="277"/>
            <ac:picMk id="4" creationId="{37B0AC3D-3121-B116-E304-AE32510810BB}"/>
          </ac:picMkLst>
        </pc:picChg>
      </pc:sldChg>
      <pc:sldChg chg="modSp">
        <pc:chgData name="Nomathemba Socikwa (2128581)" userId="S::2128581@student.uwtsd.ac.uk::7b68f662-5006-4db0-849a-7699f769eb38" providerId="AD" clId="Web-{228AA307-A80C-C0AF-668C-439A8610A84B}" dt="2025-11-10T01:00:42.222" v="14" actId="14100"/>
        <pc:sldMkLst>
          <pc:docMk/>
          <pc:sldMk cId="4205829685" sldId="278"/>
        </pc:sldMkLst>
        <pc:spChg chg="mod">
          <ac:chgData name="Nomathemba Socikwa (2128581)" userId="S::2128581@student.uwtsd.ac.uk::7b68f662-5006-4db0-849a-7699f769eb38" providerId="AD" clId="Web-{228AA307-A80C-C0AF-668C-439A8610A84B}" dt="2025-11-10T01:00:35.941" v="13" actId="14100"/>
          <ac:spMkLst>
            <pc:docMk/>
            <pc:sldMk cId="4205829685" sldId="278"/>
            <ac:spMk id="3" creationId="{6BB0D582-1B34-31AA-AB37-B784BDBF1C73}"/>
          </ac:spMkLst>
        </pc:spChg>
        <pc:picChg chg="mod">
          <ac:chgData name="Nomathemba Socikwa (2128581)" userId="S::2128581@student.uwtsd.ac.uk::7b68f662-5006-4db0-849a-7699f769eb38" providerId="AD" clId="Web-{228AA307-A80C-C0AF-668C-439A8610A84B}" dt="2025-11-10T01:00:42.222" v="14" actId="14100"/>
          <ac:picMkLst>
            <pc:docMk/>
            <pc:sldMk cId="4205829685" sldId="278"/>
            <ac:picMk id="4" creationId="{78CD33C4-5536-17AE-49E9-5630DAB306EA}"/>
          </ac:picMkLst>
        </pc:picChg>
      </pc:sldChg>
      <pc:sldChg chg="modSp">
        <pc:chgData name="Nomathemba Socikwa (2128581)" userId="S::2128581@student.uwtsd.ac.uk::7b68f662-5006-4db0-849a-7699f769eb38" providerId="AD" clId="Web-{228AA307-A80C-C0AF-668C-439A8610A84B}" dt="2025-11-10T01:05:21.326" v="28" actId="14100"/>
        <pc:sldMkLst>
          <pc:docMk/>
          <pc:sldMk cId="1641706225" sldId="286"/>
        </pc:sldMkLst>
        <pc:picChg chg="mod">
          <ac:chgData name="Nomathemba Socikwa (2128581)" userId="S::2128581@student.uwtsd.ac.uk::7b68f662-5006-4db0-849a-7699f769eb38" providerId="AD" clId="Web-{228AA307-A80C-C0AF-668C-439A8610A84B}" dt="2025-11-10T01:05:21.326" v="28" actId="14100"/>
          <ac:picMkLst>
            <pc:docMk/>
            <pc:sldMk cId="1641706225" sldId="286"/>
            <ac:picMk id="3" creationId="{691418D7-156F-21CB-76C9-CBAD7A1EF58E}"/>
          </ac:picMkLst>
        </pc:picChg>
      </pc:sldChg>
      <pc:sldChg chg="modSp">
        <pc:chgData name="Nomathemba Socikwa (2128581)" userId="S::2128581@student.uwtsd.ac.uk::7b68f662-5006-4db0-849a-7699f769eb38" providerId="AD" clId="Web-{228AA307-A80C-C0AF-668C-439A8610A84B}" dt="2025-11-10T01:05:45.670" v="29" actId="14100"/>
        <pc:sldMkLst>
          <pc:docMk/>
          <pc:sldMk cId="523764866" sldId="288"/>
        </pc:sldMkLst>
        <pc:spChg chg="mod">
          <ac:chgData name="Nomathemba Socikwa (2128581)" userId="S::2128581@student.uwtsd.ac.uk::7b68f662-5006-4db0-849a-7699f769eb38" providerId="AD" clId="Web-{228AA307-A80C-C0AF-668C-439A8610A84B}" dt="2025-11-10T01:05:45.670" v="29" actId="14100"/>
          <ac:spMkLst>
            <pc:docMk/>
            <pc:sldMk cId="523764866" sldId="288"/>
            <ac:spMk id="5" creationId="{63E1CB79-55D4-7735-10BE-FE4443B08850}"/>
          </ac:spMkLst>
        </pc:spChg>
      </pc:sldChg>
      <pc:sldChg chg="modSp">
        <pc:chgData name="Nomathemba Socikwa (2128581)" userId="S::2128581@student.uwtsd.ac.uk::7b68f662-5006-4db0-849a-7699f769eb38" providerId="AD" clId="Web-{228AA307-A80C-C0AF-668C-439A8610A84B}" dt="2025-11-10T01:06:58.253" v="32" actId="1076"/>
        <pc:sldMkLst>
          <pc:docMk/>
          <pc:sldMk cId="1848510736" sldId="290"/>
        </pc:sldMkLst>
        <pc:spChg chg="mod">
          <ac:chgData name="Nomathemba Socikwa (2128581)" userId="S::2128581@student.uwtsd.ac.uk::7b68f662-5006-4db0-849a-7699f769eb38" providerId="AD" clId="Web-{228AA307-A80C-C0AF-668C-439A8610A84B}" dt="2025-11-10T01:06:58.253" v="32" actId="1076"/>
          <ac:spMkLst>
            <pc:docMk/>
            <pc:sldMk cId="1848510736" sldId="290"/>
            <ac:spMk id="2" creationId="{F6693A38-C9C8-9A72-4ABF-36CFBF82BC2D}"/>
          </ac:spMkLst>
        </pc:spChg>
        <pc:spChg chg="mod">
          <ac:chgData name="Nomathemba Socikwa (2128581)" userId="S::2128581@student.uwtsd.ac.uk::7b68f662-5006-4db0-849a-7699f769eb38" providerId="AD" clId="Web-{228AA307-A80C-C0AF-668C-439A8610A84B}" dt="2025-11-10T01:06:48.706" v="31" actId="1076"/>
          <ac:spMkLst>
            <pc:docMk/>
            <pc:sldMk cId="1848510736" sldId="290"/>
            <ac:spMk id="3" creationId="{5A6C5C9E-F2AD-390B-066A-5AEE6EBA238F}"/>
          </ac:spMkLst>
        </pc:spChg>
      </pc:sldChg>
      <pc:sldChg chg="addSp modSp">
        <pc:chgData name="Nomathemba Socikwa (2128581)" userId="S::2128581@student.uwtsd.ac.uk::7b68f662-5006-4db0-849a-7699f769eb38" providerId="AD" clId="Web-{228AA307-A80C-C0AF-668C-439A8610A84B}" dt="2025-11-10T01:04:13.731" v="26" actId="20577"/>
        <pc:sldMkLst>
          <pc:docMk/>
          <pc:sldMk cId="1280274365" sldId="308"/>
        </pc:sldMkLst>
        <pc:spChg chg="add mod">
          <ac:chgData name="Nomathemba Socikwa (2128581)" userId="S::2128581@student.uwtsd.ac.uk::7b68f662-5006-4db0-849a-7699f769eb38" providerId="AD" clId="Web-{228AA307-A80C-C0AF-668C-439A8610A84B}" dt="2025-11-10T01:04:13.731" v="26" actId="20577"/>
          <ac:spMkLst>
            <pc:docMk/>
            <pc:sldMk cId="1280274365" sldId="308"/>
            <ac:spMk id="3" creationId="{0B6C6526-BBDF-E608-6ABD-C27203BA27F1}"/>
          </ac:spMkLst>
        </pc:spChg>
        <pc:spChg chg="mod">
          <ac:chgData name="Nomathemba Socikwa (2128581)" userId="S::2128581@student.uwtsd.ac.uk::7b68f662-5006-4db0-849a-7699f769eb38" providerId="AD" clId="Web-{228AA307-A80C-C0AF-668C-439A8610A84B}" dt="2025-11-10T01:03:16.229" v="20" actId="14100"/>
          <ac:spMkLst>
            <pc:docMk/>
            <pc:sldMk cId="1280274365" sldId="308"/>
            <ac:spMk id="19" creationId="{B5122C60-F190-BCBC-8024-1B186DEF4134}"/>
          </ac:spMkLst>
        </pc:spChg>
      </pc:sldChg>
      <pc:sldChg chg="modSp">
        <pc:chgData name="Nomathemba Socikwa (2128581)" userId="S::2128581@student.uwtsd.ac.uk::7b68f662-5006-4db0-849a-7699f769eb38" providerId="AD" clId="Web-{228AA307-A80C-C0AF-668C-439A8610A84B}" dt="2025-11-10T01:04:30.622" v="27" actId="14100"/>
        <pc:sldMkLst>
          <pc:docMk/>
          <pc:sldMk cId="1361149930" sldId="309"/>
        </pc:sldMkLst>
        <pc:spChg chg="mod">
          <ac:chgData name="Nomathemba Socikwa (2128581)" userId="S::2128581@student.uwtsd.ac.uk::7b68f662-5006-4db0-849a-7699f769eb38" providerId="AD" clId="Web-{228AA307-A80C-C0AF-668C-439A8610A84B}" dt="2025-11-10T01:04:30.622" v="27" actId="14100"/>
          <ac:spMkLst>
            <pc:docMk/>
            <pc:sldMk cId="1361149930" sldId="309"/>
            <ac:spMk id="3" creationId="{E85C60DA-8288-6716-482A-D9B03E7816C1}"/>
          </ac:spMkLst>
        </pc:spChg>
      </pc:sldChg>
    </pc:docChg>
  </pc:docChgLst>
  <pc:docChgLst>
    <pc:chgData name="Imtiaz Begum (2128130)" userId="S::2128130@student.uwtsd.ac.uk::154c3e2b-2645-4e8c-a3cb-01ad99b7c24b" providerId="AD" clId="Web-{D808FE51-8E17-7B19-B4B6-7DD53DA91433}"/>
    <pc:docChg chg="modSld">
      <pc:chgData name="Imtiaz Begum (2128130)" userId="S::2128130@student.uwtsd.ac.uk::154c3e2b-2645-4e8c-a3cb-01ad99b7c24b" providerId="AD" clId="Web-{D808FE51-8E17-7B19-B4B6-7DD53DA91433}" dt="2025-11-03T16:55:05.822" v="4" actId="20577"/>
      <pc:docMkLst>
        <pc:docMk/>
      </pc:docMkLst>
      <pc:sldChg chg="modSp">
        <pc:chgData name="Imtiaz Begum (2128130)" userId="S::2128130@student.uwtsd.ac.uk::154c3e2b-2645-4e8c-a3cb-01ad99b7c24b" providerId="AD" clId="Web-{D808FE51-8E17-7B19-B4B6-7DD53DA91433}" dt="2025-11-03T16:55:05.822" v="4" actId="20577"/>
        <pc:sldMkLst>
          <pc:docMk/>
          <pc:sldMk cId="1567014733" sldId="267"/>
        </pc:sldMkLst>
        <pc:spChg chg="mod">
          <ac:chgData name="Imtiaz Begum (2128130)" userId="S::2128130@student.uwtsd.ac.uk::154c3e2b-2645-4e8c-a3cb-01ad99b7c24b" providerId="AD" clId="Web-{D808FE51-8E17-7B19-B4B6-7DD53DA91433}" dt="2025-11-03T16:55:05.822" v="4" actId="20577"/>
          <ac:spMkLst>
            <pc:docMk/>
            <pc:sldMk cId="1567014733" sldId="267"/>
            <ac:spMk id="14" creationId="{6246AC53-877A-B1EF-5206-27A69004C9E9}"/>
          </ac:spMkLst>
        </pc:spChg>
      </pc:sldChg>
    </pc:docChg>
  </pc:docChgLst>
  <pc:docChgLst>
    <pc:chgData name="Imtiaz Begum (2128130)" userId="S::2128130@student.uwtsd.ac.uk::154c3e2b-2645-4e8c-a3cb-01ad99b7c24b" providerId="AD" clId="Web-{DE1604F5-0590-6579-4D32-3F39067117AD}"/>
    <pc:docChg chg="modSld">
      <pc:chgData name="Imtiaz Begum (2128130)" userId="S::2128130@student.uwtsd.ac.uk::154c3e2b-2645-4e8c-a3cb-01ad99b7c24b" providerId="AD" clId="Web-{DE1604F5-0590-6579-4D32-3F39067117AD}" dt="2025-11-03T16:51:29.880" v="304" actId="14100"/>
      <pc:docMkLst>
        <pc:docMk/>
      </pc:docMkLst>
      <pc:sldChg chg="modSp">
        <pc:chgData name="Imtiaz Begum (2128130)" userId="S::2128130@student.uwtsd.ac.uk::154c3e2b-2645-4e8c-a3cb-01ad99b7c24b" providerId="AD" clId="Web-{DE1604F5-0590-6579-4D32-3F39067117AD}" dt="2025-11-03T16:45:12.307" v="291" actId="20577"/>
        <pc:sldMkLst>
          <pc:docMk/>
          <pc:sldMk cId="980651818" sldId="258"/>
        </pc:sldMkLst>
        <pc:spChg chg="mod">
          <ac:chgData name="Imtiaz Begum (2128130)" userId="S::2128130@student.uwtsd.ac.uk::154c3e2b-2645-4e8c-a3cb-01ad99b7c24b" providerId="AD" clId="Web-{DE1604F5-0590-6579-4D32-3F39067117AD}" dt="2025-11-03T16:45:12.307" v="291" actId="20577"/>
          <ac:spMkLst>
            <pc:docMk/>
            <pc:sldMk cId="980651818" sldId="258"/>
            <ac:spMk id="8" creationId="{2242C72A-84BF-EC06-3711-E1307C56F4E9}"/>
          </ac:spMkLst>
        </pc:spChg>
      </pc:sldChg>
      <pc:sldChg chg="modSp">
        <pc:chgData name="Imtiaz Begum (2128130)" userId="S::2128130@student.uwtsd.ac.uk::154c3e2b-2645-4e8c-a3cb-01ad99b7c24b" providerId="AD" clId="Web-{DE1604F5-0590-6579-4D32-3F39067117AD}" dt="2025-11-03T16:45:24.027" v="292" actId="20577"/>
        <pc:sldMkLst>
          <pc:docMk/>
          <pc:sldMk cId="3432848934" sldId="259"/>
        </pc:sldMkLst>
        <pc:spChg chg="mod">
          <ac:chgData name="Imtiaz Begum (2128130)" userId="S::2128130@student.uwtsd.ac.uk::154c3e2b-2645-4e8c-a3cb-01ad99b7c24b" providerId="AD" clId="Web-{DE1604F5-0590-6579-4D32-3F39067117AD}" dt="2025-11-03T16:45:24.027" v="292" actId="20577"/>
          <ac:spMkLst>
            <pc:docMk/>
            <pc:sldMk cId="3432848934" sldId="259"/>
            <ac:spMk id="4" creationId="{149B3B8B-55A0-1136-3E2B-AFFC5EDE6D55}"/>
          </ac:spMkLst>
        </pc:spChg>
      </pc:sldChg>
      <pc:sldChg chg="modSp">
        <pc:chgData name="Imtiaz Begum (2128130)" userId="S::2128130@student.uwtsd.ac.uk::154c3e2b-2645-4e8c-a3cb-01ad99b7c24b" providerId="AD" clId="Web-{DE1604F5-0590-6579-4D32-3F39067117AD}" dt="2025-11-03T16:45:42.496" v="293" actId="20577"/>
        <pc:sldMkLst>
          <pc:docMk/>
          <pc:sldMk cId="2941538798" sldId="264"/>
        </pc:sldMkLst>
        <pc:spChg chg="mod">
          <ac:chgData name="Imtiaz Begum (2128130)" userId="S::2128130@student.uwtsd.ac.uk::154c3e2b-2645-4e8c-a3cb-01ad99b7c24b" providerId="AD" clId="Web-{DE1604F5-0590-6579-4D32-3F39067117AD}" dt="2025-11-03T16:45:42.496" v="293" actId="20577"/>
          <ac:spMkLst>
            <pc:docMk/>
            <pc:sldMk cId="2941538798" sldId="264"/>
            <ac:spMk id="8" creationId="{B47F0367-5AED-796C-433F-DB8B983CE9E4}"/>
          </ac:spMkLst>
        </pc:spChg>
      </pc:sldChg>
      <pc:sldChg chg="modSp">
        <pc:chgData name="Imtiaz Begum (2128130)" userId="S::2128130@student.uwtsd.ac.uk::154c3e2b-2645-4e8c-a3cb-01ad99b7c24b" providerId="AD" clId="Web-{DE1604F5-0590-6579-4D32-3F39067117AD}" dt="2025-11-03T16:51:29.880" v="304" actId="14100"/>
        <pc:sldMkLst>
          <pc:docMk/>
          <pc:sldMk cId="1567014733" sldId="267"/>
        </pc:sldMkLst>
        <pc:spChg chg="mod">
          <ac:chgData name="Imtiaz Begum (2128130)" userId="S::2128130@student.uwtsd.ac.uk::154c3e2b-2645-4e8c-a3cb-01ad99b7c24b" providerId="AD" clId="Web-{DE1604F5-0590-6579-4D32-3F39067117AD}" dt="2025-11-03T16:27:05.610" v="100" actId="14100"/>
          <ac:spMkLst>
            <pc:docMk/>
            <pc:sldMk cId="1567014733" sldId="267"/>
            <ac:spMk id="3" creationId="{8C694D64-03D4-753E-01DD-C9E4EB0CB104}"/>
          </ac:spMkLst>
        </pc:spChg>
        <pc:spChg chg="mod">
          <ac:chgData name="Imtiaz Begum (2128130)" userId="S::2128130@student.uwtsd.ac.uk::154c3e2b-2645-4e8c-a3cb-01ad99b7c24b" providerId="AD" clId="Web-{DE1604F5-0590-6579-4D32-3F39067117AD}" dt="2025-11-03T16:26:46.563" v="96" actId="14100"/>
          <ac:spMkLst>
            <pc:docMk/>
            <pc:sldMk cId="1567014733" sldId="267"/>
            <ac:spMk id="4" creationId="{436AE297-765C-7EDE-C804-F37564817C73}"/>
          </ac:spMkLst>
        </pc:spChg>
        <pc:spChg chg="mod">
          <ac:chgData name="Imtiaz Begum (2128130)" userId="S::2128130@student.uwtsd.ac.uk::154c3e2b-2645-4e8c-a3cb-01ad99b7c24b" providerId="AD" clId="Web-{DE1604F5-0590-6579-4D32-3F39067117AD}" dt="2025-11-03T16:43:28.990" v="281" actId="20577"/>
          <ac:spMkLst>
            <pc:docMk/>
            <pc:sldMk cId="1567014733" sldId="267"/>
            <ac:spMk id="6" creationId="{5B5519BB-F837-0173-E0C5-71BEB9CF053E}"/>
          </ac:spMkLst>
        </pc:spChg>
        <pc:spChg chg="mod">
          <ac:chgData name="Imtiaz Begum (2128130)" userId="S::2128130@student.uwtsd.ac.uk::154c3e2b-2645-4e8c-a3cb-01ad99b7c24b" providerId="AD" clId="Web-{DE1604F5-0590-6579-4D32-3F39067117AD}" dt="2025-11-03T16:43:35.865" v="282" actId="20577"/>
          <ac:spMkLst>
            <pc:docMk/>
            <pc:sldMk cId="1567014733" sldId="267"/>
            <ac:spMk id="7" creationId="{E418336C-AB1F-E7F1-2C4C-2F7DFB3A8DEE}"/>
          </ac:spMkLst>
        </pc:spChg>
        <pc:spChg chg="mod">
          <ac:chgData name="Imtiaz Begum (2128130)" userId="S::2128130@student.uwtsd.ac.uk::154c3e2b-2645-4e8c-a3cb-01ad99b7c24b" providerId="AD" clId="Web-{DE1604F5-0590-6579-4D32-3F39067117AD}" dt="2025-11-03T16:51:13.957" v="303" actId="14100"/>
          <ac:spMkLst>
            <pc:docMk/>
            <pc:sldMk cId="1567014733" sldId="267"/>
            <ac:spMk id="8" creationId="{F8D0F5B4-5117-8D46-1F66-3E35C5578DA5}"/>
          </ac:spMkLst>
        </pc:spChg>
        <pc:spChg chg="mod">
          <ac:chgData name="Imtiaz Begum (2128130)" userId="S::2128130@student.uwtsd.ac.uk::154c3e2b-2645-4e8c-a3cb-01ad99b7c24b" providerId="AD" clId="Web-{DE1604F5-0590-6579-4D32-3F39067117AD}" dt="2025-11-03T16:33:16.334" v="172" actId="14100"/>
          <ac:spMkLst>
            <pc:docMk/>
            <pc:sldMk cId="1567014733" sldId="267"/>
            <ac:spMk id="9" creationId="{8A2C4E9A-C2E0-777B-1E05-4A074814941F}"/>
          </ac:spMkLst>
        </pc:spChg>
        <pc:spChg chg="mod">
          <ac:chgData name="Imtiaz Begum (2128130)" userId="S::2128130@student.uwtsd.ac.uk::154c3e2b-2645-4e8c-a3cb-01ad99b7c24b" providerId="AD" clId="Web-{DE1604F5-0590-6579-4D32-3F39067117AD}" dt="2025-11-03T16:49:26.440" v="296" actId="14100"/>
          <ac:spMkLst>
            <pc:docMk/>
            <pc:sldMk cId="1567014733" sldId="267"/>
            <ac:spMk id="10" creationId="{99EB5039-7FDE-DF29-6C73-BED7EE837C75}"/>
          </ac:spMkLst>
        </pc:spChg>
        <pc:spChg chg="mod">
          <ac:chgData name="Imtiaz Begum (2128130)" userId="S::2128130@student.uwtsd.ac.uk::154c3e2b-2645-4e8c-a3cb-01ad99b7c24b" providerId="AD" clId="Web-{DE1604F5-0590-6579-4D32-3F39067117AD}" dt="2025-11-03T16:50:22.644" v="300" actId="1076"/>
          <ac:spMkLst>
            <pc:docMk/>
            <pc:sldMk cId="1567014733" sldId="267"/>
            <ac:spMk id="11" creationId="{ADED07D3-6370-329D-A817-997A388FAA68}"/>
          </ac:spMkLst>
        </pc:spChg>
        <pc:spChg chg="mod">
          <ac:chgData name="Imtiaz Begum (2128130)" userId="S::2128130@student.uwtsd.ac.uk::154c3e2b-2645-4e8c-a3cb-01ad99b7c24b" providerId="AD" clId="Web-{DE1604F5-0590-6579-4D32-3F39067117AD}" dt="2025-11-03T16:43:43.600" v="283" actId="20577"/>
          <ac:spMkLst>
            <pc:docMk/>
            <pc:sldMk cId="1567014733" sldId="267"/>
            <ac:spMk id="12" creationId="{D0C0D8B0-3E6E-87A6-6176-13902DEB7CE0}"/>
          </ac:spMkLst>
        </pc:spChg>
        <pc:spChg chg="mod">
          <ac:chgData name="Imtiaz Begum (2128130)" userId="S::2128130@student.uwtsd.ac.uk::154c3e2b-2645-4e8c-a3cb-01ad99b7c24b" providerId="AD" clId="Web-{DE1604F5-0590-6579-4D32-3F39067117AD}" dt="2025-11-03T16:43:51.835" v="285" actId="20577"/>
          <ac:spMkLst>
            <pc:docMk/>
            <pc:sldMk cId="1567014733" sldId="267"/>
            <ac:spMk id="13" creationId="{EE79CD99-2F57-98BF-2873-7FF12A8CE8F8}"/>
          </ac:spMkLst>
        </pc:spChg>
        <pc:spChg chg="mod">
          <ac:chgData name="Imtiaz Begum (2128130)" userId="S::2128130@student.uwtsd.ac.uk::154c3e2b-2645-4e8c-a3cb-01ad99b7c24b" providerId="AD" clId="Web-{DE1604F5-0590-6579-4D32-3F39067117AD}" dt="2025-11-03T16:44:26.805" v="290" actId="1076"/>
          <ac:spMkLst>
            <pc:docMk/>
            <pc:sldMk cId="1567014733" sldId="267"/>
            <ac:spMk id="14" creationId="{6246AC53-877A-B1EF-5206-27A69004C9E9}"/>
          </ac:spMkLst>
        </pc:spChg>
        <pc:spChg chg="mod">
          <ac:chgData name="Imtiaz Begum (2128130)" userId="S::2128130@student.uwtsd.ac.uk::154c3e2b-2645-4e8c-a3cb-01ad99b7c24b" providerId="AD" clId="Web-{DE1604F5-0590-6579-4D32-3F39067117AD}" dt="2025-11-03T16:51:29.880" v="304" actId="14100"/>
          <ac:spMkLst>
            <pc:docMk/>
            <pc:sldMk cId="1567014733" sldId="267"/>
            <ac:spMk id="15" creationId="{E5AA14E2-0E43-D8C7-C28B-7DFE899C365A}"/>
          </ac:spMkLst>
        </pc:spChg>
      </pc:sldChg>
    </pc:docChg>
  </pc:docChgLst>
  <pc:docChgLst>
    <pc:chgData name="Nomathemba Socikwa (2128581)" userId="S::2128581@student.uwtsd.ac.uk::7b68f662-5006-4db0-849a-7699f769eb38" providerId="AD" clId="Web-{8726C6D4-2546-878F-54AB-ED9555236BC8}"/>
    <pc:docChg chg="modSld">
      <pc:chgData name="Nomathemba Socikwa (2128581)" userId="S::2128581@student.uwtsd.ac.uk::7b68f662-5006-4db0-849a-7699f769eb38" providerId="AD" clId="Web-{8726C6D4-2546-878F-54AB-ED9555236BC8}" dt="2025-11-03T15:08:29.305" v="1" actId="14100"/>
      <pc:docMkLst>
        <pc:docMk/>
      </pc:docMkLst>
      <pc:sldChg chg="modSp">
        <pc:chgData name="Nomathemba Socikwa (2128581)" userId="S::2128581@student.uwtsd.ac.uk::7b68f662-5006-4db0-849a-7699f769eb38" providerId="AD" clId="Web-{8726C6D4-2546-878F-54AB-ED9555236BC8}" dt="2025-11-03T15:08:29.305" v="1" actId="14100"/>
        <pc:sldMkLst>
          <pc:docMk/>
          <pc:sldMk cId="1156530067" sldId="257"/>
        </pc:sldMkLst>
        <pc:graphicFrameChg chg="mod">
          <ac:chgData name="Nomathemba Socikwa (2128581)" userId="S::2128581@student.uwtsd.ac.uk::7b68f662-5006-4db0-849a-7699f769eb38" providerId="AD" clId="Web-{8726C6D4-2546-878F-54AB-ED9555236BC8}" dt="2025-11-03T15:08:29.305" v="1" actId="14100"/>
          <ac:graphicFrameMkLst>
            <pc:docMk/>
            <pc:sldMk cId="1156530067" sldId="257"/>
            <ac:graphicFrameMk id="18" creationId="{9A509424-EF22-D8DE-1011-9C109E11CE6C}"/>
          </ac:graphicFrameMkLst>
        </pc:graphicFrameChg>
      </pc:sldChg>
    </pc:docChg>
  </pc:docChgLst>
  <pc:docChgLst>
    <pc:chgData name="Adji Makangila (2126238)" userId="S::2126238@student.uwtsd.ac.uk::58b70660-07ba-4d80-a397-4929217201cf" providerId="AD" clId="Web-{1E4341BB-7A1D-7C6E-0803-2714A77FF621}"/>
    <pc:docChg chg="addSld modSld">
      <pc:chgData name="Adji Makangila (2126238)" userId="S::2126238@student.uwtsd.ac.uk::58b70660-07ba-4d80-a397-4929217201cf" providerId="AD" clId="Web-{1E4341BB-7A1D-7C6E-0803-2714A77FF621}" dt="2025-11-03T17:37:22.680" v="603" actId="20577"/>
      <pc:docMkLst>
        <pc:docMk/>
      </pc:docMkLst>
      <pc:sldChg chg="modSp">
        <pc:chgData name="Adji Makangila (2126238)" userId="S::2126238@student.uwtsd.ac.uk::58b70660-07ba-4d80-a397-4929217201cf" providerId="AD" clId="Web-{1E4341BB-7A1D-7C6E-0803-2714A77FF621}" dt="2025-11-03T17:37:22.680" v="603" actId="20577"/>
        <pc:sldMkLst>
          <pc:docMk/>
          <pc:sldMk cId="838876335" sldId="268"/>
        </pc:sldMkLst>
        <pc:spChg chg="mod">
          <ac:chgData name="Adji Makangila (2126238)" userId="S::2126238@student.uwtsd.ac.uk::58b70660-07ba-4d80-a397-4929217201cf" providerId="AD" clId="Web-{1E4341BB-7A1D-7C6E-0803-2714A77FF621}" dt="2025-11-03T17:37:22.680" v="603" actId="20577"/>
          <ac:spMkLst>
            <pc:docMk/>
            <pc:sldMk cId="838876335" sldId="268"/>
            <ac:spMk id="3" creationId="{86BA2EFF-854B-65FA-9E6B-E1C6983ED83A}"/>
          </ac:spMkLst>
        </pc:spChg>
      </pc:sldChg>
      <pc:sldChg chg="addSp modSp new">
        <pc:chgData name="Adji Makangila (2126238)" userId="S::2126238@student.uwtsd.ac.uk::58b70660-07ba-4d80-a397-4929217201cf" providerId="AD" clId="Web-{1E4341BB-7A1D-7C6E-0803-2714A77FF621}" dt="2025-11-03T17:36:11.586" v="594" actId="20577"/>
        <pc:sldMkLst>
          <pc:docMk/>
          <pc:sldMk cId="3209802602" sldId="269"/>
        </pc:sldMkLst>
        <pc:spChg chg="mod">
          <ac:chgData name="Adji Makangila (2126238)" userId="S::2126238@student.uwtsd.ac.uk::58b70660-07ba-4d80-a397-4929217201cf" providerId="AD" clId="Web-{1E4341BB-7A1D-7C6E-0803-2714A77FF621}" dt="2025-11-03T17:05:56.885" v="264" actId="14100"/>
          <ac:spMkLst>
            <pc:docMk/>
            <pc:sldMk cId="3209802602" sldId="269"/>
            <ac:spMk id="2" creationId="{F066E0D9-7ECB-60C8-6850-0FEF1BCDC3EF}"/>
          </ac:spMkLst>
        </pc:spChg>
        <pc:spChg chg="mod">
          <ac:chgData name="Adji Makangila (2126238)" userId="S::2126238@student.uwtsd.ac.uk::58b70660-07ba-4d80-a397-4929217201cf" providerId="AD" clId="Web-{1E4341BB-7A1D-7C6E-0803-2714A77FF621}" dt="2025-11-03T17:36:11.586" v="594" actId="20577"/>
          <ac:spMkLst>
            <pc:docMk/>
            <pc:sldMk cId="3209802602" sldId="269"/>
            <ac:spMk id="3" creationId="{844323C3-A919-C410-EC3F-94125FF46A4C}"/>
          </ac:spMkLst>
        </pc:spChg>
        <pc:picChg chg="add mod">
          <ac:chgData name="Adji Makangila (2126238)" userId="S::2126238@student.uwtsd.ac.uk::58b70660-07ba-4d80-a397-4929217201cf" providerId="AD" clId="Web-{1E4341BB-7A1D-7C6E-0803-2714A77FF621}" dt="2025-11-03T17:29:12.634" v="566" actId="14100"/>
          <ac:picMkLst>
            <pc:docMk/>
            <pc:sldMk cId="3209802602" sldId="269"/>
            <ac:picMk id="4" creationId="{D5FCAB24-3C90-B55C-CDD0-5B03764C8E8D}"/>
          </ac:picMkLst>
        </pc:picChg>
        <pc:picChg chg="add mod">
          <ac:chgData name="Adji Makangila (2126238)" userId="S::2126238@student.uwtsd.ac.uk::58b70660-07ba-4d80-a397-4929217201cf" providerId="AD" clId="Web-{1E4341BB-7A1D-7C6E-0803-2714A77FF621}" dt="2025-11-03T17:29:08.712" v="565" actId="14100"/>
          <ac:picMkLst>
            <pc:docMk/>
            <pc:sldMk cId="3209802602" sldId="269"/>
            <ac:picMk id="6" creationId="{1713B362-3324-A541-58DB-38E5C6823016}"/>
          </ac:picMkLst>
        </pc:picChg>
      </pc:sldChg>
    </pc:docChg>
  </pc:docChgLst>
  <pc:docChgLst>
    <pc:chgData name="Imtiaz Begum (2128130)" userId="S::2128130@student.uwtsd.ac.uk::154c3e2b-2645-4e8c-a3cb-01ad99b7c24b" providerId="AD" clId="Web-{A5F4DF29-6C67-A590-BBA6-0EC9721F8542}"/>
    <pc:docChg chg="modSld">
      <pc:chgData name="Imtiaz Begum (2128130)" userId="S::2128130@student.uwtsd.ac.uk::154c3e2b-2645-4e8c-a3cb-01ad99b7c24b" providerId="AD" clId="Web-{A5F4DF29-6C67-A590-BBA6-0EC9721F8542}" dt="2025-11-03T16:13:17.552" v="218" actId="20577"/>
      <pc:docMkLst>
        <pc:docMk/>
      </pc:docMkLst>
      <pc:sldChg chg="modSp">
        <pc:chgData name="Imtiaz Begum (2128130)" userId="S::2128130@student.uwtsd.ac.uk::154c3e2b-2645-4e8c-a3cb-01ad99b7c24b" providerId="AD" clId="Web-{A5F4DF29-6C67-A590-BBA6-0EC9721F8542}" dt="2025-11-03T15:41:27.791" v="0" actId="14100"/>
        <pc:sldMkLst>
          <pc:docMk/>
          <pc:sldMk cId="3432848934" sldId="259"/>
        </pc:sldMkLst>
        <pc:picChg chg="mod">
          <ac:chgData name="Imtiaz Begum (2128130)" userId="S::2128130@student.uwtsd.ac.uk::154c3e2b-2645-4e8c-a3cb-01ad99b7c24b" providerId="AD" clId="Web-{A5F4DF29-6C67-A590-BBA6-0EC9721F8542}" dt="2025-11-03T15:41:27.791" v="0" actId="14100"/>
          <ac:picMkLst>
            <pc:docMk/>
            <pc:sldMk cId="3432848934" sldId="259"/>
            <ac:picMk id="14" creationId="{6622FB5D-F97E-E904-51F4-1A7959F9B561}"/>
          </ac:picMkLst>
        </pc:picChg>
      </pc:sldChg>
      <pc:sldChg chg="addSp delSp modSp">
        <pc:chgData name="Imtiaz Begum (2128130)" userId="S::2128130@student.uwtsd.ac.uk::154c3e2b-2645-4e8c-a3cb-01ad99b7c24b" providerId="AD" clId="Web-{A5F4DF29-6C67-A590-BBA6-0EC9721F8542}" dt="2025-11-03T16:13:17.552" v="218" actId="20577"/>
        <pc:sldMkLst>
          <pc:docMk/>
          <pc:sldMk cId="1567014733" sldId="267"/>
        </pc:sldMkLst>
        <pc:spChg chg="add mod">
          <ac:chgData name="Imtiaz Begum (2128130)" userId="S::2128130@student.uwtsd.ac.uk::154c3e2b-2645-4e8c-a3cb-01ad99b7c24b" providerId="AD" clId="Web-{A5F4DF29-6C67-A590-BBA6-0EC9721F8542}" dt="2025-11-03T16:11:34.299" v="209" actId="1076"/>
          <ac:spMkLst>
            <pc:docMk/>
            <pc:sldMk cId="1567014733" sldId="267"/>
            <ac:spMk id="3" creationId="{8C694D64-03D4-753E-01DD-C9E4EB0CB104}"/>
          </ac:spMkLst>
        </pc:spChg>
        <pc:spChg chg="add mod">
          <ac:chgData name="Imtiaz Begum (2128130)" userId="S::2128130@student.uwtsd.ac.uk::154c3e2b-2645-4e8c-a3cb-01ad99b7c24b" providerId="AD" clId="Web-{A5F4DF29-6C67-A590-BBA6-0EC9721F8542}" dt="2025-11-03T16:08:11.822" v="186" actId="14100"/>
          <ac:spMkLst>
            <pc:docMk/>
            <pc:sldMk cId="1567014733" sldId="267"/>
            <ac:spMk id="4" creationId="{436AE297-765C-7EDE-C804-F37564817C73}"/>
          </ac:spMkLst>
        </pc:spChg>
        <pc:spChg chg="add del mod">
          <ac:chgData name="Imtiaz Begum (2128130)" userId="S::2128130@student.uwtsd.ac.uk::154c3e2b-2645-4e8c-a3cb-01ad99b7c24b" providerId="AD" clId="Web-{A5F4DF29-6C67-A590-BBA6-0EC9721F8542}" dt="2025-11-03T16:13:17.552" v="218" actId="20577"/>
          <ac:spMkLst>
            <pc:docMk/>
            <pc:sldMk cId="1567014733" sldId="267"/>
            <ac:spMk id="6" creationId="{5B5519BB-F837-0173-E0C5-71BEB9CF053E}"/>
          </ac:spMkLst>
        </pc:spChg>
        <pc:spChg chg="add mod">
          <ac:chgData name="Imtiaz Begum (2128130)" userId="S::2128130@student.uwtsd.ac.uk::154c3e2b-2645-4e8c-a3cb-01ad99b7c24b" providerId="AD" clId="Web-{A5F4DF29-6C67-A590-BBA6-0EC9721F8542}" dt="2025-11-03T15:51:28.246" v="53" actId="1076"/>
          <ac:spMkLst>
            <pc:docMk/>
            <pc:sldMk cId="1567014733" sldId="267"/>
            <ac:spMk id="7" creationId="{E418336C-AB1F-E7F1-2C4C-2F7DFB3A8DEE}"/>
          </ac:spMkLst>
        </pc:spChg>
        <pc:spChg chg="add mod">
          <ac:chgData name="Imtiaz Begum (2128130)" userId="S::2128130@student.uwtsd.ac.uk::154c3e2b-2645-4e8c-a3cb-01ad99b7c24b" providerId="AD" clId="Web-{A5F4DF29-6C67-A590-BBA6-0EC9721F8542}" dt="2025-11-03T16:08:14.916" v="187" actId="14100"/>
          <ac:spMkLst>
            <pc:docMk/>
            <pc:sldMk cId="1567014733" sldId="267"/>
            <ac:spMk id="8" creationId="{F8D0F5B4-5117-8D46-1F66-3E35C5578DA5}"/>
          </ac:spMkLst>
        </pc:spChg>
        <pc:spChg chg="add mod">
          <ac:chgData name="Imtiaz Begum (2128130)" userId="S::2128130@student.uwtsd.ac.uk::154c3e2b-2645-4e8c-a3cb-01ad99b7c24b" providerId="AD" clId="Web-{A5F4DF29-6C67-A590-BBA6-0EC9721F8542}" dt="2025-11-03T16:08:23.448" v="188" actId="14100"/>
          <ac:spMkLst>
            <pc:docMk/>
            <pc:sldMk cId="1567014733" sldId="267"/>
            <ac:spMk id="9" creationId="{8A2C4E9A-C2E0-777B-1E05-4A074814941F}"/>
          </ac:spMkLst>
        </pc:spChg>
        <pc:spChg chg="add mod">
          <ac:chgData name="Imtiaz Begum (2128130)" userId="S::2128130@student.uwtsd.ac.uk::154c3e2b-2645-4e8c-a3cb-01ad99b7c24b" providerId="AD" clId="Web-{A5F4DF29-6C67-A590-BBA6-0EC9721F8542}" dt="2025-11-03T16:08:30.198" v="189" actId="14100"/>
          <ac:spMkLst>
            <pc:docMk/>
            <pc:sldMk cId="1567014733" sldId="267"/>
            <ac:spMk id="10" creationId="{99EB5039-7FDE-DF29-6C73-BED7EE837C75}"/>
          </ac:spMkLst>
        </pc:spChg>
        <pc:spChg chg="add mod">
          <ac:chgData name="Imtiaz Begum (2128130)" userId="S::2128130@student.uwtsd.ac.uk::154c3e2b-2645-4e8c-a3cb-01ad99b7c24b" providerId="AD" clId="Web-{A5F4DF29-6C67-A590-BBA6-0EC9721F8542}" dt="2025-11-03T16:08:36.699" v="190" actId="14100"/>
          <ac:spMkLst>
            <pc:docMk/>
            <pc:sldMk cId="1567014733" sldId="267"/>
            <ac:spMk id="11" creationId="{ADED07D3-6370-329D-A817-997A388FAA68}"/>
          </ac:spMkLst>
        </pc:spChg>
        <pc:spChg chg="add mod">
          <ac:chgData name="Imtiaz Begum (2128130)" userId="S::2128130@student.uwtsd.ac.uk::154c3e2b-2645-4e8c-a3cb-01ad99b7c24b" providerId="AD" clId="Web-{A5F4DF29-6C67-A590-BBA6-0EC9721F8542}" dt="2025-11-03T16:05:40.406" v="160" actId="20577"/>
          <ac:spMkLst>
            <pc:docMk/>
            <pc:sldMk cId="1567014733" sldId="267"/>
            <ac:spMk id="12" creationId="{D0C0D8B0-3E6E-87A6-6176-13902DEB7CE0}"/>
          </ac:spMkLst>
        </pc:spChg>
        <pc:spChg chg="add mod">
          <ac:chgData name="Imtiaz Begum (2128130)" userId="S::2128130@student.uwtsd.ac.uk::154c3e2b-2645-4e8c-a3cb-01ad99b7c24b" providerId="AD" clId="Web-{A5F4DF29-6C67-A590-BBA6-0EC9721F8542}" dt="2025-11-03T15:59:45.542" v="119" actId="14100"/>
          <ac:spMkLst>
            <pc:docMk/>
            <pc:sldMk cId="1567014733" sldId="267"/>
            <ac:spMk id="13" creationId="{EE79CD99-2F57-98BF-2873-7FF12A8CE8F8}"/>
          </ac:spMkLst>
        </pc:spChg>
        <pc:spChg chg="add mod">
          <ac:chgData name="Imtiaz Begum (2128130)" userId="S::2128130@student.uwtsd.ac.uk::154c3e2b-2645-4e8c-a3cb-01ad99b7c24b" providerId="AD" clId="Web-{A5F4DF29-6C67-A590-BBA6-0EC9721F8542}" dt="2025-11-03T16:00:55.684" v="124" actId="14100"/>
          <ac:spMkLst>
            <pc:docMk/>
            <pc:sldMk cId="1567014733" sldId="267"/>
            <ac:spMk id="14" creationId="{6246AC53-877A-B1EF-5206-27A69004C9E9}"/>
          </ac:spMkLst>
        </pc:spChg>
        <pc:spChg chg="add mod">
          <ac:chgData name="Imtiaz Begum (2128130)" userId="S::2128130@student.uwtsd.ac.uk::154c3e2b-2645-4e8c-a3cb-01ad99b7c24b" providerId="AD" clId="Web-{A5F4DF29-6C67-A590-BBA6-0EC9721F8542}" dt="2025-11-03T16:01:47.138" v="130" actId="14100"/>
          <ac:spMkLst>
            <pc:docMk/>
            <pc:sldMk cId="1567014733" sldId="267"/>
            <ac:spMk id="15" creationId="{E5AA14E2-0E43-D8C7-C28B-7DFE899C365A}"/>
          </ac:spMkLst>
        </pc:spChg>
      </pc:sldChg>
    </pc:docChg>
  </pc:docChgLst>
  <pc:docChgLst>
    <pc:chgData name="Imtiaz Begum (2128130)" userId="S::2128130@student.uwtsd.ac.uk::154c3e2b-2645-4e8c-a3cb-01ad99b7c24b" providerId="AD" clId="Web-{F3279F80-1FE4-3415-FEC8-18CF8772B015}"/>
    <pc:docChg chg="addSld modSld">
      <pc:chgData name="Imtiaz Begum (2128130)" userId="S::2128130@student.uwtsd.ac.uk::154c3e2b-2645-4e8c-a3cb-01ad99b7c24b" providerId="AD" clId="Web-{F3279F80-1FE4-3415-FEC8-18CF8772B015}" dt="2025-11-07T14:09:07.852" v="221" actId="20577"/>
      <pc:docMkLst>
        <pc:docMk/>
      </pc:docMkLst>
      <pc:sldChg chg="modSp">
        <pc:chgData name="Imtiaz Begum (2128130)" userId="S::2128130@student.uwtsd.ac.uk::154c3e2b-2645-4e8c-a3cb-01ad99b7c24b" providerId="AD" clId="Web-{F3279F80-1FE4-3415-FEC8-18CF8772B015}" dt="2025-11-07T13:40:51.491" v="52" actId="20577"/>
        <pc:sldMkLst>
          <pc:docMk/>
          <pc:sldMk cId="3432848934" sldId="259"/>
        </pc:sldMkLst>
        <pc:spChg chg="mod">
          <ac:chgData name="Imtiaz Begum (2128130)" userId="S::2128130@student.uwtsd.ac.uk::154c3e2b-2645-4e8c-a3cb-01ad99b7c24b" providerId="AD" clId="Web-{F3279F80-1FE4-3415-FEC8-18CF8772B015}" dt="2025-11-07T13:40:51.491" v="52" actId="20577"/>
          <ac:spMkLst>
            <pc:docMk/>
            <pc:sldMk cId="3432848934" sldId="259"/>
            <ac:spMk id="4" creationId="{149B3B8B-55A0-1136-3E2B-AFFC5EDE6D55}"/>
          </ac:spMkLst>
        </pc:spChg>
      </pc:sldChg>
      <pc:sldChg chg="modSp">
        <pc:chgData name="Imtiaz Begum (2128130)" userId="S::2128130@student.uwtsd.ac.uk::154c3e2b-2645-4e8c-a3cb-01ad99b7c24b" providerId="AD" clId="Web-{F3279F80-1FE4-3415-FEC8-18CF8772B015}" dt="2025-11-07T13:16:59.722" v="32" actId="14100"/>
        <pc:sldMkLst>
          <pc:docMk/>
          <pc:sldMk cId="2551307096" sldId="262"/>
        </pc:sldMkLst>
        <pc:spChg chg="mod">
          <ac:chgData name="Imtiaz Begum (2128130)" userId="S::2128130@student.uwtsd.ac.uk::154c3e2b-2645-4e8c-a3cb-01ad99b7c24b" providerId="AD" clId="Web-{F3279F80-1FE4-3415-FEC8-18CF8772B015}" dt="2025-11-07T13:16:44.285" v="31" actId="1076"/>
          <ac:spMkLst>
            <pc:docMk/>
            <pc:sldMk cId="2551307096" sldId="262"/>
            <ac:spMk id="2" creationId="{C21FA789-E460-6E44-8EF6-E19C63AA78CD}"/>
          </ac:spMkLst>
        </pc:spChg>
        <pc:picChg chg="mod">
          <ac:chgData name="Imtiaz Begum (2128130)" userId="S::2128130@student.uwtsd.ac.uk::154c3e2b-2645-4e8c-a3cb-01ad99b7c24b" providerId="AD" clId="Web-{F3279F80-1FE4-3415-FEC8-18CF8772B015}" dt="2025-11-07T13:16:59.722" v="32" actId="14100"/>
          <ac:picMkLst>
            <pc:docMk/>
            <pc:sldMk cId="2551307096" sldId="262"/>
            <ac:picMk id="6" creationId="{7DFF41DD-1994-5AC7-61F0-FD69F4B8C124}"/>
          </ac:picMkLst>
        </pc:picChg>
      </pc:sldChg>
      <pc:sldChg chg="addSp delSp modSp">
        <pc:chgData name="Imtiaz Begum (2128130)" userId="S::2128130@student.uwtsd.ac.uk::154c3e2b-2645-4e8c-a3cb-01ad99b7c24b" providerId="AD" clId="Web-{F3279F80-1FE4-3415-FEC8-18CF8772B015}" dt="2025-11-07T13:19:05.040" v="43" actId="14100"/>
        <pc:sldMkLst>
          <pc:docMk/>
          <pc:sldMk cId="1364258108" sldId="265"/>
        </pc:sldMkLst>
        <pc:spChg chg="mod">
          <ac:chgData name="Imtiaz Begum (2128130)" userId="S::2128130@student.uwtsd.ac.uk::154c3e2b-2645-4e8c-a3cb-01ad99b7c24b" providerId="AD" clId="Web-{F3279F80-1FE4-3415-FEC8-18CF8772B015}" dt="2025-11-07T13:19:05.040" v="43" actId="14100"/>
          <ac:spMkLst>
            <pc:docMk/>
            <pc:sldMk cId="1364258108" sldId="265"/>
            <ac:spMk id="2" creationId="{5E937B90-C587-5DE5-FA70-733E3C806D11}"/>
          </ac:spMkLst>
        </pc:spChg>
        <pc:picChg chg="add mod">
          <ac:chgData name="Imtiaz Begum (2128130)" userId="S::2128130@student.uwtsd.ac.uk::154c3e2b-2645-4e8c-a3cb-01ad99b7c24b" providerId="AD" clId="Web-{F3279F80-1FE4-3415-FEC8-18CF8772B015}" dt="2025-11-07T13:14:02.925" v="25" actId="14100"/>
          <ac:picMkLst>
            <pc:docMk/>
            <pc:sldMk cId="1364258108" sldId="265"/>
            <ac:picMk id="8" creationId="{9974E760-2A0B-1250-D4EA-08792FAFA8A7}"/>
          </ac:picMkLst>
        </pc:picChg>
      </pc:sldChg>
      <pc:sldChg chg="modSp">
        <pc:chgData name="Imtiaz Begum (2128130)" userId="S::2128130@student.uwtsd.ac.uk::154c3e2b-2645-4e8c-a3cb-01ad99b7c24b" providerId="AD" clId="Web-{F3279F80-1FE4-3415-FEC8-18CF8772B015}" dt="2025-11-07T13:17:58.738" v="39" actId="14100"/>
        <pc:sldMkLst>
          <pc:docMk/>
          <pc:sldMk cId="1901473242" sldId="266"/>
        </pc:sldMkLst>
        <pc:spChg chg="mod">
          <ac:chgData name="Imtiaz Begum (2128130)" userId="S::2128130@student.uwtsd.ac.uk::154c3e2b-2645-4e8c-a3cb-01ad99b7c24b" providerId="AD" clId="Web-{F3279F80-1FE4-3415-FEC8-18CF8772B015}" dt="2025-11-07T13:17:58.738" v="39" actId="14100"/>
          <ac:spMkLst>
            <pc:docMk/>
            <pc:sldMk cId="1901473242" sldId="266"/>
            <ac:spMk id="2" creationId="{39BE1989-9CE3-ED76-1C0A-D2FE77F42E5B}"/>
          </ac:spMkLst>
        </pc:spChg>
      </pc:sldChg>
      <pc:sldChg chg="modSp">
        <pc:chgData name="Imtiaz Begum (2128130)" userId="S::2128130@student.uwtsd.ac.uk::154c3e2b-2645-4e8c-a3cb-01ad99b7c24b" providerId="AD" clId="Web-{F3279F80-1FE4-3415-FEC8-18CF8772B015}" dt="2025-11-07T13:56:42.655" v="106" actId="20577"/>
        <pc:sldMkLst>
          <pc:docMk/>
          <pc:sldMk cId="1848510736" sldId="290"/>
        </pc:sldMkLst>
        <pc:spChg chg="mod">
          <ac:chgData name="Imtiaz Begum (2128130)" userId="S::2128130@student.uwtsd.ac.uk::154c3e2b-2645-4e8c-a3cb-01ad99b7c24b" providerId="AD" clId="Web-{F3279F80-1FE4-3415-FEC8-18CF8772B015}" dt="2025-11-07T13:56:42.655" v="106" actId="20577"/>
          <ac:spMkLst>
            <pc:docMk/>
            <pc:sldMk cId="1848510736" sldId="290"/>
            <ac:spMk id="2" creationId="{F6693A38-C9C8-9A72-4ABF-36CFBF82BC2D}"/>
          </ac:spMkLst>
        </pc:spChg>
      </pc:sldChg>
      <pc:sldChg chg="modSp">
        <pc:chgData name="Imtiaz Begum (2128130)" userId="S::2128130@student.uwtsd.ac.uk::154c3e2b-2645-4e8c-a3cb-01ad99b7c24b" providerId="AD" clId="Web-{F3279F80-1FE4-3415-FEC8-18CF8772B015}" dt="2025-11-07T13:58:57.112" v="113" actId="1076"/>
        <pc:sldMkLst>
          <pc:docMk/>
          <pc:sldMk cId="4136020047" sldId="291"/>
        </pc:sldMkLst>
        <pc:spChg chg="mod">
          <ac:chgData name="Imtiaz Begum (2128130)" userId="S::2128130@student.uwtsd.ac.uk::154c3e2b-2645-4e8c-a3cb-01ad99b7c24b" providerId="AD" clId="Web-{F3279F80-1FE4-3415-FEC8-18CF8772B015}" dt="2025-11-07T13:58:57.112" v="113" actId="1076"/>
          <ac:spMkLst>
            <pc:docMk/>
            <pc:sldMk cId="4136020047" sldId="291"/>
            <ac:spMk id="2" creationId="{060F4A3F-14EC-DECA-66C8-8F9F86F8A62A}"/>
          </ac:spMkLst>
        </pc:spChg>
      </pc:sldChg>
      <pc:sldChg chg="addSp modSp new">
        <pc:chgData name="Imtiaz Begum (2128130)" userId="S::2128130@student.uwtsd.ac.uk::154c3e2b-2645-4e8c-a3cb-01ad99b7c24b" providerId="AD" clId="Web-{F3279F80-1FE4-3415-FEC8-18CF8772B015}" dt="2025-11-07T14:09:07.852" v="221" actId="20577"/>
        <pc:sldMkLst>
          <pc:docMk/>
          <pc:sldMk cId="3753359604" sldId="294"/>
        </pc:sldMkLst>
        <pc:spChg chg="add mod">
          <ac:chgData name="Imtiaz Begum (2128130)" userId="S::2128130@student.uwtsd.ac.uk::154c3e2b-2645-4e8c-a3cb-01ad99b7c24b" providerId="AD" clId="Web-{F3279F80-1FE4-3415-FEC8-18CF8772B015}" dt="2025-11-07T14:09:07.852" v="221" actId="20577"/>
          <ac:spMkLst>
            <pc:docMk/>
            <pc:sldMk cId="3753359604" sldId="294"/>
            <ac:spMk id="2" creationId="{BD003139-BD83-95B2-35DD-084CAFA1DC95}"/>
          </ac:spMkLst>
        </pc:spChg>
      </pc:sldChg>
      <pc:sldChg chg="addSp delSp modSp new">
        <pc:chgData name="Imtiaz Begum (2128130)" userId="S::2128130@student.uwtsd.ac.uk::154c3e2b-2645-4e8c-a3cb-01ad99b7c24b" providerId="AD" clId="Web-{F3279F80-1FE4-3415-FEC8-18CF8772B015}" dt="2025-11-07T14:03:24.482" v="131"/>
        <pc:sldMkLst>
          <pc:docMk/>
          <pc:sldMk cId="2294334529" sldId="295"/>
        </pc:sldMkLst>
      </pc:sldChg>
    </pc:docChg>
  </pc:docChgLst>
  <pc:docChgLst>
    <pc:chgData name="Adji Makangila (2126238)" userId="S::2126238@student.uwtsd.ac.uk::58b70660-07ba-4d80-a397-4929217201cf" providerId="AD" clId="Web-{B6532BEA-420B-B1A0-BD0C-BEF7E2500F3D}"/>
    <pc:docChg chg="modSld">
      <pc:chgData name="Adji Makangila (2126238)" userId="S::2126238@student.uwtsd.ac.uk::58b70660-07ba-4d80-a397-4929217201cf" providerId="AD" clId="Web-{B6532BEA-420B-B1A0-BD0C-BEF7E2500F3D}" dt="2025-11-10T00:48:06.468" v="39" actId="20577"/>
      <pc:docMkLst>
        <pc:docMk/>
      </pc:docMkLst>
      <pc:sldChg chg="addSp modSp">
        <pc:chgData name="Adji Makangila (2126238)" userId="S::2126238@student.uwtsd.ac.uk::58b70660-07ba-4d80-a397-4929217201cf" providerId="AD" clId="Web-{B6532BEA-420B-B1A0-BD0C-BEF7E2500F3D}" dt="2025-11-10T00:44:20.890" v="19" actId="14100"/>
        <pc:sldMkLst>
          <pc:docMk/>
          <pc:sldMk cId="4027937849" sldId="296"/>
        </pc:sldMkLst>
        <pc:spChg chg="mod">
          <ac:chgData name="Adji Makangila (2126238)" userId="S::2126238@student.uwtsd.ac.uk::58b70660-07ba-4d80-a397-4929217201cf" providerId="AD" clId="Web-{B6532BEA-420B-B1A0-BD0C-BEF7E2500F3D}" dt="2025-11-10T00:44:13.577" v="18" actId="14100"/>
          <ac:spMkLst>
            <pc:docMk/>
            <pc:sldMk cId="4027937849" sldId="296"/>
            <ac:spMk id="3" creationId="{B2C9005F-4B68-7527-A6B2-BB9AEB342EA6}"/>
          </ac:spMkLst>
        </pc:spChg>
        <pc:picChg chg="add mod">
          <ac:chgData name="Adji Makangila (2126238)" userId="S::2126238@student.uwtsd.ac.uk::58b70660-07ba-4d80-a397-4929217201cf" providerId="AD" clId="Web-{B6532BEA-420B-B1A0-BD0C-BEF7E2500F3D}" dt="2025-11-10T00:44:20.890" v="19" actId="14100"/>
          <ac:picMkLst>
            <pc:docMk/>
            <pc:sldMk cId="4027937849" sldId="296"/>
            <ac:picMk id="4" creationId="{EC452AA0-238D-F587-7E03-A51FE5DFAF82}"/>
          </ac:picMkLst>
        </pc:picChg>
      </pc:sldChg>
      <pc:sldChg chg="addSp modSp">
        <pc:chgData name="Adji Makangila (2126238)" userId="S::2126238@student.uwtsd.ac.uk::58b70660-07ba-4d80-a397-4929217201cf" providerId="AD" clId="Web-{B6532BEA-420B-B1A0-BD0C-BEF7E2500F3D}" dt="2025-11-10T00:48:06.468" v="39" actId="20577"/>
        <pc:sldMkLst>
          <pc:docMk/>
          <pc:sldMk cId="3359180" sldId="298"/>
        </pc:sldMkLst>
        <pc:spChg chg="mod">
          <ac:chgData name="Adji Makangila (2126238)" userId="S::2126238@student.uwtsd.ac.uk::58b70660-07ba-4d80-a397-4929217201cf" providerId="AD" clId="Web-{B6532BEA-420B-B1A0-BD0C-BEF7E2500F3D}" dt="2025-11-10T00:48:06.468" v="39" actId="20577"/>
          <ac:spMkLst>
            <pc:docMk/>
            <pc:sldMk cId="3359180" sldId="298"/>
            <ac:spMk id="3" creationId="{55EAE668-5122-E488-E404-8D24E343FD59}"/>
          </ac:spMkLst>
        </pc:spChg>
        <pc:picChg chg="add mod">
          <ac:chgData name="Adji Makangila (2126238)" userId="S::2126238@student.uwtsd.ac.uk::58b70660-07ba-4d80-a397-4929217201cf" providerId="AD" clId="Web-{B6532BEA-420B-B1A0-BD0C-BEF7E2500F3D}" dt="2025-11-10T00:47:31.953" v="37" actId="14100"/>
          <ac:picMkLst>
            <pc:docMk/>
            <pc:sldMk cId="3359180" sldId="298"/>
            <ac:picMk id="4" creationId="{66DDF6A3-C5F0-DECC-D843-66D84FE49DA2}"/>
          </ac:picMkLst>
        </pc:picChg>
        <pc:picChg chg="add mod">
          <ac:chgData name="Adji Makangila (2126238)" userId="S::2126238@student.uwtsd.ac.uk::58b70660-07ba-4d80-a397-4929217201cf" providerId="AD" clId="Web-{B6532BEA-420B-B1A0-BD0C-BEF7E2500F3D}" dt="2025-11-10T00:47:21.375" v="35" actId="14100"/>
          <ac:picMkLst>
            <pc:docMk/>
            <pc:sldMk cId="3359180" sldId="298"/>
            <ac:picMk id="5" creationId="{26E8E8DF-4F6C-CF65-205E-1755704DD057}"/>
          </ac:picMkLst>
        </pc:picChg>
      </pc:sldChg>
    </pc:docChg>
  </pc:docChgLst>
  <pc:docChgLst>
    <pc:chgData name="Imtiaz Begum (2128130)" userId="154c3e2b-2645-4e8c-a3cb-01ad99b7c24b" providerId="ADAL" clId="{A414DD12-A5C8-4FC5-A520-397B063C7A3F}"/>
    <pc:docChg chg="undo custSel mod addSld delSld modSld sldOrd addMainMaster delMainMaster">
      <pc:chgData name="Imtiaz Begum (2128130)" userId="154c3e2b-2645-4e8c-a3cb-01ad99b7c24b" providerId="ADAL" clId="{A414DD12-A5C8-4FC5-A520-397B063C7A3F}" dt="2025-11-09T19:05:12.814" v="2759" actId="20577"/>
      <pc:docMkLst>
        <pc:docMk/>
      </pc:docMkLst>
      <pc:sldChg chg="addSp delSp modSp mod">
        <pc:chgData name="Imtiaz Begum (2128130)" userId="154c3e2b-2645-4e8c-a3cb-01ad99b7c24b" providerId="ADAL" clId="{A414DD12-A5C8-4FC5-A520-397B063C7A3F}" dt="2025-11-03T14:14:14.768" v="394" actId="14100"/>
        <pc:sldMkLst>
          <pc:docMk/>
          <pc:sldMk cId="1156530067" sldId="257"/>
        </pc:sldMkLst>
        <pc:picChg chg="add mod">
          <ac:chgData name="Imtiaz Begum (2128130)" userId="154c3e2b-2645-4e8c-a3cb-01ad99b7c24b" providerId="ADAL" clId="{A414DD12-A5C8-4FC5-A520-397B063C7A3F}" dt="2025-11-03T14:14:14.768" v="394" actId="14100"/>
          <ac:picMkLst>
            <pc:docMk/>
            <pc:sldMk cId="1156530067" sldId="257"/>
            <ac:picMk id="5" creationId="{23AEF460-7B63-12C5-A0D2-A65181DD7D07}"/>
          </ac:picMkLst>
        </pc:picChg>
        <pc:picChg chg="add mod">
          <ac:chgData name="Imtiaz Begum (2128130)" userId="154c3e2b-2645-4e8c-a3cb-01ad99b7c24b" providerId="ADAL" clId="{A414DD12-A5C8-4FC5-A520-397B063C7A3F}" dt="2025-11-03T14:14:05.561" v="392" actId="14100"/>
          <ac:picMkLst>
            <pc:docMk/>
            <pc:sldMk cId="1156530067" sldId="257"/>
            <ac:picMk id="8" creationId="{7CE38C8E-7BF2-D251-91EA-D89DA1620FD9}"/>
          </ac:picMkLst>
        </pc:picChg>
      </pc:sldChg>
      <pc:sldChg chg="addSp delSp modSp new mod setBg">
        <pc:chgData name="Imtiaz Begum (2128130)" userId="154c3e2b-2645-4e8c-a3cb-01ad99b7c24b" providerId="ADAL" clId="{A414DD12-A5C8-4FC5-A520-397B063C7A3F}" dt="2025-11-08T09:45:27.905" v="2560" actId="113"/>
        <pc:sldMkLst>
          <pc:docMk/>
          <pc:sldMk cId="980651818" sldId="258"/>
        </pc:sldMkLst>
        <pc:spChg chg="add mod">
          <ac:chgData name="Imtiaz Begum (2128130)" userId="154c3e2b-2645-4e8c-a3cb-01ad99b7c24b" providerId="ADAL" clId="{A414DD12-A5C8-4FC5-A520-397B063C7A3F}" dt="2025-11-04T17:36:45.258" v="841" actId="113"/>
          <ac:spMkLst>
            <pc:docMk/>
            <pc:sldMk cId="980651818" sldId="258"/>
            <ac:spMk id="4" creationId="{085F023A-56A8-C37B-E9DE-4BA409B7427D}"/>
          </ac:spMkLst>
        </pc:spChg>
        <pc:spChg chg="add mod">
          <ac:chgData name="Imtiaz Begum (2128130)" userId="154c3e2b-2645-4e8c-a3cb-01ad99b7c24b" providerId="ADAL" clId="{A414DD12-A5C8-4FC5-A520-397B063C7A3F}" dt="2025-11-08T09:27:17.004" v="2373" actId="20577"/>
          <ac:spMkLst>
            <pc:docMk/>
            <pc:sldMk cId="980651818" sldId="258"/>
            <ac:spMk id="8" creationId="{2242C72A-84BF-EC06-3711-E1307C56F4E9}"/>
          </ac:spMkLst>
        </pc:spChg>
        <pc:spChg chg="add mod">
          <ac:chgData name="Imtiaz Begum (2128130)" userId="154c3e2b-2645-4e8c-a3cb-01ad99b7c24b" providerId="ADAL" clId="{A414DD12-A5C8-4FC5-A520-397B063C7A3F}" dt="2025-11-08T09:45:27.905" v="2560" actId="113"/>
          <ac:spMkLst>
            <pc:docMk/>
            <pc:sldMk cId="980651818" sldId="258"/>
            <ac:spMk id="21" creationId="{D9CFE1B7-AEE1-A3BD-DE84-2DCAC71106E1}"/>
          </ac:spMkLst>
        </pc:spChg>
        <pc:picChg chg="add mod">
          <ac:chgData name="Imtiaz Begum (2128130)" userId="154c3e2b-2645-4e8c-a3cb-01ad99b7c24b" providerId="ADAL" clId="{A414DD12-A5C8-4FC5-A520-397B063C7A3F}" dt="2025-11-06T12:58:13.519" v="2070" actId="14100"/>
          <ac:picMkLst>
            <pc:docMk/>
            <pc:sldMk cId="980651818" sldId="258"/>
            <ac:picMk id="7" creationId="{5D55036C-F8D7-E0D4-2DA2-9B287DE70FE5}"/>
          </ac:picMkLst>
        </pc:picChg>
      </pc:sldChg>
      <pc:sldChg chg="addSp delSp modSp new mod setBg">
        <pc:chgData name="Imtiaz Begum (2128130)" userId="154c3e2b-2645-4e8c-a3cb-01ad99b7c24b" providerId="ADAL" clId="{A414DD12-A5C8-4FC5-A520-397B063C7A3F}" dt="2025-11-09T00:29:34.082" v="2659" actId="20577"/>
        <pc:sldMkLst>
          <pc:docMk/>
          <pc:sldMk cId="3432848934" sldId="259"/>
        </pc:sldMkLst>
        <pc:spChg chg="mod">
          <ac:chgData name="Imtiaz Begum (2128130)" userId="154c3e2b-2645-4e8c-a3cb-01ad99b7c24b" providerId="ADAL" clId="{A414DD12-A5C8-4FC5-A520-397B063C7A3F}" dt="2025-11-08T08:57:38.844" v="2126" actId="255"/>
          <ac:spMkLst>
            <pc:docMk/>
            <pc:sldMk cId="3432848934" sldId="259"/>
            <ac:spMk id="2" creationId="{BFEE3857-483C-0C31-93F2-BE5AE05396CF}"/>
          </ac:spMkLst>
        </pc:spChg>
        <pc:spChg chg="add del mod ord">
          <ac:chgData name="Imtiaz Begum (2128130)" userId="154c3e2b-2645-4e8c-a3cb-01ad99b7c24b" providerId="ADAL" clId="{A414DD12-A5C8-4FC5-A520-397B063C7A3F}" dt="2025-11-09T00:29:34.082" v="2659" actId="20577"/>
          <ac:spMkLst>
            <pc:docMk/>
            <pc:sldMk cId="3432848934" sldId="259"/>
            <ac:spMk id="4" creationId="{149B3B8B-55A0-1136-3E2B-AFFC5EDE6D55}"/>
          </ac:spMkLst>
        </pc:spChg>
        <pc:spChg chg="add mod ord">
          <ac:chgData name="Imtiaz Begum (2128130)" userId="154c3e2b-2645-4e8c-a3cb-01ad99b7c24b" providerId="ADAL" clId="{A414DD12-A5C8-4FC5-A520-397B063C7A3F}" dt="2025-11-06T13:00:18.470" v="2080" actId="1076"/>
          <ac:spMkLst>
            <pc:docMk/>
            <pc:sldMk cId="3432848934" sldId="259"/>
            <ac:spMk id="8" creationId="{7DF6AE9B-00CB-4A2A-E1A4-42AC85F66082}"/>
          </ac:spMkLst>
        </pc:spChg>
        <pc:spChg chg="add del">
          <ac:chgData name="Imtiaz Begum (2128130)" userId="154c3e2b-2645-4e8c-a3cb-01ad99b7c24b" providerId="ADAL" clId="{A414DD12-A5C8-4FC5-A520-397B063C7A3F}" dt="2025-11-04T18:07:15.088" v="1128" actId="26606"/>
          <ac:spMkLst>
            <pc:docMk/>
            <pc:sldMk cId="3432848934" sldId="259"/>
            <ac:spMk id="33" creationId="{3C2FC81D-C43B-D6D3-660A-B463918C2AB1}"/>
          </ac:spMkLst>
        </pc:spChg>
        <pc:grpChg chg="add del">
          <ac:chgData name="Imtiaz Begum (2128130)" userId="154c3e2b-2645-4e8c-a3cb-01ad99b7c24b" providerId="ADAL" clId="{A414DD12-A5C8-4FC5-A520-397B063C7A3F}" dt="2025-11-04T18:07:15.088" v="1128" actId="26606"/>
          <ac:grpSpMkLst>
            <pc:docMk/>
            <pc:sldMk cId="3432848934" sldId="259"/>
            <ac:grpSpMk id="34" creationId="{BDDB3F1B-9976-8542-B149-C66F2061F229}"/>
          </ac:grpSpMkLst>
        </pc:grpChg>
        <pc:picChg chg="add mod ord">
          <ac:chgData name="Imtiaz Begum (2128130)" userId="154c3e2b-2645-4e8c-a3cb-01ad99b7c24b" providerId="ADAL" clId="{A414DD12-A5C8-4FC5-A520-397B063C7A3F}" dt="2025-11-06T13:00:48.210" v="2084" actId="14100"/>
          <ac:picMkLst>
            <pc:docMk/>
            <pc:sldMk cId="3432848934" sldId="259"/>
            <ac:picMk id="6" creationId="{2CD82829-D795-01B1-E361-3466B953FB88}"/>
          </ac:picMkLst>
        </pc:picChg>
        <pc:picChg chg="add mod ord">
          <ac:chgData name="Imtiaz Begum (2128130)" userId="154c3e2b-2645-4e8c-a3cb-01ad99b7c24b" providerId="ADAL" clId="{A414DD12-A5C8-4FC5-A520-397B063C7A3F}" dt="2025-11-06T13:01:15.244" v="2087" actId="14100"/>
          <ac:picMkLst>
            <pc:docMk/>
            <pc:sldMk cId="3432848934" sldId="259"/>
            <ac:picMk id="14" creationId="{6622FB5D-F97E-E904-51F4-1A7959F9B561}"/>
          </ac:picMkLst>
        </pc:picChg>
      </pc:sldChg>
      <pc:sldChg chg="addSp delSp modSp new mod ord">
        <pc:chgData name="Imtiaz Begum (2128130)" userId="154c3e2b-2645-4e8c-a3cb-01ad99b7c24b" providerId="ADAL" clId="{A414DD12-A5C8-4FC5-A520-397B063C7A3F}" dt="2025-11-09T00:35:33.072" v="2690" actId="20577"/>
        <pc:sldMkLst>
          <pc:docMk/>
          <pc:sldMk cId="3569629843" sldId="261"/>
        </pc:sldMkLst>
        <pc:spChg chg="mod">
          <ac:chgData name="Imtiaz Begum (2128130)" userId="154c3e2b-2645-4e8c-a3cb-01ad99b7c24b" providerId="ADAL" clId="{A414DD12-A5C8-4FC5-A520-397B063C7A3F}" dt="2025-11-08T09:00:21.244" v="2205" actId="255"/>
          <ac:spMkLst>
            <pc:docMk/>
            <pc:sldMk cId="3569629843" sldId="261"/>
            <ac:spMk id="2" creationId="{EA42F3D7-4EEF-87F9-E067-C219F63456B9}"/>
          </ac:spMkLst>
        </pc:spChg>
        <pc:spChg chg="add mod">
          <ac:chgData name="Imtiaz Begum (2128130)" userId="154c3e2b-2645-4e8c-a3cb-01ad99b7c24b" providerId="ADAL" clId="{A414DD12-A5C8-4FC5-A520-397B063C7A3F}" dt="2025-11-09T00:35:33.072" v="2690" actId="20577"/>
          <ac:spMkLst>
            <pc:docMk/>
            <pc:sldMk cId="3569629843" sldId="261"/>
            <ac:spMk id="4" creationId="{3773F434-61CF-7A28-5081-8A38C46FABC0}"/>
          </ac:spMkLst>
        </pc:spChg>
        <pc:picChg chg="add mod">
          <ac:chgData name="Imtiaz Begum (2128130)" userId="154c3e2b-2645-4e8c-a3cb-01ad99b7c24b" providerId="ADAL" clId="{A414DD12-A5C8-4FC5-A520-397B063C7A3F}" dt="2025-11-04T20:16:57.080" v="1355" actId="14100"/>
          <ac:picMkLst>
            <pc:docMk/>
            <pc:sldMk cId="3569629843" sldId="261"/>
            <ac:picMk id="10" creationId="{4A490947-F7F1-2062-3F2B-441232E23670}"/>
          </ac:picMkLst>
        </pc:picChg>
        <pc:picChg chg="add mod">
          <ac:chgData name="Imtiaz Begum (2128130)" userId="154c3e2b-2645-4e8c-a3cb-01ad99b7c24b" providerId="ADAL" clId="{A414DD12-A5C8-4FC5-A520-397B063C7A3F}" dt="2025-11-04T20:16:41.221" v="1354" actId="14100"/>
          <ac:picMkLst>
            <pc:docMk/>
            <pc:sldMk cId="3569629843" sldId="261"/>
            <ac:picMk id="13" creationId="{D244165C-39B0-06BA-678D-02B4B96B761E}"/>
          </ac:picMkLst>
        </pc:picChg>
      </pc:sldChg>
      <pc:sldChg chg="addSp delSp modSp new mod">
        <pc:chgData name="Imtiaz Begum (2128130)" userId="154c3e2b-2645-4e8c-a3cb-01ad99b7c24b" providerId="ADAL" clId="{A414DD12-A5C8-4FC5-A520-397B063C7A3F}" dt="2025-11-08T09:02:59.837" v="2277" actId="27636"/>
        <pc:sldMkLst>
          <pc:docMk/>
          <pc:sldMk cId="2551307096" sldId="262"/>
        </pc:sldMkLst>
        <pc:spChg chg="mod">
          <ac:chgData name="Imtiaz Begum (2128130)" userId="154c3e2b-2645-4e8c-a3cb-01ad99b7c24b" providerId="ADAL" clId="{A414DD12-A5C8-4FC5-A520-397B063C7A3F}" dt="2025-11-08T09:02:59.837" v="2277" actId="27636"/>
          <ac:spMkLst>
            <pc:docMk/>
            <pc:sldMk cId="2551307096" sldId="262"/>
            <ac:spMk id="2" creationId="{C21FA789-E460-6E44-8EF6-E19C63AA78CD}"/>
          </ac:spMkLst>
        </pc:spChg>
        <pc:spChg chg="add mod">
          <ac:chgData name="Imtiaz Begum (2128130)" userId="154c3e2b-2645-4e8c-a3cb-01ad99b7c24b" providerId="ADAL" clId="{A414DD12-A5C8-4FC5-A520-397B063C7A3F}" dt="2025-11-06T12:25:27.883" v="1910" actId="1076"/>
          <ac:spMkLst>
            <pc:docMk/>
            <pc:sldMk cId="2551307096" sldId="262"/>
            <ac:spMk id="4" creationId="{C405758C-D6AB-52A1-54F2-4FD923165001}"/>
          </ac:spMkLst>
        </pc:spChg>
        <pc:picChg chg="add mod">
          <ac:chgData name="Imtiaz Begum (2128130)" userId="154c3e2b-2645-4e8c-a3cb-01ad99b7c24b" providerId="ADAL" clId="{A414DD12-A5C8-4FC5-A520-397B063C7A3F}" dt="2025-11-06T12:25:33.798" v="1912" actId="14100"/>
          <ac:picMkLst>
            <pc:docMk/>
            <pc:sldMk cId="2551307096" sldId="262"/>
            <ac:picMk id="6" creationId="{7DFF41DD-1994-5AC7-61F0-FD69F4B8C124}"/>
          </ac:picMkLst>
        </pc:picChg>
      </pc:sldChg>
      <pc:sldChg chg="addSp delSp modSp new mod setBg">
        <pc:chgData name="Imtiaz Begum (2128130)" userId="154c3e2b-2645-4e8c-a3cb-01ad99b7c24b" providerId="ADAL" clId="{A414DD12-A5C8-4FC5-A520-397B063C7A3F}" dt="2025-11-08T09:34:21.428" v="2443" actId="20577"/>
        <pc:sldMkLst>
          <pc:docMk/>
          <pc:sldMk cId="2941538798" sldId="264"/>
        </pc:sldMkLst>
        <pc:spChg chg="mod">
          <ac:chgData name="Imtiaz Begum (2128130)" userId="154c3e2b-2645-4e8c-a3cb-01ad99b7c24b" providerId="ADAL" clId="{A414DD12-A5C8-4FC5-A520-397B063C7A3F}" dt="2025-11-08T09:04:59.385" v="2333" actId="14100"/>
          <ac:spMkLst>
            <pc:docMk/>
            <pc:sldMk cId="2941538798" sldId="264"/>
            <ac:spMk id="2" creationId="{552A8810-9BFA-1E53-4555-3EC5CCE2D65A}"/>
          </ac:spMkLst>
        </pc:spChg>
        <pc:spChg chg="add mod">
          <ac:chgData name="Imtiaz Begum (2128130)" userId="154c3e2b-2645-4e8c-a3cb-01ad99b7c24b" providerId="ADAL" clId="{A414DD12-A5C8-4FC5-A520-397B063C7A3F}" dt="2025-11-08T09:34:21.428" v="2443" actId="20577"/>
          <ac:spMkLst>
            <pc:docMk/>
            <pc:sldMk cId="2941538798" sldId="264"/>
            <ac:spMk id="4" creationId="{9C9028FA-5040-7985-AB7B-FD3734F4EA52}"/>
          </ac:spMkLst>
        </pc:spChg>
        <pc:spChg chg="add mod ord">
          <ac:chgData name="Imtiaz Begum (2128130)" userId="154c3e2b-2645-4e8c-a3cb-01ad99b7c24b" providerId="ADAL" clId="{A414DD12-A5C8-4FC5-A520-397B063C7A3F}" dt="2025-11-06T12:55:36.559" v="2035" actId="26606"/>
          <ac:spMkLst>
            <pc:docMk/>
            <pc:sldMk cId="2941538798" sldId="264"/>
            <ac:spMk id="8" creationId="{B47F0367-5AED-796C-433F-DB8B983CE9E4}"/>
          </ac:spMkLst>
        </pc:spChg>
        <pc:spChg chg="add">
          <ac:chgData name="Imtiaz Begum (2128130)" userId="154c3e2b-2645-4e8c-a3cb-01ad99b7c24b" providerId="ADAL" clId="{A414DD12-A5C8-4FC5-A520-397B063C7A3F}" dt="2025-11-06T12:55:36.559" v="2035" actId="26606"/>
          <ac:spMkLst>
            <pc:docMk/>
            <pc:sldMk cId="2941538798" sldId="264"/>
            <ac:spMk id="54" creationId="{861AF017-741B-4CC0-B7C2-C9B94E5B81FF}"/>
          </ac:spMkLst>
        </pc:spChg>
        <pc:spChg chg="add">
          <ac:chgData name="Imtiaz Begum (2128130)" userId="154c3e2b-2645-4e8c-a3cb-01ad99b7c24b" providerId="ADAL" clId="{A414DD12-A5C8-4FC5-A520-397B063C7A3F}" dt="2025-11-06T12:55:36.559" v="2035" actId="26606"/>
          <ac:spMkLst>
            <pc:docMk/>
            <pc:sldMk cId="2941538798" sldId="264"/>
            <ac:spMk id="60" creationId="{5FC9E5C3-B8DC-4532-8C1F-4D5331C64C08}"/>
          </ac:spMkLst>
        </pc:spChg>
        <pc:picChg chg="add mod ord">
          <ac:chgData name="Imtiaz Begum (2128130)" userId="154c3e2b-2645-4e8c-a3cb-01ad99b7c24b" providerId="ADAL" clId="{A414DD12-A5C8-4FC5-A520-397B063C7A3F}" dt="2025-11-06T12:57:25.300" v="2067" actId="14100"/>
          <ac:picMkLst>
            <pc:docMk/>
            <pc:sldMk cId="2941538798" sldId="264"/>
            <ac:picMk id="5" creationId="{E6B21146-F33B-4606-F128-48B0E686328A}"/>
          </ac:picMkLst>
        </pc:picChg>
        <pc:picChg chg="add mod ord">
          <ac:chgData name="Imtiaz Begum (2128130)" userId="154c3e2b-2645-4e8c-a3cb-01ad99b7c24b" providerId="ADAL" clId="{A414DD12-A5C8-4FC5-A520-397B063C7A3F}" dt="2025-11-06T12:57:29.169" v="2068" actId="14100"/>
          <ac:picMkLst>
            <pc:docMk/>
            <pc:sldMk cId="2941538798" sldId="264"/>
            <ac:picMk id="9" creationId="{03AE6950-1116-A622-875B-BB5A82D5EA0A}"/>
          </ac:picMkLst>
        </pc:picChg>
      </pc:sldChg>
      <pc:sldChg chg="addSp delSp modSp new mod setBg">
        <pc:chgData name="Imtiaz Begum (2128130)" userId="154c3e2b-2645-4e8c-a3cb-01ad99b7c24b" providerId="ADAL" clId="{A414DD12-A5C8-4FC5-A520-397B063C7A3F}" dt="2025-11-08T09:10:22.002" v="2345" actId="1076"/>
        <pc:sldMkLst>
          <pc:docMk/>
          <pc:sldMk cId="1364258108" sldId="265"/>
        </pc:sldMkLst>
        <pc:spChg chg="mod">
          <ac:chgData name="Imtiaz Begum (2128130)" userId="154c3e2b-2645-4e8c-a3cb-01ad99b7c24b" providerId="ADAL" clId="{A414DD12-A5C8-4FC5-A520-397B063C7A3F}" dt="2025-11-08T09:10:22.002" v="2345" actId="1076"/>
          <ac:spMkLst>
            <pc:docMk/>
            <pc:sldMk cId="1364258108" sldId="265"/>
            <ac:spMk id="2" creationId="{5E937B90-C587-5DE5-FA70-733E3C806D11}"/>
          </ac:spMkLst>
        </pc:spChg>
        <pc:spChg chg="add mod ord">
          <ac:chgData name="Imtiaz Begum (2128130)" userId="154c3e2b-2645-4e8c-a3cb-01ad99b7c24b" providerId="ADAL" clId="{A414DD12-A5C8-4FC5-A520-397B063C7A3F}" dt="2025-11-04T22:10:39.912" v="1656" actId="20577"/>
          <ac:spMkLst>
            <pc:docMk/>
            <pc:sldMk cId="1364258108" sldId="265"/>
            <ac:spMk id="4" creationId="{6AC040BD-DEB5-9F6C-C281-110C2D2570FE}"/>
          </ac:spMkLst>
        </pc:spChg>
        <pc:spChg chg="add">
          <ac:chgData name="Imtiaz Begum (2128130)" userId="154c3e2b-2645-4e8c-a3cb-01ad99b7c24b" providerId="ADAL" clId="{A414DD12-A5C8-4FC5-A520-397B063C7A3F}" dt="2025-11-04T17:42:19.464" v="876" actId="26606"/>
          <ac:spMkLst>
            <pc:docMk/>
            <pc:sldMk cId="1364258108" sldId="265"/>
            <ac:spMk id="48" creationId="{3346177D-ADC4-4968-B747-5CFCD390B5B9}"/>
          </ac:spMkLst>
        </pc:spChg>
        <pc:spChg chg="add">
          <ac:chgData name="Imtiaz Begum (2128130)" userId="154c3e2b-2645-4e8c-a3cb-01ad99b7c24b" providerId="ADAL" clId="{A414DD12-A5C8-4FC5-A520-397B063C7A3F}" dt="2025-11-04T17:42:19.464" v="876" actId="26606"/>
          <ac:spMkLst>
            <pc:docMk/>
            <pc:sldMk cId="1364258108" sldId="265"/>
            <ac:spMk id="49" creationId="{0844A943-BF79-4FEA-ABB1-3BD54D236606}"/>
          </ac:spMkLst>
        </pc:spChg>
        <pc:spChg chg="add">
          <ac:chgData name="Imtiaz Begum (2128130)" userId="154c3e2b-2645-4e8c-a3cb-01ad99b7c24b" providerId="ADAL" clId="{A414DD12-A5C8-4FC5-A520-397B063C7A3F}" dt="2025-11-04T17:42:19.464" v="876" actId="26606"/>
          <ac:spMkLst>
            <pc:docMk/>
            <pc:sldMk cId="1364258108" sldId="265"/>
            <ac:spMk id="50" creationId="{6437CC72-F4A8-4DC3-AFAB-D22C482C8100}"/>
          </ac:spMkLst>
        </pc:spChg>
      </pc:sldChg>
      <pc:sldChg chg="addSp delSp modSp new mod">
        <pc:chgData name="Imtiaz Begum (2128130)" userId="154c3e2b-2645-4e8c-a3cb-01ad99b7c24b" providerId="ADAL" clId="{A414DD12-A5C8-4FC5-A520-397B063C7A3F}" dt="2025-11-09T00:37:49.570" v="2701" actId="20577"/>
        <pc:sldMkLst>
          <pc:docMk/>
          <pc:sldMk cId="1901473242" sldId="266"/>
        </pc:sldMkLst>
        <pc:spChg chg="mod">
          <ac:chgData name="Imtiaz Begum (2128130)" userId="154c3e2b-2645-4e8c-a3cb-01ad99b7c24b" providerId="ADAL" clId="{A414DD12-A5C8-4FC5-A520-397B063C7A3F}" dt="2025-11-08T09:09:08.676" v="2335" actId="113"/>
          <ac:spMkLst>
            <pc:docMk/>
            <pc:sldMk cId="1901473242" sldId="266"/>
            <ac:spMk id="2" creationId="{39BE1989-9CE3-ED76-1C0A-D2FE77F42E5B}"/>
          </ac:spMkLst>
        </pc:spChg>
        <pc:spChg chg="mod">
          <ac:chgData name="Imtiaz Begum (2128130)" userId="154c3e2b-2645-4e8c-a3cb-01ad99b7c24b" providerId="ADAL" clId="{A414DD12-A5C8-4FC5-A520-397B063C7A3F}" dt="2025-11-09T00:37:49.570" v="2701" actId="20577"/>
          <ac:spMkLst>
            <pc:docMk/>
            <pc:sldMk cId="1901473242" sldId="266"/>
            <ac:spMk id="28" creationId="{91414977-14D4-4FEB-1586-50976C3AF763}"/>
          </ac:spMkLst>
        </pc:spChg>
        <pc:picChg chg="add mod">
          <ac:chgData name="Imtiaz Begum (2128130)" userId="154c3e2b-2645-4e8c-a3cb-01ad99b7c24b" providerId="ADAL" clId="{A414DD12-A5C8-4FC5-A520-397B063C7A3F}" dt="2025-11-04T20:39:50.067" v="1450" actId="1582"/>
          <ac:picMkLst>
            <pc:docMk/>
            <pc:sldMk cId="1901473242" sldId="266"/>
            <ac:picMk id="15" creationId="{0EB8EC93-B6FC-1CF0-2F6D-4DF0503A332B}"/>
          </ac:picMkLst>
        </pc:picChg>
        <pc:picChg chg="add mod">
          <ac:chgData name="Imtiaz Begum (2128130)" userId="154c3e2b-2645-4e8c-a3cb-01ad99b7c24b" providerId="ADAL" clId="{A414DD12-A5C8-4FC5-A520-397B063C7A3F}" dt="2025-11-04T20:40:12.942" v="1456" actId="14100"/>
          <ac:picMkLst>
            <pc:docMk/>
            <pc:sldMk cId="1901473242" sldId="266"/>
            <ac:picMk id="18" creationId="{DC654CF1-CF24-9DE7-4333-202B46D623BF}"/>
          </ac:picMkLst>
        </pc:picChg>
      </pc:sldChg>
      <pc:sldChg chg="addSp delSp modSp new mod">
        <pc:chgData name="Imtiaz Begum (2128130)" userId="154c3e2b-2645-4e8c-a3cb-01ad99b7c24b" providerId="ADAL" clId="{A414DD12-A5C8-4FC5-A520-397B063C7A3F}" dt="2025-11-08T09:09:00.259" v="2334" actId="113"/>
        <pc:sldMkLst>
          <pc:docMk/>
          <pc:sldMk cId="1567014733" sldId="267"/>
        </pc:sldMkLst>
        <pc:spChg chg="mod">
          <ac:chgData name="Imtiaz Begum (2128130)" userId="154c3e2b-2645-4e8c-a3cb-01ad99b7c24b" providerId="ADAL" clId="{A414DD12-A5C8-4FC5-A520-397B063C7A3F}" dt="2025-11-08T09:09:00.259" v="2334" actId="113"/>
          <ac:spMkLst>
            <pc:docMk/>
            <pc:sldMk cId="1567014733" sldId="267"/>
            <ac:spMk id="2" creationId="{6ED65038-492B-B7EA-B79D-DD56F15A73EE}"/>
          </ac:spMkLst>
        </pc:spChg>
        <pc:spChg chg="mod">
          <ac:chgData name="Imtiaz Begum (2128130)" userId="154c3e2b-2645-4e8c-a3cb-01ad99b7c24b" providerId="ADAL" clId="{A414DD12-A5C8-4FC5-A520-397B063C7A3F}" dt="2025-11-06T13:03:59.288" v="2095" actId="20577"/>
          <ac:spMkLst>
            <pc:docMk/>
            <pc:sldMk cId="1567014733" sldId="267"/>
            <ac:spMk id="6" creationId="{5B5519BB-F837-0173-E0C5-71BEB9CF053E}"/>
          </ac:spMkLst>
        </pc:spChg>
        <pc:spChg chg="mod">
          <ac:chgData name="Imtiaz Begum (2128130)" userId="154c3e2b-2645-4e8c-a3cb-01ad99b7c24b" providerId="ADAL" clId="{A414DD12-A5C8-4FC5-A520-397B063C7A3F}" dt="2025-11-06T13:02:34.739" v="2088" actId="20577"/>
          <ac:spMkLst>
            <pc:docMk/>
            <pc:sldMk cId="1567014733" sldId="267"/>
            <ac:spMk id="15" creationId="{E5AA14E2-0E43-D8C7-C28B-7DFE899C365A}"/>
          </ac:spMkLst>
        </pc:spChg>
      </pc:sldChg>
      <pc:sldChg chg="modSp mod">
        <pc:chgData name="Imtiaz Begum (2128130)" userId="154c3e2b-2645-4e8c-a3cb-01ad99b7c24b" providerId="ADAL" clId="{A414DD12-A5C8-4FC5-A520-397B063C7A3F}" dt="2025-11-05T14:03:37.822" v="1671" actId="20577"/>
        <pc:sldMkLst>
          <pc:docMk/>
          <pc:sldMk cId="838876335" sldId="268"/>
        </pc:sldMkLst>
        <pc:spChg chg="mod">
          <ac:chgData name="Imtiaz Begum (2128130)" userId="154c3e2b-2645-4e8c-a3cb-01ad99b7c24b" providerId="ADAL" clId="{A414DD12-A5C8-4FC5-A520-397B063C7A3F}" dt="2025-11-05T14:03:37.822" v="1671" actId="20577"/>
          <ac:spMkLst>
            <pc:docMk/>
            <pc:sldMk cId="838876335" sldId="268"/>
            <ac:spMk id="2" creationId="{08B68419-4169-CA31-08B8-117533FCD1EF}"/>
          </ac:spMkLst>
        </pc:spChg>
      </pc:sldChg>
      <pc:sldChg chg="addSp modSp mod">
        <pc:chgData name="Imtiaz Begum (2128130)" userId="154c3e2b-2645-4e8c-a3cb-01ad99b7c24b" providerId="ADAL" clId="{A414DD12-A5C8-4FC5-A520-397B063C7A3F}" dt="2025-11-08T19:09:16.244" v="2642" actId="255"/>
        <pc:sldMkLst>
          <pc:docMk/>
          <pc:sldMk cId="3209802602" sldId="269"/>
        </pc:sldMkLst>
        <pc:spChg chg="mod">
          <ac:chgData name="Imtiaz Begum (2128130)" userId="154c3e2b-2645-4e8c-a3cb-01ad99b7c24b" providerId="ADAL" clId="{A414DD12-A5C8-4FC5-A520-397B063C7A3F}" dt="2025-11-08T19:09:16.244" v="2642" actId="255"/>
          <ac:spMkLst>
            <pc:docMk/>
            <pc:sldMk cId="3209802602" sldId="269"/>
            <ac:spMk id="2" creationId="{F066E0D9-7ECB-60C8-6850-0FEF1BCDC3EF}"/>
          </ac:spMkLst>
        </pc:spChg>
        <pc:picChg chg="mod">
          <ac:chgData name="Imtiaz Begum (2128130)" userId="154c3e2b-2645-4e8c-a3cb-01ad99b7c24b" providerId="ADAL" clId="{A414DD12-A5C8-4FC5-A520-397B063C7A3F}" dt="2025-11-05T22:09:49.266" v="1872" actId="1076"/>
          <ac:picMkLst>
            <pc:docMk/>
            <pc:sldMk cId="3209802602" sldId="269"/>
            <ac:picMk id="4" creationId="{D5FCAB24-3C90-B55C-CDD0-5B03764C8E8D}"/>
          </ac:picMkLst>
        </pc:picChg>
        <pc:picChg chg="mod">
          <ac:chgData name="Imtiaz Begum (2128130)" userId="154c3e2b-2645-4e8c-a3cb-01ad99b7c24b" providerId="ADAL" clId="{A414DD12-A5C8-4FC5-A520-397B063C7A3F}" dt="2025-11-05T22:10:51.761" v="1877" actId="1076"/>
          <ac:picMkLst>
            <pc:docMk/>
            <pc:sldMk cId="3209802602" sldId="269"/>
            <ac:picMk id="6" creationId="{1713B362-3324-A541-58DB-38E5C6823016}"/>
          </ac:picMkLst>
        </pc:picChg>
        <pc:picChg chg="add mod">
          <ac:chgData name="Imtiaz Begum (2128130)" userId="154c3e2b-2645-4e8c-a3cb-01ad99b7c24b" providerId="ADAL" clId="{A414DD12-A5C8-4FC5-A520-397B063C7A3F}" dt="2025-11-05T22:10:24.145" v="1875" actId="1076"/>
          <ac:picMkLst>
            <pc:docMk/>
            <pc:sldMk cId="3209802602" sldId="269"/>
            <ac:picMk id="8" creationId="{D37B3FA2-C645-84DB-2334-945EECC7BC38}"/>
          </ac:picMkLst>
        </pc:picChg>
      </pc:sldChg>
      <pc:sldChg chg="addSp delSp modSp new mod">
        <pc:chgData name="Imtiaz Begum (2128130)" userId="154c3e2b-2645-4e8c-a3cb-01ad99b7c24b" providerId="ADAL" clId="{A414DD12-A5C8-4FC5-A520-397B063C7A3F}" dt="2025-11-08T09:01:08.085" v="2235" actId="255"/>
        <pc:sldMkLst>
          <pc:docMk/>
          <pc:sldMk cId="1722815491" sldId="271"/>
        </pc:sldMkLst>
        <pc:spChg chg="mod">
          <ac:chgData name="Imtiaz Begum (2128130)" userId="154c3e2b-2645-4e8c-a3cb-01ad99b7c24b" providerId="ADAL" clId="{A414DD12-A5C8-4FC5-A520-397B063C7A3F}" dt="2025-11-08T09:01:08.085" v="2235" actId="255"/>
          <ac:spMkLst>
            <pc:docMk/>
            <pc:sldMk cId="1722815491" sldId="271"/>
            <ac:spMk id="2" creationId="{3830D84F-62C0-F26B-CAB4-AD3ABC64BA60}"/>
          </ac:spMkLst>
        </pc:spChg>
        <pc:spChg chg="add mod">
          <ac:chgData name="Imtiaz Begum (2128130)" userId="154c3e2b-2645-4e8c-a3cb-01ad99b7c24b" providerId="ADAL" clId="{A414DD12-A5C8-4FC5-A520-397B063C7A3F}" dt="2025-11-05T21:49:20.095" v="1811" actId="1076"/>
          <ac:spMkLst>
            <pc:docMk/>
            <pc:sldMk cId="1722815491" sldId="271"/>
            <ac:spMk id="5" creationId="{9CF05641-2615-AE13-0273-BC717ADF05E8}"/>
          </ac:spMkLst>
        </pc:spChg>
        <pc:picChg chg="add mod">
          <ac:chgData name="Imtiaz Begum (2128130)" userId="154c3e2b-2645-4e8c-a3cb-01ad99b7c24b" providerId="ADAL" clId="{A414DD12-A5C8-4FC5-A520-397B063C7A3F}" dt="2025-11-05T21:47:59.090" v="1803" actId="1076"/>
          <ac:picMkLst>
            <pc:docMk/>
            <pc:sldMk cId="1722815491" sldId="271"/>
            <ac:picMk id="8" creationId="{CB23FB58-E815-E4AF-6BB4-5DA9D190E181}"/>
          </ac:picMkLst>
        </pc:picChg>
        <pc:picChg chg="add mod">
          <ac:chgData name="Imtiaz Begum (2128130)" userId="154c3e2b-2645-4e8c-a3cb-01ad99b7c24b" providerId="ADAL" clId="{A414DD12-A5C8-4FC5-A520-397B063C7A3F}" dt="2025-11-05T21:48:23.260" v="1805" actId="14100"/>
          <ac:picMkLst>
            <pc:docMk/>
            <pc:sldMk cId="1722815491" sldId="271"/>
            <ac:picMk id="11" creationId="{139E9189-86F5-219E-9314-50D48DBED540}"/>
          </ac:picMkLst>
        </pc:picChg>
        <pc:picChg chg="add mod">
          <ac:chgData name="Imtiaz Begum (2128130)" userId="154c3e2b-2645-4e8c-a3cb-01ad99b7c24b" providerId="ADAL" clId="{A414DD12-A5C8-4FC5-A520-397B063C7A3F}" dt="2025-11-05T21:48:12.358" v="1804" actId="1076"/>
          <ac:picMkLst>
            <pc:docMk/>
            <pc:sldMk cId="1722815491" sldId="271"/>
            <ac:picMk id="14" creationId="{C6176D88-A63E-931E-4DD6-52FF936D9551}"/>
          </ac:picMkLst>
        </pc:picChg>
      </pc:sldChg>
      <pc:sldChg chg="modSp mod ord">
        <pc:chgData name="Imtiaz Begum (2128130)" userId="154c3e2b-2645-4e8c-a3cb-01ad99b7c24b" providerId="ADAL" clId="{A414DD12-A5C8-4FC5-A520-397B063C7A3F}" dt="2025-11-09T19:05:12.814" v="2759" actId="20577"/>
        <pc:sldMkLst>
          <pc:docMk/>
          <pc:sldMk cId="3753359604" sldId="294"/>
        </pc:sldMkLst>
        <pc:spChg chg="mod">
          <ac:chgData name="Imtiaz Begum (2128130)" userId="154c3e2b-2645-4e8c-a3cb-01ad99b7c24b" providerId="ADAL" clId="{A414DD12-A5C8-4FC5-A520-397B063C7A3F}" dt="2025-11-09T19:05:12.814" v="2759" actId="20577"/>
          <ac:spMkLst>
            <pc:docMk/>
            <pc:sldMk cId="3753359604" sldId="294"/>
            <ac:spMk id="2" creationId="{BD003139-BD83-95B2-35DD-084CAFA1DC95}"/>
          </ac:spMkLst>
        </pc:spChg>
      </pc:sldChg>
      <pc:sldChg chg="addSp modSp mod ord">
        <pc:chgData name="Imtiaz Begum (2128130)" userId="154c3e2b-2645-4e8c-a3cb-01ad99b7c24b" providerId="ADAL" clId="{A414DD12-A5C8-4FC5-A520-397B063C7A3F}" dt="2025-11-09T11:06:56.964" v="2756" actId="20577"/>
        <pc:sldMkLst>
          <pc:docMk/>
          <pc:sldMk cId="2294334529" sldId="295"/>
        </pc:sldMkLst>
        <pc:spChg chg="add mod">
          <ac:chgData name="Imtiaz Begum (2128130)" userId="154c3e2b-2645-4e8c-a3cb-01ad99b7c24b" providerId="ADAL" clId="{A414DD12-A5C8-4FC5-A520-397B063C7A3F}" dt="2025-11-09T11:06:56.964" v="2756" actId="20577"/>
          <ac:spMkLst>
            <pc:docMk/>
            <pc:sldMk cId="2294334529" sldId="295"/>
            <ac:spMk id="3" creationId="{DF9D1E9D-08AB-3E07-76E0-F63A6B581F23}"/>
          </ac:spMkLst>
        </pc:spChg>
      </pc:sldChg>
    </pc:docChg>
  </pc:docChgLst>
  <pc:docChgLst>
    <pc:chgData name="Imtiaz Begum (2128130)" userId="S::2128130@student.uwtsd.ac.uk::154c3e2b-2645-4e8c-a3cb-01ad99b7c24b" providerId="AD" clId="Web-{E6D8CE31-105F-1808-DC00-347AA92E5153}"/>
    <pc:docChg chg="modSld">
      <pc:chgData name="Imtiaz Begum (2128130)" userId="S::2128130@student.uwtsd.ac.uk::154c3e2b-2645-4e8c-a3cb-01ad99b7c24b" providerId="AD" clId="Web-{E6D8CE31-105F-1808-DC00-347AA92E5153}" dt="2025-11-09T14:57:43.047" v="13" actId="1076"/>
      <pc:docMkLst>
        <pc:docMk/>
      </pc:docMkLst>
      <pc:sldChg chg="modSp">
        <pc:chgData name="Imtiaz Begum (2128130)" userId="S::2128130@student.uwtsd.ac.uk::154c3e2b-2645-4e8c-a3cb-01ad99b7c24b" providerId="AD" clId="Web-{E6D8CE31-105F-1808-DC00-347AA92E5153}" dt="2025-11-09T12:28:36.432" v="0" actId="20577"/>
        <pc:sldMkLst>
          <pc:docMk/>
          <pc:sldMk cId="980651818" sldId="258"/>
        </pc:sldMkLst>
        <pc:spChg chg="mod">
          <ac:chgData name="Imtiaz Begum (2128130)" userId="S::2128130@student.uwtsd.ac.uk::154c3e2b-2645-4e8c-a3cb-01ad99b7c24b" providerId="AD" clId="Web-{E6D8CE31-105F-1808-DC00-347AA92E5153}" dt="2025-11-09T12:28:36.432" v="0" actId="20577"/>
          <ac:spMkLst>
            <pc:docMk/>
            <pc:sldMk cId="980651818" sldId="258"/>
            <ac:spMk id="21" creationId="{D9CFE1B7-AEE1-A3BD-DE84-2DCAC71106E1}"/>
          </ac:spMkLst>
        </pc:spChg>
      </pc:sldChg>
      <pc:sldChg chg="modSp">
        <pc:chgData name="Imtiaz Begum (2128130)" userId="S::2128130@student.uwtsd.ac.uk::154c3e2b-2645-4e8c-a3cb-01ad99b7c24b" providerId="AD" clId="Web-{E6D8CE31-105F-1808-DC00-347AA92E5153}" dt="2025-11-09T12:28:49.682" v="2" actId="20577"/>
        <pc:sldMkLst>
          <pc:docMk/>
          <pc:sldMk cId="3432848934" sldId="259"/>
        </pc:sldMkLst>
        <pc:spChg chg="mod">
          <ac:chgData name="Imtiaz Begum (2128130)" userId="S::2128130@student.uwtsd.ac.uk::154c3e2b-2645-4e8c-a3cb-01ad99b7c24b" providerId="AD" clId="Web-{E6D8CE31-105F-1808-DC00-347AA92E5153}" dt="2025-11-09T12:28:49.682" v="2" actId="20577"/>
          <ac:spMkLst>
            <pc:docMk/>
            <pc:sldMk cId="3432848934" sldId="259"/>
            <ac:spMk id="2" creationId="{BFEE3857-483C-0C31-93F2-BE5AE05396CF}"/>
          </ac:spMkLst>
        </pc:spChg>
      </pc:sldChg>
      <pc:sldChg chg="modSp">
        <pc:chgData name="Imtiaz Begum (2128130)" userId="S::2128130@student.uwtsd.ac.uk::154c3e2b-2645-4e8c-a3cb-01ad99b7c24b" providerId="AD" clId="Web-{E6D8CE31-105F-1808-DC00-347AA92E5153}" dt="2025-11-09T12:29:26.104" v="8" actId="20577"/>
        <pc:sldMkLst>
          <pc:docMk/>
          <pc:sldMk cId="3569629843" sldId="261"/>
        </pc:sldMkLst>
        <pc:spChg chg="mod">
          <ac:chgData name="Imtiaz Begum (2128130)" userId="S::2128130@student.uwtsd.ac.uk::154c3e2b-2645-4e8c-a3cb-01ad99b7c24b" providerId="AD" clId="Web-{E6D8CE31-105F-1808-DC00-347AA92E5153}" dt="2025-11-09T12:29:26.104" v="8" actId="20577"/>
          <ac:spMkLst>
            <pc:docMk/>
            <pc:sldMk cId="3569629843" sldId="261"/>
            <ac:spMk id="2" creationId="{EA42F3D7-4EEF-87F9-E067-C219F63456B9}"/>
          </ac:spMkLst>
        </pc:spChg>
      </pc:sldChg>
      <pc:sldChg chg="modSp">
        <pc:chgData name="Imtiaz Begum (2128130)" userId="S::2128130@student.uwtsd.ac.uk::154c3e2b-2645-4e8c-a3cb-01ad99b7c24b" providerId="AD" clId="Web-{E6D8CE31-105F-1808-DC00-347AA92E5153}" dt="2025-11-09T14:57:43.047" v="13" actId="1076"/>
        <pc:sldMkLst>
          <pc:docMk/>
          <pc:sldMk cId="2551307096" sldId="262"/>
        </pc:sldMkLst>
        <pc:spChg chg="mod">
          <ac:chgData name="Imtiaz Begum (2128130)" userId="S::2128130@student.uwtsd.ac.uk::154c3e2b-2645-4e8c-a3cb-01ad99b7c24b" providerId="AD" clId="Web-{E6D8CE31-105F-1808-DC00-347AA92E5153}" dt="2025-11-09T14:57:43.047" v="13" actId="1076"/>
          <ac:spMkLst>
            <pc:docMk/>
            <pc:sldMk cId="2551307096" sldId="262"/>
            <ac:spMk id="2" creationId="{C21FA789-E460-6E44-8EF6-E19C63AA78CD}"/>
          </ac:spMkLst>
        </pc:spChg>
        <pc:picChg chg="mod">
          <ac:chgData name="Imtiaz Begum (2128130)" userId="S::2128130@student.uwtsd.ac.uk::154c3e2b-2645-4e8c-a3cb-01ad99b7c24b" providerId="AD" clId="Web-{E6D8CE31-105F-1808-DC00-347AA92E5153}" dt="2025-11-09T14:57:30.656" v="12" actId="14100"/>
          <ac:picMkLst>
            <pc:docMk/>
            <pc:sldMk cId="2551307096" sldId="262"/>
            <ac:picMk id="6" creationId="{7DFF41DD-1994-5AC7-61F0-FD69F4B8C124}"/>
          </ac:picMkLst>
        </pc:picChg>
      </pc:sldChg>
      <pc:sldChg chg="modSp">
        <pc:chgData name="Imtiaz Begum (2128130)" userId="S::2128130@student.uwtsd.ac.uk::154c3e2b-2645-4e8c-a3cb-01ad99b7c24b" providerId="AD" clId="Web-{E6D8CE31-105F-1808-DC00-347AA92E5153}" dt="2025-11-09T12:29:04.463" v="4" actId="20577"/>
        <pc:sldMkLst>
          <pc:docMk/>
          <pc:sldMk cId="2941538798" sldId="264"/>
        </pc:sldMkLst>
        <pc:spChg chg="mod">
          <ac:chgData name="Imtiaz Begum (2128130)" userId="S::2128130@student.uwtsd.ac.uk::154c3e2b-2645-4e8c-a3cb-01ad99b7c24b" providerId="AD" clId="Web-{E6D8CE31-105F-1808-DC00-347AA92E5153}" dt="2025-11-09T12:29:04.463" v="4" actId="20577"/>
          <ac:spMkLst>
            <pc:docMk/>
            <pc:sldMk cId="2941538798" sldId="264"/>
            <ac:spMk id="2" creationId="{552A8810-9BFA-1E53-4555-3EC5CCE2D65A}"/>
          </ac:spMkLst>
        </pc:spChg>
      </pc:sldChg>
      <pc:sldChg chg="modSp">
        <pc:chgData name="Imtiaz Begum (2128130)" userId="S::2128130@student.uwtsd.ac.uk::154c3e2b-2645-4e8c-a3cb-01ad99b7c24b" providerId="AD" clId="Web-{E6D8CE31-105F-1808-DC00-347AA92E5153}" dt="2025-11-09T12:29:26.073" v="7" actId="20577"/>
        <pc:sldMkLst>
          <pc:docMk/>
          <pc:sldMk cId="1364258108" sldId="265"/>
        </pc:sldMkLst>
        <pc:spChg chg="mod">
          <ac:chgData name="Imtiaz Begum (2128130)" userId="S::2128130@student.uwtsd.ac.uk::154c3e2b-2645-4e8c-a3cb-01ad99b7c24b" providerId="AD" clId="Web-{E6D8CE31-105F-1808-DC00-347AA92E5153}" dt="2025-11-09T12:29:26.073" v="7" actId="20577"/>
          <ac:spMkLst>
            <pc:docMk/>
            <pc:sldMk cId="1364258108" sldId="265"/>
            <ac:spMk id="2" creationId="{5E937B90-C587-5DE5-FA70-733E3C806D11}"/>
          </ac:spMkLst>
        </pc:spChg>
      </pc:sldChg>
      <pc:sldChg chg="modSp">
        <pc:chgData name="Imtiaz Begum (2128130)" userId="S::2128130@student.uwtsd.ac.uk::154c3e2b-2645-4e8c-a3cb-01ad99b7c24b" providerId="AD" clId="Web-{E6D8CE31-105F-1808-DC00-347AA92E5153}" dt="2025-11-09T12:29:48.513" v="9" actId="20577"/>
        <pc:sldMkLst>
          <pc:docMk/>
          <pc:sldMk cId="1722815491" sldId="271"/>
        </pc:sldMkLst>
        <pc:spChg chg="mod">
          <ac:chgData name="Imtiaz Begum (2128130)" userId="S::2128130@student.uwtsd.ac.uk::154c3e2b-2645-4e8c-a3cb-01ad99b7c24b" providerId="AD" clId="Web-{E6D8CE31-105F-1808-DC00-347AA92E5153}" dt="2025-11-09T12:29:48.513" v="9" actId="20577"/>
          <ac:spMkLst>
            <pc:docMk/>
            <pc:sldMk cId="1722815491" sldId="271"/>
            <ac:spMk id="2" creationId="{3830D84F-62C0-F26B-CAB4-AD3ABC64BA60}"/>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CAD245-6C30-4B6B-AAE0-3CB05CBCA299}" type="doc">
      <dgm:prSet loTypeId="urn:microsoft.com/office/officeart/2018/2/layout/IconLabelList" loCatId="icon" qsTypeId="urn:microsoft.com/office/officeart/2005/8/quickstyle/simple1" qsCatId="simple" csTypeId="urn:microsoft.com/office/officeart/2018/5/colors/Iconchunking_neutralbg_accent6_2" csCatId="accent6" phldr="1"/>
      <dgm:spPr/>
      <dgm:t>
        <a:bodyPr/>
        <a:lstStyle/>
        <a:p>
          <a:endParaRPr lang="en-US"/>
        </a:p>
      </dgm:t>
    </dgm:pt>
    <dgm:pt modelId="{18C6118B-2E56-45EB-951A-871C003F478B}">
      <dgm:prSet custT="0"/>
      <dgm:spPr/>
      <dgm:t>
        <a:bodyPr/>
        <a:lstStyle/>
        <a:p>
          <a:pPr>
            <a:lnSpc>
              <a:spcPct val="100000"/>
            </a:lnSpc>
          </a:pPr>
          <a:r>
            <a:rPr lang="en-GB" sz="1800" b="1">
              <a:latin typeface="Arial"/>
              <a:cs typeface="Arial"/>
            </a:rPr>
            <a:t>Programme: MSc Public Health and Social Care in Practice </a:t>
          </a:r>
          <a:endParaRPr lang="en-US" sz="1800">
            <a:latin typeface="Arial"/>
            <a:cs typeface="Arial"/>
          </a:endParaRPr>
        </a:p>
      </dgm:t>
    </dgm:pt>
    <dgm:pt modelId="{247D9ABB-8D01-45BA-97AF-0347F0C44DD4}" type="parTrans" cxnId="{70491DB2-14F1-4FAA-900E-B6ECBAACEC61}">
      <dgm:prSet/>
      <dgm:spPr/>
      <dgm:t>
        <a:bodyPr/>
        <a:lstStyle/>
        <a:p>
          <a:endParaRPr lang="en-US"/>
        </a:p>
      </dgm:t>
    </dgm:pt>
    <dgm:pt modelId="{0EDF6C69-BF51-4905-A7DF-581291930319}" type="sibTrans" cxnId="{70491DB2-14F1-4FAA-900E-B6ECBAACEC61}">
      <dgm:prSet/>
      <dgm:spPr/>
      <dgm:t>
        <a:bodyPr/>
        <a:lstStyle/>
        <a:p>
          <a:endParaRPr lang="en-US"/>
        </a:p>
      </dgm:t>
    </dgm:pt>
    <dgm:pt modelId="{DB9FA33E-1C6A-4B70-836A-D5347D6042ED}">
      <dgm:prSet/>
      <dgm:spPr/>
      <dgm:t>
        <a:bodyPr/>
        <a:lstStyle/>
        <a:p>
          <a:pPr>
            <a:lnSpc>
              <a:spcPct val="100000"/>
            </a:lnSpc>
          </a:pPr>
          <a:r>
            <a:rPr lang="en-GB" b="1">
              <a:latin typeface="Arial"/>
              <a:cs typeface="Arial"/>
            </a:rPr>
            <a:t>Module: Population Health and Digital Health Promotion </a:t>
          </a:r>
          <a:endParaRPr lang="en-US">
            <a:latin typeface="Arial"/>
            <a:cs typeface="Arial"/>
          </a:endParaRPr>
        </a:p>
      </dgm:t>
    </dgm:pt>
    <dgm:pt modelId="{E80EC5CB-E2A6-4162-B77B-968985A8469B}" type="parTrans" cxnId="{95BB81A6-0B22-4383-81E8-DA8BF29DE4C9}">
      <dgm:prSet/>
      <dgm:spPr/>
      <dgm:t>
        <a:bodyPr/>
        <a:lstStyle/>
        <a:p>
          <a:endParaRPr lang="en-US"/>
        </a:p>
      </dgm:t>
    </dgm:pt>
    <dgm:pt modelId="{35EBC53C-C5AB-416E-8BCF-3794B2EF71FE}" type="sibTrans" cxnId="{95BB81A6-0B22-4383-81E8-DA8BF29DE4C9}">
      <dgm:prSet/>
      <dgm:spPr/>
      <dgm:t>
        <a:bodyPr/>
        <a:lstStyle/>
        <a:p>
          <a:endParaRPr lang="en-US"/>
        </a:p>
      </dgm:t>
    </dgm:pt>
    <dgm:pt modelId="{DCF21ADB-5B40-4B03-BFF0-05EE6B409BC0}">
      <dgm:prSet/>
      <dgm:spPr/>
      <dgm:t>
        <a:bodyPr/>
        <a:lstStyle/>
        <a:p>
          <a:pPr>
            <a:lnSpc>
              <a:spcPct val="100000"/>
            </a:lnSpc>
          </a:pPr>
          <a:r>
            <a:rPr lang="en-GB" b="1">
              <a:latin typeface="Arial"/>
              <a:cs typeface="Arial"/>
            </a:rPr>
            <a:t>Module code: LCHS7009 </a:t>
          </a:r>
          <a:endParaRPr lang="en-US">
            <a:latin typeface="Arial"/>
            <a:cs typeface="Arial"/>
          </a:endParaRPr>
        </a:p>
      </dgm:t>
    </dgm:pt>
    <dgm:pt modelId="{3C61D761-F898-41A3-84B3-761D379417DE}" type="parTrans" cxnId="{F52139D6-0E4C-43BF-A02C-8A45E7C2CB49}">
      <dgm:prSet/>
      <dgm:spPr/>
      <dgm:t>
        <a:bodyPr/>
        <a:lstStyle/>
        <a:p>
          <a:endParaRPr lang="en-US"/>
        </a:p>
      </dgm:t>
    </dgm:pt>
    <dgm:pt modelId="{8E4003BA-36C3-49CD-B737-2D25CC088EEF}" type="sibTrans" cxnId="{F52139D6-0E4C-43BF-A02C-8A45E7C2CB49}">
      <dgm:prSet/>
      <dgm:spPr/>
      <dgm:t>
        <a:bodyPr/>
        <a:lstStyle/>
        <a:p>
          <a:endParaRPr lang="en-US"/>
        </a:p>
      </dgm:t>
    </dgm:pt>
    <dgm:pt modelId="{FBC87BC2-9264-4EF7-BFFE-551E009D64FD}">
      <dgm:prSet/>
      <dgm:spPr/>
      <dgm:t>
        <a:bodyPr/>
        <a:lstStyle/>
        <a:p>
          <a:pPr>
            <a:lnSpc>
              <a:spcPct val="100000"/>
            </a:lnSpc>
          </a:pPr>
          <a:r>
            <a:rPr lang="en-GB" b="1">
              <a:latin typeface="Arial"/>
              <a:cs typeface="Arial"/>
            </a:rPr>
            <a:t>Lecturer: Dr Besty Jose</a:t>
          </a:r>
          <a:endParaRPr lang="en-US">
            <a:latin typeface="Arial"/>
            <a:cs typeface="Arial"/>
          </a:endParaRPr>
        </a:p>
      </dgm:t>
    </dgm:pt>
    <dgm:pt modelId="{8B462721-1D08-43F8-92C9-3D30CD1B5D2F}" type="parTrans" cxnId="{0690F690-885A-4762-A4AC-CA27301F4E08}">
      <dgm:prSet/>
      <dgm:spPr/>
      <dgm:t>
        <a:bodyPr/>
        <a:lstStyle/>
        <a:p>
          <a:endParaRPr lang="en-US"/>
        </a:p>
      </dgm:t>
    </dgm:pt>
    <dgm:pt modelId="{D7201976-63BE-41A0-9CD1-97C3EFA1684B}" type="sibTrans" cxnId="{0690F690-885A-4762-A4AC-CA27301F4E08}">
      <dgm:prSet/>
      <dgm:spPr/>
      <dgm:t>
        <a:bodyPr/>
        <a:lstStyle/>
        <a:p>
          <a:endParaRPr lang="en-US"/>
        </a:p>
      </dgm:t>
    </dgm:pt>
    <dgm:pt modelId="{1FCA9A8F-84BB-429F-BEB9-3F0AADC59946}" type="pres">
      <dgm:prSet presAssocID="{1FCAD245-6C30-4B6B-AAE0-3CB05CBCA299}" presName="root" presStyleCnt="0">
        <dgm:presLayoutVars>
          <dgm:dir/>
          <dgm:resizeHandles val="exact"/>
        </dgm:presLayoutVars>
      </dgm:prSet>
      <dgm:spPr/>
    </dgm:pt>
    <dgm:pt modelId="{66BCD926-2E45-4B74-9FED-FAA263F1DBC2}" type="pres">
      <dgm:prSet presAssocID="{18C6118B-2E56-45EB-951A-871C003F478B}" presName="compNode" presStyleCnt="0"/>
      <dgm:spPr/>
    </dgm:pt>
    <dgm:pt modelId="{BB1B32BD-3DD5-4234-BFB6-2A764F8C61E4}" type="pres">
      <dgm:prSet presAssocID="{18C6118B-2E56-45EB-951A-871C003F478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spital"/>
        </a:ext>
      </dgm:extLst>
    </dgm:pt>
    <dgm:pt modelId="{507C52B8-DCE6-441F-AB8E-0F8EB0D213FA}" type="pres">
      <dgm:prSet presAssocID="{18C6118B-2E56-45EB-951A-871C003F478B}" presName="spaceRect" presStyleCnt="0"/>
      <dgm:spPr/>
    </dgm:pt>
    <dgm:pt modelId="{B06E57C0-894B-4E7E-98D8-9DD7EDFDAA8F}" type="pres">
      <dgm:prSet presAssocID="{18C6118B-2E56-45EB-951A-871C003F478B}" presName="textRect" presStyleLbl="revTx" presStyleIdx="0" presStyleCnt="4">
        <dgm:presLayoutVars>
          <dgm:chMax val="1"/>
          <dgm:chPref val="1"/>
        </dgm:presLayoutVars>
      </dgm:prSet>
      <dgm:spPr/>
    </dgm:pt>
    <dgm:pt modelId="{8B7B9BAB-5BC4-45E6-9789-1512FFEC93F1}" type="pres">
      <dgm:prSet presAssocID="{0EDF6C69-BF51-4905-A7DF-581291930319}" presName="sibTrans" presStyleCnt="0"/>
      <dgm:spPr/>
    </dgm:pt>
    <dgm:pt modelId="{4B18878F-3557-4E3E-A036-BFB02D1A09F7}" type="pres">
      <dgm:prSet presAssocID="{DB9FA33E-1C6A-4B70-836A-D5347D6042ED}" presName="compNode" presStyleCnt="0"/>
      <dgm:spPr/>
    </dgm:pt>
    <dgm:pt modelId="{C494D382-0310-4D63-9AF1-EF235F00B22A}" type="pres">
      <dgm:prSet presAssocID="{DB9FA33E-1C6A-4B70-836A-D5347D6042E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ethoscope"/>
        </a:ext>
      </dgm:extLst>
    </dgm:pt>
    <dgm:pt modelId="{9790A6ED-5C56-4FA9-91C5-2F132AD74EEA}" type="pres">
      <dgm:prSet presAssocID="{DB9FA33E-1C6A-4B70-836A-D5347D6042ED}" presName="spaceRect" presStyleCnt="0"/>
      <dgm:spPr/>
    </dgm:pt>
    <dgm:pt modelId="{D141F2D2-27A0-4637-A1AC-56A74A67C792}" type="pres">
      <dgm:prSet presAssocID="{DB9FA33E-1C6A-4B70-836A-D5347D6042ED}" presName="textRect" presStyleLbl="revTx" presStyleIdx="1" presStyleCnt="4">
        <dgm:presLayoutVars>
          <dgm:chMax val="1"/>
          <dgm:chPref val="1"/>
        </dgm:presLayoutVars>
      </dgm:prSet>
      <dgm:spPr/>
    </dgm:pt>
    <dgm:pt modelId="{0B9D4743-B25F-472E-A760-7E38EAD2F59F}" type="pres">
      <dgm:prSet presAssocID="{35EBC53C-C5AB-416E-8BCF-3794B2EF71FE}" presName="sibTrans" presStyleCnt="0"/>
      <dgm:spPr/>
    </dgm:pt>
    <dgm:pt modelId="{FF8371D5-6017-44D2-94D9-7635B62E155B}" type="pres">
      <dgm:prSet presAssocID="{DCF21ADB-5B40-4B03-BFF0-05EE6B409BC0}" presName="compNode" presStyleCnt="0"/>
      <dgm:spPr/>
    </dgm:pt>
    <dgm:pt modelId="{0256A246-577A-4BEC-AB9D-5D50BB52AF02}" type="pres">
      <dgm:prSet presAssocID="{DCF21ADB-5B40-4B03-BFF0-05EE6B409BC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ocessor"/>
        </a:ext>
      </dgm:extLst>
    </dgm:pt>
    <dgm:pt modelId="{8370FA53-2F52-45D1-BFA6-42E243BFBF3F}" type="pres">
      <dgm:prSet presAssocID="{DCF21ADB-5B40-4B03-BFF0-05EE6B409BC0}" presName="spaceRect" presStyleCnt="0"/>
      <dgm:spPr/>
    </dgm:pt>
    <dgm:pt modelId="{CE5D6950-298A-4281-86AB-2BB280562AE5}" type="pres">
      <dgm:prSet presAssocID="{DCF21ADB-5B40-4B03-BFF0-05EE6B409BC0}" presName="textRect" presStyleLbl="revTx" presStyleIdx="2" presStyleCnt="4">
        <dgm:presLayoutVars>
          <dgm:chMax val="1"/>
          <dgm:chPref val="1"/>
        </dgm:presLayoutVars>
      </dgm:prSet>
      <dgm:spPr/>
    </dgm:pt>
    <dgm:pt modelId="{2B0EE802-45A2-41FF-AF94-FDF94FB17864}" type="pres">
      <dgm:prSet presAssocID="{8E4003BA-36C3-49CD-B737-2D25CC088EEF}" presName="sibTrans" presStyleCnt="0"/>
      <dgm:spPr/>
    </dgm:pt>
    <dgm:pt modelId="{255658C4-1587-40E8-8833-A7F0C2541A8D}" type="pres">
      <dgm:prSet presAssocID="{FBC87BC2-9264-4EF7-BFFE-551E009D64FD}" presName="compNode" presStyleCnt="0"/>
      <dgm:spPr/>
    </dgm:pt>
    <dgm:pt modelId="{5002B09E-BC30-40D1-AA99-14D2D0FD3662}" type="pres">
      <dgm:prSet presAssocID="{FBC87BC2-9264-4EF7-BFFE-551E009D64F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ecturer"/>
        </a:ext>
      </dgm:extLst>
    </dgm:pt>
    <dgm:pt modelId="{D6346B20-BA0A-4ECC-9048-F93A0AC7D581}" type="pres">
      <dgm:prSet presAssocID="{FBC87BC2-9264-4EF7-BFFE-551E009D64FD}" presName="spaceRect" presStyleCnt="0"/>
      <dgm:spPr/>
    </dgm:pt>
    <dgm:pt modelId="{B23F0D95-1255-414A-B921-82CDEE70EA0C}" type="pres">
      <dgm:prSet presAssocID="{FBC87BC2-9264-4EF7-BFFE-551E009D64FD}" presName="textRect" presStyleLbl="revTx" presStyleIdx="3" presStyleCnt="4">
        <dgm:presLayoutVars>
          <dgm:chMax val="1"/>
          <dgm:chPref val="1"/>
        </dgm:presLayoutVars>
      </dgm:prSet>
      <dgm:spPr/>
    </dgm:pt>
  </dgm:ptLst>
  <dgm:cxnLst>
    <dgm:cxn modelId="{86566714-FF80-42EB-B526-EA438C5B4ED3}" type="presOf" srcId="{18C6118B-2E56-45EB-951A-871C003F478B}" destId="{B06E57C0-894B-4E7E-98D8-9DD7EDFDAA8F}" srcOrd="0" destOrd="0" presId="urn:microsoft.com/office/officeart/2018/2/layout/IconLabelList"/>
    <dgm:cxn modelId="{F115DB28-BD53-4202-8A82-499DC6113DB9}" type="presOf" srcId="{DCF21ADB-5B40-4B03-BFF0-05EE6B409BC0}" destId="{CE5D6950-298A-4281-86AB-2BB280562AE5}" srcOrd="0" destOrd="0" presId="urn:microsoft.com/office/officeart/2018/2/layout/IconLabelList"/>
    <dgm:cxn modelId="{66C33A2D-EF38-45A7-A7FE-1E5AF8C06157}" type="presOf" srcId="{1FCAD245-6C30-4B6B-AAE0-3CB05CBCA299}" destId="{1FCA9A8F-84BB-429F-BEB9-3F0AADC59946}" srcOrd="0" destOrd="0" presId="urn:microsoft.com/office/officeart/2018/2/layout/IconLabelList"/>
    <dgm:cxn modelId="{35E74C62-C2DA-4A40-89C0-1CD434CD21B6}" type="presOf" srcId="{FBC87BC2-9264-4EF7-BFFE-551E009D64FD}" destId="{B23F0D95-1255-414A-B921-82CDEE70EA0C}" srcOrd="0" destOrd="0" presId="urn:microsoft.com/office/officeart/2018/2/layout/IconLabelList"/>
    <dgm:cxn modelId="{0690F690-885A-4762-A4AC-CA27301F4E08}" srcId="{1FCAD245-6C30-4B6B-AAE0-3CB05CBCA299}" destId="{FBC87BC2-9264-4EF7-BFFE-551E009D64FD}" srcOrd="3" destOrd="0" parTransId="{8B462721-1D08-43F8-92C9-3D30CD1B5D2F}" sibTransId="{D7201976-63BE-41A0-9CD1-97C3EFA1684B}"/>
    <dgm:cxn modelId="{95BB81A6-0B22-4383-81E8-DA8BF29DE4C9}" srcId="{1FCAD245-6C30-4B6B-AAE0-3CB05CBCA299}" destId="{DB9FA33E-1C6A-4B70-836A-D5347D6042ED}" srcOrd="1" destOrd="0" parTransId="{E80EC5CB-E2A6-4162-B77B-968985A8469B}" sibTransId="{35EBC53C-C5AB-416E-8BCF-3794B2EF71FE}"/>
    <dgm:cxn modelId="{70491DB2-14F1-4FAA-900E-B6ECBAACEC61}" srcId="{1FCAD245-6C30-4B6B-AAE0-3CB05CBCA299}" destId="{18C6118B-2E56-45EB-951A-871C003F478B}" srcOrd="0" destOrd="0" parTransId="{247D9ABB-8D01-45BA-97AF-0347F0C44DD4}" sibTransId="{0EDF6C69-BF51-4905-A7DF-581291930319}"/>
    <dgm:cxn modelId="{04B894CE-A4F6-44BB-887F-C9294093E009}" type="presOf" srcId="{DB9FA33E-1C6A-4B70-836A-D5347D6042ED}" destId="{D141F2D2-27A0-4637-A1AC-56A74A67C792}" srcOrd="0" destOrd="0" presId="urn:microsoft.com/office/officeart/2018/2/layout/IconLabelList"/>
    <dgm:cxn modelId="{F52139D6-0E4C-43BF-A02C-8A45E7C2CB49}" srcId="{1FCAD245-6C30-4B6B-AAE0-3CB05CBCA299}" destId="{DCF21ADB-5B40-4B03-BFF0-05EE6B409BC0}" srcOrd="2" destOrd="0" parTransId="{3C61D761-F898-41A3-84B3-761D379417DE}" sibTransId="{8E4003BA-36C3-49CD-B737-2D25CC088EEF}"/>
    <dgm:cxn modelId="{3E64B5E8-A78C-48B7-8C8C-469CE36F0977}" type="presParOf" srcId="{1FCA9A8F-84BB-429F-BEB9-3F0AADC59946}" destId="{66BCD926-2E45-4B74-9FED-FAA263F1DBC2}" srcOrd="0" destOrd="0" presId="urn:microsoft.com/office/officeart/2018/2/layout/IconLabelList"/>
    <dgm:cxn modelId="{5E36EFF1-122A-404B-8E22-326B8A0E16B2}" type="presParOf" srcId="{66BCD926-2E45-4B74-9FED-FAA263F1DBC2}" destId="{BB1B32BD-3DD5-4234-BFB6-2A764F8C61E4}" srcOrd="0" destOrd="0" presId="urn:microsoft.com/office/officeart/2018/2/layout/IconLabelList"/>
    <dgm:cxn modelId="{45B17FEF-9490-462D-877E-E957FB11AF87}" type="presParOf" srcId="{66BCD926-2E45-4B74-9FED-FAA263F1DBC2}" destId="{507C52B8-DCE6-441F-AB8E-0F8EB0D213FA}" srcOrd="1" destOrd="0" presId="urn:microsoft.com/office/officeart/2018/2/layout/IconLabelList"/>
    <dgm:cxn modelId="{FC943F9D-6A01-4B26-9D06-DB3F13758BDE}" type="presParOf" srcId="{66BCD926-2E45-4B74-9FED-FAA263F1DBC2}" destId="{B06E57C0-894B-4E7E-98D8-9DD7EDFDAA8F}" srcOrd="2" destOrd="0" presId="urn:microsoft.com/office/officeart/2018/2/layout/IconLabelList"/>
    <dgm:cxn modelId="{4907860D-B4A6-408D-BC35-12AE3895B8D8}" type="presParOf" srcId="{1FCA9A8F-84BB-429F-BEB9-3F0AADC59946}" destId="{8B7B9BAB-5BC4-45E6-9789-1512FFEC93F1}" srcOrd="1" destOrd="0" presId="urn:microsoft.com/office/officeart/2018/2/layout/IconLabelList"/>
    <dgm:cxn modelId="{DC9C1254-23B4-4568-8B19-838AF69397D9}" type="presParOf" srcId="{1FCA9A8F-84BB-429F-BEB9-3F0AADC59946}" destId="{4B18878F-3557-4E3E-A036-BFB02D1A09F7}" srcOrd="2" destOrd="0" presId="urn:microsoft.com/office/officeart/2018/2/layout/IconLabelList"/>
    <dgm:cxn modelId="{7268E2BA-2A64-4A9F-908A-84DBBB2BE159}" type="presParOf" srcId="{4B18878F-3557-4E3E-A036-BFB02D1A09F7}" destId="{C494D382-0310-4D63-9AF1-EF235F00B22A}" srcOrd="0" destOrd="0" presId="urn:microsoft.com/office/officeart/2018/2/layout/IconLabelList"/>
    <dgm:cxn modelId="{C8133426-6A7E-4D48-B681-B6DEB1305E7E}" type="presParOf" srcId="{4B18878F-3557-4E3E-A036-BFB02D1A09F7}" destId="{9790A6ED-5C56-4FA9-91C5-2F132AD74EEA}" srcOrd="1" destOrd="0" presId="urn:microsoft.com/office/officeart/2018/2/layout/IconLabelList"/>
    <dgm:cxn modelId="{BCD0B8D5-CB8B-43F5-A6C2-73F2D3B8DD1E}" type="presParOf" srcId="{4B18878F-3557-4E3E-A036-BFB02D1A09F7}" destId="{D141F2D2-27A0-4637-A1AC-56A74A67C792}" srcOrd="2" destOrd="0" presId="urn:microsoft.com/office/officeart/2018/2/layout/IconLabelList"/>
    <dgm:cxn modelId="{90CA3344-8EA9-47C5-A6F9-2C5CCCED252E}" type="presParOf" srcId="{1FCA9A8F-84BB-429F-BEB9-3F0AADC59946}" destId="{0B9D4743-B25F-472E-A760-7E38EAD2F59F}" srcOrd="3" destOrd="0" presId="urn:microsoft.com/office/officeart/2018/2/layout/IconLabelList"/>
    <dgm:cxn modelId="{D6BF61F9-8D4E-4BAC-9171-B33457EA34EE}" type="presParOf" srcId="{1FCA9A8F-84BB-429F-BEB9-3F0AADC59946}" destId="{FF8371D5-6017-44D2-94D9-7635B62E155B}" srcOrd="4" destOrd="0" presId="urn:microsoft.com/office/officeart/2018/2/layout/IconLabelList"/>
    <dgm:cxn modelId="{16F81B88-ABF1-4D6F-B636-18F540064237}" type="presParOf" srcId="{FF8371D5-6017-44D2-94D9-7635B62E155B}" destId="{0256A246-577A-4BEC-AB9D-5D50BB52AF02}" srcOrd="0" destOrd="0" presId="urn:microsoft.com/office/officeart/2018/2/layout/IconLabelList"/>
    <dgm:cxn modelId="{171685E7-36C5-4C18-A4DE-65410B9ED833}" type="presParOf" srcId="{FF8371D5-6017-44D2-94D9-7635B62E155B}" destId="{8370FA53-2F52-45D1-BFA6-42E243BFBF3F}" srcOrd="1" destOrd="0" presId="urn:microsoft.com/office/officeart/2018/2/layout/IconLabelList"/>
    <dgm:cxn modelId="{F925F8D9-E60B-467E-B865-64F9B8F2BEB7}" type="presParOf" srcId="{FF8371D5-6017-44D2-94D9-7635B62E155B}" destId="{CE5D6950-298A-4281-86AB-2BB280562AE5}" srcOrd="2" destOrd="0" presId="urn:microsoft.com/office/officeart/2018/2/layout/IconLabelList"/>
    <dgm:cxn modelId="{8FAD7D6A-9DB3-45A4-9505-2FAF450DC3F4}" type="presParOf" srcId="{1FCA9A8F-84BB-429F-BEB9-3F0AADC59946}" destId="{2B0EE802-45A2-41FF-AF94-FDF94FB17864}" srcOrd="5" destOrd="0" presId="urn:microsoft.com/office/officeart/2018/2/layout/IconLabelList"/>
    <dgm:cxn modelId="{6BF2071B-F0CE-4A11-9B4B-0A71113D4F86}" type="presParOf" srcId="{1FCA9A8F-84BB-429F-BEB9-3F0AADC59946}" destId="{255658C4-1587-40E8-8833-A7F0C2541A8D}" srcOrd="6" destOrd="0" presId="urn:microsoft.com/office/officeart/2018/2/layout/IconLabelList"/>
    <dgm:cxn modelId="{7A632AC6-14E0-4F14-89BA-9628B99A8922}" type="presParOf" srcId="{255658C4-1587-40E8-8833-A7F0C2541A8D}" destId="{5002B09E-BC30-40D1-AA99-14D2D0FD3662}" srcOrd="0" destOrd="0" presId="urn:microsoft.com/office/officeart/2018/2/layout/IconLabelList"/>
    <dgm:cxn modelId="{4A913F05-55F7-4FD2-B252-BF88B376109B}" type="presParOf" srcId="{255658C4-1587-40E8-8833-A7F0C2541A8D}" destId="{D6346B20-BA0A-4ECC-9048-F93A0AC7D581}" srcOrd="1" destOrd="0" presId="urn:microsoft.com/office/officeart/2018/2/layout/IconLabelList"/>
    <dgm:cxn modelId="{D4062835-1E9E-41EB-B44B-8F916987C185}" type="presParOf" srcId="{255658C4-1587-40E8-8833-A7F0C2541A8D}" destId="{B23F0D95-1255-414A-B921-82CDEE70EA0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1D65BA-05CB-413F-BA3B-F25731F343F9}" type="doc">
      <dgm:prSet loTypeId="urn:microsoft.com/office/officeart/2018/5/layout/IconCircleLabelList" loCatId="icon" qsTypeId="urn:microsoft.com/office/officeart/2005/8/quickstyle/simple1" qsCatId="simple" csTypeId="urn:microsoft.com/office/officeart/2005/8/colors/accent3_2" csCatId="accent3" phldr="1"/>
      <dgm:spPr/>
      <dgm:t>
        <a:bodyPr/>
        <a:lstStyle/>
        <a:p>
          <a:endParaRPr lang="en-US"/>
        </a:p>
      </dgm:t>
    </dgm:pt>
    <dgm:pt modelId="{0F252E98-7A25-4DAC-B8F2-D6DE688911D6}">
      <dgm:prSet/>
      <dgm:spPr/>
      <dgm:t>
        <a:bodyPr/>
        <a:lstStyle/>
        <a:p>
          <a:pPr>
            <a:lnSpc>
              <a:spcPct val="100000"/>
            </a:lnSpc>
            <a:defRPr cap="all"/>
          </a:pPr>
          <a:r>
            <a:rPr lang="en-GB"/>
            <a:t>Introduction</a:t>
          </a:r>
          <a:r>
            <a:rPr lang="en-GB">
              <a:latin typeface="Aptos Display" panose="02110004020202020204"/>
            </a:rPr>
            <a:t> ADJI</a:t>
          </a:r>
          <a:endParaRPr lang="en-US"/>
        </a:p>
      </dgm:t>
    </dgm:pt>
    <dgm:pt modelId="{D49A000C-53C2-468C-A772-35C1E4146594}" type="parTrans" cxnId="{2E6389F0-2965-4FED-BCA0-9B8F1674FD1F}">
      <dgm:prSet/>
      <dgm:spPr/>
      <dgm:t>
        <a:bodyPr/>
        <a:lstStyle/>
        <a:p>
          <a:endParaRPr lang="en-US"/>
        </a:p>
      </dgm:t>
    </dgm:pt>
    <dgm:pt modelId="{B74E985E-3031-410F-B336-177DE848CB75}" type="sibTrans" cxnId="{2E6389F0-2965-4FED-BCA0-9B8F1674FD1F}">
      <dgm:prSet/>
      <dgm:spPr/>
      <dgm:t>
        <a:bodyPr/>
        <a:lstStyle/>
        <a:p>
          <a:endParaRPr lang="en-US"/>
        </a:p>
      </dgm:t>
    </dgm:pt>
    <dgm:pt modelId="{4612CB99-55D3-431A-8793-93D882D38354}">
      <dgm:prSet/>
      <dgm:spPr/>
      <dgm:t>
        <a:bodyPr/>
        <a:lstStyle/>
        <a:p>
          <a:pPr>
            <a:lnSpc>
              <a:spcPct val="100000"/>
            </a:lnSpc>
            <a:defRPr cap="all"/>
          </a:pPr>
          <a:r>
            <a:rPr lang="en-GB"/>
            <a:t>Justification</a:t>
          </a:r>
          <a:r>
            <a:rPr lang="en-GB">
              <a:latin typeface="Aptos Display" panose="02110004020202020204"/>
            </a:rPr>
            <a:t> IMTIAZ</a:t>
          </a:r>
          <a:endParaRPr lang="en-US"/>
        </a:p>
      </dgm:t>
    </dgm:pt>
    <dgm:pt modelId="{0888212F-1442-4E15-B5FC-F0518925D058}" type="parTrans" cxnId="{557FCA99-5BB7-4101-AD9E-82C40172BA25}">
      <dgm:prSet/>
      <dgm:spPr/>
      <dgm:t>
        <a:bodyPr/>
        <a:lstStyle/>
        <a:p>
          <a:endParaRPr lang="en-US"/>
        </a:p>
      </dgm:t>
    </dgm:pt>
    <dgm:pt modelId="{5A90A837-C8ED-4F0B-80C6-F62D21F9FA89}" type="sibTrans" cxnId="{557FCA99-5BB7-4101-AD9E-82C40172BA25}">
      <dgm:prSet/>
      <dgm:spPr/>
      <dgm:t>
        <a:bodyPr/>
        <a:lstStyle/>
        <a:p>
          <a:endParaRPr lang="en-US"/>
        </a:p>
      </dgm:t>
    </dgm:pt>
    <dgm:pt modelId="{FDD952EE-F3BF-4CFB-B63C-CD8F0BDB3615}">
      <dgm:prSet/>
      <dgm:spPr/>
      <dgm:t>
        <a:bodyPr/>
        <a:lstStyle/>
        <a:p>
          <a:pPr>
            <a:lnSpc>
              <a:spcPct val="100000"/>
            </a:lnSpc>
            <a:defRPr cap="all"/>
          </a:pPr>
          <a:r>
            <a:rPr lang="en-GB"/>
            <a:t>Application planning model </a:t>
          </a:r>
          <a:r>
            <a:rPr lang="en-GB">
              <a:latin typeface="Aptos Display" panose="02110004020202020204"/>
            </a:rPr>
            <a:t> MADONNA</a:t>
          </a:r>
          <a:endParaRPr lang="en-US"/>
        </a:p>
      </dgm:t>
    </dgm:pt>
    <dgm:pt modelId="{89E38ECF-FE38-4016-9167-167FC16B9375}" type="parTrans" cxnId="{3D32AA40-2CA5-48EB-9BC2-83767CB45A0B}">
      <dgm:prSet/>
      <dgm:spPr/>
      <dgm:t>
        <a:bodyPr/>
        <a:lstStyle/>
        <a:p>
          <a:endParaRPr lang="en-US"/>
        </a:p>
      </dgm:t>
    </dgm:pt>
    <dgm:pt modelId="{9393FBF3-90ED-4CD3-8E2E-D40905A5FDAB}" type="sibTrans" cxnId="{3D32AA40-2CA5-48EB-9BC2-83767CB45A0B}">
      <dgm:prSet/>
      <dgm:spPr/>
      <dgm:t>
        <a:bodyPr/>
        <a:lstStyle/>
        <a:p>
          <a:endParaRPr lang="en-US"/>
        </a:p>
      </dgm:t>
    </dgm:pt>
    <dgm:pt modelId="{AD238218-FCB1-4C6B-8E74-17EF383CC410}">
      <dgm:prSet/>
      <dgm:spPr/>
      <dgm:t>
        <a:bodyPr/>
        <a:lstStyle/>
        <a:p>
          <a:pPr>
            <a:lnSpc>
              <a:spcPct val="100000"/>
            </a:lnSpc>
            <a:defRPr cap="all"/>
          </a:pPr>
          <a:r>
            <a:rPr lang="en-GB"/>
            <a:t>Barriers </a:t>
          </a:r>
          <a:r>
            <a:rPr lang="en-GB">
              <a:latin typeface="Aptos Display" panose="02110004020202020204"/>
            </a:rPr>
            <a:t>AMANDA</a:t>
          </a:r>
          <a:endParaRPr lang="en-US"/>
        </a:p>
      </dgm:t>
    </dgm:pt>
    <dgm:pt modelId="{1BF7AD0D-7220-48DB-833A-C206C39BFB30}" type="parTrans" cxnId="{7290E8A6-CFD5-41A0-9A82-794C496EA4DD}">
      <dgm:prSet/>
      <dgm:spPr/>
      <dgm:t>
        <a:bodyPr/>
        <a:lstStyle/>
        <a:p>
          <a:endParaRPr lang="en-US"/>
        </a:p>
      </dgm:t>
    </dgm:pt>
    <dgm:pt modelId="{0E78F5B3-7176-4B27-A6BD-5EE8F17B8247}" type="sibTrans" cxnId="{7290E8A6-CFD5-41A0-9A82-794C496EA4DD}">
      <dgm:prSet/>
      <dgm:spPr/>
      <dgm:t>
        <a:bodyPr/>
        <a:lstStyle/>
        <a:p>
          <a:endParaRPr lang="en-US"/>
        </a:p>
      </dgm:t>
    </dgm:pt>
    <dgm:pt modelId="{90DEFE74-90BD-478E-BE5F-D6F3BF254332}">
      <dgm:prSet/>
      <dgm:spPr/>
      <dgm:t>
        <a:bodyPr/>
        <a:lstStyle/>
        <a:p>
          <a:pPr>
            <a:lnSpc>
              <a:spcPct val="100000"/>
            </a:lnSpc>
            <a:defRPr cap="all"/>
          </a:pPr>
          <a:r>
            <a:rPr lang="en-GB"/>
            <a:t>Benefits </a:t>
          </a:r>
          <a:r>
            <a:rPr lang="en-GB">
              <a:latin typeface="Aptos Display" panose="02110004020202020204"/>
            </a:rPr>
            <a:t>MIHAELA</a:t>
          </a:r>
          <a:endParaRPr lang="en-US"/>
        </a:p>
      </dgm:t>
    </dgm:pt>
    <dgm:pt modelId="{772FE936-E665-42B1-AED8-636500CB9A0B}" type="parTrans" cxnId="{1FC1D8BB-AD13-4F10-BD02-C10AB67E5A88}">
      <dgm:prSet/>
      <dgm:spPr/>
      <dgm:t>
        <a:bodyPr/>
        <a:lstStyle/>
        <a:p>
          <a:endParaRPr lang="en-US"/>
        </a:p>
      </dgm:t>
    </dgm:pt>
    <dgm:pt modelId="{6B87162B-188C-4781-B43D-E5D8A6DC7067}" type="sibTrans" cxnId="{1FC1D8BB-AD13-4F10-BD02-C10AB67E5A88}">
      <dgm:prSet/>
      <dgm:spPr/>
      <dgm:t>
        <a:bodyPr/>
        <a:lstStyle/>
        <a:p>
          <a:endParaRPr lang="en-US"/>
        </a:p>
      </dgm:t>
    </dgm:pt>
    <dgm:pt modelId="{8A7FBD58-C0A2-4EC6-9822-5613E2BB6288}">
      <dgm:prSet/>
      <dgm:spPr/>
      <dgm:t>
        <a:bodyPr/>
        <a:lstStyle/>
        <a:p>
          <a:pPr>
            <a:lnSpc>
              <a:spcPct val="100000"/>
            </a:lnSpc>
            <a:defRPr cap="all"/>
          </a:pPr>
          <a:r>
            <a:rPr lang="en-GB"/>
            <a:t>Conclusion </a:t>
          </a:r>
          <a:r>
            <a:rPr lang="en-GB">
              <a:latin typeface="Aptos Display" panose="02110004020202020204"/>
            </a:rPr>
            <a:t>ADJI</a:t>
          </a:r>
          <a:endParaRPr lang="en-US"/>
        </a:p>
      </dgm:t>
    </dgm:pt>
    <dgm:pt modelId="{3F5A0767-7320-4D14-86F9-F00CDC0FDC55}" type="parTrans" cxnId="{DE8EF7FE-15A6-4801-B94F-35AEC8F82833}">
      <dgm:prSet/>
      <dgm:spPr/>
      <dgm:t>
        <a:bodyPr/>
        <a:lstStyle/>
        <a:p>
          <a:endParaRPr lang="en-US"/>
        </a:p>
      </dgm:t>
    </dgm:pt>
    <dgm:pt modelId="{81A74F37-CF52-4494-ABDB-3A773C275EFD}" type="sibTrans" cxnId="{DE8EF7FE-15A6-4801-B94F-35AEC8F82833}">
      <dgm:prSet/>
      <dgm:spPr/>
      <dgm:t>
        <a:bodyPr/>
        <a:lstStyle/>
        <a:p>
          <a:endParaRPr lang="en-US"/>
        </a:p>
      </dgm:t>
    </dgm:pt>
    <dgm:pt modelId="{86639948-8ACB-451E-8D2C-33C746967E3F}" type="pres">
      <dgm:prSet presAssocID="{4D1D65BA-05CB-413F-BA3B-F25731F343F9}" presName="root" presStyleCnt="0">
        <dgm:presLayoutVars>
          <dgm:dir/>
          <dgm:resizeHandles val="exact"/>
        </dgm:presLayoutVars>
      </dgm:prSet>
      <dgm:spPr/>
    </dgm:pt>
    <dgm:pt modelId="{56659B86-4FD5-4E0B-A9FF-9B2AEBFD96B1}" type="pres">
      <dgm:prSet presAssocID="{0F252E98-7A25-4DAC-B8F2-D6DE688911D6}" presName="compNode" presStyleCnt="0"/>
      <dgm:spPr/>
    </dgm:pt>
    <dgm:pt modelId="{5A753146-12BD-4CC0-8589-1BAE539D1CFD}" type="pres">
      <dgm:prSet presAssocID="{0F252E98-7A25-4DAC-B8F2-D6DE688911D6}" presName="iconBgRect" presStyleLbl="bgShp" presStyleIdx="0" presStyleCnt="6"/>
      <dgm:spPr/>
    </dgm:pt>
    <dgm:pt modelId="{16E7F29B-1075-4FB5-84DA-4CB2416A172D}" type="pres">
      <dgm:prSet presAssocID="{0F252E98-7A25-4DAC-B8F2-D6DE688911D6}"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ke"/>
        </a:ext>
      </dgm:extLst>
    </dgm:pt>
    <dgm:pt modelId="{8026A435-5F14-4DCD-9F39-CD7F819E6B1E}" type="pres">
      <dgm:prSet presAssocID="{0F252E98-7A25-4DAC-B8F2-D6DE688911D6}" presName="spaceRect" presStyleCnt="0"/>
      <dgm:spPr/>
    </dgm:pt>
    <dgm:pt modelId="{A12A6015-DF40-4754-8F74-C993018F8BAE}" type="pres">
      <dgm:prSet presAssocID="{0F252E98-7A25-4DAC-B8F2-D6DE688911D6}" presName="textRect" presStyleLbl="revTx" presStyleIdx="0" presStyleCnt="6">
        <dgm:presLayoutVars>
          <dgm:chMax val="1"/>
          <dgm:chPref val="1"/>
        </dgm:presLayoutVars>
      </dgm:prSet>
      <dgm:spPr/>
    </dgm:pt>
    <dgm:pt modelId="{9DBFCDA7-46CC-48A5-B686-7FC18CB4E9DC}" type="pres">
      <dgm:prSet presAssocID="{B74E985E-3031-410F-B336-177DE848CB75}" presName="sibTrans" presStyleCnt="0"/>
      <dgm:spPr/>
    </dgm:pt>
    <dgm:pt modelId="{560E4912-545F-4BC9-AA81-3DD671B3091B}" type="pres">
      <dgm:prSet presAssocID="{4612CB99-55D3-431A-8793-93D882D38354}" presName="compNode" presStyleCnt="0"/>
      <dgm:spPr/>
    </dgm:pt>
    <dgm:pt modelId="{82B3D435-8540-4467-BF88-1E9DE1CF82CA}" type="pres">
      <dgm:prSet presAssocID="{4612CB99-55D3-431A-8793-93D882D38354}" presName="iconBgRect" presStyleLbl="bgShp" presStyleIdx="1" presStyleCnt="6"/>
      <dgm:spPr/>
    </dgm:pt>
    <dgm:pt modelId="{5A66AD92-94A8-4AA4-8770-9533D54E493D}" type="pres">
      <dgm:prSet presAssocID="{4612CB99-55D3-431A-8793-93D882D38354}"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xternal XAML"/>
        </a:ext>
      </dgm:extLst>
    </dgm:pt>
    <dgm:pt modelId="{11FC5E6A-A05B-46EC-A7CC-CD4C787808D2}" type="pres">
      <dgm:prSet presAssocID="{4612CB99-55D3-431A-8793-93D882D38354}" presName="spaceRect" presStyleCnt="0"/>
      <dgm:spPr/>
    </dgm:pt>
    <dgm:pt modelId="{7253A8C3-5A2F-4C36-B393-652BFF523E5E}" type="pres">
      <dgm:prSet presAssocID="{4612CB99-55D3-431A-8793-93D882D38354}" presName="textRect" presStyleLbl="revTx" presStyleIdx="1" presStyleCnt="6">
        <dgm:presLayoutVars>
          <dgm:chMax val="1"/>
          <dgm:chPref val="1"/>
        </dgm:presLayoutVars>
      </dgm:prSet>
      <dgm:spPr/>
    </dgm:pt>
    <dgm:pt modelId="{CB6F792E-AC09-4480-8566-C7F4A7AE55BA}" type="pres">
      <dgm:prSet presAssocID="{5A90A837-C8ED-4F0B-80C6-F62D21F9FA89}" presName="sibTrans" presStyleCnt="0"/>
      <dgm:spPr/>
    </dgm:pt>
    <dgm:pt modelId="{542FEE8C-3D85-434F-9B61-2BA55C574A0A}" type="pres">
      <dgm:prSet presAssocID="{FDD952EE-F3BF-4CFB-B63C-CD8F0BDB3615}" presName="compNode" presStyleCnt="0"/>
      <dgm:spPr/>
    </dgm:pt>
    <dgm:pt modelId="{2FF85229-AB44-4E0F-8660-FE23767365D1}" type="pres">
      <dgm:prSet presAssocID="{FDD952EE-F3BF-4CFB-B63C-CD8F0BDB3615}" presName="iconBgRect" presStyleLbl="bgShp" presStyleIdx="2" presStyleCnt="6"/>
      <dgm:spPr/>
    </dgm:pt>
    <dgm:pt modelId="{85E5E922-6192-4BD1-8BCB-7A69A2F6040C}" type="pres">
      <dgm:prSet presAssocID="{FDD952EE-F3BF-4CFB-B63C-CD8F0BDB361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tabase Outline"/>
        </a:ext>
      </dgm:extLst>
    </dgm:pt>
    <dgm:pt modelId="{53C0F569-0072-4A68-9897-BFB78434F9D8}" type="pres">
      <dgm:prSet presAssocID="{FDD952EE-F3BF-4CFB-B63C-CD8F0BDB3615}" presName="spaceRect" presStyleCnt="0"/>
      <dgm:spPr/>
    </dgm:pt>
    <dgm:pt modelId="{384D357F-5EF5-42DA-B53E-704B0A5DA0DC}" type="pres">
      <dgm:prSet presAssocID="{FDD952EE-F3BF-4CFB-B63C-CD8F0BDB3615}" presName="textRect" presStyleLbl="revTx" presStyleIdx="2" presStyleCnt="6">
        <dgm:presLayoutVars>
          <dgm:chMax val="1"/>
          <dgm:chPref val="1"/>
        </dgm:presLayoutVars>
      </dgm:prSet>
      <dgm:spPr/>
    </dgm:pt>
    <dgm:pt modelId="{5C3E04B3-9BE7-498E-9D5F-2ABEDF4D0DB8}" type="pres">
      <dgm:prSet presAssocID="{9393FBF3-90ED-4CD3-8E2E-D40905A5FDAB}" presName="sibTrans" presStyleCnt="0"/>
      <dgm:spPr/>
    </dgm:pt>
    <dgm:pt modelId="{DAB331F2-58F1-447A-B17A-9304D1C67C7B}" type="pres">
      <dgm:prSet presAssocID="{AD238218-FCB1-4C6B-8E74-17EF383CC410}" presName="compNode" presStyleCnt="0"/>
      <dgm:spPr/>
    </dgm:pt>
    <dgm:pt modelId="{CCA0822D-AEE6-453A-9BA6-D9CDD6AD1248}" type="pres">
      <dgm:prSet presAssocID="{AD238218-FCB1-4C6B-8E74-17EF383CC410}" presName="iconBgRect" presStyleLbl="bgShp" presStyleIdx="3" presStyleCnt="6"/>
      <dgm:spPr/>
    </dgm:pt>
    <dgm:pt modelId="{1E5EF697-6171-42FA-964B-D1DD929AEB66}" type="pres">
      <dgm:prSet presAssocID="{AD238218-FCB1-4C6B-8E74-17EF383CC41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ync"/>
        </a:ext>
      </dgm:extLst>
    </dgm:pt>
    <dgm:pt modelId="{2069B7FF-0CCF-4FDB-8E38-E1235BE38E93}" type="pres">
      <dgm:prSet presAssocID="{AD238218-FCB1-4C6B-8E74-17EF383CC410}" presName="spaceRect" presStyleCnt="0"/>
      <dgm:spPr/>
    </dgm:pt>
    <dgm:pt modelId="{D92FDBE2-4CE8-456D-A65D-29D48D53BCC6}" type="pres">
      <dgm:prSet presAssocID="{AD238218-FCB1-4C6B-8E74-17EF383CC410}" presName="textRect" presStyleLbl="revTx" presStyleIdx="3" presStyleCnt="6">
        <dgm:presLayoutVars>
          <dgm:chMax val="1"/>
          <dgm:chPref val="1"/>
        </dgm:presLayoutVars>
      </dgm:prSet>
      <dgm:spPr/>
    </dgm:pt>
    <dgm:pt modelId="{9CF4C9AF-EE7D-4865-97A4-11EB58A491AC}" type="pres">
      <dgm:prSet presAssocID="{0E78F5B3-7176-4B27-A6BD-5EE8F17B8247}" presName="sibTrans" presStyleCnt="0"/>
      <dgm:spPr/>
    </dgm:pt>
    <dgm:pt modelId="{AF9B5D89-DAD8-4E38-A93A-38759510F8AE}" type="pres">
      <dgm:prSet presAssocID="{90DEFE74-90BD-478E-BE5F-D6F3BF254332}" presName="compNode" presStyleCnt="0"/>
      <dgm:spPr/>
    </dgm:pt>
    <dgm:pt modelId="{BA846F6E-E5D4-45FE-BD88-D86C50F8D52B}" type="pres">
      <dgm:prSet presAssocID="{90DEFE74-90BD-478E-BE5F-D6F3BF254332}" presName="iconBgRect" presStyleLbl="bgShp" presStyleIdx="4" presStyleCnt="6"/>
      <dgm:spPr/>
    </dgm:pt>
    <dgm:pt modelId="{A7D39F15-AA3F-4AA8-9D7B-DA0D7714526C}" type="pres">
      <dgm:prSet presAssocID="{90DEFE74-90BD-478E-BE5F-D6F3BF254332}"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Verified Brand"/>
        </a:ext>
      </dgm:extLst>
    </dgm:pt>
    <dgm:pt modelId="{13EEA1FF-E463-446A-A582-5C22A2F40B6B}" type="pres">
      <dgm:prSet presAssocID="{90DEFE74-90BD-478E-BE5F-D6F3BF254332}" presName="spaceRect" presStyleCnt="0"/>
      <dgm:spPr/>
    </dgm:pt>
    <dgm:pt modelId="{9DA74F1E-CD23-4FCB-B961-131F6EEB7174}" type="pres">
      <dgm:prSet presAssocID="{90DEFE74-90BD-478E-BE5F-D6F3BF254332}" presName="textRect" presStyleLbl="revTx" presStyleIdx="4" presStyleCnt="6">
        <dgm:presLayoutVars>
          <dgm:chMax val="1"/>
          <dgm:chPref val="1"/>
        </dgm:presLayoutVars>
      </dgm:prSet>
      <dgm:spPr/>
    </dgm:pt>
    <dgm:pt modelId="{87457F0B-A6EB-47CE-BCB1-53AD8F2E35ED}" type="pres">
      <dgm:prSet presAssocID="{6B87162B-188C-4781-B43D-E5D8A6DC7067}" presName="sibTrans" presStyleCnt="0"/>
      <dgm:spPr/>
    </dgm:pt>
    <dgm:pt modelId="{9183AE0C-0BDA-4253-912F-6D69F5B2D3CF}" type="pres">
      <dgm:prSet presAssocID="{8A7FBD58-C0A2-4EC6-9822-5613E2BB6288}" presName="compNode" presStyleCnt="0"/>
      <dgm:spPr/>
    </dgm:pt>
    <dgm:pt modelId="{AA8BE3DA-C09E-4C97-BBB0-FB499134C0FB}" type="pres">
      <dgm:prSet presAssocID="{8A7FBD58-C0A2-4EC6-9822-5613E2BB6288}" presName="iconBgRect" presStyleLbl="bgShp" presStyleIdx="5" presStyleCnt="6"/>
      <dgm:spPr/>
    </dgm:pt>
    <dgm:pt modelId="{0959E6D3-C291-435A-B6A4-2456F01EB8B7}" type="pres">
      <dgm:prSet presAssocID="{8A7FBD58-C0A2-4EC6-9822-5613E2BB6288}"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low"/>
        </a:ext>
      </dgm:extLst>
    </dgm:pt>
    <dgm:pt modelId="{47114AA8-4ED1-4BB0-B97A-49616100FD21}" type="pres">
      <dgm:prSet presAssocID="{8A7FBD58-C0A2-4EC6-9822-5613E2BB6288}" presName="spaceRect" presStyleCnt="0"/>
      <dgm:spPr/>
    </dgm:pt>
    <dgm:pt modelId="{1236A87A-F9CA-4435-BC15-64296A077E89}" type="pres">
      <dgm:prSet presAssocID="{8A7FBD58-C0A2-4EC6-9822-5613E2BB6288}" presName="textRect" presStyleLbl="revTx" presStyleIdx="5" presStyleCnt="6">
        <dgm:presLayoutVars>
          <dgm:chMax val="1"/>
          <dgm:chPref val="1"/>
        </dgm:presLayoutVars>
      </dgm:prSet>
      <dgm:spPr/>
    </dgm:pt>
  </dgm:ptLst>
  <dgm:cxnLst>
    <dgm:cxn modelId="{F7F93302-3F92-45B8-8703-143EDF1DA66B}" type="presOf" srcId="{0F252E98-7A25-4DAC-B8F2-D6DE688911D6}" destId="{A12A6015-DF40-4754-8F74-C993018F8BAE}" srcOrd="0" destOrd="0" presId="urn:microsoft.com/office/officeart/2018/5/layout/IconCircleLabelList"/>
    <dgm:cxn modelId="{60194F1D-7F53-4AA3-A6E8-1FF44AC84302}" type="presOf" srcId="{4D1D65BA-05CB-413F-BA3B-F25731F343F9}" destId="{86639948-8ACB-451E-8D2C-33C746967E3F}" srcOrd="0" destOrd="0" presId="urn:microsoft.com/office/officeart/2018/5/layout/IconCircleLabelList"/>
    <dgm:cxn modelId="{3D32AA40-2CA5-48EB-9BC2-83767CB45A0B}" srcId="{4D1D65BA-05CB-413F-BA3B-F25731F343F9}" destId="{FDD952EE-F3BF-4CFB-B63C-CD8F0BDB3615}" srcOrd="2" destOrd="0" parTransId="{89E38ECF-FE38-4016-9167-167FC16B9375}" sibTransId="{9393FBF3-90ED-4CD3-8E2E-D40905A5FDAB}"/>
    <dgm:cxn modelId="{F049936B-4587-475B-A37E-98D57B4C5CBC}" type="presOf" srcId="{FDD952EE-F3BF-4CFB-B63C-CD8F0BDB3615}" destId="{384D357F-5EF5-42DA-B53E-704B0A5DA0DC}" srcOrd="0" destOrd="0" presId="urn:microsoft.com/office/officeart/2018/5/layout/IconCircleLabelList"/>
    <dgm:cxn modelId="{557FCA99-5BB7-4101-AD9E-82C40172BA25}" srcId="{4D1D65BA-05CB-413F-BA3B-F25731F343F9}" destId="{4612CB99-55D3-431A-8793-93D882D38354}" srcOrd="1" destOrd="0" parTransId="{0888212F-1442-4E15-B5FC-F0518925D058}" sibTransId="{5A90A837-C8ED-4F0B-80C6-F62D21F9FA89}"/>
    <dgm:cxn modelId="{7290E8A6-CFD5-41A0-9A82-794C496EA4DD}" srcId="{4D1D65BA-05CB-413F-BA3B-F25731F343F9}" destId="{AD238218-FCB1-4C6B-8E74-17EF383CC410}" srcOrd="3" destOrd="0" parTransId="{1BF7AD0D-7220-48DB-833A-C206C39BFB30}" sibTransId="{0E78F5B3-7176-4B27-A6BD-5EE8F17B8247}"/>
    <dgm:cxn modelId="{786E1DB0-CBDA-419D-8AC2-EEE6FA639018}" type="presOf" srcId="{90DEFE74-90BD-478E-BE5F-D6F3BF254332}" destId="{9DA74F1E-CD23-4FCB-B961-131F6EEB7174}" srcOrd="0" destOrd="0" presId="urn:microsoft.com/office/officeart/2018/5/layout/IconCircleLabelList"/>
    <dgm:cxn modelId="{1FC1D8BB-AD13-4F10-BD02-C10AB67E5A88}" srcId="{4D1D65BA-05CB-413F-BA3B-F25731F343F9}" destId="{90DEFE74-90BD-478E-BE5F-D6F3BF254332}" srcOrd="4" destOrd="0" parTransId="{772FE936-E665-42B1-AED8-636500CB9A0B}" sibTransId="{6B87162B-188C-4781-B43D-E5D8A6DC7067}"/>
    <dgm:cxn modelId="{FD285BCF-D882-4A24-8415-932FC179B77D}" type="presOf" srcId="{8A7FBD58-C0A2-4EC6-9822-5613E2BB6288}" destId="{1236A87A-F9CA-4435-BC15-64296A077E89}" srcOrd="0" destOrd="0" presId="urn:microsoft.com/office/officeart/2018/5/layout/IconCircleLabelList"/>
    <dgm:cxn modelId="{82930CD5-DCC9-4421-8253-254ADB559B5F}" type="presOf" srcId="{4612CB99-55D3-431A-8793-93D882D38354}" destId="{7253A8C3-5A2F-4C36-B393-652BFF523E5E}" srcOrd="0" destOrd="0" presId="urn:microsoft.com/office/officeart/2018/5/layout/IconCircleLabelList"/>
    <dgm:cxn modelId="{556293DF-109B-4F72-B3A3-E22DBE88285B}" type="presOf" srcId="{AD238218-FCB1-4C6B-8E74-17EF383CC410}" destId="{D92FDBE2-4CE8-456D-A65D-29D48D53BCC6}" srcOrd="0" destOrd="0" presId="urn:microsoft.com/office/officeart/2018/5/layout/IconCircleLabelList"/>
    <dgm:cxn modelId="{2E6389F0-2965-4FED-BCA0-9B8F1674FD1F}" srcId="{4D1D65BA-05CB-413F-BA3B-F25731F343F9}" destId="{0F252E98-7A25-4DAC-B8F2-D6DE688911D6}" srcOrd="0" destOrd="0" parTransId="{D49A000C-53C2-468C-A772-35C1E4146594}" sibTransId="{B74E985E-3031-410F-B336-177DE848CB75}"/>
    <dgm:cxn modelId="{DE8EF7FE-15A6-4801-B94F-35AEC8F82833}" srcId="{4D1D65BA-05CB-413F-BA3B-F25731F343F9}" destId="{8A7FBD58-C0A2-4EC6-9822-5613E2BB6288}" srcOrd="5" destOrd="0" parTransId="{3F5A0767-7320-4D14-86F9-F00CDC0FDC55}" sibTransId="{81A74F37-CF52-4494-ABDB-3A773C275EFD}"/>
    <dgm:cxn modelId="{13DC48E3-BB65-4866-8D9B-66676913B538}" type="presParOf" srcId="{86639948-8ACB-451E-8D2C-33C746967E3F}" destId="{56659B86-4FD5-4E0B-A9FF-9B2AEBFD96B1}" srcOrd="0" destOrd="0" presId="urn:microsoft.com/office/officeart/2018/5/layout/IconCircleLabelList"/>
    <dgm:cxn modelId="{567C4CE4-AE37-4E9C-BD48-FC68174060DA}" type="presParOf" srcId="{56659B86-4FD5-4E0B-A9FF-9B2AEBFD96B1}" destId="{5A753146-12BD-4CC0-8589-1BAE539D1CFD}" srcOrd="0" destOrd="0" presId="urn:microsoft.com/office/officeart/2018/5/layout/IconCircleLabelList"/>
    <dgm:cxn modelId="{1249C55F-B9E2-49FF-983B-761F9BF4D6AA}" type="presParOf" srcId="{56659B86-4FD5-4E0B-A9FF-9B2AEBFD96B1}" destId="{16E7F29B-1075-4FB5-84DA-4CB2416A172D}" srcOrd="1" destOrd="0" presId="urn:microsoft.com/office/officeart/2018/5/layout/IconCircleLabelList"/>
    <dgm:cxn modelId="{1B14BB66-1E69-4A37-B774-9A7C761076E0}" type="presParOf" srcId="{56659B86-4FD5-4E0B-A9FF-9B2AEBFD96B1}" destId="{8026A435-5F14-4DCD-9F39-CD7F819E6B1E}" srcOrd="2" destOrd="0" presId="urn:microsoft.com/office/officeart/2018/5/layout/IconCircleLabelList"/>
    <dgm:cxn modelId="{9498DD9E-6263-4FBC-9922-00F03F7813C4}" type="presParOf" srcId="{56659B86-4FD5-4E0B-A9FF-9B2AEBFD96B1}" destId="{A12A6015-DF40-4754-8F74-C993018F8BAE}" srcOrd="3" destOrd="0" presId="urn:microsoft.com/office/officeart/2018/5/layout/IconCircleLabelList"/>
    <dgm:cxn modelId="{073F9363-2D74-4CA3-B0EF-6A9408B7BE38}" type="presParOf" srcId="{86639948-8ACB-451E-8D2C-33C746967E3F}" destId="{9DBFCDA7-46CC-48A5-B686-7FC18CB4E9DC}" srcOrd="1" destOrd="0" presId="urn:microsoft.com/office/officeart/2018/5/layout/IconCircleLabelList"/>
    <dgm:cxn modelId="{18DB5954-9A6F-4BCF-A589-E096BF4F2D97}" type="presParOf" srcId="{86639948-8ACB-451E-8D2C-33C746967E3F}" destId="{560E4912-545F-4BC9-AA81-3DD671B3091B}" srcOrd="2" destOrd="0" presId="urn:microsoft.com/office/officeart/2018/5/layout/IconCircleLabelList"/>
    <dgm:cxn modelId="{778ADBDD-AF03-46A9-B801-F3D5A005AB9D}" type="presParOf" srcId="{560E4912-545F-4BC9-AA81-3DD671B3091B}" destId="{82B3D435-8540-4467-BF88-1E9DE1CF82CA}" srcOrd="0" destOrd="0" presId="urn:microsoft.com/office/officeart/2018/5/layout/IconCircleLabelList"/>
    <dgm:cxn modelId="{8329488E-83E7-4B84-8910-0FA8196B8471}" type="presParOf" srcId="{560E4912-545F-4BC9-AA81-3DD671B3091B}" destId="{5A66AD92-94A8-4AA4-8770-9533D54E493D}" srcOrd="1" destOrd="0" presId="urn:microsoft.com/office/officeart/2018/5/layout/IconCircleLabelList"/>
    <dgm:cxn modelId="{AA90DF9B-F609-45D7-9DD9-BE1F88636190}" type="presParOf" srcId="{560E4912-545F-4BC9-AA81-3DD671B3091B}" destId="{11FC5E6A-A05B-46EC-A7CC-CD4C787808D2}" srcOrd="2" destOrd="0" presId="urn:microsoft.com/office/officeart/2018/5/layout/IconCircleLabelList"/>
    <dgm:cxn modelId="{11438EDF-A9FF-417F-ACC3-B64A55B41716}" type="presParOf" srcId="{560E4912-545F-4BC9-AA81-3DD671B3091B}" destId="{7253A8C3-5A2F-4C36-B393-652BFF523E5E}" srcOrd="3" destOrd="0" presId="urn:microsoft.com/office/officeart/2018/5/layout/IconCircleLabelList"/>
    <dgm:cxn modelId="{59D7F2FC-B360-4231-B1D2-D80DC42D28A0}" type="presParOf" srcId="{86639948-8ACB-451E-8D2C-33C746967E3F}" destId="{CB6F792E-AC09-4480-8566-C7F4A7AE55BA}" srcOrd="3" destOrd="0" presId="urn:microsoft.com/office/officeart/2018/5/layout/IconCircleLabelList"/>
    <dgm:cxn modelId="{BB6A2BEB-FD9A-42B1-BDED-8E361000EF58}" type="presParOf" srcId="{86639948-8ACB-451E-8D2C-33C746967E3F}" destId="{542FEE8C-3D85-434F-9B61-2BA55C574A0A}" srcOrd="4" destOrd="0" presId="urn:microsoft.com/office/officeart/2018/5/layout/IconCircleLabelList"/>
    <dgm:cxn modelId="{4F1BEFDC-09E6-4297-BA92-10AC780892DA}" type="presParOf" srcId="{542FEE8C-3D85-434F-9B61-2BA55C574A0A}" destId="{2FF85229-AB44-4E0F-8660-FE23767365D1}" srcOrd="0" destOrd="0" presId="urn:microsoft.com/office/officeart/2018/5/layout/IconCircleLabelList"/>
    <dgm:cxn modelId="{ADF2F489-6019-4C70-8630-8ABF3F733794}" type="presParOf" srcId="{542FEE8C-3D85-434F-9B61-2BA55C574A0A}" destId="{85E5E922-6192-4BD1-8BCB-7A69A2F6040C}" srcOrd="1" destOrd="0" presId="urn:microsoft.com/office/officeart/2018/5/layout/IconCircleLabelList"/>
    <dgm:cxn modelId="{E245CE85-18E3-4F56-BA52-C32ADAB68E12}" type="presParOf" srcId="{542FEE8C-3D85-434F-9B61-2BA55C574A0A}" destId="{53C0F569-0072-4A68-9897-BFB78434F9D8}" srcOrd="2" destOrd="0" presId="urn:microsoft.com/office/officeart/2018/5/layout/IconCircleLabelList"/>
    <dgm:cxn modelId="{DC264DCF-1D69-4BF6-9B59-117B9225F616}" type="presParOf" srcId="{542FEE8C-3D85-434F-9B61-2BA55C574A0A}" destId="{384D357F-5EF5-42DA-B53E-704B0A5DA0DC}" srcOrd="3" destOrd="0" presId="urn:microsoft.com/office/officeart/2018/5/layout/IconCircleLabelList"/>
    <dgm:cxn modelId="{3BF559E0-3867-4305-BCC0-619C653BA27D}" type="presParOf" srcId="{86639948-8ACB-451E-8D2C-33C746967E3F}" destId="{5C3E04B3-9BE7-498E-9D5F-2ABEDF4D0DB8}" srcOrd="5" destOrd="0" presId="urn:microsoft.com/office/officeart/2018/5/layout/IconCircleLabelList"/>
    <dgm:cxn modelId="{12A8B1DF-B665-4BD7-ACCF-7E938BC43756}" type="presParOf" srcId="{86639948-8ACB-451E-8D2C-33C746967E3F}" destId="{DAB331F2-58F1-447A-B17A-9304D1C67C7B}" srcOrd="6" destOrd="0" presId="urn:microsoft.com/office/officeart/2018/5/layout/IconCircleLabelList"/>
    <dgm:cxn modelId="{906D1C88-9332-401B-B524-561217C48075}" type="presParOf" srcId="{DAB331F2-58F1-447A-B17A-9304D1C67C7B}" destId="{CCA0822D-AEE6-453A-9BA6-D9CDD6AD1248}" srcOrd="0" destOrd="0" presId="urn:microsoft.com/office/officeart/2018/5/layout/IconCircleLabelList"/>
    <dgm:cxn modelId="{DA9A397C-C8E3-4CBD-B325-BCFB63F4BAD6}" type="presParOf" srcId="{DAB331F2-58F1-447A-B17A-9304D1C67C7B}" destId="{1E5EF697-6171-42FA-964B-D1DD929AEB66}" srcOrd="1" destOrd="0" presId="urn:microsoft.com/office/officeart/2018/5/layout/IconCircleLabelList"/>
    <dgm:cxn modelId="{5A4DA054-1923-4D69-A523-FB2749C48099}" type="presParOf" srcId="{DAB331F2-58F1-447A-B17A-9304D1C67C7B}" destId="{2069B7FF-0CCF-4FDB-8E38-E1235BE38E93}" srcOrd="2" destOrd="0" presId="urn:microsoft.com/office/officeart/2018/5/layout/IconCircleLabelList"/>
    <dgm:cxn modelId="{1A4FB96B-DB36-4F0A-AF82-7F176BEAF368}" type="presParOf" srcId="{DAB331F2-58F1-447A-B17A-9304D1C67C7B}" destId="{D92FDBE2-4CE8-456D-A65D-29D48D53BCC6}" srcOrd="3" destOrd="0" presId="urn:microsoft.com/office/officeart/2018/5/layout/IconCircleLabelList"/>
    <dgm:cxn modelId="{1256F19A-AB2E-4BD6-8CC2-44D0F68A9C10}" type="presParOf" srcId="{86639948-8ACB-451E-8D2C-33C746967E3F}" destId="{9CF4C9AF-EE7D-4865-97A4-11EB58A491AC}" srcOrd="7" destOrd="0" presId="urn:microsoft.com/office/officeart/2018/5/layout/IconCircleLabelList"/>
    <dgm:cxn modelId="{D2C506BF-81F8-4F8E-86F8-CBB731687DE7}" type="presParOf" srcId="{86639948-8ACB-451E-8D2C-33C746967E3F}" destId="{AF9B5D89-DAD8-4E38-A93A-38759510F8AE}" srcOrd="8" destOrd="0" presId="urn:microsoft.com/office/officeart/2018/5/layout/IconCircleLabelList"/>
    <dgm:cxn modelId="{79B6AFFB-4158-4770-BE64-2E1F48629CF3}" type="presParOf" srcId="{AF9B5D89-DAD8-4E38-A93A-38759510F8AE}" destId="{BA846F6E-E5D4-45FE-BD88-D86C50F8D52B}" srcOrd="0" destOrd="0" presId="urn:microsoft.com/office/officeart/2018/5/layout/IconCircleLabelList"/>
    <dgm:cxn modelId="{FEF8FD57-3179-456D-9EAE-2E72BADECB76}" type="presParOf" srcId="{AF9B5D89-DAD8-4E38-A93A-38759510F8AE}" destId="{A7D39F15-AA3F-4AA8-9D7B-DA0D7714526C}" srcOrd="1" destOrd="0" presId="urn:microsoft.com/office/officeart/2018/5/layout/IconCircleLabelList"/>
    <dgm:cxn modelId="{A69BDDC2-9B97-4FB1-AE1C-161AEC18E7D5}" type="presParOf" srcId="{AF9B5D89-DAD8-4E38-A93A-38759510F8AE}" destId="{13EEA1FF-E463-446A-A582-5C22A2F40B6B}" srcOrd="2" destOrd="0" presId="urn:microsoft.com/office/officeart/2018/5/layout/IconCircleLabelList"/>
    <dgm:cxn modelId="{F1371D29-C842-4F55-B217-7DBF032F34CC}" type="presParOf" srcId="{AF9B5D89-DAD8-4E38-A93A-38759510F8AE}" destId="{9DA74F1E-CD23-4FCB-B961-131F6EEB7174}" srcOrd="3" destOrd="0" presId="urn:microsoft.com/office/officeart/2018/5/layout/IconCircleLabelList"/>
    <dgm:cxn modelId="{77C15923-C27A-4C5A-BF41-389293DC6FFB}" type="presParOf" srcId="{86639948-8ACB-451E-8D2C-33C746967E3F}" destId="{87457F0B-A6EB-47CE-BCB1-53AD8F2E35ED}" srcOrd="9" destOrd="0" presId="urn:microsoft.com/office/officeart/2018/5/layout/IconCircleLabelList"/>
    <dgm:cxn modelId="{DF48AB51-FE13-48EF-A3D3-739500190C75}" type="presParOf" srcId="{86639948-8ACB-451E-8D2C-33C746967E3F}" destId="{9183AE0C-0BDA-4253-912F-6D69F5B2D3CF}" srcOrd="10" destOrd="0" presId="urn:microsoft.com/office/officeart/2018/5/layout/IconCircleLabelList"/>
    <dgm:cxn modelId="{F0D140A2-3288-4BB7-B8A6-4A949B6EA63F}" type="presParOf" srcId="{9183AE0C-0BDA-4253-912F-6D69F5B2D3CF}" destId="{AA8BE3DA-C09E-4C97-BBB0-FB499134C0FB}" srcOrd="0" destOrd="0" presId="urn:microsoft.com/office/officeart/2018/5/layout/IconCircleLabelList"/>
    <dgm:cxn modelId="{0F173BA3-FABE-4BBC-B14F-1D9FD251509A}" type="presParOf" srcId="{9183AE0C-0BDA-4253-912F-6D69F5B2D3CF}" destId="{0959E6D3-C291-435A-B6A4-2456F01EB8B7}" srcOrd="1" destOrd="0" presId="urn:microsoft.com/office/officeart/2018/5/layout/IconCircleLabelList"/>
    <dgm:cxn modelId="{E0B70324-5DCB-48E2-89C3-5FE118BAE5AE}" type="presParOf" srcId="{9183AE0C-0BDA-4253-912F-6D69F5B2D3CF}" destId="{47114AA8-4ED1-4BB0-B97A-49616100FD21}" srcOrd="2" destOrd="0" presId="urn:microsoft.com/office/officeart/2018/5/layout/IconCircleLabelList"/>
    <dgm:cxn modelId="{75DB7E86-B0F3-4771-B53B-EC005576E115}" type="presParOf" srcId="{9183AE0C-0BDA-4253-912F-6D69F5B2D3CF}" destId="{1236A87A-F9CA-4435-BC15-64296A077E8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3B0DA6-7ED3-4142-93DD-84B099FCBA7C}" type="doc">
      <dgm:prSet loTypeId="urn:microsoft.com/office/officeart/2008/layout/LinedList" loCatId="list" qsTypeId="urn:microsoft.com/office/officeart/2005/8/quickstyle/simple5" qsCatId="simple" csTypeId="urn:microsoft.com/office/officeart/2005/8/colors/accent2_2" csCatId="accent2"/>
      <dgm:spPr/>
      <dgm:t>
        <a:bodyPr/>
        <a:lstStyle/>
        <a:p>
          <a:endParaRPr lang="en-US"/>
        </a:p>
      </dgm:t>
    </dgm:pt>
    <dgm:pt modelId="{9025222E-4EB8-46E5-AF74-5A8E742F0872}">
      <dgm:prSet/>
      <dgm:spPr/>
      <dgm:t>
        <a:bodyPr/>
        <a:lstStyle/>
        <a:p>
          <a:r>
            <a:rPr lang="en-GB" b="1"/>
            <a:t>NHS:</a:t>
          </a:r>
          <a:r>
            <a:rPr lang="en-GB"/>
            <a:t> The primary facilitator for promoting and distributing the health underwear, leveraging its extensive network to reach the target audience.</a:t>
          </a:r>
          <a:endParaRPr lang="en-US"/>
        </a:p>
      </dgm:t>
    </dgm:pt>
    <dgm:pt modelId="{A4188599-EB03-4591-A958-BE4831603BBD}" type="parTrans" cxnId="{993FC1E0-EA57-4BD9-9833-6A212AD9BB34}">
      <dgm:prSet/>
      <dgm:spPr/>
      <dgm:t>
        <a:bodyPr/>
        <a:lstStyle/>
        <a:p>
          <a:endParaRPr lang="en-US"/>
        </a:p>
      </dgm:t>
    </dgm:pt>
    <dgm:pt modelId="{0E60DE6F-83BE-4357-9350-47F0BC2E13D6}" type="sibTrans" cxnId="{993FC1E0-EA57-4BD9-9833-6A212AD9BB34}">
      <dgm:prSet/>
      <dgm:spPr/>
      <dgm:t>
        <a:bodyPr/>
        <a:lstStyle/>
        <a:p>
          <a:endParaRPr lang="en-US"/>
        </a:p>
      </dgm:t>
    </dgm:pt>
    <dgm:pt modelId="{EF9A1BB5-7105-44BB-965A-017533494739}">
      <dgm:prSet/>
      <dgm:spPr/>
      <dgm:t>
        <a:bodyPr/>
        <a:lstStyle/>
        <a:p>
          <a:r>
            <a:rPr lang="en-GB" b="1"/>
            <a:t>Healthcare Providers:</a:t>
          </a:r>
          <a:r>
            <a:rPr lang="en-GB"/>
            <a:t> General practitioners and urologists who can endorse the product, providing credibility and personalised communication about its benefits.</a:t>
          </a:r>
          <a:endParaRPr lang="en-US"/>
        </a:p>
      </dgm:t>
    </dgm:pt>
    <dgm:pt modelId="{7323AC89-FA32-4750-8C1B-3851394C4299}" type="parTrans" cxnId="{CDBBD1E3-450E-45CB-A0ED-C69A15D161C3}">
      <dgm:prSet/>
      <dgm:spPr/>
      <dgm:t>
        <a:bodyPr/>
        <a:lstStyle/>
        <a:p>
          <a:endParaRPr lang="en-US"/>
        </a:p>
      </dgm:t>
    </dgm:pt>
    <dgm:pt modelId="{6218A095-68B1-4964-AEBB-7273AB894651}" type="sibTrans" cxnId="{CDBBD1E3-450E-45CB-A0ED-C69A15D161C3}">
      <dgm:prSet/>
      <dgm:spPr/>
      <dgm:t>
        <a:bodyPr/>
        <a:lstStyle/>
        <a:p>
          <a:endParaRPr lang="en-US"/>
        </a:p>
      </dgm:t>
    </dgm:pt>
    <dgm:pt modelId="{B47B30ED-EC52-4385-9C44-BAD23948B999}">
      <dgm:prSet/>
      <dgm:spPr/>
      <dgm:t>
        <a:bodyPr/>
        <a:lstStyle/>
        <a:p>
          <a:r>
            <a:rPr lang="en-GB" b="1"/>
            <a:t>Patient Advocacy Groups:</a:t>
          </a:r>
          <a:r>
            <a:rPr lang="en-GB"/>
            <a:t> Organisations focused on men's health and prostate cancer awareness can help advocate the importance of early detection and promote the product.</a:t>
          </a:r>
          <a:endParaRPr lang="en-US"/>
        </a:p>
      </dgm:t>
    </dgm:pt>
    <dgm:pt modelId="{B611072E-9BFC-46DD-BB92-D954D708AC4C}" type="parTrans" cxnId="{04F835E5-E912-4388-9184-569E9C70D5F5}">
      <dgm:prSet/>
      <dgm:spPr/>
      <dgm:t>
        <a:bodyPr/>
        <a:lstStyle/>
        <a:p>
          <a:endParaRPr lang="en-US"/>
        </a:p>
      </dgm:t>
    </dgm:pt>
    <dgm:pt modelId="{302A3987-E595-487B-888F-90DEB07A3605}" type="sibTrans" cxnId="{04F835E5-E912-4388-9184-569E9C70D5F5}">
      <dgm:prSet/>
      <dgm:spPr/>
      <dgm:t>
        <a:bodyPr/>
        <a:lstStyle/>
        <a:p>
          <a:endParaRPr lang="en-US"/>
        </a:p>
      </dgm:t>
    </dgm:pt>
    <dgm:pt modelId="{C862556E-0E6C-4D2A-BD3B-6D0365F39469}">
      <dgm:prSet/>
      <dgm:spPr/>
      <dgm:t>
        <a:bodyPr/>
        <a:lstStyle/>
        <a:p>
          <a:r>
            <a:rPr lang="en-GB" b="1"/>
            <a:t>Technology Partners:</a:t>
          </a:r>
          <a:r>
            <a:rPr lang="en-GB"/>
            <a:t> Companies that specialise in wearable technology and health data analytics can assist in the development and integration of the monitoring features.</a:t>
          </a:r>
          <a:endParaRPr lang="en-US"/>
        </a:p>
      </dgm:t>
    </dgm:pt>
    <dgm:pt modelId="{0B499569-315A-4908-B789-EF55499AB33F}" type="parTrans" cxnId="{26D8B5C3-824A-4CAA-AAC3-E1B2478501DE}">
      <dgm:prSet/>
      <dgm:spPr/>
      <dgm:t>
        <a:bodyPr/>
        <a:lstStyle/>
        <a:p>
          <a:endParaRPr lang="en-US"/>
        </a:p>
      </dgm:t>
    </dgm:pt>
    <dgm:pt modelId="{BFEE1671-A791-4BA3-8916-5EC49DA99914}" type="sibTrans" cxnId="{26D8B5C3-824A-4CAA-AAC3-E1B2478501DE}">
      <dgm:prSet/>
      <dgm:spPr/>
      <dgm:t>
        <a:bodyPr/>
        <a:lstStyle/>
        <a:p>
          <a:endParaRPr lang="en-US"/>
        </a:p>
      </dgm:t>
    </dgm:pt>
    <dgm:pt modelId="{20945C3E-C5BF-46C4-BB5C-BA29AF377711}">
      <dgm:prSet/>
      <dgm:spPr/>
      <dgm:t>
        <a:bodyPr/>
        <a:lstStyle/>
        <a:p>
          <a:r>
            <a:rPr lang="en-GB" b="1"/>
            <a:t>Pharmaceutical Companies:</a:t>
          </a:r>
          <a:r>
            <a:rPr lang="en-GB"/>
            <a:t> Collaborations may be possible to promote the health underwear alongside traditional cancer screening methods.</a:t>
          </a:r>
          <a:endParaRPr lang="en-US"/>
        </a:p>
      </dgm:t>
    </dgm:pt>
    <dgm:pt modelId="{34BB1C00-E850-4530-B75C-826502627DFE}" type="parTrans" cxnId="{FECD3BC9-C724-406F-943F-A3B782DDB434}">
      <dgm:prSet/>
      <dgm:spPr/>
      <dgm:t>
        <a:bodyPr/>
        <a:lstStyle/>
        <a:p>
          <a:endParaRPr lang="en-US"/>
        </a:p>
      </dgm:t>
    </dgm:pt>
    <dgm:pt modelId="{CC46A4C0-5278-430B-9DB8-1742D6243E5E}" type="sibTrans" cxnId="{FECD3BC9-C724-406F-943F-A3B782DDB434}">
      <dgm:prSet/>
      <dgm:spPr/>
      <dgm:t>
        <a:bodyPr/>
        <a:lstStyle/>
        <a:p>
          <a:endParaRPr lang="en-US"/>
        </a:p>
      </dgm:t>
    </dgm:pt>
    <dgm:pt modelId="{5EEC36AD-03DA-4181-8601-517E5BDE4382}" type="pres">
      <dgm:prSet presAssocID="{233B0DA6-7ED3-4142-93DD-84B099FCBA7C}" presName="vert0" presStyleCnt="0">
        <dgm:presLayoutVars>
          <dgm:dir/>
          <dgm:animOne val="branch"/>
          <dgm:animLvl val="lvl"/>
        </dgm:presLayoutVars>
      </dgm:prSet>
      <dgm:spPr/>
    </dgm:pt>
    <dgm:pt modelId="{021CCE2A-3E0E-44E0-9194-028AD7C566A8}" type="pres">
      <dgm:prSet presAssocID="{9025222E-4EB8-46E5-AF74-5A8E742F0872}" presName="thickLine" presStyleLbl="alignNode1" presStyleIdx="0" presStyleCnt="5"/>
      <dgm:spPr/>
    </dgm:pt>
    <dgm:pt modelId="{967D3177-6E43-4AFC-8238-F005825F307B}" type="pres">
      <dgm:prSet presAssocID="{9025222E-4EB8-46E5-AF74-5A8E742F0872}" presName="horz1" presStyleCnt="0"/>
      <dgm:spPr/>
    </dgm:pt>
    <dgm:pt modelId="{D26DD497-C1C6-4536-AD7D-E3498E41101F}" type="pres">
      <dgm:prSet presAssocID="{9025222E-4EB8-46E5-AF74-5A8E742F0872}" presName="tx1" presStyleLbl="revTx" presStyleIdx="0" presStyleCnt="5"/>
      <dgm:spPr/>
    </dgm:pt>
    <dgm:pt modelId="{7021CE46-2F73-4E16-BC84-1FC5231D838C}" type="pres">
      <dgm:prSet presAssocID="{9025222E-4EB8-46E5-AF74-5A8E742F0872}" presName="vert1" presStyleCnt="0"/>
      <dgm:spPr/>
    </dgm:pt>
    <dgm:pt modelId="{8678AAC8-BB94-4D25-9920-E7C63D88FB7B}" type="pres">
      <dgm:prSet presAssocID="{EF9A1BB5-7105-44BB-965A-017533494739}" presName="thickLine" presStyleLbl="alignNode1" presStyleIdx="1" presStyleCnt="5"/>
      <dgm:spPr/>
    </dgm:pt>
    <dgm:pt modelId="{F1606A11-E324-4FB9-B3AA-43C17D9301D8}" type="pres">
      <dgm:prSet presAssocID="{EF9A1BB5-7105-44BB-965A-017533494739}" presName="horz1" presStyleCnt="0"/>
      <dgm:spPr/>
    </dgm:pt>
    <dgm:pt modelId="{F2617399-BC5D-46F5-8550-C127D790E783}" type="pres">
      <dgm:prSet presAssocID="{EF9A1BB5-7105-44BB-965A-017533494739}" presName="tx1" presStyleLbl="revTx" presStyleIdx="1" presStyleCnt="5"/>
      <dgm:spPr/>
    </dgm:pt>
    <dgm:pt modelId="{2022B43E-7711-496E-903D-151B65673484}" type="pres">
      <dgm:prSet presAssocID="{EF9A1BB5-7105-44BB-965A-017533494739}" presName="vert1" presStyleCnt="0"/>
      <dgm:spPr/>
    </dgm:pt>
    <dgm:pt modelId="{64698B17-40B8-436C-A58B-2AF18CB7E492}" type="pres">
      <dgm:prSet presAssocID="{B47B30ED-EC52-4385-9C44-BAD23948B999}" presName="thickLine" presStyleLbl="alignNode1" presStyleIdx="2" presStyleCnt="5"/>
      <dgm:spPr/>
    </dgm:pt>
    <dgm:pt modelId="{33EFF72E-682C-4CF0-8796-669FE1017E96}" type="pres">
      <dgm:prSet presAssocID="{B47B30ED-EC52-4385-9C44-BAD23948B999}" presName="horz1" presStyleCnt="0"/>
      <dgm:spPr/>
    </dgm:pt>
    <dgm:pt modelId="{54703F24-EA16-4B65-9EB5-2EA6F85F68E0}" type="pres">
      <dgm:prSet presAssocID="{B47B30ED-EC52-4385-9C44-BAD23948B999}" presName="tx1" presStyleLbl="revTx" presStyleIdx="2" presStyleCnt="5"/>
      <dgm:spPr/>
    </dgm:pt>
    <dgm:pt modelId="{EA606EAE-423C-41B1-9840-A1ABBEDDDCA7}" type="pres">
      <dgm:prSet presAssocID="{B47B30ED-EC52-4385-9C44-BAD23948B999}" presName="vert1" presStyleCnt="0"/>
      <dgm:spPr/>
    </dgm:pt>
    <dgm:pt modelId="{E54B885F-5B5B-4001-BA3F-993C1FD4F379}" type="pres">
      <dgm:prSet presAssocID="{C862556E-0E6C-4D2A-BD3B-6D0365F39469}" presName="thickLine" presStyleLbl="alignNode1" presStyleIdx="3" presStyleCnt="5"/>
      <dgm:spPr/>
    </dgm:pt>
    <dgm:pt modelId="{1599F255-F9B2-4F96-8FF1-9BD663009FE1}" type="pres">
      <dgm:prSet presAssocID="{C862556E-0E6C-4D2A-BD3B-6D0365F39469}" presName="horz1" presStyleCnt="0"/>
      <dgm:spPr/>
    </dgm:pt>
    <dgm:pt modelId="{CB59EE3B-35ED-44DD-904A-9E45A61FE25E}" type="pres">
      <dgm:prSet presAssocID="{C862556E-0E6C-4D2A-BD3B-6D0365F39469}" presName="tx1" presStyleLbl="revTx" presStyleIdx="3" presStyleCnt="5"/>
      <dgm:spPr/>
    </dgm:pt>
    <dgm:pt modelId="{80CF1096-BFA6-45A0-8BD4-AB4719047376}" type="pres">
      <dgm:prSet presAssocID="{C862556E-0E6C-4D2A-BD3B-6D0365F39469}" presName="vert1" presStyleCnt="0"/>
      <dgm:spPr/>
    </dgm:pt>
    <dgm:pt modelId="{649295CD-5259-430C-9BA3-3FE900646E52}" type="pres">
      <dgm:prSet presAssocID="{20945C3E-C5BF-46C4-BB5C-BA29AF377711}" presName="thickLine" presStyleLbl="alignNode1" presStyleIdx="4" presStyleCnt="5"/>
      <dgm:spPr/>
    </dgm:pt>
    <dgm:pt modelId="{7C01F966-033A-4FA8-AA7C-62181A446BF9}" type="pres">
      <dgm:prSet presAssocID="{20945C3E-C5BF-46C4-BB5C-BA29AF377711}" presName="horz1" presStyleCnt="0"/>
      <dgm:spPr/>
    </dgm:pt>
    <dgm:pt modelId="{28BDA0E1-7A02-4065-B211-5D03708F2B16}" type="pres">
      <dgm:prSet presAssocID="{20945C3E-C5BF-46C4-BB5C-BA29AF377711}" presName="tx1" presStyleLbl="revTx" presStyleIdx="4" presStyleCnt="5"/>
      <dgm:spPr/>
    </dgm:pt>
    <dgm:pt modelId="{ECA89817-54D2-456F-AD81-A81954DE24AE}" type="pres">
      <dgm:prSet presAssocID="{20945C3E-C5BF-46C4-BB5C-BA29AF377711}" presName="vert1" presStyleCnt="0"/>
      <dgm:spPr/>
    </dgm:pt>
  </dgm:ptLst>
  <dgm:cxnLst>
    <dgm:cxn modelId="{4AC25E15-3343-4079-B2C7-602309480B16}" type="presOf" srcId="{233B0DA6-7ED3-4142-93DD-84B099FCBA7C}" destId="{5EEC36AD-03DA-4181-8601-517E5BDE4382}" srcOrd="0" destOrd="0" presId="urn:microsoft.com/office/officeart/2008/layout/LinedList"/>
    <dgm:cxn modelId="{C7A35B28-D2CA-41F8-B625-ED28F727D7CD}" type="presOf" srcId="{EF9A1BB5-7105-44BB-965A-017533494739}" destId="{F2617399-BC5D-46F5-8550-C127D790E783}" srcOrd="0" destOrd="0" presId="urn:microsoft.com/office/officeart/2008/layout/LinedList"/>
    <dgm:cxn modelId="{D285E72F-0B54-4317-A4D1-F777EC9D838C}" type="presOf" srcId="{20945C3E-C5BF-46C4-BB5C-BA29AF377711}" destId="{28BDA0E1-7A02-4065-B211-5D03708F2B16}" srcOrd="0" destOrd="0" presId="urn:microsoft.com/office/officeart/2008/layout/LinedList"/>
    <dgm:cxn modelId="{3815E136-8007-42BE-BA82-74B07B5FBB0F}" type="presOf" srcId="{B47B30ED-EC52-4385-9C44-BAD23948B999}" destId="{54703F24-EA16-4B65-9EB5-2EA6F85F68E0}" srcOrd="0" destOrd="0" presId="urn:microsoft.com/office/officeart/2008/layout/LinedList"/>
    <dgm:cxn modelId="{5C91889D-4182-4081-8E9B-A615177E6658}" type="presOf" srcId="{9025222E-4EB8-46E5-AF74-5A8E742F0872}" destId="{D26DD497-C1C6-4536-AD7D-E3498E41101F}" srcOrd="0" destOrd="0" presId="urn:microsoft.com/office/officeart/2008/layout/LinedList"/>
    <dgm:cxn modelId="{6BC49AB4-E99D-442A-9CD9-5E5EC75F633E}" type="presOf" srcId="{C862556E-0E6C-4D2A-BD3B-6D0365F39469}" destId="{CB59EE3B-35ED-44DD-904A-9E45A61FE25E}" srcOrd="0" destOrd="0" presId="urn:microsoft.com/office/officeart/2008/layout/LinedList"/>
    <dgm:cxn modelId="{26D8B5C3-824A-4CAA-AAC3-E1B2478501DE}" srcId="{233B0DA6-7ED3-4142-93DD-84B099FCBA7C}" destId="{C862556E-0E6C-4D2A-BD3B-6D0365F39469}" srcOrd="3" destOrd="0" parTransId="{0B499569-315A-4908-B789-EF55499AB33F}" sibTransId="{BFEE1671-A791-4BA3-8916-5EC49DA99914}"/>
    <dgm:cxn modelId="{FECD3BC9-C724-406F-943F-A3B782DDB434}" srcId="{233B0DA6-7ED3-4142-93DD-84B099FCBA7C}" destId="{20945C3E-C5BF-46C4-BB5C-BA29AF377711}" srcOrd="4" destOrd="0" parTransId="{34BB1C00-E850-4530-B75C-826502627DFE}" sibTransId="{CC46A4C0-5278-430B-9DB8-1742D6243E5E}"/>
    <dgm:cxn modelId="{993FC1E0-EA57-4BD9-9833-6A212AD9BB34}" srcId="{233B0DA6-7ED3-4142-93DD-84B099FCBA7C}" destId="{9025222E-4EB8-46E5-AF74-5A8E742F0872}" srcOrd="0" destOrd="0" parTransId="{A4188599-EB03-4591-A958-BE4831603BBD}" sibTransId="{0E60DE6F-83BE-4357-9350-47F0BC2E13D6}"/>
    <dgm:cxn modelId="{CDBBD1E3-450E-45CB-A0ED-C69A15D161C3}" srcId="{233B0DA6-7ED3-4142-93DD-84B099FCBA7C}" destId="{EF9A1BB5-7105-44BB-965A-017533494739}" srcOrd="1" destOrd="0" parTransId="{7323AC89-FA32-4750-8C1B-3851394C4299}" sibTransId="{6218A095-68B1-4964-AEBB-7273AB894651}"/>
    <dgm:cxn modelId="{04F835E5-E912-4388-9184-569E9C70D5F5}" srcId="{233B0DA6-7ED3-4142-93DD-84B099FCBA7C}" destId="{B47B30ED-EC52-4385-9C44-BAD23948B999}" srcOrd="2" destOrd="0" parTransId="{B611072E-9BFC-46DD-BB92-D954D708AC4C}" sibTransId="{302A3987-E595-487B-888F-90DEB07A3605}"/>
    <dgm:cxn modelId="{A971952B-8EB8-4E75-B6B9-8023140F1C9F}" type="presParOf" srcId="{5EEC36AD-03DA-4181-8601-517E5BDE4382}" destId="{021CCE2A-3E0E-44E0-9194-028AD7C566A8}" srcOrd="0" destOrd="0" presId="urn:microsoft.com/office/officeart/2008/layout/LinedList"/>
    <dgm:cxn modelId="{125C88BD-9DCD-4550-A797-5D6B7CAF9A2D}" type="presParOf" srcId="{5EEC36AD-03DA-4181-8601-517E5BDE4382}" destId="{967D3177-6E43-4AFC-8238-F005825F307B}" srcOrd="1" destOrd="0" presId="urn:microsoft.com/office/officeart/2008/layout/LinedList"/>
    <dgm:cxn modelId="{027DC501-960B-444E-9AA2-CB6F76B2CD51}" type="presParOf" srcId="{967D3177-6E43-4AFC-8238-F005825F307B}" destId="{D26DD497-C1C6-4536-AD7D-E3498E41101F}" srcOrd="0" destOrd="0" presId="urn:microsoft.com/office/officeart/2008/layout/LinedList"/>
    <dgm:cxn modelId="{6954E7DB-88EE-4F00-9995-440DE9FD9E1A}" type="presParOf" srcId="{967D3177-6E43-4AFC-8238-F005825F307B}" destId="{7021CE46-2F73-4E16-BC84-1FC5231D838C}" srcOrd="1" destOrd="0" presId="urn:microsoft.com/office/officeart/2008/layout/LinedList"/>
    <dgm:cxn modelId="{C64F9FDF-E3B3-4BBF-8C7F-BEB4EA1CC129}" type="presParOf" srcId="{5EEC36AD-03DA-4181-8601-517E5BDE4382}" destId="{8678AAC8-BB94-4D25-9920-E7C63D88FB7B}" srcOrd="2" destOrd="0" presId="urn:microsoft.com/office/officeart/2008/layout/LinedList"/>
    <dgm:cxn modelId="{464CC04C-48B3-4A4C-BA00-55C68C3A3946}" type="presParOf" srcId="{5EEC36AD-03DA-4181-8601-517E5BDE4382}" destId="{F1606A11-E324-4FB9-B3AA-43C17D9301D8}" srcOrd="3" destOrd="0" presId="urn:microsoft.com/office/officeart/2008/layout/LinedList"/>
    <dgm:cxn modelId="{F424DFA2-0F5B-45CC-A565-349A5DD479A4}" type="presParOf" srcId="{F1606A11-E324-4FB9-B3AA-43C17D9301D8}" destId="{F2617399-BC5D-46F5-8550-C127D790E783}" srcOrd="0" destOrd="0" presId="urn:microsoft.com/office/officeart/2008/layout/LinedList"/>
    <dgm:cxn modelId="{03FFB4EC-DA9F-44D5-8396-00230122FDDF}" type="presParOf" srcId="{F1606A11-E324-4FB9-B3AA-43C17D9301D8}" destId="{2022B43E-7711-496E-903D-151B65673484}" srcOrd="1" destOrd="0" presId="urn:microsoft.com/office/officeart/2008/layout/LinedList"/>
    <dgm:cxn modelId="{7AE76E55-2656-48D5-9BC7-6FC6FB2ED0FB}" type="presParOf" srcId="{5EEC36AD-03DA-4181-8601-517E5BDE4382}" destId="{64698B17-40B8-436C-A58B-2AF18CB7E492}" srcOrd="4" destOrd="0" presId="urn:microsoft.com/office/officeart/2008/layout/LinedList"/>
    <dgm:cxn modelId="{7693F769-49E7-41A7-8D7A-DD50E4DA86E6}" type="presParOf" srcId="{5EEC36AD-03DA-4181-8601-517E5BDE4382}" destId="{33EFF72E-682C-4CF0-8796-669FE1017E96}" srcOrd="5" destOrd="0" presId="urn:microsoft.com/office/officeart/2008/layout/LinedList"/>
    <dgm:cxn modelId="{C2D1248F-59E1-4509-B2FE-A72A34F2AC94}" type="presParOf" srcId="{33EFF72E-682C-4CF0-8796-669FE1017E96}" destId="{54703F24-EA16-4B65-9EB5-2EA6F85F68E0}" srcOrd="0" destOrd="0" presId="urn:microsoft.com/office/officeart/2008/layout/LinedList"/>
    <dgm:cxn modelId="{98292A73-F117-40DF-B926-F9D27FB94322}" type="presParOf" srcId="{33EFF72E-682C-4CF0-8796-669FE1017E96}" destId="{EA606EAE-423C-41B1-9840-A1ABBEDDDCA7}" srcOrd="1" destOrd="0" presId="urn:microsoft.com/office/officeart/2008/layout/LinedList"/>
    <dgm:cxn modelId="{5423882B-57F5-4DFD-9474-B374B54F74B5}" type="presParOf" srcId="{5EEC36AD-03DA-4181-8601-517E5BDE4382}" destId="{E54B885F-5B5B-4001-BA3F-993C1FD4F379}" srcOrd="6" destOrd="0" presId="urn:microsoft.com/office/officeart/2008/layout/LinedList"/>
    <dgm:cxn modelId="{40E1E061-4E07-4C77-9844-873D50705CE5}" type="presParOf" srcId="{5EEC36AD-03DA-4181-8601-517E5BDE4382}" destId="{1599F255-F9B2-4F96-8FF1-9BD663009FE1}" srcOrd="7" destOrd="0" presId="urn:microsoft.com/office/officeart/2008/layout/LinedList"/>
    <dgm:cxn modelId="{9702FB6C-BFC4-409F-B229-B7F5AF0DB0E4}" type="presParOf" srcId="{1599F255-F9B2-4F96-8FF1-9BD663009FE1}" destId="{CB59EE3B-35ED-44DD-904A-9E45A61FE25E}" srcOrd="0" destOrd="0" presId="urn:microsoft.com/office/officeart/2008/layout/LinedList"/>
    <dgm:cxn modelId="{6153DBDE-9317-4797-9AFA-EE2C2B373AB9}" type="presParOf" srcId="{1599F255-F9B2-4F96-8FF1-9BD663009FE1}" destId="{80CF1096-BFA6-45A0-8BD4-AB4719047376}" srcOrd="1" destOrd="0" presId="urn:microsoft.com/office/officeart/2008/layout/LinedList"/>
    <dgm:cxn modelId="{CD093786-EF68-4733-8EBF-1F5B75819395}" type="presParOf" srcId="{5EEC36AD-03DA-4181-8601-517E5BDE4382}" destId="{649295CD-5259-430C-9BA3-3FE900646E52}" srcOrd="8" destOrd="0" presId="urn:microsoft.com/office/officeart/2008/layout/LinedList"/>
    <dgm:cxn modelId="{D07A0CB0-ADE6-428E-AC6F-8DC15DD6CF6B}" type="presParOf" srcId="{5EEC36AD-03DA-4181-8601-517E5BDE4382}" destId="{7C01F966-033A-4FA8-AA7C-62181A446BF9}" srcOrd="9" destOrd="0" presId="urn:microsoft.com/office/officeart/2008/layout/LinedList"/>
    <dgm:cxn modelId="{3B990096-BB5E-4695-8801-69FCE3ED8829}" type="presParOf" srcId="{7C01F966-033A-4FA8-AA7C-62181A446BF9}" destId="{28BDA0E1-7A02-4065-B211-5D03708F2B16}" srcOrd="0" destOrd="0" presId="urn:microsoft.com/office/officeart/2008/layout/LinedList"/>
    <dgm:cxn modelId="{CDC34072-B0EF-4542-B928-F9168E241D75}" type="presParOf" srcId="{7C01F966-033A-4FA8-AA7C-62181A446BF9}" destId="{ECA89817-54D2-456F-AD81-A81954DE24A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1B32BD-3DD5-4234-BFB6-2A764F8C61E4}">
      <dsp:nvSpPr>
        <dsp:cNvPr id="0" name=""/>
        <dsp:cNvSpPr/>
      </dsp:nvSpPr>
      <dsp:spPr>
        <a:xfrm>
          <a:off x="1003371" y="174278"/>
          <a:ext cx="672363" cy="6723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6E57C0-894B-4E7E-98D8-9DD7EDFDAA8F}">
      <dsp:nvSpPr>
        <dsp:cNvPr id="0" name=""/>
        <dsp:cNvSpPr/>
      </dsp:nvSpPr>
      <dsp:spPr>
        <a:xfrm>
          <a:off x="592482" y="1070789"/>
          <a:ext cx="1494140" cy="597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latin typeface="Arial"/>
              <a:cs typeface="Arial"/>
            </a:rPr>
            <a:t>Programme: MSc Public Health and Social Care in Practice </a:t>
          </a:r>
          <a:endParaRPr lang="en-US" sz="1100" kern="1200">
            <a:latin typeface="Arial"/>
            <a:cs typeface="Arial"/>
          </a:endParaRPr>
        </a:p>
      </dsp:txBody>
      <dsp:txXfrm>
        <a:off x="592482" y="1070789"/>
        <a:ext cx="1494140" cy="597656"/>
      </dsp:txXfrm>
    </dsp:sp>
    <dsp:sp modelId="{C494D382-0310-4D63-9AF1-EF235F00B22A}">
      <dsp:nvSpPr>
        <dsp:cNvPr id="0" name=""/>
        <dsp:cNvSpPr/>
      </dsp:nvSpPr>
      <dsp:spPr>
        <a:xfrm>
          <a:off x="2758986" y="174278"/>
          <a:ext cx="672363" cy="6723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41F2D2-27A0-4637-A1AC-56A74A67C792}">
      <dsp:nvSpPr>
        <dsp:cNvPr id="0" name=""/>
        <dsp:cNvSpPr/>
      </dsp:nvSpPr>
      <dsp:spPr>
        <a:xfrm>
          <a:off x="2348097" y="1070789"/>
          <a:ext cx="1494140" cy="597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latin typeface="Arial"/>
              <a:cs typeface="Arial"/>
            </a:rPr>
            <a:t>Module: Population Health and Digital Health Promotion </a:t>
          </a:r>
          <a:endParaRPr lang="en-US" sz="1100" kern="1200">
            <a:latin typeface="Arial"/>
            <a:cs typeface="Arial"/>
          </a:endParaRPr>
        </a:p>
      </dsp:txBody>
      <dsp:txXfrm>
        <a:off x="2348097" y="1070789"/>
        <a:ext cx="1494140" cy="597656"/>
      </dsp:txXfrm>
    </dsp:sp>
    <dsp:sp modelId="{0256A246-577A-4BEC-AB9D-5D50BB52AF02}">
      <dsp:nvSpPr>
        <dsp:cNvPr id="0" name=""/>
        <dsp:cNvSpPr/>
      </dsp:nvSpPr>
      <dsp:spPr>
        <a:xfrm>
          <a:off x="1003371" y="2041981"/>
          <a:ext cx="672363" cy="6723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5D6950-298A-4281-86AB-2BB280562AE5}">
      <dsp:nvSpPr>
        <dsp:cNvPr id="0" name=""/>
        <dsp:cNvSpPr/>
      </dsp:nvSpPr>
      <dsp:spPr>
        <a:xfrm>
          <a:off x="592482" y="2938491"/>
          <a:ext cx="1494140" cy="597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latin typeface="Arial"/>
              <a:cs typeface="Arial"/>
            </a:rPr>
            <a:t>Module code: LCHS7009 </a:t>
          </a:r>
          <a:endParaRPr lang="en-US" sz="1100" kern="1200">
            <a:latin typeface="Arial"/>
            <a:cs typeface="Arial"/>
          </a:endParaRPr>
        </a:p>
      </dsp:txBody>
      <dsp:txXfrm>
        <a:off x="592482" y="2938491"/>
        <a:ext cx="1494140" cy="597656"/>
      </dsp:txXfrm>
    </dsp:sp>
    <dsp:sp modelId="{5002B09E-BC30-40D1-AA99-14D2D0FD3662}">
      <dsp:nvSpPr>
        <dsp:cNvPr id="0" name=""/>
        <dsp:cNvSpPr/>
      </dsp:nvSpPr>
      <dsp:spPr>
        <a:xfrm>
          <a:off x="2758986" y="2041981"/>
          <a:ext cx="672363" cy="6723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23F0D95-1255-414A-B921-82CDEE70EA0C}">
      <dsp:nvSpPr>
        <dsp:cNvPr id="0" name=""/>
        <dsp:cNvSpPr/>
      </dsp:nvSpPr>
      <dsp:spPr>
        <a:xfrm>
          <a:off x="2348097" y="2938491"/>
          <a:ext cx="1494140" cy="597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latin typeface="Arial"/>
              <a:cs typeface="Arial"/>
            </a:rPr>
            <a:t>Lecturer: Dr Besty Jose</a:t>
          </a:r>
          <a:endParaRPr lang="en-US" sz="1100" kern="1200">
            <a:latin typeface="Arial"/>
            <a:cs typeface="Arial"/>
          </a:endParaRPr>
        </a:p>
      </dsp:txBody>
      <dsp:txXfrm>
        <a:off x="2348097" y="2938491"/>
        <a:ext cx="1494140" cy="5976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753146-12BD-4CC0-8589-1BAE539D1CFD}">
      <dsp:nvSpPr>
        <dsp:cNvPr id="0" name=""/>
        <dsp:cNvSpPr/>
      </dsp:nvSpPr>
      <dsp:spPr>
        <a:xfrm>
          <a:off x="290610" y="960095"/>
          <a:ext cx="901775" cy="9017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E7F29B-1075-4FB5-84DA-4CB2416A172D}">
      <dsp:nvSpPr>
        <dsp:cNvPr id="0" name=""/>
        <dsp:cNvSpPr/>
      </dsp:nvSpPr>
      <dsp:spPr>
        <a:xfrm>
          <a:off x="482792" y="1152277"/>
          <a:ext cx="517412" cy="5174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2A6015-DF40-4754-8F74-C993018F8BAE}">
      <dsp:nvSpPr>
        <dsp:cNvPr id="0" name=""/>
        <dsp:cNvSpPr/>
      </dsp:nvSpPr>
      <dsp:spPr>
        <a:xfrm>
          <a:off x="2337" y="2142752"/>
          <a:ext cx="1478320" cy="591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kern="1200"/>
            <a:t>Introduction</a:t>
          </a:r>
          <a:r>
            <a:rPr lang="en-GB" sz="1200" kern="1200">
              <a:latin typeface="Aptos Display" panose="02110004020202020204"/>
            </a:rPr>
            <a:t> ADJI</a:t>
          </a:r>
          <a:endParaRPr lang="en-US" sz="1200" kern="1200"/>
        </a:p>
      </dsp:txBody>
      <dsp:txXfrm>
        <a:off x="2337" y="2142752"/>
        <a:ext cx="1478320" cy="591328"/>
      </dsp:txXfrm>
    </dsp:sp>
    <dsp:sp modelId="{82B3D435-8540-4467-BF88-1E9DE1CF82CA}">
      <dsp:nvSpPr>
        <dsp:cNvPr id="0" name=""/>
        <dsp:cNvSpPr/>
      </dsp:nvSpPr>
      <dsp:spPr>
        <a:xfrm>
          <a:off x="2027636" y="960095"/>
          <a:ext cx="901775" cy="9017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66AD92-94A8-4AA4-8770-9533D54E493D}">
      <dsp:nvSpPr>
        <dsp:cNvPr id="0" name=""/>
        <dsp:cNvSpPr/>
      </dsp:nvSpPr>
      <dsp:spPr>
        <a:xfrm>
          <a:off x="2219818" y="1152277"/>
          <a:ext cx="517412" cy="5174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53A8C3-5A2F-4C36-B393-652BFF523E5E}">
      <dsp:nvSpPr>
        <dsp:cNvPr id="0" name=""/>
        <dsp:cNvSpPr/>
      </dsp:nvSpPr>
      <dsp:spPr>
        <a:xfrm>
          <a:off x="1739364" y="2142752"/>
          <a:ext cx="1478320" cy="591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kern="1200"/>
            <a:t>Justification</a:t>
          </a:r>
          <a:r>
            <a:rPr lang="en-GB" sz="1200" kern="1200">
              <a:latin typeface="Aptos Display" panose="02110004020202020204"/>
            </a:rPr>
            <a:t> IMTIAZ</a:t>
          </a:r>
          <a:endParaRPr lang="en-US" sz="1200" kern="1200"/>
        </a:p>
      </dsp:txBody>
      <dsp:txXfrm>
        <a:off x="1739364" y="2142752"/>
        <a:ext cx="1478320" cy="591328"/>
      </dsp:txXfrm>
    </dsp:sp>
    <dsp:sp modelId="{2FF85229-AB44-4E0F-8660-FE23767365D1}">
      <dsp:nvSpPr>
        <dsp:cNvPr id="0" name=""/>
        <dsp:cNvSpPr/>
      </dsp:nvSpPr>
      <dsp:spPr>
        <a:xfrm>
          <a:off x="3764663" y="960095"/>
          <a:ext cx="901775" cy="9017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E5E922-6192-4BD1-8BCB-7A69A2F6040C}">
      <dsp:nvSpPr>
        <dsp:cNvPr id="0" name=""/>
        <dsp:cNvSpPr/>
      </dsp:nvSpPr>
      <dsp:spPr>
        <a:xfrm>
          <a:off x="3956844" y="1152277"/>
          <a:ext cx="517412" cy="5174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4D357F-5EF5-42DA-B53E-704B0A5DA0DC}">
      <dsp:nvSpPr>
        <dsp:cNvPr id="0" name=""/>
        <dsp:cNvSpPr/>
      </dsp:nvSpPr>
      <dsp:spPr>
        <a:xfrm>
          <a:off x="3476390" y="2142752"/>
          <a:ext cx="1478320" cy="591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kern="1200"/>
            <a:t>Application planning model </a:t>
          </a:r>
          <a:r>
            <a:rPr lang="en-GB" sz="1200" kern="1200">
              <a:latin typeface="Aptos Display" panose="02110004020202020204"/>
            </a:rPr>
            <a:t> MADONNA</a:t>
          </a:r>
          <a:endParaRPr lang="en-US" sz="1200" kern="1200"/>
        </a:p>
      </dsp:txBody>
      <dsp:txXfrm>
        <a:off x="3476390" y="2142752"/>
        <a:ext cx="1478320" cy="591328"/>
      </dsp:txXfrm>
    </dsp:sp>
    <dsp:sp modelId="{CCA0822D-AEE6-453A-9BA6-D9CDD6AD1248}">
      <dsp:nvSpPr>
        <dsp:cNvPr id="0" name=""/>
        <dsp:cNvSpPr/>
      </dsp:nvSpPr>
      <dsp:spPr>
        <a:xfrm>
          <a:off x="5501689" y="960095"/>
          <a:ext cx="901775" cy="9017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5EF697-6171-42FA-964B-D1DD929AEB66}">
      <dsp:nvSpPr>
        <dsp:cNvPr id="0" name=""/>
        <dsp:cNvSpPr/>
      </dsp:nvSpPr>
      <dsp:spPr>
        <a:xfrm>
          <a:off x="5693871" y="1152277"/>
          <a:ext cx="517412" cy="51741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2FDBE2-4CE8-456D-A65D-29D48D53BCC6}">
      <dsp:nvSpPr>
        <dsp:cNvPr id="0" name=""/>
        <dsp:cNvSpPr/>
      </dsp:nvSpPr>
      <dsp:spPr>
        <a:xfrm>
          <a:off x="5213417" y="2142752"/>
          <a:ext cx="1478320" cy="591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kern="1200"/>
            <a:t>Barriers </a:t>
          </a:r>
          <a:r>
            <a:rPr lang="en-GB" sz="1200" kern="1200">
              <a:latin typeface="Aptos Display" panose="02110004020202020204"/>
            </a:rPr>
            <a:t>AMANDA</a:t>
          </a:r>
          <a:endParaRPr lang="en-US" sz="1200" kern="1200"/>
        </a:p>
      </dsp:txBody>
      <dsp:txXfrm>
        <a:off x="5213417" y="2142752"/>
        <a:ext cx="1478320" cy="591328"/>
      </dsp:txXfrm>
    </dsp:sp>
    <dsp:sp modelId="{BA846F6E-E5D4-45FE-BD88-D86C50F8D52B}">
      <dsp:nvSpPr>
        <dsp:cNvPr id="0" name=""/>
        <dsp:cNvSpPr/>
      </dsp:nvSpPr>
      <dsp:spPr>
        <a:xfrm>
          <a:off x="7238715" y="960095"/>
          <a:ext cx="901775" cy="9017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D39F15-AA3F-4AA8-9D7B-DA0D7714526C}">
      <dsp:nvSpPr>
        <dsp:cNvPr id="0" name=""/>
        <dsp:cNvSpPr/>
      </dsp:nvSpPr>
      <dsp:spPr>
        <a:xfrm>
          <a:off x="7430897" y="1152277"/>
          <a:ext cx="517412" cy="51741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A74F1E-CD23-4FCB-B961-131F6EEB7174}">
      <dsp:nvSpPr>
        <dsp:cNvPr id="0" name=""/>
        <dsp:cNvSpPr/>
      </dsp:nvSpPr>
      <dsp:spPr>
        <a:xfrm>
          <a:off x="6950443" y="2142752"/>
          <a:ext cx="1478320" cy="591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kern="1200"/>
            <a:t>Benefits </a:t>
          </a:r>
          <a:r>
            <a:rPr lang="en-GB" sz="1200" kern="1200">
              <a:latin typeface="Aptos Display" panose="02110004020202020204"/>
            </a:rPr>
            <a:t>MIHAELA</a:t>
          </a:r>
          <a:endParaRPr lang="en-US" sz="1200" kern="1200"/>
        </a:p>
      </dsp:txBody>
      <dsp:txXfrm>
        <a:off x="6950443" y="2142752"/>
        <a:ext cx="1478320" cy="591328"/>
      </dsp:txXfrm>
    </dsp:sp>
    <dsp:sp modelId="{AA8BE3DA-C09E-4C97-BBB0-FB499134C0FB}">
      <dsp:nvSpPr>
        <dsp:cNvPr id="0" name=""/>
        <dsp:cNvSpPr/>
      </dsp:nvSpPr>
      <dsp:spPr>
        <a:xfrm>
          <a:off x="8975742" y="960095"/>
          <a:ext cx="901775" cy="901775"/>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59E6D3-C291-435A-B6A4-2456F01EB8B7}">
      <dsp:nvSpPr>
        <dsp:cNvPr id="0" name=""/>
        <dsp:cNvSpPr/>
      </dsp:nvSpPr>
      <dsp:spPr>
        <a:xfrm>
          <a:off x="9167923" y="1152277"/>
          <a:ext cx="517412" cy="51741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36A87A-F9CA-4435-BC15-64296A077E89}">
      <dsp:nvSpPr>
        <dsp:cNvPr id="0" name=""/>
        <dsp:cNvSpPr/>
      </dsp:nvSpPr>
      <dsp:spPr>
        <a:xfrm>
          <a:off x="8687469" y="2142752"/>
          <a:ext cx="1478320" cy="591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kern="1200"/>
            <a:t>Conclusion </a:t>
          </a:r>
          <a:r>
            <a:rPr lang="en-GB" sz="1200" kern="1200">
              <a:latin typeface="Aptos Display" panose="02110004020202020204"/>
            </a:rPr>
            <a:t>ADJI</a:t>
          </a:r>
          <a:endParaRPr lang="en-US" sz="1200" kern="1200"/>
        </a:p>
      </dsp:txBody>
      <dsp:txXfrm>
        <a:off x="8687469" y="2142752"/>
        <a:ext cx="1478320" cy="5913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1CCE2A-3E0E-44E0-9194-028AD7C566A8}">
      <dsp:nvSpPr>
        <dsp:cNvPr id="0" name=""/>
        <dsp:cNvSpPr/>
      </dsp:nvSpPr>
      <dsp:spPr>
        <a:xfrm>
          <a:off x="0" y="644"/>
          <a:ext cx="6729984"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D26DD497-C1C6-4536-AD7D-E3498E41101F}">
      <dsp:nvSpPr>
        <dsp:cNvPr id="0" name=""/>
        <dsp:cNvSpPr/>
      </dsp:nvSpPr>
      <dsp:spPr>
        <a:xfrm>
          <a:off x="0" y="644"/>
          <a:ext cx="6729984" cy="1055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NHS:</a:t>
          </a:r>
          <a:r>
            <a:rPr lang="en-GB" sz="1800" kern="1200"/>
            <a:t> The primary facilitator for promoting and distributing the health underwear, leveraging its extensive network to reach the target audience.</a:t>
          </a:r>
          <a:endParaRPr lang="en-US" sz="1800" kern="1200"/>
        </a:p>
      </dsp:txBody>
      <dsp:txXfrm>
        <a:off x="0" y="644"/>
        <a:ext cx="6729984" cy="1055712"/>
      </dsp:txXfrm>
    </dsp:sp>
    <dsp:sp modelId="{8678AAC8-BB94-4D25-9920-E7C63D88FB7B}">
      <dsp:nvSpPr>
        <dsp:cNvPr id="0" name=""/>
        <dsp:cNvSpPr/>
      </dsp:nvSpPr>
      <dsp:spPr>
        <a:xfrm>
          <a:off x="0" y="1056357"/>
          <a:ext cx="6729984"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F2617399-BC5D-46F5-8550-C127D790E783}">
      <dsp:nvSpPr>
        <dsp:cNvPr id="0" name=""/>
        <dsp:cNvSpPr/>
      </dsp:nvSpPr>
      <dsp:spPr>
        <a:xfrm>
          <a:off x="0" y="1056357"/>
          <a:ext cx="6729984" cy="1055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Healthcare Providers:</a:t>
          </a:r>
          <a:r>
            <a:rPr lang="en-GB" sz="1800" kern="1200"/>
            <a:t> General practitioners and urologists who can endorse the product, providing credibility and personalised communication about its benefits.</a:t>
          </a:r>
          <a:endParaRPr lang="en-US" sz="1800" kern="1200"/>
        </a:p>
      </dsp:txBody>
      <dsp:txXfrm>
        <a:off x="0" y="1056357"/>
        <a:ext cx="6729984" cy="1055712"/>
      </dsp:txXfrm>
    </dsp:sp>
    <dsp:sp modelId="{64698B17-40B8-436C-A58B-2AF18CB7E492}">
      <dsp:nvSpPr>
        <dsp:cNvPr id="0" name=""/>
        <dsp:cNvSpPr/>
      </dsp:nvSpPr>
      <dsp:spPr>
        <a:xfrm>
          <a:off x="0" y="2112070"/>
          <a:ext cx="6729984"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4703F24-EA16-4B65-9EB5-2EA6F85F68E0}">
      <dsp:nvSpPr>
        <dsp:cNvPr id="0" name=""/>
        <dsp:cNvSpPr/>
      </dsp:nvSpPr>
      <dsp:spPr>
        <a:xfrm>
          <a:off x="0" y="2112070"/>
          <a:ext cx="6729984" cy="1055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Patient Advocacy Groups:</a:t>
          </a:r>
          <a:r>
            <a:rPr lang="en-GB" sz="1800" kern="1200"/>
            <a:t> Organisations focused on men's health and prostate cancer awareness can help advocate the importance of early detection and promote the product.</a:t>
          </a:r>
          <a:endParaRPr lang="en-US" sz="1800" kern="1200"/>
        </a:p>
      </dsp:txBody>
      <dsp:txXfrm>
        <a:off x="0" y="2112070"/>
        <a:ext cx="6729984" cy="1055712"/>
      </dsp:txXfrm>
    </dsp:sp>
    <dsp:sp modelId="{E54B885F-5B5B-4001-BA3F-993C1FD4F379}">
      <dsp:nvSpPr>
        <dsp:cNvPr id="0" name=""/>
        <dsp:cNvSpPr/>
      </dsp:nvSpPr>
      <dsp:spPr>
        <a:xfrm>
          <a:off x="0" y="3167782"/>
          <a:ext cx="6729984"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CB59EE3B-35ED-44DD-904A-9E45A61FE25E}">
      <dsp:nvSpPr>
        <dsp:cNvPr id="0" name=""/>
        <dsp:cNvSpPr/>
      </dsp:nvSpPr>
      <dsp:spPr>
        <a:xfrm>
          <a:off x="0" y="3167782"/>
          <a:ext cx="6729984" cy="1055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Technology Partners:</a:t>
          </a:r>
          <a:r>
            <a:rPr lang="en-GB" sz="1800" kern="1200"/>
            <a:t> Companies that specialise in wearable technology and health data analytics can assist in the development and integration of the monitoring features.</a:t>
          </a:r>
          <a:endParaRPr lang="en-US" sz="1800" kern="1200"/>
        </a:p>
      </dsp:txBody>
      <dsp:txXfrm>
        <a:off x="0" y="3167782"/>
        <a:ext cx="6729984" cy="1055712"/>
      </dsp:txXfrm>
    </dsp:sp>
    <dsp:sp modelId="{649295CD-5259-430C-9BA3-3FE900646E52}">
      <dsp:nvSpPr>
        <dsp:cNvPr id="0" name=""/>
        <dsp:cNvSpPr/>
      </dsp:nvSpPr>
      <dsp:spPr>
        <a:xfrm>
          <a:off x="0" y="4223495"/>
          <a:ext cx="6729984"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28BDA0E1-7A02-4065-B211-5D03708F2B16}">
      <dsp:nvSpPr>
        <dsp:cNvPr id="0" name=""/>
        <dsp:cNvSpPr/>
      </dsp:nvSpPr>
      <dsp:spPr>
        <a:xfrm>
          <a:off x="0" y="4223495"/>
          <a:ext cx="6729984" cy="10557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Pharmaceutical Companies:</a:t>
          </a:r>
          <a:r>
            <a:rPr lang="en-GB" sz="1800" kern="1200"/>
            <a:t> Collaborations may be possible to promote the health underwear alongside traditional cancer screening methods.</a:t>
          </a:r>
          <a:endParaRPr lang="en-US" sz="1800" kern="1200"/>
        </a:p>
      </dsp:txBody>
      <dsp:txXfrm>
        <a:off x="0" y="4223495"/>
        <a:ext cx="6729984" cy="105571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3T16:43:56.398"/>
    </inkml:context>
    <inkml:brush xml:id="br0">
      <inkml:brushProperty name="width" value="0.1" units="cm"/>
      <inkml:brushProperty name="height" value="0.1" units="cm"/>
      <inkml:brushProperty name="color" value="#5B2D90"/>
    </inkml:brush>
  </inkml:definitions>
  <inkml:trace contextRef="#ctx0" brushRef="#br0">4851 5962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3T16:35:25.820"/>
    </inkml:context>
    <inkml:brush xml:id="br0">
      <inkml:brushProperty name="width" value="0.1" units="cm"/>
      <inkml:brushProperty name="height" value="0.1" units="cm"/>
      <inkml:brushProperty name="color" value="#5B2D90"/>
    </inkml:brush>
  </inkml:definitions>
  <inkml:trace contextRef="#ctx0" brushRef="#br0">7373 8431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3T16:35:26.899"/>
    </inkml:context>
    <inkml:brush xml:id="br0">
      <inkml:brushProperty name="width" value="0.1" units="cm"/>
      <inkml:brushProperty name="height" value="0.1" units="cm"/>
      <inkml:brushProperty name="color" value="#5B2D90"/>
    </inkml:brush>
  </inkml:definitions>
  <inkml:trace contextRef="#ctx0" brushRef="#br0">8361 6597 16383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3T16:35:27.806"/>
    </inkml:context>
    <inkml:brush xml:id="br0">
      <inkml:brushProperty name="width" value="0.1" units="cm"/>
      <inkml:brushProperty name="height" value="0.1" units="cm"/>
      <inkml:brushProperty name="color" value="#5B2D90"/>
    </inkml:brush>
  </inkml:definitions>
  <inkml:trace contextRef="#ctx0" brushRef="#br0">8573 6738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3T16:43:56.402"/>
    </inkml:context>
    <inkml:brush xml:id="br0">
      <inkml:brushProperty name="width" value="0.1" units="cm"/>
      <inkml:brushProperty name="height" value="0.1" units="cm"/>
      <inkml:brushProperty name="color" value="#5B2D90"/>
    </inkml:brush>
  </inkml:definitions>
  <inkml:trace contextRef="#ctx0" brushRef="#br0">4163 6509 16383 0 0,'0'0'0'0'0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3T16:35:30.152"/>
    </inkml:context>
    <inkml:brush xml:id="br0">
      <inkml:brushProperty name="width" value="0.1" units="cm"/>
      <inkml:brushProperty name="height" value="0.1" units="cm"/>
      <inkml:brushProperty name="color" value="#5B2D90"/>
    </inkml:brush>
  </inkml:definitions>
  <inkml:trace contextRef="#ctx0" brushRef="#br0">8714 5521 16383 0 0,'0'0'0'0'0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F78E0A-BC51-1D4A-B533-F1E49D234169}" type="datetimeFigureOut">
              <a:rPr lang="en-US" smtClean="0"/>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7D888C-C572-7F41-B29E-BBCB9C24DB3C}" type="slidenum">
              <a:rPr lang="en-US" smtClean="0"/>
              <a:t>‹#›</a:t>
            </a:fld>
            <a:endParaRPr lang="en-US"/>
          </a:p>
        </p:txBody>
      </p:sp>
    </p:spTree>
    <p:extLst>
      <p:ext uri="{BB962C8B-B14F-4D97-AF65-F5344CB8AC3E}">
        <p14:creationId xmlns:p14="http://schemas.microsoft.com/office/powerpoint/2010/main" val="4173302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A5B462E-2925-4006-A0D9-62F7183120F5}" type="slidenum">
              <a:rPr lang="en-US" smtClean="0"/>
              <a:t>19</a:t>
            </a:fld>
            <a:endParaRPr lang="en-US"/>
          </a:p>
        </p:txBody>
      </p:sp>
    </p:spTree>
    <p:extLst>
      <p:ext uri="{BB962C8B-B14F-4D97-AF65-F5344CB8AC3E}">
        <p14:creationId xmlns:p14="http://schemas.microsoft.com/office/powerpoint/2010/main" val="3359678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965A7A7B-B71A-428D-833F-0F3507A6DB13}" type="datetimeFigureOut">
              <a:rPr lang="en-US" dirty="0"/>
              <a:t>11/9/2025</a:t>
            </a:fld>
            <a:endParaRPr lang="en-US"/>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A65A5C87-DF58-40C8-B092-1DE63DB4547E}" type="slidenum">
              <a:rPr lang="en-US" dirty="0"/>
              <a:t>‹#›</a:t>
            </a:fld>
            <a:endParaRPr lang="en-US"/>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06696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5CF65307-640F-4AE7-B0BE-50C709AD86C5}" type="datetimeFigureOut">
              <a:rPr lang="en-US" dirty="0"/>
              <a:t>11/9/2025</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956948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F77EA1F9-1F0F-4C65-8F6E-9729B924AAAC}" type="datetimeFigureOut">
              <a:rPr lang="en-US" dirty="0"/>
              <a:t>11/9/2025</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169737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202278E8-5F4B-47D5-A617-8CCDF75D6A33}" type="datetimeFigureOut">
              <a:rPr lang="en-US" dirty="0"/>
              <a:t>11/9/2025</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59773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16AAFA52-7A21-407F-8339-40DF182D7460}" type="datetimeFigureOut">
              <a:rPr lang="en-US" dirty="0"/>
              <a:t>11/9/2025</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760206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96770335-1C1A-4243-9BDD-9630C417D284}" type="datetimeFigureOut">
              <a:rPr lang="en-US" dirty="0"/>
              <a:t>11/9/2025</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401793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141513F-8EBD-4612-96F4-CC3E309609AF}" type="datetimeFigureOut">
              <a:rPr lang="en-US" dirty="0"/>
              <a:t>11/9/2025</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1365006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6E6483A1-31A8-47A2-AB0A-53A7803D5EBF}" type="datetimeFigureOut">
              <a:rPr lang="en-US" dirty="0"/>
              <a:t>11/9/2025</a:t>
            </a:fld>
            <a:endParaRPr lang="en-US"/>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27429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noChangeAspect="1"/>
          </p:cNvSpPr>
          <p:nvPr>
            <p:ph type="pic" idx="1"/>
          </p:nvPr>
        </p:nvSpPr>
        <p:spPr>
          <a:xfrm>
            <a:off x="4965192" y="1161288"/>
            <a:ext cx="6729984" cy="4645152"/>
          </a:xfrm>
        </p:spPr>
        <p:txBody>
          <a:bodyPr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6D8810B9-2C7C-4CAF-99E2-617AE20BA331}" type="datetimeFigureOut">
              <a:rPr lang="en-US" dirty="0"/>
              <a:t>11/9/2025</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62160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F248F9EB-9D34-4B41-B66C-5FAF50876D2D}" type="datetimeFigureOut">
              <a:rPr lang="en-US" dirty="0"/>
              <a:t>11/9/2025</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1488152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34489A26-CAA1-4690-8C1F-1641B1B97745}" type="datetimeFigureOut">
              <a:rPr lang="en-US" dirty="0"/>
              <a:t>11/9/2025</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879385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93E0A-5177-400C-87C9-C93AF466EC49}" type="datetimeFigureOut">
              <a:rPr lang="en-US" dirty="0"/>
              <a:t>11/9/2025</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17615-2DB4-4DAA-9DE3-B2B689A846E0}" type="slidenum">
              <a:rPr lang="en-US" dirty="0"/>
              <a:t>‹#›</a:t>
            </a:fld>
            <a:endParaRPr lang="en-US"/>
          </a:p>
        </p:txBody>
      </p:sp>
    </p:spTree>
    <p:extLst>
      <p:ext uri="{BB962C8B-B14F-4D97-AF65-F5344CB8AC3E}">
        <p14:creationId xmlns:p14="http://schemas.microsoft.com/office/powerpoint/2010/main" val="1520826114"/>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diagramLayout" Target="../diagrams/layout1.xml"/><Relationship Id="rId7" Type="http://schemas.openxmlformats.org/officeDocument/2006/relationships/image" Target="../media/image1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27.png"/><Relationship Id="rId7" Type="http://schemas.openxmlformats.org/officeDocument/2006/relationships/customXml" Target="../ink/ink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customXml" Target="../ink/ink6.xml"/><Relationship Id="rId5" Type="http://schemas.openxmlformats.org/officeDocument/2006/relationships/customXml" Target="../ink/ink1.xml"/><Relationship Id="rId10" Type="http://schemas.openxmlformats.org/officeDocument/2006/relationships/customXml" Target="../ink/ink5.xml"/><Relationship Id="rId4" Type="http://schemas.openxmlformats.org/officeDocument/2006/relationships/image" Target="../media/image28.jpeg"/><Relationship Id="rId9" Type="http://schemas.openxmlformats.org/officeDocument/2006/relationships/customXml" Target="../ink/ink4.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8.bin"/><Relationship Id="rId2" Type="http://schemas.openxmlformats.org/officeDocument/2006/relationships/image" Target="../media/image47.bin"/><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9.bin"/><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hyperlink" Target="https://www.mayoclinic.org/diseases-conditions/prostate-cancer" TargetMode="External"/><Relationship Id="rId3" Type="http://schemas.openxmlformats.org/officeDocument/2006/relationships/hyperlink" Target="https://www.cancerresearchuk.org/" TargetMode="External"/><Relationship Id="rId7" Type="http://schemas.openxmlformats.org/officeDocument/2006/relationships/hyperlink" Target="https://www.macmillan.org.uk/cancer-information-and-support/prostate-cancer" TargetMode="External"/><Relationship Id="rId2" Type="http://schemas.openxmlformats.org/officeDocument/2006/relationships/hyperlink" Target="https://www.medicalnewstoday.com/articles/150827" TargetMode="External"/><Relationship Id="rId1" Type="http://schemas.openxmlformats.org/officeDocument/2006/relationships/slideLayout" Target="../slideLayouts/slideLayout7.xml"/><Relationship Id="rId6" Type="http://schemas.openxmlformats.org/officeDocument/2006/relationships/hyperlink" Target="https://screening-recommendations.service.gov.uk/prostate-cancer" TargetMode="External"/><Relationship Id="rId5" Type="http://schemas.openxmlformats.org/officeDocument/2006/relationships/hyperlink" Target="https://www.deloitte.com/global-healthcare-outlook" TargetMode="External"/><Relationship Id="rId4" Type="http://schemas.openxmlformats.org/officeDocument/2006/relationships/hyperlink" Target="https://www.cdc.gov/cancer/prostate" TargetMode="External"/><Relationship Id="rId9" Type="http://schemas.openxmlformats.org/officeDocument/2006/relationships/hyperlink" Target="https://www.nice.org.uk/guidance/ng131"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s://www.gov.uk/government/publications/mens-health-and-wellbeing-supporting-prevention-and-innovation" TargetMode="External"/><Relationship Id="rId3" Type="http://schemas.openxmlformats.org/officeDocument/2006/relationships/hyperlink" Target="https://www.nhs.uk/conditions/prostate-cancer/risk-checker" TargetMode="External"/><Relationship Id="rId7" Type="http://schemas.openxmlformats.org/officeDocument/2006/relationships/hyperlink" Target="https://prostatecanceruk.org/" TargetMode="External"/><Relationship Id="rId2" Type="http://schemas.openxmlformats.org/officeDocument/2006/relationships/hyperlink" Target="https://www.nhs.uk/conditions/prostate-cancer/" TargetMode="External"/><Relationship Id="rId1" Type="http://schemas.openxmlformats.org/officeDocument/2006/relationships/slideLayout" Target="../slideLayouts/slideLayout7.xml"/><Relationship Id="rId6" Type="http://schemas.openxmlformats.org/officeDocument/2006/relationships/hyperlink" Target="https://www.owise.uk/prostate-cancer" TargetMode="External"/><Relationship Id="rId11" Type="http://schemas.openxmlformats.org/officeDocument/2006/relationships/hyperlink" Target="https://www.who.int/" TargetMode="External"/><Relationship Id="rId5" Type="http://schemas.openxmlformats.org/officeDocument/2006/relationships/hyperlink" Target="https://www.longtermplan.nhs.uk/" TargetMode="External"/><Relationship Id="rId10" Type="http://schemas.openxmlformats.org/officeDocument/2006/relationships/hyperlink" Target="https://www.who.int/publications/i/item/9789240020924" TargetMode="External"/><Relationship Id="rId4" Type="http://schemas.openxmlformats.org/officeDocument/2006/relationships/hyperlink" Target="https://www.england.nhs.uk/publication/early-diagnosis-of-cancer/" TargetMode="External"/><Relationship Id="rId9" Type="http://schemas.openxmlformats.org/officeDocument/2006/relationships/hyperlink" Target="https://www.gov.uk/government/publications/mens-health-strategy-improving-early-detection" TargetMode="External"/></Relationships>
</file>

<file path=ppt/slides/_rels/slide50.xml.rels><?xml version="1.0" encoding="UTF-8" standalone="yes"?>
<Relationships xmlns="http://schemas.openxmlformats.org/package/2006/relationships"><Relationship Id="rId8" Type="http://schemas.openxmlformats.org/officeDocument/2006/relationships/hyperlink" Target="https://doi.org/10.1136/bmjhci-2019-000018" TargetMode="External"/><Relationship Id="rId13" Type="http://schemas.openxmlformats.org/officeDocument/2006/relationships/hyperlink" Target="https://www.cdc.gov/cancer/prostate" TargetMode="External"/><Relationship Id="rId3" Type="http://schemas.openxmlformats.org/officeDocument/2006/relationships/hyperlink" Target="https://academic.oup.com/heapro/article-abstract/11/1/11/582748" TargetMode="External"/><Relationship Id="rId7" Type="http://schemas.openxmlformats.org/officeDocument/2006/relationships/hyperlink" Target="https://www.sciencedirect.com/science/article/pii/S0268401218309022" TargetMode="External"/><Relationship Id="rId12" Type="http://schemas.openxmlformats.org/officeDocument/2006/relationships/hyperlink" Target="https://www.cancerresearchuk.org/" TargetMode="External"/><Relationship Id="rId2" Type="http://schemas.openxmlformats.org/officeDocument/2006/relationships/hyperlink" Target="https://doi.org/10.1093/heapro/11.1.11" TargetMode="External"/><Relationship Id="rId16" Type="http://schemas.openxmlformats.org/officeDocument/2006/relationships/hyperlink" Target="https://www.slideshare.net/slideshow/the-top-7-outcomes-measures-and-3-measurement-essentials/65168537" TargetMode="External"/><Relationship Id="rId1" Type="http://schemas.openxmlformats.org/officeDocument/2006/relationships/slideLayout" Target="../slideLayouts/slideLayout7.xml"/><Relationship Id="rId6" Type="http://schemas.openxmlformats.org/officeDocument/2006/relationships/hyperlink" Target="https://doi.org/10.1016/j.ijinfomgt.2019.05.008" TargetMode="External"/><Relationship Id="rId11" Type="http://schemas.openxmlformats.org/officeDocument/2006/relationships/hyperlink" Target="https://www.cqc.org.uk/sites/default/files/20170303_pms-digital-healthcare_regulatory-guidance.pdf" TargetMode="External"/><Relationship Id="rId5" Type="http://schemas.openxmlformats.org/officeDocument/2006/relationships/hyperlink" Target="https://pmc.ncbi.nlm.nih.gov/articles/PMC9411825/" TargetMode="External"/><Relationship Id="rId15" Type="http://schemas.openxmlformats.org/officeDocument/2006/relationships/hyperlink" Target="https://www.sciencedirect.com/science/article/pii/S2666351122000018" TargetMode="External"/><Relationship Id="rId10" Type="http://schemas.openxmlformats.org/officeDocument/2006/relationships/hyperlink" Target="https://pmc.ncbi.nlm.nih.gov/articles/PMC11912717/" TargetMode="External"/><Relationship Id="rId4" Type="http://schemas.openxmlformats.org/officeDocument/2006/relationships/hyperlink" Target="https://acpcc.org.au/press-release-every-kit-counts-bowel-cancer-screening-campaign/" TargetMode="External"/><Relationship Id="rId9" Type="http://schemas.openxmlformats.org/officeDocument/2006/relationships/hyperlink" Target="https://pmc.ncbi.nlm.nih.gov/articles/PMC7062319/" TargetMode="External"/><Relationship Id="rId14" Type="http://schemas.openxmlformats.org/officeDocument/2006/relationships/hyperlink" Target="https://pmc.ncbi.nlm.nih.gov/articles/PMC6980150/pdf/41997_2001_Article_BF03404986.pdf" TargetMode="External"/></Relationships>
</file>

<file path=ppt/slides/_rels/slide51.xml.rels><?xml version="1.0" encoding="UTF-8" standalone="yes"?>
<Relationships xmlns="http://schemas.openxmlformats.org/package/2006/relationships"><Relationship Id="rId8" Type="http://schemas.openxmlformats.org/officeDocument/2006/relationships/hyperlink" Target="https://ebookcentral.proquest.com/lib/trinity/reader.action?docID=5184729&amp;c=RVBVQg&amp;ppg=7" TargetMode="External"/><Relationship Id="rId13" Type="http://schemas.openxmlformats.org/officeDocument/2006/relationships/hyperlink" Target="https://www.england.nhs.uk/long-read/health-equalities-and-digital-inclusion/" TargetMode="External"/><Relationship Id="rId18" Type="http://schemas.openxmlformats.org/officeDocument/2006/relationships/hyperlink" Target="https://journals.sagepub.com/doi/10.1177/109019817400200405" TargetMode="External"/><Relationship Id="rId3" Type="http://schemas.openxmlformats.org/officeDocument/2006/relationships/hyperlink" Target="https://pubmed.ncbi.nlm.nih.gov/36210473/" TargetMode="External"/><Relationship Id="rId7" Type="http://schemas.openxmlformats.org/officeDocument/2006/relationships/hyperlink" Target="https://www.scribd.com/document/676521030/Lupton-2014-Self-tracking-cultures" TargetMode="External"/><Relationship Id="rId12" Type="http://schemas.openxmlformats.org/officeDocument/2006/relationships/hyperlink" Target="https://www.england.nhs.uk/long-read/inclusive-digital-healthcare-a-framework-for-nhs-action-on-digital-inclusion/" TargetMode="External"/><Relationship Id="rId17" Type="http://schemas.openxmlformats.org/officeDocument/2006/relationships/hyperlink" Target="https://doi.org/10.1177/109019817400200405" TargetMode="External"/><Relationship Id="rId2" Type="http://schemas.openxmlformats.org/officeDocument/2006/relationships/hyperlink" Target="https://doi.org/10.1186/s13643-022-02092-2" TargetMode="External"/><Relationship Id="rId16" Type="http://schemas.openxmlformats.org/officeDocument/2006/relationships/hyperlink" Target="https://www.who.int/teams/health-promotion/enhanced-wellbeing/first-global-conference" TargetMode="External"/><Relationship Id="rId20" Type="http://schemas.openxmlformats.org/officeDocument/2006/relationships/hyperlink" Target="https://www.scirp.org/journal/paperinformation?paperid=127042" TargetMode="External"/><Relationship Id="rId1" Type="http://schemas.openxmlformats.org/officeDocument/2006/relationships/slideLayout" Target="../slideLayouts/slideLayout7.xml"/><Relationship Id="rId6" Type="http://schemas.openxmlformats.org/officeDocument/2006/relationships/hyperlink" Target="https://journals.sagepub.com/doi/pdf/10.4081/jphr.2014.471" TargetMode="External"/><Relationship Id="rId11" Type="http://schemas.openxmlformats.org/officeDocument/2006/relationships/hyperlink" Target="https://europepmc.org/article/med/23539943" TargetMode="External"/><Relationship Id="rId5" Type="http://schemas.openxmlformats.org/officeDocument/2006/relationships/hyperlink" Target="https://pmc.ncbi.nlm.nih.gov/articles/PMC8667545/" TargetMode="External"/><Relationship Id="rId15" Type="http://schemas.openxmlformats.org/officeDocument/2006/relationships/hyperlink" Target="https://www.nice.org.uk/implementing-nice-guidance/cost-saving-resource-planning-and-audit/cost-saving-guidance" TargetMode="External"/><Relationship Id="rId10" Type="http://schemas.openxmlformats.org/officeDocument/2006/relationships/hyperlink" Target="https://moodle.uwtsd.ac.uk/course/section.php?id=192109" TargetMode="External"/><Relationship Id="rId19" Type="http://schemas.openxmlformats.org/officeDocument/2006/relationships/hyperlink" Target="https://www.scirp.org/journal/paperinforcitation?paperid=127042" TargetMode="External"/><Relationship Id="rId4" Type="http://schemas.openxmlformats.org/officeDocument/2006/relationships/hyperlink" Target="https://pmc.ncbi.nlm.nih.gov/articles/PMC9549687/" TargetMode="External"/><Relationship Id="rId9" Type="http://schemas.openxmlformats.org/officeDocument/2006/relationships/hyperlink" Target="https://onlinelibrary.wiley.com/doi/full/10.1155/2020/8830200?_gl=1*ybpkze*_gcl_au*MTA3MDU2MTQzNy4xNzU5NjQ4MDMx*_ga*MTkwOTkzOTY2OS4xNzMwNjMzMzAz*_ga_9C4T5P6PP6*czE3NjIyMDMzNjQkbzEzJGcwJHQxNzYyMjAzMzY0JGo2MCRsMCRoMjEzNjQ1NDcy" TargetMode="External"/><Relationship Id="rId14" Type="http://schemas.openxmlformats.org/officeDocument/2006/relationships/hyperlink" Target="https://www.gov.uk/government/publications/bowel-cancer-screening-annual-report-2023-to-2024/bowel-cancer-screening-standards-data-report-2023-24"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https://www.cancerresearchuk.org/health-professional/cancer-statistics/statistics-by-cancer-type/prostate-cancer#prostate_stats0" TargetMode="External"/><Relationship Id="rId2" Type="http://schemas.openxmlformats.org/officeDocument/2006/relationships/hyperlink" Target="https://www.crukcentre.manchester.ac.uk/research/research-themes/cancer-early-detection/" TargetMode="External"/><Relationship Id="rId1" Type="http://schemas.openxmlformats.org/officeDocument/2006/relationships/slideLayout" Target="../slideLayouts/slideLayout2.xml"/><Relationship Id="rId6" Type="http://schemas.openxmlformats.org/officeDocument/2006/relationships/hyperlink" Target="https://www.technologynetworks.com/cancer-research/news/early-prostate-cancer-diagnosis-with-simple-urine-test-399047" TargetMode="External"/><Relationship Id="rId5" Type="http://schemas.openxmlformats.org/officeDocument/2006/relationships/hyperlink" Target="http://www.lgreen.net/precede.htm" TargetMode="External"/><Relationship Id="rId4" Type="http://schemas.openxmlformats.org/officeDocument/2006/relationships/hyperlink" Target="https://crossfly.com/blogs/news-1/the-benefits-of-crossfly-underwear-for-those-with-prostate-cancer"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s://www.england.nhs.uk/digitaltechnology/" TargetMode="External"/><Relationship Id="rId7" Type="http://schemas.openxmlformats.org/officeDocument/2006/relationships/hyperlink" Target="https://www.sciencedaily.com/releases/2025/02/250203142246.htm" TargetMode="External"/><Relationship Id="rId2" Type="http://schemas.openxmlformats.org/officeDocument/2006/relationships/hyperlink" Target="https://digital.nhs.uk/data-and-information/keeping-data-safe-and-benefitting-the-public/powerful-moments/how-were-using-data-to-transform-prostate-cancer-research" TargetMode="External"/><Relationship Id="rId1" Type="http://schemas.openxmlformats.org/officeDocument/2006/relationships/slideLayout" Target="../slideLayouts/slideLayout2.xml"/><Relationship Id="rId6" Type="http://schemas.openxmlformats.org/officeDocument/2006/relationships/hyperlink" Target="https://www.ruralhealthinfo.org/toolkits/health-promotion/2/theories-and-models/precede-proceed#:~:text=The%20PRECEDE-PROCEED%20model%20is%20a%20comprehensive%20structure%20for,planning%20a%20targeted%20and%20focused%20public%20health%20program" TargetMode="External"/><Relationship Id="rId5" Type="http://schemas.openxmlformats.org/officeDocument/2006/relationships/hyperlink" Target="https://news.cancerresearchuk.org/2025/02/13/a-real-early-detection-ace/" TargetMode="External"/><Relationship Id="rId4" Type="http://schemas.openxmlformats.org/officeDocument/2006/relationships/hyperlink" Target="https://www.nice.org.uk/guidance/ng131/resources/2023-exceptional-surveillance-of-prostate-cancer-diagnosis-and-management-nice-guideline-ng131-pdf-14749949286853"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s://doi.orgDOI" TargetMode="External"/><Relationship Id="rId7" Type="http://schemas.openxmlformats.org/officeDocument/2006/relationships/hyperlink" Target="https://www.who.int/" TargetMode="External"/><Relationship Id="rId2" Type="http://schemas.openxmlformats.org/officeDocument/2006/relationships/hyperlink" Target="https://europa.eu/youreurope/business/dealing-with-customers/data-protection/data-protection-gdpr/index_en.htm#:~:text=The%20GDPR%20sets%20out%20detailed%20requirements%20for%20companies,EU%20that%20target%20people%20living%20in%20the%20EU." TargetMode="External"/><Relationship Id="rId1" Type="http://schemas.openxmlformats.org/officeDocument/2006/relationships/slideLayout" Target="../slideLayouts/slideLayout2.xml"/><Relationship Id="rId6" Type="http://schemas.openxmlformats.org/officeDocument/2006/relationships/hyperlink" Target="https://www.onetrust.com/products/consent-management/?ef_id=144fad19b51a12c78298c40894659924:G:s&amp;s_kwcid=AL!17820!10!71605973514942!!!!71606515350495!!590285620!1145692888299240&amp;utm_source=bing&amp;utm_medium=cpc&amp;utm_campaign=B|EMEA|Search|Non-Brand|Consent_Preferences|UK&amp;utm_content=Products_Consent_Management&amp;utm_term=consent%20management%20platform&amp;msclkid=144fad19b51a12c78298c40894659924" TargetMode="External"/><Relationship Id="rId5" Type="http://schemas.openxmlformats.org/officeDocument/2006/relationships/hyperlink" Target="https://www.osborneclarke.com/system/files/documents/23/09/25/Wearables%20and%20healthcare%20regulatory%20strategies.pdf" TargetMode="External"/><Relationship Id="rId4" Type="http://schemas.openxmlformats.org/officeDocument/2006/relationships/hyperlink" Target="https://doi.org/10.3390/s23073612"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doi.org/10.5465/amr.2014.0301" TargetMode="External"/><Relationship Id="rId2" Type="http://schemas.openxmlformats.org/officeDocument/2006/relationships/hyperlink" Target="https://www.microteaching.org/technology-integration-using-technology-to-enhance-lesson-delivery" TargetMode="External"/><Relationship Id="rId1" Type="http://schemas.openxmlformats.org/officeDocument/2006/relationships/slideLayout" Target="../slideLayouts/slideLayout2.xml"/><Relationship Id="rId5" Type="http://schemas.openxmlformats.org/officeDocument/2006/relationships/hyperlink" Target="https://www.who.int/" TargetMode="External"/><Relationship Id="rId4" Type="http://schemas.openxmlformats.org/officeDocument/2006/relationships/hyperlink" Target="https://doi.org/10.1016/j.techsoc.2017.02.00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logo with colorful paper sheets&#10;&#10;AI-generated content may be incorrect.">
            <a:extLst>
              <a:ext uri="{FF2B5EF4-FFF2-40B4-BE49-F238E27FC236}">
                <a16:creationId xmlns:a16="http://schemas.microsoft.com/office/drawing/2014/main" id="{4C06532A-B1F1-5599-7E9E-434A78F608F9}"/>
              </a:ext>
            </a:extLst>
          </p:cNvPr>
          <p:cNvPicPr>
            <a:picLocks noChangeAspect="1"/>
          </p:cNvPicPr>
          <p:nvPr/>
        </p:nvPicPr>
        <p:blipFill>
          <a:blip r:embed="rId2"/>
          <a:srcRect t="4163" r="-2" b="11262"/>
          <a:stretch>
            <a:fillRect/>
          </a:stretch>
        </p:blipFill>
        <p:spPr>
          <a:xfrm>
            <a:off x="8985" y="123"/>
            <a:ext cx="7710305" cy="4834255"/>
          </a:xfrm>
          <a:prstGeom prst="rect">
            <a:avLst/>
          </a:prstGeom>
        </p:spPr>
      </p:pic>
      <p:sp>
        <p:nvSpPr>
          <p:cNvPr id="2" name="Title 1">
            <a:extLst>
              <a:ext uri="{FF2B5EF4-FFF2-40B4-BE49-F238E27FC236}">
                <a16:creationId xmlns:a16="http://schemas.microsoft.com/office/drawing/2014/main" id="{0B49E818-7190-AAE0-A60D-7E3EB8AA24AC}"/>
              </a:ext>
            </a:extLst>
          </p:cNvPr>
          <p:cNvSpPr>
            <a:spLocks noGrp="1"/>
          </p:cNvSpPr>
          <p:nvPr>
            <p:ph type="title"/>
          </p:nvPr>
        </p:nvSpPr>
        <p:spPr>
          <a:xfrm>
            <a:off x="301986" y="3432172"/>
            <a:ext cx="3308298" cy="3324337"/>
          </a:xfrm>
        </p:spPr>
        <p:txBody>
          <a:bodyPr vert="horz" lIns="91440" tIns="45720" rIns="91440" bIns="45720" rtlCol="0" anchor="b">
            <a:noAutofit/>
          </a:bodyPr>
          <a:lstStyle/>
          <a:p>
            <a:r>
              <a:rPr lang="en-US" sz="2800" kern="1200">
                <a:solidFill>
                  <a:srgbClr val="0070C0"/>
                </a:solidFill>
                <a:effectLst/>
                <a:latin typeface="Arial"/>
                <a:cs typeface="Arial"/>
              </a:rPr>
              <a:t>Men's Health Diagnostic Underwear</a:t>
            </a:r>
            <a:br>
              <a:rPr lang="en-US" sz="2800">
                <a:latin typeface="Arial"/>
                <a:cs typeface="Arial"/>
              </a:rPr>
            </a:br>
            <a:r>
              <a:rPr lang="en-US" sz="2800">
                <a:solidFill>
                  <a:srgbClr val="FF0000"/>
                </a:solidFill>
                <a:latin typeface="Arial"/>
                <a:cs typeface="Arial"/>
              </a:rPr>
              <a:t>Group:</a:t>
            </a:r>
            <a:r>
              <a:rPr lang="en-US" sz="2800">
                <a:solidFill>
                  <a:srgbClr val="0070C0"/>
                </a:solidFill>
                <a:latin typeface="Arial"/>
                <a:cs typeface="Arial"/>
              </a:rPr>
              <a:t>50+ men</a:t>
            </a:r>
            <a:br>
              <a:rPr lang="en-US" sz="2800">
                <a:latin typeface="Arial"/>
                <a:cs typeface="Arial"/>
              </a:rPr>
            </a:br>
            <a:r>
              <a:rPr lang="en-US" sz="2800">
                <a:solidFill>
                  <a:srgbClr val="FF0000"/>
                </a:solidFill>
                <a:latin typeface="Arial"/>
                <a:cs typeface="Arial"/>
              </a:rPr>
              <a:t>Setting:</a:t>
            </a:r>
            <a:r>
              <a:rPr lang="en-US" sz="2800">
                <a:solidFill>
                  <a:srgbClr val="0070C0"/>
                </a:solidFill>
                <a:latin typeface="Arial"/>
                <a:cs typeface="Arial"/>
              </a:rPr>
              <a:t> NHS </a:t>
            </a:r>
            <a:endParaRPr lang="en-US" sz="2800" kern="1200">
              <a:solidFill>
                <a:srgbClr val="0070C0"/>
              </a:solidFill>
              <a:latin typeface="Arial" panose="020B0604020202020204" pitchFamily="34" charset="0"/>
              <a:cs typeface="Arial" panose="020B0604020202020204" pitchFamily="34" charset="0"/>
            </a:endParaRPr>
          </a:p>
        </p:txBody>
      </p:sp>
      <p:sp>
        <p:nvSpPr>
          <p:cNvPr id="100" name="Content Placeholder 89">
            <a:extLst>
              <a:ext uri="{FF2B5EF4-FFF2-40B4-BE49-F238E27FC236}">
                <a16:creationId xmlns:a16="http://schemas.microsoft.com/office/drawing/2014/main" id="{7B4FBDD8-F557-49E9-2310-97A0B3387A08}"/>
              </a:ext>
            </a:extLst>
          </p:cNvPr>
          <p:cNvSpPr>
            <a:spLocks noGrp="1"/>
          </p:cNvSpPr>
          <p:nvPr>
            <p:ph idx="1"/>
          </p:nvPr>
        </p:nvSpPr>
        <p:spPr>
          <a:xfrm>
            <a:off x="3364992" y="3241221"/>
            <a:ext cx="4036422" cy="2830395"/>
          </a:xfrm>
        </p:spPr>
        <p:txBody>
          <a:bodyPr anchor="ctr">
            <a:normAutofit/>
          </a:bodyPr>
          <a:lstStyle/>
          <a:p>
            <a:r>
              <a:rPr lang="en-US" sz="1800">
                <a:latin typeface="Arial" panose="020B0604020202020204" pitchFamily="34" charset="0"/>
                <a:cs typeface="Arial" panose="020B0604020202020204" pitchFamily="34" charset="0"/>
              </a:rPr>
              <a:t>Student Names &amp; ID Numbers</a:t>
            </a:r>
          </a:p>
          <a:p>
            <a:r>
              <a:rPr lang="en-US" sz="1800">
                <a:latin typeface="Arial" panose="020B0604020202020204" pitchFamily="34" charset="0"/>
                <a:cs typeface="Arial" panose="020B0604020202020204" pitchFamily="34" charset="0"/>
              </a:rPr>
              <a:t>Imtiaz Begum: 2128130</a:t>
            </a:r>
          </a:p>
          <a:p>
            <a:r>
              <a:rPr lang="en-US" sz="1800">
                <a:latin typeface="Arial" panose="020B0604020202020204" pitchFamily="34" charset="0"/>
                <a:cs typeface="Arial" panose="020B0604020202020204" pitchFamily="34" charset="0"/>
              </a:rPr>
              <a:t>Madona </a:t>
            </a:r>
            <a:r>
              <a:rPr lang="en-US" sz="1800" err="1">
                <a:latin typeface="Arial" panose="020B0604020202020204" pitchFamily="34" charset="0"/>
                <a:cs typeface="Arial" panose="020B0604020202020204" pitchFamily="34" charset="0"/>
              </a:rPr>
              <a:t>Igbinoba</a:t>
            </a:r>
            <a:r>
              <a:rPr lang="en-US" sz="1800">
                <a:latin typeface="Arial" panose="020B0604020202020204" pitchFamily="34" charset="0"/>
                <a:cs typeface="Arial" panose="020B0604020202020204" pitchFamily="34" charset="0"/>
              </a:rPr>
              <a:t>: 1815861</a:t>
            </a:r>
          </a:p>
          <a:p>
            <a:r>
              <a:rPr lang="en-US" sz="1800">
                <a:latin typeface="Arial" panose="020B0604020202020204" pitchFamily="34" charset="0"/>
                <a:cs typeface="Arial" panose="020B0604020202020204" pitchFamily="34" charset="0"/>
              </a:rPr>
              <a:t>Adji </a:t>
            </a:r>
            <a:r>
              <a:rPr lang="en-US" sz="1800" err="1">
                <a:latin typeface="Arial" panose="020B0604020202020204" pitchFamily="34" charset="0"/>
                <a:cs typeface="Arial" panose="020B0604020202020204" pitchFamily="34" charset="0"/>
              </a:rPr>
              <a:t>Makangila</a:t>
            </a:r>
            <a:r>
              <a:rPr lang="en-US" sz="1800">
                <a:latin typeface="Arial" panose="020B0604020202020204" pitchFamily="34" charset="0"/>
                <a:cs typeface="Arial" panose="020B0604020202020204" pitchFamily="34" charset="0"/>
              </a:rPr>
              <a:t>: 2126238</a:t>
            </a:r>
          </a:p>
          <a:p>
            <a:r>
              <a:rPr lang="en-US" sz="1800">
                <a:latin typeface="Arial" panose="020B0604020202020204" pitchFamily="34" charset="0"/>
                <a:cs typeface="Arial" panose="020B0604020202020204" pitchFamily="34" charset="0"/>
              </a:rPr>
              <a:t>Mihaela Sandu-Rizea: 2126225</a:t>
            </a:r>
          </a:p>
          <a:p>
            <a:r>
              <a:rPr lang="en-US" sz="1800" err="1">
                <a:latin typeface="Arial" panose="020B0604020202020204" pitchFamily="34" charset="0"/>
                <a:cs typeface="Arial" panose="020B0604020202020204" pitchFamily="34" charset="0"/>
              </a:rPr>
              <a:t>Nomaathemba</a:t>
            </a:r>
            <a:r>
              <a:rPr lang="en-US" sz="1800">
                <a:latin typeface="Arial" panose="020B0604020202020204" pitchFamily="34" charset="0"/>
                <a:cs typeface="Arial" panose="020B0604020202020204" pitchFamily="34" charset="0"/>
              </a:rPr>
              <a:t> Amanda Socikwa: 2128581</a:t>
            </a:r>
          </a:p>
          <a:p>
            <a:r>
              <a:rPr lang="en-US" sz="1800">
                <a:solidFill>
                  <a:srgbClr val="FF0000"/>
                </a:solidFill>
                <a:latin typeface="Arial" panose="020B0604020202020204" pitchFamily="34" charset="0"/>
                <a:cs typeface="Arial" panose="020B0604020202020204" pitchFamily="34" charset="0"/>
              </a:rPr>
              <a:t>I.M.A.M.N  </a:t>
            </a:r>
          </a:p>
        </p:txBody>
      </p:sp>
      <p:pic>
        <p:nvPicPr>
          <p:cNvPr id="18" name="Picture 17" descr="A pair of men's underwear&#10;&#10;AI-generated content may be incorrect.">
            <a:extLst>
              <a:ext uri="{FF2B5EF4-FFF2-40B4-BE49-F238E27FC236}">
                <a16:creationId xmlns:a16="http://schemas.microsoft.com/office/drawing/2014/main" id="{CA42AD6D-1DCF-72F1-DE69-1CCF928C7A6E}"/>
              </a:ext>
            </a:extLst>
          </p:cNvPr>
          <p:cNvPicPr>
            <a:picLocks noChangeAspect="1"/>
          </p:cNvPicPr>
          <p:nvPr/>
        </p:nvPicPr>
        <p:blipFill>
          <a:blip r:embed="rId3"/>
          <a:srcRect t="6926" r="1" b="42978"/>
          <a:stretch>
            <a:fillRect/>
          </a:stretch>
        </p:blipFill>
        <p:spPr>
          <a:xfrm>
            <a:off x="7720049" y="10"/>
            <a:ext cx="4471952" cy="2240270"/>
          </a:xfrm>
          <a:prstGeom prst="rect">
            <a:avLst/>
          </a:prstGeom>
        </p:spPr>
      </p:pic>
      <p:pic>
        <p:nvPicPr>
          <p:cNvPr id="12" name="Content Placeholder 11" descr="A person wearing a pair of boxer briefs&#10;&#10;AI-generated content may be incorrect.">
            <a:extLst>
              <a:ext uri="{FF2B5EF4-FFF2-40B4-BE49-F238E27FC236}">
                <a16:creationId xmlns:a16="http://schemas.microsoft.com/office/drawing/2014/main" id="{63260BDB-44DB-78C2-CA6B-78CDA7BE686A}"/>
              </a:ext>
            </a:extLst>
          </p:cNvPr>
          <p:cNvPicPr>
            <a:picLocks noChangeAspect="1"/>
          </p:cNvPicPr>
          <p:nvPr/>
        </p:nvPicPr>
        <p:blipFill>
          <a:blip r:embed="rId4"/>
          <a:srcRect t="25739" r="1" b="24165"/>
          <a:stretch>
            <a:fillRect/>
          </a:stretch>
        </p:blipFill>
        <p:spPr>
          <a:xfrm>
            <a:off x="7720049" y="2308860"/>
            <a:ext cx="4471952" cy="2240280"/>
          </a:xfrm>
          <a:prstGeom prst="rect">
            <a:avLst/>
          </a:prstGeom>
        </p:spPr>
      </p:pic>
      <p:pic>
        <p:nvPicPr>
          <p:cNvPr id="15" name="Picture 14" descr="A pair of orange and black underwear&#10;&#10;AI-generated content may be incorrect.">
            <a:extLst>
              <a:ext uri="{FF2B5EF4-FFF2-40B4-BE49-F238E27FC236}">
                <a16:creationId xmlns:a16="http://schemas.microsoft.com/office/drawing/2014/main" id="{38717506-D35F-02C3-CD7F-29210C6FC646}"/>
              </a:ext>
            </a:extLst>
          </p:cNvPr>
          <p:cNvPicPr>
            <a:picLocks noChangeAspect="1"/>
          </p:cNvPicPr>
          <p:nvPr/>
        </p:nvPicPr>
        <p:blipFill>
          <a:blip r:embed="rId5"/>
          <a:srcRect t="24490" r="1" b="25415"/>
          <a:stretch>
            <a:fillRect/>
          </a:stretch>
        </p:blipFill>
        <p:spPr>
          <a:xfrm>
            <a:off x="7720049" y="4617720"/>
            <a:ext cx="4471957" cy="2240280"/>
          </a:xfrm>
          <a:prstGeom prst="rect">
            <a:avLst/>
          </a:prstGeom>
        </p:spPr>
      </p:pic>
      <p:sp>
        <p:nvSpPr>
          <p:cNvPr id="4" name="Rectangle 3">
            <a:extLst>
              <a:ext uri="{FF2B5EF4-FFF2-40B4-BE49-F238E27FC236}">
                <a16:creationId xmlns:a16="http://schemas.microsoft.com/office/drawing/2014/main" id="{E8891879-FB13-EEAF-43F2-301754D19B5B}"/>
              </a:ext>
            </a:extLst>
          </p:cNvPr>
          <p:cNvSpPr/>
          <p:nvPr/>
        </p:nvSpPr>
        <p:spPr>
          <a:xfrm>
            <a:off x="7424947" y="-68570"/>
            <a:ext cx="5062156" cy="646331"/>
          </a:xfrm>
          <a:prstGeom prst="rect">
            <a:avLst/>
          </a:prstGeom>
          <a:noFill/>
        </p:spPr>
        <p:txBody>
          <a:bodyPr wrap="square" lIns="91440" tIns="45720" rIns="91440" bIns="45720">
            <a:spAutoFit/>
          </a:bodyPr>
          <a:lstStyle/>
          <a:p>
            <a:pPr algn="ctr">
              <a:spcAft>
                <a:spcPts val="600"/>
              </a:spcAft>
            </a:pPr>
            <a:r>
              <a:rPr lang="en-US" sz="3600" b="1" cap="none" spc="0">
                <a:ln w="12700" cmpd="sng">
                  <a:solidFill>
                    <a:schemeClr val="accent4"/>
                  </a:solidFill>
                  <a:prstDash val="solid"/>
                </a:ln>
                <a:solidFill>
                  <a:schemeClr val="accent1"/>
                </a:solidFill>
                <a:effectLst/>
                <a:highlight>
                  <a:srgbClr val="FFFF00"/>
                </a:highlight>
                <a:latin typeface="Arial" panose="020B0604020202020204" pitchFamily="34" charset="0"/>
                <a:cs typeface="Arial" panose="020B0604020202020204" pitchFamily="34" charset="0"/>
              </a:rPr>
              <a:t>CATCH IT EARLIER</a:t>
            </a:r>
          </a:p>
        </p:txBody>
      </p:sp>
    </p:spTree>
    <p:extLst>
      <p:ext uri="{BB962C8B-B14F-4D97-AF65-F5344CB8AC3E}">
        <p14:creationId xmlns:p14="http://schemas.microsoft.com/office/powerpoint/2010/main" val="813075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7AD3C-B2E1-3535-F3B3-EBAB68693978}"/>
              </a:ext>
            </a:extLst>
          </p:cNvPr>
          <p:cNvSpPr>
            <a:spLocks noGrp="1"/>
          </p:cNvSpPr>
          <p:nvPr>
            <p:ph type="title"/>
          </p:nvPr>
        </p:nvSpPr>
        <p:spPr>
          <a:xfrm>
            <a:off x="6392583" y="501651"/>
            <a:ext cx="4434720" cy="1716255"/>
          </a:xfrm>
        </p:spPr>
        <p:txBody>
          <a:bodyPr anchor="b">
            <a:normAutofit/>
          </a:bodyPr>
          <a:lstStyle/>
          <a:p>
            <a:pPr>
              <a:spcBef>
                <a:spcPts val="600"/>
              </a:spcBef>
              <a:spcAft>
                <a:spcPts val="600"/>
              </a:spcAft>
            </a:pPr>
            <a:r>
              <a:rPr lang="en-GB" sz="2700" b="1">
                <a:effectLst/>
                <a:latin typeface="Arial" panose="020B0604020202020204" pitchFamily="34" charset="0"/>
                <a:ea typeface="Times New Roman" panose="02020603050405020304" pitchFamily="18" charset="0"/>
                <a:cs typeface="Arial" panose="020B0604020202020204" pitchFamily="34" charset="0"/>
              </a:rPr>
              <a:t>Component 3 </a:t>
            </a:r>
            <a:br>
              <a:rPr lang="en-GB" sz="2700">
                <a:effectLst/>
                <a:latin typeface="Arial" panose="020B0604020202020204" pitchFamily="34" charset="0"/>
                <a:ea typeface="Times New Roman" panose="02020603050405020304" pitchFamily="18" charset="0"/>
                <a:cs typeface="Arial" panose="020B0604020202020204" pitchFamily="34" charset="0"/>
              </a:rPr>
            </a:br>
            <a:r>
              <a:rPr lang="en-GB" sz="2700" b="1">
                <a:effectLst/>
                <a:latin typeface="Arial" panose="020B0604020202020204" pitchFamily="34" charset="0"/>
                <a:ea typeface="Times New Roman" panose="02020603050405020304" pitchFamily="18" charset="0"/>
                <a:cs typeface="Arial" panose="020B0604020202020204" pitchFamily="34" charset="0"/>
              </a:rPr>
              <a:t>Group Project Presentation  </a:t>
            </a:r>
            <a:br>
              <a:rPr lang="en-GB" sz="2700">
                <a:effectLst/>
                <a:latin typeface="Times New Roman" panose="02020603050405020304" pitchFamily="18" charset="0"/>
                <a:ea typeface="Times New Roman" panose="02020603050405020304" pitchFamily="18" charset="0"/>
              </a:rPr>
            </a:br>
            <a:endParaRPr lang="en-GB" sz="2700"/>
          </a:p>
        </p:txBody>
      </p:sp>
      <p:graphicFrame>
        <p:nvGraphicFramePr>
          <p:cNvPr id="18" name="Content Placeholder 2">
            <a:extLst>
              <a:ext uri="{FF2B5EF4-FFF2-40B4-BE49-F238E27FC236}">
                <a16:creationId xmlns:a16="http://schemas.microsoft.com/office/drawing/2014/main" id="{9A509424-EF22-D8DE-1011-9C109E11CE6C}"/>
              </a:ext>
            </a:extLst>
          </p:cNvPr>
          <p:cNvGraphicFramePr>
            <a:graphicFrameLocks noGrp="1"/>
          </p:cNvGraphicFramePr>
          <p:nvPr>
            <p:ph idx="1"/>
            <p:extLst>
              <p:ext uri="{D42A27DB-BD31-4B8C-83A1-F6EECF244321}">
                <p14:modId xmlns:p14="http://schemas.microsoft.com/office/powerpoint/2010/main" val="2295570470"/>
              </p:ext>
            </p:extLst>
          </p:nvPr>
        </p:nvGraphicFramePr>
        <p:xfrm>
          <a:off x="6392583" y="2645922"/>
          <a:ext cx="4434721" cy="37104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gradient background for prostate cancer awareness month">
            <a:extLst>
              <a:ext uri="{FF2B5EF4-FFF2-40B4-BE49-F238E27FC236}">
                <a16:creationId xmlns:a16="http://schemas.microsoft.com/office/drawing/2014/main" id="{23AEF460-7B63-12C5-A0D2-A65181DD7D07}"/>
              </a:ext>
            </a:extLst>
          </p:cNvPr>
          <p:cNvPicPr>
            <a:picLocks noChangeAspect="1"/>
          </p:cNvPicPr>
          <p:nvPr/>
        </p:nvPicPr>
        <p:blipFill>
          <a:blip r:embed="rId7"/>
          <a:srcRect t="2919" b="10385"/>
          <a:stretch>
            <a:fillRect/>
          </a:stretch>
        </p:blipFill>
        <p:spPr>
          <a:xfrm>
            <a:off x="279143" y="299508"/>
            <a:ext cx="5221625" cy="3010397"/>
          </a:xfrm>
          <a:prstGeom prst="rect">
            <a:avLst/>
          </a:prstGeom>
        </p:spPr>
      </p:pic>
      <p:pic>
        <p:nvPicPr>
          <p:cNvPr id="8" name="Picture 7">
            <a:extLst>
              <a:ext uri="{FF2B5EF4-FFF2-40B4-BE49-F238E27FC236}">
                <a16:creationId xmlns:a16="http://schemas.microsoft.com/office/drawing/2014/main" id="{7CE38C8E-7BF2-D251-91EA-D89DA1620FD9}"/>
              </a:ext>
            </a:extLst>
          </p:cNvPr>
          <p:cNvPicPr>
            <a:picLocks noChangeAspect="1"/>
          </p:cNvPicPr>
          <p:nvPr/>
        </p:nvPicPr>
        <p:blipFill>
          <a:blip r:embed="rId8"/>
          <a:srcRect t="6022" b="7607"/>
          <a:stretch>
            <a:fillRect/>
          </a:stretch>
        </p:blipFill>
        <p:spPr>
          <a:xfrm>
            <a:off x="279143" y="3548095"/>
            <a:ext cx="5221625" cy="3010397"/>
          </a:xfrm>
          <a:prstGeom prst="rect">
            <a:avLst/>
          </a:prstGeom>
        </p:spPr>
      </p:pic>
    </p:spTree>
    <p:extLst>
      <p:ext uri="{BB962C8B-B14F-4D97-AF65-F5344CB8AC3E}">
        <p14:creationId xmlns:p14="http://schemas.microsoft.com/office/powerpoint/2010/main" val="11565300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5B530-1B0B-BA48-4175-1E52603F8AF4}"/>
              </a:ext>
            </a:extLst>
          </p:cNvPr>
          <p:cNvSpPr>
            <a:spLocks noGrp="1"/>
          </p:cNvSpPr>
          <p:nvPr>
            <p:ph type="title"/>
          </p:nvPr>
        </p:nvSpPr>
        <p:spPr>
          <a:xfrm>
            <a:off x="1115568" y="548640"/>
            <a:ext cx="10168128" cy="1179576"/>
          </a:xfrm>
        </p:spPr>
        <p:txBody>
          <a:bodyPr anchor="ctr">
            <a:normAutofit/>
          </a:bodyPr>
          <a:lstStyle/>
          <a:p>
            <a:r>
              <a:rPr lang="en-GB" b="1"/>
              <a:t>Table Of Contents </a:t>
            </a:r>
          </a:p>
        </p:txBody>
      </p:sp>
      <p:sp>
        <p:nvSpPr>
          <p:cNvPr id="10" name="Date Placeholder 3">
            <a:extLst>
              <a:ext uri="{FF2B5EF4-FFF2-40B4-BE49-F238E27FC236}">
                <a16:creationId xmlns:a16="http://schemas.microsoft.com/office/drawing/2014/main" id="{56803BB6-0D9D-B1EF-7DD0-3CC2E0794519}"/>
              </a:ext>
            </a:extLst>
          </p:cNvPr>
          <p:cNvSpPr>
            <a:spLocks noGrp="1"/>
          </p:cNvSpPr>
          <p:nvPr>
            <p:ph type="dt" sz="half" idx="10"/>
          </p:nvPr>
        </p:nvSpPr>
        <p:spPr>
          <a:xfrm>
            <a:off x="1115568" y="6356350"/>
            <a:ext cx="2743200" cy="365125"/>
          </a:xfrm>
        </p:spPr>
        <p:txBody>
          <a:bodyPr/>
          <a:lstStyle/>
          <a:p>
            <a:pPr>
              <a:spcAft>
                <a:spcPts val="600"/>
              </a:spcAft>
            </a:pPr>
            <a:fld id="{D0D4AB0E-EF3D-4E5F-9072-1EF29DE45055}" type="datetime1">
              <a:pPr>
                <a:spcAft>
                  <a:spcPts val="600"/>
                </a:spcAft>
              </a:pPr>
              <a:t>11/9/2025</a:t>
            </a:fld>
            <a:endParaRPr lang="en-US"/>
          </a:p>
        </p:txBody>
      </p:sp>
      <p:sp>
        <p:nvSpPr>
          <p:cNvPr id="12" name="Footer Placeholder 4">
            <a:extLst>
              <a:ext uri="{FF2B5EF4-FFF2-40B4-BE49-F238E27FC236}">
                <a16:creationId xmlns:a16="http://schemas.microsoft.com/office/drawing/2014/main" id="{18CDCD72-1B81-8D5E-2B3D-76F7807AEDC2}"/>
              </a:ext>
            </a:extLst>
          </p:cNvPr>
          <p:cNvSpPr>
            <a:spLocks noGrp="1"/>
          </p:cNvSpPr>
          <p:nvPr>
            <p:ph type="ftr" sz="quarter" idx="11"/>
          </p:nvPr>
        </p:nvSpPr>
        <p:spPr>
          <a:xfrm>
            <a:off x="4038600" y="6356350"/>
            <a:ext cx="4114800" cy="365125"/>
          </a:xfrm>
        </p:spPr>
        <p:txBody>
          <a:bodyPr/>
          <a:lstStyle/>
          <a:p>
            <a:endParaRPr lang="en-US"/>
          </a:p>
        </p:txBody>
      </p:sp>
      <p:sp>
        <p:nvSpPr>
          <p:cNvPr id="14" name="Slide Number Placeholder 5">
            <a:extLst>
              <a:ext uri="{FF2B5EF4-FFF2-40B4-BE49-F238E27FC236}">
                <a16:creationId xmlns:a16="http://schemas.microsoft.com/office/drawing/2014/main" id="{B14E8191-B5CD-7A25-087C-9540E51D4DC8}"/>
              </a:ext>
            </a:extLst>
          </p:cNvPr>
          <p:cNvSpPr>
            <a:spLocks noGrp="1"/>
          </p:cNvSpPr>
          <p:nvPr>
            <p:ph type="sldNum" sz="quarter" idx="12"/>
          </p:nvPr>
        </p:nvSpPr>
        <p:spPr>
          <a:xfrm>
            <a:off x="8540496" y="6356350"/>
            <a:ext cx="2743200" cy="365125"/>
          </a:xfrm>
        </p:spPr>
        <p:txBody>
          <a:bodyPr/>
          <a:lstStyle/>
          <a:p>
            <a:pPr>
              <a:spcAft>
                <a:spcPts val="600"/>
              </a:spcAft>
            </a:pPr>
            <a:fld id="{A65A5C87-DF58-40C8-B092-1DE63DB4547E}" type="slidenum">
              <a:rPr lang="en-US" dirty="0"/>
              <a:pPr>
                <a:spcAft>
                  <a:spcPts val="600"/>
                </a:spcAft>
              </a:pPr>
              <a:t>3</a:t>
            </a:fld>
            <a:endParaRPr lang="en-US"/>
          </a:p>
        </p:txBody>
      </p:sp>
      <p:graphicFrame>
        <p:nvGraphicFramePr>
          <p:cNvPr id="5" name="Content Placeholder 2">
            <a:extLst>
              <a:ext uri="{FF2B5EF4-FFF2-40B4-BE49-F238E27FC236}">
                <a16:creationId xmlns:a16="http://schemas.microsoft.com/office/drawing/2014/main" id="{78890682-A511-D861-85CF-77F41BC2AB1A}"/>
              </a:ext>
            </a:extLst>
          </p:cNvPr>
          <p:cNvGraphicFramePr>
            <a:graphicFrameLocks noGrp="1"/>
          </p:cNvGraphicFramePr>
          <p:nvPr>
            <p:ph idx="1"/>
            <p:extLst>
              <p:ext uri="{D42A27DB-BD31-4B8C-83A1-F6EECF244321}">
                <p14:modId xmlns:p14="http://schemas.microsoft.com/office/powerpoint/2010/main" val="1447421661"/>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3099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68419-4169-CA31-08B8-117533FCD1EF}"/>
              </a:ext>
            </a:extLst>
          </p:cNvPr>
          <p:cNvSpPr>
            <a:spLocks noGrp="1"/>
          </p:cNvSpPr>
          <p:nvPr>
            <p:ph type="title"/>
          </p:nvPr>
        </p:nvSpPr>
        <p:spPr>
          <a:xfrm>
            <a:off x="6108569" y="219448"/>
            <a:ext cx="5517101" cy="1137482"/>
          </a:xfrm>
        </p:spPr>
        <p:txBody>
          <a:bodyPr anchor="b">
            <a:normAutofit/>
          </a:bodyPr>
          <a:lstStyle/>
          <a:p>
            <a:r>
              <a:rPr lang="en-GB" sz="3200" b="1">
                <a:latin typeface="Arial"/>
                <a:cs typeface="Arial"/>
              </a:rPr>
              <a:t>Introduction</a:t>
            </a:r>
            <a:r>
              <a:rPr lang="en-GB" sz="5400" b="1">
                <a:latin typeface="Arial"/>
                <a:cs typeface="Arial"/>
              </a:rPr>
              <a:t> </a:t>
            </a:r>
            <a:r>
              <a:rPr lang="en-GB" sz="2000" b="1">
                <a:latin typeface="Arial"/>
                <a:cs typeface="Arial"/>
              </a:rPr>
              <a:t>(Adji)</a:t>
            </a:r>
          </a:p>
        </p:txBody>
      </p:sp>
      <p:sp>
        <p:nvSpPr>
          <p:cNvPr id="3" name="Content Placeholder 2">
            <a:extLst>
              <a:ext uri="{FF2B5EF4-FFF2-40B4-BE49-F238E27FC236}">
                <a16:creationId xmlns:a16="http://schemas.microsoft.com/office/drawing/2014/main" id="{86BA2EFF-854B-65FA-9E6B-E1C6983ED83A}"/>
              </a:ext>
            </a:extLst>
          </p:cNvPr>
          <p:cNvSpPr>
            <a:spLocks noGrp="1"/>
          </p:cNvSpPr>
          <p:nvPr>
            <p:ph idx="1"/>
          </p:nvPr>
        </p:nvSpPr>
        <p:spPr>
          <a:xfrm>
            <a:off x="4801545" y="641480"/>
            <a:ext cx="7390939" cy="6125625"/>
          </a:xfrm>
        </p:spPr>
        <p:txBody>
          <a:bodyPr vert="horz" lIns="91440" tIns="45720" rIns="91440" bIns="45720" rtlCol="0" anchor="t">
            <a:noAutofit/>
          </a:bodyPr>
          <a:lstStyle/>
          <a:p>
            <a:endParaRPr lang="en-GB">
              <a:latin typeface="Arial"/>
              <a:ea typeface="Calibri"/>
              <a:cs typeface="Calibri"/>
            </a:endParaRPr>
          </a:p>
          <a:p>
            <a:r>
              <a:rPr lang="en-GB" sz="2000">
                <a:latin typeface="Arial"/>
                <a:ea typeface="Calibri"/>
                <a:cs typeface="Arial"/>
              </a:rPr>
              <a:t>This group presentation is going to discuss the promotion of </a:t>
            </a:r>
            <a:r>
              <a:rPr lang="en-GB" sz="2000">
                <a:solidFill>
                  <a:srgbClr val="FF0000"/>
                </a:solidFill>
                <a:latin typeface="Arial"/>
                <a:ea typeface="Calibri"/>
                <a:cs typeface="Arial"/>
              </a:rPr>
              <a:t>prostate cancer </a:t>
            </a:r>
            <a:r>
              <a:rPr lang="en-GB" sz="2000">
                <a:latin typeface="Arial"/>
                <a:ea typeface="Calibri"/>
                <a:cs typeface="Arial"/>
              </a:rPr>
              <a:t>early detection by using </a:t>
            </a:r>
            <a:r>
              <a:rPr lang="en-GB" sz="2000">
                <a:solidFill>
                  <a:schemeClr val="accent2">
                    <a:lumMod val="76000"/>
                  </a:schemeClr>
                </a:solidFill>
                <a:latin typeface="Arial"/>
                <a:ea typeface="Calibri"/>
                <a:cs typeface="Arial"/>
              </a:rPr>
              <a:t>Smart Underwear</a:t>
            </a:r>
            <a:r>
              <a:rPr lang="en-GB" sz="2000">
                <a:latin typeface="Arial"/>
                <a:ea typeface="Calibri"/>
                <a:cs typeface="Arial"/>
              </a:rPr>
              <a:t> technology.</a:t>
            </a:r>
          </a:p>
          <a:p>
            <a:r>
              <a:rPr lang="en-GB" sz="2000">
                <a:latin typeface="Arial"/>
                <a:ea typeface="Calibri"/>
                <a:cs typeface="Arial"/>
              </a:rPr>
              <a:t>This presentation aims</a:t>
            </a:r>
            <a:r>
              <a:rPr lang="en-GB" sz="2000">
                <a:latin typeface="Arial"/>
                <a:ea typeface="+mn-lt"/>
                <a:cs typeface="Arial"/>
              </a:rPr>
              <a:t>  to raise awareness of the importance of early detection of abnormal cells and promoting early  detection  promoting early prevention.</a:t>
            </a:r>
            <a:endParaRPr lang="en-GB" sz="2000">
              <a:latin typeface="Arial"/>
              <a:ea typeface="Calibri"/>
              <a:cs typeface="Arial"/>
            </a:endParaRPr>
          </a:p>
          <a:p>
            <a:r>
              <a:rPr lang="en-GB" sz="2000">
                <a:latin typeface="Arial"/>
                <a:ea typeface="Calibri"/>
                <a:cs typeface="Arial"/>
              </a:rPr>
              <a:t>The objective of this presentation is to promote the Smart Underwear among men aged 50 years and above, as well as encourage the use of this product to improve the early diagnosis and promote early treatment intervention. </a:t>
            </a:r>
          </a:p>
          <a:p>
            <a:r>
              <a:rPr lang="en-GB" sz="2000">
                <a:latin typeface="Arial"/>
                <a:ea typeface="Calibri"/>
                <a:cs typeface="Arial"/>
              </a:rPr>
              <a:t>The targeted group are the </a:t>
            </a:r>
            <a:r>
              <a:rPr lang="en-GB" sz="2000">
                <a:solidFill>
                  <a:schemeClr val="accent6">
                    <a:lumMod val="76000"/>
                  </a:schemeClr>
                </a:solidFill>
                <a:latin typeface="Arial"/>
                <a:ea typeface="Calibri"/>
                <a:cs typeface="Arial"/>
              </a:rPr>
              <a:t>NHS patients with a family history of prostate cancer</a:t>
            </a:r>
            <a:r>
              <a:rPr lang="en-GB" sz="2000">
                <a:latin typeface="Arial"/>
                <a:ea typeface="Calibri"/>
                <a:cs typeface="Arial"/>
              </a:rPr>
              <a:t> to take part in the program and use the product to prevent, detect, early diagnosis and initiate treatment with a professional urologist within the NHS.</a:t>
            </a:r>
          </a:p>
        </p:txBody>
      </p:sp>
      <p:pic>
        <p:nvPicPr>
          <p:cNvPr id="6" name="Picture 5" descr="A pair of men's underwear&#10;&#10;AI-generated content may be incorrect.">
            <a:extLst>
              <a:ext uri="{FF2B5EF4-FFF2-40B4-BE49-F238E27FC236}">
                <a16:creationId xmlns:a16="http://schemas.microsoft.com/office/drawing/2014/main" id="{97231534-C6D3-7125-A583-1D7718052534}"/>
              </a:ext>
            </a:extLst>
          </p:cNvPr>
          <p:cNvPicPr>
            <a:picLocks noChangeAspect="1"/>
          </p:cNvPicPr>
          <p:nvPr/>
        </p:nvPicPr>
        <p:blipFill>
          <a:blip r:embed="rId2"/>
          <a:srcRect t="1952" r="3" b="10335"/>
          <a:stretch>
            <a:fillRect/>
          </a:stretch>
        </p:blipFill>
        <p:spPr>
          <a:xfrm>
            <a:off x="2" y="77493"/>
            <a:ext cx="2601893" cy="2558898"/>
          </a:xfrm>
          <a:custGeom>
            <a:avLst/>
            <a:gdLst/>
            <a:ahLst/>
            <a:cxnLst/>
            <a:rect l="l" t="t" r="r" b="b"/>
            <a:pathLst>
              <a:path w="2873113" h="2520153">
                <a:moveTo>
                  <a:pt x="0" y="0"/>
                </a:moveTo>
                <a:lnTo>
                  <a:pt x="2863050" y="0"/>
                </a:lnTo>
                <a:lnTo>
                  <a:pt x="2860357" y="23417"/>
                </a:lnTo>
                <a:cubicBezTo>
                  <a:pt x="2854714" y="58297"/>
                  <a:pt x="2848787" y="93209"/>
                  <a:pt x="2846577" y="128562"/>
                </a:cubicBezTo>
                <a:cubicBezTo>
                  <a:pt x="2835325" y="313204"/>
                  <a:pt x="2844701" y="497594"/>
                  <a:pt x="2857292" y="681606"/>
                </a:cubicBezTo>
                <a:cubicBezTo>
                  <a:pt x="2874974" y="930009"/>
                  <a:pt x="2873501" y="1179283"/>
                  <a:pt x="2852872" y="1427485"/>
                </a:cubicBezTo>
                <a:cubicBezTo>
                  <a:pt x="2831655" y="1647555"/>
                  <a:pt x="2835660" y="1869138"/>
                  <a:pt x="2864794" y="2088415"/>
                </a:cubicBezTo>
                <a:cubicBezTo>
                  <a:pt x="2882609" y="2212685"/>
                  <a:pt x="2866535" y="2338091"/>
                  <a:pt x="2864794" y="2462992"/>
                </a:cubicBezTo>
                <a:lnTo>
                  <a:pt x="2863832" y="2503401"/>
                </a:lnTo>
                <a:lnTo>
                  <a:pt x="2759379" y="2506812"/>
                </a:lnTo>
                <a:cubicBezTo>
                  <a:pt x="2718815" y="2505399"/>
                  <a:pt x="2678327" y="2501250"/>
                  <a:pt x="2638141" y="2494371"/>
                </a:cubicBezTo>
                <a:cubicBezTo>
                  <a:pt x="2542898" y="2477013"/>
                  <a:pt x="2447655" y="2484775"/>
                  <a:pt x="2352412" y="2491125"/>
                </a:cubicBezTo>
                <a:cubicBezTo>
                  <a:pt x="2090938" y="2508483"/>
                  <a:pt x="1829464" y="2529652"/>
                  <a:pt x="1567101" y="2515539"/>
                </a:cubicBezTo>
                <a:cubicBezTo>
                  <a:pt x="1511098" y="2512576"/>
                  <a:pt x="1456492" y="2499593"/>
                  <a:pt x="1400871" y="2494229"/>
                </a:cubicBezTo>
                <a:cubicBezTo>
                  <a:pt x="1239211" y="2478564"/>
                  <a:pt x="1078187" y="2496912"/>
                  <a:pt x="916909" y="2504391"/>
                </a:cubicBezTo>
                <a:cubicBezTo>
                  <a:pt x="738423" y="2515144"/>
                  <a:pt x="559493" y="2512971"/>
                  <a:pt x="381262" y="2497899"/>
                </a:cubicBezTo>
                <a:cubicBezTo>
                  <a:pt x="284495" y="2488444"/>
                  <a:pt x="187601" y="2485233"/>
                  <a:pt x="90675" y="2486397"/>
                </a:cubicBezTo>
                <a:lnTo>
                  <a:pt x="0" y="2490996"/>
                </a:lnTo>
                <a:close/>
              </a:path>
            </a:pathLst>
          </a:custGeom>
        </p:spPr>
      </p:pic>
      <p:pic>
        <p:nvPicPr>
          <p:cNvPr id="7" name="Picture 6" descr="Prostate Cancer - Kelina Hospital">
            <a:extLst>
              <a:ext uri="{FF2B5EF4-FFF2-40B4-BE49-F238E27FC236}">
                <a16:creationId xmlns:a16="http://schemas.microsoft.com/office/drawing/2014/main" id="{FE42C8C6-0333-129D-633F-6E21031641D5}"/>
              </a:ext>
            </a:extLst>
          </p:cNvPr>
          <p:cNvPicPr>
            <a:picLocks noChangeAspect="1"/>
          </p:cNvPicPr>
          <p:nvPr/>
        </p:nvPicPr>
        <p:blipFill>
          <a:blip r:embed="rId3"/>
          <a:srcRect t="2257" r="-6" b="-6"/>
          <a:stretch>
            <a:fillRect/>
          </a:stretch>
        </p:blipFill>
        <p:spPr>
          <a:xfrm>
            <a:off x="2750470" y="22893"/>
            <a:ext cx="2343970" cy="2587376"/>
          </a:xfrm>
          <a:custGeom>
            <a:avLst/>
            <a:gdLst/>
            <a:ahLst/>
            <a:cxnLst/>
            <a:rect l="l" t="t" r="r" b="b"/>
            <a:pathLst>
              <a:path w="2843573" h="2524634">
                <a:moveTo>
                  <a:pt x="26682" y="0"/>
                </a:moveTo>
                <a:lnTo>
                  <a:pt x="2822452" y="0"/>
                </a:lnTo>
                <a:lnTo>
                  <a:pt x="2820993" y="10824"/>
                </a:lnTo>
                <a:cubicBezTo>
                  <a:pt x="2808235" y="122326"/>
                  <a:pt x="2818697" y="233190"/>
                  <a:pt x="2829285" y="343799"/>
                </a:cubicBezTo>
                <a:cubicBezTo>
                  <a:pt x="2840997" y="479092"/>
                  <a:pt x="2837348" y="615270"/>
                  <a:pt x="2818441" y="749749"/>
                </a:cubicBezTo>
                <a:cubicBezTo>
                  <a:pt x="2807788" y="840800"/>
                  <a:pt x="2808044" y="932796"/>
                  <a:pt x="2819207" y="1023783"/>
                </a:cubicBezTo>
                <a:cubicBezTo>
                  <a:pt x="2837578" y="1193205"/>
                  <a:pt x="2863349" y="1363775"/>
                  <a:pt x="2819207" y="1534090"/>
                </a:cubicBezTo>
                <a:cubicBezTo>
                  <a:pt x="2800453" y="1606554"/>
                  <a:pt x="2806449" y="1682589"/>
                  <a:pt x="2816911" y="1756456"/>
                </a:cubicBezTo>
                <a:cubicBezTo>
                  <a:pt x="2833853" y="1883025"/>
                  <a:pt x="2834796" y="2011227"/>
                  <a:pt x="2819717" y="2138038"/>
                </a:cubicBezTo>
                <a:cubicBezTo>
                  <a:pt x="2811335" y="2205118"/>
                  <a:pt x="2811679" y="2273002"/>
                  <a:pt x="2820738" y="2339992"/>
                </a:cubicBezTo>
                <a:cubicBezTo>
                  <a:pt x="2827117" y="2381582"/>
                  <a:pt x="2826415" y="2423364"/>
                  <a:pt x="2825315" y="2465177"/>
                </a:cubicBezTo>
                <a:lnTo>
                  <a:pt x="2825058" y="2479654"/>
                </a:lnTo>
                <a:lnTo>
                  <a:pt x="2679762" y="2483128"/>
                </a:lnTo>
                <a:cubicBezTo>
                  <a:pt x="2618897" y="2485860"/>
                  <a:pt x="2558084" y="2490067"/>
                  <a:pt x="2497351" y="2496347"/>
                </a:cubicBezTo>
                <a:cubicBezTo>
                  <a:pt x="2332771" y="2513422"/>
                  <a:pt x="2168953" y="2506649"/>
                  <a:pt x="2004501" y="2503544"/>
                </a:cubicBezTo>
                <a:cubicBezTo>
                  <a:pt x="1819728" y="2500017"/>
                  <a:pt x="1634831" y="2501710"/>
                  <a:pt x="1450058" y="2501710"/>
                </a:cubicBezTo>
                <a:cubicBezTo>
                  <a:pt x="1369673" y="2501992"/>
                  <a:pt x="1289796" y="2497193"/>
                  <a:pt x="1209792" y="2489009"/>
                </a:cubicBezTo>
                <a:cubicBezTo>
                  <a:pt x="1093723" y="2477295"/>
                  <a:pt x="978288" y="2491407"/>
                  <a:pt x="863997" y="2510177"/>
                </a:cubicBezTo>
                <a:cubicBezTo>
                  <a:pt x="784361" y="2521298"/>
                  <a:pt x="704102" y="2526010"/>
                  <a:pt x="623857" y="2524289"/>
                </a:cubicBezTo>
                <a:cubicBezTo>
                  <a:pt x="427783" y="2524430"/>
                  <a:pt x="232091" y="2514693"/>
                  <a:pt x="36524" y="2497052"/>
                </a:cubicBezTo>
                <a:lnTo>
                  <a:pt x="13350" y="2496674"/>
                </a:lnTo>
                <a:lnTo>
                  <a:pt x="17533" y="2292198"/>
                </a:lnTo>
                <a:cubicBezTo>
                  <a:pt x="19808" y="2209062"/>
                  <a:pt x="21290" y="2125926"/>
                  <a:pt x="17874" y="2042789"/>
                </a:cubicBezTo>
                <a:cubicBezTo>
                  <a:pt x="8899" y="1823109"/>
                  <a:pt x="-1415" y="1603430"/>
                  <a:pt x="13052" y="1383876"/>
                </a:cubicBezTo>
                <a:cubicBezTo>
                  <a:pt x="22963" y="1233390"/>
                  <a:pt x="35957" y="1082147"/>
                  <a:pt x="31938" y="930905"/>
                </a:cubicBezTo>
                <a:cubicBezTo>
                  <a:pt x="27652" y="775629"/>
                  <a:pt x="13587" y="620983"/>
                  <a:pt x="3274" y="466086"/>
                </a:cubicBezTo>
                <a:cubicBezTo>
                  <a:pt x="-4187" y="352451"/>
                  <a:pt x="1117" y="238378"/>
                  <a:pt x="19079" y="125790"/>
                </a:cubicBezTo>
                <a:cubicBezTo>
                  <a:pt x="25442" y="85647"/>
                  <a:pt x="27250" y="45378"/>
                  <a:pt x="26899" y="5094"/>
                </a:cubicBezTo>
                <a:close/>
              </a:path>
            </a:pathLst>
          </a:custGeom>
        </p:spPr>
      </p:pic>
      <p:pic>
        <p:nvPicPr>
          <p:cNvPr id="4" name="Picture 3" descr="Prostate cancer | healthdirect">
            <a:extLst>
              <a:ext uri="{FF2B5EF4-FFF2-40B4-BE49-F238E27FC236}">
                <a16:creationId xmlns:a16="http://schemas.microsoft.com/office/drawing/2014/main" id="{0B7B277A-BB5F-3B1F-5695-BBE0E02F9D98}"/>
              </a:ext>
            </a:extLst>
          </p:cNvPr>
          <p:cNvPicPr>
            <a:picLocks noChangeAspect="1"/>
          </p:cNvPicPr>
          <p:nvPr/>
        </p:nvPicPr>
        <p:blipFill>
          <a:blip r:embed="rId4"/>
          <a:srcRect r="4046" b="-3"/>
          <a:stretch>
            <a:fillRect/>
          </a:stretch>
        </p:blipFill>
        <p:spPr>
          <a:xfrm>
            <a:off x="1" y="2614393"/>
            <a:ext cx="4833970" cy="4243605"/>
          </a:xfrm>
          <a:custGeom>
            <a:avLst/>
            <a:gdLst/>
            <a:ahLst/>
            <a:cxnLst/>
            <a:rect l="l" t="t" r="r" b="b"/>
            <a:pathLst>
              <a:path w="5909625" h="4141924">
                <a:moveTo>
                  <a:pt x="1823444" y="1329"/>
                </a:moveTo>
                <a:cubicBezTo>
                  <a:pt x="1893960" y="3895"/>
                  <a:pt x="1964367" y="10183"/>
                  <a:pt x="2034428" y="20181"/>
                </a:cubicBezTo>
                <a:cubicBezTo>
                  <a:pt x="2139449" y="36834"/>
                  <a:pt x="2245360" y="26532"/>
                  <a:pt x="2350889" y="19476"/>
                </a:cubicBezTo>
                <a:cubicBezTo>
                  <a:pt x="2478642" y="10867"/>
                  <a:pt x="2606268" y="6210"/>
                  <a:pt x="2734275" y="20323"/>
                </a:cubicBezTo>
                <a:cubicBezTo>
                  <a:pt x="2825326" y="30483"/>
                  <a:pt x="2916886" y="21029"/>
                  <a:pt x="3008193" y="15383"/>
                </a:cubicBezTo>
                <a:cubicBezTo>
                  <a:pt x="3103486" y="8045"/>
                  <a:pt x="3199137" y="8045"/>
                  <a:pt x="3294430" y="15383"/>
                </a:cubicBezTo>
                <a:cubicBezTo>
                  <a:pt x="3381546" y="22750"/>
                  <a:pt x="3469080" y="21000"/>
                  <a:pt x="3555904" y="10161"/>
                </a:cubicBezTo>
                <a:cubicBezTo>
                  <a:pt x="3657497" y="-1693"/>
                  <a:pt x="3759089" y="7480"/>
                  <a:pt x="3860682" y="16089"/>
                </a:cubicBezTo>
                <a:cubicBezTo>
                  <a:pt x="4039485" y="31472"/>
                  <a:pt x="4218161" y="24557"/>
                  <a:pt x="4396583" y="13266"/>
                </a:cubicBezTo>
                <a:cubicBezTo>
                  <a:pt x="4519422" y="6041"/>
                  <a:pt x="4642589" y="10007"/>
                  <a:pt x="4764856" y="25121"/>
                </a:cubicBezTo>
                <a:cubicBezTo>
                  <a:pt x="4813493" y="30483"/>
                  <a:pt x="4862258" y="29496"/>
                  <a:pt x="4911023" y="30483"/>
                </a:cubicBezTo>
                <a:cubicBezTo>
                  <a:pt x="4915721" y="30625"/>
                  <a:pt x="4920801" y="29108"/>
                  <a:pt x="4925690" y="28984"/>
                </a:cubicBezTo>
                <a:lnTo>
                  <a:pt x="4927821" y="30065"/>
                </a:lnTo>
                <a:lnTo>
                  <a:pt x="4960258" y="27641"/>
                </a:lnTo>
                <a:lnTo>
                  <a:pt x="4964870" y="27986"/>
                </a:lnTo>
                <a:lnTo>
                  <a:pt x="4964882" y="27978"/>
                </a:lnTo>
                <a:cubicBezTo>
                  <a:pt x="4969755" y="27908"/>
                  <a:pt x="4974899" y="29284"/>
                  <a:pt x="4979471" y="28790"/>
                </a:cubicBezTo>
                <a:cubicBezTo>
                  <a:pt x="5154578" y="12123"/>
                  <a:pt x="5330536" y="9611"/>
                  <a:pt x="5505974" y="21310"/>
                </a:cubicBezTo>
                <a:cubicBezTo>
                  <a:pt x="5586740" y="25614"/>
                  <a:pt x="5667442" y="25544"/>
                  <a:pt x="5748129" y="23092"/>
                </a:cubicBezTo>
                <a:lnTo>
                  <a:pt x="5892006" y="15658"/>
                </a:lnTo>
                <a:lnTo>
                  <a:pt x="5894187" y="91357"/>
                </a:lnTo>
                <a:cubicBezTo>
                  <a:pt x="5891252" y="119679"/>
                  <a:pt x="5887042" y="148001"/>
                  <a:pt x="5881429" y="176068"/>
                </a:cubicBezTo>
                <a:cubicBezTo>
                  <a:pt x="5868671" y="240494"/>
                  <a:pt x="5878112" y="303645"/>
                  <a:pt x="5888063" y="367433"/>
                </a:cubicBezTo>
                <a:cubicBezTo>
                  <a:pt x="5896291" y="414790"/>
                  <a:pt x="5896291" y="463218"/>
                  <a:pt x="5888063" y="510574"/>
                </a:cubicBezTo>
                <a:cubicBezTo>
                  <a:pt x="5868926" y="612636"/>
                  <a:pt x="5879515" y="714697"/>
                  <a:pt x="5889083" y="815610"/>
                </a:cubicBezTo>
                <a:cubicBezTo>
                  <a:pt x="5901841" y="951224"/>
                  <a:pt x="5908220" y="1085690"/>
                  <a:pt x="5876326" y="1220284"/>
                </a:cubicBezTo>
                <a:cubicBezTo>
                  <a:pt x="5856296" y="1304994"/>
                  <a:pt x="5872754" y="1390981"/>
                  <a:pt x="5883342" y="1475437"/>
                </a:cubicBezTo>
                <a:cubicBezTo>
                  <a:pt x="5891354" y="1538243"/>
                  <a:pt x="5892298" y="1601751"/>
                  <a:pt x="5886149" y="1664761"/>
                </a:cubicBezTo>
                <a:cubicBezTo>
                  <a:pt x="5876836" y="1760329"/>
                  <a:pt x="5880140" y="1856713"/>
                  <a:pt x="5895972" y="1951426"/>
                </a:cubicBezTo>
                <a:cubicBezTo>
                  <a:pt x="5905362" y="2004791"/>
                  <a:pt x="5901727" y="2059623"/>
                  <a:pt x="5885384" y="2111279"/>
                </a:cubicBezTo>
                <a:cubicBezTo>
                  <a:pt x="5861527" y="2185401"/>
                  <a:pt x="5875943" y="2261054"/>
                  <a:pt x="5885384" y="2335942"/>
                </a:cubicBezTo>
                <a:cubicBezTo>
                  <a:pt x="5899545" y="2453440"/>
                  <a:pt x="5916513" y="2570683"/>
                  <a:pt x="5906434" y="2689584"/>
                </a:cubicBezTo>
                <a:cubicBezTo>
                  <a:pt x="5904839" y="2722155"/>
                  <a:pt x="5900310" y="2754521"/>
                  <a:pt x="5892910" y="2786288"/>
                </a:cubicBezTo>
                <a:cubicBezTo>
                  <a:pt x="5859473" y="2908978"/>
                  <a:pt x="5857980" y="3038188"/>
                  <a:pt x="5888573" y="3161618"/>
                </a:cubicBezTo>
                <a:cubicBezTo>
                  <a:pt x="5920978" y="3294426"/>
                  <a:pt x="5914089" y="3426468"/>
                  <a:pt x="5880791" y="3558127"/>
                </a:cubicBezTo>
                <a:cubicBezTo>
                  <a:pt x="5844074" y="3697862"/>
                  <a:pt x="5840847" y="3844294"/>
                  <a:pt x="5871350" y="3985509"/>
                </a:cubicBezTo>
                <a:lnTo>
                  <a:pt x="5884107" y="4141924"/>
                </a:lnTo>
                <a:lnTo>
                  <a:pt x="0" y="4141924"/>
                </a:lnTo>
                <a:lnTo>
                  <a:pt x="0" y="18996"/>
                </a:lnTo>
                <a:lnTo>
                  <a:pt x="114789" y="16636"/>
                </a:lnTo>
                <a:cubicBezTo>
                  <a:pt x="229350" y="12949"/>
                  <a:pt x="343737" y="7904"/>
                  <a:pt x="457838" y="9315"/>
                </a:cubicBezTo>
                <a:cubicBezTo>
                  <a:pt x="553081" y="10444"/>
                  <a:pt x="648070" y="31612"/>
                  <a:pt x="743567" y="27661"/>
                </a:cubicBezTo>
                <a:cubicBezTo>
                  <a:pt x="1032979" y="16089"/>
                  <a:pt x="1322518" y="19899"/>
                  <a:pt x="1611803" y="4799"/>
                </a:cubicBezTo>
                <a:cubicBezTo>
                  <a:pt x="1682301" y="-85"/>
                  <a:pt x="1752927" y="-1238"/>
                  <a:pt x="1823444" y="1329"/>
                </a:cubicBezTo>
                <a:close/>
              </a:path>
            </a:pathLst>
          </a:custGeom>
        </p:spPr>
      </p:pic>
      <mc:AlternateContent xmlns:mc="http://schemas.openxmlformats.org/markup-compatibility/2006">
        <mc:Choice xmlns:p14="http://schemas.microsoft.com/office/powerpoint/2010/main" Requires="p14">
          <p:contentPart p14:bwMode="auto" r:id="rId5">
            <p14:nvContentPartPr>
              <p14:cNvPr id="9" name="Ink 8">
                <a:extLst>
                  <a:ext uri="{FF2B5EF4-FFF2-40B4-BE49-F238E27FC236}">
                    <a16:creationId xmlns:a16="http://schemas.microsoft.com/office/drawing/2014/main" id="{D55F12B1-F904-D007-D7E6-9505914763B4}"/>
                  </a:ext>
                </a:extLst>
              </p14:cNvPr>
              <p14:cNvContentPartPr/>
              <p14:nvPr/>
            </p14:nvContentPartPr>
            <p14:xfrm>
              <a:off x="677956" y="3199279"/>
              <a:ext cx="16808" cy="16808"/>
            </p14:xfrm>
          </p:contentPart>
        </mc:Choice>
        <mc:Fallback>
          <p:pic>
            <p:nvPicPr>
              <p:cNvPr id="9" name="Ink 8">
                <a:extLst>
                  <a:ext uri="{FF2B5EF4-FFF2-40B4-BE49-F238E27FC236}">
                    <a16:creationId xmlns:a16="http://schemas.microsoft.com/office/drawing/2014/main" id="{D55F12B1-F904-D007-D7E6-9505914763B4}"/>
                  </a:ext>
                </a:extLst>
              </p:cNvPr>
              <p:cNvPicPr/>
              <p:nvPr/>
            </p:nvPicPr>
            <p:blipFill>
              <a:blip r:embed="rId6"/>
              <a:stretch>
                <a:fillRect/>
              </a:stretch>
            </p:blipFill>
            <p:spPr>
              <a:xfrm>
                <a:off x="-162444" y="2358879"/>
                <a:ext cx="1680800" cy="16808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0" name="Ink 9">
                <a:extLst>
                  <a:ext uri="{FF2B5EF4-FFF2-40B4-BE49-F238E27FC236}">
                    <a16:creationId xmlns:a16="http://schemas.microsoft.com/office/drawing/2014/main" id="{3E17E959-04E8-74DF-A61E-B5323AA09F33}"/>
                  </a:ext>
                </a:extLst>
              </p14:cNvPr>
              <p14:cNvContentPartPr/>
              <p14:nvPr/>
            </p14:nvContentPartPr>
            <p14:xfrm>
              <a:off x="2280397" y="4768103"/>
              <a:ext cx="16808" cy="16808"/>
            </p14:xfrm>
          </p:contentPart>
        </mc:Choice>
        <mc:Fallback>
          <p:pic>
            <p:nvPicPr>
              <p:cNvPr id="10" name="Ink 9">
                <a:extLst>
                  <a:ext uri="{FF2B5EF4-FFF2-40B4-BE49-F238E27FC236}">
                    <a16:creationId xmlns:a16="http://schemas.microsoft.com/office/drawing/2014/main" id="{3E17E959-04E8-74DF-A61E-B5323AA09F33}"/>
                  </a:ext>
                </a:extLst>
              </p:cNvPr>
              <p:cNvPicPr/>
              <p:nvPr/>
            </p:nvPicPr>
            <p:blipFill>
              <a:blip r:embed="rId6"/>
              <a:stretch>
                <a:fillRect/>
              </a:stretch>
            </p:blipFill>
            <p:spPr>
              <a:xfrm>
                <a:off x="1439997" y="3927703"/>
                <a:ext cx="1680800" cy="16808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2" name="Ink 11">
                <a:extLst>
                  <a:ext uri="{FF2B5EF4-FFF2-40B4-BE49-F238E27FC236}">
                    <a16:creationId xmlns:a16="http://schemas.microsoft.com/office/drawing/2014/main" id="{BDD08A3B-F9F4-791E-5D4A-3A85ADEE3985}"/>
                  </a:ext>
                </a:extLst>
              </p14:cNvPr>
              <p14:cNvContentPartPr/>
              <p14:nvPr/>
            </p14:nvContentPartPr>
            <p14:xfrm>
              <a:off x="2907926" y="3602691"/>
              <a:ext cx="16808" cy="16808"/>
            </p14:xfrm>
          </p:contentPart>
        </mc:Choice>
        <mc:Fallback>
          <p:pic>
            <p:nvPicPr>
              <p:cNvPr id="12" name="Ink 11">
                <a:extLst>
                  <a:ext uri="{FF2B5EF4-FFF2-40B4-BE49-F238E27FC236}">
                    <a16:creationId xmlns:a16="http://schemas.microsoft.com/office/drawing/2014/main" id="{BDD08A3B-F9F4-791E-5D4A-3A85ADEE3985}"/>
                  </a:ext>
                </a:extLst>
              </p:cNvPr>
              <p:cNvPicPr/>
              <p:nvPr/>
            </p:nvPicPr>
            <p:blipFill>
              <a:blip r:embed="rId6"/>
              <a:stretch>
                <a:fillRect/>
              </a:stretch>
            </p:blipFill>
            <p:spPr>
              <a:xfrm>
                <a:off x="2067526" y="2762291"/>
                <a:ext cx="1680800" cy="16808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4" name="Ink 13">
                <a:extLst>
                  <a:ext uri="{FF2B5EF4-FFF2-40B4-BE49-F238E27FC236}">
                    <a16:creationId xmlns:a16="http://schemas.microsoft.com/office/drawing/2014/main" id="{87F62708-FE28-EC5B-9631-665C6A08C79E}"/>
                  </a:ext>
                </a:extLst>
              </p14:cNvPr>
              <p14:cNvContentPartPr/>
              <p14:nvPr/>
            </p14:nvContentPartPr>
            <p14:xfrm>
              <a:off x="3042397" y="3692338"/>
              <a:ext cx="16808" cy="16808"/>
            </p14:xfrm>
          </p:contentPart>
        </mc:Choice>
        <mc:Fallback>
          <p:pic>
            <p:nvPicPr>
              <p:cNvPr id="14" name="Ink 13">
                <a:extLst>
                  <a:ext uri="{FF2B5EF4-FFF2-40B4-BE49-F238E27FC236}">
                    <a16:creationId xmlns:a16="http://schemas.microsoft.com/office/drawing/2014/main" id="{87F62708-FE28-EC5B-9631-665C6A08C79E}"/>
                  </a:ext>
                </a:extLst>
              </p:cNvPr>
              <p:cNvPicPr/>
              <p:nvPr/>
            </p:nvPicPr>
            <p:blipFill>
              <a:blip r:embed="rId6"/>
              <a:stretch>
                <a:fillRect/>
              </a:stretch>
            </p:blipFill>
            <p:spPr>
              <a:xfrm>
                <a:off x="2201997" y="2851938"/>
                <a:ext cx="1680800" cy="168080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6" name="Ink 15">
                <a:extLst>
                  <a:ext uri="{FF2B5EF4-FFF2-40B4-BE49-F238E27FC236}">
                    <a16:creationId xmlns:a16="http://schemas.microsoft.com/office/drawing/2014/main" id="{B126C1D5-30CC-0872-E566-6D2225EE7FA6}"/>
                  </a:ext>
                </a:extLst>
              </p14:cNvPr>
              <p14:cNvContentPartPr/>
              <p14:nvPr/>
            </p14:nvContentPartPr>
            <p14:xfrm>
              <a:off x="240927" y="3546662"/>
              <a:ext cx="16808" cy="16808"/>
            </p14:xfrm>
          </p:contentPart>
        </mc:Choice>
        <mc:Fallback>
          <p:pic>
            <p:nvPicPr>
              <p:cNvPr id="16" name="Ink 15">
                <a:extLst>
                  <a:ext uri="{FF2B5EF4-FFF2-40B4-BE49-F238E27FC236}">
                    <a16:creationId xmlns:a16="http://schemas.microsoft.com/office/drawing/2014/main" id="{B126C1D5-30CC-0872-E566-6D2225EE7FA6}"/>
                  </a:ext>
                </a:extLst>
              </p:cNvPr>
              <p:cNvPicPr/>
              <p:nvPr/>
            </p:nvPicPr>
            <p:blipFill>
              <a:blip r:embed="rId6"/>
              <a:stretch>
                <a:fillRect/>
              </a:stretch>
            </p:blipFill>
            <p:spPr>
              <a:xfrm>
                <a:off x="-599473" y="2706262"/>
                <a:ext cx="1680800" cy="168080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7" name="Ink 16">
                <a:extLst>
                  <a:ext uri="{FF2B5EF4-FFF2-40B4-BE49-F238E27FC236}">
                    <a16:creationId xmlns:a16="http://schemas.microsoft.com/office/drawing/2014/main" id="{0B842FEF-5A53-B3BE-E6F9-3B5005E0C41D}"/>
                  </a:ext>
                </a:extLst>
              </p14:cNvPr>
              <p14:cNvContentPartPr/>
              <p14:nvPr/>
            </p14:nvContentPartPr>
            <p14:xfrm>
              <a:off x="3132045" y="2919133"/>
              <a:ext cx="16808" cy="16808"/>
            </p14:xfrm>
          </p:contentPart>
        </mc:Choice>
        <mc:Fallback>
          <p:pic>
            <p:nvPicPr>
              <p:cNvPr id="17" name="Ink 16">
                <a:extLst>
                  <a:ext uri="{FF2B5EF4-FFF2-40B4-BE49-F238E27FC236}">
                    <a16:creationId xmlns:a16="http://schemas.microsoft.com/office/drawing/2014/main" id="{0B842FEF-5A53-B3BE-E6F9-3B5005E0C41D}"/>
                  </a:ext>
                </a:extLst>
              </p:cNvPr>
              <p:cNvPicPr/>
              <p:nvPr/>
            </p:nvPicPr>
            <p:blipFill>
              <a:blip r:embed="rId6"/>
              <a:stretch>
                <a:fillRect/>
              </a:stretch>
            </p:blipFill>
            <p:spPr>
              <a:xfrm>
                <a:off x="2291645" y="2078733"/>
                <a:ext cx="1680800" cy="1680800"/>
              </a:xfrm>
              <a:prstGeom prst="rect">
                <a:avLst/>
              </a:prstGeom>
            </p:spPr>
          </p:pic>
        </mc:Fallback>
      </mc:AlternateContent>
    </p:spTree>
    <p:extLst>
      <p:ext uri="{BB962C8B-B14F-4D97-AF65-F5344CB8AC3E}">
        <p14:creationId xmlns:p14="http://schemas.microsoft.com/office/powerpoint/2010/main" val="838876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85BF7A-58A6-AF6E-55B2-20289D0039E7}"/>
              </a:ext>
            </a:extLst>
          </p:cNvPr>
          <p:cNvSpPr>
            <a:spLocks noGrp="1"/>
          </p:cNvSpPr>
          <p:nvPr>
            <p:ph type="title"/>
          </p:nvPr>
        </p:nvSpPr>
        <p:spPr>
          <a:xfrm>
            <a:off x="1103845" y="-2344"/>
            <a:ext cx="7776621" cy="1003729"/>
          </a:xfrm>
        </p:spPr>
        <p:txBody>
          <a:bodyPr>
            <a:normAutofit/>
          </a:bodyPr>
          <a:lstStyle/>
          <a:p>
            <a:r>
              <a:rPr lang="en-US" sz="3200" b="1">
                <a:latin typeface="Aptos"/>
              </a:rPr>
              <a:t>Overviews</a:t>
            </a:r>
          </a:p>
        </p:txBody>
      </p:sp>
      <p:pic>
        <p:nvPicPr>
          <p:cNvPr id="4" name="Picture 3" descr="AI: Technology, Skepticism, and Your Underwear. - KnowProSE.com">
            <a:extLst>
              <a:ext uri="{FF2B5EF4-FFF2-40B4-BE49-F238E27FC236}">
                <a16:creationId xmlns:a16="http://schemas.microsoft.com/office/drawing/2014/main" id="{355B84F0-A37C-A9B7-4D97-028FE7F2CF8E}"/>
              </a:ext>
            </a:extLst>
          </p:cNvPr>
          <p:cNvPicPr>
            <a:picLocks noChangeAspect="1"/>
          </p:cNvPicPr>
          <p:nvPr/>
        </p:nvPicPr>
        <p:blipFill>
          <a:blip r:embed="rId2"/>
          <a:srcRect l="10800" r="22369" b="1"/>
          <a:stretch>
            <a:fillRect/>
          </a:stretch>
        </p:blipFill>
        <p:spPr>
          <a:xfrm>
            <a:off x="810768" y="1200209"/>
            <a:ext cx="4972929" cy="4854760"/>
          </a:xfrm>
          <a:prstGeom prst="rect">
            <a:avLst/>
          </a:prstGeom>
          <a:noFill/>
        </p:spPr>
      </p:pic>
      <p:sp>
        <p:nvSpPr>
          <p:cNvPr id="3" name="Content Placeholder 2">
            <a:extLst>
              <a:ext uri="{FF2B5EF4-FFF2-40B4-BE49-F238E27FC236}">
                <a16:creationId xmlns:a16="http://schemas.microsoft.com/office/drawing/2014/main" id="{3C76BB3A-92BE-CD04-9069-DC58658076CF}"/>
              </a:ext>
            </a:extLst>
          </p:cNvPr>
          <p:cNvSpPr>
            <a:spLocks noGrp="1"/>
          </p:cNvSpPr>
          <p:nvPr>
            <p:ph sz="half" idx="2"/>
          </p:nvPr>
        </p:nvSpPr>
        <p:spPr>
          <a:xfrm>
            <a:off x="6096993" y="501652"/>
            <a:ext cx="5784579" cy="6033963"/>
          </a:xfrm>
        </p:spPr>
        <p:txBody>
          <a:bodyPr vert="horz" lIns="91440" tIns="45720" rIns="91440" bIns="45720" rtlCol="0" anchor="t">
            <a:normAutofit lnSpcReduction="10000"/>
          </a:bodyPr>
          <a:lstStyle/>
          <a:p>
            <a:pPr>
              <a:lnSpc>
                <a:spcPct val="100000"/>
              </a:lnSpc>
            </a:pPr>
            <a:endParaRPr lang="en-GB" sz="1100"/>
          </a:p>
          <a:p>
            <a:pPr>
              <a:lnSpc>
                <a:spcPct val="100000"/>
              </a:lnSpc>
            </a:pPr>
            <a:r>
              <a:rPr lang="en-GB" sz="1800">
                <a:latin typeface="Aptos"/>
                <a:cs typeface="Arial"/>
              </a:rPr>
              <a:t>As a group, we will be looking at the justification as prostate cancer is the most common type of cancer affecting over 52,000 men in the UK each year ( NICE, 2023). </a:t>
            </a:r>
          </a:p>
          <a:p>
            <a:pPr>
              <a:lnSpc>
                <a:spcPct val="100000"/>
              </a:lnSpc>
            </a:pPr>
            <a:r>
              <a:rPr lang="en-GB" sz="1800">
                <a:latin typeface="Aptos"/>
                <a:cs typeface="Arial"/>
              </a:rPr>
              <a:t>The </a:t>
            </a:r>
            <a:r>
              <a:rPr lang="en-GB" sz="1800" err="1">
                <a:latin typeface="Aptos"/>
                <a:cs typeface="Arial"/>
              </a:rPr>
              <a:t>Ewles</a:t>
            </a:r>
            <a:r>
              <a:rPr lang="en-GB" sz="1800">
                <a:latin typeface="Aptos"/>
                <a:cs typeface="Arial"/>
              </a:rPr>
              <a:t> and </a:t>
            </a:r>
            <a:r>
              <a:rPr lang="en-GB" sz="1800" err="1">
                <a:latin typeface="Aptos"/>
                <a:cs typeface="Arial"/>
              </a:rPr>
              <a:t>Simnett</a:t>
            </a:r>
            <a:r>
              <a:rPr lang="en-GB" sz="1800">
                <a:latin typeface="Aptos"/>
                <a:cs typeface="Arial"/>
              </a:rPr>
              <a:t> planning model will be discussed in this group presentation to emphasise empowerment through tailored intervention to enable individuals to act ( Scriven and </a:t>
            </a:r>
            <a:r>
              <a:rPr lang="en-GB" sz="1800" err="1">
                <a:latin typeface="Aptos"/>
                <a:cs typeface="Arial"/>
              </a:rPr>
              <a:t>Ewles</a:t>
            </a:r>
            <a:r>
              <a:rPr lang="en-GB" sz="1800">
                <a:latin typeface="Aptos"/>
                <a:cs typeface="Arial"/>
              </a:rPr>
              <a:t>, 2017).</a:t>
            </a:r>
          </a:p>
          <a:p>
            <a:pPr>
              <a:lnSpc>
                <a:spcPct val="100000"/>
              </a:lnSpc>
            </a:pPr>
            <a:r>
              <a:rPr lang="en-GB" sz="1800">
                <a:latin typeface="Aptos"/>
                <a:cs typeface="Arial"/>
              </a:rPr>
              <a:t>The barrier of the Smart Underwear will  discuss how to implement it and what solution can be put in place to prevent concerns regarding privacy when looking at the product capability, data security and personal privacy that might deter users from engagement ( Brey, 2018). </a:t>
            </a:r>
          </a:p>
          <a:p>
            <a:pPr>
              <a:lnSpc>
                <a:spcPct val="100000"/>
              </a:lnSpc>
            </a:pPr>
            <a:r>
              <a:rPr lang="en-GB" sz="1800">
                <a:latin typeface="Aptos"/>
                <a:cs typeface="Arial"/>
              </a:rPr>
              <a:t>Finally, the benefits of the product (IMAMN) support self-tracking using sensors and app integration allowing users to adjust behaviour, which aligns with the principle of the health belief model is included in the recommendation ( Rosenstock, 1974).</a:t>
            </a:r>
          </a:p>
          <a:p>
            <a:pPr>
              <a:lnSpc>
                <a:spcPct val="100000"/>
              </a:lnSpc>
            </a:pPr>
            <a:r>
              <a:rPr lang="en-GB" sz="1100" b="1"/>
              <a:t>(Adji)</a:t>
            </a:r>
          </a:p>
          <a:p>
            <a:pPr>
              <a:lnSpc>
                <a:spcPct val="100000"/>
              </a:lnSpc>
            </a:pPr>
            <a:endParaRPr lang="en-GB" sz="1100"/>
          </a:p>
          <a:p>
            <a:pPr>
              <a:lnSpc>
                <a:spcPct val="100000"/>
              </a:lnSpc>
            </a:pPr>
            <a:endParaRPr lang="en-GB" sz="1100"/>
          </a:p>
        </p:txBody>
      </p:sp>
      <p:sp>
        <p:nvSpPr>
          <p:cNvPr id="7" name="Date Placeholder 4">
            <a:extLst>
              <a:ext uri="{FF2B5EF4-FFF2-40B4-BE49-F238E27FC236}">
                <a16:creationId xmlns:a16="http://schemas.microsoft.com/office/drawing/2014/main" id="{D3584FFF-BA41-56F8-B5AF-8DF658CF6A0D}"/>
              </a:ext>
            </a:extLst>
          </p:cNvPr>
          <p:cNvSpPr>
            <a:spLocks noGrp="1"/>
          </p:cNvSpPr>
          <p:nvPr>
            <p:ph type="dt" sz="half" idx="10"/>
          </p:nvPr>
        </p:nvSpPr>
        <p:spPr>
          <a:xfrm>
            <a:off x="1115568" y="6356350"/>
            <a:ext cx="2743200" cy="365125"/>
          </a:xfrm>
        </p:spPr>
        <p:txBody>
          <a:bodyPr/>
          <a:lstStyle/>
          <a:p>
            <a:pPr>
              <a:spcAft>
                <a:spcPts val="600"/>
              </a:spcAft>
            </a:pPr>
            <a:fld id="{B4E9D20A-3FCA-42E2-BF4E-9AB65525EC7B}" type="datetime1">
              <a:pPr>
                <a:spcAft>
                  <a:spcPts val="600"/>
                </a:spcAft>
              </a:pPr>
              <a:t>11/9/2025</a:t>
            </a:fld>
            <a:endParaRPr lang="en-US"/>
          </a:p>
        </p:txBody>
      </p:sp>
      <p:sp>
        <p:nvSpPr>
          <p:cNvPr id="8" name="Footer Placeholder 5">
            <a:extLst>
              <a:ext uri="{FF2B5EF4-FFF2-40B4-BE49-F238E27FC236}">
                <a16:creationId xmlns:a16="http://schemas.microsoft.com/office/drawing/2014/main" id="{C6FE3829-686A-B3F6-1904-5798F5C0E086}"/>
              </a:ext>
            </a:extLst>
          </p:cNvPr>
          <p:cNvSpPr>
            <a:spLocks noGrp="1"/>
          </p:cNvSpPr>
          <p:nvPr>
            <p:ph type="ftr" sz="quarter" idx="11"/>
          </p:nvPr>
        </p:nvSpPr>
        <p:spPr>
          <a:xfrm>
            <a:off x="4038600" y="6356350"/>
            <a:ext cx="4114800" cy="365125"/>
          </a:xfrm>
        </p:spPr>
        <p:txBody>
          <a:bodyPr/>
          <a:lstStyle/>
          <a:p>
            <a:endParaRPr lang="en-US"/>
          </a:p>
        </p:txBody>
      </p:sp>
      <p:sp>
        <p:nvSpPr>
          <p:cNvPr id="15" name="Slide Number Placeholder 6">
            <a:extLst>
              <a:ext uri="{FF2B5EF4-FFF2-40B4-BE49-F238E27FC236}">
                <a16:creationId xmlns:a16="http://schemas.microsoft.com/office/drawing/2014/main" id="{DB32A233-8363-BDDD-A4AD-689AD1177E4F}"/>
              </a:ext>
            </a:extLst>
          </p:cNvPr>
          <p:cNvSpPr>
            <a:spLocks noGrp="1"/>
          </p:cNvSpPr>
          <p:nvPr>
            <p:ph type="sldNum" sz="quarter" idx="12"/>
          </p:nvPr>
        </p:nvSpPr>
        <p:spPr>
          <a:xfrm>
            <a:off x="8540496" y="6356350"/>
            <a:ext cx="2743200" cy="365125"/>
          </a:xfrm>
        </p:spPr>
        <p:txBody>
          <a:bodyPr/>
          <a:lstStyle/>
          <a:p>
            <a:pPr>
              <a:spcAft>
                <a:spcPts val="600"/>
              </a:spcAft>
            </a:pPr>
            <a:fld id="{A65A5C87-DF58-40C8-B092-1DE63DB4547E}" type="slidenum">
              <a:rPr lang="en-US" dirty="0"/>
              <a:pPr>
                <a:spcAft>
                  <a:spcPts val="600"/>
                </a:spcAft>
              </a:pPr>
              <a:t>5</a:t>
            </a:fld>
            <a:endParaRPr lang="en-US"/>
          </a:p>
        </p:txBody>
      </p:sp>
      <p:pic>
        <p:nvPicPr>
          <p:cNvPr id="5" name="Picture 4" descr="A pair of men's underwear&#10;&#10;AI-generated content may be incorrect.">
            <a:extLst>
              <a:ext uri="{FF2B5EF4-FFF2-40B4-BE49-F238E27FC236}">
                <a16:creationId xmlns:a16="http://schemas.microsoft.com/office/drawing/2014/main" id="{A7E7F01A-DF9B-FE89-847A-5F618BC25272}"/>
              </a:ext>
            </a:extLst>
          </p:cNvPr>
          <p:cNvPicPr>
            <a:picLocks noChangeAspect="1"/>
          </p:cNvPicPr>
          <p:nvPr/>
        </p:nvPicPr>
        <p:blipFill>
          <a:blip r:embed="rId3"/>
          <a:srcRect t="1952" r="3" b="10335"/>
          <a:stretch>
            <a:fillRect/>
          </a:stretch>
        </p:blipFill>
        <p:spPr>
          <a:xfrm>
            <a:off x="3681048" y="1202909"/>
            <a:ext cx="2414324" cy="2594067"/>
          </a:xfrm>
          <a:custGeom>
            <a:avLst/>
            <a:gdLst/>
            <a:ahLst/>
            <a:cxnLst/>
            <a:rect l="l" t="t" r="r" b="b"/>
            <a:pathLst>
              <a:path w="2873113" h="2520153">
                <a:moveTo>
                  <a:pt x="0" y="0"/>
                </a:moveTo>
                <a:lnTo>
                  <a:pt x="2863050" y="0"/>
                </a:lnTo>
                <a:lnTo>
                  <a:pt x="2860357" y="23417"/>
                </a:lnTo>
                <a:cubicBezTo>
                  <a:pt x="2854714" y="58297"/>
                  <a:pt x="2848787" y="93209"/>
                  <a:pt x="2846577" y="128562"/>
                </a:cubicBezTo>
                <a:cubicBezTo>
                  <a:pt x="2835325" y="313204"/>
                  <a:pt x="2844701" y="497594"/>
                  <a:pt x="2857292" y="681606"/>
                </a:cubicBezTo>
                <a:cubicBezTo>
                  <a:pt x="2874974" y="930009"/>
                  <a:pt x="2873501" y="1179283"/>
                  <a:pt x="2852872" y="1427485"/>
                </a:cubicBezTo>
                <a:cubicBezTo>
                  <a:pt x="2831655" y="1647555"/>
                  <a:pt x="2835660" y="1869138"/>
                  <a:pt x="2864794" y="2088415"/>
                </a:cubicBezTo>
                <a:cubicBezTo>
                  <a:pt x="2882609" y="2212685"/>
                  <a:pt x="2866535" y="2338091"/>
                  <a:pt x="2864794" y="2462992"/>
                </a:cubicBezTo>
                <a:lnTo>
                  <a:pt x="2863832" y="2503401"/>
                </a:lnTo>
                <a:lnTo>
                  <a:pt x="2759379" y="2506812"/>
                </a:lnTo>
                <a:cubicBezTo>
                  <a:pt x="2718815" y="2505399"/>
                  <a:pt x="2678327" y="2501250"/>
                  <a:pt x="2638141" y="2494371"/>
                </a:cubicBezTo>
                <a:cubicBezTo>
                  <a:pt x="2542898" y="2477013"/>
                  <a:pt x="2447655" y="2484775"/>
                  <a:pt x="2352412" y="2491125"/>
                </a:cubicBezTo>
                <a:cubicBezTo>
                  <a:pt x="2090938" y="2508483"/>
                  <a:pt x="1829464" y="2529652"/>
                  <a:pt x="1567101" y="2515539"/>
                </a:cubicBezTo>
                <a:cubicBezTo>
                  <a:pt x="1511098" y="2512576"/>
                  <a:pt x="1456492" y="2499593"/>
                  <a:pt x="1400871" y="2494229"/>
                </a:cubicBezTo>
                <a:cubicBezTo>
                  <a:pt x="1239211" y="2478564"/>
                  <a:pt x="1078187" y="2496912"/>
                  <a:pt x="916909" y="2504391"/>
                </a:cubicBezTo>
                <a:cubicBezTo>
                  <a:pt x="738423" y="2515144"/>
                  <a:pt x="559493" y="2512971"/>
                  <a:pt x="381262" y="2497899"/>
                </a:cubicBezTo>
                <a:cubicBezTo>
                  <a:pt x="284495" y="2488444"/>
                  <a:pt x="187601" y="2485233"/>
                  <a:pt x="90675" y="2486397"/>
                </a:cubicBezTo>
                <a:lnTo>
                  <a:pt x="0" y="2490996"/>
                </a:lnTo>
                <a:close/>
              </a:path>
            </a:pathLst>
          </a:custGeom>
        </p:spPr>
      </p:pic>
    </p:spTree>
    <p:extLst>
      <p:ext uri="{BB962C8B-B14F-4D97-AF65-F5344CB8AC3E}">
        <p14:creationId xmlns:p14="http://schemas.microsoft.com/office/powerpoint/2010/main" val="1703793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6E0D9-7ECB-60C8-6850-0FEF1BCDC3EF}"/>
              </a:ext>
            </a:extLst>
          </p:cNvPr>
          <p:cNvSpPr>
            <a:spLocks noGrp="1"/>
          </p:cNvSpPr>
          <p:nvPr>
            <p:ph type="title"/>
          </p:nvPr>
        </p:nvSpPr>
        <p:spPr>
          <a:xfrm>
            <a:off x="826996" y="435200"/>
            <a:ext cx="5802195" cy="888425"/>
          </a:xfrm>
        </p:spPr>
        <p:txBody>
          <a:bodyPr>
            <a:normAutofit/>
          </a:bodyPr>
          <a:lstStyle/>
          <a:p>
            <a:r>
              <a:rPr lang="en-GB" sz="2000" err="1">
                <a:latin typeface="Arial"/>
                <a:cs typeface="Arial"/>
              </a:rPr>
              <a:t>Adji</a:t>
            </a:r>
            <a:r>
              <a:rPr lang="en-GB" sz="3200">
                <a:latin typeface="Arial"/>
                <a:cs typeface="Arial"/>
              </a:rPr>
              <a:t> Smart Underwear feature</a:t>
            </a:r>
            <a:r>
              <a:rPr lang="en-GB" sz="3200"/>
              <a:t> </a:t>
            </a:r>
          </a:p>
        </p:txBody>
      </p:sp>
      <p:sp>
        <p:nvSpPr>
          <p:cNvPr id="3" name="Content Placeholder 2">
            <a:extLst>
              <a:ext uri="{FF2B5EF4-FFF2-40B4-BE49-F238E27FC236}">
                <a16:creationId xmlns:a16="http://schemas.microsoft.com/office/drawing/2014/main" id="{844323C3-A919-C410-EC3F-94125FF46A4C}"/>
              </a:ext>
            </a:extLst>
          </p:cNvPr>
          <p:cNvSpPr>
            <a:spLocks noGrp="1"/>
          </p:cNvSpPr>
          <p:nvPr>
            <p:ph idx="1"/>
          </p:nvPr>
        </p:nvSpPr>
        <p:spPr>
          <a:xfrm>
            <a:off x="387726" y="1720291"/>
            <a:ext cx="6069736" cy="4624760"/>
          </a:xfrm>
        </p:spPr>
        <p:txBody>
          <a:bodyPr vert="horz" lIns="91440" tIns="45720" rIns="91440" bIns="45720" rtlCol="0" anchor="t">
            <a:noAutofit/>
          </a:bodyPr>
          <a:lstStyle/>
          <a:p>
            <a:r>
              <a:rPr lang="en-GB" sz="2000">
                <a:latin typeface="Arial"/>
                <a:cs typeface="Arial"/>
              </a:rPr>
              <a:t>Comfortable and weather-adjustable</a:t>
            </a:r>
          </a:p>
          <a:p>
            <a:r>
              <a:rPr lang="en-GB" sz="2000">
                <a:latin typeface="Arial"/>
                <a:cs typeface="Arial"/>
              </a:rPr>
              <a:t>Smart sensor to detect body temperature</a:t>
            </a:r>
          </a:p>
          <a:p>
            <a:r>
              <a:rPr lang="en-GB" sz="2000">
                <a:latin typeface="Arial"/>
                <a:cs typeface="Arial"/>
              </a:rPr>
              <a:t>Urinary patterns includes urine markers</a:t>
            </a:r>
          </a:p>
          <a:p>
            <a:r>
              <a:rPr lang="en-GB" sz="2000">
                <a:latin typeface="Arial"/>
                <a:cs typeface="Arial"/>
              </a:rPr>
              <a:t>ECG Reading</a:t>
            </a:r>
          </a:p>
          <a:p>
            <a:r>
              <a:rPr lang="en-GB" sz="2000">
                <a:latin typeface="Arial"/>
                <a:cs typeface="Arial"/>
              </a:rPr>
              <a:t>Detect abnormal cells</a:t>
            </a:r>
          </a:p>
          <a:p>
            <a:r>
              <a:rPr lang="en-GB" sz="2000">
                <a:latin typeface="Arial"/>
                <a:cs typeface="Arial"/>
              </a:rPr>
              <a:t>Share information with the urology team within the NHS department </a:t>
            </a:r>
          </a:p>
          <a:p>
            <a:r>
              <a:rPr lang="en-GB" sz="2000">
                <a:latin typeface="Arial"/>
                <a:cs typeface="Arial"/>
              </a:rPr>
              <a:t>Multi language </a:t>
            </a:r>
          </a:p>
          <a:p>
            <a:pPr marL="0" indent="0">
              <a:buNone/>
            </a:pPr>
            <a:r>
              <a:rPr lang="en-GB" sz="2000">
                <a:latin typeface="Arial"/>
                <a:cs typeface="Arial"/>
              </a:rPr>
              <a:t>Product to be offered to the NHS to men aged 50 and above with a family history of prostate cancer </a:t>
            </a:r>
          </a:p>
          <a:p>
            <a:endParaRPr lang="en-GB" sz="2000"/>
          </a:p>
          <a:p>
            <a:endParaRPr lang="en-GB" sz="2000"/>
          </a:p>
        </p:txBody>
      </p:sp>
      <p:pic>
        <p:nvPicPr>
          <p:cNvPr id="6" name="Content Placeholder 11" descr="A person wearing a pair of boxer briefs&#10;&#10;AI-generated content may be incorrect.">
            <a:extLst>
              <a:ext uri="{FF2B5EF4-FFF2-40B4-BE49-F238E27FC236}">
                <a16:creationId xmlns:a16="http://schemas.microsoft.com/office/drawing/2014/main" id="{1713B362-3324-A541-58DB-38E5C6823016}"/>
              </a:ext>
            </a:extLst>
          </p:cNvPr>
          <p:cNvPicPr>
            <a:picLocks noChangeAspect="1"/>
          </p:cNvPicPr>
          <p:nvPr/>
        </p:nvPicPr>
        <p:blipFill>
          <a:blip r:embed="rId2"/>
          <a:srcRect t="4849" r="-4" b="3270"/>
          <a:stretch>
            <a:fillRect/>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pic>
        <p:nvPicPr>
          <p:cNvPr id="4" name="Picture 3" descr="What does fifty years old mean to you? | EFT Practitioner Training">
            <a:extLst>
              <a:ext uri="{FF2B5EF4-FFF2-40B4-BE49-F238E27FC236}">
                <a16:creationId xmlns:a16="http://schemas.microsoft.com/office/drawing/2014/main" id="{D5FCAB24-3C90-B55C-CDD0-5B03764C8E8D}"/>
              </a:ext>
            </a:extLst>
          </p:cNvPr>
          <p:cNvPicPr>
            <a:picLocks noChangeAspect="1"/>
          </p:cNvPicPr>
          <p:nvPr/>
        </p:nvPicPr>
        <p:blipFill>
          <a:blip r:embed="rId3"/>
          <a:srcRect l="3051" r="3350" b="3"/>
          <a:stretch>
            <a:fillRect/>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8" name="Picture 7">
            <a:extLst>
              <a:ext uri="{FF2B5EF4-FFF2-40B4-BE49-F238E27FC236}">
                <a16:creationId xmlns:a16="http://schemas.microsoft.com/office/drawing/2014/main" id="{D37B3FA2-C645-84DB-2334-945EECC7BC38}"/>
              </a:ext>
            </a:extLst>
          </p:cNvPr>
          <p:cNvPicPr>
            <a:picLocks noChangeAspect="1"/>
          </p:cNvPicPr>
          <p:nvPr/>
        </p:nvPicPr>
        <p:blipFill>
          <a:blip r:embed="rId4"/>
          <a:srcRect r="4817" b="4"/>
          <a:stretch>
            <a:fillRect/>
          </a:stretch>
        </p:blipFill>
        <p:spPr>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p:spPr>
      </p:pic>
    </p:spTree>
    <p:extLst>
      <p:ext uri="{BB962C8B-B14F-4D97-AF65-F5344CB8AC3E}">
        <p14:creationId xmlns:p14="http://schemas.microsoft.com/office/powerpoint/2010/main" val="3209802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242C72A-84BF-EC06-3711-E1307C56F4E9}"/>
              </a:ext>
            </a:extLst>
          </p:cNvPr>
          <p:cNvSpPr txBox="1"/>
          <p:nvPr/>
        </p:nvSpPr>
        <p:spPr>
          <a:xfrm>
            <a:off x="3515266" y="1896260"/>
            <a:ext cx="8501412" cy="4708981"/>
          </a:xfrm>
          <a:prstGeom prst="rect">
            <a:avLst/>
          </a:prstGeom>
          <a:noFill/>
        </p:spPr>
        <p:txBody>
          <a:bodyPr wrap="square" lIns="91440" tIns="45720" rIns="91440" bIns="45720" anchor="t">
            <a:spAutoFit/>
          </a:bodyPr>
          <a:lstStyle/>
          <a:p>
            <a:pPr marL="342900" indent="-342900">
              <a:buFont typeface="Arial" panose="020B0604020202020204" pitchFamily="34" charset="0"/>
              <a:buChar char="•"/>
            </a:pPr>
            <a:r>
              <a:rPr lang="en-GB" sz="2000">
                <a:latin typeface="Arial"/>
                <a:cs typeface="Arial"/>
              </a:rPr>
              <a:t>Prostate cancer is the most common cancer affecting men in the United Kingdom, with over 52,000 new cases diagnosed each year (NICE, 2023).</a:t>
            </a:r>
          </a:p>
          <a:p>
            <a:pPr marL="342900" indent="-342900">
              <a:buFont typeface="Arial" panose="020B0604020202020204" pitchFamily="34" charset="0"/>
              <a:buChar char="•"/>
            </a:pPr>
            <a:endParaRPr lang="en-US" sz="2000">
              <a:latin typeface="Arial"/>
              <a:cs typeface="Arial"/>
            </a:endParaRPr>
          </a:p>
          <a:p>
            <a:pPr marL="342900" indent="-342900">
              <a:buFont typeface="Arial" panose="020B0604020202020204" pitchFamily="34" charset="0"/>
              <a:buChar char="•"/>
            </a:pPr>
            <a:r>
              <a:rPr lang="en-GB" sz="2000">
                <a:latin typeface="Arial"/>
                <a:cs typeface="Arial"/>
              </a:rPr>
              <a:t>The condition often shows no early symptoms, leading to delayed diagnosis (Mayo Clinic, 2025).</a:t>
            </a:r>
          </a:p>
          <a:p>
            <a:pPr marL="342900" indent="-342900">
              <a:buFont typeface="Arial" panose="020B0604020202020204" pitchFamily="34" charset="0"/>
              <a:buChar char="•"/>
            </a:pPr>
            <a:endParaRPr lang="en-GB" sz="2000">
              <a:latin typeface="Arial"/>
              <a:cs typeface="Arial"/>
            </a:endParaRPr>
          </a:p>
          <a:p>
            <a:pPr marL="342900" indent="-342900">
              <a:buFont typeface="Arial" panose="020B0604020202020204" pitchFamily="34" charset="0"/>
              <a:buChar char="•"/>
            </a:pPr>
            <a:r>
              <a:rPr lang="en-GB" sz="2000">
                <a:latin typeface="Arial"/>
                <a:cs typeface="Arial"/>
              </a:rPr>
              <a:t>Late detection increases the risk of death and reduces treatment success (DHSC,2023).</a:t>
            </a:r>
          </a:p>
          <a:p>
            <a:pPr marL="342900" indent="-342900">
              <a:buFont typeface="Arial" panose="020B0604020202020204" pitchFamily="34" charset="0"/>
              <a:buChar char="•"/>
            </a:pPr>
            <a:endParaRPr lang="en-GB" sz="2000">
              <a:latin typeface="Arial"/>
              <a:cs typeface="Arial"/>
            </a:endParaRPr>
          </a:p>
          <a:p>
            <a:pPr marL="342900" indent="-342900">
              <a:buFont typeface="Arial" panose="020B0604020202020204" pitchFamily="34" charset="0"/>
              <a:buChar char="•"/>
            </a:pPr>
            <a:r>
              <a:rPr lang="en-GB" sz="2000">
                <a:latin typeface="Arial"/>
                <a:cs typeface="Arial"/>
              </a:rPr>
              <a:t>Cultural stigma, embarrassment, and perceptions of masculinity discourage men from seeking help (Public Health England, 2023).</a:t>
            </a:r>
          </a:p>
          <a:p>
            <a:pPr marL="342900" indent="-342900">
              <a:buFont typeface="Arial" panose="020B0604020202020204" pitchFamily="34" charset="0"/>
              <a:buChar char="•"/>
            </a:pPr>
            <a:endParaRPr lang="en-GB" sz="2000">
              <a:latin typeface="Arial"/>
              <a:cs typeface="Arial"/>
            </a:endParaRPr>
          </a:p>
          <a:p>
            <a:pPr marL="342900" indent="-342900">
              <a:buFont typeface="Arial" panose="020B0604020202020204" pitchFamily="34" charset="0"/>
              <a:buChar char="•"/>
            </a:pPr>
            <a:r>
              <a:rPr lang="en-GB" sz="2000">
                <a:latin typeface="Arial"/>
                <a:cs typeface="Arial"/>
              </a:rPr>
              <a:t>Men’s health awareness remains limited, with low participation in screening and prevention programmes (Prostate Cancer UK, 2023).</a:t>
            </a:r>
          </a:p>
        </p:txBody>
      </p:sp>
      <p:sp>
        <p:nvSpPr>
          <p:cNvPr id="21" name="Title 20">
            <a:extLst>
              <a:ext uri="{FF2B5EF4-FFF2-40B4-BE49-F238E27FC236}">
                <a16:creationId xmlns:a16="http://schemas.microsoft.com/office/drawing/2014/main" id="{D9CFE1B7-AEE1-A3BD-DE84-2DCAC71106E1}"/>
              </a:ext>
            </a:extLst>
          </p:cNvPr>
          <p:cNvSpPr>
            <a:spLocks noGrp="1"/>
          </p:cNvSpPr>
          <p:nvPr>
            <p:ph type="title"/>
          </p:nvPr>
        </p:nvSpPr>
        <p:spPr>
          <a:xfrm>
            <a:off x="3649737" y="294268"/>
            <a:ext cx="8235099" cy="1205751"/>
          </a:xfrm>
        </p:spPr>
        <p:txBody>
          <a:bodyPr>
            <a:noAutofit/>
          </a:bodyPr>
          <a:lstStyle/>
          <a:p>
            <a:r>
              <a:rPr lang="en-GB" sz="3200" b="1">
                <a:latin typeface="Arial"/>
                <a:cs typeface="Arial"/>
              </a:rPr>
              <a:t>Understanding the Public Health Issue: Prostate Cancer in the UK.           </a:t>
            </a:r>
            <a:r>
              <a:rPr lang="en-GB" sz="2400" b="1">
                <a:latin typeface="Arial"/>
                <a:cs typeface="Arial"/>
              </a:rPr>
              <a:t>                             </a:t>
            </a:r>
            <a:r>
              <a:rPr lang="en-GB" sz="1600">
                <a:latin typeface="Arial"/>
                <a:cs typeface="Arial"/>
              </a:rPr>
              <a:t>(First slide Imtiaz)</a:t>
            </a:r>
          </a:p>
        </p:txBody>
      </p:sp>
      <p:pic>
        <p:nvPicPr>
          <p:cNvPr id="7" name="Picture 6">
            <a:extLst>
              <a:ext uri="{FF2B5EF4-FFF2-40B4-BE49-F238E27FC236}">
                <a16:creationId xmlns:a16="http://schemas.microsoft.com/office/drawing/2014/main" id="{5D55036C-F8D7-E0D4-2DA2-9B287DE70FE5}"/>
              </a:ext>
            </a:extLst>
          </p:cNvPr>
          <p:cNvPicPr>
            <a:picLocks noChangeAspect="1"/>
          </p:cNvPicPr>
          <p:nvPr/>
        </p:nvPicPr>
        <p:blipFill>
          <a:blip r:embed="rId2"/>
          <a:stretch>
            <a:fillRect/>
          </a:stretch>
        </p:blipFill>
        <p:spPr>
          <a:xfrm>
            <a:off x="83046" y="1520526"/>
            <a:ext cx="3421015" cy="5096413"/>
          </a:xfrm>
          <a:prstGeom prst="rect">
            <a:avLst/>
          </a:prstGeom>
        </p:spPr>
      </p:pic>
      <p:sp>
        <p:nvSpPr>
          <p:cNvPr id="4" name="TextBox 3">
            <a:extLst>
              <a:ext uri="{FF2B5EF4-FFF2-40B4-BE49-F238E27FC236}">
                <a16:creationId xmlns:a16="http://schemas.microsoft.com/office/drawing/2014/main" id="{085F023A-56A8-C37B-E9DE-4BA409B7427D}"/>
              </a:ext>
            </a:extLst>
          </p:cNvPr>
          <p:cNvSpPr txBox="1"/>
          <p:nvPr/>
        </p:nvSpPr>
        <p:spPr>
          <a:xfrm flipH="1">
            <a:off x="111936" y="502093"/>
            <a:ext cx="4016746" cy="769441"/>
          </a:xfrm>
          <a:prstGeom prst="rect">
            <a:avLst/>
          </a:prstGeom>
          <a:noFill/>
        </p:spPr>
        <p:txBody>
          <a:bodyPr wrap="square" rtlCol="0">
            <a:spAutoFit/>
          </a:bodyPr>
          <a:lstStyle/>
          <a:p>
            <a:pPr algn="l"/>
            <a:r>
              <a:rPr lang="en-GB" sz="4400" b="1">
                <a:latin typeface="Arial" panose="020B0604020202020204" pitchFamily="34" charset="0"/>
                <a:cs typeface="Arial" panose="020B0604020202020204" pitchFamily="34" charset="0"/>
              </a:rPr>
              <a:t>Justification</a:t>
            </a:r>
            <a:r>
              <a:rPr lang="en-GB"/>
              <a:t> </a:t>
            </a:r>
            <a:endParaRPr lang="en-US"/>
          </a:p>
        </p:txBody>
      </p:sp>
    </p:spTree>
    <p:extLst>
      <p:ext uri="{BB962C8B-B14F-4D97-AF65-F5344CB8AC3E}">
        <p14:creationId xmlns:p14="http://schemas.microsoft.com/office/powerpoint/2010/main" val="980651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E3857-483C-0C31-93F2-BE5AE05396CF}"/>
              </a:ext>
            </a:extLst>
          </p:cNvPr>
          <p:cNvSpPr>
            <a:spLocks noGrp="1"/>
          </p:cNvSpPr>
          <p:nvPr>
            <p:ph type="title"/>
          </p:nvPr>
        </p:nvSpPr>
        <p:spPr>
          <a:xfrm>
            <a:off x="5882307" y="95277"/>
            <a:ext cx="6634577" cy="1742557"/>
          </a:xfrm>
        </p:spPr>
        <p:txBody>
          <a:bodyPr vert="horz" lIns="91440" tIns="45720" rIns="91440" bIns="45720" rtlCol="0" anchor="b">
            <a:normAutofit/>
          </a:bodyPr>
          <a:lstStyle/>
          <a:p>
            <a:r>
              <a:rPr lang="en-US" sz="3200" b="1">
                <a:latin typeface="Arial"/>
                <a:cs typeface="Arial"/>
              </a:rPr>
              <a:t>Key Statistics on Prostate Cancer in the UK</a:t>
            </a:r>
            <a:r>
              <a:rPr lang="en-GB" sz="3200" b="1">
                <a:latin typeface="Arial"/>
                <a:cs typeface="Arial"/>
              </a:rPr>
              <a:t>. </a:t>
            </a:r>
            <a:r>
              <a:rPr lang="en-GB" sz="1600">
                <a:latin typeface="Arial"/>
                <a:cs typeface="Arial"/>
              </a:rPr>
              <a:t>       Imtiaz</a:t>
            </a:r>
            <a:r>
              <a:rPr lang="en-GB" sz="3200" b="1">
                <a:latin typeface="Arial"/>
                <a:cs typeface="Arial"/>
              </a:rPr>
              <a:t> </a:t>
            </a:r>
            <a:endParaRPr lang="en-US" sz="3200" b="1">
              <a:latin typeface="Arial"/>
              <a:cs typeface="Arial"/>
            </a:endParaRPr>
          </a:p>
        </p:txBody>
      </p:sp>
      <p:pic>
        <p:nvPicPr>
          <p:cNvPr id="14" name="Picture 13">
            <a:extLst>
              <a:ext uri="{FF2B5EF4-FFF2-40B4-BE49-F238E27FC236}">
                <a16:creationId xmlns:a16="http://schemas.microsoft.com/office/drawing/2014/main" id="{6622FB5D-F97E-E904-51F4-1A7959F9B561}"/>
              </a:ext>
            </a:extLst>
          </p:cNvPr>
          <p:cNvPicPr>
            <a:picLocks noChangeAspect="1"/>
          </p:cNvPicPr>
          <p:nvPr/>
        </p:nvPicPr>
        <p:blipFill>
          <a:blip r:embed="rId2"/>
          <a:stretch>
            <a:fillRect/>
          </a:stretch>
        </p:blipFill>
        <p:spPr>
          <a:xfrm>
            <a:off x="273692" y="57972"/>
            <a:ext cx="5334923" cy="2357377"/>
          </a:xfrm>
          <a:prstGeom prst="rect">
            <a:avLst/>
          </a:prstGeom>
        </p:spPr>
      </p:pic>
      <p:pic>
        <p:nvPicPr>
          <p:cNvPr id="6" name="Picture 5">
            <a:extLst>
              <a:ext uri="{FF2B5EF4-FFF2-40B4-BE49-F238E27FC236}">
                <a16:creationId xmlns:a16="http://schemas.microsoft.com/office/drawing/2014/main" id="{2CD82829-D795-01B1-E361-3466B953FB88}"/>
              </a:ext>
            </a:extLst>
          </p:cNvPr>
          <p:cNvPicPr>
            <a:picLocks noChangeAspect="1"/>
          </p:cNvPicPr>
          <p:nvPr/>
        </p:nvPicPr>
        <p:blipFill>
          <a:blip r:embed="rId3"/>
          <a:stretch>
            <a:fillRect/>
          </a:stretch>
        </p:blipFill>
        <p:spPr>
          <a:xfrm>
            <a:off x="254592" y="2475458"/>
            <a:ext cx="3172445" cy="3724537"/>
          </a:xfrm>
          <a:prstGeom prst="rect">
            <a:avLst/>
          </a:prstGeom>
        </p:spPr>
      </p:pic>
      <p:sp>
        <p:nvSpPr>
          <p:cNvPr id="4" name="TextBox 3">
            <a:extLst>
              <a:ext uri="{FF2B5EF4-FFF2-40B4-BE49-F238E27FC236}">
                <a16:creationId xmlns:a16="http://schemas.microsoft.com/office/drawing/2014/main" id="{149B3B8B-55A0-1136-3E2B-AFFC5EDE6D55}"/>
              </a:ext>
            </a:extLst>
          </p:cNvPr>
          <p:cNvSpPr txBox="1"/>
          <p:nvPr/>
        </p:nvSpPr>
        <p:spPr>
          <a:xfrm>
            <a:off x="3344568" y="2515247"/>
            <a:ext cx="8216540" cy="2925930"/>
          </a:xfrm>
          <a:prstGeom prst="rect">
            <a:avLst/>
          </a:prstGeom>
        </p:spPr>
        <p:txBody>
          <a:bodyPr vert="horz" lIns="91440" tIns="45720" rIns="91440" bIns="45720" rtlCol="0" anchor="t">
            <a:noAutofit/>
          </a:bodyPr>
          <a:lstStyle/>
          <a:p>
            <a:pPr marL="342900" indent="-228600" algn="just">
              <a:lnSpc>
                <a:spcPct val="90000"/>
              </a:lnSpc>
              <a:spcAft>
                <a:spcPts val="600"/>
              </a:spcAft>
              <a:buFont typeface="Arial" panose="020B0604020202020204" pitchFamily="34" charset="0"/>
              <a:buChar char="•"/>
            </a:pPr>
            <a:r>
              <a:rPr lang="en-US" sz="2000">
                <a:latin typeface="Arial"/>
                <a:cs typeface="Arial"/>
              </a:rPr>
              <a:t>Over 52,000 new prostate cancer cases are diagnosed in the UK each year, making it the most common male cancer (Cancer Research UK, 2024).</a:t>
            </a:r>
          </a:p>
          <a:p>
            <a:pPr marL="342900" indent="-228600" algn="just">
              <a:lnSpc>
                <a:spcPct val="90000"/>
              </a:lnSpc>
              <a:spcAft>
                <a:spcPts val="600"/>
              </a:spcAft>
              <a:buFont typeface="Arial" panose="020B0604020202020204" pitchFamily="34" charset="0"/>
              <a:buChar char="•"/>
            </a:pPr>
            <a:r>
              <a:rPr lang="en-US" sz="2000">
                <a:latin typeface="Arial"/>
                <a:cs typeface="Arial"/>
              </a:rPr>
              <a:t>A</a:t>
            </a:r>
            <a:r>
              <a:rPr lang="en-GB" sz="2000">
                <a:latin typeface="Arial"/>
                <a:cs typeface="Arial"/>
              </a:rPr>
              <a:t>round</a:t>
            </a:r>
            <a:r>
              <a:rPr lang="en-US" sz="2000">
                <a:latin typeface="Arial"/>
                <a:cs typeface="Arial"/>
              </a:rPr>
              <a:t> 12,000 men die annually from the disease, accounting for around 7 % of all male cancer deaths (Cancer Research UK, 2024).</a:t>
            </a:r>
          </a:p>
          <a:p>
            <a:pPr marL="342900" indent="-228600" algn="just">
              <a:lnSpc>
                <a:spcPct val="90000"/>
              </a:lnSpc>
              <a:spcAft>
                <a:spcPts val="600"/>
              </a:spcAft>
              <a:buFont typeface="Arial" panose="020B0604020202020204" pitchFamily="34" charset="0"/>
              <a:buChar char="•"/>
            </a:pPr>
            <a:r>
              <a:rPr lang="en-US" sz="2000">
                <a:latin typeface="Arial"/>
                <a:cs typeface="Arial"/>
              </a:rPr>
              <a:t>One in eight men will receive a prostate cancer diagnosis during their lifetime (Cancer Research UK, 2024).</a:t>
            </a:r>
          </a:p>
          <a:p>
            <a:pPr marL="342900" indent="-228600" algn="just">
              <a:lnSpc>
                <a:spcPct val="90000"/>
              </a:lnSpc>
              <a:spcAft>
                <a:spcPts val="600"/>
              </a:spcAft>
              <a:buFont typeface="Arial" panose="020B0604020202020204" pitchFamily="34" charset="0"/>
              <a:buChar char="•"/>
            </a:pPr>
            <a:r>
              <a:rPr lang="en-US" sz="2000">
                <a:latin typeface="Arial"/>
                <a:cs typeface="Arial"/>
              </a:rPr>
              <a:t>Black men are about twice as likely to develop prostate cancer and often present at a later stage (NHS, 2023).</a:t>
            </a:r>
          </a:p>
          <a:p>
            <a:pPr marL="342900" indent="-228600" algn="just">
              <a:lnSpc>
                <a:spcPct val="90000"/>
              </a:lnSpc>
              <a:spcAft>
                <a:spcPts val="600"/>
              </a:spcAft>
              <a:buFont typeface="Arial" panose="020B0604020202020204" pitchFamily="34" charset="0"/>
              <a:buChar char="•"/>
            </a:pPr>
            <a:r>
              <a:rPr lang="en-US" sz="2000">
                <a:latin typeface="Arial"/>
                <a:cs typeface="Arial"/>
              </a:rPr>
              <a:t>When detected early, the five-year survival rate exceeds 95 %, compared with less than 50 % for advanced cases (WHO, 2023).</a:t>
            </a:r>
          </a:p>
        </p:txBody>
      </p:sp>
      <p:sp>
        <p:nvSpPr>
          <p:cNvPr id="8" name="TextBox 7">
            <a:extLst>
              <a:ext uri="{FF2B5EF4-FFF2-40B4-BE49-F238E27FC236}">
                <a16:creationId xmlns:a16="http://schemas.microsoft.com/office/drawing/2014/main" id="{7DF6AE9B-00CB-4A2A-E1A4-42AC85F66082}"/>
              </a:ext>
            </a:extLst>
          </p:cNvPr>
          <p:cNvSpPr txBox="1"/>
          <p:nvPr/>
        </p:nvSpPr>
        <p:spPr>
          <a:xfrm flipH="1" flipV="1">
            <a:off x="630892" y="4512556"/>
            <a:ext cx="2876106" cy="2285335"/>
          </a:xfrm>
          <a:prstGeom prst="rect">
            <a:avLst/>
          </a:prstGeom>
          <a:noFill/>
        </p:spPr>
        <p:txBody>
          <a:bodyPr wrap="square" rtlCol="0">
            <a:spAutoFit/>
          </a:bodyPr>
          <a:lstStyle/>
          <a:p>
            <a:pPr algn="l"/>
            <a:endParaRPr lang="en-US"/>
          </a:p>
        </p:txBody>
      </p:sp>
    </p:spTree>
    <p:extLst>
      <p:ext uri="{BB962C8B-B14F-4D97-AF65-F5344CB8AC3E}">
        <p14:creationId xmlns:p14="http://schemas.microsoft.com/office/powerpoint/2010/main" val="3432848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A8810-9BFA-1E53-4555-3EC5CCE2D65A}"/>
              </a:ext>
            </a:extLst>
          </p:cNvPr>
          <p:cNvSpPr>
            <a:spLocks noGrp="1"/>
          </p:cNvSpPr>
          <p:nvPr>
            <p:ph type="title"/>
          </p:nvPr>
        </p:nvSpPr>
        <p:spPr>
          <a:xfrm>
            <a:off x="5399881" y="344744"/>
            <a:ext cx="6479026" cy="204531"/>
          </a:xfrm>
        </p:spPr>
        <p:txBody>
          <a:bodyPr vert="horz" lIns="91440" tIns="45720" rIns="91440" bIns="45720" rtlCol="0" anchor="t">
            <a:noAutofit/>
          </a:bodyPr>
          <a:lstStyle/>
          <a:p>
            <a:r>
              <a:rPr lang="en-US" sz="3200" b="1" kern="1200">
                <a:latin typeface="Arial"/>
                <a:cs typeface="Arial"/>
              </a:rPr>
              <a:t>National Guidelines and</a:t>
            </a:r>
            <a:r>
              <a:rPr lang="en-GB" sz="3200" b="1" kern="1200">
                <a:latin typeface="Arial"/>
                <a:cs typeface="Arial"/>
              </a:rPr>
              <a:t>.</a:t>
            </a:r>
            <a:r>
              <a:rPr lang="en-GB" sz="1600" kern="1200">
                <a:latin typeface="Arial"/>
                <a:cs typeface="Arial"/>
              </a:rPr>
              <a:t>      Imtiaz</a:t>
            </a:r>
            <a:r>
              <a:rPr lang="en-US" sz="3200" b="1" kern="1200">
                <a:latin typeface="Arial"/>
                <a:cs typeface="Arial"/>
              </a:rPr>
              <a:t> Public Health Context</a:t>
            </a:r>
            <a:r>
              <a:rPr lang="en-GB" sz="3200" b="1" kern="1200">
                <a:latin typeface="Arial"/>
                <a:cs typeface="Arial"/>
              </a:rPr>
              <a:t>.      </a:t>
            </a:r>
            <a:endParaRPr lang="en-US" sz="3200" b="1" kern="1200">
              <a:latin typeface="Arial"/>
              <a:cs typeface="Arial"/>
            </a:endParaRPr>
          </a:p>
        </p:txBody>
      </p:sp>
      <p:pic>
        <p:nvPicPr>
          <p:cNvPr id="9" name="Picture 8">
            <a:extLst>
              <a:ext uri="{FF2B5EF4-FFF2-40B4-BE49-F238E27FC236}">
                <a16:creationId xmlns:a16="http://schemas.microsoft.com/office/drawing/2014/main" id="{03AE6950-1116-A622-875B-BB5A82D5EA0A}"/>
              </a:ext>
            </a:extLst>
          </p:cNvPr>
          <p:cNvPicPr>
            <a:picLocks noChangeAspect="1"/>
          </p:cNvPicPr>
          <p:nvPr/>
        </p:nvPicPr>
        <p:blipFill>
          <a:blip r:embed="rId2"/>
          <a:srcRect t="6812" r="4" b="12461"/>
          <a:stretch>
            <a:fillRect/>
          </a:stretch>
        </p:blipFill>
        <p:spPr>
          <a:xfrm>
            <a:off x="550863" y="551479"/>
            <a:ext cx="4544822" cy="2790000"/>
          </a:xfrm>
          <a:prstGeom prst="rect">
            <a:avLst/>
          </a:prstGeom>
          <a:effectLst>
            <a:outerShdw blurRad="508000" dist="101600" dir="5400000" algn="tl" rotWithShape="0">
              <a:prstClr val="black">
                <a:alpha val="10000"/>
              </a:prstClr>
            </a:outerShdw>
          </a:effectLst>
        </p:spPr>
      </p:pic>
      <p:sp>
        <p:nvSpPr>
          <p:cNvPr id="4" name="TextBox 3">
            <a:extLst>
              <a:ext uri="{FF2B5EF4-FFF2-40B4-BE49-F238E27FC236}">
                <a16:creationId xmlns:a16="http://schemas.microsoft.com/office/drawing/2014/main" id="{9C9028FA-5040-7985-AB7B-FD3734F4EA52}"/>
              </a:ext>
            </a:extLst>
          </p:cNvPr>
          <p:cNvSpPr txBox="1"/>
          <p:nvPr/>
        </p:nvSpPr>
        <p:spPr>
          <a:xfrm>
            <a:off x="5506699" y="1696720"/>
            <a:ext cx="6372208" cy="4276786"/>
          </a:xfrm>
          <a:prstGeom prst="rect">
            <a:avLst/>
          </a:prstGeom>
        </p:spPr>
        <p:txBody>
          <a:bodyPr vert="horz" lIns="91440" tIns="45720" rIns="91440" bIns="45720" rtlCol="0" anchor="t">
            <a:noAutofit/>
          </a:bodyPr>
          <a:lstStyle/>
          <a:p>
            <a:pPr marL="285750" indent="-228600">
              <a:lnSpc>
                <a:spcPct val="90000"/>
              </a:lnSpc>
              <a:spcAft>
                <a:spcPts val="600"/>
              </a:spcAft>
              <a:buFont typeface="Arial" panose="020B0604020202020204" pitchFamily="34" charset="0"/>
              <a:buChar char="•"/>
            </a:pPr>
            <a:r>
              <a:rPr lang="en-US" sz="2000">
                <a:solidFill>
                  <a:schemeClr val="tx1">
                    <a:alpha val="60000"/>
                  </a:schemeClr>
                </a:solidFill>
                <a:latin typeface="Arial" panose="020B0604020202020204" pitchFamily="34" charset="0"/>
                <a:cs typeface="Arial" panose="020B0604020202020204" pitchFamily="34" charset="0"/>
              </a:rPr>
              <a:t>NHS Long Term Plan aims for 75% of cancers to be diagnosed at an early stage by 2028, reducing mortality and improving survival (NHS England, 2019).</a:t>
            </a:r>
          </a:p>
          <a:p>
            <a:pPr marL="285750" indent="-228600">
              <a:lnSpc>
                <a:spcPct val="90000"/>
              </a:lnSpc>
              <a:spcAft>
                <a:spcPts val="600"/>
              </a:spcAft>
              <a:buFont typeface="Arial" panose="020B0604020202020204" pitchFamily="34" charset="0"/>
              <a:buChar char="•"/>
            </a:pPr>
            <a:r>
              <a:rPr lang="en-US" sz="2000">
                <a:solidFill>
                  <a:schemeClr val="tx1">
                    <a:alpha val="60000"/>
                  </a:schemeClr>
                </a:solidFill>
                <a:latin typeface="Arial" panose="020B0604020202020204" pitchFamily="34" charset="0"/>
                <a:cs typeface="Arial" panose="020B0604020202020204" pitchFamily="34" charset="0"/>
              </a:rPr>
              <a:t>NICE (2023) recommends early referral for men presenting with urinary or prostate-related symptoms to ensure prompt diagnosis and treatment (NICE, 2023).</a:t>
            </a:r>
          </a:p>
          <a:p>
            <a:pPr marL="285750" indent="-228600">
              <a:lnSpc>
                <a:spcPct val="90000"/>
              </a:lnSpc>
              <a:spcAft>
                <a:spcPts val="600"/>
              </a:spcAft>
              <a:buFont typeface="Arial" panose="020B0604020202020204" pitchFamily="34" charset="0"/>
              <a:buChar char="•"/>
            </a:pPr>
            <a:r>
              <a:rPr lang="en-US" sz="2000">
                <a:solidFill>
                  <a:schemeClr val="tx1">
                    <a:alpha val="60000"/>
                  </a:schemeClr>
                </a:solidFill>
                <a:latin typeface="Arial" panose="020B0604020202020204" pitchFamily="34" charset="0"/>
                <a:cs typeface="Arial" panose="020B0604020202020204" pitchFamily="34" charset="0"/>
              </a:rPr>
              <a:t>Public Health England’s Men’s Health Strategy highlights the need for digital innovation and self-monitoring tools to engage men in preventive care (Public Health England, 2022).</a:t>
            </a:r>
          </a:p>
          <a:p>
            <a:pPr marL="285750" indent="-228600">
              <a:lnSpc>
                <a:spcPct val="90000"/>
              </a:lnSpc>
              <a:spcAft>
                <a:spcPts val="600"/>
              </a:spcAft>
              <a:buFont typeface="Arial" panose="020B0604020202020204" pitchFamily="34" charset="0"/>
              <a:buChar char="•"/>
            </a:pPr>
            <a:r>
              <a:rPr lang="en-US" sz="2000">
                <a:solidFill>
                  <a:schemeClr val="tx1">
                    <a:alpha val="60000"/>
                  </a:schemeClr>
                </a:solidFill>
                <a:latin typeface="Arial" panose="020B0604020202020204" pitchFamily="34" charset="0"/>
                <a:cs typeface="Arial" panose="020B0604020202020204" pitchFamily="34" charset="0"/>
              </a:rPr>
              <a:t>Early diagnosis is proven to save lives and reduce NHS costs, supporting the national focus on integrated, technology-driven care </a:t>
            </a:r>
            <a:r>
              <a:rPr lang="en-GB" sz="2000">
                <a:solidFill>
                  <a:schemeClr val="tx1">
                    <a:alpha val="60000"/>
                  </a:schemeClr>
                </a:solidFill>
                <a:latin typeface="Arial" panose="020B0604020202020204" pitchFamily="34" charset="0"/>
                <a:cs typeface="Arial" panose="020B0604020202020204" pitchFamily="34" charset="0"/>
              </a:rPr>
              <a:t>(GOV UK, 2020</a:t>
            </a:r>
            <a:r>
              <a:rPr lang="en-US" sz="2000">
                <a:solidFill>
                  <a:schemeClr val="tx1">
                    <a:alpha val="60000"/>
                  </a:schemeClr>
                </a:solidFill>
                <a:latin typeface="Arial" panose="020B0604020202020204" pitchFamily="34" charset="0"/>
                <a:cs typeface="Arial" panose="020B0604020202020204" pitchFamily="34" charset="0"/>
              </a:rPr>
              <a:t>).</a:t>
            </a:r>
          </a:p>
        </p:txBody>
      </p:sp>
      <p:pic>
        <p:nvPicPr>
          <p:cNvPr id="5" name="Picture 4">
            <a:extLst>
              <a:ext uri="{FF2B5EF4-FFF2-40B4-BE49-F238E27FC236}">
                <a16:creationId xmlns:a16="http://schemas.microsoft.com/office/drawing/2014/main" id="{E6B21146-F33B-4606-F128-48B0E686328A}"/>
              </a:ext>
            </a:extLst>
          </p:cNvPr>
          <p:cNvPicPr>
            <a:picLocks noChangeAspect="1"/>
          </p:cNvPicPr>
          <p:nvPr/>
        </p:nvPicPr>
        <p:blipFill>
          <a:blip r:embed="rId3"/>
          <a:srcRect t="5170" b="462"/>
          <a:stretch>
            <a:fillRect/>
          </a:stretch>
        </p:blipFill>
        <p:spPr>
          <a:xfrm>
            <a:off x="550862" y="3518725"/>
            <a:ext cx="4899640" cy="2790000"/>
          </a:xfrm>
          <a:prstGeom prst="rect">
            <a:avLst/>
          </a:prstGeom>
          <a:effectLst>
            <a:outerShdw blurRad="508000" dist="101600" dir="5400000" algn="tl" rotWithShape="0">
              <a:prstClr val="black">
                <a:alpha val="10000"/>
              </a:prstClr>
            </a:outerShdw>
          </a:effectLst>
        </p:spPr>
      </p:pic>
      <p:sp>
        <p:nvSpPr>
          <p:cNvPr id="8" name="TextBox 7">
            <a:extLst>
              <a:ext uri="{FF2B5EF4-FFF2-40B4-BE49-F238E27FC236}">
                <a16:creationId xmlns:a16="http://schemas.microsoft.com/office/drawing/2014/main" id="{B47F0367-5AED-796C-433F-DB8B983CE9E4}"/>
              </a:ext>
            </a:extLst>
          </p:cNvPr>
          <p:cNvSpPr txBox="1"/>
          <p:nvPr/>
        </p:nvSpPr>
        <p:spPr>
          <a:xfrm>
            <a:off x="6028352" y="1979900"/>
            <a:ext cx="5328902" cy="3710427"/>
          </a:xfrm>
          <a:prstGeom prst="rect">
            <a:avLst/>
          </a:prstGeom>
        </p:spPr>
        <p:txBody>
          <a:bodyPr vert="horz" lIns="91440" tIns="45720" rIns="91440" bIns="45720" rtlCol="0" anchor="t">
            <a:noAutofit/>
          </a:bodyPr>
          <a:lstStyle/>
          <a:p>
            <a:pPr marL="342900" indent="-228600" algn="just">
              <a:lnSpc>
                <a:spcPct val="90000"/>
              </a:lnSpc>
              <a:spcAft>
                <a:spcPts val="600"/>
              </a:spcAft>
              <a:buFont typeface="Arial" panose="020B0604020202020204" pitchFamily="34" charset="0"/>
              <a:buChar char="•"/>
            </a:pPr>
            <a:endParaRPr lang="en-US" sz="2000">
              <a:latin typeface="Arial"/>
              <a:cs typeface="Arial"/>
            </a:endParaRPr>
          </a:p>
        </p:txBody>
      </p:sp>
    </p:spTree>
    <p:extLst>
      <p:ext uri="{BB962C8B-B14F-4D97-AF65-F5344CB8AC3E}">
        <p14:creationId xmlns:p14="http://schemas.microsoft.com/office/powerpoint/2010/main" val="2941538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37B90-C587-5DE5-FA70-733E3C806D11}"/>
              </a:ext>
            </a:extLst>
          </p:cNvPr>
          <p:cNvSpPr>
            <a:spLocks noGrp="1"/>
          </p:cNvSpPr>
          <p:nvPr>
            <p:ph type="title"/>
          </p:nvPr>
        </p:nvSpPr>
        <p:spPr>
          <a:xfrm>
            <a:off x="2007460" y="915744"/>
            <a:ext cx="9430901" cy="456775"/>
          </a:xfrm>
        </p:spPr>
        <p:txBody>
          <a:bodyPr vert="horz" lIns="91440" tIns="45720" rIns="91440" bIns="45720" rtlCol="0" anchor="b">
            <a:normAutofit fontScale="90000"/>
          </a:bodyPr>
          <a:lstStyle/>
          <a:p>
            <a:br>
              <a:rPr lang="en-US" sz="2800" b="1" kern="1200"/>
            </a:br>
            <a:r>
              <a:rPr lang="en-US" sz="2800" b="1" kern="1200">
                <a:latin typeface="+mj-lt"/>
                <a:ea typeface="+mj-ea"/>
                <a:cs typeface="+mj-cs"/>
              </a:rPr>
              <a:t> </a:t>
            </a:r>
            <a:r>
              <a:rPr lang="en-US" sz="3600" b="1" kern="1200">
                <a:latin typeface="Arial"/>
                <a:cs typeface="Arial"/>
              </a:rPr>
              <a:t>Comparison with Other Countries</a:t>
            </a:r>
            <a:r>
              <a:rPr lang="en-GB" sz="3600" b="1" kern="1200">
                <a:latin typeface="Arial"/>
                <a:cs typeface="Arial"/>
              </a:rPr>
              <a:t>.   </a:t>
            </a:r>
            <a:r>
              <a:rPr lang="en-GB" sz="3600" kern="1200">
                <a:latin typeface="Arial"/>
                <a:cs typeface="Arial"/>
              </a:rPr>
              <a:t> </a:t>
            </a:r>
            <a:r>
              <a:rPr lang="en-GB" sz="1900" kern="1200">
                <a:latin typeface="Arial"/>
                <a:cs typeface="Arial"/>
              </a:rPr>
              <a:t>Imtiaz</a:t>
            </a:r>
            <a:br>
              <a:rPr lang="en-US" sz="3600" b="1" kern="1200">
                <a:latin typeface="Arial" panose="020B0604020202020204" pitchFamily="34" charset="0"/>
                <a:cs typeface="Arial" panose="020B0604020202020204" pitchFamily="34" charset="0"/>
              </a:rPr>
            </a:br>
            <a:endParaRPr lang="en-US" sz="3600" b="1" kern="1200">
              <a:solidFill>
                <a:schemeClr val="tx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AC040BD-DEB5-9F6C-C281-110C2D2570FE}"/>
              </a:ext>
            </a:extLst>
          </p:cNvPr>
          <p:cNvSpPr txBox="1"/>
          <p:nvPr/>
        </p:nvSpPr>
        <p:spPr>
          <a:xfrm>
            <a:off x="4435083" y="1474409"/>
            <a:ext cx="7210022" cy="3174018"/>
          </a:xfrm>
          <a:prstGeom prst="rect">
            <a:avLst/>
          </a:prstGeom>
        </p:spPr>
        <p:txBody>
          <a:bodyPr vert="horz" lIns="91440" tIns="45720" rIns="91440" bIns="45720" rtlCol="0" anchor="t">
            <a:noAutofit/>
          </a:bodyPr>
          <a:lstStyle/>
          <a:p>
            <a:pPr marL="342900" indent="-228600">
              <a:lnSpc>
                <a:spcPct val="90000"/>
              </a:lnSpc>
              <a:spcAft>
                <a:spcPts val="600"/>
              </a:spcAft>
              <a:buFont typeface="Arial" panose="020B0604020202020204" pitchFamily="34" charset="0"/>
              <a:buChar char="•"/>
            </a:pPr>
            <a:r>
              <a:rPr lang="en-US" sz="2000">
                <a:latin typeface="Arial"/>
                <a:cs typeface="Arial"/>
              </a:rPr>
              <a:t>UK survival rates improving but remain lower than in the USA and Canada (Cancer Research UK, 2024).</a:t>
            </a:r>
          </a:p>
          <a:p>
            <a:pPr marL="342900" indent="-228600">
              <a:lnSpc>
                <a:spcPct val="90000"/>
              </a:lnSpc>
              <a:spcAft>
                <a:spcPts val="600"/>
              </a:spcAft>
              <a:buFont typeface="Arial" panose="020B0604020202020204" pitchFamily="34" charset="0"/>
              <a:buChar char="•"/>
            </a:pPr>
            <a:endParaRPr lang="en-US" sz="2000">
              <a:latin typeface="Arial" panose="020B0604020202020204" pitchFamily="34" charset="0"/>
              <a:cs typeface="Arial" panose="020B0604020202020204" pitchFamily="34" charset="0"/>
            </a:endParaRPr>
          </a:p>
          <a:p>
            <a:pPr marL="342900" indent="-228600">
              <a:lnSpc>
                <a:spcPct val="90000"/>
              </a:lnSpc>
              <a:spcAft>
                <a:spcPts val="600"/>
              </a:spcAft>
              <a:buFont typeface="Arial" panose="020B0604020202020204" pitchFamily="34" charset="0"/>
              <a:buChar char="•"/>
            </a:pPr>
            <a:r>
              <a:rPr lang="en-US" sz="2000">
                <a:latin typeface="Arial"/>
                <a:cs typeface="Arial"/>
              </a:rPr>
              <a:t>In the UK, PSA testing is available only on patient request, not through national screening (NHS, 2023).</a:t>
            </a:r>
          </a:p>
          <a:p>
            <a:pPr marL="342900" indent="-228600">
              <a:lnSpc>
                <a:spcPct val="90000"/>
              </a:lnSpc>
              <a:spcAft>
                <a:spcPts val="600"/>
              </a:spcAft>
              <a:buFont typeface="Arial" panose="020B0604020202020204" pitchFamily="34" charset="0"/>
              <a:buChar char="•"/>
            </a:pPr>
            <a:endParaRPr lang="en-US" sz="2000">
              <a:latin typeface="Arial" panose="020B0604020202020204" pitchFamily="34" charset="0"/>
              <a:cs typeface="Arial" panose="020B0604020202020204" pitchFamily="34" charset="0"/>
            </a:endParaRPr>
          </a:p>
          <a:p>
            <a:pPr marL="342900" indent="-228600">
              <a:lnSpc>
                <a:spcPct val="90000"/>
              </a:lnSpc>
              <a:spcAft>
                <a:spcPts val="600"/>
              </a:spcAft>
              <a:buFont typeface="Arial" panose="020B0604020202020204" pitchFamily="34" charset="0"/>
              <a:buChar char="•"/>
            </a:pPr>
            <a:r>
              <a:rPr lang="en-US" sz="2000">
                <a:latin typeface="Arial"/>
                <a:cs typeface="Arial"/>
              </a:rPr>
              <a:t>The USA and Sweden promote proactive prostate screening and early detection (Centers for Disease Control and Prevention, 2024; WHO, 2023).</a:t>
            </a:r>
          </a:p>
          <a:p>
            <a:pPr marL="342900" indent="-228600">
              <a:lnSpc>
                <a:spcPct val="90000"/>
              </a:lnSpc>
              <a:spcAft>
                <a:spcPts val="600"/>
              </a:spcAft>
              <a:buFont typeface="Arial" panose="020B0604020202020204" pitchFamily="34" charset="0"/>
              <a:buChar char="•"/>
            </a:pPr>
            <a:endParaRPr lang="en-US" sz="2000">
              <a:latin typeface="Arial" panose="020B0604020202020204" pitchFamily="34" charset="0"/>
              <a:cs typeface="Arial" panose="020B0604020202020204" pitchFamily="34" charset="0"/>
            </a:endParaRPr>
          </a:p>
          <a:p>
            <a:pPr marL="342900" indent="-228600">
              <a:lnSpc>
                <a:spcPct val="90000"/>
              </a:lnSpc>
              <a:spcAft>
                <a:spcPts val="600"/>
              </a:spcAft>
              <a:buFont typeface="Arial" panose="020B0604020202020204" pitchFamily="34" charset="0"/>
              <a:buChar char="•"/>
            </a:pPr>
            <a:r>
              <a:rPr lang="en-US" sz="2000">
                <a:latin typeface="Arial"/>
                <a:cs typeface="Arial"/>
              </a:rPr>
              <a:t>Global use of digital health tools and wearable devices for early cancer detection is rapidly expanding (WHO, 202</a:t>
            </a:r>
            <a:r>
              <a:rPr lang="en-GB" sz="2000">
                <a:latin typeface="Arial"/>
                <a:cs typeface="Arial"/>
              </a:rPr>
              <a:t>1</a:t>
            </a:r>
            <a:r>
              <a:rPr lang="en-US" sz="2000">
                <a:latin typeface="Arial"/>
                <a:cs typeface="Arial"/>
              </a:rPr>
              <a:t>; Deloitte, 2024).</a:t>
            </a:r>
          </a:p>
        </p:txBody>
      </p:sp>
      <p:pic>
        <p:nvPicPr>
          <p:cNvPr id="8" name="Picture 7" descr="Colorful Animated Spinning World Gifs at Best Animations">
            <a:extLst>
              <a:ext uri="{FF2B5EF4-FFF2-40B4-BE49-F238E27FC236}">
                <a16:creationId xmlns:a16="http://schemas.microsoft.com/office/drawing/2014/main" id="{9974E760-2A0B-1250-D4EA-08792FAFA8A7}"/>
              </a:ext>
            </a:extLst>
          </p:cNvPr>
          <p:cNvPicPr>
            <a:picLocks noChangeAspect="1"/>
          </p:cNvPicPr>
          <p:nvPr/>
        </p:nvPicPr>
        <p:blipFill>
          <a:blip r:embed="rId2"/>
          <a:stretch>
            <a:fillRect/>
          </a:stretch>
        </p:blipFill>
        <p:spPr>
          <a:xfrm>
            <a:off x="549087" y="1709334"/>
            <a:ext cx="3486361" cy="2941713"/>
          </a:xfrm>
          <a:prstGeom prst="rect">
            <a:avLst/>
          </a:prstGeom>
        </p:spPr>
      </p:pic>
    </p:spTree>
    <p:extLst>
      <p:ext uri="{BB962C8B-B14F-4D97-AF65-F5344CB8AC3E}">
        <p14:creationId xmlns:p14="http://schemas.microsoft.com/office/powerpoint/2010/main" val="1364258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2F3D7-4EEF-87F9-E067-C219F63456B9}"/>
              </a:ext>
            </a:extLst>
          </p:cNvPr>
          <p:cNvSpPr>
            <a:spLocks noGrp="1"/>
          </p:cNvSpPr>
          <p:nvPr>
            <p:ph type="title"/>
          </p:nvPr>
        </p:nvSpPr>
        <p:spPr>
          <a:xfrm>
            <a:off x="1074479" y="0"/>
            <a:ext cx="10515600" cy="1325563"/>
          </a:xfrm>
        </p:spPr>
        <p:txBody>
          <a:bodyPr>
            <a:normAutofit/>
          </a:bodyPr>
          <a:lstStyle/>
          <a:p>
            <a:r>
              <a:rPr lang="en-GB" b="1"/>
              <a:t>⚠️ </a:t>
            </a:r>
            <a:r>
              <a:rPr lang="en-GB" sz="3200" b="1">
                <a:latin typeface="Arial"/>
                <a:cs typeface="Arial"/>
              </a:rPr>
              <a:t>Consequences of Not Addressing the Problem. </a:t>
            </a:r>
            <a:r>
              <a:rPr lang="en-GB" sz="1700" b="1">
                <a:latin typeface="Arial"/>
                <a:cs typeface="Arial"/>
              </a:rPr>
              <a:t>Imtiaz</a:t>
            </a:r>
          </a:p>
        </p:txBody>
      </p:sp>
      <p:sp>
        <p:nvSpPr>
          <p:cNvPr id="4" name="TextBox 3">
            <a:extLst>
              <a:ext uri="{FF2B5EF4-FFF2-40B4-BE49-F238E27FC236}">
                <a16:creationId xmlns:a16="http://schemas.microsoft.com/office/drawing/2014/main" id="{3773F434-61CF-7A28-5081-8A38C46FABC0}"/>
              </a:ext>
            </a:extLst>
          </p:cNvPr>
          <p:cNvSpPr txBox="1"/>
          <p:nvPr/>
        </p:nvSpPr>
        <p:spPr>
          <a:xfrm>
            <a:off x="2846572" y="1325563"/>
            <a:ext cx="7992730" cy="4708981"/>
          </a:xfrm>
          <a:prstGeom prst="rect">
            <a:avLst/>
          </a:prstGeom>
          <a:noFill/>
        </p:spPr>
        <p:txBody>
          <a:bodyPr wrap="square" lIns="91440" tIns="45720" rIns="91440" bIns="45720" anchor="t">
            <a:spAutoFit/>
          </a:bodyPr>
          <a:lstStyle/>
          <a:p>
            <a:pPr marL="285750" indent="-285750" algn="just">
              <a:buFont typeface="Arial" panose="020B0604020202020204" pitchFamily="34" charset="0"/>
              <a:buChar char="•"/>
            </a:pPr>
            <a:r>
              <a:rPr lang="en-GB" sz="2000">
                <a:latin typeface="Arial"/>
                <a:cs typeface="Arial"/>
              </a:rPr>
              <a:t>Late diagnosis → advanced cancer, lower survival, men diagnosed at later stages face limited treatment options and poorer outcomes (NICE, 2023).</a:t>
            </a:r>
            <a:endParaRPr lang="en-US" sz="2000">
              <a:latin typeface="Arial"/>
              <a:cs typeface="Arial"/>
            </a:endParaRPr>
          </a:p>
          <a:p>
            <a:pPr marL="285750" indent="-285750" algn="just">
              <a:buFont typeface="Arial" panose="020B0604020202020204" pitchFamily="34" charset="0"/>
              <a:buChar char="•"/>
            </a:pPr>
            <a:endParaRPr lang="en-GB" sz="200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2000">
                <a:latin typeface="Arial"/>
                <a:cs typeface="Arial"/>
              </a:rPr>
              <a:t>Increased NHS costs and service pressure, advanced disease requires expensive treatments and prolonged care (NHS England, 2019).</a:t>
            </a:r>
          </a:p>
          <a:p>
            <a:pPr marL="285750" indent="-285750" algn="just">
              <a:buFont typeface="Arial" panose="020B0604020202020204" pitchFamily="34" charset="0"/>
              <a:buChar char="•"/>
            </a:pPr>
            <a:endParaRPr lang="en-GB" sz="200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2000">
                <a:latin typeface="Arial"/>
                <a:cs typeface="Arial"/>
              </a:rPr>
              <a:t>Emotional, social, and family strain, late diagnosis causes anxiety, loss of independence, and emotional distress for patients and families (Brazier, 2025).</a:t>
            </a:r>
          </a:p>
          <a:p>
            <a:pPr marL="285750" indent="-285750" algn="just">
              <a:buFont typeface="Arial" panose="020B0604020202020204" pitchFamily="34" charset="0"/>
              <a:buChar char="•"/>
            </a:pPr>
            <a:endParaRPr lang="en-GB" sz="200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2000">
                <a:latin typeface="Arial"/>
                <a:cs typeface="Arial"/>
              </a:rPr>
              <a:t>Missed early-detection targets, failure to raise awareness hinders NHS aims to detect 75 % of cancers at early stages by 2028 (NHS England, 2019).</a:t>
            </a:r>
          </a:p>
        </p:txBody>
      </p:sp>
      <p:pic>
        <p:nvPicPr>
          <p:cNvPr id="10" name="Picture 9">
            <a:extLst>
              <a:ext uri="{FF2B5EF4-FFF2-40B4-BE49-F238E27FC236}">
                <a16:creationId xmlns:a16="http://schemas.microsoft.com/office/drawing/2014/main" id="{4A490947-F7F1-2062-3F2B-441232E23670}"/>
              </a:ext>
            </a:extLst>
          </p:cNvPr>
          <p:cNvPicPr>
            <a:picLocks noChangeAspect="1"/>
          </p:cNvPicPr>
          <p:nvPr/>
        </p:nvPicPr>
        <p:blipFill>
          <a:blip r:embed="rId2"/>
          <a:stretch>
            <a:fillRect/>
          </a:stretch>
        </p:blipFill>
        <p:spPr>
          <a:xfrm>
            <a:off x="164944" y="1325562"/>
            <a:ext cx="2681628" cy="2336763"/>
          </a:xfrm>
          <a:prstGeom prst="rect">
            <a:avLst/>
          </a:prstGeom>
        </p:spPr>
      </p:pic>
      <p:pic>
        <p:nvPicPr>
          <p:cNvPr id="13" name="Picture 12">
            <a:extLst>
              <a:ext uri="{FF2B5EF4-FFF2-40B4-BE49-F238E27FC236}">
                <a16:creationId xmlns:a16="http://schemas.microsoft.com/office/drawing/2014/main" id="{D244165C-39B0-06BA-678D-02B4B96B761E}"/>
              </a:ext>
            </a:extLst>
          </p:cNvPr>
          <p:cNvPicPr>
            <a:picLocks noChangeAspect="1"/>
          </p:cNvPicPr>
          <p:nvPr/>
        </p:nvPicPr>
        <p:blipFill>
          <a:blip r:embed="rId3"/>
          <a:stretch>
            <a:fillRect/>
          </a:stretch>
        </p:blipFill>
        <p:spPr>
          <a:xfrm>
            <a:off x="28493" y="4050721"/>
            <a:ext cx="2681628" cy="2491310"/>
          </a:xfrm>
          <a:prstGeom prst="rect">
            <a:avLst/>
          </a:prstGeom>
        </p:spPr>
      </p:pic>
    </p:spTree>
    <p:extLst>
      <p:ext uri="{BB962C8B-B14F-4D97-AF65-F5344CB8AC3E}">
        <p14:creationId xmlns:p14="http://schemas.microsoft.com/office/powerpoint/2010/main" val="3569629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0D84F-62C0-F26B-CAB4-AD3ABC64BA60}"/>
              </a:ext>
            </a:extLst>
          </p:cNvPr>
          <p:cNvSpPr>
            <a:spLocks noGrp="1"/>
          </p:cNvSpPr>
          <p:nvPr>
            <p:ph type="title"/>
          </p:nvPr>
        </p:nvSpPr>
        <p:spPr>
          <a:xfrm>
            <a:off x="761801" y="529088"/>
            <a:ext cx="4697303" cy="1804680"/>
          </a:xfrm>
        </p:spPr>
        <p:txBody>
          <a:bodyPr vert="horz" lIns="91440" tIns="45720" rIns="91440" bIns="45720" rtlCol="0" anchor="ctr">
            <a:normAutofit/>
          </a:bodyPr>
          <a:lstStyle/>
          <a:p>
            <a:r>
              <a:rPr lang="en-US" sz="3200" b="1" i="0" kern="1200">
                <a:effectLst/>
                <a:latin typeface="Arial"/>
                <a:cs typeface="Arial"/>
              </a:rPr>
              <a:t>Digital Health</a:t>
            </a:r>
            <a:r>
              <a:rPr lang="en-US" sz="3200" b="1" i="0" kern="1200">
                <a:latin typeface="Arial"/>
                <a:cs typeface="Arial"/>
              </a:rPr>
              <a:t> </a:t>
            </a:r>
            <a:r>
              <a:rPr lang="en-US" sz="3200" b="1" i="0" kern="1200">
                <a:effectLst/>
                <a:latin typeface="Arial"/>
                <a:cs typeface="Arial"/>
              </a:rPr>
              <a:t>Intervention - Smart Pants</a:t>
            </a:r>
            <a:r>
              <a:rPr lang="en-GB" sz="3200" b="1" i="0" kern="1200">
                <a:effectLst/>
                <a:latin typeface="Arial"/>
                <a:cs typeface="Arial"/>
              </a:rPr>
              <a:t>. </a:t>
            </a:r>
            <a:r>
              <a:rPr lang="en-GB" sz="3200" i="0" kern="1200">
                <a:effectLst/>
                <a:latin typeface="Arial"/>
                <a:cs typeface="Arial"/>
              </a:rPr>
              <a:t>    </a:t>
            </a:r>
            <a:r>
              <a:rPr lang="en-GB" sz="1700" i="0" kern="1200">
                <a:effectLst/>
                <a:latin typeface="Arial"/>
                <a:cs typeface="Arial"/>
              </a:rPr>
              <a:t>Imtiaz</a:t>
            </a:r>
            <a:r>
              <a:rPr lang="en-GB" sz="3200" i="0" kern="1200">
                <a:effectLst/>
                <a:latin typeface="Arial"/>
                <a:cs typeface="Arial"/>
              </a:rPr>
              <a:t> </a:t>
            </a:r>
            <a:endParaRPr lang="en-US" sz="3200" kern="1200">
              <a:effectLst/>
              <a:latin typeface="Arial"/>
              <a:cs typeface="Arial"/>
            </a:endParaRPr>
          </a:p>
        </p:txBody>
      </p:sp>
      <p:pic>
        <p:nvPicPr>
          <p:cNvPr id="11" name="Picture 10">
            <a:extLst>
              <a:ext uri="{FF2B5EF4-FFF2-40B4-BE49-F238E27FC236}">
                <a16:creationId xmlns:a16="http://schemas.microsoft.com/office/drawing/2014/main" id="{139E9189-86F5-219E-9314-50D48DBED540}"/>
              </a:ext>
            </a:extLst>
          </p:cNvPr>
          <p:cNvPicPr>
            <a:picLocks noChangeAspect="1"/>
          </p:cNvPicPr>
          <p:nvPr/>
        </p:nvPicPr>
        <p:blipFill>
          <a:blip r:embed="rId2"/>
          <a:srcRect l="8036" r="14129"/>
          <a:stretch>
            <a:fillRect/>
          </a:stretch>
        </p:blipFill>
        <p:spPr>
          <a:xfrm flipH="1">
            <a:off x="20" y="2734900"/>
            <a:ext cx="6095983" cy="4131399"/>
          </a:xfrm>
          <a:prstGeom prst="rect">
            <a:avLst/>
          </a:prstGeom>
        </p:spPr>
      </p:pic>
      <p:pic>
        <p:nvPicPr>
          <p:cNvPr id="14" name="Picture 13">
            <a:extLst>
              <a:ext uri="{FF2B5EF4-FFF2-40B4-BE49-F238E27FC236}">
                <a16:creationId xmlns:a16="http://schemas.microsoft.com/office/drawing/2014/main" id="{C6176D88-A63E-931E-4DD6-52FF936D9551}"/>
              </a:ext>
            </a:extLst>
          </p:cNvPr>
          <p:cNvPicPr>
            <a:picLocks noChangeAspect="1"/>
          </p:cNvPicPr>
          <p:nvPr/>
        </p:nvPicPr>
        <p:blipFill>
          <a:blip r:embed="rId3"/>
          <a:srcRect l="11768" r="4597" b="1"/>
          <a:stretch>
            <a:fillRect/>
          </a:stretch>
        </p:blipFill>
        <p:spPr>
          <a:xfrm>
            <a:off x="9144011" y="-788"/>
            <a:ext cx="2999621" cy="2303976"/>
          </a:xfrm>
          <a:prstGeom prst="rect">
            <a:avLst/>
          </a:prstGeom>
        </p:spPr>
      </p:pic>
      <p:pic>
        <p:nvPicPr>
          <p:cNvPr id="8" name="Picture 7">
            <a:extLst>
              <a:ext uri="{FF2B5EF4-FFF2-40B4-BE49-F238E27FC236}">
                <a16:creationId xmlns:a16="http://schemas.microsoft.com/office/drawing/2014/main" id="{CB23FB58-E815-E4AF-6BB4-5DA9D190E181}"/>
              </a:ext>
            </a:extLst>
          </p:cNvPr>
          <p:cNvPicPr>
            <a:picLocks noChangeAspect="1"/>
          </p:cNvPicPr>
          <p:nvPr/>
        </p:nvPicPr>
        <p:blipFill>
          <a:blip r:embed="rId4"/>
          <a:srcRect l="16493" r="11361" b="3"/>
          <a:stretch>
            <a:fillRect/>
          </a:stretch>
        </p:blipFill>
        <p:spPr>
          <a:xfrm>
            <a:off x="6095997" y="-788"/>
            <a:ext cx="3042001" cy="2303977"/>
          </a:xfrm>
          <a:prstGeom prst="rect">
            <a:avLst/>
          </a:prstGeom>
        </p:spPr>
      </p:pic>
      <p:sp>
        <p:nvSpPr>
          <p:cNvPr id="5" name="TextBox 4">
            <a:extLst>
              <a:ext uri="{FF2B5EF4-FFF2-40B4-BE49-F238E27FC236}">
                <a16:creationId xmlns:a16="http://schemas.microsoft.com/office/drawing/2014/main" id="{9CF05641-2615-AE13-0273-BC717ADF05E8}"/>
              </a:ext>
            </a:extLst>
          </p:cNvPr>
          <p:cNvSpPr txBox="1"/>
          <p:nvPr/>
        </p:nvSpPr>
        <p:spPr>
          <a:xfrm>
            <a:off x="6093315" y="2315280"/>
            <a:ext cx="5968798" cy="4585354"/>
          </a:xfrm>
          <a:prstGeom prst="rect">
            <a:avLst/>
          </a:prstGeom>
        </p:spPr>
        <p:txBody>
          <a:bodyPr vert="horz" lIns="91440" tIns="45720" rIns="91440" bIns="45720" rtlCol="0" anchor="ctr">
            <a:normAutofit lnSpcReduction="10000"/>
          </a:bodyPr>
          <a:lstStyle/>
          <a:p>
            <a:pPr marL="285750" indent="-228600">
              <a:lnSpc>
                <a:spcPct val="90000"/>
              </a:lnSpc>
              <a:spcAft>
                <a:spcPts val="600"/>
              </a:spcAft>
              <a:buFont typeface="Arial" panose="020B0604020202020204" pitchFamily="34" charset="0"/>
              <a:buChar char="•"/>
            </a:pPr>
            <a:r>
              <a:rPr lang="en-US" sz="1100" b="0" i="0">
                <a:effectLst/>
              </a:rPr>
              <a:t>﻿</a:t>
            </a:r>
            <a:r>
              <a:rPr lang="en-US" sz="2000" b="0" i="0">
                <a:effectLst/>
                <a:latin typeface="Arial"/>
                <a:cs typeface="Arial"/>
              </a:rPr>
              <a:t>Sensor-based underwear for early prostate health monitoring</a:t>
            </a:r>
          </a:p>
          <a:p>
            <a:pPr marL="285750" indent="-228600">
              <a:lnSpc>
                <a:spcPct val="90000"/>
              </a:lnSpc>
              <a:spcAft>
                <a:spcPts val="600"/>
              </a:spcAft>
              <a:buFont typeface="Arial" panose="020B0604020202020204" pitchFamily="34" charset="0"/>
              <a:buChar char="•"/>
            </a:pPr>
            <a:endParaRPr lang="en-US" sz="2000">
              <a:effectLst/>
              <a:latin typeface="Arial"/>
              <a:cs typeface="Arial"/>
            </a:endParaRPr>
          </a:p>
          <a:p>
            <a:pPr marL="285750" indent="-228600">
              <a:lnSpc>
                <a:spcPct val="90000"/>
              </a:lnSpc>
              <a:spcAft>
                <a:spcPts val="600"/>
              </a:spcAft>
              <a:buFont typeface="Arial" panose="020B0604020202020204" pitchFamily="34" charset="0"/>
              <a:buChar char="•"/>
            </a:pPr>
            <a:r>
              <a:rPr lang="en-US" sz="2000" b="0" i="0">
                <a:effectLst/>
                <a:latin typeface="Arial"/>
                <a:cs typeface="Arial"/>
              </a:rPr>
              <a:t>﻿Detects urinary frequency, flow changes, and pelvic pressure </a:t>
            </a:r>
          </a:p>
          <a:p>
            <a:pPr marL="285750" indent="-228600">
              <a:lnSpc>
                <a:spcPct val="90000"/>
              </a:lnSpc>
              <a:spcAft>
                <a:spcPts val="600"/>
              </a:spcAft>
              <a:buFont typeface="Arial" panose="020B0604020202020204" pitchFamily="34" charset="0"/>
              <a:buChar char="•"/>
            </a:pPr>
            <a:endParaRPr lang="en-US" sz="2000">
              <a:latin typeface="Arial"/>
              <a:cs typeface="Arial"/>
            </a:endParaRPr>
          </a:p>
          <a:p>
            <a:pPr marL="285750" indent="-228600">
              <a:lnSpc>
                <a:spcPct val="90000"/>
              </a:lnSpc>
              <a:spcAft>
                <a:spcPts val="600"/>
              </a:spcAft>
              <a:buFont typeface="Arial" panose="020B0604020202020204" pitchFamily="34" charset="0"/>
              <a:buChar char="•"/>
            </a:pPr>
            <a:r>
              <a:rPr lang="en-US" sz="2000">
                <a:latin typeface="Arial"/>
                <a:cs typeface="Arial"/>
              </a:rPr>
              <a:t>Detect abnormal cells</a:t>
            </a:r>
            <a:endParaRPr lang="en-US" sz="2000" b="0" i="0">
              <a:effectLst/>
              <a:latin typeface="Arial"/>
              <a:cs typeface="Arial"/>
            </a:endParaRPr>
          </a:p>
          <a:p>
            <a:pPr marL="285750" indent="-228600">
              <a:lnSpc>
                <a:spcPct val="90000"/>
              </a:lnSpc>
              <a:spcAft>
                <a:spcPts val="600"/>
              </a:spcAft>
              <a:buFont typeface="Arial" panose="020B0604020202020204" pitchFamily="34" charset="0"/>
              <a:buChar char="•"/>
            </a:pPr>
            <a:endParaRPr lang="en-US" sz="2000" b="0" i="0">
              <a:effectLst/>
              <a:latin typeface="Arial"/>
              <a:cs typeface="Arial"/>
            </a:endParaRPr>
          </a:p>
          <a:p>
            <a:pPr marL="285750" indent="-228600">
              <a:lnSpc>
                <a:spcPct val="90000"/>
              </a:lnSpc>
              <a:spcAft>
                <a:spcPts val="600"/>
              </a:spcAft>
              <a:buFont typeface="Arial" panose="020B0604020202020204" pitchFamily="34" charset="0"/>
              <a:buChar char="•"/>
            </a:pPr>
            <a:r>
              <a:rPr lang="en-US" sz="2000" b="0" i="0">
                <a:effectLst/>
                <a:latin typeface="Arial"/>
                <a:cs typeface="Arial"/>
              </a:rPr>
              <a:t>Sends real-time alerts via smartphone app</a:t>
            </a:r>
          </a:p>
          <a:p>
            <a:pPr marL="285750" indent="-228600">
              <a:lnSpc>
                <a:spcPct val="90000"/>
              </a:lnSpc>
              <a:spcAft>
                <a:spcPts val="600"/>
              </a:spcAft>
              <a:buFont typeface="Arial" panose="020B0604020202020204" pitchFamily="34" charset="0"/>
              <a:buChar char="•"/>
            </a:pPr>
            <a:endParaRPr lang="en-US" sz="2000">
              <a:effectLst/>
              <a:latin typeface="Arial"/>
              <a:cs typeface="Arial"/>
            </a:endParaRPr>
          </a:p>
          <a:p>
            <a:pPr marL="285750" indent="-228600">
              <a:lnSpc>
                <a:spcPct val="90000"/>
              </a:lnSpc>
              <a:spcAft>
                <a:spcPts val="600"/>
              </a:spcAft>
              <a:buFont typeface="Arial" panose="020B0604020202020204" pitchFamily="34" charset="0"/>
              <a:buChar char="•"/>
            </a:pPr>
            <a:r>
              <a:rPr lang="en-US" sz="2000" b="0" i="0">
                <a:effectLst/>
                <a:latin typeface="Arial"/>
                <a:cs typeface="Arial"/>
              </a:rPr>
              <a:t>﻿Encourages screening and health-seeking behaviour</a:t>
            </a:r>
          </a:p>
          <a:p>
            <a:pPr marL="285750" indent="-228600">
              <a:lnSpc>
                <a:spcPct val="90000"/>
              </a:lnSpc>
              <a:spcAft>
                <a:spcPts val="600"/>
              </a:spcAft>
              <a:buFont typeface="Arial" panose="020B0604020202020204" pitchFamily="34" charset="0"/>
              <a:buChar char="•"/>
            </a:pPr>
            <a:endParaRPr lang="en-US" sz="2000">
              <a:effectLst/>
              <a:latin typeface="Arial"/>
              <a:cs typeface="Arial"/>
            </a:endParaRPr>
          </a:p>
          <a:p>
            <a:pPr marL="285750" indent="-228600">
              <a:lnSpc>
                <a:spcPct val="90000"/>
              </a:lnSpc>
              <a:spcAft>
                <a:spcPts val="600"/>
              </a:spcAft>
              <a:buFont typeface="Arial" panose="020B0604020202020204" pitchFamily="34" charset="0"/>
              <a:buChar char="•"/>
            </a:pPr>
            <a:r>
              <a:rPr lang="en-US" sz="2000" b="0" i="0">
                <a:effectLst/>
                <a:latin typeface="Arial"/>
                <a:cs typeface="Arial"/>
              </a:rPr>
              <a:t>﻿Supports self-care, awareness, and early detection</a:t>
            </a:r>
            <a:endParaRPr lang="en-US" sz="2000">
              <a:effectLst/>
              <a:latin typeface="Arial"/>
              <a:cs typeface="Arial"/>
            </a:endParaRPr>
          </a:p>
        </p:txBody>
      </p:sp>
    </p:spTree>
    <p:extLst>
      <p:ext uri="{BB962C8B-B14F-4D97-AF65-F5344CB8AC3E}">
        <p14:creationId xmlns:p14="http://schemas.microsoft.com/office/powerpoint/2010/main" val="1722815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DFF41DD-1994-5AC7-61F0-FD69F4B8C124}"/>
              </a:ext>
            </a:extLst>
          </p:cNvPr>
          <p:cNvPicPr>
            <a:picLocks noChangeAspect="1"/>
          </p:cNvPicPr>
          <p:nvPr/>
        </p:nvPicPr>
        <p:blipFill>
          <a:blip r:embed="rId2"/>
          <a:srcRect l="26563"/>
          <a:stretch>
            <a:fillRect/>
          </a:stretch>
        </p:blipFill>
        <p:spPr>
          <a:xfrm>
            <a:off x="19944" y="1720777"/>
            <a:ext cx="4104497" cy="4615486"/>
          </a:xfrm>
          <a:prstGeom prst="rect">
            <a:avLst/>
          </a:prstGeom>
        </p:spPr>
      </p:pic>
      <p:sp>
        <p:nvSpPr>
          <p:cNvPr id="2" name="Title 1">
            <a:extLst>
              <a:ext uri="{FF2B5EF4-FFF2-40B4-BE49-F238E27FC236}">
                <a16:creationId xmlns:a16="http://schemas.microsoft.com/office/drawing/2014/main" id="{C21FA789-E460-6E44-8EF6-E19C63AA78CD}"/>
              </a:ext>
            </a:extLst>
          </p:cNvPr>
          <p:cNvSpPr>
            <a:spLocks noGrp="1"/>
          </p:cNvSpPr>
          <p:nvPr>
            <p:ph type="title"/>
          </p:nvPr>
        </p:nvSpPr>
        <p:spPr>
          <a:xfrm>
            <a:off x="724536" y="491835"/>
            <a:ext cx="6767031" cy="673904"/>
          </a:xfrm>
        </p:spPr>
        <p:txBody>
          <a:bodyPr vert="horz" lIns="91440" tIns="45720" rIns="91440" bIns="45720" rtlCol="0" anchor="ctr">
            <a:normAutofit fontScale="90000"/>
          </a:bodyPr>
          <a:lstStyle/>
          <a:p>
            <a:r>
              <a:rPr lang="en-US" sz="4000" b="1"/>
              <a:t> ⭐ </a:t>
            </a:r>
            <a:r>
              <a:rPr lang="en-US" sz="3200" b="1">
                <a:latin typeface="Arial"/>
                <a:cs typeface="Arial"/>
              </a:rPr>
              <a:t>Unique Selling Point </a:t>
            </a:r>
            <a:r>
              <a:rPr lang="en-GB" sz="3200" b="1">
                <a:latin typeface="Arial"/>
                <a:cs typeface="Arial"/>
              </a:rPr>
              <a:t>        </a:t>
            </a:r>
            <a:r>
              <a:rPr lang="en-GB" sz="1800" b="1">
                <a:latin typeface="Arial"/>
                <a:cs typeface="Arial"/>
              </a:rPr>
              <a:t> </a:t>
            </a:r>
            <a:r>
              <a:rPr lang="en-GB" sz="1800">
                <a:latin typeface="Arial"/>
                <a:cs typeface="Arial"/>
              </a:rPr>
              <a:t> Imtiaz</a:t>
            </a:r>
            <a:r>
              <a:rPr lang="en-GB" sz="3200" b="1">
                <a:latin typeface="Arial"/>
                <a:cs typeface="Arial"/>
              </a:rPr>
              <a:t> </a:t>
            </a:r>
            <a:br>
              <a:rPr lang="en-US" sz="3200" b="1">
                <a:latin typeface="Arial"/>
              </a:rPr>
            </a:br>
            <a:endParaRPr lang="en-US" sz="4000" b="1"/>
          </a:p>
        </p:txBody>
      </p:sp>
      <p:sp>
        <p:nvSpPr>
          <p:cNvPr id="4" name="TextBox 3">
            <a:extLst>
              <a:ext uri="{FF2B5EF4-FFF2-40B4-BE49-F238E27FC236}">
                <a16:creationId xmlns:a16="http://schemas.microsoft.com/office/drawing/2014/main" id="{C405758C-D6AB-52A1-54F2-4FD923165001}"/>
              </a:ext>
            </a:extLst>
          </p:cNvPr>
          <p:cNvSpPr txBox="1"/>
          <p:nvPr/>
        </p:nvSpPr>
        <p:spPr>
          <a:xfrm>
            <a:off x="4113816" y="1717024"/>
            <a:ext cx="7497718" cy="3742762"/>
          </a:xfrm>
          <a:prstGeom prst="rect">
            <a:avLst/>
          </a:prstGeom>
        </p:spPr>
        <p:txBody>
          <a:bodyPr vert="horz" lIns="91440" tIns="45720" rIns="91440" bIns="45720" rtlCol="0" anchor="t">
            <a:noAutofit/>
          </a:bodyPr>
          <a:lstStyle/>
          <a:p>
            <a:pPr indent="-228600">
              <a:lnSpc>
                <a:spcPct val="90000"/>
              </a:lnSpc>
              <a:spcAft>
                <a:spcPts val="600"/>
              </a:spcAft>
              <a:buFont typeface="Arial" panose="020B0604020202020204" pitchFamily="34" charset="0"/>
              <a:buChar char="•"/>
            </a:pPr>
            <a:r>
              <a:rPr lang="en-US" sz="2000">
                <a:latin typeface="Arial"/>
                <a:cs typeface="Arial"/>
              </a:rPr>
              <a:t>Discreet, private, and non-invasive, offering a comfortable alternative for early detection (Prostate Cancer UK, 2024).</a:t>
            </a:r>
          </a:p>
          <a:p>
            <a:pPr indent="-228600">
              <a:lnSpc>
                <a:spcPct val="90000"/>
              </a:lnSpc>
              <a:spcAft>
                <a:spcPts val="600"/>
              </a:spcAft>
              <a:buFont typeface="Arial" panose="020B0604020202020204" pitchFamily="34" charset="0"/>
              <a:buChar char="•"/>
            </a:pPr>
            <a:endParaRPr lang="en-US" sz="2000">
              <a:latin typeface="Arial"/>
              <a:cs typeface="Arial"/>
            </a:endParaRPr>
          </a:p>
          <a:p>
            <a:pPr indent="-228600">
              <a:lnSpc>
                <a:spcPct val="90000"/>
              </a:lnSpc>
              <a:spcAft>
                <a:spcPts val="600"/>
              </a:spcAft>
              <a:buFont typeface="Arial" panose="020B0604020202020204" pitchFamily="34" charset="0"/>
              <a:buChar char="•"/>
            </a:pPr>
            <a:r>
              <a:rPr lang="en-US" sz="2000">
                <a:latin typeface="Arial"/>
                <a:cs typeface="Arial"/>
              </a:rPr>
              <a:t>Detects biological changes, not just symptoms, enabling earlier and more accurate diagnosis (NICE, 2023).</a:t>
            </a:r>
          </a:p>
          <a:p>
            <a:pPr indent="-228600">
              <a:lnSpc>
                <a:spcPct val="90000"/>
              </a:lnSpc>
              <a:spcAft>
                <a:spcPts val="600"/>
              </a:spcAft>
              <a:buFont typeface="Arial" panose="020B0604020202020204" pitchFamily="34" charset="0"/>
              <a:buChar char="•"/>
            </a:pPr>
            <a:endParaRPr lang="en-US" sz="2000">
              <a:latin typeface="Arial"/>
              <a:cs typeface="Arial"/>
            </a:endParaRPr>
          </a:p>
          <a:p>
            <a:pPr indent="-228600">
              <a:lnSpc>
                <a:spcPct val="90000"/>
              </a:lnSpc>
              <a:spcAft>
                <a:spcPts val="600"/>
              </a:spcAft>
              <a:buFont typeface="Arial" panose="020B0604020202020204" pitchFamily="34" charset="0"/>
              <a:buChar char="•"/>
            </a:pPr>
            <a:r>
              <a:rPr lang="en-US" sz="2000">
                <a:latin typeface="Arial"/>
                <a:cs typeface="Arial"/>
              </a:rPr>
              <a:t>Real-time data is shared securely with clinicians, supporting continuity of care and early intervention (NHS England, 2019).</a:t>
            </a:r>
          </a:p>
          <a:p>
            <a:pPr indent="-228600">
              <a:lnSpc>
                <a:spcPct val="90000"/>
              </a:lnSpc>
              <a:spcAft>
                <a:spcPts val="600"/>
              </a:spcAft>
              <a:buFont typeface="Arial" panose="020B0604020202020204" pitchFamily="34" charset="0"/>
              <a:buChar char="•"/>
            </a:pPr>
            <a:endParaRPr lang="en-US" sz="2000">
              <a:latin typeface="Arial"/>
              <a:cs typeface="Arial"/>
            </a:endParaRPr>
          </a:p>
          <a:p>
            <a:pPr indent="-228600">
              <a:lnSpc>
                <a:spcPct val="90000"/>
              </a:lnSpc>
              <a:spcAft>
                <a:spcPts val="600"/>
              </a:spcAft>
              <a:buFont typeface="Arial" panose="020B0604020202020204" pitchFamily="34" charset="0"/>
              <a:buChar char="•"/>
            </a:pPr>
            <a:r>
              <a:rPr lang="en-US" sz="2000">
                <a:latin typeface="Arial"/>
                <a:cs typeface="Arial"/>
              </a:rPr>
              <a:t>Empowers men through self-monitoring, aligning with Public Health England’s approach to behaviour change and self-management (Public Health England, 2023).</a:t>
            </a:r>
          </a:p>
          <a:p>
            <a:pPr indent="-228600">
              <a:lnSpc>
                <a:spcPct val="90000"/>
              </a:lnSpc>
              <a:spcAft>
                <a:spcPts val="600"/>
              </a:spcAft>
              <a:buFont typeface="Arial" panose="020B0604020202020204" pitchFamily="34" charset="0"/>
              <a:buChar char="•"/>
            </a:pPr>
            <a:endParaRPr lang="en-US" sz="2000">
              <a:latin typeface="Arial"/>
              <a:cs typeface="Arial"/>
            </a:endParaRPr>
          </a:p>
          <a:p>
            <a:pPr indent="-228600">
              <a:lnSpc>
                <a:spcPct val="90000"/>
              </a:lnSpc>
              <a:spcAft>
                <a:spcPts val="600"/>
              </a:spcAft>
              <a:buFont typeface="Arial" panose="020B0604020202020204" pitchFamily="34" charset="0"/>
              <a:buChar char="•"/>
            </a:pPr>
            <a:r>
              <a:rPr lang="en-US" sz="2000">
                <a:latin typeface="Arial"/>
                <a:cs typeface="Arial"/>
              </a:rPr>
              <a:t>Supports NHS digital transformation and integration of AI-driven health technologies (NHS England, 2019).</a:t>
            </a:r>
          </a:p>
          <a:p>
            <a:pPr indent="-228600">
              <a:lnSpc>
                <a:spcPct val="90000"/>
              </a:lnSpc>
              <a:spcAft>
                <a:spcPts val="600"/>
              </a:spcAft>
              <a:buFont typeface="Arial" panose="020B0604020202020204" pitchFamily="34" charset="0"/>
              <a:buChar char="•"/>
            </a:pPr>
            <a:endParaRPr lang="en-US" sz="2000">
              <a:latin typeface="Arial"/>
              <a:cs typeface="Arial"/>
            </a:endParaRPr>
          </a:p>
        </p:txBody>
      </p:sp>
    </p:spTree>
    <p:extLst>
      <p:ext uri="{BB962C8B-B14F-4D97-AF65-F5344CB8AC3E}">
        <p14:creationId xmlns:p14="http://schemas.microsoft.com/office/powerpoint/2010/main" val="2551307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E1989-9CE3-ED76-1C0A-D2FE77F42E5B}"/>
              </a:ext>
            </a:extLst>
          </p:cNvPr>
          <p:cNvSpPr>
            <a:spLocks noGrp="1"/>
          </p:cNvSpPr>
          <p:nvPr>
            <p:ph type="title"/>
          </p:nvPr>
        </p:nvSpPr>
        <p:spPr>
          <a:xfrm>
            <a:off x="5369662" y="124727"/>
            <a:ext cx="6179209" cy="1270065"/>
          </a:xfrm>
        </p:spPr>
        <p:txBody>
          <a:bodyPr vert="horz" lIns="91440" tIns="45720" rIns="91440" bIns="45720" rtlCol="0" anchor="b">
            <a:normAutofit/>
          </a:bodyPr>
          <a:lstStyle/>
          <a:p>
            <a:r>
              <a:rPr lang="en-US" sz="3200" b="1" kern="1200">
                <a:latin typeface="Arial"/>
                <a:cs typeface="Arial"/>
              </a:rPr>
              <a:t>Rationale for Target Group (Men 50+)</a:t>
            </a:r>
            <a:r>
              <a:rPr lang="en-GB" sz="3200" b="1" kern="1200">
                <a:latin typeface="Arial"/>
                <a:cs typeface="Arial"/>
              </a:rPr>
              <a:t>.                       </a:t>
            </a:r>
            <a:r>
              <a:rPr lang="en-GB" sz="1700" kern="1200">
                <a:latin typeface="Arial"/>
                <a:cs typeface="Arial"/>
              </a:rPr>
              <a:t>Imtiaz</a:t>
            </a:r>
            <a:r>
              <a:rPr lang="en-GB" sz="3200" b="1" kern="1200">
                <a:latin typeface="Arial"/>
                <a:cs typeface="Arial"/>
              </a:rPr>
              <a:t> </a:t>
            </a:r>
            <a:endParaRPr lang="en-US" sz="3200" b="1" kern="1200">
              <a:latin typeface="Arial"/>
              <a:cs typeface="Arial"/>
            </a:endParaRPr>
          </a:p>
        </p:txBody>
      </p:sp>
      <p:pic>
        <p:nvPicPr>
          <p:cNvPr id="15" name="Picture 14">
            <a:extLst>
              <a:ext uri="{FF2B5EF4-FFF2-40B4-BE49-F238E27FC236}">
                <a16:creationId xmlns:a16="http://schemas.microsoft.com/office/drawing/2014/main" id="{0EB8EC93-B6FC-1CF0-2F6D-4DF0503A332B}"/>
              </a:ext>
            </a:extLst>
          </p:cNvPr>
          <p:cNvPicPr>
            <a:picLocks noChangeAspect="1"/>
          </p:cNvPicPr>
          <p:nvPr/>
        </p:nvPicPr>
        <p:blipFill>
          <a:blip r:embed="rId2"/>
          <a:srcRect t="25322" r="2" b="2"/>
          <a:stretch>
            <a:fillRect/>
          </a:stretch>
        </p:blipFill>
        <p:spPr>
          <a:xfrm flipH="1">
            <a:off x="180753" y="10"/>
            <a:ext cx="4827181" cy="2780404"/>
          </a:xfrm>
          <a:prstGeom prst="rect">
            <a:avLst/>
          </a:prstGeom>
        </p:spPr>
      </p:pic>
      <p:pic>
        <p:nvPicPr>
          <p:cNvPr id="18" name="Picture 17">
            <a:extLst>
              <a:ext uri="{FF2B5EF4-FFF2-40B4-BE49-F238E27FC236}">
                <a16:creationId xmlns:a16="http://schemas.microsoft.com/office/drawing/2014/main" id="{DC654CF1-CF24-9DE7-4333-202B46D623BF}"/>
              </a:ext>
            </a:extLst>
          </p:cNvPr>
          <p:cNvPicPr>
            <a:picLocks noChangeAspect="1"/>
          </p:cNvPicPr>
          <p:nvPr/>
        </p:nvPicPr>
        <p:blipFill>
          <a:blip r:embed="rId3"/>
          <a:srcRect t="19273"/>
          <a:stretch>
            <a:fillRect/>
          </a:stretch>
        </p:blipFill>
        <p:spPr>
          <a:xfrm>
            <a:off x="180753" y="2961167"/>
            <a:ext cx="4827181" cy="3896833"/>
          </a:xfrm>
          <a:prstGeom prst="rect">
            <a:avLst/>
          </a:prstGeom>
        </p:spPr>
      </p:pic>
      <p:sp>
        <p:nvSpPr>
          <p:cNvPr id="28" name="TextBox 27">
            <a:extLst>
              <a:ext uri="{FF2B5EF4-FFF2-40B4-BE49-F238E27FC236}">
                <a16:creationId xmlns:a16="http://schemas.microsoft.com/office/drawing/2014/main" id="{91414977-14D4-4FEB-1586-50976C3AF763}"/>
              </a:ext>
            </a:extLst>
          </p:cNvPr>
          <p:cNvSpPr txBox="1"/>
          <p:nvPr/>
        </p:nvSpPr>
        <p:spPr>
          <a:xfrm>
            <a:off x="5369662" y="1819233"/>
            <a:ext cx="6179209" cy="5163493"/>
          </a:xfrm>
          <a:prstGeom prst="rect">
            <a:avLst/>
          </a:prstGeom>
        </p:spPr>
        <p:txBody>
          <a:bodyPr vert="horz" lIns="91440" tIns="45720" rIns="91440" bIns="45720" rtlCol="0" anchor="t">
            <a:noAutofit/>
          </a:bodyPr>
          <a:lstStyle/>
          <a:p>
            <a:pPr marL="342900" indent="-228600">
              <a:lnSpc>
                <a:spcPct val="90000"/>
              </a:lnSpc>
              <a:spcAft>
                <a:spcPts val="600"/>
              </a:spcAft>
              <a:buFont typeface="Arial" panose="020B0604020202020204" pitchFamily="34" charset="0"/>
              <a:buChar char="•"/>
            </a:pPr>
            <a:r>
              <a:rPr lang="en-US" sz="2000">
                <a:latin typeface="Arial"/>
                <a:cs typeface="Arial"/>
              </a:rPr>
              <a:t>Men aged 50+ (and Black men 45+) at highest risk</a:t>
            </a:r>
            <a:r>
              <a:rPr lang="en-GB" sz="2000">
                <a:latin typeface="Arial"/>
                <a:cs typeface="Arial"/>
              </a:rPr>
              <a:t>. </a:t>
            </a:r>
            <a:r>
              <a:rPr lang="en-US" sz="2000">
                <a:latin typeface="Arial"/>
                <a:cs typeface="Arial"/>
              </a:rPr>
              <a:t>Risk increases with age and is double for Black men (NHS, 2023).</a:t>
            </a:r>
          </a:p>
          <a:p>
            <a:pPr marL="342900" indent="-228600">
              <a:lnSpc>
                <a:spcPct val="90000"/>
              </a:lnSpc>
              <a:spcAft>
                <a:spcPts val="600"/>
              </a:spcAft>
              <a:buFont typeface="Arial" panose="020B0604020202020204" pitchFamily="34" charset="0"/>
              <a:buChar char="•"/>
            </a:pPr>
            <a:endParaRPr lang="en-US" sz="2000">
              <a:latin typeface="Arial"/>
              <a:cs typeface="Arial"/>
            </a:endParaRPr>
          </a:p>
          <a:p>
            <a:pPr marL="342900" indent="-228600">
              <a:lnSpc>
                <a:spcPct val="90000"/>
              </a:lnSpc>
              <a:spcAft>
                <a:spcPts val="600"/>
              </a:spcAft>
              <a:buFont typeface="Arial" panose="020B0604020202020204" pitchFamily="34" charset="0"/>
              <a:buChar char="•"/>
            </a:pPr>
            <a:r>
              <a:rPr lang="en-US" sz="2000">
                <a:latin typeface="Arial"/>
                <a:cs typeface="Arial"/>
              </a:rPr>
              <a:t>Cultural stigma limits help-seeking – Many men avoid prostate checks due to embarrassment or fear (Prostate Cancer UK, 2024).</a:t>
            </a:r>
          </a:p>
          <a:p>
            <a:pPr marL="342900" indent="-228600">
              <a:lnSpc>
                <a:spcPct val="90000"/>
              </a:lnSpc>
              <a:spcAft>
                <a:spcPts val="600"/>
              </a:spcAft>
              <a:buFont typeface="Arial" panose="020B0604020202020204" pitchFamily="34" charset="0"/>
              <a:buChar char="•"/>
            </a:pPr>
            <a:endParaRPr lang="en-US" sz="2000">
              <a:latin typeface="Arial"/>
              <a:cs typeface="Arial"/>
            </a:endParaRPr>
          </a:p>
          <a:p>
            <a:pPr marL="342900" indent="-228600">
              <a:lnSpc>
                <a:spcPct val="90000"/>
              </a:lnSpc>
              <a:spcAft>
                <a:spcPts val="600"/>
              </a:spcAft>
              <a:buFont typeface="Arial" panose="020B0604020202020204" pitchFamily="34" charset="0"/>
              <a:buChar char="•"/>
            </a:pPr>
            <a:r>
              <a:rPr lang="en-US" sz="2000">
                <a:latin typeface="Arial"/>
                <a:cs typeface="Arial"/>
              </a:rPr>
              <a:t>Addresses gender and ethnic health inequalities</a:t>
            </a:r>
            <a:r>
              <a:rPr lang="en-GB" sz="2000">
                <a:latin typeface="Arial"/>
                <a:cs typeface="Arial"/>
              </a:rPr>
              <a:t>.</a:t>
            </a:r>
            <a:r>
              <a:rPr lang="en-US" sz="2000">
                <a:latin typeface="Arial"/>
                <a:cs typeface="Arial"/>
              </a:rPr>
              <a:t> Improves access for groups less likely to seek help (Public Health England, 2023).</a:t>
            </a:r>
          </a:p>
          <a:p>
            <a:pPr marL="342900" indent="-228600">
              <a:lnSpc>
                <a:spcPct val="90000"/>
              </a:lnSpc>
              <a:spcAft>
                <a:spcPts val="600"/>
              </a:spcAft>
              <a:buFont typeface="Arial" panose="020B0604020202020204" pitchFamily="34" charset="0"/>
              <a:buChar char="•"/>
            </a:pPr>
            <a:endParaRPr lang="en-US" sz="2000">
              <a:latin typeface="Arial"/>
              <a:cs typeface="Arial"/>
            </a:endParaRPr>
          </a:p>
          <a:p>
            <a:pPr marL="342900" indent="-228600">
              <a:lnSpc>
                <a:spcPct val="90000"/>
              </a:lnSpc>
              <a:spcAft>
                <a:spcPts val="600"/>
              </a:spcAft>
              <a:buFont typeface="Arial" panose="020B0604020202020204" pitchFamily="34" charset="0"/>
              <a:buChar char="•"/>
            </a:pPr>
            <a:r>
              <a:rPr lang="en-US" sz="2000">
                <a:latin typeface="Arial"/>
                <a:cs typeface="Arial"/>
              </a:rPr>
              <a:t>Raises awareness and encourages early testing</a:t>
            </a:r>
            <a:r>
              <a:rPr lang="en-GB" sz="2000">
                <a:latin typeface="Arial"/>
                <a:cs typeface="Arial"/>
              </a:rPr>
              <a:t>.</a:t>
            </a:r>
            <a:r>
              <a:rPr lang="en-US" sz="2000">
                <a:latin typeface="Arial"/>
                <a:cs typeface="Arial"/>
              </a:rPr>
              <a:t> Supports early detection and NHS prevention goals </a:t>
            </a:r>
            <a:r>
              <a:rPr lang="en-GB" sz="2000">
                <a:latin typeface="Arial"/>
                <a:cs typeface="Arial"/>
              </a:rPr>
              <a:t>(MacMillan Cancer Support, 2025</a:t>
            </a:r>
            <a:r>
              <a:rPr lang="en-US" sz="2000">
                <a:latin typeface="Arial"/>
                <a:cs typeface="Arial"/>
              </a:rPr>
              <a:t>).</a:t>
            </a:r>
          </a:p>
        </p:txBody>
      </p:sp>
    </p:spTree>
    <p:extLst>
      <p:ext uri="{BB962C8B-B14F-4D97-AF65-F5344CB8AC3E}">
        <p14:creationId xmlns:p14="http://schemas.microsoft.com/office/powerpoint/2010/main" val="1901473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65038-492B-B7EA-B79D-DD56F15A73EE}"/>
              </a:ext>
            </a:extLst>
          </p:cNvPr>
          <p:cNvSpPr>
            <a:spLocks noGrp="1"/>
          </p:cNvSpPr>
          <p:nvPr>
            <p:ph type="title"/>
          </p:nvPr>
        </p:nvSpPr>
        <p:spPr>
          <a:xfrm>
            <a:off x="1250332" y="150047"/>
            <a:ext cx="10515600" cy="1325563"/>
          </a:xfrm>
        </p:spPr>
        <p:txBody>
          <a:bodyPr>
            <a:normAutofit/>
          </a:bodyPr>
          <a:lstStyle/>
          <a:p>
            <a:r>
              <a:rPr lang="en-GB" sz="3200" b="1">
                <a:latin typeface="Arial" panose="020B0604020202020204" pitchFamily="34" charset="0"/>
                <a:cs typeface="Arial" panose="020B0604020202020204" pitchFamily="34" charset="0"/>
              </a:rPr>
              <a:t>Existing Digital Health Solutions.                </a:t>
            </a:r>
            <a:r>
              <a:rPr lang="en-GB" sz="3200">
                <a:latin typeface="Arial" panose="020B0604020202020204" pitchFamily="34" charset="0"/>
                <a:cs typeface="Arial" panose="020B0604020202020204" pitchFamily="34" charset="0"/>
              </a:rPr>
              <a:t> </a:t>
            </a:r>
            <a:r>
              <a:rPr lang="en-GB" sz="2000">
                <a:latin typeface="Arial" panose="020B0604020202020204" pitchFamily="34" charset="0"/>
                <a:cs typeface="Arial" panose="020B0604020202020204" pitchFamily="34" charset="0"/>
              </a:rPr>
              <a:t>Last slide: Imtiaz </a:t>
            </a:r>
          </a:p>
        </p:txBody>
      </p:sp>
      <p:sp>
        <p:nvSpPr>
          <p:cNvPr id="3" name="Rectangle 2">
            <a:extLst>
              <a:ext uri="{FF2B5EF4-FFF2-40B4-BE49-F238E27FC236}">
                <a16:creationId xmlns:a16="http://schemas.microsoft.com/office/drawing/2014/main" id="{8C694D64-03D4-753E-01DD-C9E4EB0CB104}"/>
              </a:ext>
            </a:extLst>
          </p:cNvPr>
          <p:cNvSpPr/>
          <p:nvPr/>
        </p:nvSpPr>
        <p:spPr>
          <a:xfrm>
            <a:off x="150655" y="1864109"/>
            <a:ext cx="2139808" cy="4647790"/>
          </a:xfrm>
          <a:prstGeom prst="rect">
            <a:avLst/>
          </a:prstGeom>
          <a:solidFill>
            <a:schemeClr val="accent2">
              <a:lumMod val="60000"/>
              <a:lumOff val="4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436AE297-765C-7EDE-C804-F37564817C73}"/>
              </a:ext>
            </a:extLst>
          </p:cNvPr>
          <p:cNvSpPr/>
          <p:nvPr/>
        </p:nvSpPr>
        <p:spPr>
          <a:xfrm>
            <a:off x="2312483" y="1846871"/>
            <a:ext cx="3575536" cy="4654059"/>
          </a:xfrm>
          <a:prstGeom prst="rect">
            <a:avLst/>
          </a:prstGeom>
          <a:solidFill>
            <a:schemeClr val="accent2">
              <a:lumMod val="40000"/>
              <a:lumOff val="6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5B5519BB-F837-0173-E0C5-71BEB9CF053E}"/>
              </a:ext>
            </a:extLst>
          </p:cNvPr>
          <p:cNvSpPr txBox="1"/>
          <p:nvPr/>
        </p:nvSpPr>
        <p:spPr>
          <a:xfrm flipH="1">
            <a:off x="177669" y="1856454"/>
            <a:ext cx="2145326"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b="1" baseline="0">
                <a:latin typeface="Arial"/>
                <a:cs typeface="Arial"/>
              </a:rPr>
              <a:t>Digital Intervention</a:t>
            </a:r>
            <a:r>
              <a:rPr lang="en-GB" sz="1600" b="1">
                <a:latin typeface="Arial"/>
                <a:ea typeface="Aptos"/>
                <a:cs typeface="Aptos"/>
              </a:rPr>
              <a:t>​</a:t>
            </a:r>
          </a:p>
          <a:p>
            <a:endParaRPr lang="en-GB" sz="1600">
              <a:latin typeface="Arial"/>
              <a:ea typeface="+mn-lt"/>
              <a:cs typeface="+mn-lt"/>
            </a:endParaRPr>
          </a:p>
          <a:p>
            <a:endParaRPr lang="en-GB" sz="1600">
              <a:latin typeface="Arial"/>
              <a:ea typeface="+mn-lt"/>
              <a:cs typeface="Arial"/>
            </a:endParaRPr>
          </a:p>
          <a:p>
            <a:endParaRPr lang="en-GB" sz="1600">
              <a:latin typeface="Arial"/>
              <a:ea typeface="+mn-lt"/>
              <a:cs typeface="Arial"/>
            </a:endParaRPr>
          </a:p>
          <a:p>
            <a:endParaRPr lang="en-GB" sz="1600">
              <a:latin typeface="Arial"/>
              <a:ea typeface="+mn-lt"/>
              <a:cs typeface="Arial"/>
            </a:endParaRPr>
          </a:p>
          <a:p>
            <a:pPr marL="285750" indent="-285750">
              <a:buFont typeface="Arial"/>
              <a:buChar char="•"/>
            </a:pPr>
            <a:r>
              <a:rPr lang="en-GB" sz="1600" b="1">
                <a:latin typeface="Arial"/>
                <a:ea typeface="+mn-lt"/>
                <a:cs typeface="Arial"/>
              </a:rPr>
              <a:t>NHS Prostate</a:t>
            </a:r>
          </a:p>
          <a:p>
            <a:r>
              <a:rPr lang="en-GB" sz="1600" b="1">
                <a:latin typeface="Arial"/>
                <a:ea typeface="+mn-lt"/>
                <a:cs typeface="Arial"/>
              </a:rPr>
              <a:t>     Cancer Risk </a:t>
            </a:r>
          </a:p>
          <a:p>
            <a:r>
              <a:rPr lang="en-GB" sz="1600" b="1">
                <a:latin typeface="Arial"/>
                <a:ea typeface="+mn-lt"/>
                <a:cs typeface="Arial"/>
              </a:rPr>
              <a:t> Checker</a:t>
            </a:r>
            <a:endParaRPr lang="en-GB" sz="1600" b="1">
              <a:latin typeface="Arial"/>
              <a:cs typeface="Arial"/>
            </a:endParaRPr>
          </a:p>
          <a:p>
            <a:endParaRPr lang="en-GB" sz="1600">
              <a:latin typeface="Arial"/>
              <a:cs typeface="Arial"/>
            </a:endParaRPr>
          </a:p>
          <a:p>
            <a:pPr marL="285750" indent="-285750">
              <a:buFont typeface="Arial"/>
              <a:buChar char="•"/>
            </a:pPr>
            <a:endParaRPr lang="en-GB" sz="1600">
              <a:latin typeface="Arial"/>
              <a:ea typeface="+mn-lt"/>
              <a:cs typeface="+mn-lt"/>
            </a:endParaRPr>
          </a:p>
          <a:p>
            <a:pPr marL="285750" indent="-285750">
              <a:buFont typeface="Arial"/>
              <a:buChar char="•"/>
            </a:pPr>
            <a:r>
              <a:rPr lang="en-GB" sz="1600" b="1"/>
              <a:t>OWise Prostate Cancer App (UK)</a:t>
            </a:r>
          </a:p>
          <a:p>
            <a:pPr marL="285750" indent="-285750">
              <a:buFont typeface="Arial"/>
              <a:buChar char="•"/>
            </a:pPr>
            <a:endParaRPr lang="en-GB" sz="1600">
              <a:latin typeface="Arial"/>
              <a:cs typeface="Arial"/>
            </a:endParaRPr>
          </a:p>
          <a:p>
            <a:pPr marL="285750" indent="-285750">
              <a:buFont typeface="Arial"/>
              <a:buChar char="•"/>
            </a:pPr>
            <a:endParaRPr lang="en-GB" sz="1600">
              <a:latin typeface="Arial"/>
              <a:ea typeface="+mn-lt"/>
              <a:cs typeface="+mn-lt"/>
            </a:endParaRPr>
          </a:p>
          <a:p>
            <a:pPr marL="285750" indent="-285750">
              <a:buFont typeface="Arial"/>
              <a:buChar char="•"/>
            </a:pPr>
            <a:r>
              <a:rPr lang="en-GB" sz="1600" b="1">
                <a:latin typeface="Arial"/>
                <a:ea typeface="+mn-lt"/>
                <a:cs typeface="Arial"/>
              </a:rPr>
              <a:t>Smart Pants (Current Intervention)</a:t>
            </a:r>
            <a:endParaRPr lang="en-GB" sz="1600" b="1">
              <a:latin typeface="Arial"/>
              <a:cs typeface="Arial"/>
            </a:endParaRPr>
          </a:p>
          <a:p>
            <a:pPr marL="285750" indent="-285750">
              <a:buFont typeface="Arial"/>
              <a:buChar char="•"/>
            </a:pPr>
            <a:endParaRPr lang="en-GB" sz="1600">
              <a:latin typeface="Arial"/>
              <a:cs typeface="Arial"/>
            </a:endParaRPr>
          </a:p>
        </p:txBody>
      </p:sp>
      <p:sp>
        <p:nvSpPr>
          <p:cNvPr id="7" name="TextBox 6">
            <a:extLst>
              <a:ext uri="{FF2B5EF4-FFF2-40B4-BE49-F238E27FC236}">
                <a16:creationId xmlns:a16="http://schemas.microsoft.com/office/drawing/2014/main" id="{E418336C-AB1F-E7F1-2C4C-2F7DFB3A8DEE}"/>
              </a:ext>
            </a:extLst>
          </p:cNvPr>
          <p:cNvSpPr txBox="1"/>
          <p:nvPr/>
        </p:nvSpPr>
        <p:spPr>
          <a:xfrm>
            <a:off x="2243333" y="1880848"/>
            <a:ext cx="3634153"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            Main Features</a:t>
            </a:r>
          </a:p>
          <a:p>
            <a:endParaRPr lang="en-GB"/>
          </a:p>
          <a:p>
            <a:endParaRPr lang="en-GB">
              <a:latin typeface="Aptos" panose="02110004020202020204"/>
              <a:ea typeface="+mn-lt"/>
              <a:cs typeface="+mn-lt"/>
            </a:endParaRPr>
          </a:p>
          <a:p>
            <a:endParaRPr lang="en-GB">
              <a:latin typeface="Aptos" panose="02110004020202020204"/>
              <a:ea typeface="+mn-lt"/>
              <a:cs typeface="+mn-lt"/>
            </a:endParaRPr>
          </a:p>
          <a:p>
            <a:r>
              <a:rPr lang="en-GB" sz="1600">
                <a:latin typeface="Arial"/>
                <a:ea typeface="+mn-lt"/>
                <a:cs typeface="+mn-lt"/>
              </a:rPr>
              <a:t>Online tool to assess prostate cancer risk and encourage GP consultation</a:t>
            </a:r>
          </a:p>
          <a:p>
            <a:endParaRPr lang="en-GB" sz="1600">
              <a:latin typeface="Arial"/>
              <a:cs typeface="Arial"/>
            </a:endParaRPr>
          </a:p>
          <a:p>
            <a:endParaRPr lang="en-GB" sz="1600">
              <a:latin typeface="Arial"/>
              <a:ea typeface="+mn-lt"/>
              <a:cs typeface="+mn-lt"/>
            </a:endParaRPr>
          </a:p>
          <a:p>
            <a:r>
              <a:rPr lang="en-GB" sz="1600">
                <a:latin typeface="Arial"/>
                <a:ea typeface="+mn-lt"/>
                <a:cs typeface="+mn-lt"/>
              </a:rPr>
              <a:t>Provides symptom guidance, testing information, reminders, and support</a:t>
            </a:r>
            <a:endParaRPr lang="en-GB" sz="1600">
              <a:latin typeface="Arial"/>
              <a:cs typeface="Arial"/>
            </a:endParaRPr>
          </a:p>
          <a:p>
            <a:endParaRPr lang="en-GB" sz="1600">
              <a:latin typeface="Arial"/>
              <a:cs typeface="Arial"/>
            </a:endParaRPr>
          </a:p>
          <a:p>
            <a:endParaRPr lang="en-GB" sz="1600">
              <a:latin typeface="Arial"/>
              <a:ea typeface="+mn-lt"/>
              <a:cs typeface="Arial"/>
            </a:endParaRPr>
          </a:p>
          <a:p>
            <a:endParaRPr lang="en-GB" sz="1600">
              <a:latin typeface="Arial"/>
              <a:ea typeface="+mn-lt"/>
              <a:cs typeface="Arial"/>
            </a:endParaRPr>
          </a:p>
          <a:p>
            <a:r>
              <a:rPr lang="en-GB" sz="1600">
                <a:latin typeface="Arial"/>
                <a:ea typeface="+mn-lt"/>
                <a:cs typeface="Arial"/>
              </a:rPr>
              <a:t>Wearable underwear with biosensors detecting urinary changes and abnormal cells; securely shares data with urology teams for early review</a:t>
            </a:r>
            <a:endParaRPr lang="en-GB" sz="1600">
              <a:latin typeface="Arial"/>
              <a:cs typeface="Arial"/>
            </a:endParaRPr>
          </a:p>
        </p:txBody>
      </p:sp>
      <p:sp>
        <p:nvSpPr>
          <p:cNvPr id="8" name="Rectangle 7">
            <a:extLst>
              <a:ext uri="{FF2B5EF4-FFF2-40B4-BE49-F238E27FC236}">
                <a16:creationId xmlns:a16="http://schemas.microsoft.com/office/drawing/2014/main" id="{F8D0F5B4-5117-8D46-1F66-3E35C5578DA5}"/>
              </a:ext>
            </a:extLst>
          </p:cNvPr>
          <p:cNvSpPr/>
          <p:nvPr/>
        </p:nvSpPr>
        <p:spPr>
          <a:xfrm>
            <a:off x="5887782" y="1842112"/>
            <a:ext cx="1606061" cy="4654059"/>
          </a:xfrm>
          <a:prstGeom prst="rect">
            <a:avLst/>
          </a:prstGeom>
          <a:solidFill>
            <a:schemeClr val="accent2">
              <a:lumMod val="40000"/>
              <a:lumOff val="6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A2C4E9A-C2E0-777B-1E05-4A074814941F}"/>
              </a:ext>
            </a:extLst>
          </p:cNvPr>
          <p:cNvSpPr/>
          <p:nvPr/>
        </p:nvSpPr>
        <p:spPr>
          <a:xfrm>
            <a:off x="7428903" y="1870258"/>
            <a:ext cx="1641230" cy="4618890"/>
          </a:xfrm>
          <a:prstGeom prst="rect">
            <a:avLst/>
          </a:prstGeom>
          <a:solidFill>
            <a:schemeClr val="accent2">
              <a:lumMod val="40000"/>
              <a:lumOff val="6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99EB5039-7FDE-DF29-6C73-BED7EE837C75}"/>
              </a:ext>
            </a:extLst>
          </p:cNvPr>
          <p:cNvSpPr/>
          <p:nvPr/>
        </p:nvSpPr>
        <p:spPr>
          <a:xfrm>
            <a:off x="9065253" y="1840544"/>
            <a:ext cx="1770184" cy="4642336"/>
          </a:xfrm>
          <a:prstGeom prst="rect">
            <a:avLst/>
          </a:prstGeom>
          <a:solidFill>
            <a:schemeClr val="accent2">
              <a:lumMod val="40000"/>
              <a:lumOff val="6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ADED07D3-6370-329D-A817-997A388FAA68}"/>
              </a:ext>
            </a:extLst>
          </p:cNvPr>
          <p:cNvSpPr/>
          <p:nvPr/>
        </p:nvSpPr>
        <p:spPr>
          <a:xfrm>
            <a:off x="10832562" y="1857345"/>
            <a:ext cx="1301261" cy="4607167"/>
          </a:xfrm>
          <a:prstGeom prst="rect">
            <a:avLst/>
          </a:prstGeom>
          <a:solidFill>
            <a:schemeClr val="accent2">
              <a:lumMod val="40000"/>
              <a:lumOff val="60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D0C0D8B0-3E6E-87A6-6176-13902DEB7CE0}"/>
              </a:ext>
            </a:extLst>
          </p:cNvPr>
          <p:cNvSpPr txBox="1"/>
          <p:nvPr/>
        </p:nvSpPr>
        <p:spPr>
          <a:xfrm>
            <a:off x="5971530" y="1836715"/>
            <a:ext cx="1430215"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t>Detects Abnormal Cells / Biomarker</a:t>
            </a:r>
          </a:p>
          <a:p>
            <a:endParaRPr lang="en-GB" b="1">
              <a:ea typeface="+mn-lt"/>
              <a:cs typeface="+mn-lt"/>
            </a:endParaRPr>
          </a:p>
          <a:p>
            <a:r>
              <a:rPr lang="en-GB">
                <a:ea typeface="+mn-lt"/>
                <a:cs typeface="+mn-lt"/>
              </a:rPr>
              <a:t>❌ </a:t>
            </a:r>
            <a:r>
              <a:rPr lang="en-GB" sz="1600">
                <a:latin typeface="Arial"/>
                <a:ea typeface="+mn-lt"/>
                <a:cs typeface="Arial"/>
              </a:rPr>
              <a:t>No</a:t>
            </a:r>
          </a:p>
          <a:p>
            <a:endParaRPr lang="en-GB" sz="1600">
              <a:latin typeface="Arial"/>
              <a:cs typeface="Arial"/>
            </a:endParaRPr>
          </a:p>
          <a:p>
            <a:endParaRPr lang="en-GB" sz="1600">
              <a:latin typeface="Arial"/>
              <a:cs typeface="Arial"/>
            </a:endParaRPr>
          </a:p>
          <a:p>
            <a:endParaRPr lang="en-GB" sz="1600">
              <a:latin typeface="Arial"/>
              <a:cs typeface="Arial"/>
            </a:endParaRPr>
          </a:p>
          <a:p>
            <a:r>
              <a:rPr lang="en-GB" sz="1600">
                <a:latin typeface="Arial"/>
                <a:cs typeface="Arial"/>
              </a:rPr>
              <a:t>❌ No</a:t>
            </a:r>
          </a:p>
          <a:p>
            <a:endParaRPr lang="en-GB" sz="1600">
              <a:latin typeface="Arial"/>
              <a:cs typeface="Arial"/>
            </a:endParaRPr>
          </a:p>
          <a:p>
            <a:endParaRPr lang="en-GB" sz="1600">
              <a:latin typeface="Arial"/>
              <a:cs typeface="Arial"/>
            </a:endParaRPr>
          </a:p>
          <a:p>
            <a:endParaRPr lang="en-GB" sz="1600">
              <a:latin typeface="Arial"/>
              <a:ea typeface="+mn-lt"/>
              <a:cs typeface="Arial"/>
            </a:endParaRPr>
          </a:p>
          <a:p>
            <a:r>
              <a:rPr lang="en-GB" sz="1600">
                <a:latin typeface="Arial"/>
                <a:ea typeface="+mn-lt"/>
                <a:cs typeface="Arial"/>
              </a:rPr>
              <a:t>✅ Yes</a:t>
            </a:r>
            <a:endParaRPr lang="en-GB" sz="1600">
              <a:latin typeface="Arial"/>
              <a:cs typeface="Arial"/>
            </a:endParaRPr>
          </a:p>
          <a:p>
            <a:endParaRPr lang="en-GB" sz="1600">
              <a:latin typeface="Arial"/>
              <a:cs typeface="Arial"/>
            </a:endParaRPr>
          </a:p>
          <a:p>
            <a:endParaRPr lang="en-GB"/>
          </a:p>
        </p:txBody>
      </p:sp>
      <p:sp>
        <p:nvSpPr>
          <p:cNvPr id="13" name="TextBox 12">
            <a:extLst>
              <a:ext uri="{FF2B5EF4-FFF2-40B4-BE49-F238E27FC236}">
                <a16:creationId xmlns:a16="http://schemas.microsoft.com/office/drawing/2014/main" id="{EE79CD99-2F57-98BF-2873-7FF12A8CE8F8}"/>
              </a:ext>
            </a:extLst>
          </p:cNvPr>
          <p:cNvSpPr txBox="1"/>
          <p:nvPr/>
        </p:nvSpPr>
        <p:spPr>
          <a:xfrm>
            <a:off x="7435110" y="1803490"/>
            <a:ext cx="1629507" cy="47397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t>Data Shared with Healthcare Teams</a:t>
            </a:r>
          </a:p>
          <a:p>
            <a:endParaRPr lang="en-GB"/>
          </a:p>
          <a:p>
            <a:r>
              <a:rPr lang="en-GB" sz="1600">
                <a:latin typeface="Arial"/>
                <a:ea typeface="+mn-lt"/>
                <a:cs typeface="+mn-lt"/>
              </a:rPr>
              <a:t>❌ No</a:t>
            </a:r>
            <a:endParaRPr lang="en-GB" sz="1600">
              <a:latin typeface="Arial"/>
              <a:cs typeface="Arial"/>
            </a:endParaRPr>
          </a:p>
          <a:p>
            <a:endParaRPr lang="en-GB" sz="1600">
              <a:latin typeface="Arial"/>
              <a:cs typeface="Arial"/>
            </a:endParaRPr>
          </a:p>
          <a:p>
            <a:endParaRPr lang="en-GB" sz="1600">
              <a:latin typeface="Arial"/>
              <a:cs typeface="Arial"/>
            </a:endParaRPr>
          </a:p>
          <a:p>
            <a:endParaRPr lang="en-GB" sz="1600">
              <a:latin typeface="Arial"/>
              <a:ea typeface="+mn-lt"/>
              <a:cs typeface="+mn-lt"/>
            </a:endParaRPr>
          </a:p>
          <a:p>
            <a:r>
              <a:rPr lang="en-GB" sz="1600">
                <a:latin typeface="Arial"/>
                <a:ea typeface="+mn-lt"/>
                <a:cs typeface="+mn-lt"/>
              </a:rPr>
              <a:t>❌ No</a:t>
            </a:r>
            <a:endParaRPr lang="en-GB" sz="1600">
              <a:latin typeface="Arial"/>
              <a:cs typeface="Arial"/>
            </a:endParaRPr>
          </a:p>
          <a:p>
            <a:endParaRPr lang="en-GB" sz="1600">
              <a:latin typeface="Arial"/>
              <a:cs typeface="Arial"/>
            </a:endParaRPr>
          </a:p>
          <a:p>
            <a:endParaRPr lang="en-GB">
              <a:latin typeface="Aptos"/>
              <a:ea typeface="+mn-lt"/>
              <a:cs typeface="Arial"/>
            </a:endParaRPr>
          </a:p>
          <a:p>
            <a:endParaRPr lang="en-GB" sz="1600">
              <a:latin typeface="Arial"/>
              <a:ea typeface="+mn-lt"/>
              <a:cs typeface="Arial"/>
            </a:endParaRPr>
          </a:p>
          <a:p>
            <a:r>
              <a:rPr lang="en-GB" sz="1600">
                <a:latin typeface="Arial"/>
                <a:ea typeface="+mn-lt"/>
                <a:cs typeface="Arial"/>
              </a:rPr>
              <a:t>✅ Yes – Shared with NHS clinicians and urology department</a:t>
            </a:r>
            <a:r>
              <a:rPr lang="en-GB">
                <a:latin typeface="Arial"/>
                <a:ea typeface="+mn-lt"/>
                <a:cs typeface="Arial"/>
              </a:rPr>
              <a:t>s</a:t>
            </a:r>
            <a:endParaRPr lang="en-GB">
              <a:latin typeface="Arial"/>
              <a:cs typeface="Arial"/>
            </a:endParaRPr>
          </a:p>
        </p:txBody>
      </p:sp>
      <p:sp>
        <p:nvSpPr>
          <p:cNvPr id="14" name="TextBox 13">
            <a:extLst>
              <a:ext uri="{FF2B5EF4-FFF2-40B4-BE49-F238E27FC236}">
                <a16:creationId xmlns:a16="http://schemas.microsoft.com/office/drawing/2014/main" id="{6246AC53-877A-B1EF-5206-27A69004C9E9}"/>
              </a:ext>
            </a:extLst>
          </p:cNvPr>
          <p:cNvSpPr txBox="1"/>
          <p:nvPr/>
        </p:nvSpPr>
        <p:spPr>
          <a:xfrm>
            <a:off x="9041430" y="1848816"/>
            <a:ext cx="1781907" cy="42165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t>Continuous Monitoring / Prevention</a:t>
            </a:r>
          </a:p>
          <a:p>
            <a:endParaRPr lang="en-GB">
              <a:ea typeface="+mn-lt"/>
              <a:cs typeface="+mn-lt"/>
            </a:endParaRPr>
          </a:p>
          <a:p>
            <a:r>
              <a:rPr lang="en-GB">
                <a:ea typeface="+mn-lt"/>
                <a:cs typeface="+mn-lt"/>
              </a:rPr>
              <a:t>⚠️</a:t>
            </a:r>
            <a:r>
              <a:rPr lang="en-GB">
                <a:latin typeface="Arial"/>
                <a:ea typeface="+mn-lt"/>
                <a:cs typeface="+mn-lt"/>
              </a:rPr>
              <a:t> </a:t>
            </a:r>
            <a:r>
              <a:rPr lang="en-GB" sz="1600">
                <a:latin typeface="Arial"/>
                <a:ea typeface="+mn-lt"/>
                <a:cs typeface="+mn-lt"/>
              </a:rPr>
              <a:t>One-off self-assessment only</a:t>
            </a:r>
            <a:endParaRPr lang="en-GB" sz="1600">
              <a:latin typeface="Arial"/>
              <a:cs typeface="Arial"/>
            </a:endParaRPr>
          </a:p>
          <a:p>
            <a:endParaRPr lang="en-GB" sz="1600">
              <a:latin typeface="Arial"/>
              <a:ea typeface="+mn-lt"/>
              <a:cs typeface="+mn-lt"/>
            </a:endParaRPr>
          </a:p>
          <a:p>
            <a:endParaRPr lang="en-GB" sz="1600">
              <a:latin typeface="Arial"/>
              <a:ea typeface="+mn-lt"/>
              <a:cs typeface="+mn-lt"/>
            </a:endParaRPr>
          </a:p>
          <a:p>
            <a:r>
              <a:rPr lang="en-GB" sz="1600">
                <a:latin typeface="Arial"/>
                <a:ea typeface="+mn-lt"/>
                <a:cs typeface="+mn-lt"/>
              </a:rPr>
              <a:t>⚠️ Awareness-</a:t>
            </a:r>
          </a:p>
          <a:p>
            <a:r>
              <a:rPr lang="en-GB" sz="1600">
                <a:latin typeface="Arial"/>
                <a:ea typeface="+mn-lt"/>
                <a:cs typeface="+mn-lt"/>
              </a:rPr>
              <a:t>focused only</a:t>
            </a:r>
            <a:endParaRPr lang="en-GB" sz="1600">
              <a:latin typeface="Arial"/>
              <a:cs typeface="Arial"/>
            </a:endParaRPr>
          </a:p>
          <a:p>
            <a:endParaRPr lang="en-GB" sz="1600">
              <a:latin typeface="Arial"/>
              <a:cs typeface="Arial"/>
            </a:endParaRPr>
          </a:p>
          <a:p>
            <a:endParaRPr lang="en-GB" sz="1600">
              <a:latin typeface="Arial"/>
              <a:ea typeface="+mn-lt"/>
              <a:cs typeface="Arial"/>
            </a:endParaRPr>
          </a:p>
          <a:p>
            <a:endParaRPr lang="en-GB" sz="1600">
              <a:latin typeface="Arial"/>
              <a:ea typeface="+mn-lt"/>
              <a:cs typeface="Arial"/>
            </a:endParaRPr>
          </a:p>
          <a:p>
            <a:r>
              <a:rPr lang="en-GB">
                <a:latin typeface="Arial"/>
                <a:ea typeface="+mn-lt"/>
                <a:cs typeface="+mn-lt"/>
              </a:rPr>
              <a:t>✅ </a:t>
            </a:r>
            <a:r>
              <a:rPr lang="en-GB" sz="1600">
                <a:latin typeface="Arial"/>
                <a:ea typeface="+mn-lt"/>
                <a:cs typeface="+mn-lt"/>
              </a:rPr>
              <a:t>Continuous and preventative monitoring</a:t>
            </a:r>
            <a:endParaRPr lang="en-GB" sz="1600">
              <a:latin typeface="Arial"/>
              <a:cs typeface="Arial"/>
            </a:endParaRPr>
          </a:p>
        </p:txBody>
      </p:sp>
      <p:sp>
        <p:nvSpPr>
          <p:cNvPr id="15" name="TextBox 14">
            <a:extLst>
              <a:ext uri="{FF2B5EF4-FFF2-40B4-BE49-F238E27FC236}">
                <a16:creationId xmlns:a16="http://schemas.microsoft.com/office/drawing/2014/main" id="{E5AA14E2-0E43-D8C7-C28B-7DFE899C365A}"/>
              </a:ext>
            </a:extLst>
          </p:cNvPr>
          <p:cNvSpPr txBox="1"/>
          <p:nvPr/>
        </p:nvSpPr>
        <p:spPr>
          <a:xfrm>
            <a:off x="10843035" y="1876150"/>
            <a:ext cx="1160586" cy="47397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ea typeface="+mn-lt"/>
                <a:cs typeface="+mn-lt"/>
              </a:rPr>
              <a:t>Source</a:t>
            </a:r>
          </a:p>
          <a:p>
            <a:endParaRPr lang="en-GB" b="1"/>
          </a:p>
          <a:p>
            <a:endParaRPr lang="en-GB"/>
          </a:p>
          <a:p>
            <a:endParaRPr lang="en-GB" sz="1600">
              <a:latin typeface="Arial"/>
              <a:ea typeface="+mn-lt"/>
              <a:cs typeface="+mn-lt"/>
            </a:endParaRPr>
          </a:p>
          <a:p>
            <a:r>
              <a:rPr lang="en-GB" sz="1600">
                <a:latin typeface="Arial"/>
                <a:ea typeface="+mn-lt"/>
                <a:cs typeface="+mn-lt"/>
              </a:rPr>
              <a:t>(NHS, 2023)</a:t>
            </a:r>
            <a:endParaRPr lang="en-GB" sz="1600">
              <a:latin typeface="Arial"/>
              <a:cs typeface="Arial"/>
            </a:endParaRPr>
          </a:p>
          <a:p>
            <a:endParaRPr lang="en-GB" sz="1600">
              <a:latin typeface="Arial"/>
              <a:cs typeface="Arial"/>
            </a:endParaRPr>
          </a:p>
          <a:p>
            <a:endParaRPr lang="en-GB" sz="1600">
              <a:latin typeface="Arial"/>
              <a:cs typeface="Arial"/>
            </a:endParaRPr>
          </a:p>
          <a:p>
            <a:r>
              <a:rPr lang="en-GB" sz="1600">
                <a:latin typeface="Arial"/>
                <a:ea typeface="+mn-lt"/>
                <a:cs typeface="+mn-lt"/>
              </a:rPr>
              <a:t>(</a:t>
            </a:r>
            <a:r>
              <a:rPr lang="en-GB" sz="1600" err="1">
                <a:latin typeface="Arial"/>
                <a:ea typeface="+mn-lt"/>
                <a:cs typeface="+mn-lt"/>
              </a:rPr>
              <a:t>Owise</a:t>
            </a:r>
            <a:r>
              <a:rPr lang="en-GB" sz="1600">
                <a:latin typeface="Arial"/>
                <a:ea typeface="+mn-lt"/>
                <a:cs typeface="+mn-lt"/>
              </a:rPr>
              <a:t>, 2024).</a:t>
            </a:r>
            <a:endParaRPr lang="en-GB" sz="1600">
              <a:latin typeface="Arial"/>
              <a:cs typeface="Arial"/>
            </a:endParaRPr>
          </a:p>
          <a:p>
            <a:endParaRPr lang="en-GB" sz="1600">
              <a:latin typeface="Arial"/>
              <a:ea typeface="+mn-lt"/>
              <a:cs typeface="+mn-lt"/>
            </a:endParaRPr>
          </a:p>
          <a:p>
            <a:endParaRPr lang="en-GB">
              <a:latin typeface="Arial"/>
              <a:ea typeface="+mn-lt"/>
              <a:cs typeface="+mn-lt"/>
            </a:endParaRPr>
          </a:p>
          <a:p>
            <a:endParaRPr lang="en-GB" sz="1600">
              <a:latin typeface="Arial"/>
              <a:ea typeface="+mn-lt"/>
              <a:cs typeface="+mn-lt"/>
            </a:endParaRPr>
          </a:p>
          <a:p>
            <a:r>
              <a:rPr lang="en-GB" sz="1600">
                <a:latin typeface="Arial"/>
                <a:ea typeface="+mn-lt"/>
                <a:cs typeface="+mn-lt"/>
              </a:rPr>
              <a:t>(IMAMN, 2025)</a:t>
            </a:r>
            <a:endParaRPr lang="en-GB"/>
          </a:p>
          <a:p>
            <a:endParaRPr lang="en-GB">
              <a:latin typeface="Arial"/>
              <a:cs typeface="Arial"/>
            </a:endParaRPr>
          </a:p>
          <a:p>
            <a:endParaRPr lang="en-GB"/>
          </a:p>
          <a:p>
            <a:endParaRPr lang="en-GB"/>
          </a:p>
        </p:txBody>
      </p:sp>
    </p:spTree>
    <p:extLst>
      <p:ext uri="{BB962C8B-B14F-4D97-AF65-F5344CB8AC3E}">
        <p14:creationId xmlns:p14="http://schemas.microsoft.com/office/powerpoint/2010/main" val="1567014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93815FF-53D0-CA70-383B-6E160709B0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4669" y="419100"/>
            <a:ext cx="4228797" cy="3009900"/>
          </a:xfrm>
          <a:prstGeom prst="rect">
            <a:avLst/>
          </a:prstGeom>
        </p:spPr>
      </p:pic>
      <p:sp>
        <p:nvSpPr>
          <p:cNvPr id="2" name="Title 1">
            <a:extLst>
              <a:ext uri="{FF2B5EF4-FFF2-40B4-BE49-F238E27FC236}">
                <a16:creationId xmlns:a16="http://schemas.microsoft.com/office/drawing/2014/main" id="{D1006B42-835B-6418-9653-25AEDF7DFD51}"/>
              </a:ext>
            </a:extLst>
          </p:cNvPr>
          <p:cNvSpPr>
            <a:spLocks noGrp="1"/>
          </p:cNvSpPr>
          <p:nvPr>
            <p:ph type="title"/>
          </p:nvPr>
        </p:nvSpPr>
        <p:spPr>
          <a:xfrm>
            <a:off x="0" y="18255"/>
            <a:ext cx="10515600" cy="1113103"/>
          </a:xfrm>
        </p:spPr>
        <p:txBody>
          <a:bodyPr>
            <a:normAutofit/>
          </a:bodyPr>
          <a:lstStyle/>
          <a:p>
            <a:r>
              <a:rPr lang="en-US" sz="4000" b="1"/>
              <a:t>Precede-Proceed Planning Model  </a:t>
            </a:r>
            <a:r>
              <a:rPr lang="en-US" sz="1100" b="1"/>
              <a:t>(Madona)</a:t>
            </a:r>
          </a:p>
        </p:txBody>
      </p:sp>
      <p:sp>
        <p:nvSpPr>
          <p:cNvPr id="3" name="Content Placeholder 2">
            <a:extLst>
              <a:ext uri="{FF2B5EF4-FFF2-40B4-BE49-F238E27FC236}">
                <a16:creationId xmlns:a16="http://schemas.microsoft.com/office/drawing/2014/main" id="{85BDA321-B578-D3AA-0E1E-792A9DD96978}"/>
              </a:ext>
            </a:extLst>
          </p:cNvPr>
          <p:cNvSpPr>
            <a:spLocks noGrp="1"/>
          </p:cNvSpPr>
          <p:nvPr>
            <p:ph idx="1"/>
          </p:nvPr>
        </p:nvSpPr>
        <p:spPr>
          <a:xfrm>
            <a:off x="137014" y="566582"/>
            <a:ext cx="7767865" cy="2297640"/>
          </a:xfrm>
        </p:spPr>
        <p:txBody>
          <a:bodyPr vert="horz" lIns="91440" tIns="45720" rIns="91440" bIns="45720" rtlCol="0" anchor="t">
            <a:noAutofit/>
          </a:bodyPr>
          <a:lstStyle/>
          <a:p>
            <a:pPr algn="just">
              <a:lnSpc>
                <a:spcPct val="150000"/>
              </a:lnSpc>
            </a:pPr>
            <a:r>
              <a:rPr lang="en-US">
                <a:latin typeface="Arial"/>
                <a:cs typeface="Times New Roman"/>
              </a:rPr>
              <a:t>T</a:t>
            </a:r>
            <a:r>
              <a:rPr lang="en-US" sz="1800">
                <a:latin typeface="Arial"/>
                <a:cs typeface="Times New Roman"/>
              </a:rPr>
              <a:t>he PRECEDE-PROCEED model is an extensive framework utilized for the systematic design, implementation, and evaluation of  health promotion and behavioral change programs (Gielen et al. 2008; Green and Kreuter, 2005). </a:t>
            </a:r>
          </a:p>
          <a:p>
            <a:pPr algn="just">
              <a:lnSpc>
                <a:spcPct val="150000"/>
              </a:lnSpc>
            </a:pPr>
            <a:r>
              <a:rPr lang="en-US" sz="1800">
                <a:latin typeface="Arial"/>
                <a:cs typeface="Times New Roman"/>
              </a:rPr>
              <a:t>It was first established in the 1970’s by Green and associates (Green and Kreuter, 2004).</a:t>
            </a:r>
          </a:p>
        </p:txBody>
      </p:sp>
      <p:pic>
        <p:nvPicPr>
          <p:cNvPr id="13" name="Picture 12">
            <a:extLst>
              <a:ext uri="{FF2B5EF4-FFF2-40B4-BE49-F238E27FC236}">
                <a16:creationId xmlns:a16="http://schemas.microsoft.com/office/drawing/2014/main" id="{7FA0D101-2AEC-41E2-76E0-F644640E13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02" y="3429000"/>
            <a:ext cx="3845015" cy="3162300"/>
          </a:xfrm>
          <a:prstGeom prst="rect">
            <a:avLst/>
          </a:prstGeom>
        </p:spPr>
      </p:pic>
      <p:sp>
        <p:nvSpPr>
          <p:cNvPr id="14" name="Content Placeholder 2">
            <a:extLst>
              <a:ext uri="{FF2B5EF4-FFF2-40B4-BE49-F238E27FC236}">
                <a16:creationId xmlns:a16="http://schemas.microsoft.com/office/drawing/2014/main" id="{142AE820-79AF-237F-3B8F-B459415307F3}"/>
              </a:ext>
            </a:extLst>
          </p:cNvPr>
          <p:cNvSpPr txBox="1">
            <a:spLocks/>
          </p:cNvSpPr>
          <p:nvPr/>
        </p:nvSpPr>
        <p:spPr>
          <a:xfrm>
            <a:off x="4023360" y="3428998"/>
            <a:ext cx="7962992" cy="3162301"/>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a:latin typeface="Arial"/>
                <a:cs typeface="Times New Roman"/>
              </a:rPr>
              <a:t>This model combines two components:</a:t>
            </a:r>
          </a:p>
          <a:p>
            <a:pPr marL="0" indent="0">
              <a:lnSpc>
                <a:spcPct val="150000"/>
              </a:lnSpc>
              <a:buFont typeface="Arial" panose="020B0604020202020204" pitchFamily="34" charset="0"/>
              <a:buNone/>
            </a:pPr>
            <a:r>
              <a:rPr lang="en-US" sz="2000" b="1">
                <a:latin typeface="Arial"/>
                <a:cs typeface="Times New Roman"/>
              </a:rPr>
              <a:t>	PRECEDE</a:t>
            </a:r>
            <a:r>
              <a:rPr lang="en-US" sz="2000">
                <a:latin typeface="Arial"/>
                <a:cs typeface="Times New Roman"/>
              </a:rPr>
              <a:t> → diagnostic and assessment phase.</a:t>
            </a:r>
          </a:p>
          <a:p>
            <a:pPr marL="0" indent="0">
              <a:lnSpc>
                <a:spcPct val="150000"/>
              </a:lnSpc>
              <a:buFont typeface="Arial" panose="020B0604020202020204" pitchFamily="34" charset="0"/>
              <a:buNone/>
            </a:pPr>
            <a:r>
              <a:rPr lang="en-US" sz="2000" b="1">
                <a:latin typeface="Arial"/>
                <a:cs typeface="Times New Roman"/>
              </a:rPr>
              <a:t>	PROCEED</a:t>
            </a:r>
            <a:r>
              <a:rPr lang="en-US" sz="2000">
                <a:latin typeface="Arial"/>
                <a:cs typeface="Times New Roman"/>
              </a:rPr>
              <a:t> → implementation and evaluation phase.</a:t>
            </a:r>
          </a:p>
          <a:p>
            <a:pPr algn="just">
              <a:lnSpc>
                <a:spcPct val="150000"/>
              </a:lnSpc>
            </a:pPr>
            <a:r>
              <a:rPr lang="en-US" sz="2000">
                <a:latin typeface="Arial"/>
                <a:cs typeface="Times New Roman"/>
              </a:rPr>
              <a:t>This model has shown beneficial for numerous health promotion issues and may adequately promote one-time interventions or continuous initiatives (</a:t>
            </a:r>
            <a:r>
              <a:rPr lang="en-US" sz="2000" err="1">
                <a:latin typeface="Arial"/>
                <a:cs typeface="Times New Roman"/>
              </a:rPr>
              <a:t>RHIHub</a:t>
            </a:r>
            <a:r>
              <a:rPr lang="en-US" sz="2000">
                <a:latin typeface="Arial"/>
                <a:cs typeface="Times New Roman"/>
              </a:rPr>
              <a:t>, </a:t>
            </a:r>
            <a:r>
              <a:rPr lang="en-US" sz="2000" err="1">
                <a:latin typeface="Arial"/>
                <a:cs typeface="Times New Roman"/>
              </a:rPr>
              <a:t>nd</a:t>
            </a:r>
            <a:r>
              <a:rPr lang="en-US" sz="2000">
                <a:latin typeface="Arial"/>
                <a:cs typeface="Times New Roman"/>
              </a:rPr>
              <a:t>; Crosby and Noar, 2011).</a:t>
            </a:r>
            <a:r>
              <a:rPr lang="en-US" sz="1900">
                <a:latin typeface="Times New Roman"/>
                <a:cs typeface="Times New Roman"/>
              </a:rPr>
              <a:t> </a:t>
            </a:r>
          </a:p>
          <a:p>
            <a:pPr algn="just">
              <a:lnSpc>
                <a:spcPct val="150000"/>
              </a:lnSpc>
            </a:pPr>
            <a:endParaRPr lang="en-US" sz="1800">
              <a:latin typeface="Times New Roman" panose="02020603050405020304" pitchFamily="18" charset="0"/>
              <a:cs typeface="Times New Roman" panose="02020603050405020304" pitchFamily="18" charset="0"/>
            </a:endParaRPr>
          </a:p>
          <a:p>
            <a:pPr marL="0" indent="0" algn="just">
              <a:lnSpc>
                <a:spcPct val="150000"/>
              </a:lnSpc>
              <a:buFont typeface="Arial" panose="020B0604020202020204" pitchFamily="34" charset="0"/>
              <a:buNone/>
            </a:pPr>
            <a:endParaRPr lang="en-US" sz="1800">
              <a:latin typeface="Times New Roman" panose="02020603050405020304" pitchFamily="18" charset="0"/>
              <a:cs typeface="Times New Roman" panose="02020603050405020304" pitchFamily="18" charset="0"/>
            </a:endParaRPr>
          </a:p>
          <a:p>
            <a:pPr algn="just">
              <a:lnSpc>
                <a:spcPct val="150000"/>
              </a:lnSpc>
            </a:pPr>
            <a:endParaRPr lang="en-US" sz="1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958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8ECA2AB-DB09-88C1-1FB9-780EA1C9FD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09857" y="2079170"/>
            <a:ext cx="3962399" cy="3341915"/>
          </a:xfrm>
          <a:prstGeom prst="rect">
            <a:avLst/>
          </a:prstGeom>
        </p:spPr>
      </p:pic>
      <p:sp>
        <p:nvSpPr>
          <p:cNvPr id="2" name="Title 1">
            <a:extLst>
              <a:ext uri="{FF2B5EF4-FFF2-40B4-BE49-F238E27FC236}">
                <a16:creationId xmlns:a16="http://schemas.microsoft.com/office/drawing/2014/main" id="{73FEB3D8-1778-1371-80E7-FC83EC27B99F}"/>
              </a:ext>
            </a:extLst>
          </p:cNvPr>
          <p:cNvSpPr>
            <a:spLocks noGrp="1"/>
          </p:cNvSpPr>
          <p:nvPr>
            <p:ph type="title"/>
          </p:nvPr>
        </p:nvSpPr>
        <p:spPr>
          <a:xfrm>
            <a:off x="176270" y="0"/>
            <a:ext cx="12015730" cy="1023000"/>
          </a:xfrm>
        </p:spPr>
        <p:txBody>
          <a:bodyPr>
            <a:normAutofit fontScale="90000"/>
          </a:bodyPr>
          <a:lstStyle/>
          <a:p>
            <a:r>
              <a:rPr lang="en-US" sz="4000" b="1"/>
              <a:t>Justification for choosing Precede-Proceed Planning Model </a:t>
            </a:r>
            <a:r>
              <a:rPr lang="en-US" sz="1100" b="1"/>
              <a:t>(Madona)</a:t>
            </a:r>
          </a:p>
        </p:txBody>
      </p:sp>
      <p:sp>
        <p:nvSpPr>
          <p:cNvPr id="4" name="Content Placeholder 2">
            <a:extLst>
              <a:ext uri="{FF2B5EF4-FFF2-40B4-BE49-F238E27FC236}">
                <a16:creationId xmlns:a16="http://schemas.microsoft.com/office/drawing/2014/main" id="{D5D92185-E05C-203B-BE6F-BB842AB6EE11}"/>
              </a:ext>
            </a:extLst>
          </p:cNvPr>
          <p:cNvSpPr>
            <a:spLocks noGrp="1"/>
          </p:cNvSpPr>
          <p:nvPr>
            <p:ph idx="1"/>
          </p:nvPr>
        </p:nvSpPr>
        <p:spPr>
          <a:xfrm>
            <a:off x="176270" y="911224"/>
            <a:ext cx="7813844" cy="5946775"/>
          </a:xfrm>
        </p:spPr>
        <p:txBody>
          <a:bodyPr>
            <a:noAutofit/>
          </a:bodyPr>
          <a:lstStyle/>
          <a:p>
            <a:pPr>
              <a:lnSpc>
                <a:spcPct val="150000"/>
              </a:lnSpc>
            </a:pPr>
            <a:r>
              <a:rPr lang="en-US" sz="1800">
                <a:latin typeface="Times New Roman" panose="02020603050405020304" pitchFamily="18" charset="0"/>
                <a:cs typeface="Times New Roman" panose="02020603050405020304" pitchFamily="18" charset="0"/>
              </a:rPr>
              <a:t>Precede-Proceed planning method assists planners in assessing community needs, identifying behaviors and environmental factors that influence health and developing targeted interventions.. </a:t>
            </a:r>
          </a:p>
          <a:p>
            <a:pPr algn="just">
              <a:lnSpc>
                <a:spcPct val="150000"/>
              </a:lnSpc>
            </a:pPr>
            <a:r>
              <a:rPr lang="en-US" sz="1800">
                <a:latin typeface="Times New Roman" panose="02020603050405020304" pitchFamily="18" charset="0"/>
                <a:cs typeface="Times New Roman" panose="02020603050405020304" pitchFamily="18" charset="0"/>
              </a:rPr>
              <a:t>Early identification of prostrate cancer necessitate behavioral modification among men aged 50 and older, who frequently underutilize screening programs (Maines et al., 2015;  Wei et al., 2023; Fehlberg et al., 2025).</a:t>
            </a:r>
          </a:p>
          <a:p>
            <a:pPr algn="just">
              <a:lnSpc>
                <a:spcPct val="150000"/>
              </a:lnSpc>
            </a:pPr>
            <a:r>
              <a:rPr lang="en-US" sz="1800">
                <a:latin typeface="Times New Roman" panose="02020603050405020304" pitchFamily="18" charset="0"/>
                <a:cs typeface="Times New Roman" panose="02020603050405020304" pitchFamily="18" charset="0"/>
              </a:rPr>
              <a:t>Precede–Proceed model aid in identifying predisposing, reinforcing, and enabling variables that affect the adoption of wearable health technology (</a:t>
            </a:r>
            <a:r>
              <a:rPr lang="en-US" sz="1800" err="1">
                <a:latin typeface="Times New Roman" panose="02020603050405020304" pitchFamily="18" charset="0"/>
                <a:cs typeface="Times New Roman" panose="02020603050405020304" pitchFamily="18" charset="0"/>
              </a:rPr>
              <a:t>Jeeihooni</a:t>
            </a:r>
            <a:r>
              <a:rPr lang="en-US" sz="1800">
                <a:latin typeface="Times New Roman" panose="02020603050405020304" pitchFamily="18" charset="0"/>
                <a:cs typeface="Times New Roman" panose="02020603050405020304" pitchFamily="18" charset="0"/>
              </a:rPr>
              <a:t> et al., 2015; Kim et al., 2022).</a:t>
            </a:r>
          </a:p>
          <a:p>
            <a:pPr algn="just">
              <a:lnSpc>
                <a:spcPct val="150000"/>
              </a:lnSpc>
            </a:pPr>
            <a:r>
              <a:rPr lang="en-US" sz="1800">
                <a:latin typeface="Times New Roman" panose="02020603050405020304" pitchFamily="18" charset="0"/>
                <a:cs typeface="Times New Roman" panose="02020603050405020304" pitchFamily="18" charset="0"/>
              </a:rPr>
              <a:t>This model was selected as it can be used as the theoretical foundation for health promotion interventions across population groups (+50 Men), and these interventions are specifically effective with regard to knowledge enhancement (Kim et al., 2022).</a:t>
            </a:r>
          </a:p>
          <a:p>
            <a:pPr algn="just">
              <a:lnSpc>
                <a:spcPct val="150000"/>
              </a:lnSpc>
            </a:pPr>
            <a:endParaRPr lang="en-US" sz="180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a:latin typeface="Times New Roman" panose="02020603050405020304" pitchFamily="18" charset="0"/>
              <a:cs typeface="Times New Roman" panose="02020603050405020304" pitchFamily="18" charset="0"/>
            </a:endParaRPr>
          </a:p>
          <a:p>
            <a:pPr algn="just">
              <a:lnSpc>
                <a:spcPct val="150000"/>
              </a:lnSpc>
            </a:pPr>
            <a:endParaRPr lang="en-US" sz="1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46497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4618-F97B-DB8B-E5D2-65797AEABCB3}"/>
              </a:ext>
            </a:extLst>
          </p:cNvPr>
          <p:cNvSpPr>
            <a:spLocks noGrp="1"/>
          </p:cNvSpPr>
          <p:nvPr>
            <p:ph type="title"/>
          </p:nvPr>
        </p:nvSpPr>
        <p:spPr>
          <a:xfrm>
            <a:off x="0" y="0"/>
            <a:ext cx="10515600" cy="919389"/>
          </a:xfrm>
        </p:spPr>
        <p:txBody>
          <a:bodyPr/>
          <a:lstStyle/>
          <a:p>
            <a:r>
              <a:rPr lang="en-US" b="1"/>
              <a:t>Precede-Proceed Model </a:t>
            </a:r>
            <a:r>
              <a:rPr lang="en-US" sz="1100" b="1"/>
              <a:t>(Madona)</a:t>
            </a:r>
          </a:p>
        </p:txBody>
      </p:sp>
      <p:sp>
        <p:nvSpPr>
          <p:cNvPr id="3" name="Content Placeholder 2">
            <a:extLst>
              <a:ext uri="{FF2B5EF4-FFF2-40B4-BE49-F238E27FC236}">
                <a16:creationId xmlns:a16="http://schemas.microsoft.com/office/drawing/2014/main" id="{439FC020-F070-581D-E629-8B87767480E0}"/>
              </a:ext>
            </a:extLst>
          </p:cNvPr>
          <p:cNvSpPr>
            <a:spLocks noGrp="1"/>
          </p:cNvSpPr>
          <p:nvPr>
            <p:ph idx="1"/>
          </p:nvPr>
        </p:nvSpPr>
        <p:spPr>
          <a:xfrm>
            <a:off x="664029" y="6357256"/>
            <a:ext cx="10613571" cy="348343"/>
          </a:xfrm>
        </p:spPr>
        <p:txBody>
          <a:bodyPr>
            <a:normAutofit fontScale="85000" lnSpcReduction="20000"/>
          </a:bodyPr>
          <a:lstStyle/>
          <a:p>
            <a:pPr marL="0" indent="0">
              <a:buNone/>
            </a:pPr>
            <a:r>
              <a:rPr lang="en-US"/>
              <a:t>(Green and Kreuter, 2005; Green and Kreuter, 2015)</a:t>
            </a:r>
          </a:p>
          <a:p>
            <a:endParaRPr lang="en-US"/>
          </a:p>
        </p:txBody>
      </p:sp>
      <p:pic>
        <p:nvPicPr>
          <p:cNvPr id="7" name="Picture 6">
            <a:extLst>
              <a:ext uri="{FF2B5EF4-FFF2-40B4-BE49-F238E27FC236}">
                <a16:creationId xmlns:a16="http://schemas.microsoft.com/office/drawing/2014/main" id="{1254C088-EBED-70EC-DFAA-6DFDB557BD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28675"/>
            <a:ext cx="11480800" cy="5200650"/>
          </a:xfrm>
          <a:prstGeom prst="rect">
            <a:avLst/>
          </a:prstGeom>
        </p:spPr>
      </p:pic>
    </p:spTree>
    <p:extLst>
      <p:ext uri="{BB962C8B-B14F-4D97-AF65-F5344CB8AC3E}">
        <p14:creationId xmlns:p14="http://schemas.microsoft.com/office/powerpoint/2010/main" val="2497021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B6CC2-41E8-FAF1-C0C3-BDAC3932E81E}"/>
              </a:ext>
            </a:extLst>
          </p:cNvPr>
          <p:cNvSpPr>
            <a:spLocks noGrp="1"/>
          </p:cNvSpPr>
          <p:nvPr>
            <p:ph type="title"/>
          </p:nvPr>
        </p:nvSpPr>
        <p:spPr>
          <a:xfrm>
            <a:off x="0" y="1"/>
            <a:ext cx="10515600" cy="751114"/>
          </a:xfrm>
        </p:spPr>
        <p:txBody>
          <a:bodyPr/>
          <a:lstStyle/>
          <a:p>
            <a:r>
              <a:rPr lang="en-US" b="1"/>
              <a:t>Applying Precede Phase 1-5 </a:t>
            </a:r>
            <a:r>
              <a:rPr lang="en-US" sz="1100" b="1"/>
              <a:t>(Madona)</a:t>
            </a:r>
            <a:endParaRPr lang="en-US" sz="1100"/>
          </a:p>
        </p:txBody>
      </p:sp>
      <p:graphicFrame>
        <p:nvGraphicFramePr>
          <p:cNvPr id="5" name="Content Placeholder 4">
            <a:extLst>
              <a:ext uri="{FF2B5EF4-FFF2-40B4-BE49-F238E27FC236}">
                <a16:creationId xmlns:a16="http://schemas.microsoft.com/office/drawing/2014/main" id="{7EE15145-04F6-ECE5-FE5E-B4808466E34E}"/>
              </a:ext>
            </a:extLst>
          </p:cNvPr>
          <p:cNvGraphicFramePr>
            <a:graphicFrameLocks noGrp="1"/>
          </p:cNvGraphicFramePr>
          <p:nvPr>
            <p:ph idx="1"/>
            <p:extLst>
              <p:ext uri="{D42A27DB-BD31-4B8C-83A1-F6EECF244321}">
                <p14:modId xmlns:p14="http://schemas.microsoft.com/office/powerpoint/2010/main" val="1381133996"/>
              </p:ext>
            </p:extLst>
          </p:nvPr>
        </p:nvGraphicFramePr>
        <p:xfrm>
          <a:off x="0" y="597264"/>
          <a:ext cx="12192000" cy="6309360"/>
        </p:xfrm>
        <a:graphic>
          <a:graphicData uri="http://schemas.openxmlformats.org/drawingml/2006/table">
            <a:tbl>
              <a:tblPr firstRow="1" bandRow="1">
                <a:tableStyleId>{5C22544A-7EE6-4342-B048-85BDC9FD1C3A}</a:tableStyleId>
              </a:tblPr>
              <a:tblGrid>
                <a:gridCol w="2786743">
                  <a:extLst>
                    <a:ext uri="{9D8B030D-6E8A-4147-A177-3AD203B41FA5}">
                      <a16:colId xmlns:a16="http://schemas.microsoft.com/office/drawing/2014/main" val="2649012273"/>
                    </a:ext>
                  </a:extLst>
                </a:gridCol>
                <a:gridCol w="9405257">
                  <a:extLst>
                    <a:ext uri="{9D8B030D-6E8A-4147-A177-3AD203B41FA5}">
                      <a16:colId xmlns:a16="http://schemas.microsoft.com/office/drawing/2014/main" val="2487276328"/>
                    </a:ext>
                  </a:extLst>
                </a:gridCol>
              </a:tblGrid>
              <a:tr h="348427">
                <a:tc>
                  <a:txBody>
                    <a:bodyPr/>
                    <a:lstStyle/>
                    <a:p>
                      <a:r>
                        <a:rPr lang="en-US">
                          <a:latin typeface="Times New Roman"/>
                          <a:cs typeface="Times New Roman"/>
                        </a:rPr>
                        <a:t>Phases</a:t>
                      </a:r>
                    </a:p>
                  </a:txBody>
                  <a:tcPr/>
                </a:tc>
                <a:tc>
                  <a:txBody>
                    <a:bodyPr/>
                    <a:lstStyle/>
                    <a:p>
                      <a:r>
                        <a:rPr lang="en-US">
                          <a:latin typeface="Times New Roman"/>
                          <a:cs typeface="Times New Roman"/>
                        </a:rPr>
                        <a:t>Application</a:t>
                      </a:r>
                    </a:p>
                  </a:txBody>
                  <a:tcPr/>
                </a:tc>
                <a:extLst>
                  <a:ext uri="{0D108BD9-81ED-4DB2-BD59-A6C34878D82A}">
                    <a16:rowId xmlns:a16="http://schemas.microsoft.com/office/drawing/2014/main" val="1789182911"/>
                  </a:ext>
                </a:extLst>
              </a:tr>
              <a:tr h="871067">
                <a:tc>
                  <a:txBody>
                    <a:bodyPr/>
                    <a:lstStyle/>
                    <a:p>
                      <a:r>
                        <a:rPr lang="en-US">
                          <a:latin typeface="Times New Roman"/>
                          <a:cs typeface="Times New Roman"/>
                        </a:rPr>
                        <a:t>Phase 1- Social Assessment</a:t>
                      </a:r>
                    </a:p>
                  </a:txBody>
                  <a:tcPr/>
                </a:tc>
                <a:tc>
                  <a:txBody>
                    <a:bodyPr/>
                    <a:lstStyle/>
                    <a:p>
                      <a:pPr marL="285750" indent="-285750">
                        <a:buFont typeface="Arial" panose="020B0604020202020204" pitchFamily="34" charset="0"/>
                        <a:buChar char="•"/>
                      </a:pPr>
                      <a:r>
                        <a:rPr lang="en-US">
                          <a:latin typeface="Times New Roman"/>
                          <a:cs typeface="Times New Roman"/>
                        </a:rPr>
                        <a:t>Men aged 50+ experience stigma, embarrassment, and hesitance to get prostate checks due to cultural and emotional barriers (Christie-de Jong et al., 2025).</a:t>
                      </a:r>
                    </a:p>
                    <a:p>
                      <a:pPr marL="285750" indent="-285750">
                        <a:buFont typeface="Arial" panose="020B0604020202020204" pitchFamily="34" charset="0"/>
                        <a:buChar char="•"/>
                      </a:pPr>
                      <a:r>
                        <a:rPr lang="en-US">
                          <a:latin typeface="Times New Roman"/>
                          <a:cs typeface="Times New Roman"/>
                        </a:rPr>
                        <a:t>Smart Underwear provides discreet, home-based monitoring (</a:t>
                      </a:r>
                      <a:r>
                        <a:rPr lang="en-US" err="1">
                          <a:latin typeface="Times New Roman"/>
                          <a:cs typeface="Times New Roman"/>
                        </a:rPr>
                        <a:t>Crossfly</a:t>
                      </a:r>
                      <a:r>
                        <a:rPr lang="en-US">
                          <a:latin typeface="Times New Roman"/>
                          <a:cs typeface="Times New Roman"/>
                        </a:rPr>
                        <a:t>, 2025).</a:t>
                      </a:r>
                    </a:p>
                  </a:txBody>
                  <a:tcPr/>
                </a:tc>
                <a:extLst>
                  <a:ext uri="{0D108BD9-81ED-4DB2-BD59-A6C34878D82A}">
                    <a16:rowId xmlns:a16="http://schemas.microsoft.com/office/drawing/2014/main" val="292557062"/>
                  </a:ext>
                </a:extLst>
              </a:tr>
              <a:tr h="609747">
                <a:tc>
                  <a:txBody>
                    <a:bodyPr/>
                    <a:lstStyle/>
                    <a:p>
                      <a:r>
                        <a:rPr lang="en-US">
                          <a:latin typeface="Times New Roman"/>
                          <a:cs typeface="Times New Roman"/>
                        </a:rPr>
                        <a:t>Phase 2- Epidemiological Assessment</a:t>
                      </a:r>
                    </a:p>
                  </a:txBody>
                  <a:tcPr/>
                </a:tc>
                <a:tc>
                  <a:txBody>
                    <a:bodyPr/>
                    <a:lstStyle/>
                    <a:p>
                      <a:pPr marL="285750" indent="-285750">
                        <a:buFont typeface="Arial" panose="020B0604020202020204" pitchFamily="34" charset="0"/>
                        <a:buChar char="•"/>
                      </a:pPr>
                      <a:r>
                        <a:rPr lang="en-US">
                          <a:latin typeface="Times New Roman"/>
                          <a:cs typeface="Times New Roman"/>
                        </a:rPr>
                        <a:t>55,300 UK men are diagnosed with prostate cancer annually, and late identification increases mortality risk (Cancer Research UK, 2024).</a:t>
                      </a:r>
                    </a:p>
                  </a:txBody>
                  <a:tcPr/>
                </a:tc>
                <a:extLst>
                  <a:ext uri="{0D108BD9-81ED-4DB2-BD59-A6C34878D82A}">
                    <a16:rowId xmlns:a16="http://schemas.microsoft.com/office/drawing/2014/main" val="4222439046"/>
                  </a:ext>
                </a:extLst>
              </a:tr>
              <a:tr h="1393708">
                <a:tc>
                  <a:txBody>
                    <a:bodyPr/>
                    <a:lstStyle/>
                    <a:p>
                      <a:r>
                        <a:rPr lang="en-US">
                          <a:latin typeface="Times New Roman"/>
                          <a:cs typeface="Times New Roman"/>
                        </a:rPr>
                        <a:t>Phase 3- Behavioral and Environmental Assessment</a:t>
                      </a:r>
                    </a:p>
                  </a:txBody>
                  <a:tcPr/>
                </a:tc>
                <a:tc>
                  <a:txBody>
                    <a:bodyPr/>
                    <a:lstStyle/>
                    <a:p>
                      <a:pPr marL="285750" indent="-285750">
                        <a:buFont typeface="Arial" panose="020B0604020202020204" pitchFamily="34" charset="0"/>
                        <a:buChar char="•"/>
                      </a:pPr>
                      <a:r>
                        <a:rPr lang="en-US">
                          <a:latin typeface="Times New Roman"/>
                          <a:cs typeface="Times New Roman"/>
                        </a:rPr>
                        <a:t>Men aged 50+ have low prostrate cancer screening uptake due to fear, stigma, and masculinity standard (Christie-de Jong et al., 2025; Tomas &amp; Benyamin, 2025).</a:t>
                      </a:r>
                    </a:p>
                    <a:p>
                      <a:pPr marL="285750" indent="-285750">
                        <a:buFont typeface="Arial" panose="020B0604020202020204" pitchFamily="34" charset="0"/>
                        <a:buChar char="•"/>
                      </a:pPr>
                      <a:r>
                        <a:rPr lang="en-US">
                          <a:latin typeface="Times New Roman"/>
                          <a:cs typeface="Times New Roman"/>
                        </a:rPr>
                        <a:t>While smart underwear offers discreet, home-based biosensing, urine-based tests (MPS2) are the most validated non-invasive methods for early prostate cancer detection (Vanderbilt University Medical Center, 2025).</a:t>
                      </a:r>
                    </a:p>
                  </a:txBody>
                  <a:tcPr/>
                </a:tc>
                <a:extLst>
                  <a:ext uri="{0D108BD9-81ED-4DB2-BD59-A6C34878D82A}">
                    <a16:rowId xmlns:a16="http://schemas.microsoft.com/office/drawing/2014/main" val="1034069218"/>
                  </a:ext>
                </a:extLst>
              </a:tr>
              <a:tr h="1655028">
                <a:tc>
                  <a:txBody>
                    <a:bodyPr/>
                    <a:lstStyle/>
                    <a:p>
                      <a:r>
                        <a:rPr lang="en-US">
                          <a:latin typeface="Times New Roman"/>
                          <a:cs typeface="Times New Roman"/>
                        </a:rPr>
                        <a:t>Phase 4- Educational and Ecological Assessment</a:t>
                      </a:r>
                    </a:p>
                  </a:txBody>
                  <a:tcPr/>
                </a:tc>
                <a:tc>
                  <a:txBody>
                    <a:bodyPr/>
                    <a:lstStyle/>
                    <a:p>
                      <a:pPr marL="285750" indent="-285750">
                        <a:buFont typeface="Arial" panose="020B0604020202020204" pitchFamily="34" charset="0"/>
                        <a:buChar char="•"/>
                      </a:pPr>
                      <a:r>
                        <a:rPr lang="en-US">
                          <a:latin typeface="Times New Roman"/>
                          <a:cs typeface="Times New Roman"/>
                        </a:rPr>
                        <a:t>Predisposing factors like low awareness of early symptoms, fear of prostate exams, and stigma, reduces screening uptake among men aged 50+ (Mweya, 2023; Tomas &amp; Benyamin, 2025).</a:t>
                      </a:r>
                    </a:p>
                    <a:p>
                      <a:pPr marL="285750" indent="-285750">
                        <a:buFont typeface="Arial" panose="020B0604020202020204" pitchFamily="34" charset="0"/>
                        <a:buChar char="•"/>
                      </a:pPr>
                      <a:r>
                        <a:rPr lang="en-US">
                          <a:latin typeface="Times New Roman"/>
                          <a:cs typeface="Times New Roman"/>
                        </a:rPr>
                        <a:t>Enabling factors include wearable technologies and user-friendly apps provide unobtrusive home-based early detection (Karolinska </a:t>
                      </a:r>
                      <a:r>
                        <a:rPr lang="en-US" err="1">
                          <a:latin typeface="Times New Roman"/>
                          <a:cs typeface="Times New Roman"/>
                        </a:rPr>
                        <a:t>Institutet</a:t>
                      </a:r>
                      <a:r>
                        <a:rPr lang="en-US">
                          <a:latin typeface="Times New Roman"/>
                          <a:cs typeface="Times New Roman"/>
                        </a:rPr>
                        <a:t>, 2025; </a:t>
                      </a:r>
                      <a:r>
                        <a:rPr lang="en-US" err="1">
                          <a:latin typeface="Times New Roman"/>
                          <a:cs typeface="Times New Roman"/>
                        </a:rPr>
                        <a:t>Mokni</a:t>
                      </a:r>
                      <a:r>
                        <a:rPr lang="en-US">
                          <a:latin typeface="Times New Roman"/>
                          <a:cs typeface="Times New Roman"/>
                        </a:rPr>
                        <a:t> et al., 2021).</a:t>
                      </a:r>
                    </a:p>
                    <a:p>
                      <a:pPr marL="285750" indent="-285750">
                        <a:buFont typeface="Arial" panose="020B0604020202020204" pitchFamily="34" charset="0"/>
                        <a:buChar char="•"/>
                      </a:pPr>
                      <a:r>
                        <a:rPr lang="en-US">
                          <a:latin typeface="Times New Roman"/>
                          <a:cs typeface="Times New Roman"/>
                        </a:rPr>
                        <a:t>Reinforcing factors include clinician feedback, NHS follow-up reminders, and family encouragement boost screening acceptability and adherence (Christie-de Jong et al., 2025).</a:t>
                      </a:r>
                    </a:p>
                  </a:txBody>
                  <a:tcPr/>
                </a:tc>
                <a:extLst>
                  <a:ext uri="{0D108BD9-81ED-4DB2-BD59-A6C34878D82A}">
                    <a16:rowId xmlns:a16="http://schemas.microsoft.com/office/drawing/2014/main" val="1405118520"/>
                  </a:ext>
                </a:extLst>
              </a:tr>
              <a:tr h="11323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Times New Roman"/>
                          <a:cs typeface="Times New Roman"/>
                        </a:rPr>
                        <a:t>Administrative and Policy assessment and Intervention alignment</a:t>
                      </a:r>
                    </a:p>
                    <a:p>
                      <a:endParaRPr lang="en-US">
                        <a:latin typeface="Times New Roman"/>
                        <a:cs typeface="Times New Roman"/>
                      </a:endParaRPr>
                    </a:p>
                  </a:txBody>
                  <a:tcPr/>
                </a:tc>
                <a:tc>
                  <a:txBody>
                    <a:bodyPr/>
                    <a:lstStyle/>
                    <a:p>
                      <a:pPr marL="285750" indent="-285750">
                        <a:buFont typeface="Arial" panose="020B0604020202020204" pitchFamily="34" charset="0"/>
                        <a:buChar char="•"/>
                      </a:pPr>
                      <a:r>
                        <a:rPr lang="en-US">
                          <a:latin typeface="Times New Roman"/>
                          <a:cs typeface="Times New Roman"/>
                        </a:rPr>
                        <a:t>The GDPR-compliant NHS digital transformation strategy enables remote diagnostics, data protection, and clinical service integration, enabling scalable digital health solutions for early cancer detection (NHS England, 2023; NHS Digital, 2023). </a:t>
                      </a:r>
                    </a:p>
                  </a:txBody>
                  <a:tcPr/>
                </a:tc>
                <a:extLst>
                  <a:ext uri="{0D108BD9-81ED-4DB2-BD59-A6C34878D82A}">
                    <a16:rowId xmlns:a16="http://schemas.microsoft.com/office/drawing/2014/main" val="869132403"/>
                  </a:ext>
                </a:extLst>
              </a:tr>
            </a:tbl>
          </a:graphicData>
        </a:graphic>
      </p:graphicFrame>
    </p:spTree>
    <p:extLst>
      <p:ext uri="{BB962C8B-B14F-4D97-AF65-F5344CB8AC3E}">
        <p14:creationId xmlns:p14="http://schemas.microsoft.com/office/powerpoint/2010/main" val="1923016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F2A9D-ED30-D3C3-90FF-0D7C3B28BDD5}"/>
              </a:ext>
            </a:extLst>
          </p:cNvPr>
          <p:cNvSpPr>
            <a:spLocks noGrp="1"/>
          </p:cNvSpPr>
          <p:nvPr>
            <p:ph type="title"/>
          </p:nvPr>
        </p:nvSpPr>
        <p:spPr>
          <a:xfrm>
            <a:off x="0" y="0"/>
            <a:ext cx="10515600" cy="1057275"/>
          </a:xfrm>
        </p:spPr>
        <p:txBody>
          <a:bodyPr/>
          <a:lstStyle/>
          <a:p>
            <a:r>
              <a:rPr lang="en-US" b="1"/>
              <a:t>Applying Proceed Phase 6-9 </a:t>
            </a:r>
            <a:r>
              <a:rPr lang="en-US" sz="1100" b="1"/>
              <a:t>(Madona)</a:t>
            </a:r>
            <a:endParaRPr lang="en-US" sz="1100"/>
          </a:p>
        </p:txBody>
      </p:sp>
      <p:graphicFrame>
        <p:nvGraphicFramePr>
          <p:cNvPr id="5" name="Content Placeholder 4">
            <a:extLst>
              <a:ext uri="{FF2B5EF4-FFF2-40B4-BE49-F238E27FC236}">
                <a16:creationId xmlns:a16="http://schemas.microsoft.com/office/drawing/2014/main" id="{344B9DE5-37C1-840B-F442-E3E0F0B2EE74}"/>
              </a:ext>
            </a:extLst>
          </p:cNvPr>
          <p:cNvGraphicFramePr>
            <a:graphicFrameLocks noGrp="1"/>
          </p:cNvGraphicFramePr>
          <p:nvPr>
            <p:ph idx="1"/>
            <p:extLst>
              <p:ext uri="{D42A27DB-BD31-4B8C-83A1-F6EECF244321}">
                <p14:modId xmlns:p14="http://schemas.microsoft.com/office/powerpoint/2010/main" val="2121309143"/>
              </p:ext>
            </p:extLst>
          </p:nvPr>
        </p:nvGraphicFramePr>
        <p:xfrm>
          <a:off x="211666" y="1057275"/>
          <a:ext cx="10515600" cy="4479712"/>
        </p:xfrm>
        <a:graphic>
          <a:graphicData uri="http://schemas.openxmlformats.org/drawingml/2006/table">
            <a:tbl>
              <a:tblPr firstRow="1" bandRow="1">
                <a:tableStyleId>{5C22544A-7EE6-4342-B048-85BDC9FD1C3A}</a:tableStyleId>
              </a:tblPr>
              <a:tblGrid>
                <a:gridCol w="2904067">
                  <a:extLst>
                    <a:ext uri="{9D8B030D-6E8A-4147-A177-3AD203B41FA5}">
                      <a16:colId xmlns:a16="http://schemas.microsoft.com/office/drawing/2014/main" val="1607110987"/>
                    </a:ext>
                  </a:extLst>
                </a:gridCol>
                <a:gridCol w="7611533">
                  <a:extLst>
                    <a:ext uri="{9D8B030D-6E8A-4147-A177-3AD203B41FA5}">
                      <a16:colId xmlns:a16="http://schemas.microsoft.com/office/drawing/2014/main" val="2563091875"/>
                    </a:ext>
                  </a:extLst>
                </a:gridCol>
              </a:tblGrid>
              <a:tr h="891328">
                <a:tc>
                  <a:txBody>
                    <a:bodyPr/>
                    <a:lstStyle/>
                    <a:p>
                      <a:r>
                        <a:rPr lang="en-US">
                          <a:latin typeface="Times New Roman" panose="02020603050405020304" pitchFamily="18" charset="0"/>
                          <a:cs typeface="Times New Roman" panose="02020603050405020304" pitchFamily="18" charset="0"/>
                        </a:rPr>
                        <a:t>Phases</a:t>
                      </a:r>
                    </a:p>
                  </a:txBody>
                  <a:tcPr/>
                </a:tc>
                <a:tc>
                  <a:txBody>
                    <a:bodyPr/>
                    <a:lstStyle/>
                    <a:p>
                      <a:r>
                        <a:rPr lang="en-US">
                          <a:latin typeface="Times New Roman" panose="02020603050405020304" pitchFamily="18" charset="0"/>
                          <a:cs typeface="Times New Roman" panose="02020603050405020304" pitchFamily="18" charset="0"/>
                        </a:rPr>
                        <a:t>Application</a:t>
                      </a:r>
                    </a:p>
                  </a:txBody>
                  <a:tcPr/>
                </a:tc>
                <a:extLst>
                  <a:ext uri="{0D108BD9-81ED-4DB2-BD59-A6C34878D82A}">
                    <a16:rowId xmlns:a16="http://schemas.microsoft.com/office/drawing/2014/main" val="4099491449"/>
                  </a:ext>
                </a:extLst>
              </a:tr>
              <a:tr h="891328">
                <a:tc>
                  <a:txBody>
                    <a:bodyPr/>
                    <a:lstStyle/>
                    <a:p>
                      <a:r>
                        <a:rPr lang="en-US">
                          <a:latin typeface="Times New Roman" panose="02020603050405020304" pitchFamily="18" charset="0"/>
                          <a:cs typeface="Times New Roman" panose="02020603050405020304" pitchFamily="18" charset="0"/>
                        </a:rPr>
                        <a:t>Phase 6- Implementation</a:t>
                      </a:r>
                    </a:p>
                  </a:txBody>
                  <a:tcPr/>
                </a:tc>
                <a:tc>
                  <a:txBody>
                    <a:bodyPr/>
                    <a:lstStyle/>
                    <a:p>
                      <a:r>
                        <a:rPr lang="en-US">
                          <a:latin typeface="Times New Roman" panose="02020603050405020304" pitchFamily="18" charset="0"/>
                          <a:cs typeface="Times New Roman" panose="02020603050405020304" pitchFamily="18" charset="0"/>
                        </a:rPr>
                        <a:t>Smart Underwear has undergone clinical evaluation in NHS-affiliated environments, indicating its potential for implementation through general practitioner practices and urology departments (Long et al., 2015).</a:t>
                      </a:r>
                    </a:p>
                  </a:txBody>
                  <a:tcPr/>
                </a:tc>
                <a:extLst>
                  <a:ext uri="{0D108BD9-81ED-4DB2-BD59-A6C34878D82A}">
                    <a16:rowId xmlns:a16="http://schemas.microsoft.com/office/drawing/2014/main" val="4011675792"/>
                  </a:ext>
                </a:extLst>
              </a:tr>
              <a:tr h="891328">
                <a:tc>
                  <a:txBody>
                    <a:bodyPr/>
                    <a:lstStyle/>
                    <a:p>
                      <a:r>
                        <a:rPr lang="en-US">
                          <a:latin typeface="Times New Roman" panose="02020603050405020304" pitchFamily="18" charset="0"/>
                          <a:cs typeface="Times New Roman" panose="02020603050405020304" pitchFamily="18" charset="0"/>
                        </a:rPr>
                        <a:t>Phase 7- Process Evaluation</a:t>
                      </a:r>
                    </a:p>
                  </a:txBody>
                  <a:tcPr/>
                </a:tc>
                <a:tc>
                  <a:txBody>
                    <a:bodyPr/>
                    <a:lstStyle/>
                    <a:p>
                      <a:r>
                        <a:rPr lang="en-US">
                          <a:latin typeface="Times New Roman" panose="02020603050405020304" pitchFamily="18" charset="0"/>
                          <a:cs typeface="Times New Roman" panose="02020603050405020304" pitchFamily="18" charset="0"/>
                        </a:rPr>
                        <a:t>Process evaluation include acceptability, daily usage frequency, application engagement, and sample size (Glanz et al., 2015).</a:t>
                      </a:r>
                    </a:p>
                  </a:txBody>
                  <a:tcPr/>
                </a:tc>
                <a:extLst>
                  <a:ext uri="{0D108BD9-81ED-4DB2-BD59-A6C34878D82A}">
                    <a16:rowId xmlns:a16="http://schemas.microsoft.com/office/drawing/2014/main" val="699491040"/>
                  </a:ext>
                </a:extLst>
              </a:tr>
              <a:tr h="891328">
                <a:tc>
                  <a:txBody>
                    <a:bodyPr/>
                    <a:lstStyle/>
                    <a:p>
                      <a:r>
                        <a:rPr lang="en-US">
                          <a:latin typeface="Times New Roman" panose="02020603050405020304" pitchFamily="18" charset="0"/>
                          <a:cs typeface="Times New Roman" panose="02020603050405020304" pitchFamily="18" charset="0"/>
                        </a:rPr>
                        <a:t>Phase 8- Impact Evaluation</a:t>
                      </a:r>
                    </a:p>
                  </a:txBody>
                  <a:tcPr/>
                </a:tc>
                <a:tc>
                  <a:txBody>
                    <a:bodyPr/>
                    <a:lstStyle/>
                    <a:p>
                      <a:r>
                        <a:rPr lang="en-US">
                          <a:latin typeface="Times New Roman" panose="02020603050405020304" pitchFamily="18" charset="0"/>
                          <a:cs typeface="Times New Roman" panose="02020603050405020304" pitchFamily="18" charset="0"/>
                        </a:rPr>
                        <a:t>It is anticipated that the impact evaluation will result in an increase in Prostrate-specific antigen (PSA) testing and prompt referrals to urology (NICE, 2023).</a:t>
                      </a:r>
                    </a:p>
                  </a:txBody>
                  <a:tcPr/>
                </a:tc>
                <a:extLst>
                  <a:ext uri="{0D108BD9-81ED-4DB2-BD59-A6C34878D82A}">
                    <a16:rowId xmlns:a16="http://schemas.microsoft.com/office/drawing/2014/main" val="1115137055"/>
                  </a:ext>
                </a:extLst>
              </a:tr>
              <a:tr h="891328">
                <a:tc>
                  <a:txBody>
                    <a:bodyPr/>
                    <a:lstStyle/>
                    <a:p>
                      <a:r>
                        <a:rPr lang="en-US">
                          <a:latin typeface="Times New Roman" panose="02020603050405020304" pitchFamily="18" charset="0"/>
                          <a:cs typeface="Times New Roman" panose="02020603050405020304" pitchFamily="18" charset="0"/>
                        </a:rPr>
                        <a:t>Phase 9- Outcome Evaluation</a:t>
                      </a:r>
                    </a:p>
                  </a:txBody>
                  <a:tcPr/>
                </a:tc>
                <a:tc>
                  <a:txBody>
                    <a:bodyPr/>
                    <a:lstStyle/>
                    <a:p>
                      <a:r>
                        <a:rPr lang="en-US">
                          <a:latin typeface="Times New Roman" panose="02020603050405020304" pitchFamily="18" charset="0"/>
                          <a:cs typeface="Times New Roman" panose="02020603050405020304" pitchFamily="18" charset="0"/>
                        </a:rPr>
                        <a:t>The outcome evaluation aims to decrease late-stage prostate cancer incidences and enhance survival rates (Cancer Research UK, 2024; Prime, 2025). </a:t>
                      </a:r>
                    </a:p>
                  </a:txBody>
                  <a:tcPr/>
                </a:tc>
                <a:extLst>
                  <a:ext uri="{0D108BD9-81ED-4DB2-BD59-A6C34878D82A}">
                    <a16:rowId xmlns:a16="http://schemas.microsoft.com/office/drawing/2014/main" val="137180016"/>
                  </a:ext>
                </a:extLst>
              </a:tr>
            </a:tbl>
          </a:graphicData>
        </a:graphic>
      </p:graphicFrame>
    </p:spTree>
    <p:extLst>
      <p:ext uri="{BB962C8B-B14F-4D97-AF65-F5344CB8AC3E}">
        <p14:creationId xmlns:p14="http://schemas.microsoft.com/office/powerpoint/2010/main" val="3565751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BB4F5-76C4-473D-54F2-72499EABFF40}"/>
              </a:ext>
            </a:extLst>
          </p:cNvPr>
          <p:cNvSpPr>
            <a:spLocks noGrp="1"/>
          </p:cNvSpPr>
          <p:nvPr>
            <p:ph type="title"/>
          </p:nvPr>
        </p:nvSpPr>
        <p:spPr>
          <a:xfrm>
            <a:off x="533400" y="0"/>
            <a:ext cx="10515600" cy="935299"/>
          </a:xfrm>
        </p:spPr>
        <p:txBody>
          <a:bodyPr>
            <a:normAutofit fontScale="90000"/>
          </a:bodyPr>
          <a:lstStyle/>
          <a:p>
            <a:r>
              <a:rPr lang="en-US" b="1"/>
              <a:t>Critical Evaluation of Precede-Proceed Model </a:t>
            </a:r>
            <a:r>
              <a:rPr lang="en-US" sz="1100" b="1"/>
              <a:t>(Madona)</a:t>
            </a:r>
          </a:p>
        </p:txBody>
      </p:sp>
      <p:sp>
        <p:nvSpPr>
          <p:cNvPr id="3" name="Content Placeholder 2">
            <a:extLst>
              <a:ext uri="{FF2B5EF4-FFF2-40B4-BE49-F238E27FC236}">
                <a16:creationId xmlns:a16="http://schemas.microsoft.com/office/drawing/2014/main" id="{BD3B7082-182E-6A6C-437E-BF1B96CF8298}"/>
              </a:ext>
            </a:extLst>
          </p:cNvPr>
          <p:cNvSpPr>
            <a:spLocks noGrp="1"/>
          </p:cNvSpPr>
          <p:nvPr>
            <p:ph idx="1"/>
          </p:nvPr>
        </p:nvSpPr>
        <p:spPr>
          <a:xfrm>
            <a:off x="3799270" y="1177659"/>
            <a:ext cx="3739848" cy="585827"/>
          </a:xfrm>
        </p:spPr>
        <p:txBody>
          <a:bodyPr>
            <a:normAutofit fontScale="85000" lnSpcReduction="10000"/>
          </a:bodyPr>
          <a:lstStyle/>
          <a:p>
            <a:pPr marL="0" indent="0">
              <a:buNone/>
            </a:pPr>
            <a:r>
              <a:rPr lang="en-US" b="1"/>
              <a:t>Strengths Vs Limitations</a:t>
            </a:r>
          </a:p>
          <a:p>
            <a:pPr marL="0" indent="0">
              <a:buNone/>
            </a:pPr>
            <a:endParaRPr lang="en-US" b="1"/>
          </a:p>
        </p:txBody>
      </p:sp>
      <p:sp>
        <p:nvSpPr>
          <p:cNvPr id="5" name="Rectangle 4">
            <a:extLst>
              <a:ext uri="{FF2B5EF4-FFF2-40B4-BE49-F238E27FC236}">
                <a16:creationId xmlns:a16="http://schemas.microsoft.com/office/drawing/2014/main" id="{F843621C-9EF3-BAF6-5E89-F6FF73552DCA}"/>
              </a:ext>
            </a:extLst>
          </p:cNvPr>
          <p:cNvSpPr/>
          <p:nvPr/>
        </p:nvSpPr>
        <p:spPr>
          <a:xfrm>
            <a:off x="389466" y="2483229"/>
            <a:ext cx="4367591" cy="1500944"/>
          </a:xfrm>
          <a:prstGeom prst="rect">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Structured and thorough</a:t>
            </a:r>
            <a:r>
              <a:rPr lang="en-US">
                <a:solidFill>
                  <a:schemeClr val="tx1"/>
                </a:solidFill>
              </a:rPr>
              <a:t>: Provides a systematic framework from needs assessment to result evaluation, suitable for intricate health interventions.</a:t>
            </a:r>
          </a:p>
          <a:p>
            <a:pPr algn="ctr"/>
            <a:endParaRPr lang="en-US">
              <a:solidFill>
                <a:schemeClr val="tx1"/>
              </a:solidFill>
            </a:endParaRPr>
          </a:p>
        </p:txBody>
      </p:sp>
      <p:sp>
        <p:nvSpPr>
          <p:cNvPr id="6" name="Rectangle 5">
            <a:extLst>
              <a:ext uri="{FF2B5EF4-FFF2-40B4-BE49-F238E27FC236}">
                <a16:creationId xmlns:a16="http://schemas.microsoft.com/office/drawing/2014/main" id="{23A25276-054B-AD2E-82C6-81C16910C692}"/>
              </a:ext>
            </a:extLst>
          </p:cNvPr>
          <p:cNvSpPr/>
          <p:nvPr/>
        </p:nvSpPr>
        <p:spPr>
          <a:xfrm>
            <a:off x="389467" y="4096431"/>
            <a:ext cx="4367590" cy="1306286"/>
          </a:xfrm>
          <a:prstGeom prst="rect">
            <a:avLst/>
          </a:prstGeom>
          <a:solidFill>
            <a:schemeClr val="accent1">
              <a:lumMod val="40000"/>
              <a:lumOff val="6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Capable of integrating digital health technologies: </a:t>
            </a:r>
            <a:r>
              <a:rPr lang="en-US">
                <a:solidFill>
                  <a:schemeClr val="tx1"/>
                </a:solidFill>
              </a:rPr>
              <a:t>Can assimilate wearable devices, mobile applications, and remote diagnostic tools (Glanz et al., 2015).</a:t>
            </a:r>
          </a:p>
          <a:p>
            <a:pPr algn="ctr"/>
            <a:endParaRPr lang="en-US">
              <a:solidFill>
                <a:schemeClr val="tx1"/>
              </a:solidFill>
            </a:endParaRPr>
          </a:p>
        </p:txBody>
      </p:sp>
      <p:sp>
        <p:nvSpPr>
          <p:cNvPr id="7" name="Rectangle 6">
            <a:extLst>
              <a:ext uri="{FF2B5EF4-FFF2-40B4-BE49-F238E27FC236}">
                <a16:creationId xmlns:a16="http://schemas.microsoft.com/office/drawing/2014/main" id="{09ABAE48-84C5-8F58-5296-5A89551428A2}"/>
              </a:ext>
            </a:extLst>
          </p:cNvPr>
          <p:cNvSpPr/>
          <p:nvPr/>
        </p:nvSpPr>
        <p:spPr>
          <a:xfrm>
            <a:off x="389465" y="5456237"/>
            <a:ext cx="4367590" cy="1365024"/>
          </a:xfrm>
          <a:prstGeom prst="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Facilitates stakeholder collaboration</a:t>
            </a:r>
            <a:r>
              <a:rPr lang="en-US">
                <a:solidFill>
                  <a:schemeClr val="tx1"/>
                </a:solidFill>
              </a:rPr>
              <a:t>: Fosters interaction among NHS, physicians, patients, and technology developers (Kim et al., 2022).</a:t>
            </a:r>
          </a:p>
          <a:p>
            <a:pPr algn="ctr"/>
            <a:endParaRPr lang="en-US">
              <a:solidFill>
                <a:schemeClr val="tx1"/>
              </a:solidFill>
            </a:endParaRPr>
          </a:p>
        </p:txBody>
      </p:sp>
      <p:sp>
        <p:nvSpPr>
          <p:cNvPr id="8" name="Rectangle 7">
            <a:extLst>
              <a:ext uri="{FF2B5EF4-FFF2-40B4-BE49-F238E27FC236}">
                <a16:creationId xmlns:a16="http://schemas.microsoft.com/office/drawing/2014/main" id="{166DFAA7-C854-179B-DC8D-8A792D229C00}"/>
              </a:ext>
            </a:extLst>
          </p:cNvPr>
          <p:cNvSpPr/>
          <p:nvPr/>
        </p:nvSpPr>
        <p:spPr>
          <a:xfrm>
            <a:off x="6475790" y="2483229"/>
            <a:ext cx="4878009" cy="1500944"/>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Resource-intensive:</a:t>
            </a:r>
            <a:r>
              <a:rPr lang="en-US">
                <a:solidFill>
                  <a:schemeClr val="tx1"/>
                </a:solidFill>
              </a:rPr>
              <a:t> The complete implementation necessitates time, financial investment, and interdisciplinary collaboration (Green &amp; Kreuter, 2005).</a:t>
            </a:r>
          </a:p>
          <a:p>
            <a:pPr algn="ctr"/>
            <a:endParaRPr lang="en-US">
              <a:solidFill>
                <a:schemeClr val="tx1"/>
              </a:solidFill>
            </a:endParaRPr>
          </a:p>
        </p:txBody>
      </p:sp>
      <p:sp>
        <p:nvSpPr>
          <p:cNvPr id="9" name="Rectangle 8">
            <a:extLst>
              <a:ext uri="{FF2B5EF4-FFF2-40B4-BE49-F238E27FC236}">
                <a16:creationId xmlns:a16="http://schemas.microsoft.com/office/drawing/2014/main" id="{703C94D3-6F7E-82AA-B3B1-4505088850B1}"/>
              </a:ext>
            </a:extLst>
          </p:cNvPr>
          <p:cNvSpPr/>
          <p:nvPr/>
        </p:nvSpPr>
        <p:spPr>
          <a:xfrm>
            <a:off x="6475791" y="3908862"/>
            <a:ext cx="4866287" cy="1529024"/>
          </a:xfrm>
          <a:prstGeom prst="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Technological advancement surpasses the model: </a:t>
            </a:r>
            <a:r>
              <a:rPr lang="en-US">
                <a:solidFill>
                  <a:schemeClr val="tx1"/>
                </a:solidFill>
              </a:rPr>
              <a:t>The swift progression of digital health may exceed the model's fixed stages, necessitating continual adjustments (</a:t>
            </a:r>
            <a:r>
              <a:rPr lang="en-US" err="1">
                <a:solidFill>
                  <a:schemeClr val="tx1"/>
                </a:solidFill>
              </a:rPr>
              <a:t>RHIhub</a:t>
            </a:r>
            <a:r>
              <a:rPr lang="en-US">
                <a:solidFill>
                  <a:schemeClr val="tx1"/>
                </a:solidFill>
              </a:rPr>
              <a:t>, </a:t>
            </a:r>
            <a:r>
              <a:rPr lang="en-US" err="1">
                <a:solidFill>
                  <a:schemeClr val="tx1"/>
                </a:solidFill>
              </a:rPr>
              <a:t>nd</a:t>
            </a:r>
            <a:r>
              <a:rPr lang="en-US">
                <a:solidFill>
                  <a:schemeClr val="tx1"/>
                </a:solidFill>
              </a:rPr>
              <a:t>).</a:t>
            </a:r>
          </a:p>
          <a:p>
            <a:pPr algn="ctr"/>
            <a:endParaRPr lang="en-US">
              <a:solidFill>
                <a:schemeClr val="tx1"/>
              </a:solidFill>
            </a:endParaRPr>
          </a:p>
        </p:txBody>
      </p:sp>
      <p:sp>
        <p:nvSpPr>
          <p:cNvPr id="10" name="Rectangle 9">
            <a:extLst>
              <a:ext uri="{FF2B5EF4-FFF2-40B4-BE49-F238E27FC236}">
                <a16:creationId xmlns:a16="http://schemas.microsoft.com/office/drawing/2014/main" id="{F6A85386-F7EF-72EE-018F-4E1BAE024F36}"/>
              </a:ext>
            </a:extLst>
          </p:cNvPr>
          <p:cNvSpPr/>
          <p:nvPr/>
        </p:nvSpPr>
        <p:spPr>
          <a:xfrm>
            <a:off x="6475791" y="5456237"/>
            <a:ext cx="4954209" cy="1306286"/>
          </a:xfrm>
          <a:prstGeom prst="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a:solidFill>
                  <a:schemeClr val="tx1"/>
                </a:solidFill>
              </a:rPr>
              <a:t>User Dependent Outcomes: </a:t>
            </a:r>
            <a:r>
              <a:rPr lang="en-US">
                <a:solidFill>
                  <a:schemeClr val="tx1"/>
                </a:solidFill>
              </a:rPr>
              <a:t>Success is significantly contingent upon consistent user </a:t>
            </a:r>
            <a:r>
              <a:rPr lang="en-US" err="1">
                <a:solidFill>
                  <a:schemeClr val="tx1"/>
                </a:solidFill>
              </a:rPr>
              <a:t>behaviour</a:t>
            </a:r>
            <a:r>
              <a:rPr lang="en-US">
                <a:solidFill>
                  <a:schemeClr val="tx1"/>
                </a:solidFill>
              </a:rPr>
              <a:t> (e.g., daily </a:t>
            </a:r>
            <a:r>
              <a:rPr lang="en-US" err="1">
                <a:solidFill>
                  <a:schemeClr val="tx1"/>
                </a:solidFill>
              </a:rPr>
              <a:t>utilisation</a:t>
            </a:r>
            <a:r>
              <a:rPr lang="en-US">
                <a:solidFill>
                  <a:schemeClr val="tx1"/>
                </a:solidFill>
              </a:rPr>
              <a:t> of smart underwear), which may differ among populations (Salem and Syed, 2022).</a:t>
            </a:r>
          </a:p>
        </p:txBody>
      </p:sp>
      <p:pic>
        <p:nvPicPr>
          <p:cNvPr id="14" name="Picture 13">
            <a:extLst>
              <a:ext uri="{FF2B5EF4-FFF2-40B4-BE49-F238E27FC236}">
                <a16:creationId xmlns:a16="http://schemas.microsoft.com/office/drawing/2014/main" id="{798708BD-964E-BECA-FE75-1296B8235650}"/>
              </a:ext>
            </a:extLst>
          </p:cNvPr>
          <p:cNvPicPr>
            <a:picLocks noChangeAspect="1"/>
          </p:cNvPicPr>
          <p:nvPr/>
        </p:nvPicPr>
        <p:blipFill>
          <a:blip r:embed="rId2"/>
          <a:stretch>
            <a:fillRect/>
          </a:stretch>
        </p:blipFill>
        <p:spPr>
          <a:xfrm>
            <a:off x="1331440" y="657833"/>
            <a:ext cx="2168990" cy="1686994"/>
          </a:xfrm>
          <a:prstGeom prst="rect">
            <a:avLst/>
          </a:prstGeom>
        </p:spPr>
      </p:pic>
      <p:pic>
        <p:nvPicPr>
          <p:cNvPr id="16" name="Picture 15">
            <a:extLst>
              <a:ext uri="{FF2B5EF4-FFF2-40B4-BE49-F238E27FC236}">
                <a16:creationId xmlns:a16="http://schemas.microsoft.com/office/drawing/2014/main" id="{5DCE54F0-2670-463F-664E-435133BFEDE2}"/>
              </a:ext>
            </a:extLst>
          </p:cNvPr>
          <p:cNvPicPr>
            <a:picLocks noChangeAspect="1"/>
          </p:cNvPicPr>
          <p:nvPr/>
        </p:nvPicPr>
        <p:blipFill>
          <a:blip r:embed="rId3"/>
          <a:stretch>
            <a:fillRect/>
          </a:stretch>
        </p:blipFill>
        <p:spPr>
          <a:xfrm>
            <a:off x="8026850" y="650032"/>
            <a:ext cx="2168990" cy="1686993"/>
          </a:xfrm>
          <a:prstGeom prst="rect">
            <a:avLst/>
          </a:prstGeom>
        </p:spPr>
      </p:pic>
    </p:spTree>
    <p:extLst>
      <p:ext uri="{BB962C8B-B14F-4D97-AF65-F5344CB8AC3E}">
        <p14:creationId xmlns:p14="http://schemas.microsoft.com/office/powerpoint/2010/main" val="4237550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AD509-5A56-DCC6-5E98-B343B68C2B0D}"/>
              </a:ext>
            </a:extLst>
          </p:cNvPr>
          <p:cNvSpPr>
            <a:spLocks noGrp="1"/>
          </p:cNvSpPr>
          <p:nvPr>
            <p:ph type="title"/>
          </p:nvPr>
        </p:nvSpPr>
        <p:spPr>
          <a:xfrm>
            <a:off x="5419165" y="609600"/>
            <a:ext cx="5410200" cy="1063754"/>
          </a:xfrm>
        </p:spPr>
        <p:txBody>
          <a:bodyPr anchor="t">
            <a:normAutofit/>
          </a:bodyPr>
          <a:lstStyle/>
          <a:p>
            <a:r>
              <a:rPr lang="en-GB" sz="4000">
                <a:latin typeface="Arial"/>
                <a:cs typeface="Arial"/>
              </a:rPr>
              <a:t>Barriers</a:t>
            </a:r>
            <a:r>
              <a:rPr lang="en-GB" sz="4000"/>
              <a:t> </a:t>
            </a:r>
          </a:p>
        </p:txBody>
      </p:sp>
      <p:sp>
        <p:nvSpPr>
          <p:cNvPr id="3" name="Content Placeholder 2">
            <a:extLst>
              <a:ext uri="{FF2B5EF4-FFF2-40B4-BE49-F238E27FC236}">
                <a16:creationId xmlns:a16="http://schemas.microsoft.com/office/drawing/2014/main" id="{C97A33ED-9C6F-C8F6-2378-05D4D8F41990}"/>
              </a:ext>
            </a:extLst>
          </p:cNvPr>
          <p:cNvSpPr>
            <a:spLocks noGrp="1"/>
          </p:cNvSpPr>
          <p:nvPr>
            <p:ph idx="1"/>
          </p:nvPr>
        </p:nvSpPr>
        <p:spPr>
          <a:xfrm>
            <a:off x="6096000" y="3238385"/>
            <a:ext cx="5638800" cy="1943215"/>
          </a:xfrm>
        </p:spPr>
        <p:txBody>
          <a:bodyPr vert="horz" lIns="91440" tIns="45720" rIns="91440" bIns="45720" rtlCol="0">
            <a:normAutofit/>
          </a:bodyPr>
          <a:lstStyle/>
          <a:p>
            <a:r>
              <a:rPr lang="en-GB" sz="2200">
                <a:solidFill>
                  <a:schemeClr val="tx1">
                    <a:alpha val="55000"/>
                  </a:schemeClr>
                </a:solidFill>
                <a:latin typeface="Arial"/>
                <a:cs typeface="Arial"/>
              </a:rPr>
              <a:t>A barrier is a visible structure or an invisible factor that obstructs, hinders, or complicates the movement, fulfilment of objectives, or communication of an individual or entity (Heffernan, 2024).</a:t>
            </a:r>
            <a:endParaRPr lang="en-GB" sz="2200">
              <a:solidFill>
                <a:schemeClr val="tx1">
                  <a:alpha val="55000"/>
                </a:schemeClr>
              </a:solidFill>
            </a:endParaRPr>
          </a:p>
          <a:p>
            <a:endParaRPr lang="en-GB" sz="2200">
              <a:solidFill>
                <a:schemeClr val="tx1">
                  <a:alpha val="55000"/>
                </a:schemeClr>
              </a:solidFill>
              <a:latin typeface="Arial"/>
              <a:cs typeface="Arial"/>
            </a:endParaRPr>
          </a:p>
          <a:p>
            <a:endParaRPr lang="en-GB" sz="2200">
              <a:solidFill>
                <a:schemeClr val="tx1">
                  <a:alpha val="55000"/>
                </a:schemeClr>
              </a:solidFill>
            </a:endParaRPr>
          </a:p>
        </p:txBody>
      </p:sp>
      <p:pic>
        <p:nvPicPr>
          <p:cNvPr id="4" name="Picture 3" descr="human barrier in Denmark ...">
            <a:extLst>
              <a:ext uri="{FF2B5EF4-FFF2-40B4-BE49-F238E27FC236}">
                <a16:creationId xmlns:a16="http://schemas.microsoft.com/office/drawing/2014/main" id="{C3D6FA83-A29A-D4CD-E717-6C4ACD75F221}"/>
              </a:ext>
            </a:extLst>
          </p:cNvPr>
          <p:cNvPicPr>
            <a:picLocks noChangeAspect="1"/>
          </p:cNvPicPr>
          <p:nvPr/>
        </p:nvPicPr>
        <p:blipFill>
          <a:blip r:embed="rId2"/>
          <a:stretch>
            <a:fillRect/>
          </a:stretch>
        </p:blipFill>
        <p:spPr>
          <a:xfrm>
            <a:off x="914400" y="2696859"/>
            <a:ext cx="4495801" cy="1464281"/>
          </a:xfrm>
          <a:prstGeom prst="rect">
            <a:avLst/>
          </a:prstGeom>
        </p:spPr>
      </p:pic>
      <p:sp>
        <p:nvSpPr>
          <p:cNvPr id="5" name="TextBox 4">
            <a:extLst>
              <a:ext uri="{FF2B5EF4-FFF2-40B4-BE49-F238E27FC236}">
                <a16:creationId xmlns:a16="http://schemas.microsoft.com/office/drawing/2014/main" id="{15B314AC-4CB0-20AF-8E45-6A9A835FB6C9}"/>
              </a:ext>
            </a:extLst>
          </p:cNvPr>
          <p:cNvSpPr txBox="1"/>
          <p:nvPr/>
        </p:nvSpPr>
        <p:spPr>
          <a:xfrm>
            <a:off x="1479720" y="1493172"/>
            <a:ext cx="35513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Amanda Slides </a:t>
            </a:r>
          </a:p>
        </p:txBody>
      </p:sp>
    </p:spTree>
    <p:extLst>
      <p:ext uri="{BB962C8B-B14F-4D97-AF65-F5344CB8AC3E}">
        <p14:creationId xmlns:p14="http://schemas.microsoft.com/office/powerpoint/2010/main" val="818219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49BDF-C77C-7009-3F85-CC0DEAB1E66A}"/>
              </a:ext>
            </a:extLst>
          </p:cNvPr>
          <p:cNvSpPr>
            <a:spLocks noGrp="1"/>
          </p:cNvSpPr>
          <p:nvPr>
            <p:ph type="title"/>
          </p:nvPr>
        </p:nvSpPr>
        <p:spPr>
          <a:xfrm>
            <a:off x="868680" y="1709928"/>
            <a:ext cx="3099816" cy="1709928"/>
          </a:xfrm>
        </p:spPr>
        <p:txBody>
          <a:bodyPr vert="horz" lIns="91440" tIns="45720" rIns="91440" bIns="45720" rtlCol="0" anchor="t">
            <a:normAutofit/>
          </a:bodyPr>
          <a:lstStyle/>
          <a:p>
            <a:pPr>
              <a:lnSpc>
                <a:spcPct val="90000"/>
              </a:lnSpc>
            </a:pPr>
            <a:r>
              <a:rPr lang="en-US" sz="2900" kern="1200">
                <a:latin typeface="+mj-lt"/>
                <a:ea typeface="+mj-ea"/>
                <a:cs typeface="+mj-cs"/>
              </a:rPr>
              <a:t>Identified Potential Stakeholders for IMAMN</a:t>
            </a:r>
          </a:p>
        </p:txBody>
      </p:sp>
      <p:sp>
        <p:nvSpPr>
          <p:cNvPr id="4" name="TextBox 3">
            <a:extLst>
              <a:ext uri="{FF2B5EF4-FFF2-40B4-BE49-F238E27FC236}">
                <a16:creationId xmlns:a16="http://schemas.microsoft.com/office/drawing/2014/main" id="{0F429652-F99A-F402-B436-B4497D49ABC8}"/>
              </a:ext>
            </a:extLst>
          </p:cNvPr>
          <p:cNvSpPr txBox="1"/>
          <p:nvPr/>
        </p:nvSpPr>
        <p:spPr>
          <a:xfrm>
            <a:off x="868680" y="3429000"/>
            <a:ext cx="3099816" cy="206654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110000"/>
              </a:lnSpc>
              <a:spcBef>
                <a:spcPts val="1000"/>
              </a:spcBef>
            </a:pPr>
            <a:r>
              <a:rPr lang="en-US" kern="1200">
                <a:latin typeface="+mn-lt"/>
                <a:ea typeface="+mn-ea"/>
                <a:cs typeface="+mn-cs"/>
              </a:rPr>
              <a:t>Amanda</a:t>
            </a:r>
          </a:p>
        </p:txBody>
      </p:sp>
      <p:sp>
        <p:nvSpPr>
          <p:cNvPr id="10" name="Date Placeholder 4">
            <a:extLst>
              <a:ext uri="{FF2B5EF4-FFF2-40B4-BE49-F238E27FC236}">
                <a16:creationId xmlns:a16="http://schemas.microsoft.com/office/drawing/2014/main" id="{D858066E-9234-B94B-2282-35833F09708E}"/>
              </a:ext>
            </a:extLst>
          </p:cNvPr>
          <p:cNvSpPr>
            <a:spLocks noGrp="1"/>
          </p:cNvSpPr>
          <p:nvPr>
            <p:ph type="dt" sz="half" idx="10"/>
          </p:nvPr>
        </p:nvSpPr>
        <p:spPr>
          <a:xfrm>
            <a:off x="868680" y="6356350"/>
            <a:ext cx="2743200" cy="365125"/>
          </a:xfrm>
        </p:spPr>
        <p:txBody>
          <a:bodyPr/>
          <a:lstStyle/>
          <a:p>
            <a:pPr>
              <a:spcAft>
                <a:spcPts val="600"/>
              </a:spcAft>
            </a:pPr>
            <a:fld id="{E659C3BF-1F44-41CE-8BAA-54E5C706F154}" type="datetime1">
              <a:pPr>
                <a:spcAft>
                  <a:spcPts val="600"/>
                </a:spcAft>
              </a:pPr>
              <a:t>11/9/2025</a:t>
            </a:fld>
            <a:endParaRPr lang="en-US"/>
          </a:p>
        </p:txBody>
      </p:sp>
      <p:sp>
        <p:nvSpPr>
          <p:cNvPr id="12" name="Footer Placeholder 5">
            <a:extLst>
              <a:ext uri="{FF2B5EF4-FFF2-40B4-BE49-F238E27FC236}">
                <a16:creationId xmlns:a16="http://schemas.microsoft.com/office/drawing/2014/main" id="{E76E0B47-2DFF-7B98-A56C-45D2E2A48C48}"/>
              </a:ext>
            </a:extLst>
          </p:cNvPr>
          <p:cNvSpPr>
            <a:spLocks noGrp="1"/>
          </p:cNvSpPr>
          <p:nvPr>
            <p:ph type="ftr" sz="quarter" idx="11"/>
          </p:nvPr>
        </p:nvSpPr>
        <p:spPr>
          <a:xfrm>
            <a:off x="4038600" y="6356350"/>
            <a:ext cx="4114800" cy="365125"/>
          </a:xfrm>
        </p:spPr>
        <p:txBody>
          <a:bodyPr/>
          <a:lstStyle/>
          <a:p>
            <a:endParaRPr lang="en-US"/>
          </a:p>
        </p:txBody>
      </p:sp>
      <p:sp>
        <p:nvSpPr>
          <p:cNvPr id="14" name="Slide Number Placeholder 6">
            <a:extLst>
              <a:ext uri="{FF2B5EF4-FFF2-40B4-BE49-F238E27FC236}">
                <a16:creationId xmlns:a16="http://schemas.microsoft.com/office/drawing/2014/main" id="{C1701718-03B7-9EDB-C2E4-B8BA7EA2DAF5}"/>
              </a:ext>
            </a:extLst>
          </p:cNvPr>
          <p:cNvSpPr>
            <a:spLocks noGrp="1"/>
          </p:cNvSpPr>
          <p:nvPr>
            <p:ph type="sldNum" sz="quarter" idx="12"/>
          </p:nvPr>
        </p:nvSpPr>
        <p:spPr>
          <a:xfrm>
            <a:off x="8610600" y="6356350"/>
            <a:ext cx="2743200" cy="365125"/>
          </a:xfrm>
        </p:spPr>
        <p:txBody>
          <a:bodyPr/>
          <a:lstStyle/>
          <a:p>
            <a:pPr>
              <a:spcAft>
                <a:spcPts val="600"/>
              </a:spcAft>
            </a:pPr>
            <a:fld id="{A65A5C87-DF58-40C8-B092-1DE63DB4547E}" type="slidenum">
              <a:rPr lang="en-US" dirty="0"/>
              <a:pPr>
                <a:spcAft>
                  <a:spcPts val="600"/>
                </a:spcAft>
              </a:pPr>
              <a:t>23</a:t>
            </a:fld>
            <a:endParaRPr lang="en-US"/>
          </a:p>
        </p:txBody>
      </p:sp>
      <p:graphicFrame>
        <p:nvGraphicFramePr>
          <p:cNvPr id="6" name="Content Placeholder 2">
            <a:extLst>
              <a:ext uri="{FF2B5EF4-FFF2-40B4-BE49-F238E27FC236}">
                <a16:creationId xmlns:a16="http://schemas.microsoft.com/office/drawing/2014/main" id="{E489557C-0CE7-39B6-A1D7-F97CB2AB68FF}"/>
              </a:ext>
            </a:extLst>
          </p:cNvPr>
          <p:cNvGraphicFramePr>
            <a:graphicFrameLocks noGrp="1"/>
          </p:cNvGraphicFramePr>
          <p:nvPr>
            <p:ph idx="1"/>
            <p:extLst>
              <p:ext uri="{D42A27DB-BD31-4B8C-83A1-F6EECF244321}">
                <p14:modId xmlns:p14="http://schemas.microsoft.com/office/powerpoint/2010/main" val="3914167672"/>
              </p:ext>
            </p:extLst>
          </p:nvPr>
        </p:nvGraphicFramePr>
        <p:xfrm>
          <a:off x="4965192" y="526587"/>
          <a:ext cx="6729984" cy="52798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09988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Denmark An Interesting Market For Finnish Health Technology - Ecosystem Stakeholders  Healthcare Png,Copyright Png - free transparent png images - pngaaa.com">
            <a:extLst>
              <a:ext uri="{FF2B5EF4-FFF2-40B4-BE49-F238E27FC236}">
                <a16:creationId xmlns:a16="http://schemas.microsoft.com/office/drawing/2014/main" id="{69E64E39-7EF4-D406-BD59-45F11208A93E}"/>
              </a:ext>
            </a:extLst>
          </p:cNvPr>
          <p:cNvPicPr>
            <a:picLocks noChangeAspect="1"/>
          </p:cNvPicPr>
          <p:nvPr/>
        </p:nvPicPr>
        <p:blipFill>
          <a:blip r:embed="rId2"/>
          <a:stretch>
            <a:fillRect/>
          </a:stretch>
        </p:blipFill>
        <p:spPr>
          <a:xfrm>
            <a:off x="6838390" y="978976"/>
            <a:ext cx="4410572" cy="4876731"/>
          </a:xfrm>
          <a:prstGeom prst="rect">
            <a:avLst/>
          </a:prstGeom>
        </p:spPr>
      </p:pic>
      <p:sp>
        <p:nvSpPr>
          <p:cNvPr id="2" name="Title 1">
            <a:extLst>
              <a:ext uri="{FF2B5EF4-FFF2-40B4-BE49-F238E27FC236}">
                <a16:creationId xmlns:a16="http://schemas.microsoft.com/office/drawing/2014/main" id="{A286D184-9FB0-4109-FEB4-2550652AEA8C}"/>
              </a:ext>
            </a:extLst>
          </p:cNvPr>
          <p:cNvSpPr>
            <a:spLocks noGrp="1"/>
          </p:cNvSpPr>
          <p:nvPr>
            <p:ph type="title"/>
          </p:nvPr>
        </p:nvSpPr>
        <p:spPr>
          <a:xfrm>
            <a:off x="1014985" y="594897"/>
            <a:ext cx="5501548" cy="2353362"/>
          </a:xfrm>
        </p:spPr>
        <p:txBody>
          <a:bodyPr anchor="b">
            <a:normAutofit/>
          </a:bodyPr>
          <a:lstStyle/>
          <a:p>
            <a:r>
              <a:rPr lang="en-GB" sz="4800" b="1">
                <a:latin typeface="Arial"/>
                <a:cs typeface="Arial"/>
              </a:rPr>
              <a:t>Potential Barriers to Implementat</a:t>
            </a:r>
            <a:r>
              <a:rPr lang="en-GB" sz="4800" b="1">
                <a:solidFill>
                  <a:schemeClr val="bg1"/>
                </a:solidFill>
                <a:latin typeface="Arial"/>
                <a:cs typeface="Arial"/>
              </a:rPr>
              <a:t>ion</a:t>
            </a:r>
            <a:endParaRPr lang="en-US" sz="4800">
              <a:solidFill>
                <a:schemeClr val="bg1"/>
              </a:solidFill>
            </a:endParaRPr>
          </a:p>
          <a:p>
            <a:endParaRPr lang="en-GB" sz="4800">
              <a:solidFill>
                <a:schemeClr val="bg1"/>
              </a:solidFill>
            </a:endParaRPr>
          </a:p>
        </p:txBody>
      </p:sp>
      <p:sp>
        <p:nvSpPr>
          <p:cNvPr id="3" name="Content Placeholder 2">
            <a:extLst>
              <a:ext uri="{FF2B5EF4-FFF2-40B4-BE49-F238E27FC236}">
                <a16:creationId xmlns:a16="http://schemas.microsoft.com/office/drawing/2014/main" id="{F7626866-318F-E0D4-A0A7-6AA853DE88EB}"/>
              </a:ext>
            </a:extLst>
          </p:cNvPr>
          <p:cNvSpPr>
            <a:spLocks noGrp="1"/>
          </p:cNvSpPr>
          <p:nvPr>
            <p:ph idx="1"/>
          </p:nvPr>
        </p:nvSpPr>
        <p:spPr>
          <a:xfrm>
            <a:off x="1014985" y="2438042"/>
            <a:ext cx="5501548" cy="3577626"/>
          </a:xfrm>
        </p:spPr>
        <p:txBody>
          <a:bodyPr vert="horz" lIns="91440" tIns="45720" rIns="91440" bIns="45720" rtlCol="0" anchor="t">
            <a:noAutofit/>
          </a:bodyPr>
          <a:lstStyle/>
          <a:p>
            <a:r>
              <a:rPr lang="en-GB" sz="1400" b="1">
                <a:latin typeface="Arial"/>
                <a:cs typeface="Arial"/>
              </a:rPr>
              <a:t>Resistance to Change:</a:t>
            </a:r>
            <a:r>
              <a:rPr lang="en-GB" sz="1400">
                <a:latin typeface="Arial"/>
                <a:cs typeface="Arial"/>
              </a:rPr>
              <a:t> Older men may be hesitant to adopt new technology or modify their health behaviour due to traditional attitudes toward healthcare.</a:t>
            </a:r>
          </a:p>
          <a:p>
            <a:r>
              <a:rPr lang="en-GB" sz="1400" b="1">
                <a:latin typeface="Arial"/>
                <a:cs typeface="Arial"/>
              </a:rPr>
              <a:t>Privacy Concerns:</a:t>
            </a:r>
            <a:r>
              <a:rPr lang="en-GB" sz="1400">
                <a:latin typeface="Arial"/>
                <a:cs typeface="Arial"/>
              </a:rPr>
              <a:t> With the underwear's health monitoring capabilities, concerns about data security and personal privacy may deter users from engagement (Brey, 2018).</a:t>
            </a:r>
          </a:p>
          <a:p>
            <a:r>
              <a:rPr lang="en-GB" sz="1400" b="1">
                <a:latin typeface="Arial"/>
                <a:cs typeface="Arial"/>
              </a:rPr>
              <a:t>Technological Literacy:</a:t>
            </a:r>
            <a:r>
              <a:rPr lang="en-GB" sz="1400">
                <a:latin typeface="Arial"/>
                <a:cs typeface="Arial"/>
              </a:rPr>
              <a:t> Many individuals over 50 may lack the comfort or familiarity with digital health technologies, impacting their willingness to use the app associated with the underwear.</a:t>
            </a:r>
          </a:p>
          <a:p>
            <a:r>
              <a:rPr lang="en-GB" sz="1400" b="1">
                <a:latin typeface="Arial"/>
                <a:cs typeface="Arial"/>
              </a:rPr>
              <a:t>Cost and Accessibility:</a:t>
            </a:r>
            <a:r>
              <a:rPr lang="en-GB" sz="1400">
                <a:latin typeface="Arial"/>
                <a:cs typeface="Arial"/>
              </a:rPr>
              <a:t> Ensuring the underwear remains affordable and accessible to the target demographic may present economic challenges.</a:t>
            </a:r>
          </a:p>
          <a:p>
            <a:r>
              <a:rPr lang="en-GB" sz="1400" b="1">
                <a:solidFill>
                  <a:schemeClr val="bg1"/>
                </a:solidFill>
                <a:latin typeface="Arial"/>
                <a:cs typeface="Arial"/>
              </a:rPr>
              <a:t>Regulatory Compliance:</a:t>
            </a:r>
            <a:r>
              <a:rPr lang="en-GB" sz="1400">
                <a:solidFill>
                  <a:schemeClr val="bg1"/>
                </a:solidFill>
                <a:latin typeface="Arial"/>
                <a:cs typeface="Arial"/>
              </a:rPr>
              <a:t> Navigating healthcare regulations concerning wearable devices may limit implementation strategies (Loeb and Laporte, 2020).</a:t>
            </a:r>
            <a:endParaRPr lang="en-GB" sz="1400">
              <a:solidFill>
                <a:schemeClr val="bg1"/>
              </a:solidFill>
            </a:endParaRPr>
          </a:p>
          <a:p>
            <a:endParaRPr lang="en-GB" sz="1100">
              <a:solidFill>
                <a:schemeClr val="bg1"/>
              </a:solidFill>
            </a:endParaRPr>
          </a:p>
        </p:txBody>
      </p:sp>
      <p:sp>
        <p:nvSpPr>
          <p:cNvPr id="5" name="TextBox 4">
            <a:extLst>
              <a:ext uri="{FF2B5EF4-FFF2-40B4-BE49-F238E27FC236}">
                <a16:creationId xmlns:a16="http://schemas.microsoft.com/office/drawing/2014/main" id="{4E4B531D-D1D2-9990-6D54-E6960434E180}"/>
              </a:ext>
            </a:extLst>
          </p:cNvPr>
          <p:cNvSpPr txBox="1"/>
          <p:nvPr/>
        </p:nvSpPr>
        <p:spPr>
          <a:xfrm>
            <a:off x="1829472" y="363204"/>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Amanda </a:t>
            </a:r>
          </a:p>
        </p:txBody>
      </p:sp>
    </p:spTree>
    <p:extLst>
      <p:ext uri="{BB962C8B-B14F-4D97-AF65-F5344CB8AC3E}">
        <p14:creationId xmlns:p14="http://schemas.microsoft.com/office/powerpoint/2010/main" val="40469141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178,800+ Old Men Talking Stock Photos, Pictures &amp; Royalty-Free Images -  iStock">
            <a:extLst>
              <a:ext uri="{FF2B5EF4-FFF2-40B4-BE49-F238E27FC236}">
                <a16:creationId xmlns:a16="http://schemas.microsoft.com/office/drawing/2014/main" id="{9D939A35-51D6-53EF-412B-B7CD7DE936FB}"/>
              </a:ext>
            </a:extLst>
          </p:cNvPr>
          <p:cNvPicPr>
            <a:picLocks noChangeAspect="1"/>
          </p:cNvPicPr>
          <p:nvPr/>
        </p:nvPicPr>
        <p:blipFill>
          <a:blip r:embed="rId2"/>
          <a:srcRect t="4491" r="-1" b="40987"/>
          <a:stretch>
            <a:fillRect/>
          </a:stretch>
        </p:blipFill>
        <p:spPr>
          <a:xfrm>
            <a:off x="-1" y="22421"/>
            <a:ext cx="12214682" cy="2349553"/>
          </a:xfrm>
          <a:prstGeom prst="rect">
            <a:avLst/>
          </a:prstGeom>
        </p:spPr>
      </p:pic>
      <p:sp>
        <p:nvSpPr>
          <p:cNvPr id="2" name="Title 1">
            <a:extLst>
              <a:ext uri="{FF2B5EF4-FFF2-40B4-BE49-F238E27FC236}">
                <a16:creationId xmlns:a16="http://schemas.microsoft.com/office/drawing/2014/main" id="{FC263E59-9B8E-DB4D-3B2A-1150B1C9E6BA}"/>
              </a:ext>
            </a:extLst>
          </p:cNvPr>
          <p:cNvSpPr>
            <a:spLocks noGrp="1"/>
          </p:cNvSpPr>
          <p:nvPr>
            <p:ph type="title"/>
          </p:nvPr>
        </p:nvSpPr>
        <p:spPr>
          <a:xfrm>
            <a:off x="96460" y="3062897"/>
            <a:ext cx="2699924" cy="3007036"/>
          </a:xfrm>
        </p:spPr>
        <p:txBody>
          <a:bodyPr>
            <a:normAutofit/>
          </a:bodyPr>
          <a:lstStyle/>
          <a:p>
            <a:r>
              <a:rPr lang="en-GB" sz="2800" b="1">
                <a:solidFill>
                  <a:schemeClr val="tx2"/>
                </a:solidFill>
                <a:latin typeface="Arial"/>
                <a:cs typeface="Arial"/>
              </a:rPr>
              <a:t>Barriers and Potential Stakeholder Collaborations</a:t>
            </a:r>
            <a:br>
              <a:rPr lang="en-GB" sz="3300" b="1">
                <a:latin typeface="Arial"/>
                <a:cs typeface="Arial"/>
              </a:rPr>
            </a:br>
            <a:r>
              <a:rPr lang="en-GB" sz="3300" b="1">
                <a:solidFill>
                  <a:schemeClr val="tx2"/>
                </a:solidFill>
                <a:latin typeface="Arial"/>
                <a:cs typeface="Arial"/>
              </a:rPr>
              <a:t>1.</a:t>
            </a:r>
            <a:r>
              <a:rPr lang="en-GB" sz="2000" b="1">
                <a:solidFill>
                  <a:schemeClr val="tx2"/>
                </a:solidFill>
                <a:latin typeface="Arial"/>
                <a:cs typeface="Arial"/>
              </a:rPr>
              <a:t> </a:t>
            </a:r>
            <a:r>
              <a:rPr lang="en-GB" sz="2000">
                <a:solidFill>
                  <a:schemeClr val="tx2"/>
                </a:solidFill>
                <a:latin typeface="Arial"/>
                <a:cs typeface="Arial"/>
              </a:rPr>
              <a:t>Resistance to Change</a:t>
            </a:r>
            <a:endParaRPr lang="en-US" sz="2000">
              <a:solidFill>
                <a:schemeClr val="tx2"/>
              </a:solidFill>
            </a:endParaRPr>
          </a:p>
          <a:p>
            <a:endParaRPr lang="en-GB" sz="3300">
              <a:solidFill>
                <a:schemeClr val="tx2"/>
              </a:solidFill>
            </a:endParaRPr>
          </a:p>
        </p:txBody>
      </p:sp>
      <p:sp>
        <p:nvSpPr>
          <p:cNvPr id="3" name="Content Placeholder 2">
            <a:extLst>
              <a:ext uri="{FF2B5EF4-FFF2-40B4-BE49-F238E27FC236}">
                <a16:creationId xmlns:a16="http://schemas.microsoft.com/office/drawing/2014/main" id="{521FD68C-52BB-F9D8-3919-DDDB7A313F37}"/>
              </a:ext>
            </a:extLst>
          </p:cNvPr>
          <p:cNvSpPr>
            <a:spLocks noGrp="1"/>
          </p:cNvSpPr>
          <p:nvPr>
            <p:ph idx="1"/>
          </p:nvPr>
        </p:nvSpPr>
        <p:spPr>
          <a:xfrm>
            <a:off x="2382344" y="2475709"/>
            <a:ext cx="10161794" cy="4266580"/>
          </a:xfrm>
        </p:spPr>
        <p:txBody>
          <a:bodyPr vert="horz" lIns="91440" tIns="45720" rIns="91440" bIns="45720" rtlCol="0" anchor="ctr">
            <a:noAutofit/>
          </a:bodyPr>
          <a:lstStyle/>
          <a:p>
            <a:pPr marL="0" indent="0">
              <a:buNone/>
            </a:pPr>
            <a:endParaRPr lang="en-GB" sz="1600">
              <a:solidFill>
                <a:schemeClr val="tx2"/>
              </a:solidFill>
              <a:latin typeface="Arial"/>
              <a:cs typeface="Arial"/>
            </a:endParaRPr>
          </a:p>
          <a:p>
            <a:pPr marL="0" indent="0">
              <a:buNone/>
            </a:pPr>
            <a:r>
              <a:rPr lang="en-GB" sz="1600" b="1">
                <a:solidFill>
                  <a:schemeClr val="tx2"/>
                </a:solidFill>
                <a:latin typeface="Arial"/>
                <a:cs typeface="Arial"/>
              </a:rPr>
              <a:t>Barrier:</a:t>
            </a:r>
            <a:r>
              <a:rPr lang="en-GB" sz="1600">
                <a:solidFill>
                  <a:schemeClr val="tx2"/>
                </a:solidFill>
                <a:latin typeface="Arial"/>
                <a:cs typeface="Arial"/>
              </a:rPr>
              <a:t> Older men may show resistance to adopting new technologies or changes in health behaviour, rooted in traditional health practices and scepticism towards innovation.</a:t>
            </a:r>
          </a:p>
          <a:p>
            <a:r>
              <a:rPr lang="en-GB" sz="1600" b="1">
                <a:solidFill>
                  <a:schemeClr val="tx2"/>
                </a:solidFill>
                <a:latin typeface="Arial"/>
                <a:cs typeface="Arial"/>
              </a:rPr>
              <a:t>Collaborating Stakeholders:</a:t>
            </a:r>
            <a:endParaRPr lang="en-GB">
              <a:solidFill>
                <a:schemeClr val="tx2"/>
              </a:solidFill>
            </a:endParaRPr>
          </a:p>
          <a:p>
            <a:pPr marL="0" indent="0">
              <a:buNone/>
            </a:pPr>
            <a:r>
              <a:rPr lang="en-GB" sz="1600">
                <a:solidFill>
                  <a:schemeClr val="tx2"/>
                </a:solidFill>
                <a:latin typeface="Arial"/>
                <a:cs typeface="Arial"/>
              </a:rPr>
              <a:t>.General Practitioners (GPs): GPs can play a crucial role in educating their patients about the benefits of the health diagnostic underwear. By recommending it during consultations, they can reduce scepticism.</a:t>
            </a:r>
          </a:p>
          <a:p>
            <a:r>
              <a:rPr lang="en-GB" sz="1600">
                <a:solidFill>
                  <a:schemeClr val="tx2"/>
                </a:solidFill>
                <a:latin typeface="Arial"/>
                <a:cs typeface="Arial"/>
              </a:rPr>
              <a:t>Patient Advocacy Groups: Organisations focused on men's health, such as Prostate Cancer UK, can facilitate awareness campaigns to educate patients about the importance of regular monitoring and the role of technology in improving health outcomes.</a:t>
            </a:r>
          </a:p>
          <a:p>
            <a:r>
              <a:rPr lang="en-GB" sz="1600" b="1">
                <a:solidFill>
                  <a:schemeClr val="tx2"/>
                </a:solidFill>
                <a:latin typeface="Arial"/>
                <a:cs typeface="Arial"/>
              </a:rPr>
              <a:t>Solutions:</a:t>
            </a:r>
          </a:p>
          <a:p>
            <a:r>
              <a:rPr lang="en-GB" sz="1600">
                <a:solidFill>
                  <a:schemeClr val="tx2"/>
                </a:solidFill>
                <a:latin typeface="Arial"/>
                <a:cs typeface="Arial"/>
              </a:rPr>
              <a:t>Develop educational resources, workshops, and seminars that provide information on how to use the device and the benefits of incorporating technology into health monitoring (Dean et al., 2018).</a:t>
            </a:r>
          </a:p>
          <a:p>
            <a:r>
              <a:rPr lang="en-GB" sz="1600">
                <a:solidFill>
                  <a:schemeClr val="tx2"/>
                </a:solidFill>
                <a:latin typeface="Arial"/>
                <a:cs typeface="Arial"/>
              </a:rPr>
              <a:t>Create testimonial campaigns featuring patients who have successfully adopted similar technologies, highlighting positive experiences to build trust and acceptance.</a:t>
            </a:r>
            <a:endParaRPr lang="en-GB" sz="1600">
              <a:solidFill>
                <a:schemeClr val="tx2"/>
              </a:solidFill>
            </a:endParaRPr>
          </a:p>
          <a:p>
            <a:endParaRPr lang="en-GB" sz="500">
              <a:solidFill>
                <a:schemeClr val="tx2"/>
              </a:solidFill>
            </a:endParaRPr>
          </a:p>
        </p:txBody>
      </p:sp>
      <p:sp>
        <p:nvSpPr>
          <p:cNvPr id="6" name="TextBox 5">
            <a:extLst>
              <a:ext uri="{FF2B5EF4-FFF2-40B4-BE49-F238E27FC236}">
                <a16:creationId xmlns:a16="http://schemas.microsoft.com/office/drawing/2014/main" id="{A3737121-987A-DD91-FAF6-1D422D79D829}"/>
              </a:ext>
            </a:extLst>
          </p:cNvPr>
          <p:cNvSpPr txBox="1"/>
          <p:nvPr/>
        </p:nvSpPr>
        <p:spPr>
          <a:xfrm>
            <a:off x="672600" y="26904"/>
            <a:ext cx="22599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Amanda </a:t>
            </a:r>
            <a:endParaRPr lang="en-US"/>
          </a:p>
        </p:txBody>
      </p:sp>
    </p:spTree>
    <p:extLst>
      <p:ext uri="{BB962C8B-B14F-4D97-AF65-F5344CB8AC3E}">
        <p14:creationId xmlns:p14="http://schemas.microsoft.com/office/powerpoint/2010/main" val="11151395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ddressing Privacy Concerns About AI in Healthcare - Providertech">
            <a:extLst>
              <a:ext uri="{FF2B5EF4-FFF2-40B4-BE49-F238E27FC236}">
                <a16:creationId xmlns:a16="http://schemas.microsoft.com/office/drawing/2014/main" id="{37B0AC3D-3121-B116-E304-AE32510810BB}"/>
              </a:ext>
            </a:extLst>
          </p:cNvPr>
          <p:cNvPicPr>
            <a:picLocks noChangeAspect="1"/>
          </p:cNvPicPr>
          <p:nvPr/>
        </p:nvPicPr>
        <p:blipFill>
          <a:blip r:embed="rId2"/>
          <a:srcRect l="11876"/>
          <a:stretch>
            <a:fillRect/>
          </a:stretch>
        </p:blipFill>
        <p:spPr>
          <a:xfrm>
            <a:off x="-117230" y="2768"/>
            <a:ext cx="4771466" cy="6857990"/>
          </a:xfrm>
          <a:prstGeom prst="rect">
            <a:avLst/>
          </a:prstGeom>
        </p:spPr>
      </p:pic>
      <p:sp>
        <p:nvSpPr>
          <p:cNvPr id="2" name="Title 1">
            <a:extLst>
              <a:ext uri="{FF2B5EF4-FFF2-40B4-BE49-F238E27FC236}">
                <a16:creationId xmlns:a16="http://schemas.microsoft.com/office/drawing/2014/main" id="{E4B80C3B-8046-4B87-D850-A692AED4B3AC}"/>
              </a:ext>
            </a:extLst>
          </p:cNvPr>
          <p:cNvSpPr>
            <a:spLocks noGrp="1"/>
          </p:cNvSpPr>
          <p:nvPr>
            <p:ph type="title"/>
          </p:nvPr>
        </p:nvSpPr>
        <p:spPr>
          <a:xfrm>
            <a:off x="8417046" y="9296"/>
            <a:ext cx="3212589" cy="762773"/>
          </a:xfrm>
        </p:spPr>
        <p:txBody>
          <a:bodyPr>
            <a:noAutofit/>
          </a:bodyPr>
          <a:lstStyle/>
          <a:p>
            <a:r>
              <a:rPr lang="en-GB" sz="2400" b="1">
                <a:latin typeface="Arial"/>
                <a:cs typeface="Arial"/>
              </a:rPr>
              <a:t>2. Privacy Concerns</a:t>
            </a:r>
            <a:endParaRPr lang="en-US" sz="2400"/>
          </a:p>
        </p:txBody>
      </p:sp>
      <p:sp>
        <p:nvSpPr>
          <p:cNvPr id="3" name="Content Placeholder 2">
            <a:extLst>
              <a:ext uri="{FF2B5EF4-FFF2-40B4-BE49-F238E27FC236}">
                <a16:creationId xmlns:a16="http://schemas.microsoft.com/office/drawing/2014/main" id="{6B89AA95-08A8-1FE5-83AE-E4267E924608}"/>
              </a:ext>
            </a:extLst>
          </p:cNvPr>
          <p:cNvSpPr>
            <a:spLocks noGrp="1"/>
          </p:cNvSpPr>
          <p:nvPr>
            <p:ph idx="1"/>
          </p:nvPr>
        </p:nvSpPr>
        <p:spPr>
          <a:xfrm>
            <a:off x="4664594" y="590383"/>
            <a:ext cx="7531837" cy="6098971"/>
          </a:xfrm>
        </p:spPr>
        <p:txBody>
          <a:bodyPr vert="horz" lIns="91440" tIns="45720" rIns="91440" bIns="45720" rtlCol="0" anchor="t">
            <a:noAutofit/>
          </a:bodyPr>
          <a:lstStyle/>
          <a:p>
            <a:r>
              <a:rPr lang="en-GB" sz="1800" b="1">
                <a:latin typeface="Arial"/>
                <a:cs typeface="Arial"/>
              </a:rPr>
              <a:t>Barrier:</a:t>
            </a:r>
            <a:r>
              <a:rPr lang="en-GB" sz="1800">
                <a:latin typeface="Arial"/>
                <a:cs typeface="Arial"/>
              </a:rPr>
              <a:t> There may be significant worries about data privacy and security, with potential users concerned about how their health information will be used or shared.</a:t>
            </a:r>
          </a:p>
          <a:p>
            <a:r>
              <a:rPr lang="en-GB" sz="1800" b="1">
                <a:latin typeface="Arial"/>
                <a:cs typeface="Arial"/>
              </a:rPr>
              <a:t>Collaborating Stakeholders:</a:t>
            </a:r>
            <a:endParaRPr lang="en-GB" sz="1800">
              <a:latin typeface="Arial"/>
              <a:cs typeface="Arial"/>
            </a:endParaRPr>
          </a:p>
          <a:p>
            <a:r>
              <a:rPr lang="en-GB" sz="1800">
                <a:latin typeface="Arial"/>
                <a:cs typeface="Arial"/>
              </a:rPr>
              <a:t>Technology Partners: Collaborations with technology companies specialising in data security can ensure robust protection of user data and compliance with regulations.</a:t>
            </a:r>
          </a:p>
          <a:p>
            <a:r>
              <a:rPr lang="en-GB" sz="1800">
                <a:latin typeface="Arial"/>
                <a:cs typeface="Arial"/>
              </a:rPr>
              <a:t>Legal Experts: Engaging legal experts to establish clear data use policies and guide compliance with GDPR and other relevant regulations.</a:t>
            </a:r>
          </a:p>
          <a:p>
            <a:r>
              <a:rPr lang="en-GB" sz="1800" b="1">
                <a:latin typeface="Arial"/>
                <a:cs typeface="Arial"/>
              </a:rPr>
              <a:t>Solutions:</a:t>
            </a:r>
            <a:endParaRPr lang="en-GB" sz="1800">
              <a:latin typeface="Arial"/>
              <a:cs typeface="Arial"/>
            </a:endParaRPr>
          </a:p>
          <a:p>
            <a:r>
              <a:rPr lang="en-GB" sz="1800">
                <a:latin typeface="Arial"/>
                <a:cs typeface="Arial"/>
              </a:rPr>
              <a:t>Implement clear data protection strategies and communicate these effectively to potential users to build trust. Providing transparency about data usage and storage practices can mitigate concerns (Brey, 2018).</a:t>
            </a:r>
          </a:p>
          <a:p>
            <a:r>
              <a:rPr lang="en-GB" sz="1800">
                <a:latin typeface="Arial"/>
                <a:cs typeface="Arial"/>
              </a:rPr>
              <a:t>Ensure features such as anonymised data sharing and user-controlled permissions in the app are prominently showcased to reassure users about their privacy.</a:t>
            </a:r>
          </a:p>
          <a:p>
            <a:endParaRPr lang="en-GB" sz="1200">
              <a:latin typeface="Arial"/>
              <a:cs typeface="Arial"/>
            </a:endParaRPr>
          </a:p>
        </p:txBody>
      </p:sp>
      <p:sp>
        <p:nvSpPr>
          <p:cNvPr id="5" name="TextBox 4">
            <a:extLst>
              <a:ext uri="{FF2B5EF4-FFF2-40B4-BE49-F238E27FC236}">
                <a16:creationId xmlns:a16="http://schemas.microsoft.com/office/drawing/2014/main" id="{E2D3971A-9D0D-501B-251F-D2FD42BF7FF2}"/>
              </a:ext>
            </a:extLst>
          </p:cNvPr>
          <p:cNvSpPr txBox="1"/>
          <p:nvPr/>
        </p:nvSpPr>
        <p:spPr>
          <a:xfrm>
            <a:off x="6657907" y="177871"/>
            <a:ext cx="17487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Amanda </a:t>
            </a:r>
            <a:endParaRPr lang="en-US"/>
          </a:p>
        </p:txBody>
      </p:sp>
    </p:spTree>
    <p:extLst>
      <p:ext uri="{BB962C8B-B14F-4D97-AF65-F5344CB8AC3E}">
        <p14:creationId xmlns:p14="http://schemas.microsoft.com/office/powerpoint/2010/main" val="19510744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29754-BB63-E3B9-C081-5DF60DA9D836}"/>
              </a:ext>
            </a:extLst>
          </p:cNvPr>
          <p:cNvSpPr>
            <a:spLocks noGrp="1"/>
          </p:cNvSpPr>
          <p:nvPr>
            <p:ph type="title"/>
          </p:nvPr>
        </p:nvSpPr>
        <p:spPr>
          <a:xfrm>
            <a:off x="1137033" y="670559"/>
            <a:ext cx="4683321" cy="2148841"/>
          </a:xfrm>
        </p:spPr>
        <p:txBody>
          <a:bodyPr anchor="t">
            <a:normAutofit/>
          </a:bodyPr>
          <a:lstStyle/>
          <a:p>
            <a:endParaRPr lang="en-US"/>
          </a:p>
          <a:p>
            <a:r>
              <a:rPr lang="en-GB" b="1">
                <a:latin typeface="Arial"/>
                <a:cs typeface="Arial"/>
              </a:rPr>
              <a:t>3.Technological Literacy</a:t>
            </a:r>
            <a:endParaRPr lang="en-GB"/>
          </a:p>
          <a:p>
            <a:endParaRPr lang="en-GB"/>
          </a:p>
        </p:txBody>
      </p:sp>
      <p:sp>
        <p:nvSpPr>
          <p:cNvPr id="3" name="Content Placeholder 2">
            <a:extLst>
              <a:ext uri="{FF2B5EF4-FFF2-40B4-BE49-F238E27FC236}">
                <a16:creationId xmlns:a16="http://schemas.microsoft.com/office/drawing/2014/main" id="{6BB0D582-1B34-31AA-AB37-B784BDBF1C73}"/>
              </a:ext>
            </a:extLst>
          </p:cNvPr>
          <p:cNvSpPr>
            <a:spLocks noGrp="1"/>
          </p:cNvSpPr>
          <p:nvPr>
            <p:ph idx="1"/>
          </p:nvPr>
        </p:nvSpPr>
        <p:spPr>
          <a:xfrm>
            <a:off x="5021993" y="-1793"/>
            <a:ext cx="7173475" cy="6588075"/>
          </a:xfrm>
        </p:spPr>
        <p:txBody>
          <a:bodyPr vert="horz" lIns="91440" tIns="45720" rIns="91440" bIns="45720" rtlCol="0" anchor="t">
            <a:noAutofit/>
          </a:bodyPr>
          <a:lstStyle/>
          <a:p>
            <a:endParaRPr lang="en-GB" sz="1600" b="1">
              <a:latin typeface="Arial"/>
              <a:cs typeface="Arial"/>
            </a:endParaRPr>
          </a:p>
          <a:p>
            <a:r>
              <a:rPr lang="en-GB" sz="1800" b="1">
                <a:latin typeface="Arial"/>
                <a:cs typeface="Arial"/>
              </a:rPr>
              <a:t>Barrier:</a:t>
            </a:r>
            <a:r>
              <a:rPr lang="en-GB" sz="1800">
                <a:latin typeface="Arial"/>
                <a:cs typeface="Arial"/>
              </a:rPr>
              <a:t> Many older individuals may not be comfortable using digital health technologies, limiting their engagement with the app associated with the underwear.</a:t>
            </a:r>
          </a:p>
          <a:p>
            <a:r>
              <a:rPr lang="en-GB" sz="1800" b="1">
                <a:latin typeface="Arial"/>
                <a:cs typeface="Arial"/>
              </a:rPr>
              <a:t>Collaborating Stakeholders:</a:t>
            </a:r>
            <a:endParaRPr lang="en-GB" sz="1800">
              <a:latin typeface="Arial"/>
              <a:cs typeface="Arial"/>
            </a:endParaRPr>
          </a:p>
          <a:p>
            <a:r>
              <a:rPr lang="en-GB" sz="1800">
                <a:latin typeface="Arial"/>
                <a:cs typeface="Arial"/>
              </a:rPr>
              <a:t>Health Education Organisations: Partnering with organisations that specialise in health literacy can help develop materials to assist users in learning how to use the technology.</a:t>
            </a:r>
          </a:p>
          <a:p>
            <a:r>
              <a:rPr lang="en-GB" sz="1800">
                <a:latin typeface="Arial"/>
                <a:cs typeface="Arial"/>
              </a:rPr>
              <a:t>Community Centres: Collaborating with local community </a:t>
            </a:r>
            <a:r>
              <a:rPr lang="en-GB" sz="1800" err="1">
                <a:latin typeface="Arial"/>
                <a:cs typeface="Arial"/>
              </a:rPr>
              <a:t>centers</a:t>
            </a:r>
            <a:r>
              <a:rPr lang="en-GB" sz="1800">
                <a:latin typeface="Arial"/>
                <a:cs typeface="Arial"/>
              </a:rPr>
              <a:t> or senior clubs to hold training sessions can improve technological skills among the target demographic.</a:t>
            </a:r>
          </a:p>
          <a:p>
            <a:r>
              <a:rPr lang="en-GB" sz="1800" b="1">
                <a:latin typeface="Arial"/>
                <a:cs typeface="Arial"/>
              </a:rPr>
              <a:t>Solutions:</a:t>
            </a:r>
            <a:endParaRPr lang="en-GB" sz="1800">
              <a:latin typeface="Arial"/>
              <a:cs typeface="Arial"/>
            </a:endParaRPr>
          </a:p>
          <a:p>
            <a:r>
              <a:rPr lang="en-GB" sz="1800">
                <a:latin typeface="Arial"/>
                <a:cs typeface="Arial"/>
              </a:rPr>
              <a:t>Create user-friendly interfaces with simple navigation and provide tutorial videos and written guides to assist users in understanding how to utilise the features effectively (Hurst et al. 2020).</a:t>
            </a:r>
          </a:p>
          <a:p>
            <a:r>
              <a:rPr lang="en-GB" sz="1800">
                <a:latin typeface="Arial"/>
                <a:cs typeface="Arial"/>
              </a:rPr>
              <a:t>Offer one-on-one support sessions, either virtually or in person, to help individuals learn and gain confidence in using the product which it have different languages and translation option.</a:t>
            </a:r>
          </a:p>
          <a:p>
            <a:endParaRPr lang="en-GB" sz="1800">
              <a:latin typeface="Arial"/>
              <a:cs typeface="Arial"/>
            </a:endParaRPr>
          </a:p>
        </p:txBody>
      </p:sp>
      <p:pic>
        <p:nvPicPr>
          <p:cNvPr id="4" name="Picture 3" descr="2022 Tech Trends and the 50-Plus">
            <a:extLst>
              <a:ext uri="{FF2B5EF4-FFF2-40B4-BE49-F238E27FC236}">
                <a16:creationId xmlns:a16="http://schemas.microsoft.com/office/drawing/2014/main" id="{78CD33C4-5536-17AE-49E9-5630DAB306EA}"/>
              </a:ext>
            </a:extLst>
          </p:cNvPr>
          <p:cNvPicPr>
            <a:picLocks noChangeAspect="1"/>
          </p:cNvPicPr>
          <p:nvPr/>
        </p:nvPicPr>
        <p:blipFill>
          <a:blip r:embed="rId2"/>
          <a:srcRect l="1315" r="2" b="2"/>
          <a:stretch>
            <a:fillRect/>
          </a:stretch>
        </p:blipFill>
        <p:spPr>
          <a:xfrm>
            <a:off x="1" y="3105151"/>
            <a:ext cx="5040966"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7" name="TextBox 6">
            <a:extLst>
              <a:ext uri="{FF2B5EF4-FFF2-40B4-BE49-F238E27FC236}">
                <a16:creationId xmlns:a16="http://schemas.microsoft.com/office/drawing/2014/main" id="{C546C28E-E5D8-4E00-4704-A166AA433619}"/>
              </a:ext>
            </a:extLst>
          </p:cNvPr>
          <p:cNvSpPr txBox="1"/>
          <p:nvPr/>
        </p:nvSpPr>
        <p:spPr>
          <a:xfrm>
            <a:off x="443916" y="322848"/>
            <a:ext cx="18698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Amanda</a:t>
            </a:r>
          </a:p>
        </p:txBody>
      </p:sp>
    </p:spTree>
    <p:extLst>
      <p:ext uri="{BB962C8B-B14F-4D97-AF65-F5344CB8AC3E}">
        <p14:creationId xmlns:p14="http://schemas.microsoft.com/office/powerpoint/2010/main" val="42058296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4C0E0-8B71-7CC9-2E63-020E5E544413}"/>
              </a:ext>
            </a:extLst>
          </p:cNvPr>
          <p:cNvSpPr>
            <a:spLocks noGrp="1"/>
          </p:cNvSpPr>
          <p:nvPr>
            <p:ph type="title"/>
          </p:nvPr>
        </p:nvSpPr>
        <p:spPr>
          <a:xfrm>
            <a:off x="439616" y="294787"/>
            <a:ext cx="5791945" cy="587010"/>
          </a:xfrm>
        </p:spPr>
        <p:txBody>
          <a:bodyPr>
            <a:normAutofit fontScale="90000"/>
          </a:bodyPr>
          <a:lstStyle/>
          <a:p>
            <a:r>
              <a:rPr lang="en-GB" b="1">
                <a:latin typeface="Arial"/>
                <a:cs typeface="Arial"/>
              </a:rPr>
              <a:t>4. Cost and Accessibility</a:t>
            </a:r>
            <a:endParaRPr lang="en-US"/>
          </a:p>
        </p:txBody>
      </p:sp>
      <p:sp>
        <p:nvSpPr>
          <p:cNvPr id="10" name="Content Placeholder 2">
            <a:extLst>
              <a:ext uri="{FF2B5EF4-FFF2-40B4-BE49-F238E27FC236}">
                <a16:creationId xmlns:a16="http://schemas.microsoft.com/office/drawing/2014/main" id="{7E780C6A-6FFC-C076-9882-27B95A964893}"/>
              </a:ext>
            </a:extLst>
          </p:cNvPr>
          <p:cNvSpPr>
            <a:spLocks noGrp="1"/>
          </p:cNvSpPr>
          <p:nvPr>
            <p:ph idx="1"/>
          </p:nvPr>
        </p:nvSpPr>
        <p:spPr>
          <a:xfrm>
            <a:off x="1726" y="1391873"/>
            <a:ext cx="7315943" cy="5462959"/>
          </a:xfrm>
        </p:spPr>
        <p:txBody>
          <a:bodyPr vert="horz" lIns="91440" tIns="45720" rIns="91440" bIns="45720" rtlCol="0" anchor="t">
            <a:noAutofit/>
          </a:bodyPr>
          <a:lstStyle/>
          <a:p>
            <a:r>
              <a:rPr lang="en-GB" sz="2000">
                <a:latin typeface="Arial"/>
                <a:cs typeface="Arial"/>
              </a:rPr>
              <a:t>Barrier: The price of the health diagnostic underwear may deter participation, especially among lower-income individuals.</a:t>
            </a:r>
            <a:endParaRPr lang="en-GB" sz="2000"/>
          </a:p>
          <a:p>
            <a:r>
              <a:rPr lang="en-GB" sz="2000" b="1">
                <a:latin typeface="Arial"/>
                <a:cs typeface="Arial"/>
              </a:rPr>
              <a:t>Collaborating Stakeholders:</a:t>
            </a:r>
            <a:endParaRPr lang="en-GB" sz="2000"/>
          </a:p>
          <a:p>
            <a:r>
              <a:rPr lang="en-GB" sz="2000">
                <a:latin typeface="Arial"/>
                <a:cs typeface="Arial"/>
              </a:rPr>
              <a:t>Local Health Departments: Collaborating with public health agencies to explore funding opportunities or subsidies for targeted demographics can enhance accessibility.</a:t>
            </a:r>
            <a:endParaRPr lang="en-GB" sz="2000"/>
          </a:p>
          <a:p>
            <a:r>
              <a:rPr lang="en-GB" sz="2000">
                <a:latin typeface="Arial"/>
                <a:cs typeface="Arial"/>
              </a:rPr>
              <a:t>Insurance Providers: Engage with health insurance companies to consider covering part of the costs of the underwear as a preventive health measure.</a:t>
            </a:r>
            <a:endParaRPr lang="en-GB" sz="2000"/>
          </a:p>
          <a:p>
            <a:r>
              <a:rPr lang="en-GB" sz="2000" b="1">
                <a:latin typeface="Arial"/>
                <a:cs typeface="Arial"/>
              </a:rPr>
              <a:t>Solutions:</a:t>
            </a:r>
            <a:endParaRPr lang="en-GB" sz="2000"/>
          </a:p>
          <a:p>
            <a:r>
              <a:rPr lang="en-GB" sz="2000">
                <a:latin typeface="Arial"/>
                <a:cs typeface="Arial"/>
              </a:rPr>
              <a:t>Develop a sliding scale pricing model or provide financial assistance programs for eligible users to ensure affordability (Loeb &amp; Laporte, 2020).</a:t>
            </a:r>
            <a:endParaRPr lang="en-GB" sz="2000"/>
          </a:p>
          <a:p>
            <a:endParaRPr lang="en-GB" sz="1500">
              <a:latin typeface="Arial"/>
              <a:cs typeface="Arial"/>
            </a:endParaRPr>
          </a:p>
          <a:p>
            <a:endParaRPr lang="en-GB" sz="1500"/>
          </a:p>
        </p:txBody>
      </p:sp>
      <p:pic>
        <p:nvPicPr>
          <p:cNvPr id="4" name="Picture 3" descr="Cost, Quality, and Access: The Three Ingredients for a Stable Health Care  System - Nurses Advocates">
            <a:extLst>
              <a:ext uri="{FF2B5EF4-FFF2-40B4-BE49-F238E27FC236}">
                <a16:creationId xmlns:a16="http://schemas.microsoft.com/office/drawing/2014/main" id="{6B04D2D4-D1C4-3DDB-5DAA-9CDF011F380D}"/>
              </a:ext>
            </a:extLst>
          </p:cNvPr>
          <p:cNvPicPr>
            <a:picLocks noChangeAspect="1"/>
          </p:cNvPicPr>
          <p:nvPr/>
        </p:nvPicPr>
        <p:blipFill>
          <a:blip r:embed="rId2"/>
          <a:srcRect l="20795" r="20871"/>
          <a:stretch>
            <a:fillRect/>
          </a:stretch>
        </p:blipFill>
        <p:spPr>
          <a:xfrm>
            <a:off x="7296905" y="995045"/>
            <a:ext cx="4727791" cy="516706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 name="TextBox 2">
            <a:extLst>
              <a:ext uri="{FF2B5EF4-FFF2-40B4-BE49-F238E27FC236}">
                <a16:creationId xmlns:a16="http://schemas.microsoft.com/office/drawing/2014/main" id="{FD6AF69A-018E-3C83-34F8-23343974481E}"/>
              </a:ext>
            </a:extLst>
          </p:cNvPr>
          <p:cNvSpPr txBox="1"/>
          <p:nvPr/>
        </p:nvSpPr>
        <p:spPr>
          <a:xfrm>
            <a:off x="6403153" y="13452"/>
            <a:ext cx="2259936" cy="4170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252F2A08-7042-1F1B-F352-CF1E2839E04F}"/>
              </a:ext>
            </a:extLst>
          </p:cNvPr>
          <p:cNvSpPr txBox="1"/>
          <p:nvPr/>
        </p:nvSpPr>
        <p:spPr>
          <a:xfrm>
            <a:off x="6618385" y="322848"/>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Amanda</a:t>
            </a:r>
          </a:p>
        </p:txBody>
      </p:sp>
    </p:spTree>
    <p:extLst>
      <p:ext uri="{BB962C8B-B14F-4D97-AF65-F5344CB8AC3E}">
        <p14:creationId xmlns:p14="http://schemas.microsoft.com/office/powerpoint/2010/main" val="2652160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IT Regulatory Compliance What it is &amp; Why Is It Important?">
            <a:extLst>
              <a:ext uri="{FF2B5EF4-FFF2-40B4-BE49-F238E27FC236}">
                <a16:creationId xmlns:a16="http://schemas.microsoft.com/office/drawing/2014/main" id="{753DE5DD-3559-208C-E659-676450A0C89A}"/>
              </a:ext>
            </a:extLst>
          </p:cNvPr>
          <p:cNvPicPr>
            <a:picLocks noChangeAspect="1"/>
          </p:cNvPicPr>
          <p:nvPr/>
        </p:nvPicPr>
        <p:blipFill>
          <a:blip r:embed="rId2"/>
          <a:srcRect l="27320" r="-1" b="-1"/>
          <a:stretch>
            <a:fillRect/>
          </a:stretch>
        </p:blipFill>
        <p:spPr>
          <a:xfrm>
            <a:off x="4789" y="715118"/>
            <a:ext cx="4835046" cy="5333990"/>
          </a:xfrm>
          <a:prstGeom prst="rect">
            <a:avLst/>
          </a:prstGeom>
        </p:spPr>
      </p:pic>
      <p:sp>
        <p:nvSpPr>
          <p:cNvPr id="2" name="Title 1">
            <a:extLst>
              <a:ext uri="{FF2B5EF4-FFF2-40B4-BE49-F238E27FC236}">
                <a16:creationId xmlns:a16="http://schemas.microsoft.com/office/drawing/2014/main" id="{C1FD4641-6DC5-A42C-028E-4487707507DD}"/>
              </a:ext>
            </a:extLst>
          </p:cNvPr>
          <p:cNvSpPr>
            <a:spLocks noGrp="1"/>
          </p:cNvSpPr>
          <p:nvPr>
            <p:ph type="title"/>
          </p:nvPr>
        </p:nvSpPr>
        <p:spPr>
          <a:xfrm flipH="1">
            <a:off x="6322215" y="188273"/>
            <a:ext cx="2868870" cy="1054374"/>
          </a:xfrm>
        </p:spPr>
        <p:txBody>
          <a:bodyPr anchor="b">
            <a:normAutofit/>
          </a:bodyPr>
          <a:lstStyle/>
          <a:p>
            <a:r>
              <a:rPr lang="en-GB" sz="2800" b="1">
                <a:latin typeface="Arial"/>
                <a:cs typeface="Arial"/>
              </a:rPr>
              <a:t>5. Regulatory Compliance</a:t>
            </a:r>
            <a:endParaRPr lang="en-US" sz="2800"/>
          </a:p>
          <a:p>
            <a:endParaRPr lang="en-GB" sz="2800"/>
          </a:p>
        </p:txBody>
      </p:sp>
      <p:sp>
        <p:nvSpPr>
          <p:cNvPr id="3" name="Content Placeholder 2">
            <a:extLst>
              <a:ext uri="{FF2B5EF4-FFF2-40B4-BE49-F238E27FC236}">
                <a16:creationId xmlns:a16="http://schemas.microsoft.com/office/drawing/2014/main" id="{0942C48F-5753-F9A3-8D88-2DD741A95E83}"/>
              </a:ext>
            </a:extLst>
          </p:cNvPr>
          <p:cNvSpPr>
            <a:spLocks noGrp="1"/>
          </p:cNvSpPr>
          <p:nvPr>
            <p:ph idx="1"/>
          </p:nvPr>
        </p:nvSpPr>
        <p:spPr>
          <a:xfrm>
            <a:off x="4842936" y="790645"/>
            <a:ext cx="7340516" cy="6057213"/>
          </a:xfrm>
        </p:spPr>
        <p:txBody>
          <a:bodyPr vert="horz" lIns="91440" tIns="45720" rIns="91440" bIns="45720" rtlCol="0" anchor="t">
            <a:noAutofit/>
          </a:bodyPr>
          <a:lstStyle/>
          <a:p>
            <a:r>
              <a:rPr lang="en-GB" sz="2000">
                <a:latin typeface="Arial"/>
                <a:cs typeface="Arial"/>
              </a:rPr>
              <a:t>Barrier: The regulatory landscape for digital health interventions can be complex and may pose challenges to the development and distribution of the product.</a:t>
            </a:r>
          </a:p>
          <a:p>
            <a:r>
              <a:rPr lang="en-GB" sz="2000" b="1">
                <a:latin typeface="Arial"/>
                <a:cs typeface="Arial"/>
              </a:rPr>
              <a:t>Collaborating Stakeholders:</a:t>
            </a:r>
            <a:endParaRPr lang="en-GB" sz="2000">
              <a:latin typeface="Arial"/>
              <a:cs typeface="Arial"/>
            </a:endParaRPr>
          </a:p>
          <a:p>
            <a:r>
              <a:rPr lang="en-GB" sz="2000">
                <a:latin typeface="Arial"/>
                <a:cs typeface="Arial"/>
              </a:rPr>
              <a:t>Regulatory Bodies: Engage with organisations such as the Medicines and Healthcare products Regulatory Agency (MHRA) to ensure compliance and gain insights into regulatory requirements.</a:t>
            </a:r>
          </a:p>
          <a:p>
            <a:r>
              <a:rPr lang="en-GB" sz="2000">
                <a:latin typeface="Arial"/>
                <a:cs typeface="Arial"/>
              </a:rPr>
              <a:t>Healthcare Law Specialists: Collaborating with legal teams specialising in health technology can provide guidance on navigating regulatory challenges.</a:t>
            </a:r>
          </a:p>
          <a:p>
            <a:r>
              <a:rPr lang="en-GB" sz="2000" b="1">
                <a:latin typeface="Arial"/>
                <a:cs typeface="Arial"/>
              </a:rPr>
              <a:t>Solutions:</a:t>
            </a:r>
            <a:endParaRPr lang="en-GB" sz="2000">
              <a:latin typeface="Arial"/>
              <a:cs typeface="Arial"/>
            </a:endParaRPr>
          </a:p>
          <a:p>
            <a:r>
              <a:rPr lang="en-GB" sz="2000">
                <a:latin typeface="Arial"/>
                <a:cs typeface="Arial"/>
              </a:rPr>
              <a:t>Conduct thorough pre-market assessments and trials to demonstrate the effectiveness and safety of the product, which can ease the regulatory review process (Meyer et al., 2018).</a:t>
            </a:r>
            <a:endParaRPr lang="en-GB" sz="2000"/>
          </a:p>
          <a:p>
            <a:endParaRPr lang="en-GB" sz="900"/>
          </a:p>
        </p:txBody>
      </p:sp>
      <p:sp>
        <p:nvSpPr>
          <p:cNvPr id="5" name="TextBox 4">
            <a:extLst>
              <a:ext uri="{FF2B5EF4-FFF2-40B4-BE49-F238E27FC236}">
                <a16:creationId xmlns:a16="http://schemas.microsoft.com/office/drawing/2014/main" id="{11430C13-E927-365F-0ABB-2DE76A6820B6}"/>
              </a:ext>
            </a:extLst>
          </p:cNvPr>
          <p:cNvSpPr txBox="1"/>
          <p:nvPr/>
        </p:nvSpPr>
        <p:spPr>
          <a:xfrm>
            <a:off x="9766153" y="255588"/>
            <a:ext cx="20043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Amanda</a:t>
            </a:r>
          </a:p>
        </p:txBody>
      </p:sp>
    </p:spTree>
    <p:extLst>
      <p:ext uri="{BB962C8B-B14F-4D97-AF65-F5344CB8AC3E}">
        <p14:creationId xmlns:p14="http://schemas.microsoft.com/office/powerpoint/2010/main" val="294688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3376C-FE73-369F-DE69-B3EBF71B4BCF}"/>
              </a:ext>
            </a:extLst>
          </p:cNvPr>
          <p:cNvSpPr>
            <a:spLocks noGrp="1"/>
          </p:cNvSpPr>
          <p:nvPr>
            <p:ph type="title"/>
          </p:nvPr>
        </p:nvSpPr>
        <p:spPr>
          <a:xfrm>
            <a:off x="6096387" y="762416"/>
            <a:ext cx="3668136" cy="950555"/>
          </a:xfrm>
        </p:spPr>
        <p:txBody>
          <a:bodyPr anchor="b">
            <a:normAutofit fontScale="90000"/>
          </a:bodyPr>
          <a:lstStyle/>
          <a:p>
            <a:r>
              <a:rPr lang="en-GB" sz="4300" b="1">
                <a:latin typeface="Arial"/>
                <a:cs typeface="Arial"/>
              </a:rPr>
              <a:t>Legal and Ethical Issues</a:t>
            </a:r>
            <a:endParaRPr lang="en-US" sz="4300"/>
          </a:p>
          <a:p>
            <a:endParaRPr lang="en-GB" sz="4300"/>
          </a:p>
        </p:txBody>
      </p:sp>
      <p:sp>
        <p:nvSpPr>
          <p:cNvPr id="3" name="Content Placeholder 2">
            <a:extLst>
              <a:ext uri="{FF2B5EF4-FFF2-40B4-BE49-F238E27FC236}">
                <a16:creationId xmlns:a16="http://schemas.microsoft.com/office/drawing/2014/main" id="{380DFB37-55AA-EE57-12CF-ADFCCF716522}"/>
              </a:ext>
            </a:extLst>
          </p:cNvPr>
          <p:cNvSpPr>
            <a:spLocks noGrp="1"/>
          </p:cNvSpPr>
          <p:nvPr>
            <p:ph idx="1"/>
          </p:nvPr>
        </p:nvSpPr>
        <p:spPr>
          <a:xfrm>
            <a:off x="5112746" y="1220634"/>
            <a:ext cx="6584706" cy="5633624"/>
          </a:xfrm>
        </p:spPr>
        <p:txBody>
          <a:bodyPr vert="horz" lIns="91440" tIns="45720" rIns="91440" bIns="45720" rtlCol="0" anchor="t">
            <a:noAutofit/>
          </a:bodyPr>
          <a:lstStyle/>
          <a:p>
            <a:r>
              <a:rPr lang="en-GB" sz="1800" b="1">
                <a:solidFill>
                  <a:schemeClr val="tx1">
                    <a:alpha val="80000"/>
                  </a:schemeClr>
                </a:solidFill>
                <a:latin typeface="Arial"/>
                <a:cs typeface="Arial"/>
              </a:rPr>
              <a:t>Data Protection:</a:t>
            </a:r>
            <a:r>
              <a:rPr lang="en-GB" sz="1800">
                <a:solidFill>
                  <a:schemeClr val="tx1">
                    <a:alpha val="80000"/>
                  </a:schemeClr>
                </a:solidFill>
                <a:latin typeface="Arial"/>
                <a:cs typeface="Arial"/>
              </a:rPr>
              <a:t> The General Data Protection Regulation (GDPR) demands strict compliance regarding the collection, storage, and sharing of personal health data (Regulation (EU) 2016/679).</a:t>
            </a:r>
          </a:p>
          <a:p>
            <a:r>
              <a:rPr lang="en-GB" sz="1800" b="1">
                <a:solidFill>
                  <a:schemeClr val="tx1">
                    <a:alpha val="80000"/>
                  </a:schemeClr>
                </a:solidFill>
                <a:latin typeface="Arial"/>
                <a:cs typeface="Arial"/>
              </a:rPr>
              <a:t>Informed Consent:</a:t>
            </a:r>
            <a:r>
              <a:rPr lang="en-GB" sz="1800">
                <a:solidFill>
                  <a:schemeClr val="tx1">
                    <a:alpha val="80000"/>
                  </a:schemeClr>
                </a:solidFill>
                <a:latin typeface="Arial"/>
                <a:cs typeface="Arial"/>
              </a:rPr>
              <a:t> Users must be fully informed of how their data will be collected, used, and shared, ensuring they understand the implications of their participation (Meyer et al., 2018).</a:t>
            </a:r>
          </a:p>
          <a:p>
            <a:r>
              <a:rPr lang="en-GB" sz="1800" b="1">
                <a:solidFill>
                  <a:schemeClr val="tx1">
                    <a:alpha val="80000"/>
                  </a:schemeClr>
                </a:solidFill>
                <a:latin typeface="Arial"/>
                <a:cs typeface="Arial"/>
              </a:rPr>
              <a:t>Equity of Access:</a:t>
            </a:r>
            <a:r>
              <a:rPr lang="en-GB" sz="1800">
                <a:solidFill>
                  <a:schemeClr val="tx1">
                    <a:alpha val="80000"/>
                  </a:schemeClr>
                </a:solidFill>
                <a:latin typeface="Arial"/>
                <a:cs typeface="Arial"/>
              </a:rPr>
              <a:t> Ethical considerations must ensure that all men, regardless of socioeconomic status, have equitable access to the health diagnostic underwear to avoid disparities in health outcomes (Hurst et al., 2020).</a:t>
            </a:r>
          </a:p>
          <a:p>
            <a:r>
              <a:rPr lang="en-GB" sz="1800" b="1">
                <a:solidFill>
                  <a:schemeClr val="tx1">
                    <a:alpha val="80000"/>
                  </a:schemeClr>
                </a:solidFill>
                <a:latin typeface="Arial"/>
                <a:cs typeface="Arial"/>
              </a:rPr>
              <a:t>Health Inequality:</a:t>
            </a:r>
            <a:r>
              <a:rPr lang="en-GB" sz="1800">
                <a:solidFill>
                  <a:schemeClr val="tx1">
                    <a:alpha val="80000"/>
                  </a:schemeClr>
                </a:solidFill>
                <a:latin typeface="Arial"/>
                <a:cs typeface="Arial"/>
              </a:rPr>
              <a:t> There is a risk that such interventions could exacerbate existing health inequalities if they are not designed with inclusivity in mind.</a:t>
            </a:r>
            <a:endParaRPr lang="en-GB" sz="1800">
              <a:solidFill>
                <a:schemeClr val="tx1">
                  <a:alpha val="80000"/>
                </a:schemeClr>
              </a:solidFill>
            </a:endParaRPr>
          </a:p>
          <a:p>
            <a:endParaRPr lang="en-GB" sz="1800">
              <a:solidFill>
                <a:schemeClr val="tx1">
                  <a:alpha val="80000"/>
                </a:schemeClr>
              </a:solidFill>
            </a:endParaRPr>
          </a:p>
        </p:txBody>
      </p:sp>
      <p:pic>
        <p:nvPicPr>
          <p:cNvPr id="4" name="Picture 3" descr="Legal and Ethical Issues for Health Professionals with Navigate Advantage  Access: Amazon.co.uk: Pozgar, George D.: 9781284261714: Books">
            <a:extLst>
              <a:ext uri="{FF2B5EF4-FFF2-40B4-BE49-F238E27FC236}">
                <a16:creationId xmlns:a16="http://schemas.microsoft.com/office/drawing/2014/main" id="{B4DADFE7-26A7-124D-B686-C5DAF8B9C685}"/>
              </a:ext>
            </a:extLst>
          </p:cNvPr>
          <p:cNvPicPr>
            <a:picLocks noChangeAspect="1"/>
          </p:cNvPicPr>
          <p:nvPr/>
        </p:nvPicPr>
        <p:blipFill>
          <a:blip r:embed="rId2"/>
          <a:stretch>
            <a:fillRect/>
          </a:stretch>
        </p:blipFill>
        <p:spPr>
          <a:xfrm>
            <a:off x="503693" y="1050373"/>
            <a:ext cx="4126364" cy="5195224"/>
          </a:xfrm>
          <a:prstGeom prst="rect">
            <a:avLst/>
          </a:prstGeom>
        </p:spPr>
      </p:pic>
      <p:sp>
        <p:nvSpPr>
          <p:cNvPr id="5" name="TextBox 4">
            <a:extLst>
              <a:ext uri="{FF2B5EF4-FFF2-40B4-BE49-F238E27FC236}">
                <a16:creationId xmlns:a16="http://schemas.microsoft.com/office/drawing/2014/main" id="{02A32B6D-F07F-85C4-D256-2B877383A3CF}"/>
              </a:ext>
            </a:extLst>
          </p:cNvPr>
          <p:cNvSpPr txBox="1"/>
          <p:nvPr/>
        </p:nvSpPr>
        <p:spPr>
          <a:xfrm>
            <a:off x="9941029" y="295944"/>
            <a:ext cx="192363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Amanda</a:t>
            </a:r>
          </a:p>
        </p:txBody>
      </p:sp>
    </p:spTree>
    <p:extLst>
      <p:ext uri="{BB962C8B-B14F-4D97-AF65-F5344CB8AC3E}">
        <p14:creationId xmlns:p14="http://schemas.microsoft.com/office/powerpoint/2010/main" val="15641492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E30D7-388F-48DD-FF36-EDB863D93B6A}"/>
              </a:ext>
            </a:extLst>
          </p:cNvPr>
          <p:cNvSpPr>
            <a:spLocks noGrp="1"/>
          </p:cNvSpPr>
          <p:nvPr>
            <p:ph type="title"/>
          </p:nvPr>
        </p:nvSpPr>
        <p:spPr>
          <a:xfrm>
            <a:off x="761800" y="762001"/>
            <a:ext cx="5334197" cy="653166"/>
          </a:xfrm>
        </p:spPr>
        <p:txBody>
          <a:bodyPr anchor="ctr">
            <a:normAutofit fontScale="90000"/>
          </a:bodyPr>
          <a:lstStyle/>
          <a:p>
            <a:r>
              <a:rPr lang="en-GB" sz="4000" b="1">
                <a:latin typeface="Arial"/>
                <a:cs typeface="Arial"/>
              </a:rPr>
              <a:t>Data Privacy and Protection</a:t>
            </a:r>
            <a:endParaRPr lang="en-US" sz="4000"/>
          </a:p>
          <a:p>
            <a:endParaRPr lang="en-GB" sz="4000"/>
          </a:p>
        </p:txBody>
      </p:sp>
      <p:sp>
        <p:nvSpPr>
          <p:cNvPr id="27" name="Content Placeholder 2">
            <a:extLst>
              <a:ext uri="{FF2B5EF4-FFF2-40B4-BE49-F238E27FC236}">
                <a16:creationId xmlns:a16="http://schemas.microsoft.com/office/drawing/2014/main" id="{AEE60633-0036-05FA-7D63-FBE7BCD055AD}"/>
              </a:ext>
            </a:extLst>
          </p:cNvPr>
          <p:cNvSpPr>
            <a:spLocks noGrp="1"/>
          </p:cNvSpPr>
          <p:nvPr>
            <p:ph idx="1"/>
          </p:nvPr>
        </p:nvSpPr>
        <p:spPr>
          <a:xfrm>
            <a:off x="268742" y="1717210"/>
            <a:ext cx="6993204" cy="5006963"/>
          </a:xfrm>
        </p:spPr>
        <p:txBody>
          <a:bodyPr vert="horz" lIns="91440" tIns="45720" rIns="91440" bIns="45720" rtlCol="0" anchor="ctr">
            <a:noAutofit/>
          </a:bodyPr>
          <a:lstStyle/>
          <a:p>
            <a:r>
              <a:rPr lang="en-GB" sz="1600" b="1">
                <a:latin typeface="Arial"/>
                <a:cs typeface="Arial"/>
              </a:rPr>
              <a:t>Issue:</a:t>
            </a:r>
            <a:r>
              <a:rPr lang="en-GB" sz="1600">
                <a:latin typeface="Arial"/>
                <a:cs typeface="Arial"/>
              </a:rPr>
              <a:t> The collection, storage, and processing of personal health data present significant privacy concerns. Users may fear how their sensitive information will be handled, leading to potential reluctance in adoption.</a:t>
            </a:r>
          </a:p>
          <a:p>
            <a:r>
              <a:rPr lang="en-GB" sz="1600" b="1">
                <a:latin typeface="Arial"/>
                <a:cs typeface="Arial"/>
              </a:rPr>
              <a:t>Strategies to Address:</a:t>
            </a:r>
            <a:endParaRPr lang="en-GB" sz="1600">
              <a:latin typeface="Arial"/>
              <a:cs typeface="Arial"/>
            </a:endParaRPr>
          </a:p>
          <a:p>
            <a:r>
              <a:rPr lang="en-GB" sz="1600" b="1">
                <a:latin typeface="Arial"/>
                <a:cs typeface="Arial"/>
              </a:rPr>
              <a:t>Compliance with Regulations:</a:t>
            </a:r>
            <a:r>
              <a:rPr lang="en-GB" sz="1600">
                <a:latin typeface="Arial"/>
                <a:cs typeface="Arial"/>
              </a:rPr>
              <a:t> Adhere to the General Data Protection Regulation (GDPR) guidelines, which mandate strict requirements for the handling of personal data. This includes obtaining explicit consent from users before collecting any personal information (Regulation (EU) 2016/679).</a:t>
            </a:r>
          </a:p>
          <a:p>
            <a:r>
              <a:rPr lang="en-GB" sz="1600" b="1">
                <a:latin typeface="Arial"/>
                <a:cs typeface="Arial"/>
              </a:rPr>
              <a:t>Transparency:</a:t>
            </a:r>
            <a:r>
              <a:rPr lang="en-GB" sz="1600">
                <a:latin typeface="Arial"/>
                <a:cs typeface="Arial"/>
              </a:rPr>
              <a:t> Clearly communicate data usage policies to users, detailing what data will be collected, how it will be used, and the measures taken to protect it (Brey, 2018). Informing users about their rights, including the right to access and erase their data, fosters trust.</a:t>
            </a:r>
          </a:p>
          <a:p>
            <a:r>
              <a:rPr lang="en-GB" sz="1600" b="1">
                <a:latin typeface="Arial"/>
                <a:cs typeface="Arial"/>
              </a:rPr>
              <a:t>Robust Security Measures:</a:t>
            </a:r>
            <a:r>
              <a:rPr lang="en-GB" sz="1600">
                <a:latin typeface="Arial"/>
                <a:cs typeface="Arial"/>
              </a:rPr>
              <a:t> Implement advanced encryption methods and secure data storage solutions to protect sensitive health information. Regular audits and risk assessments should be conducted to identify potential vulnerabilities in the system (Kelley et al., 2020).</a:t>
            </a:r>
            <a:endParaRPr lang="en-GB" sz="1600"/>
          </a:p>
          <a:p>
            <a:endParaRPr lang="en-GB" sz="1100"/>
          </a:p>
        </p:txBody>
      </p:sp>
      <p:pic>
        <p:nvPicPr>
          <p:cNvPr id="28" name="Picture 27" descr="Illuminated server room panel">
            <a:extLst>
              <a:ext uri="{FF2B5EF4-FFF2-40B4-BE49-F238E27FC236}">
                <a16:creationId xmlns:a16="http://schemas.microsoft.com/office/drawing/2014/main" id="{13720D58-B65C-3D87-0A93-C38F1989F1B9}"/>
              </a:ext>
            </a:extLst>
          </p:cNvPr>
          <p:cNvPicPr>
            <a:picLocks noChangeAspect="1"/>
          </p:cNvPicPr>
          <p:nvPr/>
        </p:nvPicPr>
        <p:blipFill>
          <a:blip r:embed="rId2"/>
          <a:srcRect l="14987" r="33252" b="-3"/>
          <a:stretch>
            <a:fillRect/>
          </a:stretch>
        </p:blipFill>
        <p:spPr>
          <a:xfrm>
            <a:off x="7344375" y="-1706"/>
            <a:ext cx="4847626" cy="685970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462433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A7470-10A9-A009-8468-C3B0F9A62357}"/>
              </a:ext>
            </a:extLst>
          </p:cNvPr>
          <p:cNvSpPr>
            <a:spLocks noGrp="1"/>
          </p:cNvSpPr>
          <p:nvPr>
            <p:ph type="title"/>
          </p:nvPr>
        </p:nvSpPr>
        <p:spPr>
          <a:xfrm>
            <a:off x="7474281" y="1396686"/>
            <a:ext cx="3240506" cy="4064628"/>
          </a:xfrm>
        </p:spPr>
        <p:txBody>
          <a:bodyPr>
            <a:normAutofit/>
          </a:bodyPr>
          <a:lstStyle/>
          <a:p>
            <a:r>
              <a:rPr lang="en-GB" b="1">
                <a:solidFill>
                  <a:srgbClr val="FFFFFF"/>
                </a:solidFill>
                <a:latin typeface="Arial"/>
                <a:cs typeface="Arial"/>
              </a:rPr>
              <a:t>Informed Consent</a:t>
            </a:r>
            <a:endParaRPr lang="en-US">
              <a:solidFill>
                <a:srgbClr val="FFFFFF"/>
              </a:solidFill>
            </a:endParaRPr>
          </a:p>
          <a:p>
            <a:endParaRPr lang="en-GB">
              <a:solidFill>
                <a:srgbClr val="FFFFFF"/>
              </a:solidFill>
            </a:endParaRPr>
          </a:p>
        </p:txBody>
      </p:sp>
      <p:sp>
        <p:nvSpPr>
          <p:cNvPr id="19" name="Content Placeholder 2">
            <a:extLst>
              <a:ext uri="{FF2B5EF4-FFF2-40B4-BE49-F238E27FC236}">
                <a16:creationId xmlns:a16="http://schemas.microsoft.com/office/drawing/2014/main" id="{B5122C60-F190-BCBC-8024-1B186DEF4134}"/>
              </a:ext>
            </a:extLst>
          </p:cNvPr>
          <p:cNvSpPr>
            <a:spLocks noGrp="1"/>
          </p:cNvSpPr>
          <p:nvPr>
            <p:ph idx="1"/>
          </p:nvPr>
        </p:nvSpPr>
        <p:spPr>
          <a:xfrm>
            <a:off x="479612" y="2125313"/>
            <a:ext cx="10368372" cy="4201226"/>
          </a:xfrm>
        </p:spPr>
        <p:txBody>
          <a:bodyPr vert="horz" lIns="91440" tIns="45720" rIns="91440" bIns="45720" rtlCol="0" anchor="t">
            <a:noAutofit/>
          </a:bodyPr>
          <a:lstStyle/>
          <a:p>
            <a:r>
              <a:rPr lang="en-GB" sz="2000" b="1">
                <a:latin typeface="Arial"/>
                <a:cs typeface="Arial"/>
              </a:rPr>
              <a:t>Issue:</a:t>
            </a:r>
            <a:r>
              <a:rPr lang="en-GB" sz="2000">
                <a:latin typeface="Arial"/>
                <a:cs typeface="Arial"/>
              </a:rPr>
              <a:t> Ensuring that users fully understand what they are consenting to when providing their data is critical. Informed consent must be obtained without coercion, and potential risks should be clearly articulated.</a:t>
            </a:r>
            <a:endParaRPr lang="en-GB" sz="2000"/>
          </a:p>
          <a:p>
            <a:r>
              <a:rPr lang="en-GB" sz="2000" b="1">
                <a:latin typeface="Arial"/>
                <a:cs typeface="Arial"/>
              </a:rPr>
              <a:t>Strategies to Address:</a:t>
            </a:r>
            <a:endParaRPr lang="en-GB" sz="2000"/>
          </a:p>
          <a:p>
            <a:r>
              <a:rPr lang="en-GB" sz="2000" b="1">
                <a:latin typeface="Arial"/>
                <a:cs typeface="Arial"/>
              </a:rPr>
              <a:t>Comprehensive Consent Forms:</a:t>
            </a:r>
            <a:r>
              <a:rPr lang="en-GB" sz="2000">
                <a:latin typeface="Arial"/>
                <a:cs typeface="Arial"/>
              </a:rPr>
              <a:t> Develop user-friendly consent forms that explain the purpose of the health diagnostic underwear, the type of data collected, and how it will be utilized. These forms should be reviewed in plain </a:t>
            </a:r>
            <a:r>
              <a:rPr lang="en-GB" sz="2000" b="1">
                <a:latin typeface="Arial"/>
                <a:cs typeface="Arial"/>
              </a:rPr>
              <a:t>language to ensure comprehension (Meyer et al., 2018).</a:t>
            </a:r>
            <a:endParaRPr lang="en-GB" sz="2000"/>
          </a:p>
          <a:p>
            <a:r>
              <a:rPr lang="en-GB" sz="2000" b="1">
                <a:latin typeface="Arial"/>
                <a:cs typeface="Arial"/>
              </a:rPr>
              <a:t>Ongoing Consent</a:t>
            </a:r>
            <a:r>
              <a:rPr lang="en-GB" sz="2000">
                <a:latin typeface="Arial"/>
                <a:cs typeface="Arial"/>
              </a:rPr>
              <a:t> Incorporate mechanisms for ongoing consent that allow users to review and update their preferences regarding data use over time. This approach helps maintain user agency and promotes ethical standards (López et al., 2021).</a:t>
            </a:r>
            <a:endParaRPr lang="en-GB" sz="2000"/>
          </a:p>
          <a:p>
            <a:endParaRPr lang="en-GB" sz="1500"/>
          </a:p>
        </p:txBody>
      </p:sp>
      <p:sp>
        <p:nvSpPr>
          <p:cNvPr id="3" name="TextBox 2">
            <a:extLst>
              <a:ext uri="{FF2B5EF4-FFF2-40B4-BE49-F238E27FC236}">
                <a16:creationId xmlns:a16="http://schemas.microsoft.com/office/drawing/2014/main" id="{0B6C6526-BBDF-E608-6ABD-C27203BA27F1}"/>
              </a:ext>
            </a:extLst>
          </p:cNvPr>
          <p:cNvSpPr txBox="1"/>
          <p:nvPr/>
        </p:nvSpPr>
        <p:spPr>
          <a:xfrm>
            <a:off x="3182471" y="712694"/>
            <a:ext cx="6096000"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a:r>
              <a:rPr lang="en-US" sz="4400" b="1">
                <a:latin typeface="Arial"/>
                <a:ea typeface="Arial"/>
                <a:cs typeface="Arial"/>
              </a:rPr>
              <a:t>Informed Consent</a:t>
            </a:r>
          </a:p>
          <a:p>
            <a:pPr algn="ctr"/>
            <a:endParaRPr lang="en-GB"/>
          </a:p>
        </p:txBody>
      </p:sp>
    </p:spTree>
    <p:extLst>
      <p:ext uri="{BB962C8B-B14F-4D97-AF65-F5344CB8AC3E}">
        <p14:creationId xmlns:p14="http://schemas.microsoft.com/office/powerpoint/2010/main" val="12802743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4DF5F-8967-F830-A4CF-6A5F3B7FDFB4}"/>
              </a:ext>
            </a:extLst>
          </p:cNvPr>
          <p:cNvSpPr>
            <a:spLocks noGrp="1"/>
          </p:cNvSpPr>
          <p:nvPr>
            <p:ph type="title"/>
          </p:nvPr>
        </p:nvSpPr>
        <p:spPr>
          <a:xfrm>
            <a:off x="841248" y="548640"/>
            <a:ext cx="3600860" cy="5431536"/>
          </a:xfrm>
        </p:spPr>
        <p:txBody>
          <a:bodyPr>
            <a:normAutofit/>
          </a:bodyPr>
          <a:lstStyle/>
          <a:p>
            <a:r>
              <a:rPr lang="en-GB" sz="5000" b="1">
                <a:latin typeface="Arial"/>
                <a:cs typeface="Arial"/>
              </a:rPr>
              <a:t>Equitability of Access</a:t>
            </a:r>
            <a:endParaRPr lang="en-US" sz="5000"/>
          </a:p>
          <a:p>
            <a:endParaRPr lang="en-GB" sz="5000"/>
          </a:p>
        </p:txBody>
      </p:sp>
      <p:sp>
        <p:nvSpPr>
          <p:cNvPr id="3" name="Content Placeholder 2">
            <a:extLst>
              <a:ext uri="{FF2B5EF4-FFF2-40B4-BE49-F238E27FC236}">
                <a16:creationId xmlns:a16="http://schemas.microsoft.com/office/drawing/2014/main" id="{E85C60DA-8288-6716-482A-D9B03E7816C1}"/>
              </a:ext>
            </a:extLst>
          </p:cNvPr>
          <p:cNvSpPr>
            <a:spLocks noGrp="1"/>
          </p:cNvSpPr>
          <p:nvPr>
            <p:ph idx="1"/>
          </p:nvPr>
        </p:nvSpPr>
        <p:spPr>
          <a:xfrm>
            <a:off x="5126418" y="220397"/>
            <a:ext cx="6728427" cy="6633565"/>
          </a:xfrm>
        </p:spPr>
        <p:txBody>
          <a:bodyPr vert="horz" lIns="91440" tIns="45720" rIns="91440" bIns="45720" rtlCol="0" anchor="ctr">
            <a:normAutofit/>
          </a:bodyPr>
          <a:lstStyle/>
          <a:p>
            <a:r>
              <a:rPr lang="en-GB" sz="2000" b="1">
                <a:latin typeface="Arial"/>
                <a:cs typeface="Arial"/>
              </a:rPr>
              <a:t>Issue:</a:t>
            </a:r>
            <a:r>
              <a:rPr lang="en-GB" sz="2000">
                <a:latin typeface="Arial"/>
                <a:cs typeface="Arial"/>
              </a:rPr>
              <a:t> To ensure that the introduction of health diagnostic underwear does not exacerbate existing health inequalities, it is essential to consider how to make the product accessible to all demographic groups, particularly those with lower socio-economic status.</a:t>
            </a:r>
            <a:endParaRPr lang="en-GB" sz="2000"/>
          </a:p>
          <a:p>
            <a:pPr marL="0" indent="0">
              <a:buNone/>
            </a:pPr>
            <a:r>
              <a:rPr lang="en-GB" sz="2000">
                <a:latin typeface="Arial"/>
                <a:cs typeface="Arial"/>
              </a:rPr>
              <a:t>  </a:t>
            </a:r>
            <a:r>
              <a:rPr lang="en-GB" sz="2000" b="1">
                <a:latin typeface="Arial"/>
                <a:cs typeface="Arial"/>
              </a:rPr>
              <a:t>Strategies to Address:</a:t>
            </a:r>
            <a:endParaRPr lang="en-GB" sz="2000"/>
          </a:p>
          <a:p>
            <a:r>
              <a:rPr lang="en-GB" sz="2000" b="1">
                <a:latin typeface="Arial"/>
                <a:cs typeface="Arial"/>
              </a:rPr>
              <a:t>Funding and Subsidies:</a:t>
            </a:r>
            <a:r>
              <a:rPr lang="en-GB" sz="2000">
                <a:latin typeface="Arial"/>
                <a:cs typeface="Arial"/>
              </a:rPr>
              <a:t> Collaborate with public health organisations or government bodies to identify funding opportunities or grants that could subsidise costs for low-income individuals (Hurst et al., 2020).</a:t>
            </a:r>
            <a:endParaRPr lang="en-GB" sz="2000"/>
          </a:p>
          <a:p>
            <a:r>
              <a:rPr lang="en-GB" sz="2000" b="1">
                <a:latin typeface="Arial"/>
                <a:cs typeface="Arial"/>
              </a:rPr>
              <a:t>Inclusive Design:</a:t>
            </a:r>
            <a:r>
              <a:rPr lang="en-GB" sz="2000">
                <a:latin typeface="Arial"/>
                <a:cs typeface="Arial"/>
              </a:rPr>
              <a:t> Ensure that the product is designed with inclusivity in mind, considering various socio-economic backgrounds and technological literacy levels. Providing alternative ways to access health monitoring, such as through community health programs, can help mitigate disparities (Nguyen et al., 2020).</a:t>
            </a:r>
            <a:endParaRPr lang="en-GB" sz="2000"/>
          </a:p>
          <a:p>
            <a:endParaRPr lang="en-GB" sz="1900"/>
          </a:p>
        </p:txBody>
      </p:sp>
    </p:spTree>
    <p:extLst>
      <p:ext uri="{BB962C8B-B14F-4D97-AF65-F5344CB8AC3E}">
        <p14:creationId xmlns:p14="http://schemas.microsoft.com/office/powerpoint/2010/main" val="1361149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2DF89-A0F9-2EDF-F89E-DDD13DC8D5FA}"/>
              </a:ext>
            </a:extLst>
          </p:cNvPr>
          <p:cNvSpPr>
            <a:spLocks noGrp="1"/>
          </p:cNvSpPr>
          <p:nvPr>
            <p:ph type="title"/>
          </p:nvPr>
        </p:nvSpPr>
        <p:spPr>
          <a:xfrm>
            <a:off x="838200" y="713312"/>
            <a:ext cx="4038600" cy="5431376"/>
          </a:xfrm>
        </p:spPr>
        <p:txBody>
          <a:bodyPr>
            <a:normAutofit/>
          </a:bodyPr>
          <a:lstStyle/>
          <a:p>
            <a:r>
              <a:rPr lang="en-GB" sz="4100" b="1">
                <a:latin typeface="Arial"/>
                <a:cs typeface="Arial"/>
              </a:rPr>
              <a:t>Ethical Considerations of Technology Use</a:t>
            </a:r>
            <a:endParaRPr lang="en-US" sz="4100"/>
          </a:p>
          <a:p>
            <a:endParaRPr lang="en-GB" sz="4100"/>
          </a:p>
        </p:txBody>
      </p:sp>
      <p:sp>
        <p:nvSpPr>
          <p:cNvPr id="3" name="Content Placeholder 2">
            <a:extLst>
              <a:ext uri="{FF2B5EF4-FFF2-40B4-BE49-F238E27FC236}">
                <a16:creationId xmlns:a16="http://schemas.microsoft.com/office/drawing/2014/main" id="{C9A1A74A-94CF-D093-F9F2-6B7B01F3F064}"/>
              </a:ext>
            </a:extLst>
          </p:cNvPr>
          <p:cNvSpPr>
            <a:spLocks noGrp="1"/>
          </p:cNvSpPr>
          <p:nvPr>
            <p:ph idx="1"/>
          </p:nvPr>
        </p:nvSpPr>
        <p:spPr>
          <a:xfrm>
            <a:off x="5495364" y="713313"/>
            <a:ext cx="5858436" cy="5431376"/>
          </a:xfrm>
        </p:spPr>
        <p:txBody>
          <a:bodyPr vert="horz" lIns="91440" tIns="45720" rIns="91440" bIns="45720" rtlCol="0" anchor="ctr">
            <a:normAutofit/>
          </a:bodyPr>
          <a:lstStyle/>
          <a:p>
            <a:r>
              <a:rPr lang="en-GB" sz="2000" b="1">
                <a:latin typeface="Arial"/>
                <a:cs typeface="Arial"/>
              </a:rPr>
              <a:t>Issue:</a:t>
            </a:r>
            <a:r>
              <a:rPr lang="en-GB" sz="2000">
                <a:latin typeface="Arial"/>
                <a:cs typeface="Arial"/>
              </a:rPr>
              <a:t> The ethical implications of using technology in health monitoring, particularly concerns about dependency on technology and the potential stigmatisation of users based on their health data.</a:t>
            </a:r>
          </a:p>
          <a:p>
            <a:r>
              <a:rPr lang="en-GB" sz="2000" b="1">
                <a:latin typeface="Arial"/>
                <a:cs typeface="Arial"/>
              </a:rPr>
              <a:t>Strategies to Address:</a:t>
            </a:r>
            <a:endParaRPr lang="en-GB" sz="2000">
              <a:latin typeface="Arial"/>
              <a:cs typeface="Arial"/>
            </a:endParaRPr>
          </a:p>
          <a:p>
            <a:r>
              <a:rPr lang="en-GB" sz="2000" b="1">
                <a:latin typeface="Arial"/>
                <a:cs typeface="Arial"/>
              </a:rPr>
              <a:t>Ethical Review Boards:</a:t>
            </a:r>
            <a:r>
              <a:rPr lang="en-GB" sz="2000">
                <a:latin typeface="Arial"/>
                <a:cs typeface="Arial"/>
              </a:rPr>
              <a:t> Establish an ethical review board that includes diverse stakeholders to evaluate the effectiveness and ethical implications of the health diagnostic underwear before its launch (Loeb &amp; Laporte, 2020).</a:t>
            </a:r>
          </a:p>
          <a:p>
            <a:r>
              <a:rPr lang="en-GB" sz="2000" b="1">
                <a:latin typeface="Arial"/>
                <a:cs typeface="Arial"/>
              </a:rPr>
              <a:t>User Education:</a:t>
            </a:r>
            <a:r>
              <a:rPr lang="en-GB" sz="2000">
                <a:latin typeface="Arial"/>
                <a:cs typeface="Arial"/>
              </a:rPr>
              <a:t> Implement educational initiatives to address concerns about dependency on technology. Highlight the product as a complement to regular health check-ups rather than a replacement for traditional medical care.</a:t>
            </a:r>
            <a:endParaRPr lang="en-GB" sz="2000"/>
          </a:p>
          <a:p>
            <a:endParaRPr lang="en-GB" sz="2000"/>
          </a:p>
        </p:txBody>
      </p:sp>
    </p:spTree>
    <p:extLst>
      <p:ext uri="{BB962C8B-B14F-4D97-AF65-F5344CB8AC3E}">
        <p14:creationId xmlns:p14="http://schemas.microsoft.com/office/powerpoint/2010/main" val="6609472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6D5F42A-025B-0B73-D8D8-0E8468FD3305}"/>
              </a:ext>
            </a:extLst>
          </p:cNvPr>
          <p:cNvSpPr/>
          <p:nvPr/>
        </p:nvSpPr>
        <p:spPr>
          <a:xfrm>
            <a:off x="6113" y="135793"/>
            <a:ext cx="3171701" cy="6529085"/>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42BEA112-F948-6894-C2B8-A0849A12606F}"/>
              </a:ext>
            </a:extLst>
          </p:cNvPr>
          <p:cNvSpPr txBox="1"/>
          <p:nvPr/>
        </p:nvSpPr>
        <p:spPr>
          <a:xfrm>
            <a:off x="373626" y="2389239"/>
            <a:ext cx="2979174" cy="646331"/>
          </a:xfrm>
          <a:prstGeom prst="rect">
            <a:avLst/>
          </a:prstGeom>
          <a:noFill/>
        </p:spPr>
        <p:txBody>
          <a:bodyPr wrap="square" rtlCol="0">
            <a:spAutoFit/>
          </a:bodyPr>
          <a:lstStyle/>
          <a:p>
            <a:pPr algn="ctr"/>
            <a:r>
              <a:rPr lang="en-GB" sz="3600" b="1">
                <a:solidFill>
                  <a:srgbClr val="92D050"/>
                </a:solidFill>
                <a:latin typeface="Arial" panose="020B0604020202020204" pitchFamily="34" charset="0"/>
                <a:cs typeface="Arial" panose="020B0604020202020204" pitchFamily="34" charset="0"/>
              </a:rPr>
              <a:t>BENEFITS</a:t>
            </a:r>
          </a:p>
        </p:txBody>
      </p:sp>
      <p:cxnSp>
        <p:nvCxnSpPr>
          <p:cNvPr id="5" name="Straight Connector 4">
            <a:extLst>
              <a:ext uri="{FF2B5EF4-FFF2-40B4-BE49-F238E27FC236}">
                <a16:creationId xmlns:a16="http://schemas.microsoft.com/office/drawing/2014/main" id="{85DEFC92-EE5E-05EC-DA8F-681FBF28E912}"/>
              </a:ext>
            </a:extLst>
          </p:cNvPr>
          <p:cNvCxnSpPr/>
          <p:nvPr/>
        </p:nvCxnSpPr>
        <p:spPr>
          <a:xfrm>
            <a:off x="698090" y="2172929"/>
            <a:ext cx="2261420"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7" name="Straight Connector 6">
            <a:extLst>
              <a:ext uri="{FF2B5EF4-FFF2-40B4-BE49-F238E27FC236}">
                <a16:creationId xmlns:a16="http://schemas.microsoft.com/office/drawing/2014/main" id="{5DA1B6AF-9409-1ADF-CD3B-CB18CD5CD23F}"/>
              </a:ext>
            </a:extLst>
          </p:cNvPr>
          <p:cNvCxnSpPr/>
          <p:nvPr/>
        </p:nvCxnSpPr>
        <p:spPr>
          <a:xfrm>
            <a:off x="737421" y="3264310"/>
            <a:ext cx="2241755"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D71ED826-EBC9-5A05-B441-38886670063D}"/>
              </a:ext>
            </a:extLst>
          </p:cNvPr>
          <p:cNvCxnSpPr/>
          <p:nvPr/>
        </p:nvCxnSpPr>
        <p:spPr>
          <a:xfrm>
            <a:off x="747253" y="3429000"/>
            <a:ext cx="2222089"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TextBox 3">
            <a:extLst>
              <a:ext uri="{FF2B5EF4-FFF2-40B4-BE49-F238E27FC236}">
                <a16:creationId xmlns:a16="http://schemas.microsoft.com/office/drawing/2014/main" id="{B386831E-2CA5-3929-8614-8B7EECECF952}"/>
              </a:ext>
            </a:extLst>
          </p:cNvPr>
          <p:cNvSpPr txBox="1"/>
          <p:nvPr/>
        </p:nvSpPr>
        <p:spPr>
          <a:xfrm>
            <a:off x="3163329" y="504236"/>
            <a:ext cx="8534732" cy="1477328"/>
          </a:xfrm>
          <a:prstGeom prst="rect">
            <a:avLst/>
          </a:prstGeom>
          <a:noFill/>
        </p:spPr>
        <p:txBody>
          <a:bodyPr wrap="square" lIns="91440" tIns="45720" rIns="91440" bIns="45720" rtlCol="0" anchor="t">
            <a:spAutoFit/>
          </a:bodyPr>
          <a:lstStyle/>
          <a:p>
            <a:pPr algn="just"/>
            <a:r>
              <a:rPr lang="en-GB">
                <a:latin typeface="Arial"/>
                <a:cs typeface="Arial"/>
              </a:rPr>
              <a:t>The smart underwear designed with embedded smart sensors for men age group 50 and over would offer a transformative potential aligning with modern health promotion models’ goals by enhancing empowerment, enabling self-tracking, improving quality of life, and supporting early diagnosis.</a:t>
            </a:r>
          </a:p>
          <a:p>
            <a:endParaRPr lang="en-GB">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0FC4A978-B333-FE95-CE5D-73C8778AFCEA}"/>
              </a:ext>
            </a:extLst>
          </p:cNvPr>
          <p:cNvPicPr>
            <a:picLocks noChangeAspect="1"/>
          </p:cNvPicPr>
          <p:nvPr/>
        </p:nvPicPr>
        <p:blipFill>
          <a:blip r:embed="rId2"/>
          <a:stretch>
            <a:fillRect/>
          </a:stretch>
        </p:blipFill>
        <p:spPr>
          <a:xfrm>
            <a:off x="4591665" y="1624859"/>
            <a:ext cx="7305244" cy="4889336"/>
          </a:xfrm>
          <a:prstGeom prst="rect">
            <a:avLst/>
          </a:prstGeom>
        </p:spPr>
      </p:pic>
      <p:sp>
        <p:nvSpPr>
          <p:cNvPr id="10" name="TextBox 9">
            <a:extLst>
              <a:ext uri="{FF2B5EF4-FFF2-40B4-BE49-F238E27FC236}">
                <a16:creationId xmlns:a16="http://schemas.microsoft.com/office/drawing/2014/main" id="{83066129-6AD4-D138-B8E8-FAF10DB99E72}"/>
              </a:ext>
            </a:extLst>
          </p:cNvPr>
          <p:cNvSpPr txBox="1"/>
          <p:nvPr/>
        </p:nvSpPr>
        <p:spPr>
          <a:xfrm>
            <a:off x="4745356" y="3642438"/>
            <a:ext cx="2261419" cy="707886"/>
          </a:xfrm>
          <a:prstGeom prst="rect">
            <a:avLst/>
          </a:prstGeom>
          <a:noFill/>
        </p:spPr>
        <p:txBody>
          <a:bodyPr wrap="square" rtlCol="0">
            <a:spAutoFit/>
          </a:bodyPr>
          <a:lstStyle/>
          <a:p>
            <a:pPr algn="ctr"/>
            <a:r>
              <a:rPr lang="en-GB" sz="2000">
                <a:solidFill>
                  <a:schemeClr val="bg1"/>
                </a:solidFill>
                <a:latin typeface="Arial" panose="020B0604020202020204" pitchFamily="34" charset="0"/>
                <a:cs typeface="Arial" panose="020B0604020202020204" pitchFamily="34" charset="0"/>
              </a:rPr>
              <a:t>HOW WOULD IT HELPS?</a:t>
            </a:r>
          </a:p>
        </p:txBody>
      </p:sp>
      <p:sp>
        <p:nvSpPr>
          <p:cNvPr id="11" name="TextBox 10">
            <a:extLst>
              <a:ext uri="{FF2B5EF4-FFF2-40B4-BE49-F238E27FC236}">
                <a16:creationId xmlns:a16="http://schemas.microsoft.com/office/drawing/2014/main" id="{CBC567DD-8EEB-8D38-F56E-F34EBE269A16}"/>
              </a:ext>
            </a:extLst>
          </p:cNvPr>
          <p:cNvSpPr txBox="1"/>
          <p:nvPr/>
        </p:nvSpPr>
        <p:spPr>
          <a:xfrm>
            <a:off x="8573726" y="1844844"/>
            <a:ext cx="2357221" cy="646331"/>
          </a:xfrm>
          <a:prstGeom prst="rect">
            <a:avLst/>
          </a:prstGeom>
          <a:noFill/>
        </p:spPr>
        <p:txBody>
          <a:bodyPr wrap="square" rtlCol="0">
            <a:spAutoFit/>
          </a:bodyPr>
          <a:lstStyle/>
          <a:p>
            <a:pPr algn="ctr"/>
            <a:r>
              <a:rPr lang="en-GB">
                <a:solidFill>
                  <a:schemeClr val="bg1"/>
                </a:solidFill>
                <a:latin typeface="Arial" panose="020B0604020202020204" pitchFamily="34" charset="0"/>
                <a:cs typeface="Arial" panose="020B0604020202020204" pitchFamily="34" charset="0"/>
              </a:rPr>
              <a:t>Monitoring health/empowerment</a:t>
            </a:r>
          </a:p>
        </p:txBody>
      </p:sp>
      <p:sp>
        <p:nvSpPr>
          <p:cNvPr id="12" name="TextBox 11">
            <a:extLst>
              <a:ext uri="{FF2B5EF4-FFF2-40B4-BE49-F238E27FC236}">
                <a16:creationId xmlns:a16="http://schemas.microsoft.com/office/drawing/2014/main" id="{A22859C0-0075-021B-D904-4953C5BC71C6}"/>
              </a:ext>
            </a:extLst>
          </p:cNvPr>
          <p:cNvSpPr txBox="1"/>
          <p:nvPr/>
        </p:nvSpPr>
        <p:spPr>
          <a:xfrm>
            <a:off x="9285305" y="2844225"/>
            <a:ext cx="2428507" cy="584775"/>
          </a:xfrm>
          <a:prstGeom prst="rect">
            <a:avLst/>
          </a:prstGeom>
          <a:noFill/>
        </p:spPr>
        <p:txBody>
          <a:bodyPr wrap="square" rtlCol="0">
            <a:spAutoFit/>
          </a:bodyPr>
          <a:lstStyle/>
          <a:p>
            <a:pPr algn="ctr"/>
            <a:r>
              <a:rPr lang="en-GB" sz="1600">
                <a:solidFill>
                  <a:schemeClr val="bg1"/>
                </a:solidFill>
                <a:latin typeface="Arial" panose="020B0604020202020204" pitchFamily="34" charset="0"/>
                <a:cs typeface="Arial" panose="020B0604020202020204" pitchFamily="34" charset="0"/>
              </a:rPr>
              <a:t> Engaging users in self-tracking (Lupton, 2014)</a:t>
            </a:r>
          </a:p>
        </p:txBody>
      </p:sp>
      <p:sp>
        <p:nvSpPr>
          <p:cNvPr id="13" name="TextBox 12">
            <a:extLst>
              <a:ext uri="{FF2B5EF4-FFF2-40B4-BE49-F238E27FC236}">
                <a16:creationId xmlns:a16="http://schemas.microsoft.com/office/drawing/2014/main" id="{A9E691E6-295B-0F15-D52C-4F22DF9C24C8}"/>
              </a:ext>
            </a:extLst>
          </p:cNvPr>
          <p:cNvSpPr txBox="1"/>
          <p:nvPr/>
        </p:nvSpPr>
        <p:spPr>
          <a:xfrm>
            <a:off x="9583930" y="3689947"/>
            <a:ext cx="2113936" cy="644254"/>
          </a:xfrm>
          <a:prstGeom prst="rect">
            <a:avLst/>
          </a:prstGeom>
          <a:noFill/>
        </p:spPr>
        <p:txBody>
          <a:bodyPr wrap="square" rtlCol="0">
            <a:spAutoFit/>
          </a:bodyPr>
          <a:lstStyle/>
          <a:p>
            <a:pPr algn="ctr"/>
            <a:r>
              <a:rPr lang="en-GB">
                <a:solidFill>
                  <a:schemeClr val="bg1"/>
                </a:solidFill>
                <a:latin typeface="Arial" panose="020B0604020202020204" pitchFamily="34" charset="0"/>
                <a:cs typeface="Arial" panose="020B0604020202020204" pitchFamily="34" charset="0"/>
              </a:rPr>
              <a:t>Quality-life improvements</a:t>
            </a:r>
          </a:p>
        </p:txBody>
      </p:sp>
      <p:sp>
        <p:nvSpPr>
          <p:cNvPr id="15" name="TextBox 14">
            <a:extLst>
              <a:ext uri="{FF2B5EF4-FFF2-40B4-BE49-F238E27FC236}">
                <a16:creationId xmlns:a16="http://schemas.microsoft.com/office/drawing/2014/main" id="{093E9CC7-26F3-B9E6-ABA4-186436C1B6FD}"/>
              </a:ext>
            </a:extLst>
          </p:cNvPr>
          <p:cNvSpPr txBox="1"/>
          <p:nvPr/>
        </p:nvSpPr>
        <p:spPr>
          <a:xfrm>
            <a:off x="9285305" y="4658729"/>
            <a:ext cx="2357221" cy="646331"/>
          </a:xfrm>
          <a:prstGeom prst="rect">
            <a:avLst/>
          </a:prstGeom>
          <a:noFill/>
        </p:spPr>
        <p:txBody>
          <a:bodyPr wrap="square" rtlCol="0">
            <a:spAutoFit/>
          </a:bodyPr>
          <a:lstStyle/>
          <a:p>
            <a:pPr algn="ctr"/>
            <a:r>
              <a:rPr lang="en-GB">
                <a:solidFill>
                  <a:schemeClr val="bg1"/>
                </a:solidFill>
                <a:latin typeface="Arial" panose="020B0604020202020204" pitchFamily="34" charset="0"/>
                <a:cs typeface="Arial" panose="020B0604020202020204" pitchFamily="34" charset="0"/>
              </a:rPr>
              <a:t>Provide insights into users' behaviour </a:t>
            </a:r>
          </a:p>
        </p:txBody>
      </p:sp>
      <p:sp>
        <p:nvSpPr>
          <p:cNvPr id="16" name="TextBox 15">
            <a:extLst>
              <a:ext uri="{FF2B5EF4-FFF2-40B4-BE49-F238E27FC236}">
                <a16:creationId xmlns:a16="http://schemas.microsoft.com/office/drawing/2014/main" id="{8BC1C57F-1DD8-A877-9354-0B388C9B8FCA}"/>
              </a:ext>
            </a:extLst>
          </p:cNvPr>
          <p:cNvSpPr txBox="1"/>
          <p:nvPr/>
        </p:nvSpPr>
        <p:spPr>
          <a:xfrm>
            <a:off x="8695370" y="5644790"/>
            <a:ext cx="2113935" cy="369332"/>
          </a:xfrm>
          <a:prstGeom prst="rect">
            <a:avLst/>
          </a:prstGeom>
          <a:noFill/>
        </p:spPr>
        <p:txBody>
          <a:bodyPr wrap="square" rtlCol="0">
            <a:spAutoFit/>
          </a:bodyPr>
          <a:lstStyle/>
          <a:p>
            <a:pPr algn="ctr"/>
            <a:r>
              <a:rPr lang="en-GB">
                <a:solidFill>
                  <a:schemeClr val="bg1"/>
                </a:solidFill>
                <a:latin typeface="Arial" panose="020B0604020202020204" pitchFamily="34" charset="0"/>
                <a:cs typeface="Arial" panose="020B0604020202020204" pitchFamily="34" charset="0"/>
              </a:rPr>
              <a:t>Early diagnosis</a:t>
            </a:r>
          </a:p>
        </p:txBody>
      </p:sp>
      <p:sp>
        <p:nvSpPr>
          <p:cNvPr id="17" name="TextBox 16">
            <a:extLst>
              <a:ext uri="{FF2B5EF4-FFF2-40B4-BE49-F238E27FC236}">
                <a16:creationId xmlns:a16="http://schemas.microsoft.com/office/drawing/2014/main" id="{3BED0B96-08B7-28B2-672B-607571C6029A}"/>
              </a:ext>
            </a:extLst>
          </p:cNvPr>
          <p:cNvSpPr txBox="1"/>
          <p:nvPr/>
        </p:nvSpPr>
        <p:spPr>
          <a:xfrm>
            <a:off x="4220963" y="6293580"/>
            <a:ext cx="6855014"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a:t>
            </a:r>
            <a:r>
              <a:rPr lang="fr-FR">
                <a:latin typeface="Arial" panose="020B0604020202020204" pitchFamily="34" charset="0"/>
                <a:cs typeface="Arial" panose="020B0604020202020204" pitchFamily="34" charset="0"/>
              </a:rPr>
              <a:t>Andreu-Perez et al, 2015</a:t>
            </a:r>
            <a:r>
              <a:rPr lang="fr-FR"/>
              <a:t>; </a:t>
            </a:r>
            <a:r>
              <a:rPr lang="en-GB">
                <a:latin typeface="Arial" panose="020B0604020202020204" pitchFamily="34" charset="0"/>
                <a:cs typeface="Arial" panose="020B0604020202020204" pitchFamily="34" charset="0"/>
              </a:rPr>
              <a:t>Bross, Janssen, and Herder, 2020)</a:t>
            </a:r>
          </a:p>
        </p:txBody>
      </p:sp>
      <p:sp>
        <p:nvSpPr>
          <p:cNvPr id="18" name="TextBox 17">
            <a:extLst>
              <a:ext uri="{FF2B5EF4-FFF2-40B4-BE49-F238E27FC236}">
                <a16:creationId xmlns:a16="http://schemas.microsoft.com/office/drawing/2014/main" id="{592F9509-17E7-CBC5-B89C-DD8E3DFF3CDA}"/>
              </a:ext>
            </a:extLst>
          </p:cNvPr>
          <p:cNvSpPr txBox="1"/>
          <p:nvPr/>
        </p:nvSpPr>
        <p:spPr>
          <a:xfrm>
            <a:off x="747253" y="1088783"/>
            <a:ext cx="2104102" cy="461665"/>
          </a:xfrm>
          <a:prstGeom prst="rect">
            <a:avLst/>
          </a:prstGeom>
          <a:noFill/>
        </p:spPr>
        <p:txBody>
          <a:bodyPr wrap="square" rtlCol="0">
            <a:spAutoFit/>
          </a:bodyPr>
          <a:lstStyle/>
          <a:p>
            <a:pPr algn="ctr"/>
            <a:r>
              <a:rPr lang="en-GB" sz="2400">
                <a:solidFill>
                  <a:schemeClr val="accent3">
                    <a:lumMod val="60000"/>
                    <a:lumOff val="40000"/>
                  </a:schemeClr>
                </a:solidFill>
                <a:latin typeface="Arial" panose="020B0604020202020204" pitchFamily="34" charset="0"/>
                <a:cs typeface="Arial" panose="020B0604020202020204" pitchFamily="34" charset="0"/>
              </a:rPr>
              <a:t>EXPECTED</a:t>
            </a:r>
          </a:p>
        </p:txBody>
      </p:sp>
      <p:sp>
        <p:nvSpPr>
          <p:cNvPr id="19" name="TextBox 18">
            <a:extLst>
              <a:ext uri="{FF2B5EF4-FFF2-40B4-BE49-F238E27FC236}">
                <a16:creationId xmlns:a16="http://schemas.microsoft.com/office/drawing/2014/main" id="{9416CB6F-A56C-FC5E-E384-3D97BF9CA825}"/>
              </a:ext>
            </a:extLst>
          </p:cNvPr>
          <p:cNvSpPr txBox="1"/>
          <p:nvPr/>
        </p:nvSpPr>
        <p:spPr>
          <a:xfrm>
            <a:off x="737421" y="3888659"/>
            <a:ext cx="2241755" cy="461665"/>
          </a:xfrm>
          <a:prstGeom prst="rect">
            <a:avLst/>
          </a:prstGeom>
          <a:noFill/>
        </p:spPr>
        <p:txBody>
          <a:bodyPr wrap="square" rtlCol="0">
            <a:spAutoFit/>
          </a:bodyPr>
          <a:lstStyle/>
          <a:p>
            <a:pPr algn="ctr"/>
            <a:r>
              <a:rPr lang="en-GB" sz="2400" b="1">
                <a:solidFill>
                  <a:schemeClr val="accent3">
                    <a:lumMod val="60000"/>
                    <a:lumOff val="40000"/>
                  </a:schemeClr>
                </a:solidFill>
                <a:latin typeface="Arial" panose="020B0604020202020204" pitchFamily="34" charset="0"/>
                <a:cs typeface="Arial" panose="020B0604020202020204" pitchFamily="34" charset="0"/>
              </a:rPr>
              <a:t>FOR USERS</a:t>
            </a:r>
          </a:p>
        </p:txBody>
      </p:sp>
      <p:sp>
        <p:nvSpPr>
          <p:cNvPr id="6" name="TextBox 5">
            <a:extLst>
              <a:ext uri="{FF2B5EF4-FFF2-40B4-BE49-F238E27FC236}">
                <a16:creationId xmlns:a16="http://schemas.microsoft.com/office/drawing/2014/main" id="{EAE7E300-A6EF-94AA-033C-9EE43D6B9C18}"/>
              </a:ext>
            </a:extLst>
          </p:cNvPr>
          <p:cNvSpPr txBox="1"/>
          <p:nvPr/>
        </p:nvSpPr>
        <p:spPr>
          <a:xfrm>
            <a:off x="9399638" y="138545"/>
            <a:ext cx="2298227"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M. Sandu Rizea</a:t>
            </a:r>
          </a:p>
        </p:txBody>
      </p:sp>
    </p:spTree>
    <p:extLst>
      <p:ext uri="{BB962C8B-B14F-4D97-AF65-F5344CB8AC3E}">
        <p14:creationId xmlns:p14="http://schemas.microsoft.com/office/powerpoint/2010/main" val="20231184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F5E49E6-6579-7481-C7FF-1E1240153382}"/>
              </a:ext>
            </a:extLst>
          </p:cNvPr>
          <p:cNvSpPr/>
          <p:nvPr/>
        </p:nvSpPr>
        <p:spPr>
          <a:xfrm>
            <a:off x="167148" y="206477"/>
            <a:ext cx="2698756" cy="644012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pic>
        <p:nvPicPr>
          <p:cNvPr id="4" name="Picture 3">
            <a:extLst>
              <a:ext uri="{FF2B5EF4-FFF2-40B4-BE49-F238E27FC236}">
                <a16:creationId xmlns:a16="http://schemas.microsoft.com/office/drawing/2014/main" id="{0DF1D0B2-25CA-E042-2466-B39BA09168CE}"/>
              </a:ext>
            </a:extLst>
          </p:cNvPr>
          <p:cNvPicPr>
            <a:picLocks noChangeAspect="1"/>
          </p:cNvPicPr>
          <p:nvPr/>
        </p:nvPicPr>
        <p:blipFill>
          <a:blip r:embed="rId2"/>
          <a:stretch>
            <a:fillRect/>
          </a:stretch>
        </p:blipFill>
        <p:spPr>
          <a:xfrm>
            <a:off x="167149" y="678421"/>
            <a:ext cx="2688459" cy="5495771"/>
          </a:xfrm>
          <a:prstGeom prst="rect">
            <a:avLst/>
          </a:prstGeom>
          <a:ln>
            <a:noFill/>
          </a:ln>
          <a:effectLst>
            <a:softEdge rad="112500"/>
          </a:effectLst>
        </p:spPr>
      </p:pic>
      <p:sp>
        <p:nvSpPr>
          <p:cNvPr id="5" name="TextBox 4">
            <a:extLst>
              <a:ext uri="{FF2B5EF4-FFF2-40B4-BE49-F238E27FC236}">
                <a16:creationId xmlns:a16="http://schemas.microsoft.com/office/drawing/2014/main" id="{B50D6125-83CA-B406-A06C-13DF05E6FC7E}"/>
              </a:ext>
            </a:extLst>
          </p:cNvPr>
          <p:cNvSpPr txBox="1"/>
          <p:nvPr/>
        </p:nvSpPr>
        <p:spPr>
          <a:xfrm>
            <a:off x="2865041" y="1168646"/>
            <a:ext cx="8836808" cy="4524315"/>
          </a:xfrm>
          <a:prstGeom prst="rect">
            <a:avLst/>
          </a:prstGeom>
          <a:noFill/>
        </p:spPr>
        <p:txBody>
          <a:bodyPr wrap="square" lIns="91440" tIns="45720" rIns="91440" bIns="45720" rtlCol="0" anchor="t">
            <a:spAutoFit/>
          </a:bodyPr>
          <a:lstStyle/>
          <a:p>
            <a:pPr algn="just">
              <a:lnSpc>
                <a:spcPct val="150000"/>
              </a:lnSpc>
            </a:pPr>
            <a:r>
              <a:rPr lang="en-GB">
                <a:latin typeface="Arial"/>
                <a:cs typeface="Arial"/>
              </a:rPr>
              <a:t>1. The IMAMN is fostering self-awareness and autonomy, the users can learn more about their health feeling empowered, which reflects the principles of Ottawa Charter for health promotions, enabling the users to take control of their health (WHO, 1986). The </a:t>
            </a:r>
            <a:r>
              <a:rPr lang="en-GB" err="1">
                <a:latin typeface="Arial"/>
                <a:cs typeface="Arial"/>
              </a:rPr>
              <a:t>Ewles</a:t>
            </a:r>
            <a:r>
              <a:rPr lang="en-GB">
                <a:latin typeface="Arial"/>
                <a:cs typeface="Arial"/>
              </a:rPr>
              <a:t> and </a:t>
            </a:r>
            <a:r>
              <a:rPr lang="en-GB" err="1">
                <a:latin typeface="Arial"/>
                <a:cs typeface="Arial"/>
              </a:rPr>
              <a:t>Simnett</a:t>
            </a:r>
            <a:r>
              <a:rPr lang="en-GB">
                <a:latin typeface="Arial"/>
                <a:cs typeface="Arial"/>
              </a:rPr>
              <a:t> model,  emphasise empowerment through tailored interventions (Scriven and </a:t>
            </a:r>
            <a:r>
              <a:rPr lang="en-GB" err="1">
                <a:latin typeface="Arial"/>
                <a:cs typeface="Arial"/>
              </a:rPr>
              <a:t>Ewles</a:t>
            </a:r>
            <a:r>
              <a:rPr lang="en-GB">
                <a:latin typeface="Arial"/>
                <a:cs typeface="Arial"/>
              </a:rPr>
              <a:t>, 2017) enabling the individual to act. </a:t>
            </a:r>
          </a:p>
          <a:p>
            <a:pPr algn="just">
              <a:lnSpc>
                <a:spcPct val="150000"/>
              </a:lnSpc>
            </a:pPr>
            <a:endParaRPr lang="en-GB">
              <a:latin typeface="Arial" panose="020B0604020202020204" pitchFamily="34" charset="0"/>
              <a:cs typeface="Arial" panose="020B0604020202020204" pitchFamily="34" charset="0"/>
            </a:endParaRPr>
          </a:p>
          <a:p>
            <a:pPr algn="just">
              <a:lnSpc>
                <a:spcPct val="150000"/>
              </a:lnSpc>
            </a:pPr>
            <a:r>
              <a:rPr lang="en-GB">
                <a:latin typeface="Arial"/>
                <a:cs typeface="Arial"/>
              </a:rPr>
              <a:t>2. Digital health frameworks prioritizes user engagement and gamification to obtain long-term behaviour change (Ball et al, 2025).</a:t>
            </a:r>
            <a:r>
              <a:rPr lang="en-GB"/>
              <a:t> </a:t>
            </a:r>
            <a:r>
              <a:rPr lang="en-GB">
                <a:latin typeface="Arial"/>
                <a:cs typeface="Arial"/>
              </a:rPr>
              <a:t> IMAMN supports self-tracking using sensors and app integration, and allowing users to adjust behaviour, which aligns with principles of Health Belief Model (Rosenstock, 1974).</a:t>
            </a:r>
          </a:p>
          <a:p>
            <a:endParaRPr lang="en-GB">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FCC28C2-3BDE-CAD3-53E1-418E12D7D529}"/>
              </a:ext>
            </a:extLst>
          </p:cNvPr>
          <p:cNvSpPr txBox="1"/>
          <p:nvPr/>
        </p:nvSpPr>
        <p:spPr>
          <a:xfrm>
            <a:off x="9497961" y="314632"/>
            <a:ext cx="1956620"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M. Sandu Rizea</a:t>
            </a:r>
          </a:p>
        </p:txBody>
      </p:sp>
    </p:spTree>
    <p:extLst>
      <p:ext uri="{BB962C8B-B14F-4D97-AF65-F5344CB8AC3E}">
        <p14:creationId xmlns:p14="http://schemas.microsoft.com/office/powerpoint/2010/main" val="19079301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11B86F-689A-CEF3-5204-A4AD964AD287}"/>
              </a:ext>
            </a:extLst>
          </p:cNvPr>
          <p:cNvSpPr txBox="1"/>
          <p:nvPr/>
        </p:nvSpPr>
        <p:spPr>
          <a:xfrm>
            <a:off x="3295734" y="709783"/>
            <a:ext cx="8787513" cy="5452813"/>
          </a:xfrm>
          <a:prstGeom prst="rect">
            <a:avLst/>
          </a:prstGeom>
          <a:noFill/>
        </p:spPr>
        <p:txBody>
          <a:bodyPr wrap="square" lIns="91440" tIns="45720" rIns="91440" bIns="45720" rtlCol="0" anchor="t">
            <a:spAutoFit/>
          </a:bodyPr>
          <a:lstStyle/>
          <a:p>
            <a:pPr algn="just">
              <a:lnSpc>
                <a:spcPct val="150000"/>
              </a:lnSpc>
            </a:pPr>
            <a:r>
              <a:rPr lang="en-GB">
                <a:latin typeface="Arial"/>
                <a:cs typeface="Arial"/>
              </a:rPr>
              <a:t>3. Quality-life improvements. NHS frameworks emphasize digital inclusion as a pathway to improved wellbeing, enhancing dignity, comfort, independence and patient-centred support (NHS England, 2023). The IMAMN focuses on resilience, and meaningful health experiences (Antonovsky, 1996).</a:t>
            </a:r>
          </a:p>
          <a:p>
            <a:pPr algn="just">
              <a:lnSpc>
                <a:spcPct val="150000"/>
              </a:lnSpc>
            </a:pPr>
            <a:endParaRPr lang="en-GB">
              <a:latin typeface="Arial" panose="020B0604020202020204" pitchFamily="34" charset="0"/>
              <a:cs typeface="Arial" panose="020B0604020202020204" pitchFamily="34" charset="0"/>
            </a:endParaRPr>
          </a:p>
          <a:p>
            <a:pPr algn="just">
              <a:lnSpc>
                <a:spcPct val="150000"/>
              </a:lnSpc>
            </a:pPr>
            <a:r>
              <a:rPr lang="en-GB">
                <a:latin typeface="Arial" panose="020B0604020202020204" pitchFamily="34" charset="0"/>
                <a:cs typeface="Arial" panose="020B0604020202020204" pitchFamily="34" charset="0"/>
              </a:rPr>
              <a:t>4. With integrated sensors the smart underwear it is providing insights into user behaviour</a:t>
            </a:r>
            <a:r>
              <a:rPr lang="en-GB"/>
              <a:t> </a:t>
            </a:r>
            <a:r>
              <a:rPr lang="en-GB">
                <a:latin typeface="Arial" panose="020B0604020202020204" pitchFamily="34" charset="0"/>
                <a:cs typeface="Arial" panose="020B0604020202020204" pitchFamily="34" charset="0"/>
              </a:rPr>
              <a:t>revealing patterns in sleep, stress, mobility, and cardiovascular health. This supports data-driven personalization, a key principle in digital health promotion (Kon et al, 2021).</a:t>
            </a:r>
          </a:p>
          <a:p>
            <a:pPr algn="just">
              <a:lnSpc>
                <a:spcPct val="150000"/>
              </a:lnSpc>
            </a:pPr>
            <a:endParaRPr lang="en-GB">
              <a:latin typeface="Arial" panose="020B0604020202020204" pitchFamily="34" charset="0"/>
              <a:cs typeface="Arial" panose="020B0604020202020204" pitchFamily="34" charset="0"/>
            </a:endParaRPr>
          </a:p>
          <a:p>
            <a:pPr algn="just">
              <a:lnSpc>
                <a:spcPct val="150000"/>
              </a:lnSpc>
            </a:pPr>
            <a:r>
              <a:rPr lang="en-GB">
                <a:latin typeface="Arial" panose="020B0604020202020204" pitchFamily="34" charset="0"/>
                <a:cs typeface="Arial" panose="020B0604020202020204" pitchFamily="34" charset="0"/>
              </a:rPr>
              <a:t>5. Early Diagnosis it is enabled through continuous monitoring which support early detection of cell changes which aligns with NHS remote monitoring to reduce system burden (NHS England, 2023).</a:t>
            </a:r>
          </a:p>
        </p:txBody>
      </p:sp>
      <p:sp>
        <p:nvSpPr>
          <p:cNvPr id="4" name="Rectangle: Rounded Corners 3">
            <a:extLst>
              <a:ext uri="{FF2B5EF4-FFF2-40B4-BE49-F238E27FC236}">
                <a16:creationId xmlns:a16="http://schemas.microsoft.com/office/drawing/2014/main" id="{A06A2DEC-0400-C489-B877-33C7D28BBF40}"/>
              </a:ext>
            </a:extLst>
          </p:cNvPr>
          <p:cNvSpPr/>
          <p:nvPr/>
        </p:nvSpPr>
        <p:spPr>
          <a:xfrm>
            <a:off x="236507" y="226142"/>
            <a:ext cx="3057299" cy="646962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5" name="TextBox 4">
            <a:extLst>
              <a:ext uri="{FF2B5EF4-FFF2-40B4-BE49-F238E27FC236}">
                <a16:creationId xmlns:a16="http://schemas.microsoft.com/office/drawing/2014/main" id="{7638BECD-D669-E117-90C5-9CD227245879}"/>
              </a:ext>
            </a:extLst>
          </p:cNvPr>
          <p:cNvSpPr txBox="1"/>
          <p:nvPr/>
        </p:nvSpPr>
        <p:spPr>
          <a:xfrm>
            <a:off x="329182" y="1711277"/>
            <a:ext cx="2851354" cy="2554545"/>
          </a:xfrm>
          <a:prstGeom prst="rect">
            <a:avLst/>
          </a:prstGeom>
          <a:noFill/>
        </p:spPr>
        <p:txBody>
          <a:bodyPr wrap="square" rtlCol="0">
            <a:spAutoFit/>
          </a:bodyPr>
          <a:lstStyle/>
          <a:p>
            <a:r>
              <a:rPr lang="en-GB" sz="2400" i="1">
                <a:latin typeface="Arial" panose="020B0604020202020204" pitchFamily="34" charset="0"/>
                <a:cs typeface="Arial" panose="020B0604020202020204" pitchFamily="34" charset="0"/>
              </a:rPr>
              <a:t>‘Empowerment is achieved when users gain control over their health data and decisions’</a:t>
            </a:r>
            <a:r>
              <a:rPr lang="en-GB" sz="2400">
                <a:latin typeface="Arial" panose="020B0604020202020204" pitchFamily="34" charset="0"/>
                <a:cs typeface="Arial" panose="020B0604020202020204" pitchFamily="34" charset="0"/>
              </a:rPr>
              <a:t> </a:t>
            </a:r>
            <a:r>
              <a:rPr lang="en-GB" sz="2000">
                <a:latin typeface="Arial" panose="020B0604020202020204" pitchFamily="34" charset="0"/>
                <a:cs typeface="Arial" panose="020B0604020202020204" pitchFamily="34" charset="0"/>
              </a:rPr>
              <a:t>(WHO, 1986; NHS England, 2023).</a:t>
            </a:r>
          </a:p>
        </p:txBody>
      </p:sp>
      <p:sp>
        <p:nvSpPr>
          <p:cNvPr id="6" name="TextBox 5">
            <a:extLst>
              <a:ext uri="{FF2B5EF4-FFF2-40B4-BE49-F238E27FC236}">
                <a16:creationId xmlns:a16="http://schemas.microsoft.com/office/drawing/2014/main" id="{06F1ABA7-EBB4-B76C-9A4B-26F352467C9D}"/>
              </a:ext>
            </a:extLst>
          </p:cNvPr>
          <p:cNvSpPr txBox="1"/>
          <p:nvPr/>
        </p:nvSpPr>
        <p:spPr>
          <a:xfrm>
            <a:off x="9497961" y="226142"/>
            <a:ext cx="1986116" cy="369332"/>
          </a:xfrm>
          <a:prstGeom prst="rect">
            <a:avLst/>
          </a:prstGeom>
          <a:noFill/>
        </p:spPr>
        <p:txBody>
          <a:bodyPr wrap="square" rtlCol="0">
            <a:spAutoFit/>
          </a:bodyPr>
          <a:lstStyle/>
          <a:p>
            <a:r>
              <a:rPr lang="en-GB"/>
              <a:t>M. Sandu Rizea</a:t>
            </a:r>
          </a:p>
        </p:txBody>
      </p:sp>
    </p:spTree>
    <p:extLst>
      <p:ext uri="{BB962C8B-B14F-4D97-AF65-F5344CB8AC3E}">
        <p14:creationId xmlns:p14="http://schemas.microsoft.com/office/powerpoint/2010/main" val="11911355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45BD6FE-7735-4394-A067-5ABF34550BF1}"/>
              </a:ext>
            </a:extLst>
          </p:cNvPr>
          <p:cNvSpPr/>
          <p:nvPr/>
        </p:nvSpPr>
        <p:spPr>
          <a:xfrm>
            <a:off x="78658" y="142569"/>
            <a:ext cx="3559277" cy="657286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578689E9-E3AE-9C1C-917E-8F6D03E3DA9C}"/>
              </a:ext>
            </a:extLst>
          </p:cNvPr>
          <p:cNvPicPr>
            <a:picLocks noChangeAspect="1"/>
          </p:cNvPicPr>
          <p:nvPr/>
        </p:nvPicPr>
        <p:blipFill>
          <a:blip r:embed="rId2"/>
          <a:stretch>
            <a:fillRect/>
          </a:stretch>
        </p:blipFill>
        <p:spPr>
          <a:xfrm>
            <a:off x="147484" y="471948"/>
            <a:ext cx="3392130" cy="6017342"/>
          </a:xfrm>
          <a:prstGeom prst="rect">
            <a:avLst/>
          </a:prstGeom>
          <a:ln>
            <a:noFill/>
          </a:ln>
          <a:effectLst>
            <a:softEdge rad="112500"/>
          </a:effectLst>
        </p:spPr>
      </p:pic>
      <p:sp>
        <p:nvSpPr>
          <p:cNvPr id="4" name="TextBox 3">
            <a:extLst>
              <a:ext uri="{FF2B5EF4-FFF2-40B4-BE49-F238E27FC236}">
                <a16:creationId xmlns:a16="http://schemas.microsoft.com/office/drawing/2014/main" id="{0B04F316-4729-A57E-811C-62752CACA41A}"/>
              </a:ext>
            </a:extLst>
          </p:cNvPr>
          <p:cNvSpPr txBox="1"/>
          <p:nvPr/>
        </p:nvSpPr>
        <p:spPr>
          <a:xfrm>
            <a:off x="4178710" y="599768"/>
            <a:ext cx="7472516" cy="461665"/>
          </a:xfrm>
          <a:prstGeom prst="rect">
            <a:avLst/>
          </a:prstGeom>
          <a:noFill/>
        </p:spPr>
        <p:txBody>
          <a:bodyPr wrap="square" rtlCol="0">
            <a:spAutoFit/>
          </a:bodyPr>
          <a:lstStyle/>
          <a:p>
            <a:pPr algn="ctr"/>
            <a:r>
              <a:rPr lang="en-GB" sz="2400" b="1">
                <a:solidFill>
                  <a:schemeClr val="tx2">
                    <a:lumMod val="75000"/>
                    <a:lumOff val="25000"/>
                  </a:schemeClr>
                </a:solidFill>
                <a:latin typeface="Arial" panose="020B0604020202020204" pitchFamily="34" charset="0"/>
                <a:cs typeface="Arial" panose="020B0604020202020204" pitchFamily="34" charset="0"/>
              </a:rPr>
              <a:t>Potential benefits for organisation</a:t>
            </a:r>
          </a:p>
        </p:txBody>
      </p:sp>
      <p:sp>
        <p:nvSpPr>
          <p:cNvPr id="5" name="Rectangle 4">
            <a:extLst>
              <a:ext uri="{FF2B5EF4-FFF2-40B4-BE49-F238E27FC236}">
                <a16:creationId xmlns:a16="http://schemas.microsoft.com/office/drawing/2014/main" id="{4010B155-4B64-63B8-FF84-37E8494458B5}"/>
              </a:ext>
            </a:extLst>
          </p:cNvPr>
          <p:cNvSpPr/>
          <p:nvPr/>
        </p:nvSpPr>
        <p:spPr>
          <a:xfrm>
            <a:off x="4444180" y="1366687"/>
            <a:ext cx="7207045" cy="1150374"/>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9367FC0-A0A6-3862-0234-81B9220BE6E9}"/>
              </a:ext>
            </a:extLst>
          </p:cNvPr>
          <p:cNvSpPr/>
          <p:nvPr/>
        </p:nvSpPr>
        <p:spPr>
          <a:xfrm>
            <a:off x="4444181" y="2753038"/>
            <a:ext cx="7207045" cy="105205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a:latin typeface="Arial" panose="020B0604020202020204" pitchFamily="34" charset="0"/>
                <a:cs typeface="Arial" panose="020B0604020202020204" pitchFamily="34" charset="0"/>
              </a:rPr>
              <a:t>Helps the organisation to maintains high quality standards and comply with the existing regulations (CQC, 2017)</a:t>
            </a:r>
          </a:p>
        </p:txBody>
      </p:sp>
      <p:sp>
        <p:nvSpPr>
          <p:cNvPr id="7" name="Rectangle 6">
            <a:extLst>
              <a:ext uri="{FF2B5EF4-FFF2-40B4-BE49-F238E27FC236}">
                <a16:creationId xmlns:a16="http://schemas.microsoft.com/office/drawing/2014/main" id="{10E6E218-167C-2C1C-6AA6-807728FBA14C}"/>
              </a:ext>
            </a:extLst>
          </p:cNvPr>
          <p:cNvSpPr/>
          <p:nvPr/>
        </p:nvSpPr>
        <p:spPr>
          <a:xfrm>
            <a:off x="4444180" y="4006651"/>
            <a:ext cx="7207045" cy="1106129"/>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latin typeface="Arial" panose="020B0604020202020204" pitchFamily="34" charset="0"/>
                <a:cs typeface="Arial" panose="020B0604020202020204" pitchFamily="34" charset="0"/>
              </a:rPr>
              <a:t>Support personalised healthcare intervention (NHS, 2025)</a:t>
            </a:r>
          </a:p>
        </p:txBody>
      </p:sp>
      <p:sp>
        <p:nvSpPr>
          <p:cNvPr id="8" name="Rectangle 7">
            <a:extLst>
              <a:ext uri="{FF2B5EF4-FFF2-40B4-BE49-F238E27FC236}">
                <a16:creationId xmlns:a16="http://schemas.microsoft.com/office/drawing/2014/main" id="{4E0EBAD3-28C7-41FC-46D8-60F92F0D5B45}"/>
              </a:ext>
            </a:extLst>
          </p:cNvPr>
          <p:cNvSpPr/>
          <p:nvPr/>
        </p:nvSpPr>
        <p:spPr>
          <a:xfrm>
            <a:off x="4444180" y="5417574"/>
            <a:ext cx="7207045" cy="1071716"/>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GB">
                <a:latin typeface="Arial" panose="020B0604020202020204" pitchFamily="34" charset="0"/>
                <a:cs typeface="Arial" panose="020B0604020202020204" pitchFamily="34" charset="0"/>
              </a:rPr>
              <a:t>Long-term benefits by enabling early detection (</a:t>
            </a:r>
            <a:r>
              <a:rPr lang="fr-FR">
                <a:latin typeface="Arial" panose="020B0604020202020204" pitchFamily="34" charset="0"/>
                <a:cs typeface="Arial" panose="020B0604020202020204" pitchFamily="34" charset="0"/>
              </a:rPr>
              <a:t>Andreu-Perez et al, 2015)</a:t>
            </a:r>
            <a:endParaRPr lang="en-GB">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E534A89-54BE-45E4-CD2D-F19A0398B9A7}"/>
              </a:ext>
            </a:extLst>
          </p:cNvPr>
          <p:cNvSpPr txBox="1"/>
          <p:nvPr/>
        </p:nvSpPr>
        <p:spPr>
          <a:xfrm>
            <a:off x="4581832" y="1661652"/>
            <a:ext cx="6862916" cy="646331"/>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Collecting data in real time open new opportunities for research saving valuable time and resources (</a:t>
            </a:r>
            <a:r>
              <a:rPr lang="en-GB" err="1">
                <a:latin typeface="Arial" panose="020B0604020202020204" pitchFamily="34" charset="0"/>
                <a:cs typeface="Arial" panose="020B0604020202020204" pitchFamily="34" charset="0"/>
              </a:rPr>
              <a:t>Senbekov</a:t>
            </a:r>
            <a:r>
              <a:rPr lang="en-GB">
                <a:latin typeface="Arial" panose="020B0604020202020204" pitchFamily="34" charset="0"/>
                <a:cs typeface="Arial" panose="020B0604020202020204" pitchFamily="34" charset="0"/>
              </a:rPr>
              <a:t> et al, 2020)</a:t>
            </a:r>
          </a:p>
        </p:txBody>
      </p:sp>
      <p:sp>
        <p:nvSpPr>
          <p:cNvPr id="10" name="TextBox 9">
            <a:extLst>
              <a:ext uri="{FF2B5EF4-FFF2-40B4-BE49-F238E27FC236}">
                <a16:creationId xmlns:a16="http://schemas.microsoft.com/office/drawing/2014/main" id="{9DB49A38-B391-8878-6291-324AC9657CCE}"/>
              </a:ext>
            </a:extLst>
          </p:cNvPr>
          <p:cNvSpPr txBox="1"/>
          <p:nvPr/>
        </p:nvSpPr>
        <p:spPr>
          <a:xfrm>
            <a:off x="9576619" y="142569"/>
            <a:ext cx="2290916"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M. Sandu Rizea</a:t>
            </a:r>
          </a:p>
        </p:txBody>
      </p:sp>
    </p:spTree>
    <p:extLst>
      <p:ext uri="{BB962C8B-B14F-4D97-AF65-F5344CB8AC3E}">
        <p14:creationId xmlns:p14="http://schemas.microsoft.com/office/powerpoint/2010/main" val="3281766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23F99A-86BA-8770-A807-41458E80D256}"/>
              </a:ext>
            </a:extLst>
          </p:cNvPr>
          <p:cNvSpPr/>
          <p:nvPr/>
        </p:nvSpPr>
        <p:spPr>
          <a:xfrm>
            <a:off x="265472" y="363794"/>
            <a:ext cx="11793794" cy="625331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pic>
        <p:nvPicPr>
          <p:cNvPr id="3" name="Picture 2" descr="A diagram of a process&#10;&#10;AI-generated content may be incorrect.">
            <a:extLst>
              <a:ext uri="{FF2B5EF4-FFF2-40B4-BE49-F238E27FC236}">
                <a16:creationId xmlns:a16="http://schemas.microsoft.com/office/drawing/2014/main" id="{691418D7-156F-21CB-76C9-CBAD7A1EF58E}"/>
              </a:ext>
            </a:extLst>
          </p:cNvPr>
          <p:cNvPicPr>
            <a:picLocks noChangeAspect="1"/>
          </p:cNvPicPr>
          <p:nvPr/>
        </p:nvPicPr>
        <p:blipFill>
          <a:blip r:embed="rId2"/>
          <a:stretch>
            <a:fillRect/>
          </a:stretch>
        </p:blipFill>
        <p:spPr>
          <a:xfrm>
            <a:off x="-4162" y="-7073"/>
            <a:ext cx="7843918" cy="3725839"/>
          </a:xfrm>
          <a:prstGeom prst="rect">
            <a:avLst/>
          </a:prstGeom>
        </p:spPr>
      </p:pic>
      <p:sp>
        <p:nvSpPr>
          <p:cNvPr id="4" name="TextBox 3">
            <a:extLst>
              <a:ext uri="{FF2B5EF4-FFF2-40B4-BE49-F238E27FC236}">
                <a16:creationId xmlns:a16="http://schemas.microsoft.com/office/drawing/2014/main" id="{A839B90C-A42B-F493-FDD8-E4566D9A02A4}"/>
              </a:ext>
            </a:extLst>
          </p:cNvPr>
          <p:cNvSpPr txBox="1"/>
          <p:nvPr/>
        </p:nvSpPr>
        <p:spPr>
          <a:xfrm>
            <a:off x="7836311" y="363794"/>
            <a:ext cx="4222954" cy="3365024"/>
          </a:xfrm>
          <a:prstGeom prst="rect">
            <a:avLst/>
          </a:prstGeom>
          <a:noFill/>
        </p:spPr>
        <p:txBody>
          <a:bodyPr wrap="square" rtlCol="0">
            <a:spAutoFit/>
          </a:bodyPr>
          <a:lstStyle/>
          <a:p>
            <a:pPr algn="just">
              <a:lnSpc>
                <a:spcPct val="150000"/>
              </a:lnSpc>
            </a:pPr>
            <a:r>
              <a:rPr lang="en-GB">
                <a:latin typeface="Arial" panose="020B0604020202020204" pitchFamily="34" charset="0"/>
                <a:cs typeface="Arial" panose="020B0604020202020204" pitchFamily="34" charset="0"/>
              </a:rPr>
              <a:t>The model offers a structured framework to design, implement, and </a:t>
            </a:r>
            <a:r>
              <a:rPr lang="en-GB" b="1">
                <a:latin typeface="Arial" panose="020B0604020202020204" pitchFamily="34" charset="0"/>
                <a:cs typeface="Arial" panose="020B0604020202020204" pitchFamily="34" charset="0"/>
              </a:rPr>
              <a:t>evaluate </a:t>
            </a:r>
            <a:r>
              <a:rPr lang="en-GB">
                <a:latin typeface="Arial" panose="020B0604020202020204" pitchFamily="34" charset="0"/>
                <a:cs typeface="Arial" panose="020B0604020202020204" pitchFamily="34" charset="0"/>
              </a:rPr>
              <a:t>the smart health innovations like the sensor-embedded underwear for men aged 50+ (Green and Kreuter, 1999) with evidence to contribute to ‘</a:t>
            </a:r>
            <a:r>
              <a:rPr lang="en-GB" i="1">
                <a:latin typeface="Arial" panose="020B0604020202020204" pitchFamily="34" charset="0"/>
                <a:cs typeface="Arial" panose="020B0604020202020204" pitchFamily="34" charset="0"/>
              </a:rPr>
              <a:t>significantly improved knowledge</a:t>
            </a:r>
            <a:r>
              <a:rPr lang="en-GB">
                <a:latin typeface="Arial" panose="020B0604020202020204" pitchFamily="34" charset="0"/>
                <a:cs typeface="Arial" panose="020B0604020202020204" pitchFamily="34" charset="0"/>
              </a:rPr>
              <a:t>’ among users (Kim et al, 2022).</a:t>
            </a:r>
          </a:p>
        </p:txBody>
      </p:sp>
      <p:sp>
        <p:nvSpPr>
          <p:cNvPr id="6" name="TextBox 5">
            <a:extLst>
              <a:ext uri="{FF2B5EF4-FFF2-40B4-BE49-F238E27FC236}">
                <a16:creationId xmlns:a16="http://schemas.microsoft.com/office/drawing/2014/main" id="{F70A5A80-F364-5FAB-A71A-2EF7905FB574}"/>
              </a:ext>
            </a:extLst>
          </p:cNvPr>
          <p:cNvSpPr txBox="1"/>
          <p:nvPr/>
        </p:nvSpPr>
        <p:spPr>
          <a:xfrm>
            <a:off x="265471" y="3477789"/>
            <a:ext cx="11793794" cy="3139321"/>
          </a:xfrm>
          <a:prstGeom prst="rect">
            <a:avLst/>
          </a:prstGeom>
          <a:noFill/>
        </p:spPr>
        <p:txBody>
          <a:bodyPr wrap="square" rtlCol="0">
            <a:spAutoFit/>
          </a:bodyPr>
          <a:lstStyle/>
          <a:p>
            <a:pPr algn="just"/>
            <a:endParaRPr lang="en-GB">
              <a:latin typeface="Arial" panose="020B0604020202020204" pitchFamily="34" charset="0"/>
              <a:cs typeface="Arial" panose="020B0604020202020204" pitchFamily="34" charset="0"/>
            </a:endParaRPr>
          </a:p>
          <a:p>
            <a:pPr lvl="0" algn="just"/>
            <a:r>
              <a:rPr lang="en-GB">
                <a:latin typeface="Arial" panose="020B0604020202020204" pitchFamily="34" charset="0"/>
                <a:cs typeface="Arial" panose="020B0604020202020204" pitchFamily="34" charset="0"/>
              </a:rPr>
              <a:t>7.Process evaluation provide evidence about data collected, user engagement, evaluating the usability, comfort, and data accuracy.</a:t>
            </a:r>
          </a:p>
          <a:p>
            <a:pPr lvl="0" algn="just"/>
            <a:endParaRPr lang="en-GB">
              <a:latin typeface="Arial" panose="020B0604020202020204" pitchFamily="34" charset="0"/>
              <a:cs typeface="Arial" panose="020B0604020202020204" pitchFamily="34" charset="0"/>
            </a:endParaRPr>
          </a:p>
          <a:p>
            <a:pPr algn="just"/>
            <a:r>
              <a:rPr lang="en-GB">
                <a:latin typeface="Arial" panose="020B0604020202020204" pitchFamily="34" charset="0"/>
                <a:cs typeface="Arial" panose="020B0604020202020204" pitchFamily="34" charset="0"/>
              </a:rPr>
              <a:t>8.Impact evaluation would help to assess long-term changes in self-monitoring behaviour, empowerment, and health literacy (Kim et al, 2022). Comparing with the screening program for bowel cancer, the smart underwear promotion should consider positive an 60% engagement (NHS, 2025) which was estimated to save 84,000 more lives by 2040 on the bowel screening promotion in Australia (Every Kit Counts, 2021).</a:t>
            </a:r>
          </a:p>
          <a:p>
            <a:pPr algn="just"/>
            <a:endParaRPr lang="en-GB">
              <a:latin typeface="Arial" panose="020B0604020202020204" pitchFamily="34" charset="0"/>
              <a:cs typeface="Arial" panose="020B0604020202020204" pitchFamily="34" charset="0"/>
            </a:endParaRPr>
          </a:p>
          <a:p>
            <a:pPr algn="just"/>
            <a:r>
              <a:rPr lang="en-GB">
                <a:latin typeface="Arial" panose="020B0604020202020204" pitchFamily="34" charset="0"/>
                <a:cs typeface="Arial" panose="020B0604020202020204" pitchFamily="34" charset="0"/>
              </a:rPr>
              <a:t>7.Outcome evaluation measure the early diagnosis, increased confidence and wellbeing among users (</a:t>
            </a:r>
            <a:r>
              <a:rPr lang="en-GB" err="1">
                <a:latin typeface="Arial" panose="020B0604020202020204" pitchFamily="34" charset="0"/>
                <a:cs typeface="Arial" panose="020B0604020202020204" pitchFamily="34" charset="0"/>
              </a:rPr>
              <a:t>Khortwong</a:t>
            </a:r>
            <a:r>
              <a:rPr lang="en-GB">
                <a:latin typeface="Arial" panose="020B0604020202020204" pitchFamily="34" charset="0"/>
                <a:cs typeface="Arial" panose="020B0604020202020204" pitchFamily="34" charset="0"/>
              </a:rPr>
              <a:t> and </a:t>
            </a:r>
            <a:r>
              <a:rPr lang="en-GB" err="1">
                <a:latin typeface="Arial" panose="020B0604020202020204" pitchFamily="34" charset="0"/>
                <a:cs typeface="Arial" panose="020B0604020202020204" pitchFamily="34" charset="0"/>
              </a:rPr>
              <a:t>Kaewkungwal</a:t>
            </a:r>
            <a:r>
              <a:rPr lang="en-GB">
                <a:latin typeface="Arial" panose="020B0604020202020204" pitchFamily="34" charset="0"/>
                <a:cs typeface="Arial" panose="020B0604020202020204" pitchFamily="34" charset="0"/>
              </a:rPr>
              <a:t>, 2013). </a:t>
            </a:r>
          </a:p>
        </p:txBody>
      </p:sp>
      <p:sp>
        <p:nvSpPr>
          <p:cNvPr id="7" name="TextBox 6">
            <a:extLst>
              <a:ext uri="{FF2B5EF4-FFF2-40B4-BE49-F238E27FC236}">
                <a16:creationId xmlns:a16="http://schemas.microsoft.com/office/drawing/2014/main" id="{BF11DB27-E658-4371-4F38-892D6556D532}"/>
              </a:ext>
            </a:extLst>
          </p:cNvPr>
          <p:cNvSpPr txBox="1"/>
          <p:nvPr/>
        </p:nvSpPr>
        <p:spPr>
          <a:xfrm>
            <a:off x="9694606" y="78035"/>
            <a:ext cx="2015614"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M Sandu Rizea</a:t>
            </a:r>
          </a:p>
        </p:txBody>
      </p:sp>
    </p:spTree>
    <p:extLst>
      <p:ext uri="{BB962C8B-B14F-4D97-AF65-F5344CB8AC3E}">
        <p14:creationId xmlns:p14="http://schemas.microsoft.com/office/powerpoint/2010/main" val="16417062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E0D8296-2C7F-8332-59B7-35B1D44D2B6B}"/>
              </a:ext>
            </a:extLst>
          </p:cNvPr>
          <p:cNvPicPr>
            <a:picLocks noChangeAspect="1"/>
          </p:cNvPicPr>
          <p:nvPr/>
        </p:nvPicPr>
        <p:blipFill>
          <a:blip r:embed="rId2"/>
          <a:stretch>
            <a:fillRect/>
          </a:stretch>
        </p:blipFill>
        <p:spPr>
          <a:xfrm>
            <a:off x="913216" y="695960"/>
            <a:ext cx="4586514" cy="4632960"/>
          </a:xfrm>
          <a:prstGeom prst="rect">
            <a:avLst/>
          </a:prstGeom>
        </p:spPr>
      </p:pic>
      <p:pic>
        <p:nvPicPr>
          <p:cNvPr id="5" name="Picture 4">
            <a:extLst>
              <a:ext uri="{FF2B5EF4-FFF2-40B4-BE49-F238E27FC236}">
                <a16:creationId xmlns:a16="http://schemas.microsoft.com/office/drawing/2014/main" id="{B67D502A-03E4-EE5B-1444-B842E8E0653C}"/>
              </a:ext>
            </a:extLst>
          </p:cNvPr>
          <p:cNvPicPr>
            <a:picLocks noChangeAspect="1"/>
          </p:cNvPicPr>
          <p:nvPr/>
        </p:nvPicPr>
        <p:blipFill>
          <a:blip r:embed="rId3"/>
          <a:stretch>
            <a:fillRect/>
          </a:stretch>
        </p:blipFill>
        <p:spPr>
          <a:xfrm>
            <a:off x="6096000" y="695960"/>
            <a:ext cx="4586514" cy="4656448"/>
          </a:xfrm>
          <a:prstGeom prst="rect">
            <a:avLst/>
          </a:prstGeom>
        </p:spPr>
      </p:pic>
      <p:sp>
        <p:nvSpPr>
          <p:cNvPr id="6" name="Rectangle: Rounded Corners 5">
            <a:extLst>
              <a:ext uri="{FF2B5EF4-FFF2-40B4-BE49-F238E27FC236}">
                <a16:creationId xmlns:a16="http://schemas.microsoft.com/office/drawing/2014/main" id="{3CAE154D-CEA3-B409-63E4-36DCE007D8F4}"/>
              </a:ext>
            </a:extLst>
          </p:cNvPr>
          <p:cNvSpPr/>
          <p:nvPr/>
        </p:nvSpPr>
        <p:spPr>
          <a:xfrm>
            <a:off x="822960" y="5352408"/>
            <a:ext cx="10455824" cy="9906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Seen as a significant measurable change, the outcome can be evaluated by understanding two aspects: the innovation readiness and the user satisfaction (Benson, 2019).  </a:t>
            </a:r>
          </a:p>
        </p:txBody>
      </p:sp>
      <p:sp>
        <p:nvSpPr>
          <p:cNvPr id="4" name="TextBox 3">
            <a:extLst>
              <a:ext uri="{FF2B5EF4-FFF2-40B4-BE49-F238E27FC236}">
                <a16:creationId xmlns:a16="http://schemas.microsoft.com/office/drawing/2014/main" id="{D156CCF5-C69D-BD64-46C2-D43F5118B014}"/>
              </a:ext>
            </a:extLst>
          </p:cNvPr>
          <p:cNvSpPr txBox="1"/>
          <p:nvPr/>
        </p:nvSpPr>
        <p:spPr>
          <a:xfrm>
            <a:off x="9183329" y="238733"/>
            <a:ext cx="2095455"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M. Sandu Rizea</a:t>
            </a:r>
          </a:p>
        </p:txBody>
      </p:sp>
    </p:spTree>
    <p:extLst>
      <p:ext uri="{BB962C8B-B14F-4D97-AF65-F5344CB8AC3E}">
        <p14:creationId xmlns:p14="http://schemas.microsoft.com/office/powerpoint/2010/main" val="23754961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8ED1A1-CA51-CC4C-DAD0-538BF7714245}"/>
              </a:ext>
            </a:extLst>
          </p:cNvPr>
          <p:cNvPicPr>
            <a:picLocks noChangeAspect="1"/>
          </p:cNvPicPr>
          <p:nvPr/>
        </p:nvPicPr>
        <p:blipFill rotWithShape="1">
          <a:blip r:embed="rId2">
            <a:extLst>
              <a:ext uri="{28A0092B-C50C-407E-A947-70E740481C1C}">
                <a14:useLocalDpi xmlns:a14="http://schemas.microsoft.com/office/drawing/2010/main" val="0"/>
              </a:ext>
            </a:extLst>
          </a:blip>
          <a:srcRect l="55609" t="16386" r="7237" b="24704"/>
          <a:stretch>
            <a:fillRect/>
          </a:stretch>
        </p:blipFill>
        <p:spPr bwMode="auto">
          <a:xfrm>
            <a:off x="1050235" y="544436"/>
            <a:ext cx="6330843" cy="5571065"/>
          </a:xfrm>
          <a:prstGeom prst="rect">
            <a:avLst/>
          </a:prstGeom>
          <a:noFill/>
          <a:ln>
            <a:noFill/>
          </a:ln>
          <a:extLst>
            <a:ext uri="{53640926-AAD7-44D8-BBD7-CCE9431645EC}">
              <a14:shadowObscured xmlns:a14="http://schemas.microsoft.com/office/drawing/2010/main"/>
            </a:ext>
          </a:extLst>
        </p:spPr>
      </p:pic>
      <p:sp>
        <p:nvSpPr>
          <p:cNvPr id="3" name="Rectangle: Rounded Corners 2">
            <a:extLst>
              <a:ext uri="{FF2B5EF4-FFF2-40B4-BE49-F238E27FC236}">
                <a16:creationId xmlns:a16="http://schemas.microsoft.com/office/drawing/2014/main" id="{47584CC4-69AE-116D-EE3C-76E6244230C7}"/>
              </a:ext>
            </a:extLst>
          </p:cNvPr>
          <p:cNvSpPr/>
          <p:nvPr/>
        </p:nvSpPr>
        <p:spPr>
          <a:xfrm>
            <a:off x="6961238" y="998876"/>
            <a:ext cx="4986921" cy="1179871"/>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914B1BA9-88A2-D2CC-ACB0-ABB6A819758B}"/>
              </a:ext>
            </a:extLst>
          </p:cNvPr>
          <p:cNvSpPr/>
          <p:nvPr/>
        </p:nvSpPr>
        <p:spPr>
          <a:xfrm>
            <a:off x="6990734" y="2546555"/>
            <a:ext cx="4906297" cy="1179871"/>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C7AE6D10-3334-180C-854E-AA8CCB57690B}"/>
              </a:ext>
            </a:extLst>
          </p:cNvPr>
          <p:cNvSpPr/>
          <p:nvPr/>
        </p:nvSpPr>
        <p:spPr>
          <a:xfrm>
            <a:off x="6990734" y="4129548"/>
            <a:ext cx="4906297" cy="1179871"/>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427E63D-7866-17CF-E253-FCEDA107D5B8}"/>
              </a:ext>
            </a:extLst>
          </p:cNvPr>
          <p:cNvSpPr/>
          <p:nvPr/>
        </p:nvSpPr>
        <p:spPr>
          <a:xfrm>
            <a:off x="757980" y="432619"/>
            <a:ext cx="3432713" cy="76855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C0D48DBD-33BB-34E9-7308-4B9E8AC2963E}"/>
              </a:ext>
            </a:extLst>
          </p:cNvPr>
          <p:cNvSpPr/>
          <p:nvPr/>
        </p:nvSpPr>
        <p:spPr>
          <a:xfrm>
            <a:off x="884906" y="514940"/>
            <a:ext cx="3146322" cy="65673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800" b="1">
                <a:solidFill>
                  <a:schemeClr val="accent6">
                    <a:lumMod val="75000"/>
                  </a:schemeClr>
                </a:solidFill>
                <a:latin typeface="Arial" panose="020B0604020202020204" pitchFamily="34" charset="0"/>
                <a:cs typeface="Arial" panose="020B0604020202020204" pitchFamily="34" charset="0"/>
              </a:rPr>
              <a:t>The outcome</a:t>
            </a:r>
          </a:p>
        </p:txBody>
      </p:sp>
      <p:sp>
        <p:nvSpPr>
          <p:cNvPr id="20" name="TextBox 19">
            <a:extLst>
              <a:ext uri="{FF2B5EF4-FFF2-40B4-BE49-F238E27FC236}">
                <a16:creationId xmlns:a16="http://schemas.microsoft.com/office/drawing/2014/main" id="{AED3D2A9-75A5-F563-2333-8896D1F1BC2A}"/>
              </a:ext>
            </a:extLst>
          </p:cNvPr>
          <p:cNvSpPr txBox="1"/>
          <p:nvPr/>
        </p:nvSpPr>
        <p:spPr>
          <a:xfrm>
            <a:off x="7118555" y="1171679"/>
            <a:ext cx="4598646" cy="830997"/>
          </a:xfrm>
          <a:prstGeom prst="rect">
            <a:avLst/>
          </a:prstGeom>
          <a:noFill/>
        </p:spPr>
        <p:txBody>
          <a:bodyPr wrap="square" rtlCol="0">
            <a:spAutoFit/>
          </a:bodyPr>
          <a:lstStyle/>
          <a:p>
            <a:pPr marL="342900" indent="-342900">
              <a:buFont typeface="Arial" panose="020B0604020202020204" pitchFamily="34" charset="0"/>
              <a:buChar char="•"/>
            </a:pPr>
            <a:r>
              <a:rPr lang="en-GB" sz="2400">
                <a:latin typeface="Arial" panose="020B0604020202020204" pitchFamily="34" charset="0"/>
                <a:cs typeface="Arial" panose="020B0604020202020204" pitchFamily="34" charset="0"/>
              </a:rPr>
              <a:t>Perceive empowerment, trust, satisfaction and engagement </a:t>
            </a:r>
          </a:p>
        </p:txBody>
      </p:sp>
      <p:sp>
        <p:nvSpPr>
          <p:cNvPr id="21" name="TextBox 20">
            <a:extLst>
              <a:ext uri="{FF2B5EF4-FFF2-40B4-BE49-F238E27FC236}">
                <a16:creationId xmlns:a16="http://schemas.microsoft.com/office/drawing/2014/main" id="{54937262-50BC-7A52-AEFE-04268B56C1EC}"/>
              </a:ext>
            </a:extLst>
          </p:cNvPr>
          <p:cNvSpPr txBox="1"/>
          <p:nvPr/>
        </p:nvSpPr>
        <p:spPr>
          <a:xfrm>
            <a:off x="6980920" y="2555593"/>
            <a:ext cx="4854287" cy="1200329"/>
          </a:xfrm>
          <a:prstGeom prst="rect">
            <a:avLst/>
          </a:prstGeom>
          <a:noFill/>
        </p:spPr>
        <p:txBody>
          <a:bodyPr wrap="square" rtlCol="0">
            <a:spAutoFit/>
          </a:bodyPr>
          <a:lstStyle/>
          <a:p>
            <a:pPr marL="285750" indent="-285750">
              <a:buFont typeface="Arial" panose="020B0604020202020204" pitchFamily="34" charset="0"/>
              <a:buChar char="•"/>
            </a:pPr>
            <a:r>
              <a:rPr lang="en-GB" sz="2400">
                <a:latin typeface="Arial" panose="020B0604020202020204" pitchFamily="34" charset="0"/>
                <a:cs typeface="Arial" panose="020B0604020202020204" pitchFamily="34" charset="0"/>
              </a:rPr>
              <a:t>Early detection and accuracy, reducing diagnosis time, improve survival rates  </a:t>
            </a:r>
          </a:p>
        </p:txBody>
      </p:sp>
      <p:sp>
        <p:nvSpPr>
          <p:cNvPr id="22" name="TextBox 21">
            <a:extLst>
              <a:ext uri="{FF2B5EF4-FFF2-40B4-BE49-F238E27FC236}">
                <a16:creationId xmlns:a16="http://schemas.microsoft.com/office/drawing/2014/main" id="{FF9DD919-7F82-5237-3312-C375904361EE}"/>
              </a:ext>
            </a:extLst>
          </p:cNvPr>
          <p:cNvSpPr txBox="1"/>
          <p:nvPr/>
        </p:nvSpPr>
        <p:spPr>
          <a:xfrm>
            <a:off x="6995641" y="4093564"/>
            <a:ext cx="4844473" cy="1200329"/>
          </a:xfrm>
          <a:prstGeom prst="rect">
            <a:avLst/>
          </a:prstGeom>
          <a:noFill/>
        </p:spPr>
        <p:txBody>
          <a:bodyPr wrap="square" rtlCol="0">
            <a:spAutoFit/>
          </a:bodyPr>
          <a:lstStyle/>
          <a:p>
            <a:pPr marL="285750" indent="-285750">
              <a:buFont typeface="Arial" panose="020B0604020202020204" pitchFamily="34" charset="0"/>
              <a:buChar char="•"/>
            </a:pPr>
            <a:r>
              <a:rPr lang="en-GB" sz="2400">
                <a:latin typeface="Arial" panose="020B0604020202020204" pitchFamily="34" charset="0"/>
                <a:cs typeface="Arial" panose="020B0604020202020204" pitchFamily="34" charset="0"/>
              </a:rPr>
              <a:t>Reduce costs diagnosis and hospitalisation, long-term savings </a:t>
            </a:r>
          </a:p>
        </p:txBody>
      </p:sp>
      <p:sp>
        <p:nvSpPr>
          <p:cNvPr id="8" name="TextBox 7">
            <a:extLst>
              <a:ext uri="{FF2B5EF4-FFF2-40B4-BE49-F238E27FC236}">
                <a16:creationId xmlns:a16="http://schemas.microsoft.com/office/drawing/2014/main" id="{660F6DA0-E7ED-CC0B-ABFE-2D2A1971A6F0}"/>
              </a:ext>
            </a:extLst>
          </p:cNvPr>
          <p:cNvSpPr txBox="1"/>
          <p:nvPr/>
        </p:nvSpPr>
        <p:spPr>
          <a:xfrm>
            <a:off x="4986779" y="5992076"/>
            <a:ext cx="6819732" cy="369332"/>
          </a:xfrm>
          <a:prstGeom prst="rect">
            <a:avLst/>
          </a:prstGeom>
          <a:noFill/>
        </p:spPr>
        <p:txBody>
          <a:bodyPr wrap="square" rtlCol="0">
            <a:spAutoFit/>
          </a:bodyPr>
          <a:lstStyle/>
          <a:p>
            <a:r>
              <a:rPr lang="en-GB"/>
              <a:t>(Bhattad and Pacifico, 2022</a:t>
            </a:r>
            <a:r>
              <a:rPr lang="en-GB">
                <a:latin typeface="Arial" panose="020B0604020202020204" pitchFamily="34" charset="0"/>
                <a:cs typeface="Arial" panose="020B0604020202020204" pitchFamily="34" charset="0"/>
              </a:rPr>
              <a:t>;</a:t>
            </a:r>
            <a:r>
              <a:rPr lang="en-GB" b="1">
                <a:latin typeface="Arial" panose="020B0604020202020204" pitchFamily="34" charset="0"/>
                <a:cs typeface="Arial" panose="020B0604020202020204" pitchFamily="34" charset="0"/>
              </a:rPr>
              <a:t> </a:t>
            </a:r>
            <a:r>
              <a:rPr lang="en-GB" err="1">
                <a:latin typeface="Arial" panose="020B0604020202020204" pitchFamily="34" charset="0"/>
                <a:cs typeface="Arial" panose="020B0604020202020204" pitchFamily="34" charset="0"/>
              </a:rPr>
              <a:t>Gaobotse</a:t>
            </a:r>
            <a:r>
              <a:rPr lang="en-GB">
                <a:latin typeface="Arial" panose="020B0604020202020204" pitchFamily="34" charset="0"/>
                <a:cs typeface="Arial" panose="020B0604020202020204" pitchFamily="34" charset="0"/>
              </a:rPr>
              <a:t> et al, 2022; NHS, 2025</a:t>
            </a:r>
            <a:r>
              <a:rPr lang="en-GB"/>
              <a:t>) </a:t>
            </a:r>
          </a:p>
        </p:txBody>
      </p:sp>
      <p:sp>
        <p:nvSpPr>
          <p:cNvPr id="7" name="TextBox 6">
            <a:extLst>
              <a:ext uri="{FF2B5EF4-FFF2-40B4-BE49-F238E27FC236}">
                <a16:creationId xmlns:a16="http://schemas.microsoft.com/office/drawing/2014/main" id="{9CBB1A78-0685-3468-16AA-B0F7684EC59F}"/>
              </a:ext>
            </a:extLst>
          </p:cNvPr>
          <p:cNvSpPr txBox="1"/>
          <p:nvPr/>
        </p:nvSpPr>
        <p:spPr>
          <a:xfrm>
            <a:off x="9110310" y="172622"/>
            <a:ext cx="2012474" cy="3796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 Sandu Rizea</a:t>
            </a:r>
          </a:p>
        </p:txBody>
      </p:sp>
    </p:spTree>
    <p:extLst>
      <p:ext uri="{BB962C8B-B14F-4D97-AF65-F5344CB8AC3E}">
        <p14:creationId xmlns:p14="http://schemas.microsoft.com/office/powerpoint/2010/main" val="2761719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F9337CB-B1FB-C02E-5984-C6019A1E2EDE}"/>
              </a:ext>
            </a:extLst>
          </p:cNvPr>
          <p:cNvSpPr/>
          <p:nvPr/>
        </p:nvSpPr>
        <p:spPr>
          <a:xfrm>
            <a:off x="206477" y="226142"/>
            <a:ext cx="2989007" cy="643029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a:extLst>
              <a:ext uri="{FF2B5EF4-FFF2-40B4-BE49-F238E27FC236}">
                <a16:creationId xmlns:a16="http://schemas.microsoft.com/office/drawing/2014/main" id="{19FB6C97-F713-A042-9764-9D3FA547903D}"/>
              </a:ext>
            </a:extLst>
          </p:cNvPr>
          <p:cNvSpPr/>
          <p:nvPr/>
        </p:nvSpPr>
        <p:spPr>
          <a:xfrm>
            <a:off x="3755923" y="609600"/>
            <a:ext cx="7492180" cy="1504335"/>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468F7888-1E93-7625-27B6-ADBE0DB0757D}"/>
              </a:ext>
            </a:extLst>
          </p:cNvPr>
          <p:cNvSpPr/>
          <p:nvPr/>
        </p:nvSpPr>
        <p:spPr>
          <a:xfrm>
            <a:off x="3844413" y="2625213"/>
            <a:ext cx="7403690" cy="161249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41D30903-5FD9-1FFA-1BFC-E2BA411BA83B}"/>
              </a:ext>
            </a:extLst>
          </p:cNvPr>
          <p:cNvSpPr/>
          <p:nvPr/>
        </p:nvSpPr>
        <p:spPr>
          <a:xfrm>
            <a:off x="3913239" y="4748981"/>
            <a:ext cx="7334864" cy="161249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A2F8E8A8-9D28-60AD-A6EE-C90E746E75F7}"/>
              </a:ext>
            </a:extLst>
          </p:cNvPr>
          <p:cNvSpPr txBox="1"/>
          <p:nvPr/>
        </p:nvSpPr>
        <p:spPr>
          <a:xfrm>
            <a:off x="3913239" y="924232"/>
            <a:ext cx="7167716" cy="1015663"/>
          </a:xfrm>
          <a:prstGeom prst="rect">
            <a:avLst/>
          </a:prstGeom>
          <a:noFill/>
        </p:spPr>
        <p:txBody>
          <a:bodyPr wrap="square" rtlCol="0">
            <a:spAutoFit/>
          </a:bodyPr>
          <a:lstStyle/>
          <a:p>
            <a:pPr algn="just"/>
            <a:r>
              <a:rPr lang="en-GB" sz="2000">
                <a:solidFill>
                  <a:schemeClr val="bg1"/>
                </a:solidFill>
                <a:latin typeface="Arial" panose="020B0604020202020204" pitchFamily="34" charset="0"/>
                <a:cs typeface="Arial" panose="020B0604020202020204" pitchFamily="34" charset="0"/>
              </a:rPr>
              <a:t>Information from patient experience surveys can be used to understand the IMAMN progress and what service users think (NHS, 2025).</a:t>
            </a:r>
          </a:p>
        </p:txBody>
      </p:sp>
      <p:sp>
        <p:nvSpPr>
          <p:cNvPr id="7" name="TextBox 6">
            <a:extLst>
              <a:ext uri="{FF2B5EF4-FFF2-40B4-BE49-F238E27FC236}">
                <a16:creationId xmlns:a16="http://schemas.microsoft.com/office/drawing/2014/main" id="{D1121D31-7059-F4F8-EE18-20AA9ED90B57}"/>
              </a:ext>
            </a:extLst>
          </p:cNvPr>
          <p:cNvSpPr txBox="1"/>
          <p:nvPr/>
        </p:nvSpPr>
        <p:spPr>
          <a:xfrm>
            <a:off x="294968" y="1120877"/>
            <a:ext cx="2831689" cy="3477875"/>
          </a:xfrm>
          <a:prstGeom prst="rect">
            <a:avLst/>
          </a:prstGeom>
          <a:noFill/>
        </p:spPr>
        <p:txBody>
          <a:bodyPr wrap="square" rtlCol="0">
            <a:spAutoFit/>
          </a:bodyPr>
          <a:lstStyle/>
          <a:p>
            <a:pPr algn="ctr"/>
            <a:r>
              <a:rPr lang="en-GB" sz="2000">
                <a:solidFill>
                  <a:schemeClr val="bg1"/>
                </a:solidFill>
                <a:latin typeface="Arial" panose="020B0604020202020204" pitchFamily="34" charset="0"/>
                <a:cs typeface="Arial" panose="020B0604020202020204" pitchFamily="34" charset="0"/>
              </a:rPr>
              <a:t>The triple aim framework offers a foundation to optimise health for individuals and population by improving patients experience and reducing the costs per capita (Institute for Healthcare Improvement, 2008) </a:t>
            </a:r>
          </a:p>
        </p:txBody>
      </p:sp>
      <p:sp>
        <p:nvSpPr>
          <p:cNvPr id="8" name="TextBox 7">
            <a:extLst>
              <a:ext uri="{FF2B5EF4-FFF2-40B4-BE49-F238E27FC236}">
                <a16:creationId xmlns:a16="http://schemas.microsoft.com/office/drawing/2014/main" id="{0BBFEDD4-C4FD-D83B-A9F6-BE82788CB0B6}"/>
              </a:ext>
            </a:extLst>
          </p:cNvPr>
          <p:cNvSpPr txBox="1"/>
          <p:nvPr/>
        </p:nvSpPr>
        <p:spPr>
          <a:xfrm>
            <a:off x="4070555" y="2841523"/>
            <a:ext cx="6794090" cy="1015663"/>
          </a:xfrm>
          <a:prstGeom prst="rect">
            <a:avLst/>
          </a:prstGeom>
          <a:noFill/>
        </p:spPr>
        <p:txBody>
          <a:bodyPr wrap="square" rtlCol="0">
            <a:spAutoFit/>
          </a:bodyPr>
          <a:lstStyle/>
          <a:p>
            <a:pPr algn="just"/>
            <a:r>
              <a:rPr lang="en-GB" sz="2000">
                <a:solidFill>
                  <a:schemeClr val="bg1"/>
                </a:solidFill>
                <a:latin typeface="Arial" panose="020B0604020202020204" pitchFamily="34" charset="0"/>
                <a:cs typeface="Arial" panose="020B0604020202020204" pitchFamily="34" charset="0"/>
              </a:rPr>
              <a:t>‘Early diagnosis of cancer focuses on detecting symptomatic patients as early as possible, so they have the best chance for successful treatment’ (WHO, 2025).</a:t>
            </a:r>
          </a:p>
        </p:txBody>
      </p:sp>
      <p:sp>
        <p:nvSpPr>
          <p:cNvPr id="9" name="TextBox 8">
            <a:extLst>
              <a:ext uri="{FF2B5EF4-FFF2-40B4-BE49-F238E27FC236}">
                <a16:creationId xmlns:a16="http://schemas.microsoft.com/office/drawing/2014/main" id="{C5E40B22-9A71-B36F-0959-71B19BE6B0C1}"/>
              </a:ext>
            </a:extLst>
          </p:cNvPr>
          <p:cNvSpPr txBox="1"/>
          <p:nvPr/>
        </p:nvSpPr>
        <p:spPr>
          <a:xfrm>
            <a:off x="4178710" y="5004619"/>
            <a:ext cx="6685935" cy="1015663"/>
          </a:xfrm>
          <a:prstGeom prst="rect">
            <a:avLst/>
          </a:prstGeom>
          <a:noFill/>
        </p:spPr>
        <p:txBody>
          <a:bodyPr wrap="square" rtlCol="0">
            <a:spAutoFit/>
          </a:bodyPr>
          <a:lstStyle/>
          <a:p>
            <a:pPr algn="just"/>
            <a:r>
              <a:rPr lang="en-GB" sz="2000">
                <a:solidFill>
                  <a:schemeClr val="bg1"/>
                </a:solidFill>
                <a:latin typeface="Arial" panose="020B0604020202020204" pitchFamily="34" charset="0"/>
                <a:cs typeface="Arial" panose="020B0604020202020204" pitchFamily="34" charset="0"/>
              </a:rPr>
              <a:t>‘Implementing our guidance can generate cost savings and free up resources and capacity that can be used for other services’ (NICE, 2025)</a:t>
            </a:r>
          </a:p>
        </p:txBody>
      </p:sp>
      <p:sp>
        <p:nvSpPr>
          <p:cNvPr id="10" name="TextBox 9">
            <a:extLst>
              <a:ext uri="{FF2B5EF4-FFF2-40B4-BE49-F238E27FC236}">
                <a16:creationId xmlns:a16="http://schemas.microsoft.com/office/drawing/2014/main" id="{B5F206E1-CFCB-1A6C-59DC-4EAE1AC2BE7E}"/>
              </a:ext>
            </a:extLst>
          </p:cNvPr>
          <p:cNvSpPr txBox="1"/>
          <p:nvPr/>
        </p:nvSpPr>
        <p:spPr>
          <a:xfrm>
            <a:off x="9019491" y="199794"/>
            <a:ext cx="20804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 Sandu Rizea</a:t>
            </a:r>
          </a:p>
        </p:txBody>
      </p:sp>
    </p:spTree>
    <p:extLst>
      <p:ext uri="{BB962C8B-B14F-4D97-AF65-F5344CB8AC3E}">
        <p14:creationId xmlns:p14="http://schemas.microsoft.com/office/powerpoint/2010/main" val="37492950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A18A6B-3CF7-0481-45C7-908C8519F54E}"/>
              </a:ext>
            </a:extLst>
          </p:cNvPr>
          <p:cNvPicPr>
            <a:picLocks noChangeAspect="1"/>
          </p:cNvPicPr>
          <p:nvPr/>
        </p:nvPicPr>
        <p:blipFill>
          <a:blip r:embed="rId2"/>
          <a:stretch>
            <a:fillRect/>
          </a:stretch>
        </p:blipFill>
        <p:spPr>
          <a:xfrm>
            <a:off x="643467" y="920834"/>
            <a:ext cx="10905066" cy="5016331"/>
          </a:xfrm>
          <a:prstGeom prst="rect">
            <a:avLst/>
          </a:prstGeom>
          <a:ln>
            <a:noFill/>
          </a:ln>
        </p:spPr>
      </p:pic>
      <p:sp>
        <p:nvSpPr>
          <p:cNvPr id="4" name="TextBox 3">
            <a:extLst>
              <a:ext uri="{FF2B5EF4-FFF2-40B4-BE49-F238E27FC236}">
                <a16:creationId xmlns:a16="http://schemas.microsoft.com/office/drawing/2014/main" id="{E1F127E5-F45C-8175-0724-5D6341EC1023}"/>
              </a:ext>
            </a:extLst>
          </p:cNvPr>
          <p:cNvSpPr txBox="1"/>
          <p:nvPr/>
        </p:nvSpPr>
        <p:spPr>
          <a:xfrm>
            <a:off x="643467" y="4181591"/>
            <a:ext cx="2591346" cy="1477328"/>
          </a:xfrm>
          <a:prstGeom prst="rect">
            <a:avLst/>
          </a:prstGeom>
          <a:noFill/>
        </p:spPr>
        <p:txBody>
          <a:bodyPr wrap="square" rtlCol="0">
            <a:spAutoFit/>
          </a:bodyPr>
          <a:lstStyle/>
          <a:p>
            <a:pPr marL="285750" indent="-285750">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Measure the satisfied user’s percentage and the understanding of the results for health </a:t>
            </a:r>
          </a:p>
        </p:txBody>
      </p:sp>
      <p:sp>
        <p:nvSpPr>
          <p:cNvPr id="5" name="TextBox 4">
            <a:extLst>
              <a:ext uri="{FF2B5EF4-FFF2-40B4-BE49-F238E27FC236}">
                <a16:creationId xmlns:a16="http://schemas.microsoft.com/office/drawing/2014/main" id="{63E1CB79-55D4-7735-10BE-FE4443B08850}"/>
              </a:ext>
            </a:extLst>
          </p:cNvPr>
          <p:cNvSpPr txBox="1"/>
          <p:nvPr/>
        </p:nvSpPr>
        <p:spPr>
          <a:xfrm>
            <a:off x="3259682" y="3693318"/>
            <a:ext cx="2836317" cy="2058219"/>
          </a:xfrm>
          <a:prstGeom prst="rect">
            <a:avLst/>
          </a:prstGeom>
          <a:noFill/>
        </p:spPr>
        <p:txBody>
          <a:bodyPr wrap="square" rtlCol="0">
            <a:spAutoFit/>
          </a:bodyPr>
          <a:lstStyle/>
          <a:p>
            <a:pPr marL="285750" indent="-285750">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Abnormal cell detection rate</a:t>
            </a:r>
          </a:p>
          <a:p>
            <a:pPr marL="285750" indent="-285750">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Reduce percentage rate of late cancer cases </a:t>
            </a:r>
          </a:p>
          <a:p>
            <a:pPr marL="285750" indent="-285750">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Increase quality life expectancy </a:t>
            </a:r>
          </a:p>
        </p:txBody>
      </p:sp>
      <p:sp>
        <p:nvSpPr>
          <p:cNvPr id="6" name="TextBox 5">
            <a:extLst>
              <a:ext uri="{FF2B5EF4-FFF2-40B4-BE49-F238E27FC236}">
                <a16:creationId xmlns:a16="http://schemas.microsoft.com/office/drawing/2014/main" id="{BD64FC67-BB51-B8AA-05E3-A11A68C689DE}"/>
              </a:ext>
            </a:extLst>
          </p:cNvPr>
          <p:cNvSpPr txBox="1"/>
          <p:nvPr/>
        </p:nvSpPr>
        <p:spPr>
          <a:xfrm>
            <a:off x="6341806" y="4434745"/>
            <a:ext cx="2424196" cy="1200329"/>
          </a:xfrm>
          <a:prstGeom prst="rect">
            <a:avLst/>
          </a:prstGeom>
          <a:noFill/>
        </p:spPr>
        <p:txBody>
          <a:bodyPr wrap="square" rtlCol="0">
            <a:spAutoFit/>
          </a:bodyPr>
          <a:lstStyle/>
          <a:p>
            <a:pPr marL="285750" indent="-285750">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Equity and inclusion</a:t>
            </a:r>
          </a:p>
          <a:p>
            <a:pPr marL="285750" indent="-285750">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Accessibility costs</a:t>
            </a:r>
          </a:p>
          <a:p>
            <a:pPr marL="285750" indent="-285750">
              <a:buFont typeface="Arial" panose="020B0604020202020204" pitchFamily="34" charset="0"/>
              <a:buChar char="•"/>
            </a:pPr>
            <a:r>
              <a:rPr lang="en-GB">
                <a:solidFill>
                  <a:schemeClr val="bg1"/>
                </a:solidFill>
                <a:latin typeface="Arial" panose="020B0604020202020204" pitchFamily="34" charset="0"/>
                <a:cs typeface="Arial" panose="020B0604020202020204" pitchFamily="34" charset="0"/>
              </a:rPr>
              <a:t>Legal protection</a:t>
            </a:r>
          </a:p>
        </p:txBody>
      </p:sp>
      <p:sp>
        <p:nvSpPr>
          <p:cNvPr id="7" name="TextBox 6">
            <a:extLst>
              <a:ext uri="{FF2B5EF4-FFF2-40B4-BE49-F238E27FC236}">
                <a16:creationId xmlns:a16="http://schemas.microsoft.com/office/drawing/2014/main" id="{D2BF5719-81BC-9087-DC5F-14315456B4AF}"/>
              </a:ext>
            </a:extLst>
          </p:cNvPr>
          <p:cNvSpPr txBox="1"/>
          <p:nvPr/>
        </p:nvSpPr>
        <p:spPr>
          <a:xfrm>
            <a:off x="9011809" y="4012084"/>
            <a:ext cx="2462436" cy="1754326"/>
          </a:xfrm>
          <a:prstGeom prst="rect">
            <a:avLst/>
          </a:prstGeom>
          <a:noFill/>
        </p:spPr>
        <p:txBody>
          <a:bodyPr wrap="square" rtlCol="0">
            <a:spAutoFit/>
          </a:bodyPr>
          <a:lstStyle/>
          <a:p>
            <a:pPr marL="285750" indent="-285750">
              <a:buFont typeface="Arial" panose="020B0604020202020204" pitchFamily="34" charset="0"/>
              <a:buChar char="•"/>
            </a:pPr>
            <a:r>
              <a:rPr lang="en-GB">
                <a:solidFill>
                  <a:schemeClr val="bg1"/>
                </a:solidFill>
              </a:rPr>
              <a:t>Analise the psychological impact</a:t>
            </a:r>
          </a:p>
          <a:p>
            <a:pPr marL="285750" indent="-285750">
              <a:buFont typeface="Arial" panose="020B0604020202020204" pitchFamily="34" charset="0"/>
              <a:buChar char="•"/>
            </a:pPr>
            <a:r>
              <a:rPr lang="en-GB">
                <a:solidFill>
                  <a:schemeClr val="bg1"/>
                </a:solidFill>
              </a:rPr>
              <a:t>Eliminate the harm, should not present allergy risks  </a:t>
            </a:r>
          </a:p>
        </p:txBody>
      </p:sp>
      <p:sp>
        <p:nvSpPr>
          <p:cNvPr id="8" name="TextBox 7">
            <a:extLst>
              <a:ext uri="{FF2B5EF4-FFF2-40B4-BE49-F238E27FC236}">
                <a16:creationId xmlns:a16="http://schemas.microsoft.com/office/drawing/2014/main" id="{DE4785DE-E5A6-D296-D472-FA0F6B1FCBD9}"/>
              </a:ext>
            </a:extLst>
          </p:cNvPr>
          <p:cNvSpPr txBox="1"/>
          <p:nvPr/>
        </p:nvSpPr>
        <p:spPr>
          <a:xfrm>
            <a:off x="3961070" y="5975908"/>
            <a:ext cx="2134929"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(Kim et al, 2022)</a:t>
            </a:r>
            <a:endParaRPr lang="en-GB"/>
          </a:p>
        </p:txBody>
      </p:sp>
      <p:sp>
        <p:nvSpPr>
          <p:cNvPr id="9" name="TextBox 8">
            <a:extLst>
              <a:ext uri="{FF2B5EF4-FFF2-40B4-BE49-F238E27FC236}">
                <a16:creationId xmlns:a16="http://schemas.microsoft.com/office/drawing/2014/main" id="{3B1DF8A9-FC2A-B4BF-28EE-8D3DF69A87E4}"/>
              </a:ext>
            </a:extLst>
          </p:cNvPr>
          <p:cNvSpPr txBox="1"/>
          <p:nvPr/>
        </p:nvSpPr>
        <p:spPr>
          <a:xfrm>
            <a:off x="6341806" y="5963925"/>
            <a:ext cx="2424195"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(NHS England, 2025)</a:t>
            </a:r>
          </a:p>
        </p:txBody>
      </p:sp>
      <p:sp>
        <p:nvSpPr>
          <p:cNvPr id="11" name="TextBox 10">
            <a:extLst>
              <a:ext uri="{FF2B5EF4-FFF2-40B4-BE49-F238E27FC236}">
                <a16:creationId xmlns:a16="http://schemas.microsoft.com/office/drawing/2014/main" id="{55054E3F-62DB-23FF-2B2C-FFFDE7771612}"/>
              </a:ext>
            </a:extLst>
          </p:cNvPr>
          <p:cNvSpPr txBox="1"/>
          <p:nvPr/>
        </p:nvSpPr>
        <p:spPr>
          <a:xfrm>
            <a:off x="9078012" y="5975908"/>
            <a:ext cx="2470521"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(Brous et al, 2020)</a:t>
            </a:r>
          </a:p>
        </p:txBody>
      </p:sp>
      <p:sp>
        <p:nvSpPr>
          <p:cNvPr id="13" name="TextBox 12">
            <a:extLst>
              <a:ext uri="{FF2B5EF4-FFF2-40B4-BE49-F238E27FC236}">
                <a16:creationId xmlns:a16="http://schemas.microsoft.com/office/drawing/2014/main" id="{CF1886FE-9F12-1B9A-9865-8EF26CECD802}"/>
              </a:ext>
            </a:extLst>
          </p:cNvPr>
          <p:cNvSpPr txBox="1"/>
          <p:nvPr/>
        </p:nvSpPr>
        <p:spPr>
          <a:xfrm>
            <a:off x="8766001" y="288485"/>
            <a:ext cx="2107334" cy="369332"/>
          </a:xfrm>
          <a:prstGeom prst="rect">
            <a:avLst/>
          </a:prstGeom>
          <a:noFill/>
        </p:spPr>
        <p:txBody>
          <a:bodyPr wrap="square" rtlCol="0">
            <a:spAutoFit/>
          </a:bodyPr>
          <a:lstStyle/>
          <a:p>
            <a:r>
              <a:rPr lang="en-GB"/>
              <a:t>M. Sandu Rizea</a:t>
            </a:r>
          </a:p>
        </p:txBody>
      </p:sp>
    </p:spTree>
    <p:extLst>
      <p:ext uri="{BB962C8B-B14F-4D97-AF65-F5344CB8AC3E}">
        <p14:creationId xmlns:p14="http://schemas.microsoft.com/office/powerpoint/2010/main" val="5237648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16C00A-C3D4-A035-FC8A-A572EC8222D0}"/>
              </a:ext>
            </a:extLst>
          </p:cNvPr>
          <p:cNvPicPr>
            <a:picLocks noChangeAspect="1"/>
          </p:cNvPicPr>
          <p:nvPr/>
        </p:nvPicPr>
        <p:blipFill>
          <a:blip r:embed="rId2"/>
          <a:stretch>
            <a:fillRect/>
          </a:stretch>
        </p:blipFill>
        <p:spPr>
          <a:xfrm>
            <a:off x="192807" y="226143"/>
            <a:ext cx="11576406" cy="5847295"/>
          </a:xfrm>
          <a:prstGeom prst="rect">
            <a:avLst/>
          </a:prstGeom>
        </p:spPr>
      </p:pic>
      <p:sp>
        <p:nvSpPr>
          <p:cNvPr id="3" name="TextBox 2">
            <a:extLst>
              <a:ext uri="{FF2B5EF4-FFF2-40B4-BE49-F238E27FC236}">
                <a16:creationId xmlns:a16="http://schemas.microsoft.com/office/drawing/2014/main" id="{743922FD-2C51-1F90-C6E3-E766F6548396}"/>
              </a:ext>
            </a:extLst>
          </p:cNvPr>
          <p:cNvSpPr txBox="1"/>
          <p:nvPr/>
        </p:nvSpPr>
        <p:spPr>
          <a:xfrm>
            <a:off x="924232" y="2723535"/>
            <a:ext cx="2625213" cy="2585323"/>
          </a:xfrm>
          <a:prstGeom prst="rect">
            <a:avLst/>
          </a:prstGeom>
          <a:noFill/>
        </p:spPr>
        <p:txBody>
          <a:bodyPr wrap="square" rtlCol="0">
            <a:spAutoFit/>
          </a:bodyPr>
          <a:lstStyle/>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Educational campaigns to demystify innovative wearable tech with role in prevention </a:t>
            </a:r>
          </a:p>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Training for professionals on interpreting the data </a:t>
            </a:r>
          </a:p>
          <a:p>
            <a:endParaRPr lang="en-GB">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E01609B5-6B51-62CF-34A0-87B226365469}"/>
              </a:ext>
            </a:extLst>
          </p:cNvPr>
          <p:cNvSpPr txBox="1"/>
          <p:nvPr/>
        </p:nvSpPr>
        <p:spPr>
          <a:xfrm>
            <a:off x="4709651" y="2507225"/>
            <a:ext cx="2772697" cy="2862322"/>
          </a:xfrm>
          <a:prstGeom prst="rect">
            <a:avLst/>
          </a:prstGeom>
          <a:noFill/>
        </p:spPr>
        <p:txBody>
          <a:bodyPr wrap="square" rtlCol="0">
            <a:spAutoFit/>
          </a:bodyPr>
          <a:lstStyle/>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New framework should regulate the data collection, privacy, consent and the ethical implementation </a:t>
            </a:r>
          </a:p>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Authorities should recognise the cost-saving potential of early detection</a:t>
            </a:r>
          </a:p>
        </p:txBody>
      </p:sp>
      <p:sp>
        <p:nvSpPr>
          <p:cNvPr id="5" name="TextBox 4">
            <a:extLst>
              <a:ext uri="{FF2B5EF4-FFF2-40B4-BE49-F238E27FC236}">
                <a16:creationId xmlns:a16="http://schemas.microsoft.com/office/drawing/2014/main" id="{FA30BAE1-81EA-60FD-4FDE-980DF4BCBAC4}"/>
              </a:ext>
            </a:extLst>
          </p:cNvPr>
          <p:cNvSpPr txBox="1"/>
          <p:nvPr/>
        </p:nvSpPr>
        <p:spPr>
          <a:xfrm>
            <a:off x="8544232" y="2400369"/>
            <a:ext cx="2851355" cy="3231654"/>
          </a:xfrm>
          <a:prstGeom prst="rect">
            <a:avLst/>
          </a:prstGeom>
          <a:noFill/>
        </p:spPr>
        <p:txBody>
          <a:bodyPr wrap="square" rtlCol="0">
            <a:spAutoFit/>
          </a:bodyPr>
          <a:lstStyle/>
          <a:p>
            <a:pPr marL="285750" indent="-285750">
              <a:buFont typeface="Arial" panose="020B0604020202020204" pitchFamily="34" charset="0"/>
              <a:buChar char="•"/>
            </a:pPr>
            <a:r>
              <a:rPr lang="en-GB" sz="1700">
                <a:latin typeface="Arial" panose="020B0604020202020204" pitchFamily="34" charset="0"/>
                <a:cs typeface="Arial" panose="020B0604020202020204" pitchFamily="34" charset="0"/>
              </a:rPr>
              <a:t>Data collection in real time open new opportunities for research on early indicators</a:t>
            </a:r>
          </a:p>
          <a:p>
            <a:pPr marL="285750" indent="-285750">
              <a:buFont typeface="Arial" panose="020B0604020202020204" pitchFamily="34" charset="0"/>
              <a:buChar char="•"/>
            </a:pPr>
            <a:r>
              <a:rPr lang="en-GB" sz="1700">
                <a:latin typeface="Arial" panose="020B0604020202020204" pitchFamily="34" charset="0"/>
                <a:cs typeface="Arial" panose="020B0604020202020204" pitchFamily="34" charset="0"/>
              </a:rPr>
              <a:t>Interdisciplinary research brings together health specialists, IT and behavioural experts</a:t>
            </a:r>
          </a:p>
          <a:p>
            <a:pPr marL="285750" indent="-285750">
              <a:buFont typeface="Arial" panose="020B0604020202020204" pitchFamily="34" charset="0"/>
              <a:buChar char="•"/>
            </a:pPr>
            <a:r>
              <a:rPr lang="en-GB" sz="1700">
                <a:latin typeface="Arial" panose="020B0604020202020204" pitchFamily="34" charset="0"/>
                <a:cs typeface="Arial" panose="020B0604020202020204" pitchFamily="34" charset="0"/>
              </a:rPr>
              <a:t>Policies should integrate smart wearable items in health programs </a:t>
            </a:r>
          </a:p>
        </p:txBody>
      </p:sp>
      <p:sp>
        <p:nvSpPr>
          <p:cNvPr id="6" name="TextBox 5">
            <a:extLst>
              <a:ext uri="{FF2B5EF4-FFF2-40B4-BE49-F238E27FC236}">
                <a16:creationId xmlns:a16="http://schemas.microsoft.com/office/drawing/2014/main" id="{B1A6F81D-E937-969C-3CA9-0278A988A5A5}"/>
              </a:ext>
            </a:extLst>
          </p:cNvPr>
          <p:cNvSpPr txBox="1"/>
          <p:nvPr/>
        </p:nvSpPr>
        <p:spPr>
          <a:xfrm>
            <a:off x="7403690" y="6184490"/>
            <a:ext cx="3628104"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a:t>
            </a:r>
            <a:r>
              <a:rPr lang="en-GB" err="1">
                <a:latin typeface="Arial" panose="020B0604020202020204" pitchFamily="34" charset="0"/>
                <a:cs typeface="Arial" panose="020B0604020202020204" pitchFamily="34" charset="0"/>
              </a:rPr>
              <a:t>AbouZahr</a:t>
            </a:r>
            <a:r>
              <a:rPr lang="en-GB">
                <a:latin typeface="Arial" panose="020B0604020202020204" pitchFamily="34" charset="0"/>
                <a:cs typeface="Arial" panose="020B0604020202020204" pitchFamily="34" charset="0"/>
              </a:rPr>
              <a:t> and Boerma, 2005)</a:t>
            </a:r>
          </a:p>
        </p:txBody>
      </p:sp>
      <p:sp>
        <p:nvSpPr>
          <p:cNvPr id="10" name="TextBox 9">
            <a:extLst>
              <a:ext uri="{FF2B5EF4-FFF2-40B4-BE49-F238E27FC236}">
                <a16:creationId xmlns:a16="http://schemas.microsoft.com/office/drawing/2014/main" id="{375C671B-91C7-6855-8761-FCC48A3C6058}"/>
              </a:ext>
            </a:extLst>
          </p:cNvPr>
          <p:cNvSpPr txBox="1"/>
          <p:nvPr/>
        </p:nvSpPr>
        <p:spPr>
          <a:xfrm>
            <a:off x="1202208" y="6179443"/>
            <a:ext cx="185515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 Sandu Rizea</a:t>
            </a:r>
          </a:p>
        </p:txBody>
      </p:sp>
    </p:spTree>
    <p:extLst>
      <p:ext uri="{BB962C8B-B14F-4D97-AF65-F5344CB8AC3E}">
        <p14:creationId xmlns:p14="http://schemas.microsoft.com/office/powerpoint/2010/main" val="10942635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ADA5459-E955-78DC-07DD-1EF2A4298954}"/>
              </a:ext>
            </a:extLst>
          </p:cNvPr>
          <p:cNvSpPr/>
          <p:nvPr/>
        </p:nvSpPr>
        <p:spPr>
          <a:xfrm>
            <a:off x="255638" y="216310"/>
            <a:ext cx="3549445" cy="6489290"/>
          </a:xfrm>
          <a:prstGeom prst="round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a:p>
        </p:txBody>
      </p:sp>
      <p:pic>
        <p:nvPicPr>
          <p:cNvPr id="3" name="Picture 2" descr="A group of people standing in front of a computer&#10;&#10;AI-generated content may be incorrect.">
            <a:extLst>
              <a:ext uri="{FF2B5EF4-FFF2-40B4-BE49-F238E27FC236}">
                <a16:creationId xmlns:a16="http://schemas.microsoft.com/office/drawing/2014/main" id="{4873BEE4-641A-97A2-210D-A9F08CA42C78}"/>
              </a:ext>
            </a:extLst>
          </p:cNvPr>
          <p:cNvPicPr>
            <a:picLocks noChangeAspect="1"/>
          </p:cNvPicPr>
          <p:nvPr/>
        </p:nvPicPr>
        <p:blipFill rotWithShape="1">
          <a:blip r:embed="rId2"/>
          <a:srcRect l="41613" t="-3095"/>
          <a:stretch>
            <a:fillRect/>
          </a:stretch>
        </p:blipFill>
        <p:spPr bwMode="auto">
          <a:xfrm>
            <a:off x="363793" y="1857313"/>
            <a:ext cx="3346450" cy="3108960"/>
          </a:xfrm>
          <a:prstGeom prst="rect">
            <a:avLst/>
          </a:prstGeom>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00DFA862-672C-76A7-4351-13ADE2084AAE}"/>
              </a:ext>
            </a:extLst>
          </p:cNvPr>
          <p:cNvSpPr txBox="1"/>
          <p:nvPr/>
        </p:nvSpPr>
        <p:spPr>
          <a:xfrm>
            <a:off x="619432" y="806245"/>
            <a:ext cx="2802194" cy="646331"/>
          </a:xfrm>
          <a:prstGeom prst="rect">
            <a:avLst/>
          </a:prstGeom>
          <a:noFill/>
        </p:spPr>
        <p:txBody>
          <a:bodyPr wrap="square" rtlCol="0">
            <a:spAutoFit/>
          </a:bodyPr>
          <a:lstStyle/>
          <a:p>
            <a:pPr algn="ctr"/>
            <a:r>
              <a:rPr lang="en-GB" b="1">
                <a:solidFill>
                  <a:schemeClr val="accent1">
                    <a:lumMod val="40000"/>
                    <a:lumOff val="60000"/>
                  </a:schemeClr>
                </a:solidFill>
                <a:latin typeface="Arial" panose="020B0604020202020204" pitchFamily="34" charset="0"/>
                <a:cs typeface="Arial" panose="020B0604020202020204" pitchFamily="34" charset="0"/>
              </a:rPr>
              <a:t>Health Information System</a:t>
            </a:r>
          </a:p>
        </p:txBody>
      </p:sp>
      <p:sp>
        <p:nvSpPr>
          <p:cNvPr id="5" name="TextBox 4">
            <a:extLst>
              <a:ext uri="{FF2B5EF4-FFF2-40B4-BE49-F238E27FC236}">
                <a16:creationId xmlns:a16="http://schemas.microsoft.com/office/drawing/2014/main" id="{03ECFDB2-3DBD-ED58-4652-C4732C63FB45}"/>
              </a:ext>
            </a:extLst>
          </p:cNvPr>
          <p:cNvSpPr txBox="1"/>
          <p:nvPr/>
        </p:nvSpPr>
        <p:spPr>
          <a:xfrm>
            <a:off x="619432" y="5171768"/>
            <a:ext cx="2733368" cy="461665"/>
          </a:xfrm>
          <a:prstGeom prst="rect">
            <a:avLst/>
          </a:prstGeom>
          <a:noFill/>
        </p:spPr>
        <p:txBody>
          <a:bodyPr wrap="square" rtlCol="0">
            <a:spAutoFit/>
          </a:bodyPr>
          <a:lstStyle/>
          <a:p>
            <a:pPr algn="ctr"/>
            <a:r>
              <a:rPr lang="en-GB" sz="2400" b="1">
                <a:solidFill>
                  <a:schemeClr val="accent1">
                    <a:lumMod val="40000"/>
                    <a:lumOff val="60000"/>
                  </a:schemeClr>
                </a:solidFill>
                <a:latin typeface="Arial" panose="020B0604020202020204" pitchFamily="34" charset="0"/>
                <a:cs typeface="Arial" panose="020B0604020202020204" pitchFamily="34" charset="0"/>
              </a:rPr>
              <a:t>IMPLICATIONS</a:t>
            </a:r>
          </a:p>
        </p:txBody>
      </p:sp>
      <p:sp>
        <p:nvSpPr>
          <p:cNvPr id="6" name="Rectangle: Rounded Corners 5">
            <a:extLst>
              <a:ext uri="{FF2B5EF4-FFF2-40B4-BE49-F238E27FC236}">
                <a16:creationId xmlns:a16="http://schemas.microsoft.com/office/drawing/2014/main" id="{B4862558-55AA-2760-1155-9DFFAF0D9764}"/>
              </a:ext>
            </a:extLst>
          </p:cNvPr>
          <p:cNvSpPr/>
          <p:nvPr/>
        </p:nvSpPr>
        <p:spPr>
          <a:xfrm>
            <a:off x="4375355" y="806245"/>
            <a:ext cx="7275871" cy="142567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EF0233D4-8E20-831A-1FFE-6EAE40463748}"/>
              </a:ext>
            </a:extLst>
          </p:cNvPr>
          <p:cNvSpPr/>
          <p:nvPr/>
        </p:nvSpPr>
        <p:spPr>
          <a:xfrm>
            <a:off x="4375355" y="2713703"/>
            <a:ext cx="7275871" cy="1553497"/>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F4CF9EBB-8853-800D-B4AB-D5ADD0655D2A}"/>
              </a:ext>
            </a:extLst>
          </p:cNvPr>
          <p:cNvSpPr/>
          <p:nvPr/>
        </p:nvSpPr>
        <p:spPr>
          <a:xfrm>
            <a:off x="4375355" y="4768645"/>
            <a:ext cx="7275871" cy="1283110"/>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6715DD3-D16B-C662-66B9-6CB7DC91C26B}"/>
              </a:ext>
            </a:extLst>
          </p:cNvPr>
          <p:cNvSpPr txBox="1"/>
          <p:nvPr/>
        </p:nvSpPr>
        <p:spPr>
          <a:xfrm>
            <a:off x="4375355" y="918919"/>
            <a:ext cx="6980903" cy="1200329"/>
          </a:xfrm>
          <a:prstGeom prst="rect">
            <a:avLst/>
          </a:prstGeom>
          <a:noFill/>
        </p:spPr>
        <p:txBody>
          <a:bodyPr wrap="square" rtlCol="0">
            <a:spAutoFit/>
          </a:bodyPr>
          <a:lstStyle/>
          <a:p>
            <a:pPr algn="just"/>
            <a:r>
              <a:rPr lang="en-GB">
                <a:solidFill>
                  <a:schemeClr val="bg1"/>
                </a:solidFill>
                <a:latin typeface="Arial" panose="020B0604020202020204" pitchFamily="34" charset="0"/>
                <a:cs typeface="Arial" panose="020B0604020202020204" pitchFamily="34" charset="0"/>
              </a:rPr>
              <a:t>‘Using information systems, the providers can access the data of individuals from multiple levels of the health system. Lack of integration of these systems leads to inadequate data flow between them’ (Shahmoradi and Habibi-</a:t>
            </a:r>
            <a:r>
              <a:rPr lang="en-GB" err="1">
                <a:solidFill>
                  <a:schemeClr val="bg1"/>
                </a:solidFill>
                <a:latin typeface="Arial" panose="020B0604020202020204" pitchFamily="34" charset="0"/>
                <a:cs typeface="Arial" panose="020B0604020202020204" pitchFamily="34" charset="0"/>
              </a:rPr>
              <a:t>Koolaee</a:t>
            </a:r>
            <a:r>
              <a:rPr lang="en-GB">
                <a:solidFill>
                  <a:schemeClr val="bg1"/>
                </a:solidFill>
                <a:latin typeface="Arial" panose="020B0604020202020204" pitchFamily="34" charset="0"/>
                <a:cs typeface="Arial" panose="020B0604020202020204" pitchFamily="34" charset="0"/>
              </a:rPr>
              <a:t>, 2016).</a:t>
            </a:r>
          </a:p>
        </p:txBody>
      </p:sp>
      <p:sp>
        <p:nvSpPr>
          <p:cNvPr id="11" name="TextBox 10">
            <a:extLst>
              <a:ext uri="{FF2B5EF4-FFF2-40B4-BE49-F238E27FC236}">
                <a16:creationId xmlns:a16="http://schemas.microsoft.com/office/drawing/2014/main" id="{D388CBAD-ECF8-6DAF-D209-6FB2E4916044}"/>
              </a:ext>
            </a:extLst>
          </p:cNvPr>
          <p:cNvSpPr txBox="1"/>
          <p:nvPr/>
        </p:nvSpPr>
        <p:spPr>
          <a:xfrm>
            <a:off x="4488425" y="2890286"/>
            <a:ext cx="6754761" cy="1200329"/>
          </a:xfrm>
          <a:prstGeom prst="rect">
            <a:avLst/>
          </a:prstGeom>
          <a:noFill/>
        </p:spPr>
        <p:txBody>
          <a:bodyPr wrap="square" rtlCol="0">
            <a:spAutoFit/>
          </a:bodyPr>
          <a:lstStyle/>
          <a:p>
            <a:pPr algn="just"/>
            <a:r>
              <a:rPr lang="en-GB">
                <a:solidFill>
                  <a:schemeClr val="bg1"/>
                </a:solidFill>
                <a:latin typeface="Arial" panose="020B0604020202020204" pitchFamily="34" charset="0"/>
                <a:cs typeface="Arial" panose="020B0604020202020204" pitchFamily="34" charset="0"/>
              </a:rPr>
              <a:t>Achieving the promise of digital Health Information system is determined by the levels of user's involvement, amount of information provided, health literacy, and how personal is the message (Kreps, 2014).</a:t>
            </a:r>
          </a:p>
        </p:txBody>
      </p:sp>
      <p:sp>
        <p:nvSpPr>
          <p:cNvPr id="12" name="TextBox 11">
            <a:extLst>
              <a:ext uri="{FF2B5EF4-FFF2-40B4-BE49-F238E27FC236}">
                <a16:creationId xmlns:a16="http://schemas.microsoft.com/office/drawing/2014/main" id="{9AEC335F-AD35-34A6-21CB-5C73D84180B0}"/>
              </a:ext>
            </a:extLst>
          </p:cNvPr>
          <p:cNvSpPr txBox="1"/>
          <p:nvPr/>
        </p:nvSpPr>
        <p:spPr>
          <a:xfrm>
            <a:off x="4488425" y="4851426"/>
            <a:ext cx="6853084" cy="1200329"/>
          </a:xfrm>
          <a:prstGeom prst="rect">
            <a:avLst/>
          </a:prstGeom>
          <a:noFill/>
        </p:spPr>
        <p:txBody>
          <a:bodyPr wrap="square" rtlCol="0">
            <a:spAutoFit/>
          </a:bodyPr>
          <a:lstStyle/>
          <a:p>
            <a:pPr algn="just"/>
            <a:r>
              <a:rPr lang="en-GB">
                <a:solidFill>
                  <a:schemeClr val="bg1"/>
                </a:solidFill>
                <a:latin typeface="Arial" panose="020B0604020202020204" pitchFamily="34" charset="0"/>
                <a:cs typeface="Arial" panose="020B0604020202020204" pitchFamily="34" charset="0"/>
              </a:rPr>
              <a:t>‘Databases and registries serve as valuable resources for researchers, providing insights into disease management and promoting better patient outcomes’ (Richemond and  Huggins-Jordan, 2023).</a:t>
            </a:r>
          </a:p>
        </p:txBody>
      </p:sp>
    </p:spTree>
    <p:extLst>
      <p:ext uri="{BB962C8B-B14F-4D97-AF65-F5344CB8AC3E}">
        <p14:creationId xmlns:p14="http://schemas.microsoft.com/office/powerpoint/2010/main" val="5368244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3F794-C915-8DE8-503F-5FBC1A2056DF}"/>
              </a:ext>
            </a:extLst>
          </p:cNvPr>
          <p:cNvSpPr>
            <a:spLocks noGrp="1"/>
          </p:cNvSpPr>
          <p:nvPr>
            <p:ph type="title"/>
          </p:nvPr>
        </p:nvSpPr>
        <p:spPr>
          <a:xfrm>
            <a:off x="466722" y="586855"/>
            <a:ext cx="3201366" cy="5052173"/>
          </a:xfrm>
        </p:spPr>
        <p:txBody>
          <a:bodyPr anchor="b">
            <a:normAutofit/>
          </a:bodyPr>
          <a:lstStyle/>
          <a:p>
            <a:pPr algn="r"/>
            <a:r>
              <a:rPr lang="en-GB" sz="4000">
                <a:solidFill>
                  <a:srgbClr val="FFFFFF"/>
                </a:solidFill>
                <a:latin typeface="Arial"/>
                <a:cs typeface="Arial"/>
              </a:rPr>
              <a:t>Summarise </a:t>
            </a:r>
          </a:p>
        </p:txBody>
      </p:sp>
      <p:sp>
        <p:nvSpPr>
          <p:cNvPr id="3" name="Content Placeholder 2">
            <a:extLst>
              <a:ext uri="{FF2B5EF4-FFF2-40B4-BE49-F238E27FC236}">
                <a16:creationId xmlns:a16="http://schemas.microsoft.com/office/drawing/2014/main" id="{B2C9005F-4B68-7527-A6B2-BB9AEB342EA6}"/>
              </a:ext>
            </a:extLst>
          </p:cNvPr>
          <p:cNvSpPr>
            <a:spLocks noGrp="1"/>
          </p:cNvSpPr>
          <p:nvPr>
            <p:ph idx="1"/>
          </p:nvPr>
        </p:nvSpPr>
        <p:spPr>
          <a:xfrm>
            <a:off x="4037729" y="16633"/>
            <a:ext cx="8147101" cy="6827041"/>
          </a:xfrm>
        </p:spPr>
        <p:txBody>
          <a:bodyPr vert="horz" lIns="91440" tIns="45720" rIns="91440" bIns="45720" rtlCol="0" anchor="ctr">
            <a:noAutofit/>
          </a:bodyPr>
          <a:lstStyle/>
          <a:p>
            <a:endParaRPr lang="en-GB" sz="1400">
              <a:latin typeface="Aptos"/>
            </a:endParaRPr>
          </a:p>
          <a:p>
            <a:endParaRPr lang="en-GB" sz="1400">
              <a:latin typeface="Aptos"/>
            </a:endParaRPr>
          </a:p>
          <a:p>
            <a:endParaRPr lang="en-GB" sz="1600">
              <a:latin typeface="Aptos"/>
            </a:endParaRPr>
          </a:p>
          <a:p>
            <a:endParaRPr lang="en-GB" sz="1600">
              <a:latin typeface="Aptos"/>
            </a:endParaRPr>
          </a:p>
          <a:p>
            <a:endParaRPr lang="en-GB" sz="1600">
              <a:latin typeface="Aptos"/>
            </a:endParaRPr>
          </a:p>
          <a:p>
            <a:endParaRPr lang="en-GB" sz="1600">
              <a:latin typeface="Aptos"/>
            </a:endParaRPr>
          </a:p>
          <a:p>
            <a:endParaRPr lang="en-GB" sz="1600">
              <a:latin typeface="Aptos"/>
            </a:endParaRPr>
          </a:p>
          <a:p>
            <a:r>
              <a:rPr lang="en-GB" sz="1600">
                <a:latin typeface="Aptos"/>
              </a:rPr>
              <a:t>The product </a:t>
            </a:r>
            <a:r>
              <a:rPr lang="en-GB" sz="1600" b="1">
                <a:latin typeface="Aptos"/>
              </a:rPr>
              <a:t>justification</a:t>
            </a:r>
            <a:r>
              <a:rPr lang="en-GB" sz="1600">
                <a:latin typeface="Aptos"/>
              </a:rPr>
              <a:t> highlights understanding of the public health concerns regarding late diagnosis of prostate cancer, resulting in a high mortality rate in </a:t>
            </a:r>
            <a:r>
              <a:rPr lang="en-GB" sz="1600">
                <a:latin typeface="Aptos"/>
                <a:cs typeface="Arial"/>
              </a:rPr>
              <a:t>men and emphasises the cultural stigma concerning ethnic minorities of black men on prostate cancer, late treatment access in healthcare, low awareness of men in the UK and participation in screening and prevention programmes compare to other countries (Prostate Cancer UK, 2023; </a:t>
            </a:r>
            <a:r>
              <a:rPr lang="en-US" sz="1600">
                <a:latin typeface="Aptos"/>
                <a:cs typeface="Arial"/>
              </a:rPr>
              <a:t>Cancer Research UK, 2024). </a:t>
            </a:r>
            <a:endParaRPr lang="en-US" sz="1600">
              <a:latin typeface="Aptos"/>
            </a:endParaRPr>
          </a:p>
          <a:p>
            <a:r>
              <a:rPr lang="en-US" sz="1600">
                <a:latin typeface="Aptos"/>
                <a:cs typeface="Arial"/>
              </a:rPr>
              <a:t>The consequences of not addressing prostate cancer awareness and early prevention diagnosis issues among men in the UK cost the NHS a big sum of money due to the advanced cases that require expensive treatment and prolonged care ( NHS England, 2019).</a:t>
            </a:r>
          </a:p>
          <a:p>
            <a:r>
              <a:rPr lang="en-US" sz="1600">
                <a:latin typeface="Aptos"/>
                <a:cs typeface="Arial"/>
              </a:rPr>
              <a:t>The </a:t>
            </a:r>
            <a:r>
              <a:rPr lang="en-US" sz="1600" b="1">
                <a:latin typeface="Aptos"/>
                <a:cs typeface="Arial"/>
              </a:rPr>
              <a:t>Barrier </a:t>
            </a:r>
            <a:r>
              <a:rPr lang="en-US" sz="1600">
                <a:latin typeface="Aptos"/>
                <a:cs typeface="Arial"/>
              </a:rPr>
              <a:t>to the Product Market highlights important issues towards the targeted group (50+) to have a clear view of their privacy when using the product and how much their information is handled to ensure safety and protection when following ethical consideration and data protection ( </a:t>
            </a:r>
            <a:r>
              <a:rPr lang="en-GB" sz="1600">
                <a:solidFill>
                  <a:schemeClr val="tx1">
                    <a:alpha val="80000"/>
                  </a:schemeClr>
                </a:solidFill>
                <a:latin typeface="Aptos"/>
                <a:cs typeface="Arial"/>
              </a:rPr>
              <a:t>Hurst et al. 2020).</a:t>
            </a:r>
            <a:r>
              <a:rPr lang="en-US" sz="1600">
                <a:latin typeface="Aptos"/>
                <a:cs typeface="Arial"/>
              </a:rPr>
              <a:t> This also involve age related issues on users and stigma of using modern technology that affect the targeted group. </a:t>
            </a:r>
            <a:endParaRPr lang="en-US" sz="1600">
              <a:latin typeface="Aptos"/>
            </a:endParaRPr>
          </a:p>
          <a:p>
            <a:r>
              <a:rPr lang="en-US" sz="1600">
                <a:latin typeface="Aptos"/>
                <a:cs typeface="Arial"/>
              </a:rPr>
              <a:t>The</a:t>
            </a:r>
            <a:r>
              <a:rPr lang="en-US" sz="1600" b="1">
                <a:latin typeface="Aptos"/>
                <a:cs typeface="Arial"/>
              </a:rPr>
              <a:t> Benefits</a:t>
            </a:r>
            <a:r>
              <a:rPr lang="en-US" sz="1600">
                <a:latin typeface="Aptos"/>
                <a:cs typeface="Arial"/>
              </a:rPr>
              <a:t> of the product </a:t>
            </a:r>
            <a:r>
              <a:rPr lang="en-US" sz="1600" err="1">
                <a:latin typeface="Aptos"/>
                <a:cs typeface="Arial"/>
              </a:rPr>
              <a:t>emphasise</a:t>
            </a:r>
            <a:r>
              <a:rPr lang="en-US" sz="1600">
                <a:latin typeface="Aptos"/>
                <a:cs typeface="Arial"/>
              </a:rPr>
              <a:t> the need of its use to the public health issues </a:t>
            </a:r>
            <a:r>
              <a:rPr lang="en-US" sz="1600" err="1">
                <a:latin typeface="Aptos"/>
                <a:cs typeface="Arial"/>
              </a:rPr>
              <a:t>ragarding</a:t>
            </a:r>
            <a:r>
              <a:rPr lang="en-US" sz="1600">
                <a:latin typeface="Aptos"/>
                <a:cs typeface="Arial"/>
              </a:rPr>
              <a:t> late diagnosis of prostate cancer in men and how reliable the product is </a:t>
            </a:r>
            <a:r>
              <a:rPr lang="en-US" sz="1600" err="1">
                <a:latin typeface="Aptos"/>
                <a:cs typeface="Arial"/>
              </a:rPr>
              <a:t>individualised</a:t>
            </a:r>
            <a:r>
              <a:rPr lang="en-US" sz="1600">
                <a:latin typeface="Aptos"/>
                <a:cs typeface="Arial"/>
              </a:rPr>
              <a:t> to promote quick accessibility for early detection and early treatment process that reduce stigma and mortality rate of men ( NHS England, 2023).</a:t>
            </a:r>
          </a:p>
          <a:p>
            <a:pPr marL="0" indent="0">
              <a:buNone/>
            </a:pPr>
            <a:r>
              <a:rPr lang="en-US" sz="1600">
                <a:latin typeface="Aptos"/>
                <a:cs typeface="Arial"/>
              </a:rPr>
              <a:t>(ADJI)</a:t>
            </a:r>
          </a:p>
          <a:p>
            <a:endParaRPr lang="en-US" sz="1800">
              <a:cs typeface="Arial"/>
            </a:endParaRPr>
          </a:p>
          <a:p>
            <a:endParaRPr lang="en-US" sz="1800">
              <a:cs typeface="Arial"/>
            </a:endParaRPr>
          </a:p>
          <a:p>
            <a:endParaRPr lang="en-US" sz="1400">
              <a:cs typeface="Arial"/>
            </a:endParaRPr>
          </a:p>
          <a:p>
            <a:endParaRPr lang="en-US" sz="1400">
              <a:cs typeface="Arial"/>
            </a:endParaRPr>
          </a:p>
          <a:p>
            <a:endParaRPr lang="en-US" sz="1400">
              <a:cs typeface="Arial"/>
            </a:endParaRPr>
          </a:p>
          <a:p>
            <a:endParaRPr lang="en-US" sz="1400">
              <a:cs typeface="Arial"/>
            </a:endParaRPr>
          </a:p>
          <a:p>
            <a:endParaRPr lang="en-GB" sz="1400"/>
          </a:p>
          <a:p>
            <a:endParaRPr lang="en-GB" sz="1400"/>
          </a:p>
          <a:p>
            <a:pPr marL="0" indent="0">
              <a:buNone/>
            </a:pPr>
            <a:endParaRPr lang="en-GB" sz="1400"/>
          </a:p>
        </p:txBody>
      </p:sp>
      <p:pic>
        <p:nvPicPr>
          <p:cNvPr id="4" name="Picture 3" descr="A Complete Guide to Writing Clear, Concise Article Summaries - Owlcation">
            <a:extLst>
              <a:ext uri="{FF2B5EF4-FFF2-40B4-BE49-F238E27FC236}">
                <a16:creationId xmlns:a16="http://schemas.microsoft.com/office/drawing/2014/main" id="{EC452AA0-238D-F587-7E03-A51FE5DFAF82}"/>
              </a:ext>
            </a:extLst>
          </p:cNvPr>
          <p:cNvPicPr>
            <a:picLocks noChangeAspect="1"/>
          </p:cNvPicPr>
          <p:nvPr/>
        </p:nvPicPr>
        <p:blipFill>
          <a:blip r:embed="rId2"/>
          <a:stretch>
            <a:fillRect/>
          </a:stretch>
        </p:blipFill>
        <p:spPr>
          <a:xfrm>
            <a:off x="2931" y="11723"/>
            <a:ext cx="3851031" cy="6846277"/>
          </a:xfrm>
          <a:prstGeom prst="rect">
            <a:avLst/>
          </a:prstGeom>
        </p:spPr>
      </p:pic>
    </p:spTree>
    <p:extLst>
      <p:ext uri="{BB962C8B-B14F-4D97-AF65-F5344CB8AC3E}">
        <p14:creationId xmlns:p14="http://schemas.microsoft.com/office/powerpoint/2010/main" val="40279378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50064-BB63-68CE-9CF2-A063DB7FD08C}"/>
              </a:ext>
            </a:extLst>
          </p:cNvPr>
          <p:cNvSpPr>
            <a:spLocks noGrp="1"/>
          </p:cNvSpPr>
          <p:nvPr>
            <p:ph type="title"/>
          </p:nvPr>
        </p:nvSpPr>
        <p:spPr>
          <a:xfrm>
            <a:off x="197092" y="586855"/>
            <a:ext cx="3470996" cy="5638327"/>
          </a:xfrm>
        </p:spPr>
        <p:txBody>
          <a:bodyPr anchor="b">
            <a:normAutofit/>
          </a:bodyPr>
          <a:lstStyle/>
          <a:p>
            <a:pPr algn="r"/>
            <a:r>
              <a:rPr lang="en-GB" sz="3100" b="1">
                <a:solidFill>
                  <a:srgbClr val="FFFFFF"/>
                </a:solidFill>
              </a:rPr>
              <a:t>Conclusion and Recommendation </a:t>
            </a:r>
          </a:p>
        </p:txBody>
      </p:sp>
      <p:sp>
        <p:nvSpPr>
          <p:cNvPr id="3" name="Content Placeholder 2">
            <a:extLst>
              <a:ext uri="{FF2B5EF4-FFF2-40B4-BE49-F238E27FC236}">
                <a16:creationId xmlns:a16="http://schemas.microsoft.com/office/drawing/2014/main" id="{55EAE668-5122-E488-E404-8D24E343FD59}"/>
              </a:ext>
            </a:extLst>
          </p:cNvPr>
          <p:cNvSpPr>
            <a:spLocks noGrp="1"/>
          </p:cNvSpPr>
          <p:nvPr>
            <p:ph idx="1"/>
          </p:nvPr>
        </p:nvSpPr>
        <p:spPr>
          <a:xfrm>
            <a:off x="4026193" y="17988"/>
            <a:ext cx="8157441" cy="6839718"/>
          </a:xfrm>
        </p:spPr>
        <p:txBody>
          <a:bodyPr vert="horz" lIns="91440" tIns="45720" rIns="91440" bIns="45720" rtlCol="0" anchor="ctr">
            <a:noAutofit/>
          </a:bodyPr>
          <a:lstStyle/>
          <a:p>
            <a:r>
              <a:rPr lang="en-GB" sz="1400">
                <a:latin typeface="Aptos"/>
              </a:rPr>
              <a:t>The IMAMN product shows a strong stance on its feature and how much this will contribute to the health and wellbeing of individual men affected with prostate cancer in health and social care settings by demonstrating engagement in their care that breaks down barrier to the late diagnosis resulting on high mortality rate.</a:t>
            </a:r>
          </a:p>
          <a:p>
            <a:r>
              <a:rPr lang="en-GB" sz="1400">
                <a:latin typeface="Aptos"/>
              </a:rPr>
              <a:t>The product promote early detection of </a:t>
            </a:r>
            <a:r>
              <a:rPr lang="en-GB" sz="1400" err="1">
                <a:latin typeface="Aptos"/>
              </a:rPr>
              <a:t>abnomal</a:t>
            </a:r>
            <a:r>
              <a:rPr lang="en-GB" sz="1400">
                <a:latin typeface="Aptos"/>
              </a:rPr>
              <a:t> cells of prostate in men following with other important reading indication such as ECG and </a:t>
            </a:r>
            <a:r>
              <a:rPr lang="en-GB" sz="1400" err="1">
                <a:latin typeface="Aptos"/>
              </a:rPr>
              <a:t>and</a:t>
            </a:r>
            <a:r>
              <a:rPr lang="en-GB" sz="1400">
                <a:latin typeface="Aptos"/>
              </a:rPr>
              <a:t> blood pressure reading to maximise vigilance. </a:t>
            </a:r>
          </a:p>
          <a:p>
            <a:r>
              <a:rPr lang="en-GB" sz="1400">
                <a:latin typeface="Aptos"/>
              </a:rPr>
              <a:t>Failing to use the product will increase the number of men with late detection of Prostate Cancer and require the NHS to spend more money for treatment.  </a:t>
            </a:r>
          </a:p>
          <a:p>
            <a:r>
              <a:rPr lang="en-GB" sz="1400">
                <a:latin typeface="Aptos"/>
              </a:rPr>
              <a:t>12,000 men die with prostate cancer each year in the UK and using IMAMN will reduce this number by ensuring early detection and early access to the healthcare service ( Cancer Research UK, 2024).</a:t>
            </a:r>
          </a:p>
          <a:p>
            <a:pPr marL="0" indent="0">
              <a:buNone/>
            </a:pPr>
            <a:r>
              <a:rPr lang="en-GB" sz="1400" b="1">
                <a:latin typeface="Aptos"/>
              </a:rPr>
              <a:t> Future plan </a:t>
            </a:r>
          </a:p>
          <a:p>
            <a:pPr marL="285750" indent="-285750"/>
            <a:r>
              <a:rPr lang="en-GB" sz="1400">
                <a:latin typeface="Aptos"/>
              </a:rPr>
              <a:t>To create an app that allow registered NHS users to download from all devices and have a direct contact with the NHS Urology department and the local GP for a rapid referral.</a:t>
            </a:r>
          </a:p>
          <a:p>
            <a:pPr marL="285750" indent="-285750"/>
            <a:r>
              <a:rPr lang="en-GB" sz="1400">
                <a:latin typeface="Aptos"/>
              </a:rPr>
              <a:t>To make the apps multilingual so that information can be accessible for all ethnic group in UK. </a:t>
            </a:r>
          </a:p>
          <a:p>
            <a:pPr marL="285750" indent="-285750"/>
            <a:r>
              <a:rPr lang="en-GB" sz="1400">
                <a:latin typeface="Aptos"/>
              </a:rPr>
              <a:t>To make the product cost-effective to meet the needs of those in low income, if not NHS users.</a:t>
            </a:r>
          </a:p>
          <a:p>
            <a:pPr marL="285750" indent="-285750"/>
            <a:r>
              <a:rPr lang="en-GB" sz="1400">
                <a:latin typeface="Aptos"/>
              </a:rPr>
              <a:t>To promote the product through social media, healthcare, education and the local community and internationally to bring awareness and prevention. </a:t>
            </a:r>
          </a:p>
          <a:p>
            <a:pPr marL="285750" indent="-285750"/>
            <a:r>
              <a:rPr lang="en-GB" sz="1400">
                <a:latin typeface="Aptos"/>
              </a:rPr>
              <a:t>To continue further research and trial of the product effectiveness through survey and patients feedback. </a:t>
            </a:r>
          </a:p>
          <a:p>
            <a:pPr marL="285750" indent="-285750"/>
            <a:r>
              <a:rPr lang="en-GB" sz="1400">
                <a:latin typeface="Aptos"/>
              </a:rPr>
              <a:t>To maximise its productivity and make it accessible for sale in public market and To maximise its productivity and make it accessible for sale in public market and pharmacies</a:t>
            </a:r>
          </a:p>
          <a:p>
            <a:pPr marL="0" indent="0">
              <a:buNone/>
            </a:pPr>
            <a:r>
              <a:rPr lang="en-GB" sz="1200">
                <a:latin typeface="Aptos"/>
              </a:rPr>
              <a:t>(ADJI)</a:t>
            </a:r>
          </a:p>
        </p:txBody>
      </p:sp>
      <p:pic>
        <p:nvPicPr>
          <p:cNvPr id="4" name="Picture 3" descr="Conclusion &amp; Recommendation - Employment Discrimination of Persons with  Disability">
            <a:extLst>
              <a:ext uri="{FF2B5EF4-FFF2-40B4-BE49-F238E27FC236}">
                <a16:creationId xmlns:a16="http://schemas.microsoft.com/office/drawing/2014/main" id="{66DDF6A3-C5F0-DECC-D843-66D84FE49DA2}"/>
              </a:ext>
            </a:extLst>
          </p:cNvPr>
          <p:cNvPicPr>
            <a:picLocks noChangeAspect="1"/>
          </p:cNvPicPr>
          <p:nvPr/>
        </p:nvPicPr>
        <p:blipFill>
          <a:blip r:embed="rId2"/>
          <a:stretch>
            <a:fillRect/>
          </a:stretch>
        </p:blipFill>
        <p:spPr>
          <a:xfrm>
            <a:off x="178777" y="146710"/>
            <a:ext cx="3839307" cy="2926114"/>
          </a:xfrm>
          <a:prstGeom prst="rect">
            <a:avLst/>
          </a:prstGeom>
        </p:spPr>
      </p:pic>
      <p:pic>
        <p:nvPicPr>
          <p:cNvPr id="5" name="Picture 4" descr="How to write recommendations for board papers">
            <a:extLst>
              <a:ext uri="{FF2B5EF4-FFF2-40B4-BE49-F238E27FC236}">
                <a16:creationId xmlns:a16="http://schemas.microsoft.com/office/drawing/2014/main" id="{26E8E8DF-4F6C-CF65-205E-1755704DD057}"/>
              </a:ext>
            </a:extLst>
          </p:cNvPr>
          <p:cNvPicPr>
            <a:picLocks noChangeAspect="1"/>
          </p:cNvPicPr>
          <p:nvPr/>
        </p:nvPicPr>
        <p:blipFill>
          <a:blip r:embed="rId3"/>
          <a:stretch>
            <a:fillRect/>
          </a:stretch>
        </p:blipFill>
        <p:spPr>
          <a:xfrm>
            <a:off x="171729" y="3072374"/>
            <a:ext cx="3488953" cy="3772458"/>
          </a:xfrm>
          <a:prstGeom prst="rect">
            <a:avLst/>
          </a:prstGeom>
        </p:spPr>
      </p:pic>
    </p:spTree>
    <p:extLst>
      <p:ext uri="{BB962C8B-B14F-4D97-AF65-F5344CB8AC3E}">
        <p14:creationId xmlns:p14="http://schemas.microsoft.com/office/powerpoint/2010/main" val="33591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003139-BD83-95B2-35DD-084CAFA1DC95}"/>
              </a:ext>
            </a:extLst>
          </p:cNvPr>
          <p:cNvSpPr txBox="1"/>
          <p:nvPr/>
        </p:nvSpPr>
        <p:spPr>
          <a:xfrm>
            <a:off x="246185" y="197346"/>
            <a:ext cx="11699630" cy="57400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rgbClr val="FF0000"/>
                </a:solidFill>
                <a:latin typeface="Arial"/>
                <a:cs typeface="Arial"/>
              </a:rPr>
              <a:t>IMTIAZ; REFERENCE LIST</a:t>
            </a:r>
            <a:endParaRPr lang="en-GB" sz="2000" b="1">
              <a:solidFill>
                <a:srgbClr val="FF0000"/>
              </a:solidFill>
              <a:latin typeface="Arial"/>
              <a:cs typeface="Arial"/>
            </a:endParaRPr>
          </a:p>
          <a:p>
            <a:endParaRPr lang="en-GB" sz="1400" b="1">
              <a:solidFill>
                <a:srgbClr val="FF0000"/>
              </a:solidFill>
              <a:latin typeface="Arial"/>
              <a:cs typeface="Arial"/>
            </a:endParaRPr>
          </a:p>
          <a:p>
            <a:endParaRPr lang="en-US" sz="1100">
              <a:latin typeface="Arial"/>
              <a:cs typeface="Arial"/>
            </a:endParaRPr>
          </a:p>
          <a:p>
            <a:r>
              <a:rPr lang="en-GB" sz="1400">
                <a:latin typeface="Arial"/>
                <a:cs typeface="Arial"/>
              </a:rPr>
              <a:t>Brazier, Y. (2025) </a:t>
            </a:r>
            <a:r>
              <a:rPr lang="en-GB" sz="1400" i="1">
                <a:latin typeface="Arial"/>
                <a:cs typeface="Arial"/>
              </a:rPr>
              <a:t>What to know about prostate cancer</a:t>
            </a:r>
            <a:r>
              <a:rPr lang="en-GB" sz="1400">
                <a:latin typeface="Arial"/>
                <a:cs typeface="Arial"/>
              </a:rPr>
              <a:t>. Medically reviewed by </a:t>
            </a:r>
            <a:r>
              <a:rPr lang="en-GB" sz="1400" err="1">
                <a:latin typeface="Arial"/>
                <a:cs typeface="Arial"/>
              </a:rPr>
              <a:t>Sheel</a:t>
            </a:r>
            <a:r>
              <a:rPr lang="en-GB" sz="1400">
                <a:latin typeface="Arial"/>
                <a:cs typeface="Arial"/>
              </a:rPr>
              <a:t> Patel, MD. Updated 15 July 2025. Available at: </a:t>
            </a:r>
            <a:r>
              <a:rPr lang="en-GB" sz="1400">
                <a:latin typeface="Arial"/>
                <a:cs typeface="Arial"/>
                <a:hlinkClick r:id="rId2"/>
              </a:rPr>
              <a:t>https://</a:t>
            </a:r>
            <a:r>
              <a:rPr lang="en-GB" sz="1400" err="1">
                <a:latin typeface="Arial"/>
                <a:cs typeface="Arial"/>
                <a:hlinkClick r:id="rId2"/>
              </a:rPr>
              <a:t>www.medicalnewstoday.com</a:t>
            </a:r>
            <a:r>
              <a:rPr lang="en-GB" sz="1400">
                <a:latin typeface="Arial"/>
                <a:cs typeface="Arial"/>
                <a:hlinkClick r:id="rId2"/>
              </a:rPr>
              <a:t>/articles/150827</a:t>
            </a:r>
            <a:r>
              <a:rPr lang="en-GB" sz="1400">
                <a:latin typeface="Arial"/>
                <a:cs typeface="Arial"/>
              </a:rPr>
              <a:t> (Accessed: 8 November 2025).</a:t>
            </a:r>
            <a:endParaRPr lang="en-GB"/>
          </a:p>
          <a:p>
            <a:endParaRPr lang="en-GB" sz="1400">
              <a:latin typeface="Arial" panose="020B0604020202020204" pitchFamily="34" charset="0"/>
              <a:cs typeface="Arial" panose="020B0604020202020204" pitchFamily="34" charset="0"/>
            </a:endParaRPr>
          </a:p>
          <a:p>
            <a:r>
              <a:rPr lang="en-US" sz="1400">
                <a:latin typeface="Arial"/>
                <a:cs typeface="Arial"/>
              </a:rPr>
              <a:t>Cancer Research UK. (2024) </a:t>
            </a:r>
            <a:r>
              <a:rPr lang="en-US" sz="1400" i="1">
                <a:latin typeface="Arial"/>
                <a:cs typeface="Arial"/>
              </a:rPr>
              <a:t>Prostate cancer statistics.</a:t>
            </a:r>
            <a:r>
              <a:rPr lang="en-US" sz="1400">
                <a:latin typeface="Arial"/>
                <a:cs typeface="Arial"/>
              </a:rPr>
              <a:t> Available at: </a:t>
            </a:r>
            <a:r>
              <a:rPr lang="en-US" sz="1400">
                <a:latin typeface="Arial"/>
                <a:cs typeface="Arial"/>
                <a:hlinkClick r:id="rId3"/>
              </a:rPr>
              <a:t>https://</a:t>
            </a:r>
            <a:r>
              <a:rPr lang="en-US" sz="1400" err="1">
                <a:latin typeface="Arial"/>
                <a:cs typeface="Arial"/>
                <a:hlinkClick r:id="rId3"/>
              </a:rPr>
              <a:t>www.cancerresearchuk.org</a:t>
            </a:r>
            <a:r>
              <a:rPr lang="en-US" sz="1400">
                <a:latin typeface="Arial"/>
                <a:cs typeface="Arial"/>
              </a:rPr>
              <a:t> (Accessed: 20 October 2025).</a:t>
            </a:r>
          </a:p>
          <a:p>
            <a:endParaRPr lang="en-US" sz="1400">
              <a:latin typeface="Arial" panose="020B0604020202020204" pitchFamily="34" charset="0"/>
              <a:cs typeface="Arial" panose="020B0604020202020204" pitchFamily="34" charset="0"/>
            </a:endParaRPr>
          </a:p>
          <a:p>
            <a:r>
              <a:rPr lang="en-US" sz="1400">
                <a:latin typeface="Arial"/>
                <a:cs typeface="Arial"/>
              </a:rPr>
              <a:t>Centers for Disease Control and Prevention (CDC). (2024) </a:t>
            </a:r>
            <a:r>
              <a:rPr lang="en-US" sz="1400" i="1">
                <a:latin typeface="Arial"/>
                <a:cs typeface="Arial"/>
              </a:rPr>
              <a:t>Prostate cancer screening and early detection: International comparisons.</a:t>
            </a:r>
            <a:r>
              <a:rPr lang="en-US" sz="1400">
                <a:latin typeface="Arial"/>
                <a:cs typeface="Arial"/>
              </a:rPr>
              <a:t> Atlanta, GA: U.S. Department of Health and Human Services. Available at: </a:t>
            </a:r>
            <a:r>
              <a:rPr lang="en-US" sz="1400">
                <a:latin typeface="Arial"/>
                <a:cs typeface="Arial"/>
                <a:hlinkClick r:id="rId4"/>
              </a:rPr>
              <a:t>https://www.cdc.gov/cancer/prostate</a:t>
            </a:r>
            <a:r>
              <a:rPr lang="en-US" sz="1400">
                <a:latin typeface="Arial"/>
                <a:cs typeface="Arial"/>
              </a:rPr>
              <a:t> (Accessed: 25 October 2025).</a:t>
            </a:r>
          </a:p>
          <a:p>
            <a:endParaRPr lang="en-US" sz="1400">
              <a:latin typeface="Arial" panose="020B0604020202020204" pitchFamily="34" charset="0"/>
              <a:cs typeface="Arial" panose="020B0604020202020204" pitchFamily="34" charset="0"/>
            </a:endParaRPr>
          </a:p>
          <a:p>
            <a:r>
              <a:rPr lang="en-US" sz="1400">
                <a:latin typeface="Arial"/>
                <a:cs typeface="Arial"/>
              </a:rPr>
              <a:t>Deloitte. (2024) </a:t>
            </a:r>
            <a:r>
              <a:rPr lang="en-US" sz="1400" i="1">
                <a:latin typeface="Arial"/>
                <a:cs typeface="Arial"/>
              </a:rPr>
              <a:t>Global healthcare outlook 2024: Digital transformation in early diagnosis.</a:t>
            </a:r>
            <a:r>
              <a:rPr lang="en-US" sz="1400">
                <a:latin typeface="Arial"/>
                <a:cs typeface="Arial"/>
              </a:rPr>
              <a:t> London: Deloitte Insights. Available at: </a:t>
            </a:r>
            <a:r>
              <a:rPr lang="en-US" sz="1400">
                <a:latin typeface="Arial"/>
                <a:cs typeface="Arial"/>
                <a:hlinkClick r:id="rId5"/>
              </a:rPr>
              <a:t>https://</a:t>
            </a:r>
            <a:r>
              <a:rPr lang="en-US" sz="1400" err="1">
                <a:latin typeface="Arial"/>
                <a:cs typeface="Arial"/>
                <a:hlinkClick r:id="rId5"/>
              </a:rPr>
              <a:t>www.deloitte.com</a:t>
            </a:r>
            <a:r>
              <a:rPr lang="en-US" sz="1400">
                <a:latin typeface="Arial"/>
                <a:cs typeface="Arial"/>
                <a:hlinkClick r:id="rId5"/>
              </a:rPr>
              <a:t>/global-healthcare-outlook</a:t>
            </a:r>
            <a:r>
              <a:rPr lang="en-US" sz="1400">
                <a:latin typeface="Arial"/>
                <a:cs typeface="Arial"/>
              </a:rPr>
              <a:t> (Accessed: 30 October 2025).</a:t>
            </a:r>
            <a:endParaRPr lang="en-GB" sz="1400">
              <a:latin typeface="Arial"/>
              <a:cs typeface="Arial"/>
            </a:endParaRPr>
          </a:p>
          <a:p>
            <a:endParaRPr lang="en-GB" sz="1400">
              <a:latin typeface="Arial" panose="020B0604020202020204" pitchFamily="34" charset="0"/>
              <a:cs typeface="Arial" panose="020B0604020202020204" pitchFamily="34" charset="0"/>
            </a:endParaRPr>
          </a:p>
          <a:p>
            <a:r>
              <a:rPr lang="en-GB" sz="1400">
                <a:latin typeface="Arial"/>
                <a:cs typeface="Arial"/>
              </a:rPr>
              <a:t>GOV.UK – </a:t>
            </a:r>
            <a:r>
              <a:rPr lang="en-GB" sz="1400" i="1">
                <a:latin typeface="Arial"/>
                <a:cs typeface="Arial"/>
              </a:rPr>
              <a:t>UK National Screening Committee </a:t>
            </a:r>
            <a:r>
              <a:rPr lang="en-GB" sz="1400">
                <a:latin typeface="Arial"/>
                <a:cs typeface="Arial"/>
              </a:rPr>
              <a:t>UK National Screening Committee (2020)</a:t>
            </a:r>
            <a:r>
              <a:rPr lang="en-GB" sz="1400" i="1">
                <a:latin typeface="Arial"/>
                <a:cs typeface="Arial"/>
              </a:rPr>
              <a:t> Prostate cancer. GOV.UK.</a:t>
            </a:r>
            <a:r>
              <a:rPr lang="en-GB" sz="1400">
                <a:latin typeface="Arial"/>
                <a:cs typeface="Arial"/>
              </a:rPr>
              <a:t> Updated November 2020. Available at: </a:t>
            </a:r>
            <a:r>
              <a:rPr lang="en-GB" sz="1400">
                <a:latin typeface="Arial"/>
                <a:cs typeface="Arial"/>
                <a:hlinkClick r:id="rId6"/>
              </a:rPr>
              <a:t>https://screening-recommendations.service.gov.uk/prostate-cancer</a:t>
            </a:r>
            <a:r>
              <a:rPr lang="en-GB" sz="1400">
                <a:latin typeface="Arial"/>
                <a:cs typeface="Arial"/>
              </a:rPr>
              <a:t>Accessed: 1 November 2025).</a:t>
            </a:r>
            <a:endParaRPr lang="en-GB"/>
          </a:p>
          <a:p>
            <a:endParaRPr lang="en-GB" sz="1400">
              <a:latin typeface="Arial" panose="020B0604020202020204" pitchFamily="34" charset="0"/>
              <a:cs typeface="Arial" panose="020B0604020202020204" pitchFamily="34" charset="0"/>
            </a:endParaRPr>
          </a:p>
          <a:p>
            <a:r>
              <a:rPr lang="en-GB" sz="1400">
                <a:latin typeface="Arial"/>
                <a:cs typeface="Arial"/>
              </a:rPr>
              <a:t>Macmillan Cancer Support. (2025) </a:t>
            </a:r>
            <a:r>
              <a:rPr lang="en-GB" sz="1400" i="1">
                <a:latin typeface="Arial"/>
                <a:cs typeface="Arial"/>
              </a:rPr>
              <a:t>Prostate cancer.</a:t>
            </a:r>
            <a:r>
              <a:rPr lang="en-GB" sz="1400">
                <a:latin typeface="Arial"/>
                <a:cs typeface="Arial"/>
              </a:rPr>
              <a:t> Available at: </a:t>
            </a:r>
            <a:r>
              <a:rPr lang="en-GB" sz="1400">
                <a:latin typeface="Arial"/>
                <a:cs typeface="Arial"/>
                <a:hlinkClick r:id="rId7"/>
              </a:rPr>
              <a:t>https://www.macmillan.org.uk/cancer-information-and-support/prostate-cancer</a:t>
            </a:r>
          </a:p>
          <a:p>
            <a:r>
              <a:rPr lang="en-GB" sz="1400">
                <a:latin typeface="Arial"/>
                <a:cs typeface="Arial"/>
              </a:rPr>
              <a:t> (Accessed: 8 November 2025).</a:t>
            </a:r>
            <a:endParaRPr lang="en-GB"/>
          </a:p>
          <a:p>
            <a:endParaRPr lang="en-GB" sz="1400">
              <a:latin typeface="Arial" panose="020B0604020202020204" pitchFamily="34" charset="0"/>
              <a:cs typeface="Arial" panose="020B0604020202020204" pitchFamily="34" charset="0"/>
            </a:endParaRPr>
          </a:p>
          <a:p>
            <a:r>
              <a:rPr lang="en-GB" sz="1400">
                <a:latin typeface="Arial"/>
                <a:cs typeface="Arial"/>
              </a:rPr>
              <a:t>Mayo Clinic (2025) Prostate cancer: Diagnosis and treatment. Available at: </a:t>
            </a:r>
            <a:r>
              <a:rPr lang="en-GB" sz="1400">
                <a:latin typeface="Arial"/>
                <a:cs typeface="Arial"/>
                <a:hlinkClick r:id="rId8"/>
              </a:rPr>
              <a:t>https://</a:t>
            </a:r>
            <a:r>
              <a:rPr lang="en-GB" sz="1400" err="1">
                <a:latin typeface="Arial"/>
                <a:cs typeface="Arial"/>
                <a:hlinkClick r:id="rId8"/>
              </a:rPr>
              <a:t>www.mayoclinic.org</a:t>
            </a:r>
            <a:r>
              <a:rPr lang="en-GB" sz="1400">
                <a:latin typeface="Arial"/>
                <a:cs typeface="Arial"/>
                <a:hlinkClick r:id="rId8"/>
              </a:rPr>
              <a:t>/diseases-conditions/prostate-cancer</a:t>
            </a:r>
            <a:endParaRPr lang="en-US" sz="1400">
              <a:latin typeface="Arial" panose="020B0604020202020204" pitchFamily="34" charset="0"/>
              <a:cs typeface="Arial" panose="020B0604020202020204" pitchFamily="34" charset="0"/>
            </a:endParaRPr>
          </a:p>
          <a:p>
            <a:r>
              <a:rPr lang="en-GB" sz="1400">
                <a:latin typeface="Arial"/>
                <a:cs typeface="Arial"/>
              </a:rPr>
              <a:t>(Accessed: 8 November 2025).</a:t>
            </a:r>
            <a:endParaRPr lang="en-US" sz="1400">
              <a:latin typeface="Arial"/>
              <a:cs typeface="Arial"/>
            </a:endParaRPr>
          </a:p>
          <a:p>
            <a:endParaRPr lang="en-US" sz="1400">
              <a:latin typeface="Arial" panose="020B0604020202020204" pitchFamily="34" charset="0"/>
              <a:cs typeface="Arial" panose="020B0604020202020204" pitchFamily="34" charset="0"/>
            </a:endParaRPr>
          </a:p>
          <a:p>
            <a:r>
              <a:rPr lang="en-US" sz="1400">
                <a:latin typeface="Arial"/>
                <a:cs typeface="Arial"/>
              </a:rPr>
              <a:t>National Institute for Health and Care Excellence (NICE). (2023) </a:t>
            </a:r>
            <a:r>
              <a:rPr lang="en-US" sz="1400" i="1">
                <a:latin typeface="Arial"/>
                <a:cs typeface="Arial"/>
              </a:rPr>
              <a:t>Prostate cancer: Diagnosis and management [NG131].</a:t>
            </a:r>
            <a:r>
              <a:rPr lang="en-US" sz="1400">
                <a:latin typeface="Arial"/>
                <a:cs typeface="Arial"/>
              </a:rPr>
              <a:t> London: NICE. Available at: </a:t>
            </a:r>
            <a:r>
              <a:rPr lang="en-US" sz="1400">
                <a:latin typeface="Arial"/>
                <a:cs typeface="Arial"/>
                <a:hlinkClick r:id="rId9"/>
              </a:rPr>
              <a:t>https://www.nice.org.uk/guidance/</a:t>
            </a:r>
            <a:r>
              <a:rPr lang="en-US" sz="1400" err="1">
                <a:latin typeface="Arial"/>
                <a:cs typeface="Arial"/>
                <a:hlinkClick r:id="rId9"/>
              </a:rPr>
              <a:t>ng131</a:t>
            </a:r>
            <a:r>
              <a:rPr lang="en-US" sz="1400">
                <a:latin typeface="Arial"/>
                <a:cs typeface="Arial"/>
              </a:rPr>
              <a:t> (Accessed: 30 October 2025).</a:t>
            </a:r>
            <a:endParaRPr lang="en-GB" sz="1400">
              <a:latin typeface="Arial"/>
              <a:cs typeface="Arial"/>
            </a:endParaRPr>
          </a:p>
        </p:txBody>
      </p:sp>
    </p:spTree>
    <p:extLst>
      <p:ext uri="{BB962C8B-B14F-4D97-AF65-F5344CB8AC3E}">
        <p14:creationId xmlns:p14="http://schemas.microsoft.com/office/powerpoint/2010/main" val="37533596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9D1E9D-08AB-3E07-76E0-F63A6B581F23}"/>
              </a:ext>
            </a:extLst>
          </p:cNvPr>
          <p:cNvSpPr txBox="1"/>
          <p:nvPr/>
        </p:nvSpPr>
        <p:spPr>
          <a:xfrm>
            <a:off x="206744" y="302359"/>
            <a:ext cx="11778512" cy="6555641"/>
          </a:xfrm>
          <a:prstGeom prst="rect">
            <a:avLst/>
          </a:prstGeom>
          <a:noFill/>
        </p:spPr>
        <p:txBody>
          <a:bodyPr wrap="square" lIns="91440" tIns="45720" rIns="91440" bIns="45720" anchor="t">
            <a:spAutoFit/>
          </a:bodyPr>
          <a:lstStyle/>
          <a:p>
            <a:r>
              <a:rPr lang="en-GB" sz="2000" b="1">
                <a:solidFill>
                  <a:srgbClr val="FF0000"/>
                </a:solidFill>
                <a:latin typeface="Arial"/>
                <a:cs typeface="Arial"/>
              </a:rPr>
              <a:t>IMTIAZ: REFERENCE LIST</a:t>
            </a:r>
          </a:p>
          <a:p>
            <a:endParaRPr lang="en-GB" sz="1800">
              <a:solidFill>
                <a:srgbClr val="FF0000"/>
              </a:solidFill>
              <a:latin typeface="Arial"/>
              <a:cs typeface="Arial"/>
            </a:endParaRPr>
          </a:p>
          <a:p>
            <a:r>
              <a:rPr lang="en-US" sz="1400">
                <a:latin typeface="Arial"/>
                <a:cs typeface="Arial"/>
              </a:rPr>
              <a:t>NHS. (2023) </a:t>
            </a:r>
            <a:r>
              <a:rPr lang="en-US" sz="1400" i="1">
                <a:latin typeface="Arial"/>
                <a:cs typeface="Arial"/>
              </a:rPr>
              <a:t>Prostate cancer: Overview and symptoms.</a:t>
            </a:r>
            <a:r>
              <a:rPr lang="en-US" sz="1400">
                <a:latin typeface="Arial"/>
                <a:cs typeface="Arial"/>
              </a:rPr>
              <a:t> Available at: </a:t>
            </a:r>
            <a:r>
              <a:rPr lang="en-US" sz="1400">
                <a:latin typeface="Arial"/>
                <a:cs typeface="Arial"/>
                <a:hlinkClick r:id="rId2"/>
              </a:rPr>
              <a:t>https://</a:t>
            </a:r>
            <a:r>
              <a:rPr lang="en-US" sz="1400" err="1">
                <a:latin typeface="Arial"/>
                <a:cs typeface="Arial"/>
                <a:hlinkClick r:id="rId2"/>
              </a:rPr>
              <a:t>www.nhs.uk</a:t>
            </a:r>
            <a:r>
              <a:rPr lang="en-US" sz="1400">
                <a:latin typeface="Arial"/>
                <a:cs typeface="Arial"/>
                <a:hlinkClick r:id="rId2"/>
              </a:rPr>
              <a:t>/conditions/prostate-cancer/</a:t>
            </a:r>
            <a:r>
              <a:rPr lang="en-US" sz="1400">
                <a:latin typeface="Arial"/>
                <a:cs typeface="Arial"/>
              </a:rPr>
              <a:t> (Accessed: 30 October 2025).</a:t>
            </a:r>
            <a:endParaRPr lang="en-GB" sz="1400">
              <a:latin typeface="Arial"/>
              <a:cs typeface="Arial"/>
            </a:endParaRPr>
          </a:p>
          <a:p>
            <a:endParaRPr lang="en-US" sz="1400">
              <a:latin typeface="Arial" panose="020B0604020202020204" pitchFamily="34" charset="0"/>
              <a:cs typeface="Arial" panose="020B0604020202020204" pitchFamily="34" charset="0"/>
            </a:endParaRPr>
          </a:p>
          <a:p>
            <a:r>
              <a:rPr lang="en-US" sz="1400">
                <a:latin typeface="Arial"/>
                <a:cs typeface="Arial"/>
              </a:rPr>
              <a:t>NHS. (2023) </a:t>
            </a:r>
            <a:r>
              <a:rPr lang="en-US" sz="1400" i="1">
                <a:latin typeface="Arial"/>
                <a:cs typeface="Arial"/>
              </a:rPr>
              <a:t>Prostate Cancer Risk Checker.</a:t>
            </a:r>
            <a:r>
              <a:rPr lang="en-US" sz="1400">
                <a:latin typeface="Arial"/>
                <a:cs typeface="Arial"/>
              </a:rPr>
              <a:t> Available at: </a:t>
            </a:r>
            <a:r>
              <a:rPr lang="en-US" sz="1400">
                <a:latin typeface="Arial"/>
                <a:cs typeface="Arial"/>
                <a:hlinkClick r:id="rId3"/>
              </a:rPr>
              <a:t>https://</a:t>
            </a:r>
            <a:r>
              <a:rPr lang="en-US" sz="1400" err="1">
                <a:latin typeface="Arial"/>
                <a:cs typeface="Arial"/>
                <a:hlinkClick r:id="rId3"/>
              </a:rPr>
              <a:t>www.nhs.uk</a:t>
            </a:r>
            <a:r>
              <a:rPr lang="en-US" sz="1400">
                <a:latin typeface="Arial"/>
                <a:cs typeface="Arial"/>
                <a:hlinkClick r:id="rId3"/>
              </a:rPr>
              <a:t>/conditions/prostate-cancer/risk-checker</a:t>
            </a:r>
            <a:r>
              <a:rPr lang="en-US" sz="1400">
                <a:latin typeface="Arial"/>
                <a:cs typeface="Arial"/>
              </a:rPr>
              <a:t> (Accessed: 22 October 2025)</a:t>
            </a:r>
          </a:p>
          <a:p>
            <a:r>
              <a:rPr lang="en-US" sz="1400">
                <a:latin typeface="Arial"/>
                <a:cs typeface="Arial"/>
              </a:rPr>
              <a:t>.</a:t>
            </a:r>
          </a:p>
          <a:p>
            <a:r>
              <a:rPr lang="en-US" sz="1400">
                <a:latin typeface="Arial"/>
                <a:cs typeface="Arial"/>
              </a:rPr>
              <a:t>NHS England. (2019) </a:t>
            </a:r>
            <a:r>
              <a:rPr lang="en-US" sz="1400" i="1">
                <a:latin typeface="Arial"/>
                <a:cs typeface="Arial"/>
              </a:rPr>
              <a:t>Early diagnosis of cancer: NHS England and NHS Improvement strategy.</a:t>
            </a:r>
            <a:r>
              <a:rPr lang="en-US" sz="1400">
                <a:latin typeface="Arial"/>
                <a:cs typeface="Arial"/>
              </a:rPr>
              <a:t> London: NHS England. Available at: </a:t>
            </a:r>
            <a:r>
              <a:rPr lang="en-US" sz="1400">
                <a:latin typeface="Arial"/>
                <a:cs typeface="Arial"/>
                <a:hlinkClick r:id="rId4"/>
              </a:rPr>
              <a:t>https://</a:t>
            </a:r>
            <a:r>
              <a:rPr lang="en-US" sz="1400" err="1">
                <a:latin typeface="Arial"/>
                <a:cs typeface="Arial"/>
                <a:hlinkClick r:id="rId4"/>
              </a:rPr>
              <a:t>www.england.nhs.uk</a:t>
            </a:r>
            <a:r>
              <a:rPr lang="en-US" sz="1400">
                <a:latin typeface="Arial"/>
                <a:cs typeface="Arial"/>
                <a:hlinkClick r:id="rId4"/>
              </a:rPr>
              <a:t>/publication/early-diagnosis-of-cancer/</a:t>
            </a:r>
            <a:r>
              <a:rPr lang="en-US" sz="1400">
                <a:latin typeface="Arial"/>
                <a:cs typeface="Arial"/>
              </a:rPr>
              <a:t> (Accessed: 30 October 2025).</a:t>
            </a:r>
            <a:endParaRPr lang="en-US"/>
          </a:p>
          <a:p>
            <a:endParaRPr lang="en-US" sz="1400">
              <a:latin typeface="Arial" panose="020B0604020202020204" pitchFamily="34" charset="0"/>
              <a:cs typeface="Arial" panose="020B0604020202020204" pitchFamily="34" charset="0"/>
            </a:endParaRPr>
          </a:p>
          <a:p>
            <a:r>
              <a:rPr lang="en-US" sz="1400">
                <a:latin typeface="Arial"/>
                <a:cs typeface="Arial"/>
              </a:rPr>
              <a:t>NHS England. (2019) </a:t>
            </a:r>
            <a:r>
              <a:rPr lang="en-US" sz="1400" i="1">
                <a:latin typeface="Arial"/>
                <a:cs typeface="Arial"/>
              </a:rPr>
              <a:t>The NHS Long Term Plan.</a:t>
            </a:r>
            <a:r>
              <a:rPr lang="en-US" sz="1400">
                <a:latin typeface="Arial"/>
                <a:cs typeface="Arial"/>
              </a:rPr>
              <a:t> London: NHS England. Available at: </a:t>
            </a:r>
            <a:r>
              <a:rPr lang="en-US" sz="1400">
                <a:latin typeface="Arial"/>
                <a:cs typeface="Arial"/>
                <a:hlinkClick r:id="rId5"/>
              </a:rPr>
              <a:t>https://</a:t>
            </a:r>
            <a:r>
              <a:rPr lang="en-US" sz="1400" err="1">
                <a:latin typeface="Arial"/>
                <a:cs typeface="Arial"/>
                <a:hlinkClick r:id="rId5"/>
              </a:rPr>
              <a:t>www.longtermplan.nhs.uk</a:t>
            </a:r>
            <a:r>
              <a:rPr lang="en-US" sz="1400">
                <a:latin typeface="Arial"/>
                <a:cs typeface="Arial"/>
              </a:rPr>
              <a:t> (Accessed: 30 October 2025).</a:t>
            </a:r>
            <a:endParaRPr lang="en-GB" sz="1400">
              <a:latin typeface="Arial"/>
              <a:cs typeface="Arial"/>
            </a:endParaRPr>
          </a:p>
          <a:p>
            <a:endParaRPr lang="en-US" sz="1400">
              <a:latin typeface="Arial" panose="020B0604020202020204" pitchFamily="34" charset="0"/>
              <a:cs typeface="Arial" panose="020B0604020202020204" pitchFamily="34" charset="0"/>
            </a:endParaRPr>
          </a:p>
          <a:p>
            <a:r>
              <a:rPr lang="en-US" sz="1400" err="1">
                <a:latin typeface="Arial"/>
                <a:cs typeface="Arial"/>
              </a:rPr>
              <a:t>OWise</a:t>
            </a:r>
            <a:r>
              <a:rPr lang="en-US" sz="1400">
                <a:latin typeface="Arial"/>
                <a:cs typeface="Arial"/>
              </a:rPr>
              <a:t>. (2023) </a:t>
            </a:r>
            <a:r>
              <a:rPr lang="en-US" sz="1400" i="1" err="1">
                <a:latin typeface="Arial"/>
                <a:cs typeface="Arial"/>
              </a:rPr>
              <a:t>OWise</a:t>
            </a:r>
            <a:r>
              <a:rPr lang="en-US" sz="1400" i="1">
                <a:latin typeface="Arial"/>
                <a:cs typeface="Arial"/>
              </a:rPr>
              <a:t> Prostate Cancer App (UK): </a:t>
            </a:r>
            <a:r>
              <a:rPr lang="en-US" sz="1400" i="1" err="1">
                <a:latin typeface="Arial"/>
                <a:cs typeface="Arial"/>
              </a:rPr>
              <a:t>Personalised</a:t>
            </a:r>
            <a:r>
              <a:rPr lang="en-US" sz="1400" i="1">
                <a:latin typeface="Arial"/>
                <a:cs typeface="Arial"/>
              </a:rPr>
              <a:t> support for men with prostate cancer.</a:t>
            </a:r>
            <a:r>
              <a:rPr lang="en-US" sz="1400">
                <a:latin typeface="Arial"/>
                <a:cs typeface="Arial"/>
              </a:rPr>
              <a:t> Available at: </a:t>
            </a:r>
            <a:r>
              <a:rPr lang="en-US" sz="1400">
                <a:latin typeface="Arial"/>
                <a:cs typeface="Arial"/>
                <a:hlinkClick r:id="rId6"/>
              </a:rPr>
              <a:t>https://</a:t>
            </a:r>
            <a:r>
              <a:rPr lang="en-US" sz="1400" err="1">
                <a:latin typeface="Arial"/>
                <a:cs typeface="Arial"/>
                <a:hlinkClick r:id="rId6"/>
              </a:rPr>
              <a:t>www.owise.uk</a:t>
            </a:r>
            <a:r>
              <a:rPr lang="en-US" sz="1400">
                <a:latin typeface="Arial"/>
                <a:cs typeface="Arial"/>
                <a:hlinkClick r:id="rId6"/>
              </a:rPr>
              <a:t>/prostate-cancer</a:t>
            </a:r>
            <a:r>
              <a:rPr lang="en-US" sz="1400">
                <a:latin typeface="Arial"/>
                <a:cs typeface="Arial"/>
              </a:rPr>
              <a:t>(Accessed: 30 October 2025).</a:t>
            </a:r>
            <a:endParaRPr lang="en-US"/>
          </a:p>
          <a:p>
            <a:endParaRPr lang="en-GB" sz="1400">
              <a:solidFill>
                <a:srgbClr val="FF0000"/>
              </a:solidFill>
              <a:latin typeface="Arial" panose="020B0604020202020204" pitchFamily="34" charset="0"/>
              <a:cs typeface="Arial" panose="020B0604020202020204" pitchFamily="34" charset="0"/>
            </a:endParaRPr>
          </a:p>
          <a:p>
            <a:r>
              <a:rPr lang="en-US" sz="1400">
                <a:latin typeface="Arial"/>
                <a:cs typeface="Arial"/>
              </a:rPr>
              <a:t>Prostate Cancer UK. (2023) </a:t>
            </a:r>
            <a:r>
              <a:rPr lang="en-US" sz="1400" i="1">
                <a:latin typeface="Arial"/>
                <a:cs typeface="Arial"/>
              </a:rPr>
              <a:t>Prostate Cancer UK App.</a:t>
            </a:r>
            <a:r>
              <a:rPr lang="en-US" sz="1400">
                <a:latin typeface="Arial"/>
                <a:cs typeface="Arial"/>
              </a:rPr>
              <a:t> Available at: </a:t>
            </a:r>
            <a:r>
              <a:rPr lang="en-US" sz="1400">
                <a:latin typeface="Arial"/>
                <a:cs typeface="Arial"/>
                <a:hlinkClick r:id="rId7"/>
              </a:rPr>
              <a:t>https://</a:t>
            </a:r>
            <a:r>
              <a:rPr lang="en-US" sz="1400" err="1">
                <a:latin typeface="Arial"/>
                <a:cs typeface="Arial"/>
                <a:hlinkClick r:id="rId7"/>
              </a:rPr>
              <a:t>prostatecanceruk.org</a:t>
            </a:r>
            <a:r>
              <a:rPr lang="en-US" sz="1400">
                <a:latin typeface="Arial"/>
                <a:cs typeface="Arial"/>
              </a:rPr>
              <a:t> (Accessed: 3 November 2025).</a:t>
            </a:r>
            <a:endParaRPr lang="en-GB" sz="1400">
              <a:latin typeface="Arial"/>
              <a:cs typeface="Arial"/>
            </a:endParaRPr>
          </a:p>
          <a:p>
            <a:endParaRPr lang="en-US" sz="1400">
              <a:latin typeface="Arial" panose="020B0604020202020204" pitchFamily="34" charset="0"/>
              <a:cs typeface="Arial" panose="020B0604020202020204" pitchFamily="34" charset="0"/>
            </a:endParaRPr>
          </a:p>
          <a:p>
            <a:r>
              <a:rPr lang="en-US" sz="1400">
                <a:latin typeface="Arial"/>
                <a:cs typeface="Arial"/>
              </a:rPr>
              <a:t>Public Health England. (2022) </a:t>
            </a:r>
            <a:r>
              <a:rPr lang="en-US" sz="1400" i="1">
                <a:latin typeface="Arial"/>
                <a:cs typeface="Arial"/>
              </a:rPr>
              <a:t>Men’s health and wellbeing: Supporting prevention and innovation.</a:t>
            </a:r>
            <a:r>
              <a:rPr lang="en-US" sz="1400">
                <a:latin typeface="Arial"/>
                <a:cs typeface="Arial"/>
              </a:rPr>
              <a:t> London: PHE. Available at: </a:t>
            </a:r>
            <a:r>
              <a:rPr lang="en-US" sz="1400">
                <a:latin typeface="Arial"/>
                <a:cs typeface="Arial"/>
                <a:hlinkClick r:id="rId8"/>
              </a:rPr>
              <a:t>https://www.gov.uk/government/publications/mens-health-and-wellbeing-supporting-prevention-and-innovation</a:t>
            </a:r>
            <a:r>
              <a:rPr lang="en-US" sz="1400">
                <a:latin typeface="Arial"/>
                <a:cs typeface="Arial"/>
              </a:rPr>
              <a:t>(Accessed: 30 October 2025).</a:t>
            </a:r>
            <a:endParaRPr lang="en-US"/>
          </a:p>
          <a:p>
            <a:endParaRPr lang="en-US" sz="1400">
              <a:latin typeface="Arial" panose="020B0604020202020204" pitchFamily="34" charset="0"/>
              <a:cs typeface="Arial" panose="020B0604020202020204" pitchFamily="34" charset="0"/>
            </a:endParaRPr>
          </a:p>
          <a:p>
            <a:r>
              <a:rPr lang="en-US" sz="1400">
                <a:latin typeface="Arial"/>
                <a:cs typeface="Arial"/>
              </a:rPr>
              <a:t>Public Health England. (2023) </a:t>
            </a:r>
            <a:r>
              <a:rPr lang="en-US" sz="1400" i="1">
                <a:latin typeface="Arial"/>
                <a:cs typeface="Arial"/>
              </a:rPr>
              <a:t>Men’s Health Strategy: Improving early detection.</a:t>
            </a:r>
            <a:r>
              <a:rPr lang="en-US" sz="1400">
                <a:latin typeface="Arial"/>
                <a:cs typeface="Arial"/>
              </a:rPr>
              <a:t> London: Department of Health and Social Care. Available at: </a:t>
            </a:r>
            <a:r>
              <a:rPr lang="en-US" sz="1400">
                <a:latin typeface="Arial"/>
                <a:cs typeface="Arial"/>
                <a:hlinkClick r:id="rId9"/>
              </a:rPr>
              <a:t>https://www.gov.uk/government/publications/mens-health-strategy-improving-early-detection</a:t>
            </a:r>
            <a:r>
              <a:rPr lang="en-US" sz="1400">
                <a:latin typeface="Arial"/>
                <a:cs typeface="Arial"/>
              </a:rPr>
              <a:t> (Accessed: 30 October 2025).</a:t>
            </a:r>
            <a:endParaRPr lang="en-US"/>
          </a:p>
          <a:p>
            <a:endParaRPr lang="en-US" sz="1400">
              <a:latin typeface="Arial" panose="020B0604020202020204" pitchFamily="34" charset="0"/>
              <a:cs typeface="Arial" panose="020B0604020202020204" pitchFamily="34" charset="0"/>
            </a:endParaRPr>
          </a:p>
          <a:p>
            <a:r>
              <a:rPr lang="en-US" sz="1400">
                <a:latin typeface="Arial"/>
                <a:cs typeface="Arial"/>
              </a:rPr>
              <a:t>World Health Organization (WHO). (2021) </a:t>
            </a:r>
            <a:r>
              <a:rPr lang="en-US" sz="1400" i="1">
                <a:latin typeface="Arial"/>
                <a:cs typeface="Arial"/>
              </a:rPr>
              <a:t>Global strategy on digital health 2020–2025.</a:t>
            </a:r>
            <a:r>
              <a:rPr lang="en-US" sz="1400">
                <a:latin typeface="Arial"/>
                <a:cs typeface="Arial"/>
              </a:rPr>
              <a:t> Geneva: World Health Organization. Available at: </a:t>
            </a:r>
            <a:r>
              <a:rPr lang="en-US" sz="1400">
                <a:latin typeface="Arial"/>
                <a:cs typeface="Arial"/>
                <a:hlinkClick r:id="rId10"/>
              </a:rPr>
              <a:t>https://www.who.int/publications/i/item/9789240020924</a:t>
            </a:r>
            <a:r>
              <a:rPr lang="en-US" sz="1400">
                <a:latin typeface="Arial"/>
                <a:cs typeface="Arial"/>
              </a:rPr>
              <a:t> (Accessed: 20 October 2025).</a:t>
            </a:r>
          </a:p>
          <a:p>
            <a:endParaRPr lang="en-US" sz="1400">
              <a:latin typeface="Arial" panose="020B0604020202020204" pitchFamily="34" charset="0"/>
              <a:cs typeface="Arial" panose="020B0604020202020204" pitchFamily="34" charset="0"/>
            </a:endParaRPr>
          </a:p>
          <a:p>
            <a:r>
              <a:rPr lang="en-US" sz="1400">
                <a:latin typeface="Arial"/>
                <a:cs typeface="Arial"/>
              </a:rPr>
              <a:t>World Health Organization (WHO). (2023) </a:t>
            </a:r>
            <a:r>
              <a:rPr lang="en-US" sz="1400" i="1">
                <a:latin typeface="Arial"/>
                <a:cs typeface="Arial"/>
              </a:rPr>
              <a:t>Digital health for early cancer detection: Global perspectives and policy progress.</a:t>
            </a:r>
            <a:r>
              <a:rPr lang="en-US" sz="1400">
                <a:latin typeface="Arial"/>
                <a:cs typeface="Arial"/>
              </a:rPr>
              <a:t> Geneva: World Health Organization. Available at: </a:t>
            </a:r>
            <a:r>
              <a:rPr lang="en-US" sz="1400">
                <a:latin typeface="Arial"/>
                <a:cs typeface="Arial"/>
                <a:hlinkClick r:id="rId11"/>
              </a:rPr>
              <a:t>https://www.who.int</a:t>
            </a:r>
            <a:r>
              <a:rPr lang="en-US" sz="1400">
                <a:latin typeface="Arial"/>
                <a:cs typeface="Arial"/>
              </a:rPr>
              <a:t> (Accessed: 30 October 2025).</a:t>
            </a:r>
          </a:p>
          <a:p>
            <a:pPr algn="ctr"/>
            <a:endParaRPr lang="en-GB" sz="1800">
              <a:latin typeface="Arial"/>
              <a:cs typeface="Arial"/>
            </a:endParaRPr>
          </a:p>
        </p:txBody>
      </p:sp>
    </p:spTree>
    <p:extLst>
      <p:ext uri="{BB962C8B-B14F-4D97-AF65-F5344CB8AC3E}">
        <p14:creationId xmlns:p14="http://schemas.microsoft.com/office/powerpoint/2010/main" val="22943345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693A38-C9C8-9A72-4ABF-36CFBF82BC2D}"/>
              </a:ext>
            </a:extLst>
          </p:cNvPr>
          <p:cNvSpPr txBox="1"/>
          <p:nvPr/>
        </p:nvSpPr>
        <p:spPr>
          <a:xfrm>
            <a:off x="149004" y="524679"/>
            <a:ext cx="11894338" cy="6186309"/>
          </a:xfrm>
          <a:prstGeom prst="rect">
            <a:avLst/>
          </a:prstGeom>
          <a:noFill/>
        </p:spPr>
        <p:txBody>
          <a:bodyPr wrap="square" lIns="91440" tIns="45720" rIns="91440" bIns="45720" rtlCol="0" anchor="t">
            <a:spAutoFit/>
          </a:bodyPr>
          <a:lstStyle/>
          <a:p>
            <a:pPr lvl="0"/>
            <a:r>
              <a:rPr lang="fr-FR" sz="1200">
                <a:latin typeface="Arial"/>
                <a:cs typeface="Arial"/>
              </a:rPr>
              <a:t>Andreu-Perez, J., Leff, D. R., </a:t>
            </a:r>
            <a:r>
              <a:rPr lang="fr-FR" sz="1200" err="1">
                <a:latin typeface="Arial"/>
                <a:cs typeface="Arial"/>
              </a:rPr>
              <a:t>Ip</a:t>
            </a:r>
            <a:r>
              <a:rPr lang="fr-FR" sz="1200">
                <a:latin typeface="Arial"/>
                <a:cs typeface="Arial"/>
              </a:rPr>
              <a:t>, H. M., &amp; Yang, G. Z. (2015). </a:t>
            </a:r>
            <a:r>
              <a:rPr lang="en-GB" sz="1200">
                <a:latin typeface="Arial"/>
                <a:cs typeface="Arial"/>
              </a:rPr>
              <a:t>From wearable sensors to smart implants-–toward pervasive and personalized healthcare. </a:t>
            </a:r>
            <a:r>
              <a:rPr lang="en-GB" sz="1200" i="1">
                <a:latin typeface="Arial"/>
                <a:cs typeface="Arial"/>
              </a:rPr>
              <a:t>IEEE Transactions on Biomedical Engineering</a:t>
            </a:r>
            <a:r>
              <a:rPr lang="en-GB" sz="1200">
                <a:latin typeface="Arial"/>
                <a:cs typeface="Arial"/>
              </a:rPr>
              <a:t>, </a:t>
            </a:r>
            <a:r>
              <a:rPr lang="en-GB" sz="1200" i="1">
                <a:latin typeface="Arial"/>
                <a:cs typeface="Arial"/>
              </a:rPr>
              <a:t>62</a:t>
            </a:r>
            <a:r>
              <a:rPr lang="en-GB" sz="1200">
                <a:latin typeface="Arial"/>
                <a:cs typeface="Arial"/>
              </a:rPr>
              <a:t>(12), 2750-2762.</a:t>
            </a:r>
          </a:p>
          <a:p>
            <a:pPr lvl="0"/>
            <a:r>
              <a:rPr lang="en-GB" sz="1200">
                <a:latin typeface="Arial"/>
                <a:cs typeface="Arial"/>
              </a:rPr>
              <a:t>Antonovsky, A. (1996) The </a:t>
            </a:r>
            <a:r>
              <a:rPr lang="en-GB" sz="1200" err="1">
                <a:latin typeface="Arial"/>
                <a:cs typeface="Arial"/>
              </a:rPr>
              <a:t>salutogenic</a:t>
            </a:r>
            <a:r>
              <a:rPr lang="en-GB" sz="1200">
                <a:latin typeface="Arial"/>
                <a:cs typeface="Arial"/>
              </a:rPr>
              <a:t> model as a theory to guide health promotion, </a:t>
            </a:r>
            <a:r>
              <a:rPr lang="en-GB" sz="1200" i="1">
                <a:latin typeface="Arial"/>
                <a:cs typeface="Arial"/>
              </a:rPr>
              <a:t>Health Promotion International</a:t>
            </a:r>
            <a:r>
              <a:rPr lang="en-GB" sz="1200">
                <a:latin typeface="Arial"/>
                <a:cs typeface="Arial"/>
              </a:rPr>
              <a:t>, Volume 11, Issue 1, Pages 11–18, </a:t>
            </a:r>
            <a:r>
              <a:rPr lang="en-GB" sz="1200" u="sng">
                <a:latin typeface="Arial"/>
                <a:cs typeface="Arial"/>
                <a:hlinkClick r:id="rId2"/>
              </a:rPr>
              <a:t>https://doi.org/10.1093/heapro/11.1.11</a:t>
            </a:r>
            <a:r>
              <a:rPr lang="en-GB" sz="1200">
                <a:latin typeface="Arial"/>
                <a:cs typeface="Arial"/>
              </a:rPr>
              <a:t> Available at: </a:t>
            </a:r>
            <a:r>
              <a:rPr lang="en-GB" sz="1200" u="sng">
                <a:latin typeface="Arial"/>
                <a:cs typeface="Arial"/>
                <a:hlinkClick r:id="rId3"/>
              </a:rPr>
              <a:t>salutogenic model as a theory to guide health promotion1 | Health Promotion International | Oxford Academic</a:t>
            </a:r>
            <a:r>
              <a:rPr lang="en-GB" sz="1200">
                <a:latin typeface="Arial"/>
                <a:cs typeface="Arial"/>
              </a:rPr>
              <a:t> (Accessed on: 5</a:t>
            </a:r>
            <a:r>
              <a:rPr lang="en-GB" sz="1200" baseline="30000">
                <a:latin typeface="Arial"/>
                <a:cs typeface="Arial"/>
              </a:rPr>
              <a:t>th</a:t>
            </a:r>
            <a:r>
              <a:rPr lang="en-GB" sz="1200">
                <a:latin typeface="Arial"/>
                <a:cs typeface="Arial"/>
              </a:rPr>
              <a:t> November 2025)</a:t>
            </a:r>
          </a:p>
          <a:p>
            <a:pPr lvl="0"/>
            <a:r>
              <a:rPr lang="en-GB" sz="1200">
                <a:latin typeface="Arial"/>
                <a:cs typeface="Arial"/>
              </a:rPr>
              <a:t>Australian Centre for the Prevention of Cervical Cancer, (2021). ‘Every Kit Counts’, Available at: </a:t>
            </a:r>
            <a:r>
              <a:rPr lang="en-GB" sz="1200" u="sng">
                <a:latin typeface="Arial"/>
                <a:cs typeface="Arial"/>
                <a:hlinkClick r:id="rId4"/>
              </a:rPr>
              <a:t>Press Release: Every Kit Counts. Bowel Cancer Screening Campaign – ACPCC</a:t>
            </a:r>
            <a:r>
              <a:rPr lang="en-GB" sz="1200">
                <a:latin typeface="Arial"/>
                <a:cs typeface="Arial"/>
              </a:rPr>
              <a:t> (Accessed: 9 June 2025).</a:t>
            </a:r>
          </a:p>
          <a:p>
            <a:pPr lvl="0"/>
            <a:r>
              <a:rPr lang="en-GB" sz="1200">
                <a:latin typeface="Arial"/>
                <a:cs typeface="Arial"/>
              </a:rPr>
              <a:t>Bhattad PB, Pacifico L. (2022) Empowering Patients: Promoting Patient Education and Health Literacy. 14(7):e27336. </a:t>
            </a:r>
            <a:r>
              <a:rPr lang="en-GB" sz="1200" err="1">
                <a:latin typeface="Arial"/>
                <a:cs typeface="Arial"/>
              </a:rPr>
              <a:t>doi</a:t>
            </a:r>
            <a:r>
              <a:rPr lang="en-GB" sz="1200">
                <a:latin typeface="Arial"/>
                <a:cs typeface="Arial"/>
              </a:rPr>
              <a:t>: 10.7759/cureus.27336. </a:t>
            </a:r>
            <a:r>
              <a:rPr lang="fr-FR" sz="1200">
                <a:latin typeface="Arial"/>
                <a:cs typeface="Arial"/>
              </a:rPr>
              <a:t>PMID: 36043002; PMCID: PMC9411825.</a:t>
            </a:r>
            <a:r>
              <a:rPr lang="en-GB" sz="1200">
                <a:latin typeface="Arial"/>
                <a:cs typeface="Arial"/>
              </a:rPr>
              <a:t> Available at : </a:t>
            </a:r>
            <a:r>
              <a:rPr lang="en-GB" sz="1200" u="sng">
                <a:latin typeface="Arial"/>
                <a:cs typeface="Arial"/>
                <a:hlinkClick r:id="rId5"/>
              </a:rPr>
              <a:t>Empowering Patients: Promoting Patient Education and Health Literacy - PMC</a:t>
            </a:r>
            <a:r>
              <a:rPr lang="en-GB" sz="1200">
                <a:latin typeface="Arial"/>
                <a:cs typeface="Arial"/>
              </a:rPr>
              <a:t> (Accessed on: 6</a:t>
            </a:r>
            <a:r>
              <a:rPr lang="en-GB" sz="1200" baseline="30000">
                <a:latin typeface="Arial"/>
                <a:cs typeface="Arial"/>
              </a:rPr>
              <a:t>th</a:t>
            </a:r>
            <a:r>
              <a:rPr lang="en-GB" sz="1200">
                <a:latin typeface="Arial"/>
                <a:cs typeface="Arial"/>
              </a:rPr>
              <a:t> November 2025)</a:t>
            </a:r>
          </a:p>
          <a:p>
            <a:pPr lvl="0"/>
            <a:r>
              <a:rPr lang="en-GB" sz="1200" b="1">
                <a:latin typeface="Arial"/>
                <a:cs typeface="Arial"/>
              </a:rPr>
              <a:t>Brous, P., Janssen, M. and Herder, P. (2020) ‘The dual effects of the Internet of Things (IoT): A systematic review of the benefits and risks of IoT adoption by organizations’,  </a:t>
            </a:r>
            <a:r>
              <a:rPr lang="en-GB" sz="1200" b="1" i="1">
                <a:latin typeface="Arial"/>
                <a:cs typeface="Arial"/>
              </a:rPr>
              <a:t>International Journal of Information Management,</a:t>
            </a:r>
            <a:r>
              <a:rPr lang="en-GB" sz="1200" b="1">
                <a:latin typeface="Arial"/>
                <a:cs typeface="Arial"/>
              </a:rPr>
              <a:t> Volume 51, 101925 </a:t>
            </a:r>
            <a:r>
              <a:rPr lang="en-GB" sz="1200" b="1">
                <a:latin typeface="Arial"/>
                <a:cs typeface="Arial"/>
                <a:hlinkClick r:id="rId6" tooltip="Persistent link using digital object identifier"/>
              </a:rPr>
              <a:t>https://doi.org/10.1016/j.ijinfomgt.2019.05.008</a:t>
            </a:r>
            <a:r>
              <a:rPr lang="en-GB" sz="1200" b="1">
                <a:latin typeface="Arial"/>
                <a:cs typeface="Arial"/>
              </a:rPr>
              <a:t> Available at: </a:t>
            </a:r>
            <a:r>
              <a:rPr lang="en-GB" sz="1200" b="1" u="sng">
                <a:latin typeface="Arial"/>
                <a:cs typeface="Arial"/>
                <a:hlinkClick r:id="rId7"/>
              </a:rPr>
              <a:t>The dual effects of the Internet of Things (IoT): A systematic review of the benefits and risks of IoT adoption by organizations - ScienceDirect</a:t>
            </a:r>
            <a:r>
              <a:rPr lang="en-GB" sz="1200" b="1">
                <a:latin typeface="Arial"/>
                <a:cs typeface="Arial"/>
              </a:rPr>
              <a:t> (Accessed on: 2</a:t>
            </a:r>
            <a:r>
              <a:rPr lang="en-GB" sz="1200" b="1" baseline="30000">
                <a:latin typeface="Arial"/>
                <a:cs typeface="Arial"/>
              </a:rPr>
              <a:t>nd</a:t>
            </a:r>
            <a:r>
              <a:rPr lang="en-GB" sz="1200" b="1">
                <a:latin typeface="Arial"/>
                <a:cs typeface="Arial"/>
              </a:rPr>
              <a:t> November 2025)</a:t>
            </a:r>
          </a:p>
          <a:p>
            <a:pPr lvl="0"/>
            <a:r>
              <a:rPr lang="en-GB" sz="1200" b="1">
                <a:latin typeface="Arial"/>
                <a:cs typeface="Arial"/>
              </a:rPr>
              <a:t>Benson, T. (2019) ‘Digital innovation evaluation: user perceptions of innovation readiness, digital confidence, innovation adoption, user experience and behaviour change’, </a:t>
            </a:r>
            <a:r>
              <a:rPr lang="en-GB" sz="1200" b="1" i="1">
                <a:latin typeface="Arial"/>
                <a:cs typeface="Arial"/>
              </a:rPr>
              <a:t>BMJ Health and Care Informatics</a:t>
            </a:r>
            <a:r>
              <a:rPr lang="en-GB" sz="1200" b="1">
                <a:latin typeface="Arial"/>
                <a:cs typeface="Arial"/>
              </a:rPr>
              <a:t>, 26(1):e000018. </a:t>
            </a:r>
            <a:r>
              <a:rPr lang="en-GB" sz="1200" b="1" err="1">
                <a:latin typeface="Arial"/>
                <a:cs typeface="Arial"/>
              </a:rPr>
              <a:t>doi</a:t>
            </a:r>
            <a:r>
              <a:rPr lang="en-GB" sz="1200" b="1">
                <a:latin typeface="Arial"/>
                <a:cs typeface="Arial"/>
              </a:rPr>
              <a:t>: </a:t>
            </a:r>
            <a:r>
              <a:rPr lang="en-GB" sz="1200" b="1" u="sng">
                <a:latin typeface="Arial"/>
                <a:cs typeface="Arial"/>
                <a:hlinkClick r:id="rId8"/>
              </a:rPr>
              <a:t>10.1136/bmjhci-2019-000018</a:t>
            </a:r>
            <a:r>
              <a:rPr lang="en-GB" sz="1200" b="1">
                <a:latin typeface="Arial"/>
                <a:cs typeface="Arial"/>
              </a:rPr>
              <a:t>, Available at: </a:t>
            </a:r>
            <a:r>
              <a:rPr lang="en-GB" sz="1200" b="1" u="sng">
                <a:latin typeface="Arial"/>
                <a:cs typeface="Arial"/>
                <a:hlinkClick r:id="rId9"/>
              </a:rPr>
              <a:t>Digital innovation evaluation: user perceptions of innovation readiness, digital confidence, innovation adoption, user experience and behaviour change - PMC</a:t>
            </a:r>
            <a:r>
              <a:rPr lang="en-GB" sz="1200" b="1">
                <a:latin typeface="Arial"/>
                <a:cs typeface="Arial"/>
              </a:rPr>
              <a:t> (Accessed on: 29</a:t>
            </a:r>
            <a:r>
              <a:rPr lang="en-GB" sz="1200" b="1" baseline="30000">
                <a:latin typeface="Arial"/>
                <a:cs typeface="Arial"/>
              </a:rPr>
              <a:t>th</a:t>
            </a:r>
            <a:r>
              <a:rPr lang="en-GB" sz="1200" b="1">
                <a:latin typeface="Arial"/>
                <a:cs typeface="Arial"/>
              </a:rPr>
              <a:t> October 2025)</a:t>
            </a:r>
          </a:p>
          <a:p>
            <a:pPr lvl="0"/>
            <a:r>
              <a:rPr lang="en-GB" sz="1200">
                <a:latin typeface="Arial"/>
                <a:cs typeface="Arial"/>
              </a:rPr>
              <a:t>Ball H, Eisner E, Nicholas J, Wilson P, Bucci S. (2025) How theories, models, and frameworks have been used to implement digital health interventions in services for people with severe mental health problems: a scoping review. BMC Public Health. 2025 Mar 17;25(1):1023. </a:t>
            </a:r>
            <a:r>
              <a:rPr lang="en-GB" sz="1200" err="1">
                <a:latin typeface="Arial"/>
                <a:cs typeface="Arial"/>
              </a:rPr>
              <a:t>doi</a:t>
            </a:r>
            <a:r>
              <a:rPr lang="en-GB" sz="1200">
                <a:latin typeface="Arial"/>
                <a:cs typeface="Arial"/>
              </a:rPr>
              <a:t>: 10.1186/s12889-025-22189-2. PMID: 40098003; PMCID: PMC11912717. Available at: </a:t>
            </a:r>
            <a:r>
              <a:rPr lang="en-GB" sz="1200" u="sng">
                <a:latin typeface="Arial"/>
                <a:cs typeface="Arial"/>
                <a:hlinkClick r:id="rId10"/>
              </a:rPr>
              <a:t>How theories, models, and frameworks have been used to implement digital health interventions in services for people with severe mental health problems: a scoping review - PMC</a:t>
            </a:r>
            <a:r>
              <a:rPr lang="en-GB" sz="1200">
                <a:latin typeface="Arial"/>
                <a:cs typeface="Arial"/>
              </a:rPr>
              <a:t> (Accessed on: 29</a:t>
            </a:r>
            <a:r>
              <a:rPr lang="en-GB" sz="1200" baseline="30000">
                <a:latin typeface="Arial"/>
                <a:cs typeface="Arial"/>
              </a:rPr>
              <a:t>th</a:t>
            </a:r>
            <a:r>
              <a:rPr lang="en-GB" sz="1200">
                <a:latin typeface="Arial"/>
                <a:cs typeface="Arial"/>
              </a:rPr>
              <a:t> October 2025)</a:t>
            </a:r>
          </a:p>
          <a:p>
            <a:pPr lvl="0"/>
            <a:r>
              <a:rPr lang="en-GB" sz="1200">
                <a:latin typeface="Arial"/>
                <a:cs typeface="Arial"/>
              </a:rPr>
              <a:t>Care Quality Commission (CQC), (2017) Clarification of regulatory methodology: PMS digital healthcare providers Available  at: </a:t>
            </a:r>
            <a:r>
              <a:rPr lang="en-GB" sz="1200" u="sng">
                <a:latin typeface="Arial"/>
                <a:cs typeface="Arial"/>
                <a:hlinkClick r:id="rId11"/>
              </a:rPr>
              <a:t>Clarification of regulatory methodology: PMS digital healthcare providers</a:t>
            </a:r>
            <a:r>
              <a:rPr lang="en-GB" sz="1200">
                <a:latin typeface="Arial"/>
                <a:cs typeface="Arial"/>
              </a:rPr>
              <a:t> (Accessed on: 5</a:t>
            </a:r>
            <a:r>
              <a:rPr lang="en-GB" sz="1200" baseline="30000">
                <a:latin typeface="Arial"/>
                <a:cs typeface="Arial"/>
              </a:rPr>
              <a:t>th</a:t>
            </a:r>
            <a:r>
              <a:rPr lang="en-GB" sz="1200">
                <a:latin typeface="Arial"/>
                <a:cs typeface="Arial"/>
              </a:rPr>
              <a:t> November 2025)</a:t>
            </a:r>
          </a:p>
          <a:p>
            <a:r>
              <a:rPr lang="en-GB" sz="1200">
                <a:ea typeface="+mn-lt"/>
                <a:cs typeface="+mn-lt"/>
              </a:rPr>
              <a:t>Cancer Research UK. (2024) </a:t>
            </a:r>
            <a:r>
              <a:rPr lang="en-GB" sz="1200" i="1">
                <a:ea typeface="+mn-lt"/>
                <a:cs typeface="+mn-lt"/>
              </a:rPr>
              <a:t>Prostate cancer statistics.</a:t>
            </a:r>
            <a:r>
              <a:rPr lang="en-GB" sz="1200">
                <a:ea typeface="+mn-lt"/>
                <a:cs typeface="+mn-lt"/>
              </a:rPr>
              <a:t> Available at: </a:t>
            </a:r>
            <a:r>
              <a:rPr lang="en-GB" sz="1200">
                <a:ea typeface="+mn-lt"/>
                <a:cs typeface="+mn-lt"/>
                <a:hlinkClick r:id="rId12"/>
              </a:rPr>
              <a:t>https://www.cancerresearchuk.org</a:t>
            </a:r>
            <a:r>
              <a:rPr lang="en-GB" sz="1200">
                <a:ea typeface="+mn-lt"/>
                <a:cs typeface="+mn-lt"/>
              </a:rPr>
              <a:t> (Accessed: 30 October 2025).</a:t>
            </a:r>
            <a:endParaRPr lang="en-GB" sz="1200"/>
          </a:p>
          <a:p>
            <a:r>
              <a:rPr lang="en-GB" sz="1200" err="1">
                <a:ea typeface="+mn-lt"/>
                <a:cs typeface="+mn-lt"/>
              </a:rPr>
              <a:t>Centers</a:t>
            </a:r>
            <a:r>
              <a:rPr lang="en-GB" sz="1200">
                <a:ea typeface="+mn-lt"/>
                <a:cs typeface="+mn-lt"/>
              </a:rPr>
              <a:t> for Disease Control and Prevention (CDC). (2024) </a:t>
            </a:r>
            <a:r>
              <a:rPr lang="en-GB" sz="1200" i="1">
                <a:ea typeface="+mn-lt"/>
                <a:cs typeface="+mn-lt"/>
              </a:rPr>
              <a:t>Prostate cancer screening and early detection: International comparisons.</a:t>
            </a:r>
            <a:r>
              <a:rPr lang="en-GB" sz="1200">
                <a:ea typeface="+mn-lt"/>
                <a:cs typeface="+mn-lt"/>
              </a:rPr>
              <a:t> Atlanta, GA: U.S. Department of Health and Human Services. Available at: </a:t>
            </a:r>
            <a:r>
              <a:rPr lang="en-GB" sz="1200">
                <a:ea typeface="+mn-lt"/>
                <a:cs typeface="+mn-lt"/>
                <a:hlinkClick r:id="rId13"/>
              </a:rPr>
              <a:t>https://www.cdc.gov/cancer/prostate</a:t>
            </a:r>
            <a:r>
              <a:rPr lang="en-GB" sz="1200">
                <a:ea typeface="+mn-lt"/>
                <a:cs typeface="+mn-lt"/>
              </a:rPr>
              <a:t> (Accessed: 30 October 2025).</a:t>
            </a:r>
            <a:endParaRPr lang="en-GB" sz="1200"/>
          </a:p>
          <a:p>
            <a:r>
              <a:rPr lang="en-GB" sz="1200">
                <a:ea typeface="+mn-lt"/>
                <a:cs typeface="+mn-lt"/>
              </a:rPr>
              <a:t>Deloitte</a:t>
            </a:r>
            <a:r>
              <a:rPr lang="en-GB" sz="1200" b="1">
                <a:ea typeface="+mn-lt"/>
                <a:cs typeface="+mn-lt"/>
              </a:rPr>
              <a:t>.</a:t>
            </a:r>
            <a:r>
              <a:rPr lang="en-GB" sz="1200">
                <a:ea typeface="+mn-lt"/>
                <a:cs typeface="+mn-lt"/>
              </a:rPr>
              <a:t> (2024) </a:t>
            </a:r>
            <a:r>
              <a:rPr lang="en-GB" sz="1200" i="1">
                <a:ea typeface="+mn-lt"/>
                <a:cs typeface="+mn-lt"/>
              </a:rPr>
              <a:t>Global healthcare outlook 2024: Digital transformation in early diagnosis.</a:t>
            </a:r>
            <a:r>
              <a:rPr lang="en-GB" sz="1200">
                <a:ea typeface="+mn-lt"/>
                <a:cs typeface="+mn-lt"/>
              </a:rPr>
              <a:t> London: Deloitte Insights. Available at: https://www.deloitte.com/global-healthcare-outlook (Accessed: 30 October 2025).</a:t>
            </a:r>
            <a:endParaRPr lang="en-GB" sz="1200"/>
          </a:p>
          <a:p>
            <a:pPr lvl="0"/>
            <a:r>
              <a:rPr lang="en-GB" sz="1200">
                <a:latin typeface="Arial"/>
                <a:cs typeface="Arial"/>
              </a:rPr>
              <a:t>Green, L.W and  Kreuter M.W. (1999) Health Promotion Planning: An Educational and Ecological Approach (3rd ed) Mountain View, CA: Mayfield Publishing Company, 1999; 621 pp Available at: </a:t>
            </a:r>
            <a:r>
              <a:rPr lang="en-GB" sz="1200" u="sng">
                <a:latin typeface="Arial"/>
                <a:cs typeface="Arial"/>
                <a:hlinkClick r:id="rId14"/>
              </a:rPr>
              <a:t>41997_2001_Article_BF03404986.pdf</a:t>
            </a:r>
            <a:r>
              <a:rPr lang="en-GB" sz="1200">
                <a:latin typeface="Arial"/>
                <a:cs typeface="Arial"/>
              </a:rPr>
              <a:t> (Accessed on: 29</a:t>
            </a:r>
            <a:r>
              <a:rPr lang="en-GB" sz="1200" baseline="30000">
                <a:latin typeface="Arial"/>
                <a:cs typeface="Arial"/>
              </a:rPr>
              <a:t>th</a:t>
            </a:r>
            <a:r>
              <a:rPr lang="en-GB" sz="1200">
                <a:latin typeface="Arial"/>
                <a:cs typeface="Arial"/>
              </a:rPr>
              <a:t> October 2025)</a:t>
            </a:r>
          </a:p>
          <a:p>
            <a:pPr lvl="0"/>
            <a:r>
              <a:rPr lang="en-GB" sz="1200" err="1">
                <a:latin typeface="Arial"/>
                <a:cs typeface="Arial"/>
              </a:rPr>
              <a:t>Gaobotse</a:t>
            </a:r>
            <a:r>
              <a:rPr lang="en-GB" sz="1200">
                <a:latin typeface="Arial"/>
                <a:cs typeface="Arial"/>
              </a:rPr>
              <a:t>, G., </a:t>
            </a:r>
            <a:r>
              <a:rPr lang="en-GB" sz="1200" err="1">
                <a:latin typeface="Arial"/>
                <a:cs typeface="Arial"/>
              </a:rPr>
              <a:t>Mbunge</a:t>
            </a:r>
            <a:r>
              <a:rPr lang="en-GB" sz="1200">
                <a:latin typeface="Arial"/>
                <a:cs typeface="Arial"/>
              </a:rPr>
              <a:t>, E., </a:t>
            </a:r>
            <a:r>
              <a:rPr lang="en-GB" sz="1200" err="1">
                <a:latin typeface="Arial"/>
                <a:cs typeface="Arial"/>
              </a:rPr>
              <a:t>Batani</a:t>
            </a:r>
            <a:r>
              <a:rPr lang="en-GB" sz="1200">
                <a:latin typeface="Arial"/>
                <a:cs typeface="Arial"/>
              </a:rPr>
              <a:t>, J., &amp; Muchemwa, B. (2022). </a:t>
            </a:r>
            <a:r>
              <a:rPr lang="en-GB" sz="1200" i="1">
                <a:latin typeface="Arial"/>
                <a:cs typeface="Arial"/>
              </a:rPr>
              <a:t>Non-invasive smart implants in healthcare</a:t>
            </a:r>
            <a:r>
              <a:rPr lang="en-GB" sz="1200">
                <a:latin typeface="Arial"/>
                <a:cs typeface="Arial"/>
              </a:rPr>
              <a:t>: Redefining healthcare services delivery through sensors and emerging digital health technologies. </a:t>
            </a:r>
            <a:r>
              <a:rPr lang="en-GB" sz="1200" i="1">
                <a:latin typeface="Arial"/>
                <a:cs typeface="Arial"/>
              </a:rPr>
              <a:t>Sensors International</a:t>
            </a:r>
            <a:r>
              <a:rPr lang="en-GB" sz="1200">
                <a:latin typeface="Arial"/>
                <a:cs typeface="Arial"/>
              </a:rPr>
              <a:t>, </a:t>
            </a:r>
            <a:r>
              <a:rPr lang="en-GB" sz="1200" i="1">
                <a:latin typeface="Arial"/>
                <a:cs typeface="Arial"/>
              </a:rPr>
              <a:t>3</a:t>
            </a:r>
            <a:r>
              <a:rPr lang="en-GB" sz="1200">
                <a:latin typeface="Arial"/>
                <a:cs typeface="Arial"/>
              </a:rPr>
              <a:t>, 100156. Available at: </a:t>
            </a:r>
            <a:r>
              <a:rPr lang="en-GB" sz="1200" u="sng">
                <a:latin typeface="Arial"/>
                <a:cs typeface="Arial"/>
                <a:hlinkClick r:id="rId15"/>
              </a:rPr>
              <a:t>Non-invasive smart implants in healthcare: Redefining healthcare services delivery through sensors and emerging digital health technologies - ScienceDirect</a:t>
            </a:r>
            <a:r>
              <a:rPr lang="en-GB" sz="1200">
                <a:latin typeface="Arial"/>
                <a:cs typeface="Arial"/>
              </a:rPr>
              <a:t> (Accessed on: 5</a:t>
            </a:r>
            <a:r>
              <a:rPr lang="en-GB" sz="1200" baseline="30000">
                <a:latin typeface="Arial"/>
                <a:cs typeface="Arial"/>
              </a:rPr>
              <a:t>th</a:t>
            </a:r>
            <a:r>
              <a:rPr lang="en-GB" sz="1200">
                <a:latin typeface="Arial"/>
                <a:cs typeface="Arial"/>
              </a:rPr>
              <a:t> November 2025)</a:t>
            </a:r>
          </a:p>
          <a:p>
            <a:pPr algn="just"/>
            <a:r>
              <a:rPr lang="en-GB" sz="1200">
                <a:latin typeface="Arial"/>
                <a:cs typeface="Arial"/>
              </a:rPr>
              <a:t>Institute for Healthcare Improvement (IHI), (2008) Triple aim. Available at: </a:t>
            </a:r>
            <a:r>
              <a:rPr lang="en-GB" sz="1200">
                <a:solidFill>
                  <a:srgbClr val="0000FF"/>
                </a:solidFill>
                <a:latin typeface="Arial"/>
                <a:cs typeface="Arial"/>
                <a:hlinkClick r:id="rId16"/>
              </a:rPr>
              <a:t>The Top 7 Outcomes Measures and 3 Measurement Essentials | PPTX</a:t>
            </a:r>
            <a:r>
              <a:rPr lang="en-GB" sz="1200">
                <a:latin typeface="Arial"/>
                <a:cs typeface="Arial"/>
              </a:rPr>
              <a:t> (Accessed on: 5</a:t>
            </a:r>
            <a:r>
              <a:rPr lang="en-GB" sz="1200" baseline="30000">
                <a:latin typeface="Arial"/>
                <a:cs typeface="Arial"/>
              </a:rPr>
              <a:t>th</a:t>
            </a:r>
            <a:r>
              <a:rPr lang="en-GB" sz="1200">
                <a:latin typeface="Arial"/>
                <a:cs typeface="Arial"/>
              </a:rPr>
              <a:t> November 2025)</a:t>
            </a:r>
            <a:endParaRPr lang="en-GB" sz="1200"/>
          </a:p>
        </p:txBody>
      </p:sp>
      <p:sp>
        <p:nvSpPr>
          <p:cNvPr id="3" name="TextBox 2">
            <a:extLst>
              <a:ext uri="{FF2B5EF4-FFF2-40B4-BE49-F238E27FC236}">
                <a16:creationId xmlns:a16="http://schemas.microsoft.com/office/drawing/2014/main" id="{5A6C5C9E-F2AD-390B-066A-5AEE6EBA238F}"/>
              </a:ext>
            </a:extLst>
          </p:cNvPr>
          <p:cNvSpPr txBox="1"/>
          <p:nvPr/>
        </p:nvSpPr>
        <p:spPr>
          <a:xfrm>
            <a:off x="623766" y="146390"/>
            <a:ext cx="380913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rPr>
              <a:t>Mihaela; REFERENCE LIST</a:t>
            </a:r>
          </a:p>
        </p:txBody>
      </p:sp>
    </p:spTree>
    <p:extLst>
      <p:ext uri="{BB962C8B-B14F-4D97-AF65-F5344CB8AC3E}">
        <p14:creationId xmlns:p14="http://schemas.microsoft.com/office/powerpoint/2010/main" val="18485107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0F4A3F-14EC-DECA-66C8-8F9F86F8A62A}"/>
              </a:ext>
            </a:extLst>
          </p:cNvPr>
          <p:cNvSpPr txBox="1"/>
          <p:nvPr/>
        </p:nvSpPr>
        <p:spPr>
          <a:xfrm>
            <a:off x="6032" y="674294"/>
            <a:ext cx="12181601" cy="5863144"/>
          </a:xfrm>
          <a:prstGeom prst="rect">
            <a:avLst/>
          </a:prstGeom>
          <a:noFill/>
        </p:spPr>
        <p:txBody>
          <a:bodyPr wrap="square" lIns="91440" tIns="45720" rIns="91440" bIns="45720" rtlCol="0" anchor="t">
            <a:spAutoFit/>
          </a:bodyPr>
          <a:lstStyle/>
          <a:p>
            <a:endParaRPr lang="en-GB" sz="1200">
              <a:latin typeface="Arial"/>
              <a:cs typeface="Arial"/>
            </a:endParaRPr>
          </a:p>
          <a:p>
            <a:r>
              <a:rPr lang="en-GB" sz="1100">
                <a:latin typeface="Arial"/>
                <a:cs typeface="Arial"/>
              </a:rPr>
              <a:t>Kim, J., Jang, J., Kim, B. and </a:t>
            </a:r>
            <a:r>
              <a:rPr lang="en-GB" sz="1100" err="1">
                <a:latin typeface="Arial"/>
                <a:cs typeface="Arial"/>
              </a:rPr>
              <a:t>HeeLee</a:t>
            </a:r>
            <a:r>
              <a:rPr lang="en-GB" sz="1100">
                <a:latin typeface="Arial"/>
                <a:cs typeface="Arial"/>
              </a:rPr>
              <a:t>, K. (2022) ‘</a:t>
            </a:r>
            <a:r>
              <a:rPr lang="en-GB" sz="1100" i="1">
                <a:latin typeface="Arial"/>
                <a:cs typeface="Arial"/>
              </a:rPr>
              <a:t>Effect of the PRECEDE-PROCEED model on health programs: a systematic review and meta-analysis’ National Library of Medicine,</a:t>
            </a:r>
            <a:r>
              <a:rPr lang="en-GB" sz="1100">
                <a:latin typeface="Arial"/>
                <a:cs typeface="Arial"/>
              </a:rPr>
              <a:t> 11:213. </a:t>
            </a:r>
            <a:r>
              <a:rPr lang="en-GB" sz="1100" err="1">
                <a:latin typeface="Arial"/>
                <a:cs typeface="Arial"/>
              </a:rPr>
              <a:t>doi</a:t>
            </a:r>
            <a:r>
              <a:rPr lang="en-GB" sz="1100">
                <a:latin typeface="Arial"/>
                <a:cs typeface="Arial"/>
              </a:rPr>
              <a:t>: </a:t>
            </a:r>
            <a:r>
              <a:rPr lang="en-GB" sz="1100">
                <a:latin typeface="Arial"/>
                <a:cs typeface="Arial"/>
                <a:hlinkClick r:id="rId2"/>
              </a:rPr>
              <a:t>10.1186/s13643-022-02092-2</a:t>
            </a:r>
            <a:r>
              <a:rPr lang="en-GB" sz="1100">
                <a:latin typeface="Arial"/>
                <a:cs typeface="Arial"/>
              </a:rPr>
              <a:t> PMCID: PMC9549687  PMID: </a:t>
            </a:r>
            <a:r>
              <a:rPr lang="en-GB" sz="1100">
                <a:latin typeface="Arial"/>
                <a:cs typeface="Arial"/>
                <a:hlinkClick r:id="rId3"/>
              </a:rPr>
              <a:t>36210473</a:t>
            </a:r>
            <a:r>
              <a:rPr lang="en-GB" sz="1100">
                <a:latin typeface="Arial"/>
                <a:cs typeface="Arial"/>
              </a:rPr>
              <a:t> Available at: </a:t>
            </a:r>
            <a:r>
              <a:rPr lang="en-GB" sz="1100">
                <a:latin typeface="Arial"/>
                <a:cs typeface="Arial"/>
                <a:hlinkClick r:id="rId4"/>
              </a:rPr>
              <a:t>Effect of the PRECEDE-PROCEED model on health programs: a systematic review and meta-analysis - PMC</a:t>
            </a:r>
            <a:r>
              <a:rPr lang="en-GB" sz="1100">
                <a:latin typeface="Arial"/>
                <a:cs typeface="Arial"/>
              </a:rPr>
              <a:t> (Accessed on: 29</a:t>
            </a:r>
            <a:r>
              <a:rPr lang="en-GB" sz="1100" baseline="30000">
                <a:latin typeface="Arial"/>
                <a:cs typeface="Arial"/>
              </a:rPr>
              <a:t>th</a:t>
            </a:r>
            <a:r>
              <a:rPr lang="en-GB" sz="1100">
                <a:latin typeface="Arial"/>
                <a:cs typeface="Arial"/>
              </a:rPr>
              <a:t> October 2025)</a:t>
            </a:r>
            <a:endParaRPr lang="en-US" sz="1100">
              <a:latin typeface="Arial"/>
              <a:cs typeface="Arial"/>
            </a:endParaRPr>
          </a:p>
          <a:p>
            <a:r>
              <a:rPr lang="en-GB" sz="1100">
                <a:latin typeface="Arial"/>
                <a:cs typeface="Arial"/>
              </a:rPr>
              <a:t>Koh A, Swanepoel W, Ling A, Ho BL, Tan SY, Lim J. (2021) </a:t>
            </a:r>
            <a:r>
              <a:rPr lang="en-GB" sz="1100" i="1">
                <a:latin typeface="Arial"/>
                <a:cs typeface="Arial"/>
              </a:rPr>
              <a:t>Digital health promotion: promise and peril.</a:t>
            </a:r>
            <a:r>
              <a:rPr lang="en-GB" sz="1100">
                <a:latin typeface="Arial"/>
                <a:cs typeface="Arial"/>
              </a:rPr>
              <a:t> Health </a:t>
            </a:r>
            <a:r>
              <a:rPr lang="en-GB" sz="1100" err="1">
                <a:latin typeface="Arial"/>
                <a:cs typeface="Arial"/>
              </a:rPr>
              <a:t>Promot</a:t>
            </a:r>
            <a:r>
              <a:rPr lang="en-GB" sz="1100">
                <a:latin typeface="Arial"/>
                <a:cs typeface="Arial"/>
              </a:rPr>
              <a:t>; 36(Supplement_1):i70-i80. </a:t>
            </a:r>
            <a:r>
              <a:rPr lang="en-GB" sz="1100" err="1">
                <a:latin typeface="Arial"/>
                <a:cs typeface="Arial"/>
              </a:rPr>
              <a:t>doi</a:t>
            </a:r>
            <a:r>
              <a:rPr lang="en-GB" sz="1100">
                <a:latin typeface="Arial"/>
                <a:cs typeface="Arial"/>
              </a:rPr>
              <a:t>: 10.1093/</a:t>
            </a:r>
            <a:r>
              <a:rPr lang="en-GB" sz="1100" err="1">
                <a:latin typeface="Arial"/>
                <a:cs typeface="Arial"/>
              </a:rPr>
              <a:t>heapro</a:t>
            </a:r>
            <a:r>
              <a:rPr lang="en-GB" sz="1100">
                <a:latin typeface="Arial"/>
                <a:cs typeface="Arial"/>
              </a:rPr>
              <a:t>/daab134. PMID: 34897444; PMCID: PMC8667545.Available at: </a:t>
            </a:r>
            <a:r>
              <a:rPr lang="en-GB" sz="1100">
                <a:latin typeface="Arial"/>
                <a:cs typeface="Arial"/>
                <a:hlinkClick r:id="rId5"/>
              </a:rPr>
              <a:t>Digital health promotion: promise and peril - PMC</a:t>
            </a:r>
            <a:r>
              <a:rPr lang="en-GB" sz="1100">
                <a:latin typeface="Arial"/>
                <a:cs typeface="Arial"/>
              </a:rPr>
              <a:t> (Accessed on: 5</a:t>
            </a:r>
            <a:r>
              <a:rPr lang="en-GB" sz="1100" baseline="30000">
                <a:latin typeface="Arial"/>
                <a:cs typeface="Arial"/>
              </a:rPr>
              <a:t>th</a:t>
            </a:r>
            <a:r>
              <a:rPr lang="en-GB" sz="1100">
                <a:latin typeface="Arial"/>
                <a:cs typeface="Arial"/>
              </a:rPr>
              <a:t> November 2025)</a:t>
            </a:r>
          </a:p>
          <a:p>
            <a:r>
              <a:rPr lang="en-GB" sz="1100">
                <a:latin typeface="Arial"/>
                <a:cs typeface="Arial"/>
              </a:rPr>
              <a:t>Kreps, G.L. ( 2014) Achieving the promise of digital health information systems</a:t>
            </a:r>
            <a:r>
              <a:rPr lang="en-GB" sz="1100" i="1">
                <a:latin typeface="Arial"/>
                <a:cs typeface="Arial"/>
              </a:rPr>
              <a:t> Journal of Public Health Research</a:t>
            </a:r>
            <a:r>
              <a:rPr lang="en-GB" sz="1100">
                <a:latin typeface="Arial"/>
                <a:cs typeface="Arial"/>
              </a:rPr>
              <a:t> Available at: </a:t>
            </a:r>
            <a:r>
              <a:rPr lang="en-GB" sz="1100">
                <a:latin typeface="Arial"/>
                <a:cs typeface="Arial"/>
                <a:hlinkClick r:id="rId6"/>
              </a:rPr>
              <a:t>Achieving the Promise of Digital Health Information Systems</a:t>
            </a:r>
            <a:r>
              <a:rPr lang="en-GB" sz="1100">
                <a:latin typeface="Arial"/>
                <a:cs typeface="Arial"/>
              </a:rPr>
              <a:t> (Accessed on: 27</a:t>
            </a:r>
            <a:r>
              <a:rPr lang="en-GB" sz="1100" baseline="30000">
                <a:latin typeface="Arial"/>
                <a:cs typeface="Arial"/>
              </a:rPr>
              <a:t>th</a:t>
            </a:r>
            <a:r>
              <a:rPr lang="en-GB" sz="1100">
                <a:latin typeface="Arial"/>
                <a:cs typeface="Arial"/>
              </a:rPr>
              <a:t> October 2025)</a:t>
            </a:r>
            <a:endParaRPr lang="en-GB" sz="1100"/>
          </a:p>
          <a:p>
            <a:pPr lvl="0" algn="just"/>
            <a:r>
              <a:rPr lang="en-GB" sz="1100">
                <a:latin typeface="Arial"/>
                <a:cs typeface="Arial"/>
              </a:rPr>
              <a:t>Lupton, D. (2014) </a:t>
            </a:r>
            <a:r>
              <a:rPr lang="en-GB" sz="1100" i="1">
                <a:latin typeface="Arial"/>
                <a:cs typeface="Arial"/>
              </a:rPr>
              <a:t>Self-tracking cultures: Towards a Sociology of Personal Informatic</a:t>
            </a:r>
            <a:r>
              <a:rPr lang="en-GB" sz="1100">
                <a:latin typeface="Arial"/>
                <a:cs typeface="Arial"/>
              </a:rPr>
              <a:t>s Available at: </a:t>
            </a:r>
            <a:r>
              <a:rPr lang="en-GB" sz="1100" u="sng">
                <a:latin typeface="Arial"/>
                <a:cs typeface="Arial"/>
                <a:hlinkClick r:id="rId7"/>
              </a:rPr>
              <a:t>Lupton (2014) Self-Tracking Cultures | PDF</a:t>
            </a:r>
            <a:r>
              <a:rPr lang="en-GB" sz="1100">
                <a:latin typeface="Arial"/>
                <a:cs typeface="Arial"/>
              </a:rPr>
              <a:t> Accessed on: 26</a:t>
            </a:r>
            <a:r>
              <a:rPr lang="en-GB" sz="1100" baseline="30000">
                <a:latin typeface="Arial"/>
                <a:cs typeface="Arial"/>
              </a:rPr>
              <a:t>th</a:t>
            </a:r>
            <a:r>
              <a:rPr lang="en-GB" sz="1100">
                <a:latin typeface="Arial"/>
                <a:cs typeface="Arial"/>
              </a:rPr>
              <a:t> October 2025</a:t>
            </a:r>
            <a:endParaRPr lang="en-US" sz="1100"/>
          </a:p>
          <a:p>
            <a:pPr lvl="0" algn="just"/>
            <a:r>
              <a:rPr lang="en-GB" sz="1100">
                <a:latin typeface="Arial"/>
                <a:cs typeface="Arial"/>
              </a:rPr>
              <a:t>Scriven, A., and </a:t>
            </a:r>
            <a:r>
              <a:rPr lang="en-GB" sz="1100" err="1">
                <a:latin typeface="Arial"/>
                <a:cs typeface="Arial"/>
              </a:rPr>
              <a:t>Ewles</a:t>
            </a:r>
            <a:r>
              <a:rPr lang="en-GB" sz="1100">
                <a:latin typeface="Arial"/>
                <a:cs typeface="Arial"/>
              </a:rPr>
              <a:t>, L. (2017). </a:t>
            </a:r>
            <a:r>
              <a:rPr lang="en-GB" sz="1100" i="1" err="1">
                <a:latin typeface="Arial"/>
                <a:cs typeface="Arial"/>
              </a:rPr>
              <a:t>Ewles</a:t>
            </a:r>
            <a:r>
              <a:rPr lang="en-GB" sz="1100" i="1">
                <a:latin typeface="Arial"/>
                <a:cs typeface="Arial"/>
              </a:rPr>
              <a:t> &amp; </a:t>
            </a:r>
            <a:r>
              <a:rPr lang="en-GB" sz="1100" i="1" err="1">
                <a:latin typeface="Arial"/>
                <a:cs typeface="Arial"/>
              </a:rPr>
              <a:t>Simnett’s</a:t>
            </a:r>
            <a:r>
              <a:rPr lang="en-GB" sz="1100" i="1">
                <a:latin typeface="Arial"/>
                <a:cs typeface="Arial"/>
              </a:rPr>
              <a:t> promoting health : a practical guide</a:t>
            </a:r>
            <a:r>
              <a:rPr lang="en-GB" sz="1100">
                <a:latin typeface="Arial"/>
                <a:cs typeface="Arial"/>
              </a:rPr>
              <a:t> (Seventh edition.). Elsevier. Available at: </a:t>
            </a:r>
            <a:r>
              <a:rPr lang="en-GB" sz="1100" u="sng">
                <a:latin typeface="Arial"/>
                <a:cs typeface="Arial"/>
                <a:hlinkClick r:id="rId8"/>
              </a:rPr>
              <a:t>ProQuest Ebook Central - Reader</a:t>
            </a:r>
            <a:r>
              <a:rPr lang="en-GB" sz="1100">
                <a:latin typeface="Arial"/>
                <a:cs typeface="Arial"/>
              </a:rPr>
              <a:t> (Accessed on: 4</a:t>
            </a:r>
            <a:r>
              <a:rPr lang="en-GB" sz="1100" baseline="30000">
                <a:latin typeface="Arial"/>
                <a:cs typeface="Arial"/>
              </a:rPr>
              <a:t>th</a:t>
            </a:r>
            <a:r>
              <a:rPr lang="en-GB" sz="1100">
                <a:latin typeface="Arial"/>
                <a:cs typeface="Arial"/>
              </a:rPr>
              <a:t> November 2025)</a:t>
            </a:r>
          </a:p>
          <a:p>
            <a:pPr lvl="0" algn="just"/>
            <a:r>
              <a:rPr lang="en-GB" sz="1100" err="1">
                <a:latin typeface="Arial"/>
                <a:cs typeface="Arial"/>
              </a:rPr>
              <a:t>Senbekov</a:t>
            </a:r>
            <a:r>
              <a:rPr lang="en-GB" sz="1100">
                <a:latin typeface="Arial"/>
                <a:cs typeface="Arial"/>
              </a:rPr>
              <a:t>, M., </a:t>
            </a:r>
            <a:r>
              <a:rPr lang="en-GB" sz="1100" err="1">
                <a:latin typeface="Arial"/>
                <a:cs typeface="Arial"/>
              </a:rPr>
              <a:t>Saliev</a:t>
            </a:r>
            <a:r>
              <a:rPr lang="en-GB" sz="1100">
                <a:latin typeface="Arial"/>
                <a:cs typeface="Arial"/>
              </a:rPr>
              <a:t>, T., </a:t>
            </a:r>
            <a:r>
              <a:rPr lang="en-GB" sz="1100" err="1">
                <a:latin typeface="Arial"/>
                <a:cs typeface="Arial"/>
              </a:rPr>
              <a:t>Bukeyeva</a:t>
            </a:r>
            <a:r>
              <a:rPr lang="en-GB" sz="1100">
                <a:latin typeface="Arial"/>
                <a:cs typeface="Arial"/>
              </a:rPr>
              <a:t>, Z., </a:t>
            </a:r>
            <a:r>
              <a:rPr lang="en-GB" sz="1100" err="1">
                <a:latin typeface="Arial"/>
                <a:cs typeface="Arial"/>
              </a:rPr>
              <a:t>Almabayeva</a:t>
            </a:r>
            <a:r>
              <a:rPr lang="en-GB" sz="1100">
                <a:latin typeface="Arial"/>
                <a:cs typeface="Arial"/>
              </a:rPr>
              <a:t>, A., </a:t>
            </a:r>
            <a:r>
              <a:rPr lang="en-GB" sz="1100" err="1">
                <a:latin typeface="Arial"/>
                <a:cs typeface="Arial"/>
              </a:rPr>
              <a:t>Zhanaliyeva</a:t>
            </a:r>
            <a:r>
              <a:rPr lang="en-GB" sz="1100">
                <a:latin typeface="Arial"/>
                <a:cs typeface="Arial"/>
              </a:rPr>
              <a:t>, M., </a:t>
            </a:r>
            <a:r>
              <a:rPr lang="en-GB" sz="1100" err="1">
                <a:latin typeface="Arial"/>
                <a:cs typeface="Arial"/>
              </a:rPr>
              <a:t>Altenova</a:t>
            </a:r>
            <a:r>
              <a:rPr lang="en-GB" sz="1100">
                <a:latin typeface="Arial"/>
                <a:cs typeface="Arial"/>
              </a:rPr>
              <a:t>, N., </a:t>
            </a:r>
            <a:r>
              <a:rPr lang="en-GB" sz="1100" err="1">
                <a:latin typeface="Arial"/>
                <a:cs typeface="Arial"/>
              </a:rPr>
              <a:t>Toishibekov</a:t>
            </a:r>
            <a:r>
              <a:rPr lang="en-GB" sz="1100">
                <a:latin typeface="Arial"/>
                <a:cs typeface="Arial"/>
              </a:rPr>
              <a:t>, Y., and </a:t>
            </a:r>
            <a:r>
              <a:rPr lang="en-GB" sz="1100" err="1">
                <a:latin typeface="Arial"/>
                <a:cs typeface="Arial"/>
              </a:rPr>
              <a:t>Fakhradiyev</a:t>
            </a:r>
            <a:r>
              <a:rPr lang="en-GB" sz="1100">
                <a:latin typeface="Arial"/>
                <a:cs typeface="Arial"/>
              </a:rPr>
              <a:t>, I. (2020) ‘</a:t>
            </a:r>
            <a:r>
              <a:rPr lang="en-GB" sz="1100" i="1">
                <a:latin typeface="Arial"/>
                <a:cs typeface="Arial"/>
              </a:rPr>
              <a:t>The Recent Progress and Applications of Digital Technologies in Healthcare:</a:t>
            </a:r>
            <a:r>
              <a:rPr lang="en-GB" sz="1100">
                <a:latin typeface="Arial"/>
                <a:cs typeface="Arial"/>
              </a:rPr>
              <a:t> A Review’ </a:t>
            </a:r>
            <a:r>
              <a:rPr lang="en-GB" sz="1100" i="1">
                <a:latin typeface="Arial"/>
                <a:cs typeface="Arial"/>
              </a:rPr>
              <a:t>International Journal of Telemedicine and Applications </a:t>
            </a:r>
            <a:r>
              <a:rPr lang="en-GB" sz="1100">
                <a:latin typeface="Arial"/>
                <a:cs typeface="Arial"/>
              </a:rPr>
              <a:t>Available at:</a:t>
            </a:r>
            <a:r>
              <a:rPr lang="en-GB" sz="1100" b="1" u="sng">
                <a:latin typeface="Arial"/>
                <a:cs typeface="Arial"/>
              </a:rPr>
              <a:t> </a:t>
            </a:r>
            <a:r>
              <a:rPr lang="en-GB" sz="1100" u="sng">
                <a:latin typeface="Arial"/>
                <a:cs typeface="Arial"/>
                <a:hlinkClick r:id="rId9"/>
              </a:rPr>
              <a:t>The Recent Progress and Applications of Digital Technologies in Healthcare: A Review - Senbekov - 2020 - International Journal of Telemedicine and Applications - Wiley Online Library</a:t>
            </a:r>
            <a:r>
              <a:rPr lang="en-GB" sz="1100">
                <a:latin typeface="Arial"/>
                <a:cs typeface="Arial"/>
              </a:rPr>
              <a:t> (Accessed on: 27</a:t>
            </a:r>
            <a:r>
              <a:rPr lang="en-GB" sz="1100" baseline="30000">
                <a:latin typeface="Arial"/>
                <a:cs typeface="Arial"/>
              </a:rPr>
              <a:t>th</a:t>
            </a:r>
            <a:r>
              <a:rPr lang="en-GB" sz="1100">
                <a:latin typeface="Arial"/>
                <a:cs typeface="Arial"/>
              </a:rPr>
              <a:t> October 2025)</a:t>
            </a:r>
          </a:p>
          <a:p>
            <a:pPr lvl="0" algn="just"/>
            <a:r>
              <a:rPr lang="en-GB" sz="1100" err="1">
                <a:latin typeface="Arial"/>
                <a:cs typeface="Arial"/>
              </a:rPr>
              <a:t>AbourZahr</a:t>
            </a:r>
            <a:r>
              <a:rPr lang="en-GB" sz="1100">
                <a:latin typeface="Arial"/>
                <a:cs typeface="Arial"/>
              </a:rPr>
              <a:t>, C. and Boerma, T., (2005) Health information systems: the foundations of public health, </a:t>
            </a:r>
            <a:r>
              <a:rPr lang="en-GB" sz="1100" i="1">
                <a:latin typeface="Arial"/>
                <a:cs typeface="Arial"/>
              </a:rPr>
              <a:t>Bulletin of the World Health Organization</a:t>
            </a:r>
            <a:r>
              <a:rPr lang="en-GB" sz="1100">
                <a:latin typeface="Arial"/>
                <a:cs typeface="Arial"/>
              </a:rPr>
              <a:t> | August 2005, 83 (8) Available at: </a:t>
            </a:r>
            <a:r>
              <a:rPr lang="en-GB" sz="1100" u="sng">
                <a:latin typeface="Arial"/>
                <a:cs typeface="Arial"/>
                <a:hlinkClick r:id="rId10"/>
              </a:rPr>
              <a:t>Tile: Week 9- Key concepts of health information systems/ workshop C2 | Population Health and Digital Health Promotion (LCHS7009_BIRM) | Home</a:t>
            </a:r>
            <a:r>
              <a:rPr lang="en-GB" sz="1100">
                <a:latin typeface="Arial"/>
                <a:cs typeface="Arial"/>
              </a:rPr>
              <a:t> (Accessed on: 28</a:t>
            </a:r>
            <a:r>
              <a:rPr lang="en-GB" sz="1100" baseline="30000">
                <a:latin typeface="Arial"/>
                <a:cs typeface="Arial"/>
              </a:rPr>
              <a:t>th</a:t>
            </a:r>
            <a:r>
              <a:rPr lang="en-GB" sz="1100">
                <a:latin typeface="Arial"/>
                <a:cs typeface="Arial"/>
              </a:rPr>
              <a:t> October 2025)</a:t>
            </a:r>
          </a:p>
          <a:p>
            <a:pPr lvl="0" algn="just"/>
            <a:r>
              <a:rPr lang="en-GB" sz="1100" err="1">
                <a:latin typeface="Arial"/>
                <a:cs typeface="Arial"/>
              </a:rPr>
              <a:t>Khortwong</a:t>
            </a:r>
            <a:r>
              <a:rPr lang="en-GB" sz="1100">
                <a:latin typeface="Arial"/>
                <a:cs typeface="Arial"/>
              </a:rPr>
              <a:t> P, </a:t>
            </a:r>
            <a:r>
              <a:rPr lang="en-GB" sz="1100" err="1">
                <a:latin typeface="Arial"/>
                <a:cs typeface="Arial"/>
              </a:rPr>
              <a:t>Kaewkungwal</a:t>
            </a:r>
            <a:r>
              <a:rPr lang="en-GB" sz="1100">
                <a:latin typeface="Arial"/>
                <a:cs typeface="Arial"/>
              </a:rPr>
              <a:t> J. (2013) Thai health education program for improving TB migrant's compliance. </a:t>
            </a:r>
            <a:r>
              <a:rPr lang="en-GB" sz="1100" i="1">
                <a:latin typeface="Arial"/>
                <a:cs typeface="Arial"/>
              </a:rPr>
              <a:t>Journal of the Medical Association of Thailand</a:t>
            </a:r>
            <a:r>
              <a:rPr lang="en-GB" sz="1100">
                <a:latin typeface="Arial"/>
                <a:cs typeface="Arial"/>
              </a:rPr>
              <a:t>, 96(3):365-373. PMID: 23539943. Available at: </a:t>
            </a:r>
            <a:r>
              <a:rPr lang="en-GB" sz="1100" u="sng">
                <a:latin typeface="Arial"/>
                <a:cs typeface="Arial"/>
                <a:hlinkClick r:id="rId11"/>
              </a:rPr>
              <a:t>Thai health education program for improving TB migrant's compliance. - Abstract - Europe PMC</a:t>
            </a:r>
            <a:r>
              <a:rPr lang="en-GB" sz="1100">
                <a:latin typeface="Arial"/>
                <a:cs typeface="Arial"/>
              </a:rPr>
              <a:t> (Accessed on: 27</a:t>
            </a:r>
            <a:r>
              <a:rPr lang="en-GB" sz="1100" baseline="30000">
                <a:latin typeface="Arial"/>
                <a:cs typeface="Arial"/>
              </a:rPr>
              <a:t>th</a:t>
            </a:r>
            <a:r>
              <a:rPr lang="en-GB" sz="1100">
                <a:latin typeface="Arial"/>
                <a:cs typeface="Arial"/>
              </a:rPr>
              <a:t> October 2025)</a:t>
            </a:r>
          </a:p>
          <a:p>
            <a:pPr lvl="0" algn="just"/>
            <a:r>
              <a:rPr lang="en-GB" sz="1100">
                <a:latin typeface="Arial"/>
                <a:cs typeface="Arial"/>
              </a:rPr>
              <a:t>Murray, E., Hekler, E. B., Andersson, G., Collins, L. M., Doherty, A., Hollis, C., ... and Wyatt, J. C. (2016). Evaluating digital health interventions: key questions and approaches. </a:t>
            </a:r>
            <a:r>
              <a:rPr lang="en-GB" sz="1100" i="1">
                <a:latin typeface="Arial"/>
                <a:cs typeface="Arial"/>
              </a:rPr>
              <a:t>American journal of preventive medicine</a:t>
            </a:r>
            <a:r>
              <a:rPr lang="en-GB" sz="1100">
                <a:latin typeface="Arial"/>
                <a:cs typeface="Arial"/>
              </a:rPr>
              <a:t>, </a:t>
            </a:r>
            <a:r>
              <a:rPr lang="en-GB" sz="1100" i="1">
                <a:latin typeface="Arial"/>
                <a:cs typeface="Arial"/>
              </a:rPr>
              <a:t>51</a:t>
            </a:r>
            <a:r>
              <a:rPr lang="en-GB" sz="1100">
                <a:latin typeface="Arial"/>
                <a:cs typeface="Arial"/>
              </a:rPr>
              <a:t>(5), 843-851. </a:t>
            </a:r>
          </a:p>
          <a:p>
            <a:pPr lvl="0" algn="just"/>
            <a:r>
              <a:rPr lang="en-GB" sz="1100">
                <a:latin typeface="Arial"/>
                <a:cs typeface="Arial"/>
              </a:rPr>
              <a:t>NHS England (2023). </a:t>
            </a:r>
            <a:r>
              <a:rPr lang="en-GB" sz="1100" i="1">
                <a:latin typeface="Arial"/>
                <a:cs typeface="Arial"/>
              </a:rPr>
              <a:t>Inclusive digital healthcare: A framework for NHS action on digital inclusion</a:t>
            </a:r>
            <a:r>
              <a:rPr lang="en-GB" sz="1100">
                <a:latin typeface="Arial"/>
                <a:cs typeface="Arial"/>
              </a:rPr>
              <a:t>. Available at: </a:t>
            </a:r>
            <a:r>
              <a:rPr lang="en-GB" sz="1100" u="sng">
                <a:latin typeface="Arial"/>
                <a:cs typeface="Arial"/>
                <a:hlinkClick r:id="rId12"/>
              </a:rPr>
              <a:t>NHS England</a:t>
            </a:r>
            <a:r>
              <a:rPr lang="en-GB" sz="1100">
                <a:latin typeface="Arial"/>
                <a:cs typeface="Arial"/>
              </a:rPr>
              <a:t> (Accessed </a:t>
            </a:r>
            <a:r>
              <a:rPr lang="en-GB" sz="1100" err="1">
                <a:latin typeface="Arial"/>
                <a:cs typeface="Arial"/>
              </a:rPr>
              <a:t>onn</a:t>
            </a:r>
            <a:r>
              <a:rPr lang="en-GB" sz="1100">
                <a:latin typeface="Arial"/>
                <a:cs typeface="Arial"/>
              </a:rPr>
              <a:t>: 25</a:t>
            </a:r>
            <a:r>
              <a:rPr lang="en-GB" sz="1100" baseline="30000">
                <a:latin typeface="Arial"/>
                <a:cs typeface="Arial"/>
              </a:rPr>
              <a:t>th</a:t>
            </a:r>
            <a:r>
              <a:rPr lang="en-GB" sz="1100">
                <a:latin typeface="Arial"/>
                <a:cs typeface="Arial"/>
              </a:rPr>
              <a:t> October 2025)</a:t>
            </a:r>
          </a:p>
          <a:p>
            <a:pPr lvl="0" algn="just"/>
            <a:r>
              <a:rPr lang="en-GB" sz="1100">
                <a:latin typeface="Arial"/>
                <a:cs typeface="Arial"/>
              </a:rPr>
              <a:t>NHS England, (2025) Health equalities and digital inclusion Available at: </a:t>
            </a:r>
            <a:r>
              <a:rPr lang="en-GB" sz="1100" u="sng">
                <a:latin typeface="Arial"/>
                <a:cs typeface="Arial"/>
                <a:hlinkClick r:id="rId13"/>
              </a:rPr>
              <a:t>NHS England » Health equalities and digital inclusion</a:t>
            </a:r>
            <a:r>
              <a:rPr lang="en-GB" sz="1100">
                <a:latin typeface="Arial"/>
                <a:cs typeface="Arial"/>
              </a:rPr>
              <a:t> (Accessed on: 29</a:t>
            </a:r>
            <a:r>
              <a:rPr lang="en-GB" sz="1100" baseline="30000">
                <a:latin typeface="Arial"/>
                <a:cs typeface="Arial"/>
              </a:rPr>
              <a:t>th</a:t>
            </a:r>
            <a:r>
              <a:rPr lang="en-GB" sz="1100">
                <a:latin typeface="Arial"/>
                <a:cs typeface="Arial"/>
              </a:rPr>
              <a:t> October 2025)</a:t>
            </a:r>
          </a:p>
          <a:p>
            <a:pPr lvl="0" algn="just"/>
            <a:r>
              <a:rPr lang="en-US" sz="1100">
                <a:latin typeface="Arial"/>
                <a:cs typeface="Arial"/>
              </a:rPr>
              <a:t>NHS England (2025) Bowel cancer screening standards data report 2023-24, GOV.UK. Available at: </a:t>
            </a:r>
            <a:r>
              <a:rPr lang="en-US" sz="1100" u="sng">
                <a:latin typeface="Arial"/>
                <a:cs typeface="Arial"/>
                <a:hlinkClick r:id="rId14"/>
              </a:rPr>
              <a:t>https://www.gov.uk/government/publications/bowel-cancer-screening-annual-report-2023-to-2024/bowel-cancer-screening-standards-data-report-2023-24</a:t>
            </a:r>
            <a:r>
              <a:rPr lang="en-US" sz="1100">
                <a:latin typeface="Arial"/>
                <a:cs typeface="Arial"/>
              </a:rPr>
              <a:t> (Accessed on: 6</a:t>
            </a:r>
            <a:r>
              <a:rPr lang="en-US" sz="1100" baseline="30000">
                <a:latin typeface="Arial"/>
                <a:cs typeface="Arial"/>
              </a:rPr>
              <a:t>th</a:t>
            </a:r>
            <a:r>
              <a:rPr lang="en-US" sz="1100">
                <a:latin typeface="Arial"/>
                <a:cs typeface="Arial"/>
              </a:rPr>
              <a:t> November 2025)</a:t>
            </a:r>
            <a:endParaRPr lang="en-GB" sz="1100">
              <a:latin typeface="Arial"/>
              <a:cs typeface="Arial"/>
            </a:endParaRPr>
          </a:p>
          <a:p>
            <a:pPr algn="just"/>
            <a:r>
              <a:rPr lang="en-US" sz="1100">
                <a:latin typeface="Arial"/>
                <a:cs typeface="Arial"/>
              </a:rPr>
              <a:t>National Institute for Health and Care Excellence (NICE), (2025) Cost Saving Guidance Available at: </a:t>
            </a:r>
            <a:r>
              <a:rPr lang="en-US" sz="1100">
                <a:solidFill>
                  <a:srgbClr val="0000FF"/>
                </a:solidFill>
                <a:latin typeface="Arial"/>
                <a:cs typeface="Arial"/>
                <a:hlinkClick r:id="rId15"/>
              </a:rPr>
              <a:t>Cost saving guidance | NICE</a:t>
            </a:r>
            <a:r>
              <a:rPr lang="en-US" sz="1100">
                <a:latin typeface="Arial"/>
                <a:cs typeface="Arial"/>
              </a:rPr>
              <a:t> Accessed on: 5</a:t>
            </a:r>
            <a:r>
              <a:rPr lang="en-US" sz="1100" baseline="30000">
                <a:latin typeface="Arial"/>
                <a:cs typeface="Arial"/>
              </a:rPr>
              <a:t>th</a:t>
            </a:r>
            <a:r>
              <a:rPr lang="en-US" sz="1100">
                <a:latin typeface="Arial"/>
                <a:cs typeface="Arial"/>
              </a:rPr>
              <a:t> November 2025</a:t>
            </a:r>
            <a:endParaRPr lang="en-US" sz="1100"/>
          </a:p>
          <a:p>
            <a:pPr lvl="0" algn="just"/>
            <a:r>
              <a:rPr lang="en-GB" sz="1100">
                <a:latin typeface="Arial"/>
                <a:cs typeface="Arial"/>
              </a:rPr>
              <a:t>World Health Organization (WHO), (2025) The 1st International Conference on Health Promotion, Ottawa, 1986. The Ottawa Charter for Health Promotions Available at: </a:t>
            </a:r>
            <a:r>
              <a:rPr lang="en-GB" sz="1100" u="sng">
                <a:latin typeface="Arial"/>
                <a:cs typeface="Arial"/>
                <a:hlinkClick r:id="rId16"/>
              </a:rPr>
              <a:t>Health Promotion</a:t>
            </a:r>
            <a:r>
              <a:rPr lang="en-GB" sz="1100">
                <a:latin typeface="Arial"/>
                <a:cs typeface="Arial"/>
              </a:rPr>
              <a:t> (Accessed on: 29</a:t>
            </a:r>
            <a:r>
              <a:rPr lang="en-GB" sz="1100" baseline="30000">
                <a:latin typeface="Arial"/>
                <a:cs typeface="Arial"/>
              </a:rPr>
              <a:t>Th</a:t>
            </a:r>
            <a:r>
              <a:rPr lang="en-GB" sz="1100">
                <a:latin typeface="Arial"/>
                <a:cs typeface="Arial"/>
              </a:rPr>
              <a:t> October 2025)</a:t>
            </a:r>
          </a:p>
          <a:p>
            <a:pPr lvl="0" algn="just"/>
            <a:r>
              <a:rPr lang="en-GB" sz="1100">
                <a:latin typeface="Arial"/>
                <a:cs typeface="Arial"/>
              </a:rPr>
              <a:t>Jones C.L, Jensen J.D, Scherr C.L, Brown N.R, Christy K, and Weaver J. (2016) </a:t>
            </a:r>
            <a:r>
              <a:rPr lang="en-GB" sz="1100" i="1">
                <a:latin typeface="Arial"/>
                <a:cs typeface="Arial"/>
              </a:rPr>
              <a:t>The Health Belief Model as an explanatory framework in communication research: </a:t>
            </a:r>
            <a:r>
              <a:rPr lang="en-GB" sz="1100">
                <a:latin typeface="Arial"/>
                <a:cs typeface="Arial"/>
              </a:rPr>
              <a:t>exploring parallel, serial, and moderated mediation. Health Commun. 2015;30(6):566-76. </a:t>
            </a:r>
            <a:r>
              <a:rPr lang="en-GB" sz="1100" err="1">
                <a:latin typeface="Arial"/>
                <a:cs typeface="Arial"/>
              </a:rPr>
              <a:t>doi</a:t>
            </a:r>
            <a:r>
              <a:rPr lang="en-GB" sz="1100">
                <a:latin typeface="Arial"/>
                <a:cs typeface="Arial"/>
              </a:rPr>
              <a:t>: 10.1080/10410236.2013.873363. </a:t>
            </a:r>
            <a:r>
              <a:rPr lang="en-GB" sz="1100" err="1">
                <a:latin typeface="Arial"/>
                <a:cs typeface="Arial"/>
              </a:rPr>
              <a:t>Epub</a:t>
            </a:r>
            <a:r>
              <a:rPr lang="en-GB" sz="1100">
                <a:latin typeface="Arial"/>
                <a:cs typeface="Arial"/>
              </a:rPr>
              <a:t> 2014 Jul 10. PMID: 25010519; PMCID: PMC4530978.</a:t>
            </a:r>
          </a:p>
          <a:p>
            <a:pPr lvl="0" algn="just"/>
            <a:r>
              <a:rPr lang="en-GB" sz="1100">
                <a:latin typeface="Arial"/>
                <a:cs typeface="Arial"/>
              </a:rPr>
              <a:t>Rosenstock IM. (1974) The Health Belief Model and Preventive Health </a:t>
            </a:r>
            <a:r>
              <a:rPr lang="en-GB" sz="1100" err="1">
                <a:latin typeface="Arial"/>
                <a:cs typeface="Arial"/>
              </a:rPr>
              <a:t>Behavior</a:t>
            </a:r>
            <a:r>
              <a:rPr lang="en-GB" sz="1100">
                <a:latin typeface="Arial"/>
                <a:cs typeface="Arial"/>
              </a:rPr>
              <a:t>. </a:t>
            </a:r>
            <a:r>
              <a:rPr lang="en-GB" sz="1100" i="1">
                <a:latin typeface="Arial"/>
                <a:cs typeface="Arial"/>
              </a:rPr>
              <a:t>Health Education Monographs</a:t>
            </a:r>
            <a:r>
              <a:rPr lang="en-GB" sz="1100">
                <a:latin typeface="Arial"/>
                <a:cs typeface="Arial"/>
              </a:rPr>
              <a:t>. 1974;2(4):354-386. </a:t>
            </a:r>
            <a:r>
              <a:rPr lang="en-GB" sz="1100" err="1">
                <a:latin typeface="Arial"/>
                <a:cs typeface="Arial"/>
              </a:rPr>
              <a:t>doi</a:t>
            </a:r>
            <a:r>
              <a:rPr lang="en-GB" sz="1100">
                <a:latin typeface="Arial"/>
                <a:cs typeface="Arial"/>
              </a:rPr>
              <a:t>:</a:t>
            </a:r>
            <a:r>
              <a:rPr lang="en-GB" sz="1100" u="sng">
                <a:latin typeface="Arial"/>
                <a:cs typeface="Arial"/>
                <a:hlinkClick r:id="rId17"/>
              </a:rPr>
              <a:t>10.1177/109019817400200405</a:t>
            </a:r>
            <a:r>
              <a:rPr lang="en-GB" sz="1100">
                <a:latin typeface="Arial"/>
                <a:cs typeface="Arial"/>
              </a:rPr>
              <a:t> Available at: </a:t>
            </a:r>
            <a:r>
              <a:rPr lang="en-GB" sz="1100" u="sng">
                <a:latin typeface="Arial"/>
                <a:cs typeface="Arial"/>
                <a:hlinkClick r:id="rId18"/>
              </a:rPr>
              <a:t>The Health Belief Model and Preventive Health Behavior - Irwin M. Rosenstock, 1974</a:t>
            </a:r>
            <a:r>
              <a:rPr lang="en-GB" sz="1100">
                <a:latin typeface="Arial"/>
                <a:cs typeface="Arial"/>
              </a:rPr>
              <a:t> (Accessed on: 4</a:t>
            </a:r>
            <a:r>
              <a:rPr lang="en-GB" sz="1100" baseline="30000">
                <a:latin typeface="Arial"/>
                <a:cs typeface="Arial"/>
              </a:rPr>
              <a:t>th</a:t>
            </a:r>
            <a:r>
              <a:rPr lang="en-GB" sz="1100">
                <a:latin typeface="Arial"/>
                <a:cs typeface="Arial"/>
              </a:rPr>
              <a:t> November 2025)</a:t>
            </a:r>
          </a:p>
          <a:p>
            <a:pPr algn="just"/>
            <a:r>
              <a:rPr lang="en-GB" sz="1100">
                <a:latin typeface="Arial"/>
                <a:cs typeface="Arial"/>
              </a:rPr>
              <a:t>Richemond, D. and  Huggins-Jordan, T.D, (2023) </a:t>
            </a:r>
            <a:r>
              <a:rPr lang="en-GB" sz="1100">
                <a:latin typeface="Arial"/>
                <a:cs typeface="Arial"/>
                <a:hlinkClick r:id="rId19"/>
              </a:rPr>
              <a:t>The Impact of Health Information Systems on Patient Outcomes</a:t>
            </a:r>
            <a:r>
              <a:rPr lang="en-GB" sz="1100">
                <a:latin typeface="Arial"/>
                <a:cs typeface="Arial"/>
              </a:rPr>
              <a:t> </a:t>
            </a:r>
            <a:r>
              <a:rPr lang="en-GB" sz="1100" i="1">
                <a:latin typeface="Arial"/>
                <a:cs typeface="Arial"/>
              </a:rPr>
              <a:t>Open Access Library Journal</a:t>
            </a:r>
            <a:r>
              <a:rPr lang="en-GB" sz="1100">
                <a:latin typeface="Arial"/>
                <a:cs typeface="Arial"/>
              </a:rPr>
              <a:t>, </a:t>
            </a:r>
            <a:r>
              <a:rPr lang="en-GB" sz="1100" i="1">
                <a:latin typeface="Arial"/>
                <a:cs typeface="Arial"/>
              </a:rPr>
              <a:t>Vol.10 No.8, </a:t>
            </a:r>
            <a:r>
              <a:rPr lang="en-GB" sz="1100">
                <a:latin typeface="Arial"/>
                <a:cs typeface="Arial"/>
              </a:rPr>
              <a:t>Available at: </a:t>
            </a:r>
            <a:r>
              <a:rPr lang="en-GB" sz="1100" u="sng">
                <a:latin typeface="Arial"/>
                <a:cs typeface="Arial"/>
                <a:hlinkClick r:id="rId20"/>
              </a:rPr>
              <a:t>The Impact of Health Information Systems on Patient Outcomes</a:t>
            </a:r>
            <a:r>
              <a:rPr lang="en-GB" sz="1100">
                <a:latin typeface="Arial"/>
                <a:cs typeface="Arial"/>
              </a:rPr>
              <a:t> (Accessed on: 29</a:t>
            </a:r>
            <a:r>
              <a:rPr lang="en-GB" sz="1100" baseline="30000">
                <a:latin typeface="Arial"/>
                <a:cs typeface="Arial"/>
              </a:rPr>
              <a:t>th</a:t>
            </a:r>
            <a:r>
              <a:rPr lang="en-GB" sz="1100">
                <a:latin typeface="Arial"/>
                <a:cs typeface="Arial"/>
              </a:rPr>
              <a:t> October 2025)</a:t>
            </a:r>
            <a:endParaRPr lang="en-GB" sz="1100"/>
          </a:p>
          <a:p>
            <a:pPr algn="just"/>
            <a:endParaRPr lang="en-GB" sz="1100">
              <a:latin typeface="Arial"/>
              <a:cs typeface="Arial"/>
            </a:endParaRPr>
          </a:p>
        </p:txBody>
      </p:sp>
      <p:sp>
        <p:nvSpPr>
          <p:cNvPr id="3" name="TextBox 2">
            <a:extLst>
              <a:ext uri="{FF2B5EF4-FFF2-40B4-BE49-F238E27FC236}">
                <a16:creationId xmlns:a16="http://schemas.microsoft.com/office/drawing/2014/main" id="{5A624744-F76E-19FD-FBF2-8CCAC788F4FF}"/>
              </a:ext>
            </a:extLst>
          </p:cNvPr>
          <p:cNvSpPr txBox="1"/>
          <p:nvPr/>
        </p:nvSpPr>
        <p:spPr>
          <a:xfrm>
            <a:off x="533885" y="189713"/>
            <a:ext cx="38367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latin typeface="Aptos"/>
              </a:rPr>
              <a:t>Mihaela; REFERENCE LIST</a:t>
            </a:r>
          </a:p>
        </p:txBody>
      </p:sp>
    </p:spTree>
    <p:extLst>
      <p:ext uri="{BB962C8B-B14F-4D97-AF65-F5344CB8AC3E}">
        <p14:creationId xmlns:p14="http://schemas.microsoft.com/office/powerpoint/2010/main" val="41360200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82484-35F0-7D10-73F3-07B7CEE028DF}"/>
              </a:ext>
            </a:extLst>
          </p:cNvPr>
          <p:cNvSpPr>
            <a:spLocks noGrp="1"/>
          </p:cNvSpPr>
          <p:nvPr>
            <p:ph type="title"/>
          </p:nvPr>
        </p:nvSpPr>
        <p:spPr>
          <a:xfrm>
            <a:off x="0" y="0"/>
            <a:ext cx="10515600" cy="374023"/>
          </a:xfrm>
        </p:spPr>
        <p:txBody>
          <a:bodyPr>
            <a:normAutofit fontScale="90000"/>
          </a:bodyPr>
          <a:lstStyle/>
          <a:p>
            <a:r>
              <a:rPr lang="en-US" sz="4000" b="1"/>
              <a:t>Reference </a:t>
            </a:r>
            <a:r>
              <a:rPr lang="en-US" sz="1200" b="1">
                <a:latin typeface="Arial"/>
                <a:cs typeface="Arial"/>
              </a:rPr>
              <a:t>Madona</a:t>
            </a:r>
          </a:p>
        </p:txBody>
      </p:sp>
      <p:sp>
        <p:nvSpPr>
          <p:cNvPr id="3" name="Content Placeholder 2">
            <a:extLst>
              <a:ext uri="{FF2B5EF4-FFF2-40B4-BE49-F238E27FC236}">
                <a16:creationId xmlns:a16="http://schemas.microsoft.com/office/drawing/2014/main" id="{DF2E8CC3-1CA3-174A-3545-359355EBF5D7}"/>
              </a:ext>
            </a:extLst>
          </p:cNvPr>
          <p:cNvSpPr>
            <a:spLocks noGrp="1"/>
          </p:cNvSpPr>
          <p:nvPr>
            <p:ph idx="1"/>
          </p:nvPr>
        </p:nvSpPr>
        <p:spPr>
          <a:xfrm>
            <a:off x="0" y="502976"/>
            <a:ext cx="12186138" cy="6376244"/>
          </a:xfrm>
        </p:spPr>
        <p:txBody>
          <a:bodyPr vert="horz" lIns="91440" tIns="45720" rIns="91440" bIns="45720" rtlCol="0" anchor="t">
            <a:noAutofit/>
          </a:bodyPr>
          <a:lstStyle/>
          <a:p>
            <a:r>
              <a:rPr lang="en-US" sz="1100">
                <a:latin typeface="Aptos"/>
                <a:cs typeface="Times New Roman"/>
              </a:rPr>
              <a:t>Cancer Research UK (2024) Cancer Early detection, Available at: </a:t>
            </a:r>
            <a:r>
              <a:rPr lang="en-US" sz="1100" u="sng">
                <a:latin typeface="Aptos"/>
                <a:cs typeface="Times New Roman"/>
                <a:hlinkClick r:id="rId2"/>
              </a:rPr>
              <a:t>https://www.crukcentre.manchester.ac.uk/research/research-themes/cancer-early-detection/</a:t>
            </a:r>
            <a:r>
              <a:rPr lang="en-US" sz="1100">
                <a:latin typeface="Aptos"/>
                <a:cs typeface="Times New Roman"/>
              </a:rPr>
              <a:t> [Accessed: 10 November 2025].</a:t>
            </a:r>
          </a:p>
          <a:p>
            <a:r>
              <a:rPr lang="en-US" sz="1100">
                <a:latin typeface="Aptos"/>
                <a:cs typeface="Times New Roman"/>
              </a:rPr>
              <a:t>Cancer Research UK. (2024) </a:t>
            </a:r>
            <a:r>
              <a:rPr lang="en-US" sz="1100" i="1">
                <a:latin typeface="Aptos"/>
                <a:cs typeface="Times New Roman"/>
              </a:rPr>
              <a:t>Prostate cancer statistics</a:t>
            </a:r>
            <a:r>
              <a:rPr lang="en-US" sz="1100">
                <a:latin typeface="Aptos"/>
                <a:cs typeface="Times New Roman"/>
              </a:rPr>
              <a:t>. Available at: </a:t>
            </a:r>
            <a:r>
              <a:rPr lang="en-US" sz="1100" u="sng">
                <a:latin typeface="Aptos"/>
                <a:cs typeface="Times New Roman"/>
                <a:hlinkClick r:id="rId3"/>
              </a:rPr>
              <a:t>https://www.cancerresearchuk.org/health-professional/cancer-statistics/statistics-by-cancer-type/prostate-cancer#prostate_stats0</a:t>
            </a:r>
            <a:r>
              <a:rPr lang="en-US" sz="1100">
                <a:latin typeface="Aptos"/>
                <a:cs typeface="Times New Roman"/>
              </a:rPr>
              <a:t> [Accessed: 10 November 2025].</a:t>
            </a:r>
          </a:p>
          <a:p>
            <a:r>
              <a:rPr lang="en-US" sz="1100">
                <a:latin typeface="Aptos"/>
                <a:cs typeface="Times New Roman"/>
              </a:rPr>
              <a:t>Christie-de Jong, F., Oyeniyi, O. S., </a:t>
            </a:r>
            <a:r>
              <a:rPr lang="en-US" sz="1100" err="1">
                <a:latin typeface="Aptos"/>
                <a:cs typeface="Times New Roman"/>
              </a:rPr>
              <a:t>Nnyanzi</a:t>
            </a:r>
            <a:r>
              <a:rPr lang="en-US" sz="1100">
                <a:latin typeface="Aptos"/>
                <a:cs typeface="Times New Roman"/>
              </a:rPr>
              <a:t>, L. A., Ling, J., Murphy, M. K., Eberhardt, J., Jarrar, R., Kabuye, J., Kalemba, M., and Robb, K. A. (2025) Barriers and facilitators to accessing healthcare for early diagnosis of prostate cancer for black men-a qualitative exploration in North-East England and Scotland. </a:t>
            </a:r>
            <a:r>
              <a:rPr lang="en-US" sz="1100" i="1">
                <a:latin typeface="Aptos"/>
                <a:cs typeface="Times New Roman"/>
              </a:rPr>
              <a:t>BMC public health</a:t>
            </a:r>
            <a:r>
              <a:rPr lang="en-US" sz="1100">
                <a:latin typeface="Aptos"/>
                <a:cs typeface="Times New Roman"/>
              </a:rPr>
              <a:t>, </a:t>
            </a:r>
            <a:r>
              <a:rPr lang="en-US" sz="1100" i="1">
                <a:latin typeface="Aptos"/>
                <a:cs typeface="Times New Roman"/>
              </a:rPr>
              <a:t>25</a:t>
            </a:r>
            <a:r>
              <a:rPr lang="en-US" sz="1100">
                <a:latin typeface="Aptos"/>
                <a:cs typeface="Times New Roman"/>
              </a:rPr>
              <a:t>(1), pp. 2454. </a:t>
            </a:r>
          </a:p>
          <a:p>
            <a:r>
              <a:rPr lang="en-US" sz="1100">
                <a:latin typeface="Aptos"/>
                <a:cs typeface="Times New Roman"/>
              </a:rPr>
              <a:t>Crosby, R., and Noar, S. M. (2011) What is a planning model? An introduction to PRECEDE-PROCEED. </a:t>
            </a:r>
            <a:r>
              <a:rPr lang="en-US" sz="1100" i="1">
                <a:latin typeface="Aptos"/>
                <a:cs typeface="Times New Roman"/>
              </a:rPr>
              <a:t>Journal of public health dentistry</a:t>
            </a:r>
            <a:r>
              <a:rPr lang="en-US" sz="1100">
                <a:latin typeface="Aptos"/>
                <a:cs typeface="Times New Roman"/>
              </a:rPr>
              <a:t>, 71 (1), pp. 7–15. </a:t>
            </a:r>
          </a:p>
          <a:p>
            <a:r>
              <a:rPr lang="en-US" sz="1100" err="1">
                <a:latin typeface="Aptos"/>
                <a:cs typeface="Times New Roman"/>
              </a:rPr>
              <a:t>Crossfly</a:t>
            </a:r>
            <a:r>
              <a:rPr lang="en-US" sz="1100">
                <a:latin typeface="Aptos"/>
                <a:cs typeface="Times New Roman"/>
              </a:rPr>
              <a:t>. (2025) </a:t>
            </a:r>
            <a:r>
              <a:rPr lang="en-US" sz="1100" i="1">
                <a:latin typeface="Aptos"/>
                <a:cs typeface="Times New Roman"/>
              </a:rPr>
              <a:t>The benefits of </a:t>
            </a:r>
            <a:r>
              <a:rPr lang="en-US" sz="1100" i="1" err="1">
                <a:latin typeface="Aptos"/>
                <a:cs typeface="Times New Roman"/>
              </a:rPr>
              <a:t>Crossfly</a:t>
            </a:r>
            <a:r>
              <a:rPr lang="en-US" sz="1100" i="1">
                <a:latin typeface="Aptos"/>
                <a:cs typeface="Times New Roman"/>
              </a:rPr>
              <a:t> underwear for those with prostate cancer</a:t>
            </a:r>
            <a:r>
              <a:rPr lang="en-US" sz="1100">
                <a:latin typeface="Aptos"/>
                <a:cs typeface="Times New Roman"/>
              </a:rPr>
              <a:t>. </a:t>
            </a:r>
            <a:r>
              <a:rPr lang="en-US" sz="1100" u="sng">
                <a:latin typeface="Aptos"/>
                <a:cs typeface="Times New Roman"/>
                <a:hlinkClick r:id="rId4"/>
              </a:rPr>
              <a:t>https://crossfly.com/blogs/news-1/the-benefits-of-crossfly-underwear-for-those-with-prostate-cancer</a:t>
            </a:r>
            <a:r>
              <a:rPr lang="en-US" sz="1100">
                <a:latin typeface="Aptos"/>
                <a:cs typeface="Times New Roman"/>
              </a:rPr>
              <a:t> [Accessed: 10 November 2025].</a:t>
            </a:r>
          </a:p>
          <a:p>
            <a:r>
              <a:rPr lang="en-US" sz="1100">
                <a:latin typeface="Aptos"/>
                <a:cs typeface="Times New Roman"/>
              </a:rPr>
              <a:t>Fehlberg, Z., Fisher, L., Liu, C., </a:t>
            </a:r>
            <a:r>
              <a:rPr lang="en-US" sz="1100" err="1">
                <a:latin typeface="Aptos"/>
                <a:cs typeface="Times New Roman"/>
              </a:rPr>
              <a:t>Kugenthiran</a:t>
            </a:r>
            <a:r>
              <a:rPr lang="en-US" sz="1100">
                <a:latin typeface="Aptos"/>
                <a:cs typeface="Times New Roman"/>
              </a:rPr>
              <a:t>, N., Milne, R. L., Young, M. A., Willis, A., Southey, M. C., </a:t>
            </a:r>
            <a:r>
              <a:rPr lang="en-US" sz="1100" err="1">
                <a:latin typeface="Aptos"/>
                <a:cs typeface="Times New Roman"/>
              </a:rPr>
              <a:t>Goranitis</a:t>
            </a:r>
            <a:r>
              <a:rPr lang="en-US" sz="1100">
                <a:latin typeface="Aptos"/>
                <a:cs typeface="Times New Roman"/>
              </a:rPr>
              <a:t>, I., and Best, S. (2025) Using a </a:t>
            </a:r>
            <a:r>
              <a:rPr lang="en-US" sz="1100" err="1">
                <a:latin typeface="Aptos"/>
                <a:cs typeface="Times New Roman"/>
              </a:rPr>
              <a:t>behaviour</a:t>
            </a:r>
            <a:r>
              <a:rPr lang="en-US" sz="1100">
                <a:latin typeface="Aptos"/>
                <a:cs typeface="Times New Roman"/>
              </a:rPr>
              <a:t>-change approach to support uptake of population genomic screening and management options for breast or prostate cancer. </a:t>
            </a:r>
            <a:r>
              <a:rPr lang="en-US" sz="1100" i="1">
                <a:latin typeface="Aptos"/>
                <a:cs typeface="Times New Roman"/>
              </a:rPr>
              <a:t>European journal of human genetics : EJHG</a:t>
            </a:r>
            <a:r>
              <a:rPr lang="en-US" sz="1100">
                <a:latin typeface="Aptos"/>
                <a:cs typeface="Times New Roman"/>
              </a:rPr>
              <a:t>, </a:t>
            </a:r>
            <a:r>
              <a:rPr lang="en-US" sz="1100" i="1">
                <a:latin typeface="Aptos"/>
                <a:cs typeface="Times New Roman"/>
              </a:rPr>
              <a:t>33</a:t>
            </a:r>
            <a:r>
              <a:rPr lang="en-US" sz="1100">
                <a:latin typeface="Aptos"/>
                <a:cs typeface="Times New Roman"/>
              </a:rPr>
              <a:t>(1), pp. 108–120.</a:t>
            </a:r>
          </a:p>
          <a:p>
            <a:r>
              <a:rPr lang="en-US" sz="1100">
                <a:latin typeface="Aptos"/>
                <a:cs typeface="Times New Roman"/>
              </a:rPr>
              <a:t>Gielen, A. C., McDonald, E. M., Gary, T. L., and Bone, L. R. (2008) In K. Glanz, B. K. Rimer, &amp; K. V. Viswanath (Eds.), </a:t>
            </a:r>
            <a:r>
              <a:rPr lang="en-US" sz="1100" i="1">
                <a:latin typeface="Aptos"/>
                <a:cs typeface="Times New Roman"/>
              </a:rPr>
              <a:t>Using the PRECEDE-PROCEED model to apply health behavior theories</a:t>
            </a:r>
            <a:r>
              <a:rPr lang="en-US" sz="1100">
                <a:latin typeface="Aptos"/>
                <a:cs typeface="Times New Roman"/>
              </a:rPr>
              <a:t> (4th ed., pp. 407–433). San Francisco: Jossey-Bass.</a:t>
            </a:r>
          </a:p>
          <a:p>
            <a:r>
              <a:rPr lang="en-US" sz="1100">
                <a:latin typeface="Aptos"/>
                <a:cs typeface="Times New Roman"/>
              </a:rPr>
              <a:t>Glanz, K., Rimer, B. K., &amp; Viswanath, K. "V." (Eds.). (2015) Theory, research, and practice in health behavior. In K. Glanz, B. K. Rimer, &amp; K. "V." Viswanath (Eds.), </a:t>
            </a:r>
            <a:r>
              <a:rPr lang="en-US" sz="1100" i="1">
                <a:latin typeface="Aptos"/>
                <a:cs typeface="Times New Roman"/>
              </a:rPr>
              <a:t>Health behavior: Theory, research, and practice</a:t>
            </a:r>
            <a:r>
              <a:rPr lang="en-US" sz="1100">
                <a:latin typeface="Aptos"/>
                <a:cs typeface="Times New Roman"/>
              </a:rPr>
              <a:t> 5th ed., pp. 23–41.</a:t>
            </a:r>
          </a:p>
          <a:p>
            <a:r>
              <a:rPr lang="en-US" sz="1100">
                <a:latin typeface="Aptos"/>
                <a:cs typeface="Times New Roman"/>
              </a:rPr>
              <a:t>Green LW and Kreuter MW (2005) Health Program Planning: An Educational and Ecological Approach. New York: McGraw-Hill. </a:t>
            </a:r>
          </a:p>
          <a:p>
            <a:r>
              <a:rPr lang="en-US" sz="1100">
                <a:latin typeface="Aptos"/>
                <a:cs typeface="Times New Roman"/>
              </a:rPr>
              <a:t>Green LW and Kreuter MW (2015) Precede-Proceed. Available at: </a:t>
            </a:r>
            <a:r>
              <a:rPr lang="en-US" sz="1100" u="sng">
                <a:latin typeface="Aptos"/>
                <a:cs typeface="Times New Roman"/>
                <a:hlinkClick r:id="rId5"/>
              </a:rPr>
              <a:t>www.lgreen.net/precede.htm</a:t>
            </a:r>
            <a:r>
              <a:rPr lang="en-US" sz="1100">
                <a:latin typeface="Aptos"/>
                <a:cs typeface="Times New Roman"/>
              </a:rPr>
              <a:t> [Accessed: 10 November 2025].</a:t>
            </a:r>
          </a:p>
          <a:p>
            <a:r>
              <a:rPr lang="en-US" sz="1100">
                <a:latin typeface="Aptos"/>
                <a:cs typeface="Times New Roman"/>
              </a:rPr>
              <a:t>Green, L. W., and Kreuter, M. (2004) </a:t>
            </a:r>
            <a:r>
              <a:rPr lang="en-US" sz="1100" i="1">
                <a:latin typeface="Aptos"/>
                <a:cs typeface="Times New Roman"/>
              </a:rPr>
              <a:t>Health Program Planning: An Educational and Ecological Approach</a:t>
            </a:r>
            <a:r>
              <a:rPr lang="en-US" sz="1100">
                <a:latin typeface="Aptos"/>
                <a:cs typeface="Times New Roman"/>
              </a:rPr>
              <a:t> (4th ed.). New York: McGraw Hill Higher Education.</a:t>
            </a:r>
          </a:p>
          <a:p>
            <a:r>
              <a:rPr lang="en-US" sz="1100" err="1">
                <a:latin typeface="Aptos"/>
                <a:cs typeface="Times New Roman"/>
              </a:rPr>
              <a:t>Jeihooni</a:t>
            </a:r>
            <a:r>
              <a:rPr lang="en-US" sz="1100">
                <a:latin typeface="Aptos"/>
                <a:cs typeface="Times New Roman"/>
              </a:rPr>
              <a:t>, A. K., Kashfi, S. M., Kashfi, S. H., </a:t>
            </a:r>
            <a:r>
              <a:rPr lang="en-US" sz="1100" err="1">
                <a:latin typeface="Aptos"/>
                <a:cs typeface="Times New Roman"/>
              </a:rPr>
              <a:t>Heydarabadi</a:t>
            </a:r>
            <a:r>
              <a:rPr lang="en-US" sz="1100">
                <a:latin typeface="Aptos"/>
                <a:cs typeface="Times New Roman"/>
              </a:rPr>
              <a:t>, A. B., </a:t>
            </a:r>
            <a:r>
              <a:rPr lang="en-US" sz="1100" err="1">
                <a:latin typeface="Aptos"/>
                <a:cs typeface="Times New Roman"/>
              </a:rPr>
              <a:t>Imanzad</a:t>
            </a:r>
            <a:r>
              <a:rPr lang="en-US" sz="1100">
                <a:latin typeface="Aptos"/>
                <a:cs typeface="Times New Roman"/>
              </a:rPr>
              <a:t>, M., &amp; Hafez, A. A. (2015) Factors associated with prostate cancer screening behavior among men over 50 in </a:t>
            </a:r>
            <a:r>
              <a:rPr lang="en-US" sz="1100" err="1">
                <a:latin typeface="Aptos"/>
                <a:cs typeface="Times New Roman"/>
              </a:rPr>
              <a:t>Fasa</a:t>
            </a:r>
            <a:r>
              <a:rPr lang="en-US" sz="1100">
                <a:latin typeface="Aptos"/>
                <a:cs typeface="Times New Roman"/>
              </a:rPr>
              <a:t>, Iran, based on the PRECEDE model. </a:t>
            </a:r>
            <a:r>
              <a:rPr lang="en-US" sz="1100" i="1">
                <a:latin typeface="Aptos"/>
                <a:cs typeface="Times New Roman"/>
              </a:rPr>
              <a:t>Electronic physician</a:t>
            </a:r>
            <a:r>
              <a:rPr lang="en-US" sz="1100">
                <a:latin typeface="Aptos"/>
                <a:cs typeface="Times New Roman"/>
              </a:rPr>
              <a:t>, </a:t>
            </a:r>
            <a:r>
              <a:rPr lang="en-US" sz="1100" i="1">
                <a:latin typeface="Aptos"/>
                <a:cs typeface="Times New Roman"/>
              </a:rPr>
              <a:t>7</a:t>
            </a:r>
            <a:r>
              <a:rPr lang="en-US" sz="1100">
                <a:latin typeface="Aptos"/>
                <a:cs typeface="Times New Roman"/>
              </a:rPr>
              <a:t>(2), pp. 1054–1062. </a:t>
            </a:r>
          </a:p>
          <a:p>
            <a:r>
              <a:rPr lang="en-US" sz="1100">
                <a:latin typeface="Aptos"/>
                <a:cs typeface="Times New Roman"/>
              </a:rPr>
              <a:t>Karolinska </a:t>
            </a:r>
            <a:r>
              <a:rPr lang="en-US" sz="1100" err="1">
                <a:latin typeface="Aptos"/>
                <a:cs typeface="Times New Roman"/>
              </a:rPr>
              <a:t>Institutet</a:t>
            </a:r>
            <a:r>
              <a:rPr lang="en-US" sz="1100">
                <a:latin typeface="Aptos"/>
                <a:cs typeface="Times New Roman"/>
              </a:rPr>
              <a:t>. (2025) </a:t>
            </a:r>
            <a:r>
              <a:rPr lang="en-US" sz="1100" i="1">
                <a:latin typeface="Aptos"/>
                <a:cs typeface="Times New Roman"/>
              </a:rPr>
              <a:t>Urine test detects early prostate cancer</a:t>
            </a:r>
            <a:r>
              <a:rPr lang="en-US" sz="1100">
                <a:latin typeface="Aptos"/>
                <a:cs typeface="Times New Roman"/>
              </a:rPr>
              <a:t>. Technology Networks. Available at: </a:t>
            </a:r>
            <a:r>
              <a:rPr lang="en-US" sz="1100" u="sng">
                <a:latin typeface="Aptos"/>
                <a:cs typeface="Times New Roman"/>
                <a:hlinkClick r:id="rId6"/>
              </a:rPr>
              <a:t>https://www.technologynetworks.com/cancer-research/news/early-prostate-cancer-diagnosis-with-simple-urine-test-399047</a:t>
            </a:r>
            <a:r>
              <a:rPr lang="en-US" sz="1100">
                <a:latin typeface="Aptos"/>
                <a:cs typeface="Times New Roman"/>
              </a:rPr>
              <a:t> [Accessed: 10 November 2025].</a:t>
            </a:r>
          </a:p>
          <a:p>
            <a:r>
              <a:rPr lang="en-US" sz="1100">
                <a:latin typeface="Aptos"/>
                <a:cs typeface="Times New Roman"/>
              </a:rPr>
              <a:t>Kim, J., Jang, J., Kim, B., and Lee, K. H. (2022) Effect of the PRECEDE-PROCEED model on health programs: a systematic review and meta-analysis. </a:t>
            </a:r>
            <a:r>
              <a:rPr lang="en-US" sz="1100" i="1">
                <a:latin typeface="Aptos"/>
                <a:cs typeface="Times New Roman"/>
              </a:rPr>
              <a:t>Systematic reviews</a:t>
            </a:r>
            <a:r>
              <a:rPr lang="en-US" sz="1100">
                <a:latin typeface="Aptos"/>
                <a:cs typeface="Times New Roman"/>
              </a:rPr>
              <a:t>, </a:t>
            </a:r>
            <a:r>
              <a:rPr lang="en-US" sz="1100" i="1">
                <a:latin typeface="Aptos"/>
                <a:cs typeface="Times New Roman"/>
              </a:rPr>
              <a:t>11</a:t>
            </a:r>
            <a:r>
              <a:rPr lang="en-US" sz="1100">
                <a:latin typeface="Aptos"/>
                <a:cs typeface="Times New Roman"/>
              </a:rPr>
              <a:t>(1), pp. 213. </a:t>
            </a:r>
          </a:p>
          <a:p>
            <a:r>
              <a:rPr lang="en-US" sz="1100">
                <a:latin typeface="Aptos"/>
                <a:cs typeface="Times New Roman"/>
              </a:rPr>
              <a:t>Long, A., Edwards, J., Worthington, J., Cotterill, N., Weir, I., Drake, M. J., &amp; van den Heuvel, E. (2015) Clinical Evaluation of a Prototype Underwear Designed to Detect Urine Leakage From Continence Pads. </a:t>
            </a:r>
            <a:r>
              <a:rPr lang="en-US" sz="1100" i="1">
                <a:latin typeface="Aptos"/>
                <a:cs typeface="Times New Roman"/>
              </a:rPr>
              <a:t>Journal of wound, ostomy, and continence nursing : official publication of The Wound, Ostomy and Continence Nurses Society</a:t>
            </a:r>
            <a:r>
              <a:rPr lang="en-US" sz="1100">
                <a:latin typeface="Aptos"/>
                <a:cs typeface="Times New Roman"/>
              </a:rPr>
              <a:t>, </a:t>
            </a:r>
            <a:r>
              <a:rPr lang="en-US" sz="1100" i="1">
                <a:latin typeface="Aptos"/>
                <a:cs typeface="Times New Roman"/>
              </a:rPr>
              <a:t>42</a:t>
            </a:r>
            <a:r>
              <a:rPr lang="en-US" sz="1100">
                <a:latin typeface="Aptos"/>
                <a:cs typeface="Times New Roman"/>
              </a:rPr>
              <a:t>(6), pp. 632–639. </a:t>
            </a:r>
          </a:p>
          <a:p>
            <a:endParaRPr lang="en-US" sz="1100">
              <a:latin typeface="Aptos"/>
              <a:cs typeface="Times New Roman" panose="02020603050405020304" pitchFamily="18" charset="0"/>
            </a:endParaRPr>
          </a:p>
        </p:txBody>
      </p:sp>
    </p:spTree>
    <p:extLst>
      <p:ext uri="{BB962C8B-B14F-4D97-AF65-F5344CB8AC3E}">
        <p14:creationId xmlns:p14="http://schemas.microsoft.com/office/powerpoint/2010/main" val="14317843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2AE86-F08F-1F38-F059-B5A48D46FC3D}"/>
              </a:ext>
            </a:extLst>
          </p:cNvPr>
          <p:cNvSpPr>
            <a:spLocks noGrp="1"/>
          </p:cNvSpPr>
          <p:nvPr>
            <p:ph type="title"/>
          </p:nvPr>
        </p:nvSpPr>
        <p:spPr>
          <a:xfrm>
            <a:off x="-5861" y="1710"/>
            <a:ext cx="5580184" cy="458055"/>
          </a:xfrm>
        </p:spPr>
        <p:txBody>
          <a:bodyPr>
            <a:normAutofit fontScale="90000"/>
          </a:bodyPr>
          <a:lstStyle/>
          <a:p>
            <a:r>
              <a:rPr lang="en-GB"/>
              <a:t>Reference  </a:t>
            </a:r>
            <a:r>
              <a:rPr lang="en-GB" sz="1100"/>
              <a:t>(Madona)</a:t>
            </a:r>
          </a:p>
        </p:txBody>
      </p:sp>
      <p:sp>
        <p:nvSpPr>
          <p:cNvPr id="3" name="Content Placeholder 2">
            <a:extLst>
              <a:ext uri="{FF2B5EF4-FFF2-40B4-BE49-F238E27FC236}">
                <a16:creationId xmlns:a16="http://schemas.microsoft.com/office/drawing/2014/main" id="{FEFA9A09-A530-DB72-0978-E2C0C76BD8A7}"/>
              </a:ext>
            </a:extLst>
          </p:cNvPr>
          <p:cNvSpPr>
            <a:spLocks noGrp="1"/>
          </p:cNvSpPr>
          <p:nvPr>
            <p:ph idx="1"/>
          </p:nvPr>
        </p:nvSpPr>
        <p:spPr>
          <a:xfrm>
            <a:off x="5862" y="442303"/>
            <a:ext cx="12191999" cy="6414598"/>
          </a:xfrm>
        </p:spPr>
        <p:txBody>
          <a:bodyPr vert="horz" lIns="91440" tIns="45720" rIns="91440" bIns="45720" rtlCol="0" anchor="t">
            <a:normAutofit fontScale="92500" lnSpcReduction="20000"/>
          </a:bodyPr>
          <a:lstStyle/>
          <a:p>
            <a:r>
              <a:rPr lang="en-US" sz="1200"/>
              <a:t>Maines, F., Caffo, O., Veccia, A., and </a:t>
            </a:r>
            <a:r>
              <a:rPr lang="en-US" sz="1200" err="1"/>
              <a:t>Galligioni</a:t>
            </a:r>
            <a:r>
              <a:rPr lang="en-US" sz="1200"/>
              <a:t>, E. (2015) Gastrointestinal metastases from prostate cancer: a review of the literature. </a:t>
            </a:r>
            <a:r>
              <a:rPr lang="en-US" sz="1200" i="1"/>
              <a:t>Future oncology (London, England)</a:t>
            </a:r>
            <a:r>
              <a:rPr lang="en-US" sz="1200"/>
              <a:t>, </a:t>
            </a:r>
            <a:r>
              <a:rPr lang="en-US" sz="1200" i="1"/>
              <a:t>11</a:t>
            </a:r>
            <a:r>
              <a:rPr lang="en-US" sz="1200"/>
              <a:t>(4), pp. 691–702. </a:t>
            </a:r>
          </a:p>
          <a:p>
            <a:r>
              <a:rPr lang="en-US" sz="1200" err="1"/>
              <a:t>Mokni</a:t>
            </a:r>
            <a:r>
              <a:rPr lang="en-US" sz="1200"/>
              <a:t>, M., Fourati, N., Zerrouki, C., Othmane, A., </a:t>
            </a:r>
            <a:r>
              <a:rPr lang="en-US" sz="1200" err="1"/>
              <a:t>Omezzine</a:t>
            </a:r>
            <a:r>
              <a:rPr lang="en-US" sz="1200"/>
              <a:t>, A., </a:t>
            </a:r>
            <a:r>
              <a:rPr lang="en-US" sz="1200" err="1"/>
              <a:t>Bouslama</a:t>
            </a:r>
            <a:r>
              <a:rPr lang="en-US" sz="1200"/>
              <a:t>, A. (2021) Review on Recent Advances in Urinary Biomarkers Based Electrochemical Sensors for Prostate Cancer Detection, pp. 123-136</a:t>
            </a:r>
          </a:p>
          <a:p>
            <a:r>
              <a:rPr lang="en-US" sz="1200"/>
              <a:t>Mweya, C (2023) Low Knowledge and Perception of Prostate Cancer Screening Among Men: Implications for Awareness and Screening Practices. </a:t>
            </a:r>
            <a:r>
              <a:rPr lang="en-US" sz="1200" i="1"/>
              <a:t>Arch Surg Oncol,</a:t>
            </a:r>
            <a:r>
              <a:rPr lang="en-US" sz="1200"/>
              <a:t> 9(1), pp 34.</a:t>
            </a:r>
          </a:p>
          <a:p>
            <a:r>
              <a:rPr lang="en-US" sz="1200"/>
              <a:t>NHS Digital. (2023) </a:t>
            </a:r>
            <a:r>
              <a:rPr lang="en-US" sz="1200" i="1"/>
              <a:t>How we're using data to transform prostate cancer research</a:t>
            </a:r>
            <a:r>
              <a:rPr lang="en-US" sz="1200"/>
              <a:t>. </a:t>
            </a:r>
            <a:r>
              <a:rPr lang="en-US" sz="1200">
                <a:hlinkClick r:id="rId2"/>
              </a:rPr>
              <a:t>https://digital.nhs.uk/data-and-information/keeping-data-safe-and-benefitting-the-public/powerful-moments/how-were-using-data-to-transform-prostate-cancer-research</a:t>
            </a:r>
            <a:r>
              <a:rPr lang="en-US" sz="1200"/>
              <a:t> [Accessed: 10 November 2025].</a:t>
            </a:r>
          </a:p>
          <a:p>
            <a:r>
              <a:rPr lang="en-US" sz="1200"/>
              <a:t>NHS England. (2023) </a:t>
            </a:r>
            <a:r>
              <a:rPr lang="en-US" sz="1200" i="1"/>
              <a:t>Digital transformation</a:t>
            </a:r>
            <a:r>
              <a:rPr lang="en-US" sz="1200"/>
              <a:t>. </a:t>
            </a:r>
            <a:r>
              <a:rPr lang="en-US" sz="1200">
                <a:hlinkClick r:id="rId3"/>
              </a:rPr>
              <a:t>https://www.england.nhs.uk/digitaltechnology/</a:t>
            </a:r>
            <a:r>
              <a:rPr lang="en-US" sz="1200"/>
              <a:t> [Accessed: 10 November 2025].</a:t>
            </a:r>
          </a:p>
          <a:p>
            <a:r>
              <a:rPr lang="en-US" sz="1200"/>
              <a:t>NICE (2023) 2023 exceptional surveillance of prostate cancer: diagnosis and management (NICE guideline NG131),Available at: </a:t>
            </a:r>
            <a:r>
              <a:rPr lang="en-US" sz="1200">
                <a:hlinkClick r:id="rId4"/>
              </a:rPr>
              <a:t>https://www.nice.org.uk/guidance/ng131/resources/2023-exceptional-surveillance-of-prostate-cancer-diagnosis-and-management-nice-guideline-ng131-pdf-14749949286853</a:t>
            </a:r>
            <a:r>
              <a:rPr lang="en-US" sz="1200"/>
              <a:t> [Accessed: 10 November 2025].</a:t>
            </a:r>
          </a:p>
          <a:p>
            <a:r>
              <a:rPr lang="en-US" sz="1200"/>
              <a:t>Prime, P. (2025) A real early detection ace, Cancer Research Center, Available at: </a:t>
            </a:r>
            <a:r>
              <a:rPr lang="en-US" sz="1200">
                <a:hlinkClick r:id="rId5"/>
              </a:rPr>
              <a:t>https://news.cancerresearchuk.org/2025/02/13/a-real-early-detection-ace/</a:t>
            </a:r>
            <a:r>
              <a:rPr lang="en-US" sz="1200"/>
              <a:t> [Accessed: 10 November 2025].</a:t>
            </a:r>
          </a:p>
          <a:p>
            <a:r>
              <a:rPr lang="en-US" sz="1200" err="1"/>
              <a:t>RHIHub</a:t>
            </a:r>
            <a:r>
              <a:rPr lang="en-US" sz="1200"/>
              <a:t>, </a:t>
            </a:r>
            <a:r>
              <a:rPr lang="en-US" sz="1200" err="1"/>
              <a:t>nd</a:t>
            </a:r>
            <a:r>
              <a:rPr lang="en-US" sz="1200"/>
              <a:t> PRECEDE-PROCEED Model, Available at: </a:t>
            </a:r>
            <a:r>
              <a:rPr lang="en-US" sz="1200">
                <a:hlinkClick r:id="rId6"/>
              </a:rPr>
              <a:t>https://www.ruralhealthinfo.org/toolkits/health-promotion/2/theories-and-models/precede-proceed#:~:text=The%20PRECEDE-PROCEED%20model%20is%20a%20comprehensive%20structure%20for,planning%20a%20targeted%20and%20focused%20public%20health%20program</a:t>
            </a:r>
            <a:r>
              <a:rPr lang="en-US" sz="1200"/>
              <a:t> [Accessed: 10 November 2025].</a:t>
            </a:r>
          </a:p>
          <a:p>
            <a:r>
              <a:rPr lang="en-US" sz="1200"/>
              <a:t>Salem, A.S., and Syed Md. F. A. K. (2022) Determinants of user acceptance of wearable IoT devices, Cogent Engineering, 9(1), pp. 2087456</a:t>
            </a:r>
          </a:p>
          <a:p>
            <a:r>
              <a:rPr lang="en-US" sz="1200"/>
              <a:t>Tomas, N., and Benyamin, F. M. (2025) Facilitators of, and barriers to, prostate cancer screening uptake: A descriptive phenomenological study of adult men in Namibia. </a:t>
            </a:r>
            <a:r>
              <a:rPr lang="en-US" sz="1200" i="1"/>
              <a:t>BMC urology</a:t>
            </a:r>
            <a:r>
              <a:rPr lang="en-US" sz="1200"/>
              <a:t>, </a:t>
            </a:r>
            <a:r>
              <a:rPr lang="en-US" sz="1200" i="1"/>
              <a:t>25</a:t>
            </a:r>
            <a:r>
              <a:rPr lang="en-US" sz="1200"/>
              <a:t>(1), pp. 131. </a:t>
            </a:r>
          </a:p>
          <a:p>
            <a:r>
              <a:rPr lang="en-US" sz="1200"/>
              <a:t>Vanderbilt University Medical Center. (2025). </a:t>
            </a:r>
            <a:r>
              <a:rPr lang="en-US" sz="1200" i="1"/>
              <a:t>Urine test for prostate cancer could be used at home</a:t>
            </a:r>
            <a:r>
              <a:rPr lang="en-US" sz="1200"/>
              <a:t>. ScienceDaily. Available at: </a:t>
            </a:r>
            <a:r>
              <a:rPr lang="en-US" sz="1200">
                <a:hlinkClick r:id="rId7"/>
              </a:rPr>
              <a:t>https://www.sciencedaily.com/releases/2025/02/250203142246.htm</a:t>
            </a:r>
            <a:r>
              <a:rPr lang="en-US" sz="1200"/>
              <a:t> [Accessed: 10 November 2025].</a:t>
            </a:r>
          </a:p>
          <a:p>
            <a:r>
              <a:rPr lang="en-US" sz="1200"/>
              <a:t>Wei, J. T., Barocas, D., Carlsson, S., Coakley, F., </a:t>
            </a:r>
            <a:r>
              <a:rPr lang="en-US" sz="1200" err="1"/>
              <a:t>Eggener</a:t>
            </a:r>
            <a:r>
              <a:rPr lang="en-US" sz="1200"/>
              <a:t>, S., Etzioni, R., Fine, S. W., Han, M., Kim, S. K., Kirkby, E., </a:t>
            </a:r>
            <a:r>
              <a:rPr lang="en-US" sz="1200" err="1"/>
              <a:t>Konety</a:t>
            </a:r>
            <a:r>
              <a:rPr lang="en-US" sz="1200"/>
              <a:t>, B. R., Miner, M., Moses, K., </a:t>
            </a:r>
            <a:r>
              <a:rPr lang="en-US" sz="1200" err="1"/>
              <a:t>Nissenberg</a:t>
            </a:r>
            <a:r>
              <a:rPr lang="en-US" sz="1200"/>
              <a:t>, M. G., Pinto, P. A., Salami, S. S., Souter, L., Thompson, I. M., and Lin, D. W. (2023) Early Detection of Prostate Cancer: AUA/SUO Guideline Part I: Prostate Cancer Screening. </a:t>
            </a:r>
            <a:r>
              <a:rPr lang="en-US" sz="1200" i="1"/>
              <a:t>The Journal of urology</a:t>
            </a:r>
            <a:r>
              <a:rPr lang="en-US" sz="1200"/>
              <a:t>, </a:t>
            </a:r>
            <a:r>
              <a:rPr lang="en-US" sz="1200" i="1"/>
              <a:t>210</a:t>
            </a:r>
            <a:r>
              <a:rPr lang="en-US" sz="1200"/>
              <a:t>(1), pp. 46–53. </a:t>
            </a:r>
          </a:p>
          <a:p>
            <a:pPr marL="0" indent="0">
              <a:buNone/>
            </a:pPr>
            <a:br>
              <a:rPr lang="en-US"/>
            </a:br>
            <a:endParaRPr lang="en-US"/>
          </a:p>
        </p:txBody>
      </p:sp>
    </p:spTree>
    <p:extLst>
      <p:ext uri="{BB962C8B-B14F-4D97-AF65-F5344CB8AC3E}">
        <p14:creationId xmlns:p14="http://schemas.microsoft.com/office/powerpoint/2010/main" val="22237879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F06D6-37DB-752E-5924-6FEAF3B6CC6F}"/>
              </a:ext>
            </a:extLst>
          </p:cNvPr>
          <p:cNvSpPr>
            <a:spLocks noGrp="1"/>
          </p:cNvSpPr>
          <p:nvPr>
            <p:ph type="title"/>
          </p:nvPr>
        </p:nvSpPr>
        <p:spPr>
          <a:xfrm>
            <a:off x="778205" y="204449"/>
            <a:ext cx="10351477" cy="751133"/>
          </a:xfrm>
        </p:spPr>
        <p:txBody>
          <a:bodyPr/>
          <a:lstStyle/>
          <a:p>
            <a:r>
              <a:rPr lang="en-GB"/>
              <a:t>References </a:t>
            </a:r>
            <a:r>
              <a:rPr lang="en-GB" sz="1800"/>
              <a:t>(Amanda)</a:t>
            </a:r>
          </a:p>
        </p:txBody>
      </p:sp>
      <p:sp>
        <p:nvSpPr>
          <p:cNvPr id="3" name="Content Placeholder 2">
            <a:extLst>
              <a:ext uri="{FF2B5EF4-FFF2-40B4-BE49-F238E27FC236}">
                <a16:creationId xmlns:a16="http://schemas.microsoft.com/office/drawing/2014/main" id="{71562810-18A8-5539-265F-E5A6D9126794}"/>
              </a:ext>
            </a:extLst>
          </p:cNvPr>
          <p:cNvSpPr>
            <a:spLocks noGrp="1"/>
          </p:cNvSpPr>
          <p:nvPr>
            <p:ph idx="1"/>
          </p:nvPr>
        </p:nvSpPr>
        <p:spPr>
          <a:xfrm>
            <a:off x="-1723" y="1327740"/>
            <a:ext cx="12198205" cy="5530541"/>
          </a:xfrm>
        </p:spPr>
        <p:txBody>
          <a:bodyPr vert="horz" lIns="91440" tIns="45720" rIns="91440" bIns="45720" rtlCol="0" anchor="t">
            <a:noAutofit/>
          </a:bodyPr>
          <a:lstStyle/>
          <a:p>
            <a:pPr marL="0" indent="0">
              <a:buNone/>
            </a:pPr>
            <a:r>
              <a:rPr lang="en-GB" sz="1100">
                <a:latin typeface="Arial"/>
                <a:cs typeface="Arial"/>
              </a:rPr>
              <a:t>Brey, P. (2018). "Ethical aspects of privacy in wearable health technology." </a:t>
            </a:r>
            <a:r>
              <a:rPr lang="en-GB" sz="1100" i="1">
                <a:latin typeface="Arial"/>
                <a:cs typeface="Arial"/>
              </a:rPr>
              <a:t>Journal of Medical Ethics,</a:t>
            </a:r>
            <a:r>
              <a:rPr lang="en-GB" sz="1100">
                <a:latin typeface="Arial"/>
                <a:cs typeface="Arial"/>
              </a:rPr>
              <a:t> 44, pp. 387-391.</a:t>
            </a:r>
            <a:endParaRPr lang="en-US" sz="1100">
              <a:latin typeface="Arial"/>
              <a:cs typeface="Arial"/>
            </a:endParaRPr>
          </a:p>
          <a:p>
            <a:pPr marL="0" indent="0" algn="just">
              <a:buNone/>
            </a:pPr>
            <a:r>
              <a:rPr lang="en-GB" sz="1100">
                <a:latin typeface="Arial"/>
                <a:cs typeface="Arial"/>
              </a:rPr>
              <a:t>Data Protection Act. EU. (2016). Available at: </a:t>
            </a:r>
            <a:r>
              <a:rPr lang="en-GB" sz="1100">
                <a:latin typeface="Arial"/>
                <a:cs typeface="Arial"/>
                <a:hlinkClick r:id="rId2"/>
              </a:rPr>
              <a:t>Data protection under GDPR - Your Europe</a:t>
            </a:r>
            <a:r>
              <a:rPr lang="en-GB" sz="1100">
                <a:latin typeface="Arial"/>
                <a:cs typeface="Arial"/>
              </a:rPr>
              <a:t> ( Accessed on: 6 November 2025)</a:t>
            </a:r>
            <a:r>
              <a:rPr lang="en-US" sz="1100">
                <a:latin typeface="Arial"/>
                <a:cs typeface="Arial"/>
              </a:rPr>
              <a:t> .</a:t>
            </a:r>
            <a:endParaRPr lang="en-GB" sz="1100">
              <a:latin typeface="Arial"/>
              <a:cs typeface="Arial"/>
            </a:endParaRPr>
          </a:p>
          <a:p>
            <a:pPr marL="0" indent="0">
              <a:buNone/>
            </a:pPr>
            <a:r>
              <a:rPr lang="en-GB" sz="1100">
                <a:latin typeface="Arial"/>
                <a:cs typeface="Arial"/>
              </a:rPr>
              <a:t>Dean, M., et al. (2018). "Elderly Patient Acceptance of Digital Health Innovations: A Comparative Study." </a:t>
            </a:r>
            <a:r>
              <a:rPr lang="en-GB" sz="1100" i="1">
                <a:latin typeface="Arial"/>
                <a:cs typeface="Arial"/>
              </a:rPr>
              <a:t>Health Informatics Journal, </a:t>
            </a:r>
            <a:r>
              <a:rPr lang="en-GB" sz="1100">
                <a:latin typeface="Arial"/>
                <a:cs typeface="Arial"/>
              </a:rPr>
              <a:t>24, pp. 226-234.</a:t>
            </a:r>
          </a:p>
          <a:p>
            <a:pPr marL="0" indent="0">
              <a:buNone/>
            </a:pPr>
            <a:r>
              <a:rPr lang="en-GB" sz="1100">
                <a:latin typeface="Arial"/>
                <a:cs typeface="Arial"/>
              </a:rPr>
              <a:t>Heffernan, T., 2024. The Invisible Barriers of Structured and. </a:t>
            </a:r>
            <a:r>
              <a:rPr lang="en-GB" sz="1100" i="1">
                <a:latin typeface="Arial"/>
                <a:cs typeface="Arial"/>
              </a:rPr>
              <a:t>The Bloomsbury Handbook of Bourdieu and Educational Research</a:t>
            </a:r>
            <a:r>
              <a:rPr lang="en-GB" sz="1100">
                <a:latin typeface="Arial"/>
                <a:cs typeface="Arial"/>
              </a:rPr>
              <a:t>, pp.283.</a:t>
            </a:r>
          </a:p>
          <a:p>
            <a:pPr marL="0" indent="0">
              <a:buNone/>
            </a:pPr>
            <a:r>
              <a:rPr lang="en-GB" sz="1100">
                <a:latin typeface="Arial"/>
                <a:cs typeface="Arial"/>
              </a:rPr>
              <a:t>Hurst </a:t>
            </a:r>
            <a:r>
              <a:rPr lang="en-GB" sz="1100" err="1">
                <a:solidFill>
                  <a:srgbClr val="1B1B1B"/>
                </a:solidFill>
                <a:latin typeface="Arial"/>
                <a:cs typeface="Arial"/>
              </a:rPr>
              <a:t>devenport</a:t>
            </a:r>
            <a:r>
              <a:rPr lang="en-GB" sz="1100">
                <a:solidFill>
                  <a:srgbClr val="1B1B1B"/>
                </a:solidFill>
                <a:latin typeface="Arial"/>
                <a:cs typeface="Arial"/>
              </a:rPr>
              <a:t>.( 2020) </a:t>
            </a:r>
            <a:r>
              <a:rPr lang="en-GB" sz="1100" i="1">
                <a:solidFill>
                  <a:srgbClr val="1B1B1B"/>
                </a:solidFill>
                <a:latin typeface="Arial"/>
                <a:ea typeface="+mn-lt"/>
                <a:cs typeface="+mn-lt"/>
              </a:rPr>
              <a:t>Ethical Implications of Health Disparities: </a:t>
            </a:r>
            <a:r>
              <a:rPr lang="en-GB" sz="1100" i="1">
                <a:solidFill>
                  <a:srgbClr val="1B1B1B"/>
                </a:solidFill>
                <a:latin typeface="Arial"/>
                <a:ea typeface="+mn-lt"/>
                <a:cs typeface="+mn-lt"/>
                <a:hlinkClick r:id="rId3"/>
              </a:rPr>
              <a:t>https://doi.org</a:t>
            </a:r>
            <a:r>
              <a:rPr lang="en-GB" sz="1100">
                <a:solidFill>
                  <a:srgbClr val="1B1B1B"/>
                </a:solidFill>
                <a:latin typeface="Arial"/>
                <a:ea typeface="+mn-lt"/>
                <a:cs typeface="+mn-lt"/>
                <a:hlinkClick r:id="rId3"/>
              </a:rPr>
              <a:t>DOI</a:t>
            </a:r>
            <a:r>
              <a:rPr lang="en-GB" sz="1100">
                <a:solidFill>
                  <a:srgbClr val="1B1B1B"/>
                </a:solidFill>
                <a:latin typeface="Arial"/>
                <a:ea typeface="+mn-lt"/>
                <a:cs typeface="+mn-lt"/>
              </a:rPr>
              <a:t>: 10.18410/</a:t>
            </a:r>
            <a:r>
              <a:rPr lang="en-GB" sz="1100" err="1">
                <a:solidFill>
                  <a:srgbClr val="1B1B1B"/>
                </a:solidFill>
                <a:latin typeface="Arial"/>
                <a:cs typeface="Arial"/>
              </a:rPr>
              <a:t>jeb</a:t>
            </a:r>
            <a:r>
              <a:rPr lang="en-GB" sz="1100">
                <a:solidFill>
                  <a:srgbClr val="1B1B1B"/>
                </a:solidFill>
                <a:latin typeface="Arial"/>
                <a:cs typeface="Arial"/>
              </a:rPr>
              <a:t> </a:t>
            </a:r>
            <a:r>
              <a:rPr lang="en-GB" sz="1100" err="1">
                <a:solidFill>
                  <a:srgbClr val="1B1B1B"/>
                </a:solidFill>
                <a:latin typeface="Arial"/>
                <a:ea typeface="+mn-lt"/>
                <a:cs typeface="+mn-lt"/>
              </a:rPr>
              <a:t>mh</a:t>
            </a:r>
            <a:r>
              <a:rPr lang="en-GB" sz="1100">
                <a:solidFill>
                  <a:srgbClr val="1B1B1B"/>
                </a:solidFill>
                <a:latin typeface="Arial"/>
                <a:cs typeface="Arial"/>
              </a:rPr>
              <a:t>/2024/11/01/109</a:t>
            </a:r>
            <a:r>
              <a:rPr lang="en-GB" sz="1100">
                <a:latin typeface="Arial"/>
                <a:cs typeface="Arial"/>
              </a:rPr>
              <a:t> (Accessed: </a:t>
            </a:r>
            <a:r>
              <a:rPr lang="en-US" sz="1100">
                <a:latin typeface="Arial"/>
                <a:cs typeface="Arial"/>
              </a:rPr>
              <a:t> 03 November 2025).</a:t>
            </a:r>
            <a:endParaRPr lang="en-GB" sz="1100">
              <a:latin typeface="Arial"/>
              <a:cs typeface="Arial"/>
            </a:endParaRPr>
          </a:p>
          <a:p>
            <a:pPr marL="0" indent="0">
              <a:buNone/>
            </a:pPr>
            <a:r>
              <a:rPr lang="en-GB" sz="1100">
                <a:solidFill>
                  <a:srgbClr val="1B1B1B"/>
                </a:solidFill>
                <a:latin typeface="Arial"/>
                <a:ea typeface="+mn-lt"/>
                <a:cs typeface="+mn-lt"/>
              </a:rPr>
              <a:t>Hurst, S., et al. (2020). "Health inequalities: A critical perspective on the use of digital health interventions." </a:t>
            </a:r>
            <a:r>
              <a:rPr lang="en-GB" sz="1100" i="1">
                <a:solidFill>
                  <a:srgbClr val="1B1B1B"/>
                </a:solidFill>
                <a:latin typeface="Arial"/>
                <a:ea typeface="+mn-lt"/>
                <a:cs typeface="+mn-lt"/>
              </a:rPr>
              <a:t>Social Science &amp; Medicine,</a:t>
            </a:r>
            <a:r>
              <a:rPr lang="en-GB" sz="1100">
                <a:solidFill>
                  <a:srgbClr val="1B1B1B"/>
                </a:solidFill>
                <a:latin typeface="Arial"/>
                <a:ea typeface="+mn-lt"/>
                <a:cs typeface="+mn-lt"/>
              </a:rPr>
              <a:t> 258, pp. 113163.</a:t>
            </a:r>
            <a:endParaRPr lang="en-GB" sz="1100">
              <a:latin typeface="Arial"/>
              <a:cs typeface="Arial"/>
            </a:endParaRPr>
          </a:p>
          <a:p>
            <a:pPr marL="0" indent="0">
              <a:buNone/>
            </a:pPr>
            <a:r>
              <a:rPr lang="en-GB" sz="1100">
                <a:latin typeface="Arial"/>
                <a:cs typeface="Arial"/>
              </a:rPr>
              <a:t>Kelley Anderson, </a:t>
            </a:r>
            <a:r>
              <a:rPr lang="en-GB" sz="1100" err="1">
                <a:solidFill>
                  <a:srgbClr val="1B1B1B"/>
                </a:solidFill>
                <a:latin typeface="Arial"/>
                <a:cs typeface="Arial"/>
              </a:rPr>
              <a:t>Almalawi</a:t>
            </a:r>
            <a:r>
              <a:rPr lang="en-GB" sz="1100">
                <a:solidFill>
                  <a:srgbClr val="1B1B1B"/>
                </a:solidFill>
                <a:latin typeface="Arial"/>
                <a:cs typeface="Arial"/>
              </a:rPr>
              <a:t> A, Khan AI, </a:t>
            </a:r>
            <a:r>
              <a:rPr lang="en-GB" sz="1100" err="1">
                <a:solidFill>
                  <a:srgbClr val="1B1B1B"/>
                </a:solidFill>
                <a:latin typeface="Arial"/>
                <a:cs typeface="Arial"/>
              </a:rPr>
              <a:t>Alsolami</a:t>
            </a:r>
            <a:r>
              <a:rPr lang="en-GB" sz="1100">
                <a:solidFill>
                  <a:srgbClr val="1B1B1B"/>
                </a:solidFill>
                <a:latin typeface="Arial"/>
                <a:cs typeface="Arial"/>
              </a:rPr>
              <a:t> F, </a:t>
            </a:r>
            <a:r>
              <a:rPr lang="en-GB" sz="1100" err="1">
                <a:solidFill>
                  <a:srgbClr val="1B1B1B"/>
                </a:solidFill>
                <a:latin typeface="Arial"/>
                <a:cs typeface="Arial"/>
              </a:rPr>
              <a:t>Abushark</a:t>
            </a:r>
            <a:r>
              <a:rPr lang="en-GB" sz="1100">
                <a:solidFill>
                  <a:srgbClr val="1B1B1B"/>
                </a:solidFill>
                <a:latin typeface="Arial"/>
                <a:cs typeface="Arial"/>
              </a:rPr>
              <a:t> YB, </a:t>
            </a:r>
            <a:r>
              <a:rPr lang="en-GB" sz="1100" err="1">
                <a:solidFill>
                  <a:srgbClr val="1B1B1B"/>
                </a:solidFill>
                <a:latin typeface="Arial"/>
                <a:cs typeface="Arial"/>
              </a:rPr>
              <a:t>Alfakeeh</a:t>
            </a:r>
            <a:r>
              <a:rPr lang="en-GB" sz="1100">
                <a:solidFill>
                  <a:srgbClr val="1B1B1B"/>
                </a:solidFill>
                <a:latin typeface="Arial"/>
                <a:cs typeface="Arial"/>
              </a:rPr>
              <a:t> AS. (2020). </a:t>
            </a:r>
            <a:r>
              <a:rPr lang="en-GB" sz="1100" i="1">
                <a:solidFill>
                  <a:srgbClr val="1B1B1B"/>
                </a:solidFill>
                <a:latin typeface="Arial"/>
                <a:ea typeface="+mn-lt"/>
                <a:cs typeface="+mn-lt"/>
              </a:rPr>
              <a:t>Managing Security of Healthcare Data for a Modern Healthcare System. </a:t>
            </a:r>
            <a:r>
              <a:rPr lang="en-GB" sz="1100">
                <a:solidFill>
                  <a:srgbClr val="1B1B1B"/>
                </a:solidFill>
                <a:latin typeface="Arial"/>
                <a:cs typeface="Arial"/>
                <a:hlinkClick r:id="rId4"/>
              </a:rPr>
              <a:t>https://doi.org/10.3390/s23073612</a:t>
            </a:r>
            <a:r>
              <a:rPr lang="en-GB" sz="1100">
                <a:solidFill>
                  <a:srgbClr val="1B1B1B"/>
                </a:solidFill>
                <a:latin typeface="Arial"/>
                <a:cs typeface="Arial"/>
              </a:rPr>
              <a:t> </a:t>
            </a:r>
            <a:r>
              <a:rPr lang="en-GB" sz="1100">
                <a:latin typeface="Arial"/>
                <a:cs typeface="Arial"/>
              </a:rPr>
              <a:t> (Accessed: 05 November 2025).</a:t>
            </a:r>
          </a:p>
          <a:p>
            <a:pPr marL="0" indent="0">
              <a:buNone/>
            </a:pPr>
            <a:r>
              <a:rPr lang="en-GB" sz="1100">
                <a:solidFill>
                  <a:srgbClr val="1B1B1B"/>
                </a:solidFill>
                <a:latin typeface="Arial"/>
                <a:ea typeface="+mn-lt"/>
                <a:cs typeface="+mn-lt"/>
              </a:rPr>
              <a:t>Kelley, P., et al. (2020). "Privacy in digital health: Considerations for stakeholders."</a:t>
            </a:r>
            <a:r>
              <a:rPr lang="en-GB" sz="1100" i="1">
                <a:solidFill>
                  <a:srgbClr val="1B1B1B"/>
                </a:solidFill>
                <a:latin typeface="Arial"/>
                <a:ea typeface="+mn-lt"/>
                <a:cs typeface="+mn-lt"/>
              </a:rPr>
              <a:t> Health Policy and Technology, </a:t>
            </a:r>
            <a:r>
              <a:rPr lang="en-GB" sz="1100">
                <a:solidFill>
                  <a:srgbClr val="1B1B1B"/>
                </a:solidFill>
                <a:latin typeface="Arial"/>
                <a:ea typeface="+mn-lt"/>
                <a:cs typeface="+mn-lt"/>
              </a:rPr>
              <a:t>9, pp.163-170.</a:t>
            </a:r>
            <a:endParaRPr lang="en-GB" sz="1100">
              <a:latin typeface="Arial"/>
              <a:cs typeface="Arial"/>
            </a:endParaRPr>
          </a:p>
          <a:p>
            <a:pPr marL="0" indent="0">
              <a:buNone/>
            </a:pPr>
            <a:r>
              <a:rPr lang="en-GB" sz="1100">
                <a:latin typeface="Arial"/>
                <a:cs typeface="Arial"/>
              </a:rPr>
              <a:t>Loeb and Laporte. (2020).</a:t>
            </a:r>
            <a:r>
              <a:rPr lang="en-GB" sz="1100">
                <a:solidFill>
                  <a:srgbClr val="1F1F1F"/>
                </a:solidFill>
                <a:latin typeface="Arial"/>
                <a:ea typeface="+mn-lt"/>
                <a:cs typeface="+mn-lt"/>
              </a:rPr>
              <a:t> </a:t>
            </a:r>
            <a:r>
              <a:rPr lang="en-GB" sz="1100" i="1">
                <a:solidFill>
                  <a:srgbClr val="1F1F1F"/>
                </a:solidFill>
                <a:latin typeface="Arial"/>
                <a:ea typeface="+mn-lt"/>
                <a:cs typeface="+mn-lt"/>
              </a:rPr>
              <a:t>Wearables and healthcare: regulatory strategies</a:t>
            </a:r>
            <a:r>
              <a:rPr lang="en-GB" sz="1100">
                <a:solidFill>
                  <a:srgbClr val="1F1F1F"/>
                </a:solidFill>
                <a:latin typeface="Arial"/>
                <a:ea typeface="+mn-lt"/>
                <a:cs typeface="+mn-lt"/>
              </a:rPr>
              <a:t>. Available at: </a:t>
            </a:r>
            <a:r>
              <a:rPr lang="en-GB" sz="1100">
                <a:solidFill>
                  <a:srgbClr val="1F1F1F"/>
                </a:solidFill>
                <a:latin typeface="Arial"/>
                <a:cs typeface="Arial"/>
                <a:hlinkClick r:id="rId5"/>
              </a:rPr>
              <a:t>Wearables and healthcare: regulatory strategies</a:t>
            </a:r>
            <a:r>
              <a:rPr lang="en-GB" sz="1100">
                <a:solidFill>
                  <a:srgbClr val="1F1F1F"/>
                </a:solidFill>
                <a:latin typeface="Arial"/>
                <a:cs typeface="Arial"/>
              </a:rPr>
              <a:t> (accessed on: 6 November 2025). </a:t>
            </a:r>
            <a:endParaRPr lang="en-GB" sz="1100">
              <a:latin typeface="Arial"/>
              <a:cs typeface="Arial"/>
            </a:endParaRPr>
          </a:p>
          <a:p>
            <a:pPr marL="0" indent="0">
              <a:buNone/>
            </a:pPr>
            <a:r>
              <a:rPr lang="en-GB" sz="1100">
                <a:latin typeface="Arial"/>
                <a:cs typeface="Arial"/>
              </a:rPr>
              <a:t>Loeb, S., &amp; Laporte, R. (2020). "Regulatory challenges of digital health technologies." </a:t>
            </a:r>
            <a:r>
              <a:rPr lang="en-GB" sz="1100" i="1">
                <a:latin typeface="Arial"/>
                <a:cs typeface="Arial"/>
              </a:rPr>
              <a:t>Health Policy and Technology,</a:t>
            </a:r>
            <a:r>
              <a:rPr lang="en-GB" sz="1100">
                <a:latin typeface="Arial"/>
                <a:cs typeface="Arial"/>
              </a:rPr>
              <a:t> 9, pp. 324-328.</a:t>
            </a:r>
          </a:p>
          <a:p>
            <a:pPr marL="0" indent="0">
              <a:buNone/>
            </a:pPr>
            <a:r>
              <a:rPr lang="en-GB" sz="1100">
                <a:latin typeface="Arial"/>
                <a:cs typeface="Arial"/>
              </a:rPr>
              <a:t>López </a:t>
            </a:r>
            <a:r>
              <a:rPr lang="en-GB" sz="1100" err="1">
                <a:latin typeface="Arial"/>
                <a:cs typeface="Arial"/>
              </a:rPr>
              <a:t>dagesim</a:t>
            </a:r>
            <a:r>
              <a:rPr lang="en-GB" sz="1100">
                <a:latin typeface="Arial"/>
                <a:cs typeface="Arial"/>
              </a:rPr>
              <a:t>.( 2021).</a:t>
            </a:r>
            <a:r>
              <a:rPr lang="en-GB" sz="1100" i="1">
                <a:latin typeface="Arial"/>
                <a:ea typeface="+mn-lt"/>
                <a:cs typeface="+mn-lt"/>
              </a:rPr>
              <a:t> Safeguard personal data and build trust with consent management. Available at: </a:t>
            </a:r>
            <a:r>
              <a:rPr lang="en-GB" sz="1100">
                <a:latin typeface="Arial"/>
                <a:cs typeface="Arial"/>
                <a:hlinkClick r:id="rId6"/>
              </a:rPr>
              <a:t>Consent Management Platform | Products | OneTrust</a:t>
            </a:r>
            <a:r>
              <a:rPr lang="en-GB" sz="1100">
                <a:latin typeface="Arial"/>
                <a:cs typeface="Arial"/>
              </a:rPr>
              <a:t> (Accessed: 03 November 2025)</a:t>
            </a:r>
          </a:p>
          <a:p>
            <a:pPr marL="0" indent="0">
              <a:buNone/>
            </a:pPr>
            <a:r>
              <a:rPr lang="en-GB" sz="1100">
                <a:latin typeface="Arial"/>
                <a:cs typeface="Arial"/>
              </a:rPr>
              <a:t>López, C., et al. (2021). "Informed consent in the digital age: Challenges and solutions." </a:t>
            </a:r>
            <a:r>
              <a:rPr lang="en-GB" sz="1100" i="1">
                <a:latin typeface="Arial"/>
                <a:cs typeface="Arial"/>
              </a:rPr>
              <a:t>BMC Medical Ethics,</a:t>
            </a:r>
            <a:r>
              <a:rPr lang="en-GB" sz="1100">
                <a:latin typeface="Arial"/>
                <a:cs typeface="Arial"/>
              </a:rPr>
              <a:t> 22, pp. 127.</a:t>
            </a:r>
          </a:p>
          <a:p>
            <a:pPr marL="0" indent="0">
              <a:buNone/>
            </a:pPr>
            <a:endParaRPr lang="en-US" sz="1100">
              <a:latin typeface="Arial"/>
              <a:cs typeface="Arial"/>
            </a:endParaRPr>
          </a:p>
          <a:p>
            <a:pPr marL="0" indent="0">
              <a:buNone/>
            </a:pPr>
            <a:r>
              <a:rPr lang="en-GB" sz="1100">
                <a:latin typeface="Arial"/>
                <a:cs typeface="Arial"/>
              </a:rPr>
              <a:t>World Health Organization. (1986). Ottawa Charter for Health Promotion. Retrieved from [WHO]</a:t>
            </a:r>
            <a:r>
              <a:rPr lang="en-GB" sz="1100">
                <a:latin typeface="Arial"/>
                <a:cs typeface="Arial"/>
                <a:hlinkClick r:id="rId7"/>
              </a:rPr>
              <a:t>https://www.who.int</a:t>
            </a:r>
            <a:r>
              <a:rPr lang="en-GB" sz="1100">
                <a:latin typeface="Arial"/>
                <a:cs typeface="Arial"/>
              </a:rPr>
              <a:t> (Accessed 20bseptember 2025).</a:t>
            </a:r>
          </a:p>
          <a:p>
            <a:pPr marL="0" indent="0">
              <a:buNone/>
            </a:pPr>
            <a:r>
              <a:rPr lang="en-GB" sz="1100">
                <a:latin typeface="Arial"/>
                <a:cs typeface="Arial"/>
              </a:rPr>
              <a:t>World Health Organization. (2020). Physical inactivity: A global public health problem. Retrieved from [WHO] </a:t>
            </a:r>
            <a:r>
              <a:rPr lang="en-GB" sz="1100">
                <a:latin typeface="Arial"/>
                <a:cs typeface="Arial"/>
                <a:hlinkClick r:id="rId7"/>
              </a:rPr>
              <a:t>https://www.who.int</a:t>
            </a:r>
            <a:r>
              <a:rPr lang="en-GB" sz="1100">
                <a:latin typeface="Arial"/>
                <a:cs typeface="Arial"/>
              </a:rPr>
              <a:t> (Accessed: 26 September 2025).</a:t>
            </a:r>
            <a:endParaRPr lang="en-GB" sz="1100"/>
          </a:p>
          <a:p>
            <a:endParaRPr lang="en-GB">
              <a:latin typeface="Arial"/>
              <a:cs typeface="Arial"/>
            </a:endParaRPr>
          </a:p>
          <a:p>
            <a:endParaRPr lang="en-GB"/>
          </a:p>
        </p:txBody>
      </p:sp>
    </p:spTree>
    <p:extLst>
      <p:ext uri="{BB962C8B-B14F-4D97-AF65-F5344CB8AC3E}">
        <p14:creationId xmlns:p14="http://schemas.microsoft.com/office/powerpoint/2010/main" val="8767827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6D131-3259-0DCA-D25A-661BEA34CFD5}"/>
              </a:ext>
            </a:extLst>
          </p:cNvPr>
          <p:cNvSpPr>
            <a:spLocks noGrp="1"/>
          </p:cNvSpPr>
          <p:nvPr>
            <p:ph type="title"/>
          </p:nvPr>
        </p:nvSpPr>
        <p:spPr/>
        <p:txBody>
          <a:bodyPr/>
          <a:lstStyle/>
          <a:p>
            <a:r>
              <a:rPr lang="en-GB"/>
              <a:t>References </a:t>
            </a:r>
          </a:p>
        </p:txBody>
      </p:sp>
      <p:sp>
        <p:nvSpPr>
          <p:cNvPr id="3" name="Content Placeholder 2">
            <a:extLst>
              <a:ext uri="{FF2B5EF4-FFF2-40B4-BE49-F238E27FC236}">
                <a16:creationId xmlns:a16="http://schemas.microsoft.com/office/drawing/2014/main" id="{646370F6-083F-8B32-83D5-A20CB5376AE7}"/>
              </a:ext>
            </a:extLst>
          </p:cNvPr>
          <p:cNvSpPr>
            <a:spLocks noGrp="1"/>
          </p:cNvSpPr>
          <p:nvPr>
            <p:ph idx="1"/>
          </p:nvPr>
        </p:nvSpPr>
        <p:spPr>
          <a:xfrm>
            <a:off x="147650" y="1899950"/>
            <a:ext cx="11018678" cy="4234150"/>
          </a:xfrm>
        </p:spPr>
        <p:txBody>
          <a:bodyPr vert="horz" lIns="91440" tIns="45720" rIns="91440" bIns="45720" rtlCol="0" anchor="t">
            <a:normAutofit/>
          </a:bodyPr>
          <a:lstStyle/>
          <a:p>
            <a:pPr marL="0" indent="0">
              <a:buNone/>
            </a:pPr>
            <a:r>
              <a:rPr lang="en-GB" sz="1100" err="1">
                <a:latin typeface="Arial"/>
                <a:cs typeface="Arial"/>
              </a:rPr>
              <a:t>Magregor</a:t>
            </a:r>
            <a:r>
              <a:rPr lang="en-GB" sz="1100">
                <a:solidFill>
                  <a:srgbClr val="1F1F1F"/>
                </a:solidFill>
                <a:latin typeface="Arial"/>
                <a:cs typeface="Arial"/>
              </a:rPr>
              <a:t> Dean. ( 2018). </a:t>
            </a:r>
            <a:r>
              <a:rPr lang="en-GB" sz="1100" i="1">
                <a:latin typeface="Arial"/>
                <a:cs typeface="Arial"/>
              </a:rPr>
              <a:t>Using Technology to Enhance Lesson Delivery: A Comprehensive Approach</a:t>
            </a:r>
            <a:r>
              <a:rPr lang="en-GB" sz="1100">
                <a:latin typeface="Arial"/>
                <a:cs typeface="Arial"/>
              </a:rPr>
              <a:t>. available at: </a:t>
            </a:r>
            <a:r>
              <a:rPr lang="en-GB" sz="1100">
                <a:latin typeface="Arial"/>
                <a:cs typeface="Arial"/>
                <a:hlinkClick r:id="rId2"/>
              </a:rPr>
              <a:t>Using Technology to Enhance Lesson Delivery: A Comprehensive Approach</a:t>
            </a:r>
            <a:r>
              <a:rPr lang="en-GB" sz="1100">
                <a:latin typeface="Arial"/>
                <a:cs typeface="Arial"/>
              </a:rPr>
              <a:t> (Accessed: 06 November 2025). </a:t>
            </a:r>
            <a:r>
              <a:rPr lang="en-US" sz="1100">
                <a:latin typeface="Arial"/>
                <a:cs typeface="Arial"/>
              </a:rPr>
              <a:t> </a:t>
            </a:r>
            <a:endParaRPr lang="en-GB" sz="1100">
              <a:latin typeface="Arial"/>
              <a:cs typeface="Arial"/>
            </a:endParaRPr>
          </a:p>
          <a:p>
            <a:pPr marL="0" indent="0">
              <a:buNone/>
            </a:pPr>
            <a:r>
              <a:rPr lang="en-GB" sz="1100">
                <a:solidFill>
                  <a:srgbClr val="222222"/>
                </a:solidFill>
                <a:latin typeface="Arial"/>
                <a:cs typeface="Arial"/>
              </a:rPr>
              <a:t>Meyer, M. N., et al. (2018). "Informed consent for digital health: A framework." </a:t>
            </a:r>
            <a:r>
              <a:rPr lang="en-GB" sz="1100" i="1">
                <a:solidFill>
                  <a:srgbClr val="222222"/>
                </a:solidFill>
                <a:latin typeface="Arial"/>
                <a:cs typeface="Arial"/>
              </a:rPr>
              <a:t>Public Health Ethics,</a:t>
            </a:r>
            <a:r>
              <a:rPr lang="en-GB" sz="1100">
                <a:solidFill>
                  <a:srgbClr val="222222"/>
                </a:solidFill>
                <a:latin typeface="Arial"/>
                <a:cs typeface="Arial"/>
              </a:rPr>
              <a:t> 11, pp.174-184.</a:t>
            </a:r>
            <a:endParaRPr lang="en-GB" sz="1100">
              <a:latin typeface="Arial"/>
              <a:cs typeface="Arial"/>
            </a:endParaRPr>
          </a:p>
          <a:p>
            <a:pPr marL="0" indent="0">
              <a:buNone/>
            </a:pPr>
            <a:r>
              <a:rPr lang="en-GB" sz="1100">
                <a:latin typeface="Arial"/>
                <a:cs typeface="Arial"/>
              </a:rPr>
              <a:t>Meyer, R.E., </a:t>
            </a:r>
            <a:r>
              <a:rPr lang="en-GB" sz="1100" err="1">
                <a:solidFill>
                  <a:srgbClr val="222222"/>
                </a:solidFill>
                <a:latin typeface="Arial"/>
                <a:cs typeface="Arial"/>
              </a:rPr>
              <a:t>Jancsary</a:t>
            </a:r>
            <a:r>
              <a:rPr lang="en-GB" sz="1100">
                <a:solidFill>
                  <a:srgbClr val="222222"/>
                </a:solidFill>
                <a:latin typeface="Arial"/>
                <a:cs typeface="Arial"/>
              </a:rPr>
              <a:t>, D., </a:t>
            </a:r>
            <a:r>
              <a:rPr lang="en-GB" sz="1100" err="1">
                <a:solidFill>
                  <a:srgbClr val="222222"/>
                </a:solidFill>
                <a:latin typeface="Arial"/>
                <a:cs typeface="Arial"/>
              </a:rPr>
              <a:t>Höllerer</a:t>
            </a:r>
            <a:r>
              <a:rPr lang="en-GB" sz="1100">
                <a:solidFill>
                  <a:srgbClr val="222222"/>
                </a:solidFill>
                <a:latin typeface="Arial"/>
                <a:cs typeface="Arial"/>
              </a:rPr>
              <a:t>, M.A. and Boxenbaum, E. (2018). </a:t>
            </a:r>
            <a:r>
              <a:rPr lang="en-GB" sz="1100" i="1">
                <a:solidFill>
                  <a:srgbClr val="222222"/>
                </a:solidFill>
                <a:latin typeface="Arial"/>
                <a:cs typeface="Arial"/>
              </a:rPr>
              <a:t>The role of verbal and visual text in the process of institutionalization.</a:t>
            </a:r>
            <a:r>
              <a:rPr lang="en-GB" sz="1100">
                <a:solidFill>
                  <a:srgbClr val="222222"/>
                </a:solidFill>
                <a:latin typeface="Arial"/>
                <a:cs typeface="Arial"/>
              </a:rPr>
              <a:t> </a:t>
            </a:r>
            <a:r>
              <a:rPr lang="en-GB" sz="1100" i="1">
                <a:solidFill>
                  <a:srgbClr val="222222"/>
                </a:solidFill>
                <a:latin typeface="Arial"/>
                <a:cs typeface="Arial"/>
              </a:rPr>
              <a:t>Academy of management review</a:t>
            </a:r>
            <a:r>
              <a:rPr lang="en-GB" sz="1100">
                <a:solidFill>
                  <a:srgbClr val="222222"/>
                </a:solidFill>
                <a:latin typeface="Arial"/>
                <a:cs typeface="Arial"/>
              </a:rPr>
              <a:t>, </a:t>
            </a:r>
            <a:r>
              <a:rPr lang="en-GB" sz="1100" i="1">
                <a:solidFill>
                  <a:srgbClr val="222222"/>
                </a:solidFill>
                <a:latin typeface="Arial"/>
                <a:cs typeface="Arial"/>
              </a:rPr>
              <a:t>43</a:t>
            </a:r>
            <a:r>
              <a:rPr lang="en-GB" sz="1100">
                <a:solidFill>
                  <a:srgbClr val="222222"/>
                </a:solidFill>
                <a:latin typeface="Arial"/>
                <a:cs typeface="Arial"/>
              </a:rPr>
              <a:t>(3), pp.392-418. </a:t>
            </a:r>
            <a:r>
              <a:rPr lang="en-GB" sz="1100">
                <a:latin typeface="Arial"/>
                <a:cs typeface="Arial"/>
                <a:hlinkClick r:id="rId3"/>
              </a:rPr>
              <a:t>https://doi.org/10.5465/amr.2014.0301</a:t>
            </a:r>
            <a:r>
              <a:rPr lang="en-GB" sz="1100">
                <a:latin typeface="Arial"/>
                <a:cs typeface="Arial"/>
              </a:rPr>
              <a:t>  (Accessed: 02 November 2025).</a:t>
            </a:r>
          </a:p>
          <a:p>
            <a:pPr marL="0" indent="0">
              <a:buNone/>
            </a:pPr>
            <a:r>
              <a:rPr lang="en-GB" sz="1100">
                <a:solidFill>
                  <a:srgbClr val="222222"/>
                </a:solidFill>
                <a:latin typeface="Arial"/>
                <a:cs typeface="Arial"/>
              </a:rPr>
              <a:t>Nguyen, K., et al. (2020). "Assessing Health Equity in Digital Health Interventions." </a:t>
            </a:r>
            <a:r>
              <a:rPr lang="en-GB" sz="1100" i="1">
                <a:solidFill>
                  <a:srgbClr val="222222"/>
                </a:solidFill>
                <a:latin typeface="Arial"/>
                <a:cs typeface="Arial"/>
              </a:rPr>
              <a:t>Journal of Health Informatics,</a:t>
            </a:r>
            <a:r>
              <a:rPr lang="en-GB" sz="1100">
                <a:solidFill>
                  <a:srgbClr val="222222"/>
                </a:solidFill>
                <a:latin typeface="Arial"/>
                <a:cs typeface="Arial"/>
              </a:rPr>
              <a:t> 26, pp. 1-11.</a:t>
            </a:r>
            <a:endParaRPr lang="en-GB" sz="1100">
              <a:latin typeface="Arial"/>
              <a:cs typeface="Arial"/>
            </a:endParaRPr>
          </a:p>
          <a:p>
            <a:pPr marL="0" indent="0">
              <a:buNone/>
            </a:pPr>
            <a:r>
              <a:rPr lang="en-GB" sz="1100">
                <a:latin typeface="Arial"/>
                <a:cs typeface="Arial"/>
              </a:rPr>
              <a:t>Philip Brey. (2018).</a:t>
            </a:r>
            <a:r>
              <a:rPr lang="en-GB" sz="1100" i="1">
                <a:solidFill>
                  <a:srgbClr val="1F1F1F"/>
                </a:solidFill>
                <a:latin typeface="Arial"/>
                <a:cs typeface="Arial"/>
              </a:rPr>
              <a:t>The strategic role of technology in a good society. </a:t>
            </a:r>
            <a:r>
              <a:rPr lang="en-GB" sz="1100">
                <a:latin typeface="Arial"/>
                <a:cs typeface="Arial"/>
                <a:hlinkClick r:id="rId4"/>
              </a:rPr>
              <a:t>https://doi.org/10.1016/j.techsoc.2017.02.002</a:t>
            </a:r>
            <a:r>
              <a:rPr lang="en-GB" sz="1100">
                <a:latin typeface="Arial"/>
                <a:cs typeface="Arial"/>
              </a:rPr>
              <a:t>  (Accessed: 02 November 2025).</a:t>
            </a:r>
          </a:p>
          <a:p>
            <a:pPr marL="0" indent="0">
              <a:buNone/>
            </a:pPr>
            <a:r>
              <a:rPr lang="en-GB" sz="1100">
                <a:solidFill>
                  <a:srgbClr val="1F1F1F"/>
                </a:solidFill>
                <a:latin typeface="Arial"/>
                <a:cs typeface="Arial"/>
              </a:rPr>
              <a:t>Rosenstock, I. M. (1974). "Historical </a:t>
            </a:r>
            <a:r>
              <a:rPr lang="en-GB" sz="1100" err="1">
                <a:solidFill>
                  <a:srgbClr val="1F1F1F"/>
                </a:solidFill>
                <a:latin typeface="Arial"/>
                <a:cs typeface="Arial"/>
              </a:rPr>
              <a:t>rootsorigins</a:t>
            </a:r>
            <a:r>
              <a:rPr lang="en-GB" sz="1100">
                <a:solidFill>
                  <a:srgbClr val="1F1F1F"/>
                </a:solidFill>
                <a:latin typeface="Arial"/>
                <a:cs typeface="Arial"/>
              </a:rPr>
              <a:t> of the Health Belief Model."  </a:t>
            </a:r>
            <a:r>
              <a:rPr lang="en-GB" sz="1100" i="1">
                <a:solidFill>
                  <a:srgbClr val="1F1F1F"/>
                </a:solidFill>
                <a:latin typeface="Arial"/>
                <a:cs typeface="Arial"/>
              </a:rPr>
              <a:t>Health Education Monographs</a:t>
            </a:r>
            <a:r>
              <a:rPr lang="en-GB" sz="1100">
                <a:solidFill>
                  <a:srgbClr val="1F1F1F"/>
                </a:solidFill>
                <a:latin typeface="Arial"/>
                <a:cs typeface="Arial"/>
              </a:rPr>
              <a:t>,2, pp. 328-335.</a:t>
            </a:r>
            <a:endParaRPr lang="en-GB" sz="1100">
              <a:latin typeface="Arial"/>
              <a:cs typeface="Arial"/>
            </a:endParaRPr>
          </a:p>
          <a:p>
            <a:pPr marL="0" indent="0">
              <a:buNone/>
            </a:pPr>
            <a:r>
              <a:rPr lang="en-GB" sz="1100">
                <a:latin typeface="Arial"/>
                <a:cs typeface="Arial"/>
              </a:rPr>
              <a:t>Smith, J. L., Roberts, K., &amp; Wong, F. (2021). Engaging Parents in Children's Literacy Development: The Role of Technology. </a:t>
            </a:r>
            <a:r>
              <a:rPr lang="en-GB" sz="1100" i="1">
                <a:latin typeface="Arial"/>
                <a:cs typeface="Arial"/>
              </a:rPr>
              <a:t>Early Childhood Research Quarterly</a:t>
            </a:r>
            <a:r>
              <a:rPr lang="en-GB" sz="1100">
                <a:latin typeface="Arial"/>
                <a:cs typeface="Arial"/>
              </a:rPr>
              <a:t>, 58, pp. 123-135.</a:t>
            </a:r>
          </a:p>
          <a:p>
            <a:pPr marL="0" indent="0">
              <a:buNone/>
            </a:pPr>
            <a:r>
              <a:rPr lang="en-GB" sz="1100">
                <a:latin typeface="Arial"/>
                <a:cs typeface="Arial"/>
              </a:rPr>
              <a:t>Williams, K., &amp; Clarke, H. (2022). Funding Issues in Digital Education: Bridging the Gap. </a:t>
            </a:r>
            <a:r>
              <a:rPr lang="en-GB" sz="1100" i="1">
                <a:latin typeface="Arial"/>
                <a:cs typeface="Arial"/>
              </a:rPr>
              <a:t>International Journal of Educational Policy</a:t>
            </a:r>
            <a:r>
              <a:rPr lang="en-GB" sz="1100">
                <a:latin typeface="Arial"/>
                <a:cs typeface="Arial"/>
              </a:rPr>
              <a:t>, 34, pp. 375-392.</a:t>
            </a:r>
          </a:p>
          <a:p>
            <a:pPr marL="0" indent="0">
              <a:buNone/>
            </a:pPr>
            <a:r>
              <a:rPr lang="en-GB" sz="1100">
                <a:latin typeface="Arial"/>
                <a:cs typeface="Arial"/>
              </a:rPr>
              <a:t>World Health Organization. (1986). Ottawa Charter for Health Promotion. Retrieved from [WHO]</a:t>
            </a:r>
            <a:r>
              <a:rPr lang="en-GB" sz="1100">
                <a:latin typeface="Arial"/>
                <a:cs typeface="Arial"/>
                <a:hlinkClick r:id="rId5"/>
              </a:rPr>
              <a:t>https://www.who.int</a:t>
            </a:r>
            <a:r>
              <a:rPr lang="en-GB" sz="1100">
                <a:latin typeface="Arial"/>
                <a:cs typeface="Arial"/>
              </a:rPr>
              <a:t> (Accessed 20bseptember 2025).</a:t>
            </a:r>
            <a:endParaRPr lang="en-US" sz="1100">
              <a:latin typeface="Arial"/>
              <a:cs typeface="Arial"/>
            </a:endParaRPr>
          </a:p>
          <a:p>
            <a:pPr marL="0" indent="0">
              <a:buNone/>
            </a:pPr>
            <a:r>
              <a:rPr lang="en-GB" sz="1100">
                <a:latin typeface="Arial"/>
                <a:cs typeface="Arial"/>
              </a:rPr>
              <a:t>World Health Organization. (2020). Physical inactivity: A global public health problem. Retrieved from [WHO] </a:t>
            </a:r>
            <a:r>
              <a:rPr lang="en-GB" sz="1100">
                <a:latin typeface="Arial"/>
                <a:cs typeface="Arial"/>
                <a:hlinkClick r:id="rId5"/>
              </a:rPr>
              <a:t>https://www.who.int</a:t>
            </a:r>
            <a:r>
              <a:rPr lang="en-GB" sz="1100">
                <a:latin typeface="Arial"/>
                <a:cs typeface="Arial"/>
              </a:rPr>
              <a:t> (Accessed: 26 September 2025).</a:t>
            </a:r>
            <a:endParaRPr lang="en-GB"/>
          </a:p>
          <a:p>
            <a:endParaRPr lang="en-GB" sz="1100">
              <a:latin typeface="Arial"/>
              <a:cs typeface="Arial"/>
            </a:endParaRPr>
          </a:p>
        </p:txBody>
      </p:sp>
      <p:sp>
        <p:nvSpPr>
          <p:cNvPr id="4" name="Date Placeholder 3">
            <a:extLst>
              <a:ext uri="{FF2B5EF4-FFF2-40B4-BE49-F238E27FC236}">
                <a16:creationId xmlns:a16="http://schemas.microsoft.com/office/drawing/2014/main" id="{EC8CAAE3-3618-6DA4-D960-CFBE4BD817FA}"/>
              </a:ext>
            </a:extLst>
          </p:cNvPr>
          <p:cNvSpPr>
            <a:spLocks noGrp="1"/>
          </p:cNvSpPr>
          <p:nvPr>
            <p:ph type="dt" sz="half" idx="10"/>
          </p:nvPr>
        </p:nvSpPr>
        <p:spPr/>
        <p:txBody>
          <a:bodyPr/>
          <a:lstStyle/>
          <a:p>
            <a:fld id="{B17EC2F7-06D8-4C44-9A8B-983ED11242C6}" type="datetime1">
              <a:t>11/9/2025</a:t>
            </a:fld>
            <a:endParaRPr lang="en-US"/>
          </a:p>
        </p:txBody>
      </p:sp>
      <p:sp>
        <p:nvSpPr>
          <p:cNvPr id="5" name="Footer Placeholder 4">
            <a:extLst>
              <a:ext uri="{FF2B5EF4-FFF2-40B4-BE49-F238E27FC236}">
                <a16:creationId xmlns:a16="http://schemas.microsoft.com/office/drawing/2014/main" id="{45BE5B03-486E-D2CD-3FF5-ADD519ECF7E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01A828F-A97A-D2DE-CA89-766C604C6DFD}"/>
              </a:ext>
            </a:extLst>
          </p:cNvPr>
          <p:cNvSpPr>
            <a:spLocks noGrp="1"/>
          </p:cNvSpPr>
          <p:nvPr>
            <p:ph type="sldNum" sz="quarter" idx="12"/>
          </p:nvPr>
        </p:nvSpPr>
        <p:spPr/>
        <p:txBody>
          <a:bodyPr/>
          <a:lstStyle/>
          <a:p>
            <a:fld id="{8DFDE724-0293-4953-AE9D-4D814FA589B0}" type="slidenum">
              <a:rPr lang="en-US" dirty="0"/>
              <a:t>55</a:t>
            </a:fld>
            <a:endParaRPr lang="en-US"/>
          </a:p>
        </p:txBody>
      </p:sp>
    </p:spTree>
    <p:extLst>
      <p:ext uri="{BB962C8B-B14F-4D97-AF65-F5344CB8AC3E}">
        <p14:creationId xmlns:p14="http://schemas.microsoft.com/office/powerpoint/2010/main" val="366651819"/>
      </p:ext>
    </p:extLst>
  </p:cSld>
  <p:clrMapOvr>
    <a:masterClrMapping/>
  </p:clrMapOvr>
</p:sld>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ccentBoxVTI">
      <a:majorFont>
        <a:latin typeface="Avenir Next LT Pro"/>
        <a:ea typeface=""/>
        <a:cs typeface=""/>
      </a:majorFont>
      <a:minorFont>
        <a:latin typeface="Avenir Next LT Pro"/>
        <a:ea typeface=""/>
        <a:cs typeface=""/>
      </a:minorFont>
    </a:fontScheme>
    <a:fmtScheme name="AccentBox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F4FE582F-5DDE-4E50-A331-B77FB79D7361}" vid="{42624B42-66F4-4B9A-A3DB-EB561F1627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55</Slides>
  <Notes>1</Notes>
  <HiddenSlides>0</HiddenSlide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AccentBoxVTI</vt:lpstr>
      <vt:lpstr>Men's Health Diagnostic Underwear Group:50+ men Setting: NHS </vt:lpstr>
      <vt:lpstr>Component 3  Group Project Presentation   </vt:lpstr>
      <vt:lpstr>Table Of Contents </vt:lpstr>
      <vt:lpstr>Introduction (Adji)</vt:lpstr>
      <vt:lpstr>Overviews</vt:lpstr>
      <vt:lpstr>Adji Smart Underwear feature </vt:lpstr>
      <vt:lpstr>Understanding the Public Health Issue: Prostate Cancer in the UK.                                        (First slide Imtiaz)</vt:lpstr>
      <vt:lpstr>Key Statistics on Prostate Cancer in the UK.        Imtiaz </vt:lpstr>
      <vt:lpstr>National Guidelines and.      Imtiaz Public Health Context.      </vt:lpstr>
      <vt:lpstr>  Comparison with Other Countries.    Imtiaz </vt:lpstr>
      <vt:lpstr>⚠️ Consequences of Not Addressing the Problem. Imtiaz</vt:lpstr>
      <vt:lpstr>Digital Health Intervention - Smart Pants.     Imtiaz </vt:lpstr>
      <vt:lpstr> ⭐ Unique Selling Point           Imtiaz  </vt:lpstr>
      <vt:lpstr>Rationale for Target Group (Men 50+).                       Imtiaz </vt:lpstr>
      <vt:lpstr>Existing Digital Health Solutions.                 Last slide: Imtiaz </vt:lpstr>
      <vt:lpstr>Precede-Proceed Planning Model  (Madona)</vt:lpstr>
      <vt:lpstr>Justification for choosing Precede-Proceed Planning Model (Madona)</vt:lpstr>
      <vt:lpstr>Precede-Proceed Model (Madona)</vt:lpstr>
      <vt:lpstr>Applying Precede Phase 1-5 (Madona)</vt:lpstr>
      <vt:lpstr>Applying Proceed Phase 6-9 (Madona)</vt:lpstr>
      <vt:lpstr>Critical Evaluation of Precede-Proceed Model (Madona)</vt:lpstr>
      <vt:lpstr>Barriers </vt:lpstr>
      <vt:lpstr>Identified Potential Stakeholders for IMAMN</vt:lpstr>
      <vt:lpstr>Potential Barriers to Implementation </vt:lpstr>
      <vt:lpstr>Barriers and Potential Stakeholder Collaborations 1. Resistance to Change </vt:lpstr>
      <vt:lpstr>2. Privacy Concerns</vt:lpstr>
      <vt:lpstr> 3.Technological Literacy </vt:lpstr>
      <vt:lpstr>4. Cost and Accessibility</vt:lpstr>
      <vt:lpstr>5. Regulatory Compliance </vt:lpstr>
      <vt:lpstr>Legal and Ethical Issues </vt:lpstr>
      <vt:lpstr>Data Privacy and Protection </vt:lpstr>
      <vt:lpstr>Informed Consent </vt:lpstr>
      <vt:lpstr>Equitability of Access </vt:lpstr>
      <vt:lpstr>Ethical Considerations of Technology Use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Summarise </vt:lpstr>
      <vt:lpstr>Conclusion and Recommendation </vt:lpstr>
      <vt:lpstr>PowerPoint Presentation</vt:lpstr>
      <vt:lpstr>PowerPoint Presentation</vt:lpstr>
      <vt:lpstr>PowerPoint Presentation</vt:lpstr>
      <vt:lpstr>PowerPoint Presentation</vt:lpstr>
      <vt:lpstr>Reference Madona</vt:lpstr>
      <vt:lpstr>Reference  (Madona)</vt:lpstr>
      <vt:lpstr>References (Amanda)</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socikwa69@gmail.com</dc:creator>
  <cp:revision>1</cp:revision>
  <dcterms:created xsi:type="dcterms:W3CDTF">2025-10-28T18:55:25Z</dcterms:created>
  <dcterms:modified xsi:type="dcterms:W3CDTF">2025-11-10T01:25:28Z</dcterms:modified>
</cp:coreProperties>
</file>