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im4dx6FLyNGHrY/mpxyEUJu70vg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1498" y="5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2" name="Google Shape;10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Covid 19  has created a shocking collapse in the business market by preventing supply chain activities. Being a part of the fashion industry, Zara has faced problems to manage its global fashion business due to the pandemic. However, analysing the post covid situation has included key factors which have created market failure by reducing the resource capacity and financial abilities of companies like Zara. suitability and technological enhancements have become a more crucial part of the business system due to overcoming the negative impacts of Covid 19. </a:t>
            </a:r>
            <a:endParaRPr/>
          </a:p>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110" name="Google Shape;110;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Temporary store closures have significantly impacted sales of Zara which has included some leasing causes like changes in consumer behaviour due to a decrease in purchasing capacity. Increasing restrictions have prevented consumers to visit stores which have shifted the shopping habit of consumers (Rao, 2021). There are social factors included related to prioritising comfort and cheaper products which has negatively impacted the fast fashion strategy of Zara. managing the production system according to changing preferences of consumers is the main challenge faced by the company. On the other hand, reduction in resource capabilities, increasing environmental and government restrictions, and enabling sustainability features are some other challenges which have played crucial roles in the post-pandemic business environment. </a:t>
            </a:r>
            <a:endParaRPr/>
          </a:p>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130" name="Google Shape;130;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Consumers have started to prioritise essential products since the pandemic ear which has declined demand for fashionable products produced by Zara in the post-pandemic. Initial closures in physical stores have significantly reduced food traffic which has reduced sales and profitability. Zara’s fast fashion manufacturing system has been dependent on sourcing materials from multiple suppliers. Increasing shortages in materials have led to market failure due to delays in deliveries and shortages in products. Moreover, the cost of materials has been increasing due to the increasing rate of inflation which reached 8.75% in 2022 (statista.com, 2022). On the other hand, consumers have faced a reduction in purchasing capacity which has reduced demand for Zara’s products. Delay in the supply chain has started to affect consumer prices which have created insecurity among consumers to purchase fashionable products. Consumers have started to prefer sustainable products to increase the life cycle of products by understanding the scarcity of resources.  Therefore, these are some key factors which are the reasons behind the market failure. </a:t>
            </a:r>
            <a:endParaRPr/>
          </a:p>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138" name="Google Shape;138;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Building better relationships with consumers, suppliers and logistics partners has been possible by investing in digital marketing. Facing financial losses has influenced the company to manage existing financial resources by investing in potential market segments. Funding in technologies is one of the major steps taken by Zara to maintain expenses in safety programs (Kulsum, 2020). Allocating resources to develop the standard of living of employees, and ensuring the safety of workers has helped to manage manufacturing activities. Sustainable practices have been taken by the company by allocating eco-friendly materials to address ethical concerns. Understanding consumers’ online shopping preferences, Zara has been developing e-commerce platforms by collaborating with different investors to maintain strong relationships with consumers through social media. </a:t>
            </a:r>
            <a:endParaRPr/>
          </a:p>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146" name="Google Shape;146;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Effective market research requires advanced digital tools to understand local preferences by collaborating with local suppliers and designers. Accelerating digital operations can help to analyse online sales through mobile apps by enhancing personalised recommendations. Providing seamless omnichannel experiences can help to understand changing the behaviour of consumers to take frequent actions to restore products. However, integrated sustainability is an integrated part of this competitive strategy which can reduce waste of materials, and increase recycling systems (Salvietti </a:t>
            </a:r>
            <a:r>
              <a:rPr lang="en-IN" sz="1200" i="1">
                <a:solidFill>
                  <a:schemeClr val="dk1"/>
                </a:solidFill>
                <a:latin typeface="Times New Roman"/>
                <a:ea typeface="Times New Roman"/>
                <a:cs typeface="Times New Roman"/>
                <a:sym typeface="Times New Roman"/>
              </a:rPr>
              <a:t>et al.,</a:t>
            </a:r>
            <a:r>
              <a:rPr lang="en-IN" sz="1200">
                <a:solidFill>
                  <a:schemeClr val="dk1"/>
                </a:solidFill>
                <a:latin typeface="Times New Roman"/>
                <a:ea typeface="Times New Roman"/>
                <a:cs typeface="Times New Roman"/>
                <a:sym typeface="Times New Roman"/>
              </a:rPr>
              <a:t> 2022). Promoting responsible choices can create a positive brand image of Zara which is needed to gain the leading position in the fashion market. Developing social media platforms can help to enhance fair trade practices by ensuring social welfare. Developing data analytics systems can help to optimise production systems by reducing delays in deliveries. Involving skilled data analysts can help to empower the employment of Zara by talent management which can include a more capable workforce for better adaptability and creativity. </a:t>
            </a:r>
            <a:endParaRPr/>
          </a:p>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165" name="Google Shape;165;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Increasing environmental restrictions during the pandemic have influenced Zara to produce sustainable products by using sustainable materials. Highlighting the benefits of eco-friendly products, the company has been attracting consumers to be conscious of purchasing habits. Providing recycling facilities has helped consumers to bring unwanted clothes and garments for reuse which has been supported by government authorities. Digital platforms have helped the company to advertise these initiatives to motivate consumers to take active participation in green marketing to reduce challenges in the post-pandemic. Providing information through social media has built trust to show the brand’s commitment to sustainability (Risteski and Srebrenkoska, 2021). Designing eco-friendly stores has helped to save energy consumption by advancing lighting systems. Using renewable sources is a new method to enhance green marketing by reducing fuel consumption. </a:t>
            </a:r>
            <a:endParaRPr/>
          </a:p>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182" name="Google Shape;182;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Zara has been focused to develop safety measures, wage rates and training programs to increase the efficiency of workers. Providing balanced life has created job security to maintain long-term relationships with the company. Collaborating with local suppliers and sustainable agencies like BCI has helped to reduce the impact of environmental restrictions (Nurnafia, 2021). Various initiatives have been taken by the company for community engagement to increase awareness to donate used and unwanted clothes in the charitable programs of Zara. initiatives of waste management, using renewable sources, and reducing the use of plastics have enhanced corporate responsibility by providing transparency. </a:t>
            </a:r>
            <a:endParaRPr/>
          </a:p>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196" name="Google Shape;196;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2" name="Google Shape;212;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Technological investments are required to strengthen supply chain activities to reduce dependency on suppliers. Sourcing materials from multiple suppliers can reduce the shortage of materials by exploring opportunities (Zhang, 2021). Developing communication systems with consumers to accelerate sustainable fashions to enhance economic practices. Exploring opportunities for local suppliers can help to reduce the risk of sourcing materials at affordable prices. Developing personalised communication can make deepen relationships with consumers to understand changing tastes through social media campaigns. </a:t>
            </a:r>
            <a:endParaRPr/>
          </a:p>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213" name="Google Shape;213;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just" rtl="0">
              <a:lnSpc>
                <a:spcPct val="100000"/>
              </a:lnSpc>
              <a:spcBef>
                <a:spcPts val="0"/>
              </a:spcBef>
              <a:spcAft>
                <a:spcPts val="0"/>
              </a:spcAft>
              <a:buClr>
                <a:schemeClr val="dk1"/>
              </a:buClr>
              <a:buSzPts val="1200"/>
              <a:buFont typeface="Times New Roman"/>
              <a:buNone/>
            </a:pPr>
            <a:r>
              <a:rPr lang="en-IN" sz="1200">
                <a:solidFill>
                  <a:schemeClr val="dk1"/>
                </a:solidFill>
                <a:latin typeface="Times New Roman"/>
                <a:ea typeface="Times New Roman"/>
                <a:cs typeface="Times New Roman"/>
                <a:sym typeface="Times New Roman"/>
              </a:rPr>
              <a:t>As per the discussion, it has been concluded that Zara has been facing adverse market situations due to external and internal factors which has discussed here. Identifying the current state of the company has helped to produce a competitive advantage to regrow the fashion business. Therefore, implementing recommended solutions can help Zara to overcome challenges in the post-pandemic. </a:t>
            </a:r>
            <a:endParaRPr/>
          </a:p>
          <a:p>
            <a:pPr marL="0" lvl="0" indent="0" algn="just" rtl="0">
              <a:spcBef>
                <a:spcPts val="0"/>
              </a:spcBef>
              <a:spcAft>
                <a:spcPts val="0"/>
              </a:spcAft>
              <a:buNone/>
            </a:pPr>
            <a:endParaRPr>
              <a:latin typeface="Times New Roman"/>
              <a:ea typeface="Times New Roman"/>
              <a:cs typeface="Times New Roman"/>
              <a:sym typeface="Times New Roman"/>
            </a:endParaRPr>
          </a:p>
        </p:txBody>
      </p:sp>
      <p:sp>
        <p:nvSpPr>
          <p:cNvPr id="233" name="Google Shape;233;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0" name="Google Shape;240;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6" name="Google Shape;246;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9"/>
        <p:cNvGrpSpPr/>
        <p:nvPr/>
      </p:nvGrpSpPr>
      <p:grpSpPr>
        <a:xfrm>
          <a:off x="0" y="0"/>
          <a:ext cx="0" cy="0"/>
          <a:chOff x="0" y="0"/>
          <a:chExt cx="0" cy="0"/>
        </a:xfrm>
      </p:grpSpPr>
      <p:sp>
        <p:nvSpPr>
          <p:cNvPr id="20" name="Google Shape;20;p14"/>
          <p:cNvSpPr/>
          <p:nvPr/>
        </p:nvSpPr>
        <p:spPr>
          <a:xfrm>
            <a:off x="0" y="3866920"/>
            <a:ext cx="9144000" cy="2991080"/>
          </a:xfrm>
          <a:prstGeom prst="rect">
            <a:avLst/>
          </a:prstGeom>
          <a:gradFill>
            <a:gsLst>
              <a:gs pos="0">
                <a:srgbClr val="FFFFFF">
                  <a:alpha val="90980"/>
                </a:srgbClr>
              </a:gs>
              <a:gs pos="37000">
                <a:srgbClr val="FFFFFF">
                  <a:alpha val="75686"/>
                </a:srgbClr>
              </a:gs>
              <a:gs pos="100000">
                <a:srgbClr val="B4DCFA">
                  <a:alpha val="78823"/>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21" name="Google Shape;21;p14"/>
          <p:cNvSpPr/>
          <p:nvPr/>
        </p:nvSpPr>
        <p:spPr>
          <a:xfrm>
            <a:off x="0" y="0"/>
            <a:ext cx="9144000" cy="3866920"/>
          </a:xfrm>
          <a:prstGeom prst="rect">
            <a:avLst/>
          </a:prstGeom>
          <a:gradFill>
            <a:gsLst>
              <a:gs pos="0">
                <a:srgbClr val="FFFFFF">
                  <a:alpha val="88627"/>
                </a:srgbClr>
              </a:gs>
              <a:gs pos="48000">
                <a:srgbClr val="FFFFFF">
                  <a:alpha val="61960"/>
                </a:srgbClr>
              </a:gs>
              <a:gs pos="100000">
                <a:srgbClr val="B4DCFA">
                  <a:alpha val="78823"/>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22" name="Google Shape;22;p14"/>
          <p:cNvSpPr/>
          <p:nvPr/>
        </p:nvSpPr>
        <p:spPr>
          <a:xfrm>
            <a:off x="0" y="2652311"/>
            <a:ext cx="9144000" cy="22860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23" name="Google Shape;23;p14"/>
          <p:cNvSpPr/>
          <p:nvPr/>
        </p:nvSpPr>
        <p:spPr>
          <a:xfrm>
            <a:off x="0" y="1600200"/>
            <a:ext cx="9144000" cy="5105400"/>
          </a:xfrm>
          <a:prstGeom prst="ellipse">
            <a:avLst/>
          </a:prstGeom>
          <a:gradFill>
            <a:gsLst>
              <a:gs pos="0">
                <a:schemeClr val="lt1"/>
              </a:gs>
              <a:gs pos="54000">
                <a:srgbClr val="FFFFFF">
                  <a:alpha val="0"/>
                </a:srgbClr>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24" name="Google Shape;24;p14"/>
          <p:cNvSpPr txBox="1">
            <a:spLocks noGrp="1"/>
          </p:cNvSpPr>
          <p:nvPr>
            <p:ph type="subTitle" idx="1"/>
          </p:nvPr>
        </p:nvSpPr>
        <p:spPr>
          <a:xfrm>
            <a:off x="1473795" y="5052545"/>
            <a:ext cx="5637010" cy="882119"/>
          </a:xfrm>
          <a:prstGeom prst="rect">
            <a:avLst/>
          </a:prstGeom>
          <a:noFill/>
          <a:ln>
            <a:noFill/>
          </a:ln>
        </p:spPr>
        <p:txBody>
          <a:bodyPr spcFirstLastPara="1" wrap="square" lIns="91425" tIns="45700" rIns="91425" bIns="45700" anchor="t" anchorCtr="0">
            <a:normAutofit/>
          </a:bodyPr>
          <a:lstStyle>
            <a:lvl1pPr lvl="0" algn="l">
              <a:spcBef>
                <a:spcPts val="440"/>
              </a:spcBef>
              <a:spcAft>
                <a:spcPts val="0"/>
              </a:spcAft>
              <a:buSzPts val="2860"/>
              <a:buNone/>
              <a:defRPr sz="2200">
                <a:solidFill>
                  <a:schemeClr val="dk2"/>
                </a:solidFill>
              </a:defRPr>
            </a:lvl1pPr>
            <a:lvl2pPr lvl="1" algn="ctr">
              <a:spcBef>
                <a:spcPts val="400"/>
              </a:spcBef>
              <a:spcAft>
                <a:spcPts val="0"/>
              </a:spcAft>
              <a:buSzPts val="2600"/>
              <a:buNone/>
              <a:defRPr>
                <a:solidFill>
                  <a:srgbClr val="888888"/>
                </a:solidFill>
              </a:defRPr>
            </a:lvl2pPr>
            <a:lvl3pPr lvl="2" algn="ctr">
              <a:spcBef>
                <a:spcPts val="360"/>
              </a:spcBef>
              <a:spcAft>
                <a:spcPts val="0"/>
              </a:spcAft>
              <a:buSzPts val="2340"/>
              <a:buNone/>
              <a:defRPr>
                <a:solidFill>
                  <a:srgbClr val="888888"/>
                </a:solidFill>
              </a:defRPr>
            </a:lvl3pPr>
            <a:lvl4pPr lvl="3" algn="ctr">
              <a:spcBef>
                <a:spcPts val="320"/>
              </a:spcBef>
              <a:spcAft>
                <a:spcPts val="0"/>
              </a:spcAft>
              <a:buSzPts val="2080"/>
              <a:buNone/>
              <a:defRPr>
                <a:solidFill>
                  <a:srgbClr val="888888"/>
                </a:solidFill>
              </a:defRPr>
            </a:lvl4pPr>
            <a:lvl5pPr lvl="4" algn="ctr">
              <a:spcBef>
                <a:spcPts val="300"/>
              </a:spcBef>
              <a:spcAft>
                <a:spcPts val="0"/>
              </a:spcAft>
              <a:buSzPts val="1820"/>
              <a:buNone/>
              <a:defRPr>
                <a:solidFill>
                  <a:srgbClr val="888888"/>
                </a:solidFill>
              </a:defRPr>
            </a:lvl5pPr>
            <a:lvl6pPr lvl="5" algn="ctr">
              <a:spcBef>
                <a:spcPts val="300"/>
              </a:spcBef>
              <a:spcAft>
                <a:spcPts val="0"/>
              </a:spcAft>
              <a:buSzPts val="1820"/>
              <a:buNone/>
              <a:defRPr>
                <a:solidFill>
                  <a:srgbClr val="888888"/>
                </a:solidFill>
              </a:defRPr>
            </a:lvl6pPr>
            <a:lvl7pPr lvl="6" algn="ctr">
              <a:spcBef>
                <a:spcPts val="300"/>
              </a:spcBef>
              <a:spcAft>
                <a:spcPts val="0"/>
              </a:spcAft>
              <a:buSzPts val="1820"/>
              <a:buNone/>
              <a:defRPr>
                <a:solidFill>
                  <a:srgbClr val="888888"/>
                </a:solidFill>
              </a:defRPr>
            </a:lvl7pPr>
            <a:lvl8pPr lvl="7" algn="ctr">
              <a:spcBef>
                <a:spcPts val="300"/>
              </a:spcBef>
              <a:spcAft>
                <a:spcPts val="0"/>
              </a:spcAft>
              <a:buSzPts val="1820"/>
              <a:buNone/>
              <a:defRPr>
                <a:solidFill>
                  <a:srgbClr val="888888"/>
                </a:solidFill>
              </a:defRPr>
            </a:lvl8pPr>
            <a:lvl9pPr lvl="8" algn="ctr">
              <a:spcBef>
                <a:spcPts val="300"/>
              </a:spcBef>
              <a:spcAft>
                <a:spcPts val="300"/>
              </a:spcAft>
              <a:buSzPts val="1820"/>
              <a:buNone/>
              <a:defRPr>
                <a:solidFill>
                  <a:srgbClr val="888888"/>
                </a:solidFill>
              </a:defRPr>
            </a:lvl9pPr>
          </a:lstStyle>
          <a:p>
            <a:endParaRPr/>
          </a:p>
        </p:txBody>
      </p:sp>
      <p:sp>
        <p:nvSpPr>
          <p:cNvPr id="25" name="Google Shape;25;p14"/>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4"/>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4"/>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28" name="Google Shape;28;p14"/>
          <p:cNvSpPr txBox="1">
            <a:spLocks noGrp="1"/>
          </p:cNvSpPr>
          <p:nvPr>
            <p:ph type="ctrTitle"/>
          </p:nvPr>
        </p:nvSpPr>
        <p:spPr>
          <a:xfrm>
            <a:off x="817581" y="3132290"/>
            <a:ext cx="7175351" cy="1793167"/>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6912"/>
              <a:buChar char="*"/>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9"/>
        <p:cNvGrpSpPr/>
        <p:nvPr/>
      </p:nvGrpSpPr>
      <p:grpSpPr>
        <a:xfrm>
          <a:off x="0" y="0"/>
          <a:ext cx="0" cy="0"/>
          <a:chOff x="0" y="0"/>
          <a:chExt cx="0" cy="0"/>
        </a:xfrm>
      </p:grpSpPr>
      <p:sp>
        <p:nvSpPr>
          <p:cNvPr id="30" name="Google Shape;30;p15"/>
          <p:cNvSpPr txBox="1">
            <a:spLocks noGrp="1"/>
          </p:cNvSpPr>
          <p:nvPr>
            <p:ph type="title"/>
          </p:nvPr>
        </p:nvSpPr>
        <p:spPr>
          <a:xfrm>
            <a:off x="839095" y="2209800"/>
            <a:ext cx="3636085" cy="1258493"/>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3584"/>
              <a:buChar char="*"/>
              <a:defRPr sz="2800" b="1"/>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5"/>
          <p:cNvSpPr txBox="1">
            <a:spLocks noGrp="1"/>
          </p:cNvSpPr>
          <p:nvPr>
            <p:ph type="body" idx="1"/>
          </p:nvPr>
        </p:nvSpPr>
        <p:spPr>
          <a:xfrm>
            <a:off x="4593515" y="731520"/>
            <a:ext cx="4017085" cy="4894730"/>
          </a:xfrm>
          <a:prstGeom prst="rect">
            <a:avLst/>
          </a:prstGeom>
          <a:noFill/>
          <a:ln>
            <a:noFill/>
          </a:ln>
        </p:spPr>
        <p:txBody>
          <a:bodyPr spcFirstLastPara="1" wrap="square" lIns="91425" tIns="45700" rIns="91425" bIns="45700" anchor="ctr" anchorCtr="0">
            <a:normAutofit/>
          </a:bodyPr>
          <a:lstStyle>
            <a:lvl1pPr marL="457200" lvl="0" indent="-410210" algn="l">
              <a:spcBef>
                <a:spcPts val="440"/>
              </a:spcBef>
              <a:spcAft>
                <a:spcPts val="0"/>
              </a:spcAft>
              <a:buSzPts val="2860"/>
              <a:buChar char="*"/>
              <a:defRPr sz="2200"/>
            </a:lvl1pPr>
            <a:lvl2pPr marL="914400" lvl="1" indent="-393700" algn="l">
              <a:spcBef>
                <a:spcPts val="400"/>
              </a:spcBef>
              <a:spcAft>
                <a:spcPts val="0"/>
              </a:spcAft>
              <a:buSzPts val="2600"/>
              <a:buChar char="*"/>
              <a:defRPr sz="2000"/>
            </a:lvl2pPr>
            <a:lvl3pPr marL="1371600" lvl="2" indent="-377189" algn="l">
              <a:spcBef>
                <a:spcPts val="360"/>
              </a:spcBef>
              <a:spcAft>
                <a:spcPts val="0"/>
              </a:spcAft>
              <a:buSzPts val="2340"/>
              <a:buChar char="*"/>
              <a:defRPr sz="1800"/>
            </a:lvl3pPr>
            <a:lvl4pPr marL="1828800" lvl="3" indent="-360680" algn="l">
              <a:spcBef>
                <a:spcPts val="320"/>
              </a:spcBef>
              <a:spcAft>
                <a:spcPts val="0"/>
              </a:spcAft>
              <a:buSzPts val="2080"/>
              <a:buChar char="*"/>
              <a:defRPr sz="1600"/>
            </a:lvl4pPr>
            <a:lvl5pPr marL="2286000" lvl="4" indent="-344170" algn="l">
              <a:spcBef>
                <a:spcPts val="300"/>
              </a:spcBef>
              <a:spcAft>
                <a:spcPts val="0"/>
              </a:spcAft>
              <a:buSzPts val="1820"/>
              <a:buChar char="*"/>
              <a:defRPr sz="1400"/>
            </a:lvl5pPr>
            <a:lvl6pPr marL="2743200" lvl="5" indent="-393700" algn="l">
              <a:spcBef>
                <a:spcPts val="400"/>
              </a:spcBef>
              <a:spcAft>
                <a:spcPts val="0"/>
              </a:spcAft>
              <a:buSzPts val="2600"/>
              <a:buChar char="*"/>
              <a:defRPr sz="2000"/>
            </a:lvl6pPr>
            <a:lvl7pPr marL="3200400" lvl="6" indent="-393700" algn="l">
              <a:spcBef>
                <a:spcPts val="400"/>
              </a:spcBef>
              <a:spcAft>
                <a:spcPts val="0"/>
              </a:spcAft>
              <a:buSzPts val="2600"/>
              <a:buChar char="*"/>
              <a:defRPr sz="2000"/>
            </a:lvl7pPr>
            <a:lvl8pPr marL="3657600" lvl="7" indent="-393700" algn="l">
              <a:spcBef>
                <a:spcPts val="400"/>
              </a:spcBef>
              <a:spcAft>
                <a:spcPts val="0"/>
              </a:spcAft>
              <a:buSzPts val="2600"/>
              <a:buChar char="*"/>
              <a:defRPr sz="2000"/>
            </a:lvl8pPr>
            <a:lvl9pPr marL="4114800" lvl="8" indent="-393700" algn="l">
              <a:spcBef>
                <a:spcPts val="400"/>
              </a:spcBef>
              <a:spcAft>
                <a:spcPts val="300"/>
              </a:spcAft>
              <a:buSzPts val="2600"/>
              <a:buChar char="*"/>
              <a:defRPr sz="2000"/>
            </a:lvl9pPr>
          </a:lstStyle>
          <a:p>
            <a:endParaRPr/>
          </a:p>
        </p:txBody>
      </p:sp>
      <p:sp>
        <p:nvSpPr>
          <p:cNvPr id="32" name="Google Shape;32;p15"/>
          <p:cNvSpPr txBox="1">
            <a:spLocks noGrp="1"/>
          </p:cNvSpPr>
          <p:nvPr>
            <p:ph type="body" idx="2"/>
          </p:nvPr>
        </p:nvSpPr>
        <p:spPr>
          <a:xfrm>
            <a:off x="1075765" y="3497802"/>
            <a:ext cx="3388660" cy="213951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SzPts val="1820"/>
              <a:buNone/>
              <a:defRPr sz="1400"/>
            </a:lvl1pPr>
            <a:lvl2pPr marL="914400" lvl="1" indent="-228600" algn="l">
              <a:spcBef>
                <a:spcPts val="300"/>
              </a:spcBef>
              <a:spcAft>
                <a:spcPts val="0"/>
              </a:spcAft>
              <a:buSzPts val="1560"/>
              <a:buNone/>
              <a:defRPr sz="1200"/>
            </a:lvl2pPr>
            <a:lvl3pPr marL="1371600" lvl="2" indent="-228600" algn="l">
              <a:spcBef>
                <a:spcPts val="300"/>
              </a:spcBef>
              <a:spcAft>
                <a:spcPts val="0"/>
              </a:spcAft>
              <a:buSzPts val="1300"/>
              <a:buNone/>
              <a:defRPr sz="1000"/>
            </a:lvl3pPr>
            <a:lvl4pPr marL="1828800" lvl="3" indent="-228600" algn="l">
              <a:spcBef>
                <a:spcPts val="300"/>
              </a:spcBef>
              <a:spcAft>
                <a:spcPts val="0"/>
              </a:spcAft>
              <a:buSzPts val="1170"/>
              <a:buNone/>
              <a:defRPr sz="900"/>
            </a:lvl4pPr>
            <a:lvl5pPr marL="2286000" lvl="4" indent="-228600" algn="l">
              <a:spcBef>
                <a:spcPts val="300"/>
              </a:spcBef>
              <a:spcAft>
                <a:spcPts val="0"/>
              </a:spcAft>
              <a:buSzPts val="1170"/>
              <a:buNone/>
              <a:defRPr sz="900"/>
            </a:lvl5pPr>
            <a:lvl6pPr marL="2743200" lvl="5" indent="-228600" algn="l">
              <a:spcBef>
                <a:spcPts val="300"/>
              </a:spcBef>
              <a:spcAft>
                <a:spcPts val="0"/>
              </a:spcAft>
              <a:buSzPts val="1170"/>
              <a:buNone/>
              <a:defRPr sz="900"/>
            </a:lvl6pPr>
            <a:lvl7pPr marL="3200400" lvl="6" indent="-228600" algn="l">
              <a:spcBef>
                <a:spcPts val="300"/>
              </a:spcBef>
              <a:spcAft>
                <a:spcPts val="0"/>
              </a:spcAft>
              <a:buSzPts val="1170"/>
              <a:buNone/>
              <a:defRPr sz="900"/>
            </a:lvl7pPr>
            <a:lvl8pPr marL="3657600" lvl="7" indent="-228600" algn="l">
              <a:spcBef>
                <a:spcPts val="300"/>
              </a:spcBef>
              <a:spcAft>
                <a:spcPts val="0"/>
              </a:spcAft>
              <a:buSzPts val="1170"/>
              <a:buNone/>
              <a:defRPr sz="900"/>
            </a:lvl8pPr>
            <a:lvl9pPr marL="4114800" lvl="8" indent="-228600" algn="l">
              <a:spcBef>
                <a:spcPts val="300"/>
              </a:spcBef>
              <a:spcAft>
                <a:spcPts val="300"/>
              </a:spcAft>
              <a:buSzPts val="1170"/>
              <a:buNone/>
              <a:defRPr sz="900"/>
            </a:lvl9pPr>
          </a:lstStyle>
          <a:p>
            <a:endParaRPr/>
          </a:p>
        </p:txBody>
      </p:sp>
      <p:sp>
        <p:nvSpPr>
          <p:cNvPr id="33" name="Google Shape;33;p15"/>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5"/>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5"/>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6"/>
        <p:cNvGrpSpPr/>
        <p:nvPr/>
      </p:nvGrpSpPr>
      <p:grpSpPr>
        <a:xfrm>
          <a:off x="0" y="0"/>
          <a:ext cx="0" cy="0"/>
          <a:chOff x="0" y="0"/>
          <a:chExt cx="0" cy="0"/>
        </a:xfrm>
      </p:grpSpPr>
      <p:sp>
        <p:nvSpPr>
          <p:cNvPr id="37" name="Google Shape;37;p16"/>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6"/>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40" name="Google Shape;40;p16"/>
          <p:cNvSpPr txBox="1">
            <a:spLocks noGrp="1"/>
          </p:cNvSpPr>
          <p:nvPr>
            <p:ph type="title"/>
          </p:nvPr>
        </p:nvSpPr>
        <p:spPr>
          <a:xfrm>
            <a:off x="1793289" y="4372168"/>
            <a:ext cx="6512511" cy="114300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6"/>
          <p:cNvSpPr txBox="1">
            <a:spLocks noGrp="1"/>
          </p:cNvSpPr>
          <p:nvPr>
            <p:ph type="body" idx="1"/>
          </p:nvPr>
        </p:nvSpPr>
        <p:spPr>
          <a:xfrm>
            <a:off x="1143000" y="731520"/>
            <a:ext cx="6400800" cy="3474720"/>
          </a:xfrm>
          <a:prstGeom prst="rect">
            <a:avLst/>
          </a:prstGeom>
          <a:noFill/>
          <a:ln>
            <a:noFill/>
          </a:ln>
        </p:spPr>
        <p:txBody>
          <a:bodyPr spcFirstLastPara="1" wrap="square" lIns="91425" tIns="45700" rIns="91425" bIns="45700" anchor="t" anchorCtr="0">
            <a:normAutofit/>
          </a:bodyPr>
          <a:lstStyle>
            <a:lvl1pPr marL="457200" lvl="0" indent="-377190" algn="l">
              <a:spcBef>
                <a:spcPts val="360"/>
              </a:spcBef>
              <a:spcAft>
                <a:spcPts val="0"/>
              </a:spcAft>
              <a:buSzPts val="2340"/>
              <a:buChar char="*"/>
              <a:defRPr/>
            </a:lvl1pPr>
            <a:lvl2pPr marL="914400" lvl="1" indent="-377190" algn="l">
              <a:spcBef>
                <a:spcPts val="360"/>
              </a:spcBef>
              <a:spcAft>
                <a:spcPts val="0"/>
              </a:spcAft>
              <a:buSzPts val="2340"/>
              <a:buChar char="*"/>
              <a:defRPr/>
            </a:lvl2pPr>
            <a:lvl3pPr marL="1371600" lvl="2" indent="-377189" algn="l">
              <a:spcBef>
                <a:spcPts val="360"/>
              </a:spcBef>
              <a:spcAft>
                <a:spcPts val="0"/>
              </a:spcAft>
              <a:buSzPts val="2340"/>
              <a:buChar char="*"/>
              <a:defRPr/>
            </a:lvl3pPr>
            <a:lvl4pPr marL="1828800" lvl="3" indent="-377189" algn="l">
              <a:spcBef>
                <a:spcPts val="360"/>
              </a:spcBef>
              <a:spcAft>
                <a:spcPts val="0"/>
              </a:spcAft>
              <a:buSzPts val="2340"/>
              <a:buChar char="*"/>
              <a:defRPr/>
            </a:lvl4pPr>
            <a:lvl5pPr marL="2286000" lvl="4" indent="-377189" algn="l">
              <a:spcBef>
                <a:spcPts val="360"/>
              </a:spcBef>
              <a:spcAft>
                <a:spcPts val="0"/>
              </a:spcAft>
              <a:buSzPts val="2340"/>
              <a:buChar char="*"/>
              <a:defRPr/>
            </a:lvl5pPr>
            <a:lvl6pPr marL="2743200" lvl="5" indent="-377189" algn="l">
              <a:spcBef>
                <a:spcPts val="360"/>
              </a:spcBef>
              <a:spcAft>
                <a:spcPts val="0"/>
              </a:spcAft>
              <a:buSzPts val="2340"/>
              <a:buChar char="*"/>
              <a:defRPr/>
            </a:lvl6pPr>
            <a:lvl7pPr marL="3200400" lvl="6" indent="-377189" algn="l">
              <a:spcBef>
                <a:spcPts val="360"/>
              </a:spcBef>
              <a:spcAft>
                <a:spcPts val="0"/>
              </a:spcAft>
              <a:buSzPts val="2340"/>
              <a:buChar char="*"/>
              <a:defRPr/>
            </a:lvl7pPr>
            <a:lvl8pPr marL="3657600" lvl="7" indent="-377190" algn="l">
              <a:spcBef>
                <a:spcPts val="360"/>
              </a:spcBef>
              <a:spcAft>
                <a:spcPts val="0"/>
              </a:spcAft>
              <a:buSzPts val="2340"/>
              <a:buChar char="*"/>
              <a:defRPr/>
            </a:lvl8pPr>
            <a:lvl9pPr marL="4114800" lvl="8" indent="-377190" algn="l">
              <a:spcBef>
                <a:spcPts val="360"/>
              </a:spcBef>
              <a:spcAft>
                <a:spcPts val="300"/>
              </a:spcAft>
              <a:buSzPts val="234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2"/>
        <p:cNvGrpSpPr/>
        <p:nvPr/>
      </p:nvGrpSpPr>
      <p:grpSpPr>
        <a:xfrm>
          <a:off x="0" y="0"/>
          <a:ext cx="0" cy="0"/>
          <a:chOff x="0" y="0"/>
          <a:chExt cx="0" cy="0"/>
        </a:xfrm>
      </p:grpSpPr>
      <p:sp>
        <p:nvSpPr>
          <p:cNvPr id="43" name="Google Shape;43;p17"/>
          <p:cNvSpPr/>
          <p:nvPr/>
        </p:nvSpPr>
        <p:spPr>
          <a:xfrm>
            <a:off x="0" y="3866920"/>
            <a:ext cx="9144000" cy="2991080"/>
          </a:xfrm>
          <a:prstGeom prst="rect">
            <a:avLst/>
          </a:prstGeom>
          <a:gradFill>
            <a:gsLst>
              <a:gs pos="0">
                <a:srgbClr val="FFFFFF">
                  <a:alpha val="91764"/>
                </a:srgbClr>
              </a:gs>
              <a:gs pos="37000">
                <a:srgbClr val="FFFFFF">
                  <a:alpha val="76862"/>
                </a:srgbClr>
              </a:gs>
              <a:gs pos="100000">
                <a:srgbClr val="B4DCFA">
                  <a:alpha val="8000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44" name="Google Shape;44;p17"/>
          <p:cNvSpPr/>
          <p:nvPr/>
        </p:nvSpPr>
        <p:spPr>
          <a:xfrm>
            <a:off x="0" y="0"/>
            <a:ext cx="9144000" cy="3866920"/>
          </a:xfrm>
          <a:prstGeom prst="rect">
            <a:avLst/>
          </a:prstGeom>
          <a:gradFill>
            <a:gsLst>
              <a:gs pos="0">
                <a:srgbClr val="FFFFFF">
                  <a:alpha val="89803"/>
                </a:srgbClr>
              </a:gs>
              <a:gs pos="48000">
                <a:srgbClr val="FFFFFF">
                  <a:alpha val="62745"/>
                </a:srgbClr>
              </a:gs>
              <a:gs pos="100000">
                <a:srgbClr val="B4DCFA">
                  <a:alpha val="8000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45" name="Google Shape;45;p17"/>
          <p:cNvSpPr/>
          <p:nvPr/>
        </p:nvSpPr>
        <p:spPr>
          <a:xfrm>
            <a:off x="0" y="2652311"/>
            <a:ext cx="9144000" cy="22860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46" name="Google Shape;46;p17"/>
          <p:cNvSpPr/>
          <p:nvPr/>
        </p:nvSpPr>
        <p:spPr>
          <a:xfrm>
            <a:off x="0" y="1600200"/>
            <a:ext cx="9144000" cy="5105400"/>
          </a:xfrm>
          <a:prstGeom prst="ellipse">
            <a:avLst/>
          </a:prstGeom>
          <a:gradFill>
            <a:gsLst>
              <a:gs pos="0">
                <a:schemeClr val="lt1"/>
              </a:gs>
              <a:gs pos="54000">
                <a:srgbClr val="FFFFFF">
                  <a:alpha val="0"/>
                </a:srgbClr>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47" name="Google Shape;47;p17"/>
          <p:cNvSpPr txBox="1">
            <a:spLocks noGrp="1"/>
          </p:cNvSpPr>
          <p:nvPr>
            <p:ph type="title"/>
          </p:nvPr>
        </p:nvSpPr>
        <p:spPr>
          <a:xfrm>
            <a:off x="2033195" y="2172648"/>
            <a:ext cx="5966666" cy="2423346"/>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5888"/>
              <a:buChar char="*"/>
              <a:defRPr sz="4600" b="1"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body" idx="1"/>
          </p:nvPr>
        </p:nvSpPr>
        <p:spPr>
          <a:xfrm>
            <a:off x="2022438" y="4607511"/>
            <a:ext cx="5970494" cy="83546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600"/>
              <a:buNone/>
              <a:defRPr sz="2000">
                <a:solidFill>
                  <a:schemeClr val="dk2"/>
                </a:solidFill>
              </a:defRPr>
            </a:lvl1pPr>
            <a:lvl2pPr marL="914400" lvl="1" indent="-228600" algn="l">
              <a:spcBef>
                <a:spcPts val="360"/>
              </a:spcBef>
              <a:spcAft>
                <a:spcPts val="0"/>
              </a:spcAft>
              <a:buSzPts val="2340"/>
              <a:buNone/>
              <a:defRPr sz="1800">
                <a:solidFill>
                  <a:srgbClr val="888888"/>
                </a:solidFill>
              </a:defRPr>
            </a:lvl2pPr>
            <a:lvl3pPr marL="1371600" lvl="2" indent="-228600" algn="l">
              <a:spcBef>
                <a:spcPts val="320"/>
              </a:spcBef>
              <a:spcAft>
                <a:spcPts val="0"/>
              </a:spcAft>
              <a:buSzPts val="2080"/>
              <a:buNone/>
              <a:defRPr sz="1600">
                <a:solidFill>
                  <a:srgbClr val="888888"/>
                </a:solidFill>
              </a:defRPr>
            </a:lvl3pPr>
            <a:lvl4pPr marL="1828800" lvl="3" indent="-228600" algn="l">
              <a:spcBef>
                <a:spcPts val="300"/>
              </a:spcBef>
              <a:spcAft>
                <a:spcPts val="0"/>
              </a:spcAft>
              <a:buSzPts val="1820"/>
              <a:buNone/>
              <a:defRPr sz="1400">
                <a:solidFill>
                  <a:srgbClr val="888888"/>
                </a:solidFill>
              </a:defRPr>
            </a:lvl4pPr>
            <a:lvl5pPr marL="2286000" lvl="4" indent="-228600" algn="l">
              <a:spcBef>
                <a:spcPts val="300"/>
              </a:spcBef>
              <a:spcAft>
                <a:spcPts val="0"/>
              </a:spcAft>
              <a:buSzPts val="1820"/>
              <a:buNone/>
              <a:defRPr sz="1400">
                <a:solidFill>
                  <a:srgbClr val="888888"/>
                </a:solidFill>
              </a:defRPr>
            </a:lvl5pPr>
            <a:lvl6pPr marL="2743200" lvl="5" indent="-228600" algn="l">
              <a:spcBef>
                <a:spcPts val="300"/>
              </a:spcBef>
              <a:spcAft>
                <a:spcPts val="0"/>
              </a:spcAft>
              <a:buSzPts val="1820"/>
              <a:buNone/>
              <a:defRPr sz="1400">
                <a:solidFill>
                  <a:srgbClr val="888888"/>
                </a:solidFill>
              </a:defRPr>
            </a:lvl6pPr>
            <a:lvl7pPr marL="3200400" lvl="6" indent="-228600" algn="l">
              <a:spcBef>
                <a:spcPts val="300"/>
              </a:spcBef>
              <a:spcAft>
                <a:spcPts val="0"/>
              </a:spcAft>
              <a:buSzPts val="1820"/>
              <a:buNone/>
              <a:defRPr sz="1400">
                <a:solidFill>
                  <a:srgbClr val="888888"/>
                </a:solidFill>
              </a:defRPr>
            </a:lvl7pPr>
            <a:lvl8pPr marL="3657600" lvl="7" indent="-228600" algn="l">
              <a:spcBef>
                <a:spcPts val="300"/>
              </a:spcBef>
              <a:spcAft>
                <a:spcPts val="0"/>
              </a:spcAft>
              <a:buSzPts val="1820"/>
              <a:buNone/>
              <a:defRPr sz="1400">
                <a:solidFill>
                  <a:srgbClr val="888888"/>
                </a:solidFill>
              </a:defRPr>
            </a:lvl8pPr>
            <a:lvl9pPr marL="4114800" lvl="8" indent="-228600" algn="l">
              <a:spcBef>
                <a:spcPts val="300"/>
              </a:spcBef>
              <a:spcAft>
                <a:spcPts val="300"/>
              </a:spcAft>
              <a:buSzPts val="1820"/>
              <a:buNone/>
              <a:defRPr sz="1400">
                <a:solidFill>
                  <a:srgbClr val="888888"/>
                </a:solidFill>
              </a:defRPr>
            </a:lvl9pPr>
          </a:lstStyle>
          <a:p>
            <a:endParaRPr/>
          </a:p>
        </p:txBody>
      </p:sp>
      <p:sp>
        <p:nvSpPr>
          <p:cNvPr id="49" name="Google Shape;49;p17"/>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7"/>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7"/>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2"/>
        <p:cNvGrpSpPr/>
        <p:nvPr/>
      </p:nvGrpSpPr>
      <p:grpSpPr>
        <a:xfrm>
          <a:off x="0" y="0"/>
          <a:ext cx="0" cy="0"/>
          <a:chOff x="0" y="0"/>
          <a:chExt cx="0" cy="0"/>
        </a:xfrm>
      </p:grpSpPr>
      <p:sp>
        <p:nvSpPr>
          <p:cNvPr id="53" name="Google Shape;53;p18"/>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8"/>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8"/>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56" name="Google Shape;56;p18"/>
          <p:cNvSpPr txBox="1">
            <a:spLocks noGrp="1"/>
          </p:cNvSpPr>
          <p:nvPr>
            <p:ph type="title"/>
          </p:nvPr>
        </p:nvSpPr>
        <p:spPr>
          <a:xfrm>
            <a:off x="1793289" y="4372168"/>
            <a:ext cx="6512511" cy="114300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8"/>
          <p:cNvSpPr txBox="1">
            <a:spLocks noGrp="1"/>
          </p:cNvSpPr>
          <p:nvPr>
            <p:ph type="body" idx="1"/>
          </p:nvPr>
        </p:nvSpPr>
        <p:spPr>
          <a:xfrm>
            <a:off x="1142999" y="731519"/>
            <a:ext cx="3346704" cy="3474720"/>
          </a:xfrm>
          <a:prstGeom prst="rect">
            <a:avLst/>
          </a:prstGeom>
          <a:noFill/>
          <a:ln>
            <a:noFill/>
          </a:ln>
        </p:spPr>
        <p:txBody>
          <a:bodyPr spcFirstLastPara="1" wrap="square" lIns="91425" tIns="45700" rIns="91425" bIns="45700" anchor="t" anchorCtr="0">
            <a:normAutofit/>
          </a:bodyPr>
          <a:lstStyle>
            <a:lvl1pPr marL="457200" lvl="0" indent="-377190" algn="l">
              <a:spcBef>
                <a:spcPts val="360"/>
              </a:spcBef>
              <a:spcAft>
                <a:spcPts val="0"/>
              </a:spcAft>
              <a:buSzPts val="2340"/>
              <a:buChar char="*"/>
              <a:defRPr/>
            </a:lvl1pPr>
            <a:lvl2pPr marL="914400" lvl="1" indent="-377190" algn="l">
              <a:spcBef>
                <a:spcPts val="360"/>
              </a:spcBef>
              <a:spcAft>
                <a:spcPts val="0"/>
              </a:spcAft>
              <a:buSzPts val="2340"/>
              <a:buChar char="*"/>
              <a:defRPr/>
            </a:lvl2pPr>
            <a:lvl3pPr marL="1371600" lvl="2" indent="-377189" algn="l">
              <a:spcBef>
                <a:spcPts val="360"/>
              </a:spcBef>
              <a:spcAft>
                <a:spcPts val="0"/>
              </a:spcAft>
              <a:buSzPts val="2340"/>
              <a:buChar char="*"/>
              <a:defRPr/>
            </a:lvl3pPr>
            <a:lvl4pPr marL="1828800" lvl="3" indent="-377189" algn="l">
              <a:spcBef>
                <a:spcPts val="360"/>
              </a:spcBef>
              <a:spcAft>
                <a:spcPts val="0"/>
              </a:spcAft>
              <a:buSzPts val="2340"/>
              <a:buChar char="*"/>
              <a:defRPr/>
            </a:lvl4pPr>
            <a:lvl5pPr marL="2286000" lvl="4" indent="-377189" algn="l">
              <a:spcBef>
                <a:spcPts val="360"/>
              </a:spcBef>
              <a:spcAft>
                <a:spcPts val="0"/>
              </a:spcAft>
              <a:buSzPts val="2340"/>
              <a:buChar char="*"/>
              <a:defRPr/>
            </a:lvl5pPr>
            <a:lvl6pPr marL="2743200" lvl="5" indent="-377189" algn="l">
              <a:spcBef>
                <a:spcPts val="360"/>
              </a:spcBef>
              <a:spcAft>
                <a:spcPts val="0"/>
              </a:spcAft>
              <a:buSzPts val="2340"/>
              <a:buChar char="*"/>
              <a:defRPr/>
            </a:lvl6pPr>
            <a:lvl7pPr marL="3200400" lvl="6" indent="-377189" algn="l">
              <a:spcBef>
                <a:spcPts val="360"/>
              </a:spcBef>
              <a:spcAft>
                <a:spcPts val="0"/>
              </a:spcAft>
              <a:buSzPts val="2340"/>
              <a:buChar char="*"/>
              <a:defRPr/>
            </a:lvl7pPr>
            <a:lvl8pPr marL="3657600" lvl="7" indent="-377190" algn="l">
              <a:spcBef>
                <a:spcPts val="360"/>
              </a:spcBef>
              <a:spcAft>
                <a:spcPts val="0"/>
              </a:spcAft>
              <a:buSzPts val="2340"/>
              <a:buChar char="*"/>
              <a:defRPr/>
            </a:lvl8pPr>
            <a:lvl9pPr marL="4114800" lvl="8" indent="-377190" algn="l">
              <a:spcBef>
                <a:spcPts val="360"/>
              </a:spcBef>
              <a:spcAft>
                <a:spcPts val="300"/>
              </a:spcAft>
              <a:buSzPts val="2340"/>
              <a:buChar char="*"/>
              <a:defRPr/>
            </a:lvl9pPr>
          </a:lstStyle>
          <a:p>
            <a:endParaRPr/>
          </a:p>
        </p:txBody>
      </p:sp>
      <p:sp>
        <p:nvSpPr>
          <p:cNvPr id="58" name="Google Shape;58;p18"/>
          <p:cNvSpPr txBox="1">
            <a:spLocks noGrp="1"/>
          </p:cNvSpPr>
          <p:nvPr>
            <p:ph type="body" idx="2"/>
          </p:nvPr>
        </p:nvSpPr>
        <p:spPr>
          <a:xfrm>
            <a:off x="4645152" y="731520"/>
            <a:ext cx="3346704" cy="3474720"/>
          </a:xfrm>
          <a:prstGeom prst="rect">
            <a:avLst/>
          </a:prstGeom>
          <a:noFill/>
          <a:ln>
            <a:noFill/>
          </a:ln>
        </p:spPr>
        <p:txBody>
          <a:bodyPr spcFirstLastPara="1" wrap="square" lIns="91425" tIns="45700" rIns="91425" bIns="45700" anchor="t" anchorCtr="0">
            <a:normAutofit/>
          </a:bodyPr>
          <a:lstStyle>
            <a:lvl1pPr marL="457200" lvl="0" indent="-377190" algn="l">
              <a:spcBef>
                <a:spcPts val="360"/>
              </a:spcBef>
              <a:spcAft>
                <a:spcPts val="0"/>
              </a:spcAft>
              <a:buSzPts val="2340"/>
              <a:buChar char="*"/>
              <a:defRPr/>
            </a:lvl1pPr>
            <a:lvl2pPr marL="914400" lvl="1" indent="-377190" algn="l">
              <a:spcBef>
                <a:spcPts val="360"/>
              </a:spcBef>
              <a:spcAft>
                <a:spcPts val="0"/>
              </a:spcAft>
              <a:buSzPts val="2340"/>
              <a:buChar char="*"/>
              <a:defRPr/>
            </a:lvl2pPr>
            <a:lvl3pPr marL="1371600" lvl="2" indent="-377189" algn="l">
              <a:spcBef>
                <a:spcPts val="360"/>
              </a:spcBef>
              <a:spcAft>
                <a:spcPts val="0"/>
              </a:spcAft>
              <a:buSzPts val="2340"/>
              <a:buChar char="*"/>
              <a:defRPr/>
            </a:lvl3pPr>
            <a:lvl4pPr marL="1828800" lvl="3" indent="-377189" algn="l">
              <a:spcBef>
                <a:spcPts val="360"/>
              </a:spcBef>
              <a:spcAft>
                <a:spcPts val="0"/>
              </a:spcAft>
              <a:buSzPts val="2340"/>
              <a:buChar char="*"/>
              <a:defRPr/>
            </a:lvl4pPr>
            <a:lvl5pPr marL="2286000" lvl="4" indent="-377189" algn="l">
              <a:spcBef>
                <a:spcPts val="360"/>
              </a:spcBef>
              <a:spcAft>
                <a:spcPts val="0"/>
              </a:spcAft>
              <a:buSzPts val="2340"/>
              <a:buChar char="*"/>
              <a:defRPr/>
            </a:lvl5pPr>
            <a:lvl6pPr marL="2743200" lvl="5" indent="-377189" algn="l">
              <a:spcBef>
                <a:spcPts val="360"/>
              </a:spcBef>
              <a:spcAft>
                <a:spcPts val="0"/>
              </a:spcAft>
              <a:buSzPts val="2340"/>
              <a:buChar char="*"/>
              <a:defRPr/>
            </a:lvl6pPr>
            <a:lvl7pPr marL="3200400" lvl="6" indent="-377189" algn="l">
              <a:spcBef>
                <a:spcPts val="360"/>
              </a:spcBef>
              <a:spcAft>
                <a:spcPts val="0"/>
              </a:spcAft>
              <a:buSzPts val="2340"/>
              <a:buChar char="*"/>
              <a:defRPr/>
            </a:lvl7pPr>
            <a:lvl8pPr marL="3657600" lvl="7" indent="-377190" algn="l">
              <a:spcBef>
                <a:spcPts val="360"/>
              </a:spcBef>
              <a:spcAft>
                <a:spcPts val="0"/>
              </a:spcAft>
              <a:buSzPts val="2340"/>
              <a:buChar char="*"/>
              <a:defRPr/>
            </a:lvl8pPr>
            <a:lvl9pPr marL="4114800" lvl="8" indent="-377190" algn="l">
              <a:spcBef>
                <a:spcPts val="360"/>
              </a:spcBef>
              <a:spcAft>
                <a:spcPts val="300"/>
              </a:spcAft>
              <a:buSzPts val="2340"/>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9"/>
        <p:cNvGrpSpPr/>
        <p:nvPr/>
      </p:nvGrpSpPr>
      <p:grpSpPr>
        <a:xfrm>
          <a:off x="0" y="0"/>
          <a:ext cx="0" cy="0"/>
          <a:chOff x="0" y="0"/>
          <a:chExt cx="0" cy="0"/>
        </a:xfrm>
      </p:grpSpPr>
      <p:sp>
        <p:nvSpPr>
          <p:cNvPr id="60" name="Google Shape;60;p19"/>
          <p:cNvSpPr txBox="1">
            <a:spLocks noGrp="1"/>
          </p:cNvSpPr>
          <p:nvPr>
            <p:ph type="body" idx="1"/>
          </p:nvPr>
        </p:nvSpPr>
        <p:spPr>
          <a:xfrm>
            <a:off x="1143000" y="731520"/>
            <a:ext cx="3346704" cy="639762"/>
          </a:xfrm>
          <a:prstGeom prst="rect">
            <a:avLst/>
          </a:prstGeom>
          <a:noFill/>
          <a:ln>
            <a:noFill/>
          </a:ln>
        </p:spPr>
        <p:txBody>
          <a:bodyPr spcFirstLastPara="1" wrap="square" lIns="91425" tIns="45700" rIns="91425" bIns="45700" anchor="b" anchorCtr="0">
            <a:noAutofit/>
          </a:bodyPr>
          <a:lstStyle>
            <a:lvl1pPr marL="457200" lvl="0" indent="-228600" algn="ctr">
              <a:spcBef>
                <a:spcPts val="480"/>
              </a:spcBef>
              <a:spcAft>
                <a:spcPts val="0"/>
              </a:spcAft>
              <a:buSzPts val="3120"/>
              <a:buNone/>
              <a:defRPr sz="2400" b="1" i="0">
                <a:solidFill>
                  <a:schemeClr val="dk1"/>
                </a:solidFill>
                <a:latin typeface="Trebuchet MS"/>
                <a:ea typeface="Trebuchet MS"/>
                <a:cs typeface="Trebuchet MS"/>
                <a:sym typeface="Trebuchet MS"/>
              </a:defRPr>
            </a:lvl1pPr>
            <a:lvl2pPr marL="914400" lvl="1" indent="-228600" algn="l">
              <a:spcBef>
                <a:spcPts val="400"/>
              </a:spcBef>
              <a:spcAft>
                <a:spcPts val="0"/>
              </a:spcAft>
              <a:buSzPts val="2600"/>
              <a:buNone/>
              <a:defRPr sz="2000" b="1"/>
            </a:lvl2pPr>
            <a:lvl3pPr marL="1371600" lvl="2" indent="-228600" algn="l">
              <a:spcBef>
                <a:spcPts val="360"/>
              </a:spcBef>
              <a:spcAft>
                <a:spcPts val="0"/>
              </a:spcAft>
              <a:buSzPts val="2340"/>
              <a:buNone/>
              <a:defRPr sz="1800" b="1"/>
            </a:lvl3pPr>
            <a:lvl4pPr marL="1828800" lvl="3" indent="-228600" algn="l">
              <a:spcBef>
                <a:spcPts val="320"/>
              </a:spcBef>
              <a:spcAft>
                <a:spcPts val="0"/>
              </a:spcAft>
              <a:buSzPts val="2080"/>
              <a:buNone/>
              <a:defRPr sz="1600" b="1"/>
            </a:lvl4pPr>
            <a:lvl5pPr marL="2286000" lvl="4" indent="-228600" algn="l">
              <a:spcBef>
                <a:spcPts val="320"/>
              </a:spcBef>
              <a:spcAft>
                <a:spcPts val="0"/>
              </a:spcAft>
              <a:buSzPts val="2080"/>
              <a:buNone/>
              <a:defRPr sz="1600" b="1"/>
            </a:lvl5pPr>
            <a:lvl6pPr marL="2743200" lvl="5" indent="-228600" algn="l">
              <a:spcBef>
                <a:spcPts val="320"/>
              </a:spcBef>
              <a:spcAft>
                <a:spcPts val="0"/>
              </a:spcAft>
              <a:buSzPts val="2080"/>
              <a:buNone/>
              <a:defRPr sz="1600" b="1"/>
            </a:lvl6pPr>
            <a:lvl7pPr marL="3200400" lvl="6" indent="-228600" algn="l">
              <a:spcBef>
                <a:spcPts val="320"/>
              </a:spcBef>
              <a:spcAft>
                <a:spcPts val="0"/>
              </a:spcAft>
              <a:buSzPts val="2080"/>
              <a:buNone/>
              <a:defRPr sz="1600" b="1"/>
            </a:lvl7pPr>
            <a:lvl8pPr marL="3657600" lvl="7" indent="-228600" algn="l">
              <a:spcBef>
                <a:spcPts val="320"/>
              </a:spcBef>
              <a:spcAft>
                <a:spcPts val="0"/>
              </a:spcAft>
              <a:buSzPts val="2080"/>
              <a:buNone/>
              <a:defRPr sz="1600" b="1"/>
            </a:lvl8pPr>
            <a:lvl9pPr marL="4114800" lvl="8" indent="-228600" algn="l">
              <a:spcBef>
                <a:spcPts val="320"/>
              </a:spcBef>
              <a:spcAft>
                <a:spcPts val="300"/>
              </a:spcAft>
              <a:buSzPts val="2080"/>
              <a:buNone/>
              <a:defRPr sz="1600" b="1"/>
            </a:lvl9pPr>
          </a:lstStyle>
          <a:p>
            <a:endParaRPr/>
          </a:p>
        </p:txBody>
      </p:sp>
      <p:sp>
        <p:nvSpPr>
          <p:cNvPr id="61" name="Google Shape;61;p19"/>
          <p:cNvSpPr txBox="1">
            <a:spLocks noGrp="1"/>
          </p:cNvSpPr>
          <p:nvPr>
            <p:ph type="body" idx="2"/>
          </p:nvPr>
        </p:nvSpPr>
        <p:spPr>
          <a:xfrm>
            <a:off x="1156447" y="1400327"/>
            <a:ext cx="3346704" cy="2743200"/>
          </a:xfrm>
          <a:prstGeom prst="rect">
            <a:avLst/>
          </a:prstGeom>
          <a:noFill/>
          <a:ln>
            <a:noFill/>
          </a:ln>
        </p:spPr>
        <p:txBody>
          <a:bodyPr spcFirstLastPara="1" wrap="square" lIns="91425" tIns="45700" rIns="91425" bIns="45700" anchor="t" anchorCtr="0">
            <a:normAutofit/>
          </a:bodyPr>
          <a:lstStyle>
            <a:lvl1pPr marL="457200" lvl="0" indent="-377190" algn="l">
              <a:spcBef>
                <a:spcPts val="360"/>
              </a:spcBef>
              <a:spcAft>
                <a:spcPts val="0"/>
              </a:spcAft>
              <a:buSzPts val="2340"/>
              <a:buChar char="*"/>
              <a:defRPr sz="1800"/>
            </a:lvl1pPr>
            <a:lvl2pPr marL="914400" lvl="1" indent="-377190" algn="l">
              <a:spcBef>
                <a:spcPts val="360"/>
              </a:spcBef>
              <a:spcAft>
                <a:spcPts val="0"/>
              </a:spcAft>
              <a:buSzPts val="2340"/>
              <a:buChar char="*"/>
              <a:defRPr sz="1800"/>
            </a:lvl2pPr>
            <a:lvl3pPr marL="1371600" lvl="2" indent="-360680" algn="l">
              <a:spcBef>
                <a:spcPts val="320"/>
              </a:spcBef>
              <a:spcAft>
                <a:spcPts val="0"/>
              </a:spcAft>
              <a:buSzPts val="2080"/>
              <a:buChar char="*"/>
              <a:defRPr sz="1600"/>
            </a:lvl3pPr>
            <a:lvl4pPr marL="1828800" lvl="3" indent="-360680" algn="l">
              <a:spcBef>
                <a:spcPts val="320"/>
              </a:spcBef>
              <a:spcAft>
                <a:spcPts val="0"/>
              </a:spcAft>
              <a:buSzPts val="2080"/>
              <a:buChar char="*"/>
              <a:defRPr sz="1600"/>
            </a:lvl4pPr>
            <a:lvl5pPr marL="2286000" lvl="4" indent="-360679" algn="l">
              <a:spcBef>
                <a:spcPts val="320"/>
              </a:spcBef>
              <a:spcAft>
                <a:spcPts val="0"/>
              </a:spcAft>
              <a:buSzPts val="2080"/>
              <a:buChar char="*"/>
              <a:defRPr sz="1600"/>
            </a:lvl5pPr>
            <a:lvl6pPr marL="2743200" lvl="5" indent="-360679" algn="l">
              <a:spcBef>
                <a:spcPts val="320"/>
              </a:spcBef>
              <a:spcAft>
                <a:spcPts val="0"/>
              </a:spcAft>
              <a:buSzPts val="2080"/>
              <a:buChar char="*"/>
              <a:defRPr sz="1600"/>
            </a:lvl6pPr>
            <a:lvl7pPr marL="3200400" lvl="6" indent="-360679" algn="l">
              <a:spcBef>
                <a:spcPts val="320"/>
              </a:spcBef>
              <a:spcAft>
                <a:spcPts val="0"/>
              </a:spcAft>
              <a:buSzPts val="2080"/>
              <a:buChar char="*"/>
              <a:defRPr sz="1600"/>
            </a:lvl7pPr>
            <a:lvl8pPr marL="3657600" lvl="7" indent="-360679" algn="l">
              <a:spcBef>
                <a:spcPts val="320"/>
              </a:spcBef>
              <a:spcAft>
                <a:spcPts val="0"/>
              </a:spcAft>
              <a:buSzPts val="2080"/>
              <a:buChar char="*"/>
              <a:defRPr sz="1600"/>
            </a:lvl8pPr>
            <a:lvl9pPr marL="4114800" lvl="8" indent="-360679" algn="l">
              <a:spcBef>
                <a:spcPts val="320"/>
              </a:spcBef>
              <a:spcAft>
                <a:spcPts val="300"/>
              </a:spcAft>
              <a:buSzPts val="2080"/>
              <a:buChar char="*"/>
              <a:defRPr sz="1600"/>
            </a:lvl9pPr>
          </a:lstStyle>
          <a:p>
            <a:endParaRPr/>
          </a:p>
        </p:txBody>
      </p:sp>
      <p:sp>
        <p:nvSpPr>
          <p:cNvPr id="62" name="Google Shape;62;p19"/>
          <p:cNvSpPr txBox="1">
            <a:spLocks noGrp="1"/>
          </p:cNvSpPr>
          <p:nvPr>
            <p:ph type="body" idx="3"/>
          </p:nvPr>
        </p:nvSpPr>
        <p:spPr>
          <a:xfrm>
            <a:off x="4647302" y="731520"/>
            <a:ext cx="3346704" cy="639762"/>
          </a:xfrm>
          <a:prstGeom prst="rect">
            <a:avLst/>
          </a:prstGeom>
          <a:noFill/>
          <a:ln>
            <a:noFill/>
          </a:ln>
        </p:spPr>
        <p:txBody>
          <a:bodyPr spcFirstLastPara="1" wrap="square" lIns="91425" tIns="45700" rIns="91425" bIns="45700" anchor="b" anchorCtr="0">
            <a:noAutofit/>
          </a:bodyPr>
          <a:lstStyle>
            <a:lvl1pPr marL="457200" lvl="0" indent="-228600" algn="ctr">
              <a:spcBef>
                <a:spcPts val="480"/>
              </a:spcBef>
              <a:spcAft>
                <a:spcPts val="0"/>
              </a:spcAft>
              <a:buSzPts val="3120"/>
              <a:buNone/>
              <a:defRPr sz="2400" b="1" i="0">
                <a:solidFill>
                  <a:schemeClr val="dk1"/>
                </a:solidFill>
                <a:latin typeface="Trebuchet MS"/>
                <a:ea typeface="Trebuchet MS"/>
                <a:cs typeface="Trebuchet MS"/>
                <a:sym typeface="Trebuchet MS"/>
              </a:defRPr>
            </a:lvl1pPr>
            <a:lvl2pPr marL="914400" lvl="1" indent="-228600" algn="l">
              <a:spcBef>
                <a:spcPts val="400"/>
              </a:spcBef>
              <a:spcAft>
                <a:spcPts val="0"/>
              </a:spcAft>
              <a:buSzPts val="2600"/>
              <a:buNone/>
              <a:defRPr sz="2000" b="1"/>
            </a:lvl2pPr>
            <a:lvl3pPr marL="1371600" lvl="2" indent="-228600" algn="l">
              <a:spcBef>
                <a:spcPts val="360"/>
              </a:spcBef>
              <a:spcAft>
                <a:spcPts val="0"/>
              </a:spcAft>
              <a:buSzPts val="2340"/>
              <a:buNone/>
              <a:defRPr sz="1800" b="1"/>
            </a:lvl3pPr>
            <a:lvl4pPr marL="1828800" lvl="3" indent="-228600" algn="l">
              <a:spcBef>
                <a:spcPts val="320"/>
              </a:spcBef>
              <a:spcAft>
                <a:spcPts val="0"/>
              </a:spcAft>
              <a:buSzPts val="2080"/>
              <a:buNone/>
              <a:defRPr sz="1600" b="1"/>
            </a:lvl4pPr>
            <a:lvl5pPr marL="2286000" lvl="4" indent="-228600" algn="l">
              <a:spcBef>
                <a:spcPts val="320"/>
              </a:spcBef>
              <a:spcAft>
                <a:spcPts val="0"/>
              </a:spcAft>
              <a:buSzPts val="2080"/>
              <a:buNone/>
              <a:defRPr sz="1600" b="1"/>
            </a:lvl5pPr>
            <a:lvl6pPr marL="2743200" lvl="5" indent="-228600" algn="l">
              <a:spcBef>
                <a:spcPts val="320"/>
              </a:spcBef>
              <a:spcAft>
                <a:spcPts val="0"/>
              </a:spcAft>
              <a:buSzPts val="2080"/>
              <a:buNone/>
              <a:defRPr sz="1600" b="1"/>
            </a:lvl6pPr>
            <a:lvl7pPr marL="3200400" lvl="6" indent="-228600" algn="l">
              <a:spcBef>
                <a:spcPts val="320"/>
              </a:spcBef>
              <a:spcAft>
                <a:spcPts val="0"/>
              </a:spcAft>
              <a:buSzPts val="2080"/>
              <a:buNone/>
              <a:defRPr sz="1600" b="1"/>
            </a:lvl7pPr>
            <a:lvl8pPr marL="3657600" lvl="7" indent="-228600" algn="l">
              <a:spcBef>
                <a:spcPts val="320"/>
              </a:spcBef>
              <a:spcAft>
                <a:spcPts val="0"/>
              </a:spcAft>
              <a:buSzPts val="2080"/>
              <a:buNone/>
              <a:defRPr sz="1600" b="1"/>
            </a:lvl8pPr>
            <a:lvl9pPr marL="4114800" lvl="8" indent="-228600" algn="l">
              <a:spcBef>
                <a:spcPts val="320"/>
              </a:spcBef>
              <a:spcAft>
                <a:spcPts val="300"/>
              </a:spcAft>
              <a:buSzPts val="2080"/>
              <a:buNone/>
              <a:defRPr sz="1600" b="1"/>
            </a:lvl9pPr>
          </a:lstStyle>
          <a:p>
            <a:endParaRPr/>
          </a:p>
        </p:txBody>
      </p:sp>
      <p:sp>
        <p:nvSpPr>
          <p:cNvPr id="63" name="Google Shape;63;p19"/>
          <p:cNvSpPr txBox="1">
            <a:spLocks noGrp="1"/>
          </p:cNvSpPr>
          <p:nvPr>
            <p:ph type="body" idx="4"/>
          </p:nvPr>
        </p:nvSpPr>
        <p:spPr>
          <a:xfrm>
            <a:off x="4645025" y="1399032"/>
            <a:ext cx="3346704" cy="2743200"/>
          </a:xfrm>
          <a:prstGeom prst="rect">
            <a:avLst/>
          </a:prstGeom>
          <a:noFill/>
          <a:ln>
            <a:noFill/>
          </a:ln>
        </p:spPr>
        <p:txBody>
          <a:bodyPr spcFirstLastPara="1" wrap="square" lIns="91425" tIns="45700" rIns="91425" bIns="45700" anchor="t" anchorCtr="0">
            <a:normAutofit/>
          </a:bodyPr>
          <a:lstStyle>
            <a:lvl1pPr marL="457200" lvl="0" indent="-377190" algn="l">
              <a:spcBef>
                <a:spcPts val="360"/>
              </a:spcBef>
              <a:spcAft>
                <a:spcPts val="0"/>
              </a:spcAft>
              <a:buSzPts val="2340"/>
              <a:buChar char="*"/>
              <a:defRPr sz="1800"/>
            </a:lvl1pPr>
            <a:lvl2pPr marL="914400" lvl="1" indent="-377190" algn="l">
              <a:spcBef>
                <a:spcPts val="360"/>
              </a:spcBef>
              <a:spcAft>
                <a:spcPts val="0"/>
              </a:spcAft>
              <a:buSzPts val="2340"/>
              <a:buChar char="*"/>
              <a:defRPr sz="1800"/>
            </a:lvl2pPr>
            <a:lvl3pPr marL="1371600" lvl="2" indent="-360680" algn="l">
              <a:spcBef>
                <a:spcPts val="320"/>
              </a:spcBef>
              <a:spcAft>
                <a:spcPts val="0"/>
              </a:spcAft>
              <a:buSzPts val="2080"/>
              <a:buChar char="*"/>
              <a:defRPr sz="1600"/>
            </a:lvl3pPr>
            <a:lvl4pPr marL="1828800" lvl="3" indent="-360680" algn="l">
              <a:spcBef>
                <a:spcPts val="320"/>
              </a:spcBef>
              <a:spcAft>
                <a:spcPts val="0"/>
              </a:spcAft>
              <a:buSzPts val="2080"/>
              <a:buChar char="*"/>
              <a:defRPr sz="1600"/>
            </a:lvl4pPr>
            <a:lvl5pPr marL="2286000" lvl="4" indent="-360679" algn="l">
              <a:spcBef>
                <a:spcPts val="320"/>
              </a:spcBef>
              <a:spcAft>
                <a:spcPts val="0"/>
              </a:spcAft>
              <a:buSzPts val="2080"/>
              <a:buChar char="*"/>
              <a:defRPr sz="1600"/>
            </a:lvl5pPr>
            <a:lvl6pPr marL="2743200" lvl="5" indent="-360679" algn="l">
              <a:spcBef>
                <a:spcPts val="320"/>
              </a:spcBef>
              <a:spcAft>
                <a:spcPts val="0"/>
              </a:spcAft>
              <a:buSzPts val="2080"/>
              <a:buChar char="*"/>
              <a:defRPr sz="1600"/>
            </a:lvl6pPr>
            <a:lvl7pPr marL="3200400" lvl="6" indent="-360679" algn="l">
              <a:spcBef>
                <a:spcPts val="320"/>
              </a:spcBef>
              <a:spcAft>
                <a:spcPts val="0"/>
              </a:spcAft>
              <a:buSzPts val="2080"/>
              <a:buChar char="*"/>
              <a:defRPr sz="1600"/>
            </a:lvl7pPr>
            <a:lvl8pPr marL="3657600" lvl="7" indent="-360679" algn="l">
              <a:spcBef>
                <a:spcPts val="320"/>
              </a:spcBef>
              <a:spcAft>
                <a:spcPts val="0"/>
              </a:spcAft>
              <a:buSzPts val="2080"/>
              <a:buChar char="*"/>
              <a:defRPr sz="1600"/>
            </a:lvl8pPr>
            <a:lvl9pPr marL="4114800" lvl="8" indent="-360679" algn="l">
              <a:spcBef>
                <a:spcPts val="320"/>
              </a:spcBef>
              <a:spcAft>
                <a:spcPts val="300"/>
              </a:spcAft>
              <a:buSzPts val="2080"/>
              <a:buChar char="*"/>
              <a:defRPr sz="1600"/>
            </a:lvl9pPr>
          </a:lstStyle>
          <a:p>
            <a:endParaRPr/>
          </a:p>
        </p:txBody>
      </p:sp>
      <p:sp>
        <p:nvSpPr>
          <p:cNvPr id="64" name="Google Shape;64;p19"/>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9"/>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9"/>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67" name="Google Shape;67;p19"/>
          <p:cNvSpPr txBox="1">
            <a:spLocks noGrp="1"/>
          </p:cNvSpPr>
          <p:nvPr>
            <p:ph type="title"/>
          </p:nvPr>
        </p:nvSpPr>
        <p:spPr>
          <a:xfrm>
            <a:off x="1793289" y="4372168"/>
            <a:ext cx="6512511" cy="114300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8"/>
        <p:cNvGrpSpPr/>
        <p:nvPr/>
      </p:nvGrpSpPr>
      <p:grpSpPr>
        <a:xfrm>
          <a:off x="0" y="0"/>
          <a:ext cx="0" cy="0"/>
          <a:chOff x="0" y="0"/>
          <a:chExt cx="0" cy="0"/>
        </a:xfrm>
      </p:grpSpPr>
      <p:sp>
        <p:nvSpPr>
          <p:cNvPr id="69" name="Google Shape;69;p20"/>
          <p:cNvSpPr txBox="1">
            <a:spLocks noGrp="1"/>
          </p:cNvSpPr>
          <p:nvPr>
            <p:ph type="title"/>
          </p:nvPr>
        </p:nvSpPr>
        <p:spPr>
          <a:xfrm>
            <a:off x="1793289" y="4372168"/>
            <a:ext cx="6512511" cy="114300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0"/>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0"/>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0"/>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3"/>
        <p:cNvGrpSpPr/>
        <p:nvPr/>
      </p:nvGrpSpPr>
      <p:grpSpPr>
        <a:xfrm>
          <a:off x="0" y="0"/>
          <a:ext cx="0" cy="0"/>
          <a:chOff x="0" y="0"/>
          <a:chExt cx="0" cy="0"/>
        </a:xfrm>
      </p:grpSpPr>
      <p:sp>
        <p:nvSpPr>
          <p:cNvPr id="74" name="Google Shape;74;p21"/>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1"/>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1"/>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7"/>
        <p:cNvGrpSpPr/>
        <p:nvPr/>
      </p:nvGrpSpPr>
      <p:grpSpPr>
        <a:xfrm>
          <a:off x="0" y="0"/>
          <a:ext cx="0" cy="0"/>
          <a:chOff x="0" y="0"/>
          <a:chExt cx="0" cy="0"/>
        </a:xfrm>
      </p:grpSpPr>
      <p:sp>
        <p:nvSpPr>
          <p:cNvPr id="78" name="Google Shape;78;p22"/>
          <p:cNvSpPr/>
          <p:nvPr/>
        </p:nvSpPr>
        <p:spPr>
          <a:xfrm>
            <a:off x="0" y="3866920"/>
            <a:ext cx="9144000" cy="2991080"/>
          </a:xfrm>
          <a:prstGeom prst="rect">
            <a:avLst/>
          </a:prstGeom>
          <a:gradFill>
            <a:gsLst>
              <a:gs pos="0">
                <a:srgbClr val="FFFFFF">
                  <a:alpha val="91764"/>
                </a:srgbClr>
              </a:gs>
              <a:gs pos="37000">
                <a:srgbClr val="FFFFFF">
                  <a:alpha val="76862"/>
                </a:srgbClr>
              </a:gs>
              <a:gs pos="100000">
                <a:srgbClr val="B4DCFA">
                  <a:alpha val="8000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79" name="Google Shape;79;p22"/>
          <p:cNvSpPr/>
          <p:nvPr/>
        </p:nvSpPr>
        <p:spPr>
          <a:xfrm>
            <a:off x="0" y="0"/>
            <a:ext cx="9144000" cy="3866920"/>
          </a:xfrm>
          <a:prstGeom prst="rect">
            <a:avLst/>
          </a:prstGeom>
          <a:gradFill>
            <a:gsLst>
              <a:gs pos="0">
                <a:srgbClr val="FFFFFF">
                  <a:alpha val="89803"/>
                </a:srgbClr>
              </a:gs>
              <a:gs pos="48000">
                <a:srgbClr val="FFFFFF">
                  <a:alpha val="62745"/>
                </a:srgbClr>
              </a:gs>
              <a:gs pos="100000">
                <a:srgbClr val="B4DCFA">
                  <a:alpha val="8000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80" name="Google Shape;80;p22"/>
          <p:cNvSpPr/>
          <p:nvPr/>
        </p:nvSpPr>
        <p:spPr>
          <a:xfrm>
            <a:off x="0" y="2652311"/>
            <a:ext cx="9144000" cy="22860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81" name="Google Shape;81;p22"/>
          <p:cNvSpPr/>
          <p:nvPr/>
        </p:nvSpPr>
        <p:spPr>
          <a:xfrm>
            <a:off x="0" y="1600200"/>
            <a:ext cx="9144000" cy="5105400"/>
          </a:xfrm>
          <a:prstGeom prst="ellipse">
            <a:avLst/>
          </a:prstGeom>
          <a:gradFill>
            <a:gsLst>
              <a:gs pos="0">
                <a:schemeClr val="lt1"/>
              </a:gs>
              <a:gs pos="54000">
                <a:srgbClr val="FFFFFF">
                  <a:alpha val="0"/>
                </a:srgbClr>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82" name="Google Shape;82;p22"/>
          <p:cNvSpPr>
            <a:spLocks noGrp="1"/>
          </p:cNvSpPr>
          <p:nvPr>
            <p:ph type="pic" idx="2"/>
          </p:nvPr>
        </p:nvSpPr>
        <p:spPr>
          <a:xfrm>
            <a:off x="4475175" y="1143000"/>
            <a:ext cx="4114800" cy="3127806"/>
          </a:xfrm>
          <a:prstGeom prst="roundRect">
            <a:avLst>
              <a:gd name="adj" fmla="val 4230"/>
            </a:avLst>
          </a:prstGeom>
          <a:solidFill>
            <a:srgbClr val="8BC9F7"/>
          </a:solidFill>
          <a:ln>
            <a:noFill/>
          </a:ln>
          <a:effectLst>
            <a:reflection stA="23000" endA="300" endPos="28000" sy="-100000" algn="bl" rotWithShape="0"/>
          </a:effectLst>
        </p:spPr>
      </p:sp>
      <p:sp>
        <p:nvSpPr>
          <p:cNvPr id="83" name="Google Shape;83;p22"/>
          <p:cNvSpPr txBox="1">
            <a:spLocks noGrp="1"/>
          </p:cNvSpPr>
          <p:nvPr>
            <p:ph type="body" idx="1"/>
          </p:nvPr>
        </p:nvSpPr>
        <p:spPr>
          <a:xfrm>
            <a:off x="877887" y="1010486"/>
            <a:ext cx="3694114" cy="2163020"/>
          </a:xfrm>
          <a:prstGeom prst="rect">
            <a:avLst/>
          </a:prstGeom>
          <a:noFill/>
          <a:ln>
            <a:noFill/>
          </a:ln>
        </p:spPr>
        <p:txBody>
          <a:bodyPr spcFirstLastPara="1" wrap="square" lIns="91425" tIns="45700" rIns="91425" bIns="45700" anchor="b" anchorCtr="0">
            <a:normAutofit/>
          </a:bodyPr>
          <a:lstStyle>
            <a:lvl1pPr marL="457200" lvl="0" indent="-360680" algn="l">
              <a:spcBef>
                <a:spcPts val="320"/>
              </a:spcBef>
              <a:spcAft>
                <a:spcPts val="0"/>
              </a:spcAft>
              <a:buSzPts val="2080"/>
              <a:buFont typeface="Georgia"/>
              <a:buChar char="*"/>
              <a:defRPr sz="1600"/>
            </a:lvl1pPr>
            <a:lvl2pPr marL="914400" lvl="1" indent="-228600" algn="l">
              <a:spcBef>
                <a:spcPts val="300"/>
              </a:spcBef>
              <a:spcAft>
                <a:spcPts val="0"/>
              </a:spcAft>
              <a:buSzPts val="1560"/>
              <a:buNone/>
              <a:defRPr sz="1200"/>
            </a:lvl2pPr>
            <a:lvl3pPr marL="1371600" lvl="2" indent="-228600" algn="l">
              <a:spcBef>
                <a:spcPts val="300"/>
              </a:spcBef>
              <a:spcAft>
                <a:spcPts val="0"/>
              </a:spcAft>
              <a:buSzPts val="1300"/>
              <a:buNone/>
              <a:defRPr sz="1000"/>
            </a:lvl3pPr>
            <a:lvl4pPr marL="1828800" lvl="3" indent="-228600" algn="l">
              <a:spcBef>
                <a:spcPts val="300"/>
              </a:spcBef>
              <a:spcAft>
                <a:spcPts val="0"/>
              </a:spcAft>
              <a:buSzPts val="1170"/>
              <a:buNone/>
              <a:defRPr sz="900"/>
            </a:lvl4pPr>
            <a:lvl5pPr marL="2286000" lvl="4" indent="-228600" algn="l">
              <a:spcBef>
                <a:spcPts val="300"/>
              </a:spcBef>
              <a:spcAft>
                <a:spcPts val="0"/>
              </a:spcAft>
              <a:buSzPts val="1170"/>
              <a:buNone/>
              <a:defRPr sz="900"/>
            </a:lvl5pPr>
            <a:lvl6pPr marL="2743200" lvl="5" indent="-228600" algn="l">
              <a:spcBef>
                <a:spcPts val="300"/>
              </a:spcBef>
              <a:spcAft>
                <a:spcPts val="0"/>
              </a:spcAft>
              <a:buSzPts val="1170"/>
              <a:buNone/>
              <a:defRPr sz="900"/>
            </a:lvl6pPr>
            <a:lvl7pPr marL="3200400" lvl="6" indent="-228600" algn="l">
              <a:spcBef>
                <a:spcPts val="300"/>
              </a:spcBef>
              <a:spcAft>
                <a:spcPts val="0"/>
              </a:spcAft>
              <a:buSzPts val="1170"/>
              <a:buNone/>
              <a:defRPr sz="900"/>
            </a:lvl7pPr>
            <a:lvl8pPr marL="3657600" lvl="7" indent="-228600" algn="l">
              <a:spcBef>
                <a:spcPts val="300"/>
              </a:spcBef>
              <a:spcAft>
                <a:spcPts val="0"/>
              </a:spcAft>
              <a:buSzPts val="1170"/>
              <a:buNone/>
              <a:defRPr sz="900"/>
            </a:lvl8pPr>
            <a:lvl9pPr marL="4114800" lvl="8" indent="-228600" algn="l">
              <a:spcBef>
                <a:spcPts val="300"/>
              </a:spcBef>
              <a:spcAft>
                <a:spcPts val="300"/>
              </a:spcAft>
              <a:buSzPts val="1170"/>
              <a:buNone/>
              <a:defRPr sz="900"/>
            </a:lvl9pPr>
          </a:lstStyle>
          <a:p>
            <a:endParaRPr/>
          </a:p>
        </p:txBody>
      </p:sp>
      <p:sp>
        <p:nvSpPr>
          <p:cNvPr id="84" name="Google Shape;84;p22"/>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2"/>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2"/>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
        <p:nvSpPr>
          <p:cNvPr id="87" name="Google Shape;87;p22"/>
          <p:cNvSpPr txBox="1">
            <a:spLocks noGrp="1"/>
          </p:cNvSpPr>
          <p:nvPr>
            <p:ph type="title"/>
          </p:nvPr>
        </p:nvSpPr>
        <p:spPr>
          <a:xfrm>
            <a:off x="727268" y="4464421"/>
            <a:ext cx="6383538" cy="11430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5888"/>
              <a:buChar char="*"/>
              <a:defRPr sz="4600" b="1"/>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8"/>
        <p:cNvGrpSpPr/>
        <p:nvPr/>
      </p:nvGrpSpPr>
      <p:grpSpPr>
        <a:xfrm>
          <a:off x="0" y="0"/>
          <a:ext cx="0" cy="0"/>
          <a:chOff x="0" y="0"/>
          <a:chExt cx="0" cy="0"/>
        </a:xfrm>
      </p:grpSpPr>
      <p:sp>
        <p:nvSpPr>
          <p:cNvPr id="89" name="Google Shape;89;p23"/>
          <p:cNvSpPr txBox="1">
            <a:spLocks noGrp="1"/>
          </p:cNvSpPr>
          <p:nvPr>
            <p:ph type="title"/>
          </p:nvPr>
        </p:nvSpPr>
        <p:spPr>
          <a:xfrm>
            <a:off x="1793289" y="4372168"/>
            <a:ext cx="6512511" cy="114300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3"/>
          <p:cNvSpPr txBox="1">
            <a:spLocks noGrp="1"/>
          </p:cNvSpPr>
          <p:nvPr>
            <p:ph type="body" idx="1"/>
          </p:nvPr>
        </p:nvSpPr>
        <p:spPr>
          <a:xfrm rot="5400000">
            <a:off x="3368040" y="-731521"/>
            <a:ext cx="3474720" cy="6400800"/>
          </a:xfrm>
          <a:prstGeom prst="rect">
            <a:avLst/>
          </a:prstGeom>
          <a:noFill/>
          <a:ln>
            <a:noFill/>
          </a:ln>
        </p:spPr>
        <p:txBody>
          <a:bodyPr spcFirstLastPara="1" wrap="square" lIns="91425" tIns="45700" rIns="91425" bIns="45700" anchor="t" anchorCtr="0">
            <a:normAutofit/>
          </a:bodyPr>
          <a:lstStyle>
            <a:lvl1pPr marL="457200" lvl="0" indent="-377190" algn="l">
              <a:spcBef>
                <a:spcPts val="360"/>
              </a:spcBef>
              <a:spcAft>
                <a:spcPts val="0"/>
              </a:spcAft>
              <a:buSzPts val="2340"/>
              <a:buChar char="*"/>
              <a:defRPr/>
            </a:lvl1pPr>
            <a:lvl2pPr marL="914400" lvl="1" indent="-377190" algn="l">
              <a:spcBef>
                <a:spcPts val="360"/>
              </a:spcBef>
              <a:spcAft>
                <a:spcPts val="0"/>
              </a:spcAft>
              <a:buSzPts val="2340"/>
              <a:buChar char="*"/>
              <a:defRPr/>
            </a:lvl2pPr>
            <a:lvl3pPr marL="1371600" lvl="2" indent="-377189" algn="l">
              <a:spcBef>
                <a:spcPts val="360"/>
              </a:spcBef>
              <a:spcAft>
                <a:spcPts val="0"/>
              </a:spcAft>
              <a:buSzPts val="2340"/>
              <a:buChar char="*"/>
              <a:defRPr/>
            </a:lvl3pPr>
            <a:lvl4pPr marL="1828800" lvl="3" indent="-377189" algn="l">
              <a:spcBef>
                <a:spcPts val="360"/>
              </a:spcBef>
              <a:spcAft>
                <a:spcPts val="0"/>
              </a:spcAft>
              <a:buSzPts val="2340"/>
              <a:buChar char="*"/>
              <a:defRPr/>
            </a:lvl4pPr>
            <a:lvl5pPr marL="2286000" lvl="4" indent="-377189" algn="l">
              <a:spcBef>
                <a:spcPts val="360"/>
              </a:spcBef>
              <a:spcAft>
                <a:spcPts val="0"/>
              </a:spcAft>
              <a:buSzPts val="2340"/>
              <a:buChar char="*"/>
              <a:defRPr/>
            </a:lvl5pPr>
            <a:lvl6pPr marL="2743200" lvl="5" indent="-377189" algn="l">
              <a:spcBef>
                <a:spcPts val="360"/>
              </a:spcBef>
              <a:spcAft>
                <a:spcPts val="0"/>
              </a:spcAft>
              <a:buSzPts val="2340"/>
              <a:buChar char="*"/>
              <a:defRPr/>
            </a:lvl6pPr>
            <a:lvl7pPr marL="3200400" lvl="6" indent="-377189" algn="l">
              <a:spcBef>
                <a:spcPts val="360"/>
              </a:spcBef>
              <a:spcAft>
                <a:spcPts val="0"/>
              </a:spcAft>
              <a:buSzPts val="2340"/>
              <a:buChar char="*"/>
              <a:defRPr/>
            </a:lvl7pPr>
            <a:lvl8pPr marL="3657600" lvl="7" indent="-377190" algn="l">
              <a:spcBef>
                <a:spcPts val="360"/>
              </a:spcBef>
              <a:spcAft>
                <a:spcPts val="0"/>
              </a:spcAft>
              <a:buSzPts val="2340"/>
              <a:buChar char="*"/>
              <a:defRPr/>
            </a:lvl8pPr>
            <a:lvl9pPr marL="4114800" lvl="8" indent="-377190" algn="l">
              <a:spcBef>
                <a:spcPts val="360"/>
              </a:spcBef>
              <a:spcAft>
                <a:spcPts val="300"/>
              </a:spcAft>
              <a:buSzPts val="2340"/>
              <a:buChar char="*"/>
              <a:defRPr/>
            </a:lvl9pPr>
          </a:lstStyle>
          <a:p>
            <a:endParaRPr/>
          </a:p>
        </p:txBody>
      </p:sp>
      <p:sp>
        <p:nvSpPr>
          <p:cNvPr id="91" name="Google Shape;91;p23"/>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3"/>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3"/>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4"/>
        <p:cNvGrpSpPr/>
        <p:nvPr/>
      </p:nvGrpSpPr>
      <p:grpSpPr>
        <a:xfrm>
          <a:off x="0" y="0"/>
          <a:ext cx="0" cy="0"/>
          <a:chOff x="0" y="0"/>
          <a:chExt cx="0" cy="0"/>
        </a:xfrm>
      </p:grpSpPr>
      <p:sp>
        <p:nvSpPr>
          <p:cNvPr id="95" name="Google Shape;95;p24"/>
          <p:cNvSpPr txBox="1">
            <a:spLocks noGrp="1"/>
          </p:cNvSpPr>
          <p:nvPr>
            <p:ph type="title"/>
          </p:nvPr>
        </p:nvSpPr>
        <p:spPr>
          <a:xfrm rot="5400000">
            <a:off x="-436711" y="1966987"/>
            <a:ext cx="5238339" cy="20574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5888"/>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4"/>
          <p:cNvSpPr txBox="1">
            <a:spLocks noGrp="1"/>
          </p:cNvSpPr>
          <p:nvPr>
            <p:ph type="body" idx="1"/>
          </p:nvPr>
        </p:nvSpPr>
        <p:spPr>
          <a:xfrm rot="5400000">
            <a:off x="3291392" y="764240"/>
            <a:ext cx="4894729" cy="4829287"/>
          </a:xfrm>
          <a:prstGeom prst="rect">
            <a:avLst/>
          </a:prstGeom>
          <a:noFill/>
          <a:ln>
            <a:noFill/>
          </a:ln>
        </p:spPr>
        <p:txBody>
          <a:bodyPr spcFirstLastPara="1" wrap="square" lIns="91425" tIns="45700" rIns="91425" bIns="45700" anchor="t" anchorCtr="0">
            <a:normAutofit/>
          </a:bodyPr>
          <a:lstStyle>
            <a:lvl1pPr marL="457200" lvl="0" indent="-377190" algn="l">
              <a:spcBef>
                <a:spcPts val="360"/>
              </a:spcBef>
              <a:spcAft>
                <a:spcPts val="0"/>
              </a:spcAft>
              <a:buSzPts val="2340"/>
              <a:buChar char="*"/>
              <a:defRPr/>
            </a:lvl1pPr>
            <a:lvl2pPr marL="914400" lvl="1" indent="-377190" algn="l">
              <a:spcBef>
                <a:spcPts val="360"/>
              </a:spcBef>
              <a:spcAft>
                <a:spcPts val="0"/>
              </a:spcAft>
              <a:buSzPts val="2340"/>
              <a:buChar char="*"/>
              <a:defRPr/>
            </a:lvl2pPr>
            <a:lvl3pPr marL="1371600" lvl="2" indent="-377189" algn="l">
              <a:spcBef>
                <a:spcPts val="360"/>
              </a:spcBef>
              <a:spcAft>
                <a:spcPts val="0"/>
              </a:spcAft>
              <a:buSzPts val="2340"/>
              <a:buChar char="*"/>
              <a:defRPr/>
            </a:lvl3pPr>
            <a:lvl4pPr marL="1828800" lvl="3" indent="-377189" algn="l">
              <a:spcBef>
                <a:spcPts val="360"/>
              </a:spcBef>
              <a:spcAft>
                <a:spcPts val="0"/>
              </a:spcAft>
              <a:buSzPts val="2340"/>
              <a:buChar char="*"/>
              <a:defRPr/>
            </a:lvl4pPr>
            <a:lvl5pPr marL="2286000" lvl="4" indent="-377189" algn="l">
              <a:spcBef>
                <a:spcPts val="360"/>
              </a:spcBef>
              <a:spcAft>
                <a:spcPts val="0"/>
              </a:spcAft>
              <a:buSzPts val="2340"/>
              <a:buChar char="*"/>
              <a:defRPr/>
            </a:lvl5pPr>
            <a:lvl6pPr marL="2743200" lvl="5" indent="-377189" algn="l">
              <a:spcBef>
                <a:spcPts val="360"/>
              </a:spcBef>
              <a:spcAft>
                <a:spcPts val="0"/>
              </a:spcAft>
              <a:buSzPts val="2340"/>
              <a:buChar char="*"/>
              <a:defRPr/>
            </a:lvl6pPr>
            <a:lvl7pPr marL="3200400" lvl="6" indent="-377189" algn="l">
              <a:spcBef>
                <a:spcPts val="360"/>
              </a:spcBef>
              <a:spcAft>
                <a:spcPts val="0"/>
              </a:spcAft>
              <a:buSzPts val="2340"/>
              <a:buChar char="*"/>
              <a:defRPr/>
            </a:lvl7pPr>
            <a:lvl8pPr marL="3657600" lvl="7" indent="-377190" algn="l">
              <a:spcBef>
                <a:spcPts val="360"/>
              </a:spcBef>
              <a:spcAft>
                <a:spcPts val="0"/>
              </a:spcAft>
              <a:buSzPts val="2340"/>
              <a:buChar char="*"/>
              <a:defRPr/>
            </a:lvl8pPr>
            <a:lvl9pPr marL="4114800" lvl="8" indent="-377190" algn="l">
              <a:spcBef>
                <a:spcPts val="360"/>
              </a:spcBef>
              <a:spcAft>
                <a:spcPts val="300"/>
              </a:spcAft>
              <a:buSzPts val="2340"/>
              <a:buChar char="*"/>
              <a:defRPr/>
            </a:lvl9pPr>
          </a:lstStyle>
          <a:p>
            <a:endParaRPr/>
          </a:p>
        </p:txBody>
      </p:sp>
      <p:sp>
        <p:nvSpPr>
          <p:cNvPr id="97" name="Google Shape;97;p24"/>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4"/>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4"/>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99D4FE"/>
            </a:gs>
            <a:gs pos="60000">
              <a:srgbClr val="FFFFFF"/>
            </a:gs>
            <a:gs pos="100000">
              <a:srgbClr val="54BDFF"/>
            </a:gs>
          </a:gsLst>
          <a:path path="circle">
            <a:fillToRect l="50000" t="50000" r="50000" b="50000"/>
          </a:path>
          <a:tileRect/>
        </a:gradFill>
        <a:effectLst/>
      </p:bgPr>
    </p:bg>
    <p:spTree>
      <p:nvGrpSpPr>
        <p:cNvPr id="1" name="Shape 9"/>
        <p:cNvGrpSpPr/>
        <p:nvPr/>
      </p:nvGrpSpPr>
      <p:grpSpPr>
        <a:xfrm>
          <a:off x="0" y="0"/>
          <a:ext cx="0" cy="0"/>
          <a:chOff x="0" y="0"/>
          <a:chExt cx="0" cy="0"/>
        </a:xfrm>
      </p:grpSpPr>
      <p:sp>
        <p:nvSpPr>
          <p:cNvPr id="10" name="Google Shape;10;p13"/>
          <p:cNvSpPr/>
          <p:nvPr/>
        </p:nvSpPr>
        <p:spPr>
          <a:xfrm>
            <a:off x="0" y="5105400"/>
            <a:ext cx="9144000" cy="1752600"/>
          </a:xfrm>
          <a:prstGeom prst="rect">
            <a:avLst/>
          </a:prstGeom>
          <a:gradFill>
            <a:gsLst>
              <a:gs pos="0">
                <a:srgbClr val="FFFFFF">
                  <a:alpha val="90980"/>
                </a:srgbClr>
              </a:gs>
              <a:gs pos="37000">
                <a:srgbClr val="FFFFFF">
                  <a:alpha val="75686"/>
                </a:srgbClr>
              </a:gs>
              <a:gs pos="100000">
                <a:srgbClr val="B4DCFA">
                  <a:alpha val="78823"/>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11" name="Google Shape;11;p13"/>
          <p:cNvSpPr/>
          <p:nvPr/>
        </p:nvSpPr>
        <p:spPr>
          <a:xfrm>
            <a:off x="0" y="0"/>
            <a:ext cx="9144000" cy="5105400"/>
          </a:xfrm>
          <a:prstGeom prst="rect">
            <a:avLst/>
          </a:prstGeom>
          <a:gradFill>
            <a:gsLst>
              <a:gs pos="0">
                <a:srgbClr val="FFFFFF">
                  <a:alpha val="88627"/>
                </a:srgbClr>
              </a:gs>
              <a:gs pos="48000">
                <a:srgbClr val="FFFFFF">
                  <a:alpha val="61960"/>
                </a:srgbClr>
              </a:gs>
              <a:gs pos="100000">
                <a:srgbClr val="B4DCFA">
                  <a:alpha val="78823"/>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12" name="Google Shape;12;p13"/>
          <p:cNvSpPr/>
          <p:nvPr/>
        </p:nvSpPr>
        <p:spPr>
          <a:xfrm>
            <a:off x="0" y="3768304"/>
            <a:ext cx="9144000" cy="22860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13" name="Google Shape;13;p13"/>
          <p:cNvSpPr/>
          <p:nvPr/>
        </p:nvSpPr>
        <p:spPr>
          <a:xfrm>
            <a:off x="0" y="1600200"/>
            <a:ext cx="9144000" cy="5105400"/>
          </a:xfrm>
          <a:prstGeom prst="ellipse">
            <a:avLst/>
          </a:prstGeom>
          <a:gradFill>
            <a:gsLst>
              <a:gs pos="0">
                <a:schemeClr val="lt1"/>
              </a:gs>
              <a:gs pos="56000">
                <a:srgbClr val="FFFFFF">
                  <a:alpha val="0"/>
                </a:srgbClr>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rebuchet MS"/>
              <a:ea typeface="Trebuchet MS"/>
              <a:cs typeface="Trebuchet MS"/>
              <a:sym typeface="Trebuchet MS"/>
            </a:endParaRPr>
          </a:p>
        </p:txBody>
      </p:sp>
      <p:sp>
        <p:nvSpPr>
          <p:cNvPr id="14" name="Google Shape;14;p13"/>
          <p:cNvSpPr txBox="1">
            <a:spLocks noGrp="1"/>
          </p:cNvSpPr>
          <p:nvPr>
            <p:ph type="title"/>
          </p:nvPr>
        </p:nvSpPr>
        <p:spPr>
          <a:xfrm>
            <a:off x="1793289" y="4372168"/>
            <a:ext cx="6512511" cy="11430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Clr>
                <a:srgbClr val="C3260C"/>
              </a:buClr>
              <a:buSzPts val="5888"/>
              <a:buFont typeface="Georgia"/>
              <a:buChar char="*"/>
              <a:defRPr sz="4600" b="1" i="0" u="none" strike="noStrike" cap="none">
                <a:solidFill>
                  <a:schemeClr val="dk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5" name="Google Shape;15;p13"/>
          <p:cNvSpPr txBox="1">
            <a:spLocks noGrp="1"/>
          </p:cNvSpPr>
          <p:nvPr>
            <p:ph type="body" idx="1"/>
          </p:nvPr>
        </p:nvSpPr>
        <p:spPr>
          <a:xfrm>
            <a:off x="1143000" y="732260"/>
            <a:ext cx="6400800" cy="3474720"/>
          </a:xfrm>
          <a:prstGeom prst="rect">
            <a:avLst/>
          </a:prstGeom>
          <a:noFill/>
          <a:ln>
            <a:noFill/>
          </a:ln>
        </p:spPr>
        <p:txBody>
          <a:bodyPr spcFirstLastPara="1" wrap="square" lIns="91425" tIns="45700" rIns="91425" bIns="45700" anchor="t" anchorCtr="0">
            <a:normAutofit/>
          </a:bodyPr>
          <a:lstStyle>
            <a:lvl1pPr marL="457200" marR="0" lvl="0" indent="-410210" algn="l" rtl="0">
              <a:spcBef>
                <a:spcPts val="440"/>
              </a:spcBef>
              <a:spcAft>
                <a:spcPts val="0"/>
              </a:spcAft>
              <a:buClr>
                <a:srgbClr val="C3260C"/>
              </a:buClr>
              <a:buSzPts val="2860"/>
              <a:buFont typeface="Georgia"/>
              <a:buChar char="*"/>
              <a:defRPr sz="2200" b="0" i="0" u="none" strike="noStrike" cap="none">
                <a:solidFill>
                  <a:srgbClr val="3F3F3F"/>
                </a:solidFill>
                <a:latin typeface="Trebuchet MS"/>
                <a:ea typeface="Trebuchet MS"/>
                <a:cs typeface="Trebuchet MS"/>
                <a:sym typeface="Trebuchet MS"/>
              </a:defRPr>
            </a:lvl1pPr>
            <a:lvl2pPr marL="914400" marR="0" lvl="1" indent="-393700" algn="l" rtl="0">
              <a:spcBef>
                <a:spcPts val="400"/>
              </a:spcBef>
              <a:spcAft>
                <a:spcPts val="0"/>
              </a:spcAft>
              <a:buClr>
                <a:srgbClr val="C3260C"/>
              </a:buClr>
              <a:buSzPts val="2600"/>
              <a:buFont typeface="Georgia"/>
              <a:buChar char="*"/>
              <a:defRPr sz="2000" b="0" i="0" u="none" strike="noStrike" cap="none">
                <a:solidFill>
                  <a:srgbClr val="3F3F3F"/>
                </a:solidFill>
                <a:latin typeface="Trebuchet MS"/>
                <a:ea typeface="Trebuchet MS"/>
                <a:cs typeface="Trebuchet MS"/>
                <a:sym typeface="Trebuchet MS"/>
              </a:defRPr>
            </a:lvl2pPr>
            <a:lvl3pPr marL="1371600" marR="0" lvl="2" indent="-377189" algn="l" rtl="0">
              <a:spcBef>
                <a:spcPts val="360"/>
              </a:spcBef>
              <a:spcAft>
                <a:spcPts val="0"/>
              </a:spcAft>
              <a:buClr>
                <a:srgbClr val="C3260C"/>
              </a:buClr>
              <a:buSzPts val="2340"/>
              <a:buFont typeface="Georgia"/>
              <a:buChar char="*"/>
              <a:defRPr sz="1800" b="0" i="0" u="none" strike="noStrike" cap="none">
                <a:solidFill>
                  <a:srgbClr val="3F3F3F"/>
                </a:solidFill>
                <a:latin typeface="Trebuchet MS"/>
                <a:ea typeface="Trebuchet MS"/>
                <a:cs typeface="Trebuchet MS"/>
                <a:sym typeface="Trebuchet MS"/>
              </a:defRPr>
            </a:lvl3pPr>
            <a:lvl4pPr marL="1828800" marR="0" lvl="3" indent="-360680" algn="l" rtl="0">
              <a:spcBef>
                <a:spcPts val="320"/>
              </a:spcBef>
              <a:spcAft>
                <a:spcPts val="0"/>
              </a:spcAft>
              <a:buClr>
                <a:srgbClr val="C3260C"/>
              </a:buClr>
              <a:buSzPts val="2080"/>
              <a:buFont typeface="Georgia"/>
              <a:buChar char="*"/>
              <a:defRPr sz="1600" b="0" i="0" u="none" strike="noStrike" cap="none">
                <a:solidFill>
                  <a:srgbClr val="3F3F3F"/>
                </a:solidFill>
                <a:latin typeface="Trebuchet MS"/>
                <a:ea typeface="Trebuchet MS"/>
                <a:cs typeface="Trebuchet MS"/>
                <a:sym typeface="Trebuchet MS"/>
              </a:defRPr>
            </a:lvl4pPr>
            <a:lvl5pPr marL="2286000" marR="0" lvl="4" indent="-344170" algn="l" rtl="0">
              <a:spcBef>
                <a:spcPts val="300"/>
              </a:spcBef>
              <a:spcAft>
                <a:spcPts val="0"/>
              </a:spcAft>
              <a:buClr>
                <a:srgbClr val="C3260C"/>
              </a:buClr>
              <a:buSzPts val="1820"/>
              <a:buFont typeface="Georgia"/>
              <a:buChar char="*"/>
              <a:defRPr sz="1400" b="0" i="0" u="none" strike="noStrike" cap="none">
                <a:solidFill>
                  <a:srgbClr val="3F3F3F"/>
                </a:solidFill>
                <a:latin typeface="Trebuchet MS"/>
                <a:ea typeface="Trebuchet MS"/>
                <a:cs typeface="Trebuchet MS"/>
                <a:sym typeface="Trebuchet MS"/>
              </a:defRPr>
            </a:lvl5pPr>
            <a:lvl6pPr marL="2743200" marR="0" lvl="5" indent="-344170" algn="l" rtl="0">
              <a:spcBef>
                <a:spcPts val="300"/>
              </a:spcBef>
              <a:spcAft>
                <a:spcPts val="0"/>
              </a:spcAft>
              <a:buClr>
                <a:srgbClr val="C3260C"/>
              </a:buClr>
              <a:buSzPts val="1820"/>
              <a:buFont typeface="Georgia"/>
              <a:buChar char="*"/>
              <a:defRPr sz="1400" b="0" i="0" u="none" strike="noStrike" cap="none">
                <a:solidFill>
                  <a:srgbClr val="3F3F3F"/>
                </a:solidFill>
                <a:latin typeface="Trebuchet MS"/>
                <a:ea typeface="Trebuchet MS"/>
                <a:cs typeface="Trebuchet MS"/>
                <a:sym typeface="Trebuchet MS"/>
              </a:defRPr>
            </a:lvl6pPr>
            <a:lvl7pPr marL="3200400" marR="0" lvl="6" indent="-344170" algn="l" rtl="0">
              <a:spcBef>
                <a:spcPts val="300"/>
              </a:spcBef>
              <a:spcAft>
                <a:spcPts val="0"/>
              </a:spcAft>
              <a:buClr>
                <a:srgbClr val="C3260C"/>
              </a:buClr>
              <a:buSzPts val="1820"/>
              <a:buFont typeface="Georgia"/>
              <a:buChar char="*"/>
              <a:defRPr sz="1400" b="0" i="0" u="none" strike="noStrike" cap="none">
                <a:solidFill>
                  <a:srgbClr val="3F3F3F"/>
                </a:solidFill>
                <a:latin typeface="Trebuchet MS"/>
                <a:ea typeface="Trebuchet MS"/>
                <a:cs typeface="Trebuchet MS"/>
                <a:sym typeface="Trebuchet MS"/>
              </a:defRPr>
            </a:lvl7pPr>
            <a:lvl8pPr marL="3657600" marR="0" lvl="7" indent="-344170" algn="l" rtl="0">
              <a:spcBef>
                <a:spcPts val="300"/>
              </a:spcBef>
              <a:spcAft>
                <a:spcPts val="0"/>
              </a:spcAft>
              <a:buClr>
                <a:srgbClr val="C3260C"/>
              </a:buClr>
              <a:buSzPts val="1820"/>
              <a:buFont typeface="Georgia"/>
              <a:buChar char="*"/>
              <a:defRPr sz="1400" b="0" i="0" u="none" strike="noStrike" cap="none">
                <a:solidFill>
                  <a:srgbClr val="3F3F3F"/>
                </a:solidFill>
                <a:latin typeface="Trebuchet MS"/>
                <a:ea typeface="Trebuchet MS"/>
                <a:cs typeface="Trebuchet MS"/>
                <a:sym typeface="Trebuchet MS"/>
              </a:defRPr>
            </a:lvl8pPr>
            <a:lvl9pPr marL="4114800" marR="0" lvl="8" indent="-344170" algn="l" rtl="0">
              <a:spcBef>
                <a:spcPts val="300"/>
              </a:spcBef>
              <a:spcAft>
                <a:spcPts val="300"/>
              </a:spcAft>
              <a:buClr>
                <a:srgbClr val="C3260C"/>
              </a:buClr>
              <a:buSzPts val="1820"/>
              <a:buFont typeface="Georgia"/>
              <a:buChar char="*"/>
              <a:defRPr sz="1400" b="0" i="0" u="none" strike="noStrike" cap="none">
                <a:solidFill>
                  <a:srgbClr val="3F3F3F"/>
                </a:solidFill>
                <a:latin typeface="Trebuchet MS"/>
                <a:ea typeface="Trebuchet MS"/>
                <a:cs typeface="Trebuchet MS"/>
                <a:sym typeface="Trebuchet MS"/>
              </a:defRPr>
            </a:lvl9pPr>
          </a:lstStyle>
          <a:p>
            <a:endParaRPr/>
          </a:p>
        </p:txBody>
      </p:sp>
      <p:sp>
        <p:nvSpPr>
          <p:cNvPr id="16" name="Google Shape;16;p13"/>
          <p:cNvSpPr txBox="1">
            <a:spLocks noGrp="1"/>
          </p:cNvSpPr>
          <p:nvPr>
            <p:ph type="dt" idx="10"/>
          </p:nvPr>
        </p:nvSpPr>
        <p:spPr>
          <a:xfrm>
            <a:off x="6172200" y="6172200"/>
            <a:ext cx="25146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100" b="1" i="0" u="none" strike="noStrike" cap="none">
                <a:solidFill>
                  <a:srgbClr val="7F7F7F"/>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17" name="Google Shape;17;p13"/>
          <p:cNvSpPr txBox="1">
            <a:spLocks noGrp="1"/>
          </p:cNvSpPr>
          <p:nvPr>
            <p:ph type="ftr" idx="11"/>
          </p:nvPr>
        </p:nvSpPr>
        <p:spPr>
          <a:xfrm>
            <a:off x="457199" y="6172200"/>
            <a:ext cx="335280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100" b="1" i="0" u="none" strike="noStrike" cap="none">
                <a:solidFill>
                  <a:srgbClr val="7F7F7F"/>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18" name="Google Shape;18;p13"/>
          <p:cNvSpPr txBox="1">
            <a:spLocks noGrp="1"/>
          </p:cNvSpPr>
          <p:nvPr>
            <p:ph type="sldNum" idx="12"/>
          </p:nvPr>
        </p:nvSpPr>
        <p:spPr>
          <a:xfrm>
            <a:off x="3810000" y="6172200"/>
            <a:ext cx="1828800" cy="365125"/>
          </a:xfrm>
          <a:prstGeom prst="rect">
            <a:avLst/>
          </a:prstGeom>
          <a:noFill/>
          <a:ln>
            <a:noFill/>
          </a:ln>
        </p:spPr>
        <p:txBody>
          <a:bodyPr spcFirstLastPara="1" wrap="square" lIns="91425" tIns="45700" rIns="91425" bIns="45700" anchor="ctr" anchorCtr="0">
            <a:noAutofit/>
          </a:bodyPr>
          <a:lstStyle>
            <a:lvl1pPr marL="0" marR="0" lvl="0" indent="0" algn="ctr" rtl="0">
              <a:spcBef>
                <a:spcPts val="0"/>
              </a:spcBef>
              <a:buNone/>
              <a:defRPr sz="1200" b="1" i="0" u="none" strike="noStrike" cap="none">
                <a:solidFill>
                  <a:srgbClr val="7F7F7F"/>
                </a:solidFill>
                <a:latin typeface="Trebuchet MS"/>
                <a:ea typeface="Trebuchet MS"/>
                <a:cs typeface="Trebuchet MS"/>
                <a:sym typeface="Trebuchet MS"/>
              </a:defRPr>
            </a:lvl1pPr>
            <a:lvl2pPr marL="0" marR="0" lvl="1" indent="0" algn="ctr" rtl="0">
              <a:spcBef>
                <a:spcPts val="0"/>
              </a:spcBef>
              <a:buNone/>
              <a:defRPr sz="1200" b="1" i="0" u="none" strike="noStrike" cap="none">
                <a:solidFill>
                  <a:srgbClr val="7F7F7F"/>
                </a:solidFill>
                <a:latin typeface="Trebuchet MS"/>
                <a:ea typeface="Trebuchet MS"/>
                <a:cs typeface="Trebuchet MS"/>
                <a:sym typeface="Trebuchet MS"/>
              </a:defRPr>
            </a:lvl2pPr>
            <a:lvl3pPr marL="0" marR="0" lvl="2" indent="0" algn="ctr" rtl="0">
              <a:spcBef>
                <a:spcPts val="0"/>
              </a:spcBef>
              <a:buNone/>
              <a:defRPr sz="1200" b="1" i="0" u="none" strike="noStrike" cap="none">
                <a:solidFill>
                  <a:srgbClr val="7F7F7F"/>
                </a:solidFill>
                <a:latin typeface="Trebuchet MS"/>
                <a:ea typeface="Trebuchet MS"/>
                <a:cs typeface="Trebuchet MS"/>
                <a:sym typeface="Trebuchet MS"/>
              </a:defRPr>
            </a:lvl3pPr>
            <a:lvl4pPr marL="0" marR="0" lvl="3" indent="0" algn="ctr" rtl="0">
              <a:spcBef>
                <a:spcPts val="0"/>
              </a:spcBef>
              <a:buNone/>
              <a:defRPr sz="1200" b="1" i="0" u="none" strike="noStrike" cap="none">
                <a:solidFill>
                  <a:srgbClr val="7F7F7F"/>
                </a:solidFill>
                <a:latin typeface="Trebuchet MS"/>
                <a:ea typeface="Trebuchet MS"/>
                <a:cs typeface="Trebuchet MS"/>
                <a:sym typeface="Trebuchet MS"/>
              </a:defRPr>
            </a:lvl4pPr>
            <a:lvl5pPr marL="0" marR="0" lvl="4" indent="0" algn="ctr" rtl="0">
              <a:spcBef>
                <a:spcPts val="0"/>
              </a:spcBef>
              <a:buNone/>
              <a:defRPr sz="1200" b="1" i="0" u="none" strike="noStrike" cap="none">
                <a:solidFill>
                  <a:srgbClr val="7F7F7F"/>
                </a:solidFill>
                <a:latin typeface="Trebuchet MS"/>
                <a:ea typeface="Trebuchet MS"/>
                <a:cs typeface="Trebuchet MS"/>
                <a:sym typeface="Trebuchet MS"/>
              </a:defRPr>
            </a:lvl5pPr>
            <a:lvl6pPr marL="0" marR="0" lvl="5" indent="0" algn="ctr" rtl="0">
              <a:spcBef>
                <a:spcPts val="0"/>
              </a:spcBef>
              <a:buNone/>
              <a:defRPr sz="1200" b="1" i="0" u="none" strike="noStrike" cap="none">
                <a:solidFill>
                  <a:srgbClr val="7F7F7F"/>
                </a:solidFill>
                <a:latin typeface="Trebuchet MS"/>
                <a:ea typeface="Trebuchet MS"/>
                <a:cs typeface="Trebuchet MS"/>
                <a:sym typeface="Trebuchet MS"/>
              </a:defRPr>
            </a:lvl6pPr>
            <a:lvl7pPr marL="0" marR="0" lvl="6" indent="0" algn="ctr" rtl="0">
              <a:spcBef>
                <a:spcPts val="0"/>
              </a:spcBef>
              <a:buNone/>
              <a:defRPr sz="1200" b="1" i="0" u="none" strike="noStrike" cap="none">
                <a:solidFill>
                  <a:srgbClr val="7F7F7F"/>
                </a:solidFill>
                <a:latin typeface="Trebuchet MS"/>
                <a:ea typeface="Trebuchet MS"/>
                <a:cs typeface="Trebuchet MS"/>
                <a:sym typeface="Trebuchet MS"/>
              </a:defRPr>
            </a:lvl7pPr>
            <a:lvl8pPr marL="0" marR="0" lvl="7" indent="0" algn="ctr" rtl="0">
              <a:spcBef>
                <a:spcPts val="0"/>
              </a:spcBef>
              <a:buNone/>
              <a:defRPr sz="1200" b="1" i="0" u="none" strike="noStrike" cap="none">
                <a:solidFill>
                  <a:srgbClr val="7F7F7F"/>
                </a:solidFill>
                <a:latin typeface="Trebuchet MS"/>
                <a:ea typeface="Trebuchet MS"/>
                <a:cs typeface="Trebuchet MS"/>
                <a:sym typeface="Trebuchet MS"/>
              </a:defRPr>
            </a:lvl8pPr>
            <a:lvl9pPr marL="0" marR="0" lvl="8" indent="0" algn="ctr" rtl="0">
              <a:spcBef>
                <a:spcPts val="0"/>
              </a:spcBef>
              <a:buNone/>
              <a:defRPr sz="1200" b="1" i="0" u="none" strike="noStrike" cap="none">
                <a:solidFill>
                  <a:srgbClr val="7F7F7F"/>
                </a:solidFill>
                <a:latin typeface="Trebuchet MS"/>
                <a:ea typeface="Trebuchet MS"/>
                <a:cs typeface="Trebuchet MS"/>
                <a:sym typeface="Trebuchet MS"/>
              </a:defRPr>
            </a:lvl9pPr>
          </a:lstStyle>
          <a:p>
            <a:pPr marL="0" lvl="0" indent="0" algn="ct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tatista.com/statistics/1134068/inditex-group-financial-performance-coronaviru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statista.com/statistics/256598/global-inflation-rate-compared-to-previous-year/"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
          <p:cNvSpPr txBox="1">
            <a:spLocks noGrp="1"/>
          </p:cNvSpPr>
          <p:nvPr>
            <p:ph type="ctrTitle"/>
          </p:nvPr>
        </p:nvSpPr>
        <p:spPr>
          <a:xfrm>
            <a:off x="884984" y="2031349"/>
            <a:ext cx="7175400" cy="1793100"/>
          </a:xfrm>
          <a:prstGeom prst="rect">
            <a:avLst/>
          </a:prstGeom>
          <a:noFill/>
          <a:ln>
            <a:noFill/>
          </a:ln>
        </p:spPr>
        <p:txBody>
          <a:bodyPr spcFirstLastPara="1" wrap="square" lIns="91425" tIns="45700" rIns="91425" bIns="45700" anchor="t" anchorCtr="0">
            <a:noAutofit/>
          </a:bodyPr>
          <a:lstStyle/>
          <a:p>
            <a:pPr marL="246380" lvl="0" algn="ctr" rtl="0">
              <a:spcBef>
                <a:spcPts val="0"/>
              </a:spcBef>
              <a:spcAft>
                <a:spcPts val="0"/>
              </a:spcAft>
              <a:buSzPts val="4120"/>
              <a:buNone/>
            </a:pPr>
            <a:r>
              <a:rPr lang="en-IN" sz="3000" dirty="0">
                <a:solidFill>
                  <a:schemeClr val="dk1"/>
                </a:solidFill>
                <a:latin typeface="Times New Roman"/>
                <a:ea typeface="Times New Roman"/>
                <a:cs typeface="Times New Roman"/>
                <a:sym typeface="Times New Roman"/>
              </a:rPr>
              <a:t>A Critical</a:t>
            </a:r>
            <a:br>
              <a:rPr lang="en-IN" sz="3000" dirty="0">
                <a:solidFill>
                  <a:schemeClr val="dk1"/>
                </a:solidFill>
                <a:latin typeface="Times New Roman"/>
                <a:ea typeface="Times New Roman"/>
                <a:cs typeface="Times New Roman"/>
                <a:sym typeface="Times New Roman"/>
              </a:rPr>
            </a:br>
            <a:r>
              <a:rPr lang="en-IN" sz="3000" dirty="0">
                <a:solidFill>
                  <a:schemeClr val="dk1"/>
                </a:solidFill>
                <a:latin typeface="Times New Roman"/>
                <a:ea typeface="Times New Roman"/>
                <a:cs typeface="Times New Roman"/>
                <a:sym typeface="Times New Roman"/>
              </a:rPr>
              <a:t>Analysis of the Global</a:t>
            </a:r>
            <a:br>
              <a:rPr lang="en-IN" sz="3000" dirty="0">
                <a:solidFill>
                  <a:schemeClr val="dk1"/>
                </a:solidFill>
                <a:latin typeface="Times New Roman"/>
                <a:ea typeface="Times New Roman"/>
                <a:cs typeface="Times New Roman"/>
                <a:sym typeface="Times New Roman"/>
              </a:rPr>
            </a:br>
            <a:r>
              <a:rPr lang="en-IN" sz="3000" dirty="0">
                <a:solidFill>
                  <a:schemeClr val="dk1"/>
                </a:solidFill>
                <a:latin typeface="Times New Roman"/>
                <a:ea typeface="Times New Roman"/>
                <a:cs typeface="Times New Roman"/>
                <a:sym typeface="Times New Roman"/>
              </a:rPr>
              <a:t>Business Environment - Post</a:t>
            </a:r>
            <a:br>
              <a:rPr lang="en-IN" sz="3000" dirty="0">
                <a:solidFill>
                  <a:schemeClr val="dk1"/>
                </a:solidFill>
                <a:latin typeface="Times New Roman"/>
                <a:ea typeface="Times New Roman"/>
                <a:cs typeface="Times New Roman"/>
                <a:sym typeface="Times New Roman"/>
              </a:rPr>
            </a:br>
            <a:r>
              <a:rPr lang="en-IN" sz="3000" dirty="0">
                <a:solidFill>
                  <a:schemeClr val="dk1"/>
                </a:solidFill>
                <a:latin typeface="Times New Roman"/>
                <a:ea typeface="Times New Roman"/>
                <a:cs typeface="Times New Roman"/>
                <a:sym typeface="Times New Roman"/>
              </a:rPr>
              <a:t>Pandemic</a:t>
            </a:r>
            <a:endParaRPr sz="4400" dirty="0"/>
          </a:p>
        </p:txBody>
      </p:sp>
      <p:sp>
        <p:nvSpPr>
          <p:cNvPr id="105" name="Google Shape;105;p1"/>
          <p:cNvSpPr txBox="1"/>
          <p:nvPr/>
        </p:nvSpPr>
        <p:spPr>
          <a:xfrm>
            <a:off x="1451950" y="278325"/>
            <a:ext cx="6771900" cy="889500"/>
          </a:xfrm>
          <a:prstGeom prst="rect">
            <a:avLst/>
          </a:prstGeom>
          <a:noFill/>
          <a:ln>
            <a:noFill/>
          </a:ln>
        </p:spPr>
        <p:txBody>
          <a:bodyPr spcFirstLastPara="1" wrap="square" lIns="91425" tIns="91425" rIns="91425" bIns="91425" anchor="t" anchorCtr="0">
            <a:noAutofit/>
          </a:bodyPr>
          <a:lstStyle/>
          <a:p>
            <a:pPr marL="1371600" lvl="0" indent="0" algn="l" rtl="0">
              <a:spcBef>
                <a:spcPts val="0"/>
              </a:spcBef>
              <a:spcAft>
                <a:spcPts val="0"/>
              </a:spcAft>
              <a:buNone/>
            </a:pPr>
            <a:r>
              <a:rPr lang="en-IN" sz="2400" b="1" u="sng">
                <a:latin typeface="Trebuchet MS"/>
                <a:ea typeface="Trebuchet MS"/>
                <a:cs typeface="Trebuchet MS"/>
                <a:sym typeface="Trebuchet MS"/>
              </a:rPr>
              <a:t>MARKETING MANAGEMENT</a:t>
            </a:r>
            <a:endParaRPr sz="2400" b="1" u="sng">
              <a:latin typeface="Trebuchet MS"/>
              <a:ea typeface="Trebuchet MS"/>
              <a:cs typeface="Trebuchet MS"/>
              <a:sym typeface="Trebuchet MS"/>
            </a:endParaRPr>
          </a:p>
        </p:txBody>
      </p:sp>
      <p:sp>
        <p:nvSpPr>
          <p:cNvPr id="106" name="Google Shape;106;p1"/>
          <p:cNvSpPr txBox="1"/>
          <p:nvPr/>
        </p:nvSpPr>
        <p:spPr>
          <a:xfrm>
            <a:off x="2327125" y="5314225"/>
            <a:ext cx="5136300" cy="1305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IN" sz="2000">
                <a:latin typeface="Trebuchet MS"/>
                <a:ea typeface="Trebuchet MS"/>
                <a:cs typeface="Trebuchet MS"/>
                <a:sym typeface="Trebuchet MS"/>
              </a:rPr>
              <a:t>STUDENT NAME: </a:t>
            </a:r>
            <a:r>
              <a:rPr lang="en-IN" sz="2000" b="1" u="sng">
                <a:latin typeface="Trebuchet MS"/>
                <a:ea typeface="Trebuchet MS"/>
                <a:cs typeface="Trebuchet MS"/>
                <a:sym typeface="Trebuchet MS"/>
              </a:rPr>
              <a:t>PRANJAL TRIVEDI</a:t>
            </a:r>
            <a:endParaRPr sz="2000" b="1" u="sng">
              <a:latin typeface="Trebuchet MS"/>
              <a:ea typeface="Trebuchet MS"/>
              <a:cs typeface="Trebuchet MS"/>
              <a:sym typeface="Trebuchet MS"/>
            </a:endParaRPr>
          </a:p>
          <a:p>
            <a:pPr marL="0" lvl="0" indent="0" algn="l" rtl="0">
              <a:spcBef>
                <a:spcPts val="0"/>
              </a:spcBef>
              <a:spcAft>
                <a:spcPts val="0"/>
              </a:spcAft>
              <a:buNone/>
            </a:pPr>
            <a:endParaRPr sz="2000">
              <a:latin typeface="Trebuchet MS"/>
              <a:ea typeface="Trebuchet MS"/>
              <a:cs typeface="Trebuchet MS"/>
              <a:sym typeface="Trebuchet MS"/>
            </a:endParaRPr>
          </a:p>
          <a:p>
            <a:pPr marL="0" lvl="0" indent="0" algn="l" rtl="0">
              <a:spcBef>
                <a:spcPts val="0"/>
              </a:spcBef>
              <a:spcAft>
                <a:spcPts val="0"/>
              </a:spcAft>
              <a:buNone/>
            </a:pPr>
            <a:r>
              <a:rPr lang="en-IN" sz="2000">
                <a:latin typeface="Trebuchet MS"/>
                <a:ea typeface="Trebuchet MS"/>
                <a:cs typeface="Trebuchet MS"/>
                <a:sym typeface="Trebuchet MS"/>
              </a:rPr>
              <a:t>STUDENT ID:</a:t>
            </a:r>
            <a:r>
              <a:rPr lang="en-IN" sz="2000" b="1" u="sng">
                <a:latin typeface="Trebuchet MS"/>
                <a:ea typeface="Trebuchet MS"/>
                <a:cs typeface="Trebuchet MS"/>
                <a:sym typeface="Trebuchet MS"/>
              </a:rPr>
              <a:t>2241418</a:t>
            </a:r>
            <a:endParaRPr sz="2000" b="1" u="sng">
              <a:latin typeface="Trebuchet MS"/>
              <a:ea typeface="Trebuchet MS"/>
              <a:cs typeface="Trebuchet MS"/>
              <a:sym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xfrm>
            <a:off x="2600661" y="185031"/>
            <a:ext cx="3636085" cy="1258493"/>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4096"/>
              <a:buNone/>
            </a:pPr>
            <a:r>
              <a:rPr lang="en-IN" sz="3200" dirty="0">
                <a:solidFill>
                  <a:schemeClr val="dk1"/>
                </a:solidFill>
                <a:latin typeface="Times New Roman"/>
                <a:ea typeface="Times New Roman"/>
                <a:cs typeface="Times New Roman"/>
                <a:sym typeface="Times New Roman"/>
              </a:rPr>
              <a:t>Introduction </a:t>
            </a:r>
            <a:endParaRPr sz="3200" dirty="0">
              <a:solidFill>
                <a:schemeClr val="dk1"/>
              </a:solidFill>
              <a:latin typeface="Times New Roman"/>
              <a:ea typeface="Times New Roman"/>
              <a:cs typeface="Times New Roman"/>
              <a:sym typeface="Times New Roman"/>
            </a:endParaRPr>
          </a:p>
        </p:txBody>
      </p:sp>
      <p:sp>
        <p:nvSpPr>
          <p:cNvPr id="113" name="Google Shape;113;p2"/>
          <p:cNvSpPr txBox="1">
            <a:spLocks noGrp="1"/>
          </p:cNvSpPr>
          <p:nvPr>
            <p:ph type="body" idx="2"/>
          </p:nvPr>
        </p:nvSpPr>
        <p:spPr>
          <a:xfrm>
            <a:off x="323528" y="2132856"/>
            <a:ext cx="4140897" cy="3504464"/>
          </a:xfrm>
          <a:prstGeom prst="rect">
            <a:avLst/>
          </a:prstGeom>
          <a:noFill/>
          <a:ln>
            <a:noFill/>
          </a:ln>
        </p:spPr>
        <p:txBody>
          <a:bodyPr spcFirstLastPara="1" wrap="square" lIns="91425" tIns="45700" rIns="91425" bIns="45700" anchor="t" anchorCtr="0">
            <a:noAutofit/>
          </a:bodyPr>
          <a:lstStyle/>
          <a:p>
            <a:pPr marL="285750" lvl="0" indent="-285750" algn="just" rtl="0">
              <a:spcBef>
                <a:spcPts val="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Analysing key factors impacting the business market of Zara in the post-pandemic is the main focus of discussion here.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Providing an effective competitive strategy related to sustainability and green marketing can help to overcome challenges.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The global business environment has changed after the outbreak of Covid 19.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Economic, social and regulatory conditions have been negatively impacted by the pandemic. </a:t>
            </a:r>
            <a:endParaRPr/>
          </a:p>
          <a:p>
            <a:pPr marL="285750" lvl="0" indent="-137160" algn="just" rtl="0">
              <a:spcBef>
                <a:spcPts val="660"/>
              </a:spcBef>
              <a:spcAft>
                <a:spcPts val="0"/>
              </a:spcAft>
              <a:buSzPts val="2340"/>
              <a:buFont typeface="Arial"/>
              <a:buNone/>
            </a:pPr>
            <a:endParaRPr sz="1800">
              <a:solidFill>
                <a:schemeClr val="dk1"/>
              </a:solidFill>
              <a:latin typeface="Times New Roman"/>
              <a:ea typeface="Times New Roman"/>
              <a:cs typeface="Times New Roman"/>
              <a:sym typeface="Times New Roman"/>
            </a:endParaRPr>
          </a:p>
        </p:txBody>
      </p:sp>
      <p:grpSp>
        <p:nvGrpSpPr>
          <p:cNvPr id="114" name="Google Shape;114;p2"/>
          <p:cNvGrpSpPr/>
          <p:nvPr/>
        </p:nvGrpSpPr>
        <p:grpSpPr>
          <a:xfrm>
            <a:off x="4750882" y="2061729"/>
            <a:ext cx="3998211" cy="2910604"/>
            <a:chOff x="394906" y="881"/>
            <a:chExt cx="3998211" cy="2910604"/>
          </a:xfrm>
        </p:grpSpPr>
        <p:sp>
          <p:nvSpPr>
            <p:cNvPr id="115" name="Google Shape;115;p2"/>
            <p:cNvSpPr/>
            <p:nvPr/>
          </p:nvSpPr>
          <p:spPr>
            <a:xfrm>
              <a:off x="1640038" y="881"/>
              <a:ext cx="1507947" cy="753973"/>
            </a:xfrm>
            <a:prstGeom prst="roundRect">
              <a:avLst>
                <a:gd name="adj" fmla="val 10000"/>
              </a:avLst>
            </a:prstGeom>
            <a:solidFill>
              <a:schemeClr val="dk2"/>
            </a:solidFill>
            <a:ln w="15875" cap="flat" cmpd="sng">
              <a:solidFill>
                <a:srgbClr val="B3DCF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txBox="1"/>
            <p:nvPr/>
          </p:nvSpPr>
          <p:spPr>
            <a:xfrm>
              <a:off x="1662121" y="22964"/>
              <a:ext cx="1463781" cy="709807"/>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None/>
              </a:pPr>
              <a:r>
                <a:rPr lang="en-IN" sz="1500" b="0" i="0" u="none" strike="noStrike" cap="none">
                  <a:solidFill>
                    <a:schemeClr val="lt1"/>
                  </a:solidFill>
                  <a:latin typeface="Times New Roman"/>
                  <a:ea typeface="Times New Roman"/>
                  <a:cs typeface="Times New Roman"/>
                  <a:sym typeface="Times New Roman"/>
                </a:rPr>
                <a:t>The outbreak of Covid 19</a:t>
              </a:r>
              <a:endParaRPr/>
            </a:p>
          </p:txBody>
        </p:sp>
        <p:sp>
          <p:nvSpPr>
            <p:cNvPr id="117" name="Google Shape;117;p2"/>
            <p:cNvSpPr/>
            <p:nvPr/>
          </p:nvSpPr>
          <p:spPr>
            <a:xfrm rot="3600000">
              <a:off x="2623651" y="1324238"/>
              <a:ext cx="785852" cy="263890"/>
            </a:xfrm>
            <a:prstGeom prst="leftRightArrow">
              <a:avLst>
                <a:gd name="adj1" fmla="val 60000"/>
                <a:gd name="adj2" fmla="val 50000"/>
              </a:avLst>
            </a:prstGeom>
            <a:solidFill>
              <a:srgbClr val="A8A9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txBox="1"/>
            <p:nvPr/>
          </p:nvSpPr>
          <p:spPr>
            <a:xfrm rot="3600000">
              <a:off x="2702818" y="1377016"/>
              <a:ext cx="627518" cy="158334"/>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200" b="0" i="0" u="none" strike="noStrike" cap="none">
                <a:solidFill>
                  <a:schemeClr val="lt1"/>
                </a:solidFill>
                <a:latin typeface="Times New Roman"/>
                <a:ea typeface="Times New Roman"/>
                <a:cs typeface="Times New Roman"/>
                <a:sym typeface="Times New Roman"/>
              </a:endParaRPr>
            </a:p>
          </p:txBody>
        </p:sp>
        <p:sp>
          <p:nvSpPr>
            <p:cNvPr id="119" name="Google Shape;119;p2"/>
            <p:cNvSpPr/>
            <p:nvPr/>
          </p:nvSpPr>
          <p:spPr>
            <a:xfrm>
              <a:off x="2885170" y="2157512"/>
              <a:ext cx="1507947" cy="753973"/>
            </a:xfrm>
            <a:prstGeom prst="roundRect">
              <a:avLst>
                <a:gd name="adj" fmla="val 10000"/>
              </a:avLst>
            </a:prstGeom>
            <a:solidFill>
              <a:schemeClr val="dk2"/>
            </a:solidFill>
            <a:ln w="15875" cap="flat" cmpd="sng">
              <a:solidFill>
                <a:srgbClr val="B3DCF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txBox="1"/>
            <p:nvPr/>
          </p:nvSpPr>
          <p:spPr>
            <a:xfrm>
              <a:off x="2907253" y="2179595"/>
              <a:ext cx="1463781" cy="709807"/>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None/>
              </a:pPr>
              <a:r>
                <a:rPr lang="en-IN" sz="1500" b="0" i="0" u="none" strike="noStrike" cap="none">
                  <a:solidFill>
                    <a:schemeClr val="lt1"/>
                  </a:solidFill>
                  <a:latin typeface="Times New Roman"/>
                  <a:ea typeface="Times New Roman"/>
                  <a:cs typeface="Times New Roman"/>
                  <a:sym typeface="Times New Roman"/>
                </a:rPr>
                <a:t>Zara in the post-pandemic </a:t>
              </a:r>
              <a:endParaRPr/>
            </a:p>
          </p:txBody>
        </p:sp>
        <p:sp>
          <p:nvSpPr>
            <p:cNvPr id="121" name="Google Shape;121;p2"/>
            <p:cNvSpPr/>
            <p:nvPr/>
          </p:nvSpPr>
          <p:spPr>
            <a:xfrm rot="10800000">
              <a:off x="2001085" y="2402554"/>
              <a:ext cx="785852" cy="263890"/>
            </a:xfrm>
            <a:prstGeom prst="leftRightArrow">
              <a:avLst>
                <a:gd name="adj1" fmla="val 60000"/>
                <a:gd name="adj2" fmla="val 50000"/>
              </a:avLst>
            </a:prstGeom>
            <a:solidFill>
              <a:srgbClr val="A8A9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txBox="1"/>
            <p:nvPr/>
          </p:nvSpPr>
          <p:spPr>
            <a:xfrm>
              <a:off x="2080252" y="2455332"/>
              <a:ext cx="627518" cy="158334"/>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200" b="0" i="0" u="none" strike="noStrike" cap="none">
                <a:solidFill>
                  <a:schemeClr val="lt1"/>
                </a:solidFill>
                <a:latin typeface="Times New Roman"/>
                <a:ea typeface="Times New Roman"/>
                <a:cs typeface="Times New Roman"/>
                <a:sym typeface="Times New Roman"/>
              </a:endParaRPr>
            </a:p>
          </p:txBody>
        </p:sp>
        <p:sp>
          <p:nvSpPr>
            <p:cNvPr id="123" name="Google Shape;123;p2"/>
            <p:cNvSpPr/>
            <p:nvPr/>
          </p:nvSpPr>
          <p:spPr>
            <a:xfrm>
              <a:off x="394906" y="2157512"/>
              <a:ext cx="1507947" cy="753973"/>
            </a:xfrm>
            <a:prstGeom prst="roundRect">
              <a:avLst>
                <a:gd name="adj" fmla="val 10000"/>
              </a:avLst>
            </a:prstGeom>
            <a:solidFill>
              <a:schemeClr val="dk2"/>
            </a:solidFill>
            <a:ln w="15875" cap="flat" cmpd="sng">
              <a:solidFill>
                <a:srgbClr val="B3DCF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txBox="1"/>
            <p:nvPr/>
          </p:nvSpPr>
          <p:spPr>
            <a:xfrm>
              <a:off x="416989" y="2179595"/>
              <a:ext cx="1463781" cy="709807"/>
            </a:xfrm>
            <a:prstGeom prst="rect">
              <a:avLst/>
            </a:prstGeom>
            <a:noFill/>
            <a:ln>
              <a:noFill/>
            </a:ln>
          </p:spPr>
          <p:txBody>
            <a:bodyPr spcFirstLastPara="1" wrap="square" lIns="57150" tIns="57150" rIns="57150" bIns="57150" anchor="ctr" anchorCtr="0">
              <a:noAutofit/>
            </a:bodyPr>
            <a:lstStyle/>
            <a:p>
              <a:pPr marL="0" marR="0" lvl="0" indent="0" algn="ctr" rtl="0">
                <a:lnSpc>
                  <a:spcPct val="90000"/>
                </a:lnSpc>
                <a:spcBef>
                  <a:spcPts val="0"/>
                </a:spcBef>
                <a:spcAft>
                  <a:spcPts val="0"/>
                </a:spcAft>
                <a:buNone/>
              </a:pPr>
              <a:r>
                <a:rPr lang="en-IN" sz="1500" b="0" i="0" u="none" strike="noStrike" cap="none">
                  <a:solidFill>
                    <a:schemeClr val="lt1"/>
                  </a:solidFill>
                  <a:latin typeface="Times New Roman"/>
                  <a:ea typeface="Times New Roman"/>
                  <a:cs typeface="Times New Roman"/>
                  <a:sym typeface="Times New Roman"/>
                </a:rPr>
                <a:t>Analysing the post covid situation </a:t>
              </a:r>
              <a:endParaRPr/>
            </a:p>
          </p:txBody>
        </p:sp>
        <p:sp>
          <p:nvSpPr>
            <p:cNvPr id="125" name="Google Shape;125;p2"/>
            <p:cNvSpPr/>
            <p:nvPr/>
          </p:nvSpPr>
          <p:spPr>
            <a:xfrm rot="-3600000">
              <a:off x="1378519" y="1324238"/>
              <a:ext cx="785852" cy="263890"/>
            </a:xfrm>
            <a:prstGeom prst="leftRightArrow">
              <a:avLst>
                <a:gd name="adj1" fmla="val 60000"/>
                <a:gd name="adj2" fmla="val 50000"/>
              </a:avLst>
            </a:prstGeom>
            <a:solidFill>
              <a:srgbClr val="A8A9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txBox="1"/>
            <p:nvPr/>
          </p:nvSpPr>
          <p:spPr>
            <a:xfrm rot="-3600000">
              <a:off x="1457686" y="1377016"/>
              <a:ext cx="627518" cy="158334"/>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200" b="0" i="0" u="none" strike="noStrike" cap="none">
                <a:solidFill>
                  <a:schemeClr val="lt1"/>
                </a:solidFill>
                <a:latin typeface="Times New Roman"/>
                <a:ea typeface="Times New Roman"/>
                <a:cs typeface="Times New Roman"/>
                <a:sym typeface="Times New Roman"/>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3"/>
          <p:cNvSpPr txBox="1">
            <a:spLocks noGrp="1"/>
          </p:cNvSpPr>
          <p:nvPr>
            <p:ph type="title"/>
          </p:nvPr>
        </p:nvSpPr>
        <p:spPr>
          <a:xfrm>
            <a:off x="2680229" y="0"/>
            <a:ext cx="3636085" cy="1258493"/>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3584"/>
              <a:buNone/>
            </a:pPr>
            <a:r>
              <a:rPr lang="en-IN" dirty="0">
                <a:solidFill>
                  <a:schemeClr val="dk1"/>
                </a:solidFill>
              </a:rPr>
              <a:t>Background of Zara </a:t>
            </a:r>
            <a:endParaRPr dirty="0">
              <a:solidFill>
                <a:schemeClr val="dk1"/>
              </a:solidFill>
            </a:endParaRPr>
          </a:p>
        </p:txBody>
      </p:sp>
      <p:sp>
        <p:nvSpPr>
          <p:cNvPr id="133" name="Google Shape;133;p3"/>
          <p:cNvSpPr txBox="1">
            <a:spLocks noGrp="1"/>
          </p:cNvSpPr>
          <p:nvPr>
            <p:ph type="body" idx="2"/>
          </p:nvPr>
        </p:nvSpPr>
        <p:spPr>
          <a:xfrm>
            <a:off x="539552" y="2074259"/>
            <a:ext cx="3388660" cy="3744416"/>
          </a:xfrm>
          <a:prstGeom prst="rect">
            <a:avLst/>
          </a:prstGeom>
          <a:noFill/>
          <a:ln>
            <a:noFill/>
          </a:ln>
        </p:spPr>
        <p:txBody>
          <a:bodyPr spcFirstLastPara="1" wrap="square" lIns="91425" tIns="45700" rIns="91425" bIns="45700" anchor="t" anchorCtr="0">
            <a:noAutofit/>
          </a:bodyPr>
          <a:lstStyle/>
          <a:p>
            <a:pPr marL="285750" lvl="0" indent="-285750" algn="just" rtl="0">
              <a:spcBef>
                <a:spcPts val="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Zara is a global fashion brand known for its fast fashion.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The company’s rapid repossess toward the latest trends is the main reason behind its increasing popularity in the global market.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Zara has faced a loss of $409 million due to the pandemic (statista.com, 2022).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The financial losses have impacted Zara in the post-pandemic by reducing internal capacity. </a:t>
            </a:r>
            <a:endParaRPr/>
          </a:p>
          <a:p>
            <a:pPr marL="285750" lvl="0" indent="-137160" algn="just" rtl="0">
              <a:spcBef>
                <a:spcPts val="660"/>
              </a:spcBef>
              <a:spcAft>
                <a:spcPts val="0"/>
              </a:spcAft>
              <a:buSzPts val="2340"/>
              <a:buFont typeface="Arial"/>
              <a:buNone/>
            </a:pPr>
            <a:endParaRPr sz="1800">
              <a:solidFill>
                <a:schemeClr val="dk1"/>
              </a:solidFill>
              <a:latin typeface="Times New Roman"/>
              <a:ea typeface="Times New Roman"/>
              <a:cs typeface="Times New Roman"/>
              <a:sym typeface="Times New Roman"/>
            </a:endParaRPr>
          </a:p>
        </p:txBody>
      </p:sp>
      <p:pic>
        <p:nvPicPr>
          <p:cNvPr id="134" name="Google Shape;134;p3"/>
          <p:cNvPicPr preferRelativeResize="0"/>
          <p:nvPr/>
        </p:nvPicPr>
        <p:blipFill rotWithShape="1">
          <a:blip r:embed="rId3">
            <a:alphaModFix/>
          </a:blip>
          <a:srcRect/>
          <a:stretch/>
        </p:blipFill>
        <p:spPr>
          <a:xfrm>
            <a:off x="4427984" y="2039937"/>
            <a:ext cx="4248472" cy="405335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txBox="1">
            <a:spLocks noGrp="1"/>
          </p:cNvSpPr>
          <p:nvPr>
            <p:ph type="title"/>
          </p:nvPr>
        </p:nvSpPr>
        <p:spPr>
          <a:xfrm>
            <a:off x="2538827" y="-37813"/>
            <a:ext cx="3636085" cy="1258493"/>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4096"/>
              <a:buNone/>
            </a:pPr>
            <a:r>
              <a:rPr lang="en-IN" sz="3200" dirty="0">
                <a:solidFill>
                  <a:schemeClr val="dk1"/>
                </a:solidFill>
                <a:latin typeface="Times New Roman"/>
                <a:ea typeface="Times New Roman"/>
                <a:cs typeface="Times New Roman"/>
                <a:sym typeface="Times New Roman"/>
              </a:rPr>
              <a:t>Key factors for market failure </a:t>
            </a:r>
            <a:endParaRPr sz="3200" dirty="0">
              <a:solidFill>
                <a:schemeClr val="dk1"/>
              </a:solidFill>
              <a:latin typeface="Times New Roman"/>
              <a:ea typeface="Times New Roman"/>
              <a:cs typeface="Times New Roman"/>
              <a:sym typeface="Times New Roman"/>
            </a:endParaRPr>
          </a:p>
        </p:txBody>
      </p:sp>
      <p:sp>
        <p:nvSpPr>
          <p:cNvPr id="141" name="Google Shape;141;p4"/>
          <p:cNvSpPr txBox="1">
            <a:spLocks noGrp="1"/>
          </p:cNvSpPr>
          <p:nvPr>
            <p:ph type="body" idx="2"/>
          </p:nvPr>
        </p:nvSpPr>
        <p:spPr>
          <a:xfrm>
            <a:off x="179512" y="2492896"/>
            <a:ext cx="4284913" cy="3144424"/>
          </a:xfrm>
          <a:prstGeom prst="rect">
            <a:avLst/>
          </a:prstGeom>
          <a:noFill/>
          <a:ln>
            <a:noFill/>
          </a:ln>
        </p:spPr>
        <p:txBody>
          <a:bodyPr spcFirstLastPara="1" wrap="square" lIns="91425" tIns="45700" rIns="91425" bIns="45700" anchor="t" anchorCtr="0">
            <a:normAutofit/>
          </a:bodyPr>
          <a:lstStyle/>
          <a:p>
            <a:pPr marL="285750" lvl="0" indent="-285750" algn="just" rtl="0">
              <a:spcBef>
                <a:spcPts val="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Consumers started to spend on non-essential products like clothing to increase purchasing capacity.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Delays in sourcing materials, shortage of resources, and increasing costs of transportation directly influenced market failure.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Shifts in consumer preferences reduced the popularity of the fast fashion trends of Zara (Pelikánová, 2021). </a:t>
            </a:r>
            <a:endParaRPr/>
          </a:p>
        </p:txBody>
      </p:sp>
      <p:pic>
        <p:nvPicPr>
          <p:cNvPr id="142" name="Google Shape;142;p4"/>
          <p:cNvPicPr preferRelativeResize="0"/>
          <p:nvPr/>
        </p:nvPicPr>
        <p:blipFill rotWithShape="1">
          <a:blip r:embed="rId3">
            <a:alphaModFix/>
          </a:blip>
          <a:srcRect/>
          <a:stretch/>
        </p:blipFill>
        <p:spPr>
          <a:xfrm>
            <a:off x="4788024" y="2045652"/>
            <a:ext cx="3960439" cy="3903628"/>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5"/>
          <p:cNvSpPr txBox="1">
            <a:spLocks noGrp="1"/>
          </p:cNvSpPr>
          <p:nvPr>
            <p:ph type="title"/>
          </p:nvPr>
        </p:nvSpPr>
        <p:spPr>
          <a:xfrm>
            <a:off x="2834692" y="261821"/>
            <a:ext cx="3636085" cy="1258493"/>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4096"/>
              <a:buNone/>
            </a:pPr>
            <a:r>
              <a:rPr lang="en-IN" sz="3200" dirty="0">
                <a:solidFill>
                  <a:schemeClr val="dk1"/>
                </a:solidFill>
                <a:latin typeface="Times New Roman"/>
                <a:ea typeface="Times New Roman"/>
                <a:cs typeface="Times New Roman"/>
                <a:sym typeface="Times New Roman"/>
              </a:rPr>
              <a:t>Resource allocation of Zara </a:t>
            </a:r>
            <a:br>
              <a:rPr lang="en-IN" sz="3200" dirty="0">
                <a:solidFill>
                  <a:schemeClr val="dk1"/>
                </a:solidFill>
                <a:latin typeface="Times New Roman"/>
                <a:ea typeface="Times New Roman"/>
                <a:cs typeface="Times New Roman"/>
                <a:sym typeface="Times New Roman"/>
              </a:rPr>
            </a:br>
            <a:endParaRPr sz="3200" dirty="0">
              <a:solidFill>
                <a:schemeClr val="dk1"/>
              </a:solidFill>
              <a:latin typeface="Times New Roman"/>
              <a:ea typeface="Times New Roman"/>
              <a:cs typeface="Times New Roman"/>
              <a:sym typeface="Times New Roman"/>
            </a:endParaRPr>
          </a:p>
        </p:txBody>
      </p:sp>
      <p:sp>
        <p:nvSpPr>
          <p:cNvPr id="149" name="Google Shape;149;p5"/>
          <p:cNvSpPr txBox="1">
            <a:spLocks noGrp="1"/>
          </p:cNvSpPr>
          <p:nvPr>
            <p:ph type="body" idx="2"/>
          </p:nvPr>
        </p:nvSpPr>
        <p:spPr>
          <a:xfrm>
            <a:off x="467544" y="1988840"/>
            <a:ext cx="3996881" cy="3648480"/>
          </a:xfrm>
          <a:prstGeom prst="rect">
            <a:avLst/>
          </a:prstGeom>
          <a:noFill/>
          <a:ln>
            <a:noFill/>
          </a:ln>
        </p:spPr>
        <p:txBody>
          <a:bodyPr spcFirstLastPara="1" wrap="square" lIns="91425" tIns="45700" rIns="91425" bIns="45700" anchor="t" anchorCtr="0">
            <a:normAutofit lnSpcReduction="10000"/>
          </a:bodyPr>
          <a:lstStyle/>
          <a:p>
            <a:pPr marL="285750" lvl="0" indent="-285750" algn="just" rtl="0">
              <a:spcBef>
                <a:spcPts val="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Zara has focused on technological advancements by analysing the shift towards online shopping.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Investment in safety measures, technologies and supply chain disruptions are some new financial allocations made by the company (Henninger</a:t>
            </a:r>
            <a:r>
              <a:rPr lang="en-IN" sz="1800" i="1">
                <a:solidFill>
                  <a:schemeClr val="dk1"/>
                </a:solidFill>
                <a:latin typeface="Times New Roman"/>
                <a:ea typeface="Times New Roman"/>
                <a:cs typeface="Times New Roman"/>
                <a:sym typeface="Times New Roman"/>
              </a:rPr>
              <a:t> et al.</a:t>
            </a:r>
            <a:r>
              <a:rPr lang="en-IN" sz="1800">
                <a:solidFill>
                  <a:schemeClr val="dk1"/>
                </a:solidFill>
                <a:latin typeface="Times New Roman"/>
                <a:ea typeface="Times New Roman"/>
                <a:cs typeface="Times New Roman"/>
                <a:sym typeface="Times New Roman"/>
              </a:rPr>
              <a:t>, 2022).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Operational adjustments related to changing staffing systems, increasing digital capabilities, involving recycling methods have been strengthening Zara. </a:t>
            </a:r>
            <a:endParaRPr/>
          </a:p>
          <a:p>
            <a:pPr marL="285750" lvl="0" indent="-137160" algn="just" rtl="0">
              <a:spcBef>
                <a:spcPts val="660"/>
              </a:spcBef>
              <a:spcAft>
                <a:spcPts val="0"/>
              </a:spcAft>
              <a:buSzPts val="2340"/>
              <a:buFont typeface="Arial"/>
              <a:buNone/>
            </a:pPr>
            <a:endParaRPr sz="1800">
              <a:solidFill>
                <a:schemeClr val="dk1"/>
              </a:solidFill>
              <a:latin typeface="Times New Roman"/>
              <a:ea typeface="Times New Roman"/>
              <a:cs typeface="Times New Roman"/>
              <a:sym typeface="Times New Roman"/>
            </a:endParaRPr>
          </a:p>
        </p:txBody>
      </p:sp>
      <p:grpSp>
        <p:nvGrpSpPr>
          <p:cNvPr id="150" name="Google Shape;150;p5"/>
          <p:cNvGrpSpPr/>
          <p:nvPr/>
        </p:nvGrpSpPr>
        <p:grpSpPr>
          <a:xfrm>
            <a:off x="4889835" y="1988842"/>
            <a:ext cx="3957933" cy="3534321"/>
            <a:chOff x="764233" y="213059"/>
            <a:chExt cx="3957933" cy="3534321"/>
          </a:xfrm>
        </p:grpSpPr>
        <p:sp>
          <p:nvSpPr>
            <p:cNvPr id="151" name="Google Shape;151;p5"/>
            <p:cNvSpPr/>
            <p:nvPr/>
          </p:nvSpPr>
          <p:spPr>
            <a:xfrm>
              <a:off x="2149133" y="1842532"/>
              <a:ext cx="1188132" cy="1188132"/>
            </a:xfrm>
            <a:prstGeom prst="roundRect">
              <a:avLst>
                <a:gd name="adj" fmla="val 16667"/>
              </a:avLst>
            </a:prstGeom>
            <a:solidFill>
              <a:schemeClr val="lt1"/>
            </a:solidFill>
            <a:ln w="15875" cap="flat" cmpd="sng">
              <a:solidFill>
                <a:srgbClr val="53B8D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5"/>
            <p:cNvSpPr txBox="1"/>
            <p:nvPr/>
          </p:nvSpPr>
          <p:spPr>
            <a:xfrm>
              <a:off x="2207133" y="1900532"/>
              <a:ext cx="1072132" cy="1072132"/>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None/>
              </a:pPr>
              <a:r>
                <a:rPr lang="en-IN" sz="1800" b="1" i="0" u="none" strike="noStrike" cap="none" dirty="0">
                  <a:solidFill>
                    <a:schemeClr val="accent5">
                      <a:lumMod val="50000"/>
                    </a:schemeClr>
                  </a:solidFill>
                  <a:latin typeface="Times New Roman"/>
                  <a:ea typeface="Times New Roman"/>
                  <a:cs typeface="Times New Roman"/>
                  <a:sym typeface="Times New Roman"/>
                </a:rPr>
                <a:t>Resource allocation of Zara </a:t>
              </a:r>
              <a:endParaRPr sz="1800" b="0" i="0" u="none" strike="noStrike" cap="none" dirty="0">
                <a:solidFill>
                  <a:schemeClr val="accent5">
                    <a:lumMod val="50000"/>
                  </a:schemeClr>
                </a:solidFill>
                <a:latin typeface="Times New Roman"/>
                <a:ea typeface="Times New Roman"/>
                <a:cs typeface="Times New Roman"/>
                <a:sym typeface="Times New Roman"/>
              </a:endParaRPr>
            </a:p>
          </p:txBody>
        </p:sp>
        <p:sp>
          <p:nvSpPr>
            <p:cNvPr id="153" name="Google Shape;153;p5"/>
            <p:cNvSpPr/>
            <p:nvPr/>
          </p:nvSpPr>
          <p:spPr>
            <a:xfrm rot="-5400000">
              <a:off x="2326487" y="1425820"/>
              <a:ext cx="833425" cy="0"/>
            </a:xfrm>
            <a:custGeom>
              <a:avLst/>
              <a:gdLst/>
              <a:ahLst/>
              <a:cxnLst/>
              <a:rect l="l" t="t" r="r" b="b"/>
              <a:pathLst>
                <a:path w="120000" h="120000" extrusionOk="0">
                  <a:moveTo>
                    <a:pt x="0" y="0"/>
                  </a:moveTo>
                  <a:lnTo>
                    <a:pt x="120000" y="0"/>
                  </a:lnTo>
                </a:path>
              </a:pathLst>
            </a:custGeom>
            <a:noFill/>
            <a:ln w="15875" cap="flat" cmpd="sng">
              <a:solidFill>
                <a:srgbClr val="49A1BF"/>
              </a:solidFill>
              <a:prstDash val="solid"/>
              <a:round/>
              <a:headEnd type="none" w="sm" len="sm"/>
              <a:tailEnd type="none" w="sm" len="sm"/>
            </a:ln>
          </p:spPr>
        </p:sp>
        <p:sp>
          <p:nvSpPr>
            <p:cNvPr id="154" name="Google Shape;154;p5"/>
            <p:cNvSpPr/>
            <p:nvPr/>
          </p:nvSpPr>
          <p:spPr>
            <a:xfrm>
              <a:off x="2345175" y="213059"/>
              <a:ext cx="796048" cy="796048"/>
            </a:xfrm>
            <a:prstGeom prst="roundRect">
              <a:avLst>
                <a:gd name="adj" fmla="val 16667"/>
              </a:avLst>
            </a:prstGeom>
            <a:solidFill>
              <a:schemeClr val="lt1"/>
            </a:solidFill>
            <a:ln w="15875" cap="flat" cmpd="sng">
              <a:solidFill>
                <a:srgbClr val="53B8D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5"/>
            <p:cNvSpPr txBox="1"/>
            <p:nvPr/>
          </p:nvSpPr>
          <p:spPr>
            <a:xfrm>
              <a:off x="2384035" y="251919"/>
              <a:ext cx="718328" cy="718328"/>
            </a:xfrm>
            <a:prstGeom prst="rect">
              <a:avLst/>
            </a:prstGeom>
            <a:noFill/>
            <a:ln>
              <a:noFill/>
            </a:ln>
          </p:spPr>
          <p:txBody>
            <a:bodyPr spcFirstLastPara="1" wrap="square" lIns="22850" tIns="22850" rIns="22850" bIns="22850" anchor="ctr" anchorCtr="0">
              <a:noAutofit/>
            </a:bodyPr>
            <a:lstStyle/>
            <a:p>
              <a:pPr marL="0" marR="0" lvl="0" indent="0" algn="ctr" rtl="0">
                <a:lnSpc>
                  <a:spcPct val="90000"/>
                </a:lnSpc>
                <a:spcBef>
                  <a:spcPts val="0"/>
                </a:spcBef>
                <a:spcAft>
                  <a:spcPts val="0"/>
                </a:spcAft>
                <a:buNone/>
              </a:pPr>
              <a:r>
                <a:rPr lang="en-IN" sz="900" b="0" i="0" u="none" strike="noStrike" cap="none" dirty="0">
                  <a:solidFill>
                    <a:schemeClr val="accent5">
                      <a:lumMod val="50000"/>
                    </a:schemeClr>
                  </a:solidFill>
                  <a:latin typeface="Times New Roman"/>
                  <a:ea typeface="Times New Roman"/>
                  <a:cs typeface="Times New Roman"/>
                  <a:sym typeface="Times New Roman"/>
                </a:rPr>
                <a:t>Technological advancements </a:t>
              </a:r>
              <a:endParaRPr dirty="0">
                <a:solidFill>
                  <a:schemeClr val="accent5">
                    <a:lumMod val="50000"/>
                  </a:schemeClr>
                </a:solidFill>
              </a:endParaRPr>
            </a:p>
          </p:txBody>
        </p:sp>
        <p:sp>
          <p:nvSpPr>
            <p:cNvPr id="156" name="Google Shape;156;p5"/>
            <p:cNvSpPr/>
            <p:nvPr/>
          </p:nvSpPr>
          <p:spPr>
            <a:xfrm rot="1800000">
              <a:off x="3291718" y="2949570"/>
              <a:ext cx="679948" cy="0"/>
            </a:xfrm>
            <a:custGeom>
              <a:avLst/>
              <a:gdLst/>
              <a:ahLst/>
              <a:cxnLst/>
              <a:rect l="l" t="t" r="r" b="b"/>
              <a:pathLst>
                <a:path w="120000" h="120000" extrusionOk="0">
                  <a:moveTo>
                    <a:pt x="0" y="0"/>
                  </a:moveTo>
                  <a:lnTo>
                    <a:pt x="120000" y="0"/>
                  </a:lnTo>
                </a:path>
              </a:pathLst>
            </a:custGeom>
            <a:noFill/>
            <a:ln w="15875" cap="flat" cmpd="sng">
              <a:solidFill>
                <a:srgbClr val="49A1BF"/>
              </a:solidFill>
              <a:prstDash val="solid"/>
              <a:round/>
              <a:headEnd type="none" w="sm" len="sm"/>
              <a:tailEnd type="none" w="sm" len="sm"/>
            </a:ln>
          </p:spPr>
        </p:sp>
        <p:sp>
          <p:nvSpPr>
            <p:cNvPr id="157" name="Google Shape;157;p5"/>
            <p:cNvSpPr/>
            <p:nvPr/>
          </p:nvSpPr>
          <p:spPr>
            <a:xfrm>
              <a:off x="3926118" y="2951332"/>
              <a:ext cx="796048" cy="796048"/>
            </a:xfrm>
            <a:prstGeom prst="roundRect">
              <a:avLst>
                <a:gd name="adj" fmla="val 16667"/>
              </a:avLst>
            </a:prstGeom>
            <a:solidFill>
              <a:schemeClr val="lt1"/>
            </a:solidFill>
            <a:ln w="15875" cap="flat" cmpd="sng">
              <a:solidFill>
                <a:srgbClr val="53B8D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5"/>
            <p:cNvSpPr txBox="1"/>
            <p:nvPr/>
          </p:nvSpPr>
          <p:spPr>
            <a:xfrm>
              <a:off x="3964978" y="2990192"/>
              <a:ext cx="718328" cy="718328"/>
            </a:xfrm>
            <a:prstGeom prst="rect">
              <a:avLst/>
            </a:prstGeom>
            <a:noFill/>
            <a:ln>
              <a:noFill/>
            </a:ln>
          </p:spPr>
          <p:txBody>
            <a:bodyPr spcFirstLastPara="1" wrap="square" lIns="27925" tIns="27925" rIns="27925" bIns="27925" anchor="ctr" anchorCtr="0">
              <a:noAutofit/>
            </a:bodyPr>
            <a:lstStyle/>
            <a:p>
              <a:pPr marL="0" marR="0" lvl="0" indent="0" algn="ctr" rtl="0">
                <a:lnSpc>
                  <a:spcPct val="90000"/>
                </a:lnSpc>
                <a:spcBef>
                  <a:spcPts val="0"/>
                </a:spcBef>
                <a:spcAft>
                  <a:spcPts val="0"/>
                </a:spcAft>
                <a:buNone/>
              </a:pPr>
              <a:r>
                <a:rPr lang="en-IN" sz="1100" b="0" i="0" u="none" strike="noStrike" cap="none" dirty="0">
                  <a:solidFill>
                    <a:schemeClr val="accent5">
                      <a:lumMod val="50000"/>
                    </a:schemeClr>
                  </a:solidFill>
                  <a:latin typeface="Times New Roman"/>
                  <a:ea typeface="Times New Roman"/>
                  <a:cs typeface="Times New Roman"/>
                  <a:sym typeface="Times New Roman"/>
                </a:rPr>
                <a:t>Investment in safety measures</a:t>
              </a:r>
              <a:endParaRPr dirty="0">
                <a:solidFill>
                  <a:schemeClr val="accent5">
                    <a:lumMod val="50000"/>
                  </a:schemeClr>
                </a:solidFill>
              </a:endParaRPr>
            </a:p>
          </p:txBody>
        </p:sp>
        <p:sp>
          <p:nvSpPr>
            <p:cNvPr id="159" name="Google Shape;159;p5"/>
            <p:cNvSpPr/>
            <p:nvPr/>
          </p:nvSpPr>
          <p:spPr>
            <a:xfrm rot="9000000">
              <a:off x="1514733" y="2949570"/>
              <a:ext cx="679948" cy="0"/>
            </a:xfrm>
            <a:custGeom>
              <a:avLst/>
              <a:gdLst/>
              <a:ahLst/>
              <a:cxnLst/>
              <a:rect l="l" t="t" r="r" b="b"/>
              <a:pathLst>
                <a:path w="120000" h="120000" extrusionOk="0">
                  <a:moveTo>
                    <a:pt x="0" y="0"/>
                  </a:moveTo>
                  <a:lnTo>
                    <a:pt x="120000" y="0"/>
                  </a:lnTo>
                </a:path>
              </a:pathLst>
            </a:custGeom>
            <a:noFill/>
            <a:ln w="15875" cap="flat" cmpd="sng">
              <a:solidFill>
                <a:srgbClr val="49A1BF"/>
              </a:solidFill>
              <a:prstDash val="solid"/>
              <a:round/>
              <a:headEnd type="none" w="sm" len="sm"/>
              <a:tailEnd type="none" w="sm" len="sm"/>
            </a:ln>
          </p:spPr>
        </p:sp>
        <p:sp>
          <p:nvSpPr>
            <p:cNvPr id="160" name="Google Shape;160;p5"/>
            <p:cNvSpPr/>
            <p:nvPr/>
          </p:nvSpPr>
          <p:spPr>
            <a:xfrm>
              <a:off x="764233" y="2951332"/>
              <a:ext cx="796048" cy="796048"/>
            </a:xfrm>
            <a:prstGeom prst="roundRect">
              <a:avLst>
                <a:gd name="adj" fmla="val 16667"/>
              </a:avLst>
            </a:prstGeom>
            <a:solidFill>
              <a:schemeClr val="lt1"/>
            </a:solidFill>
            <a:ln w="15875" cap="flat" cmpd="sng">
              <a:solidFill>
                <a:srgbClr val="53B8D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5"/>
            <p:cNvSpPr txBox="1"/>
            <p:nvPr/>
          </p:nvSpPr>
          <p:spPr>
            <a:xfrm>
              <a:off x="803093" y="2990192"/>
              <a:ext cx="718328" cy="718328"/>
            </a:xfrm>
            <a:prstGeom prst="rect">
              <a:avLst/>
            </a:prstGeom>
            <a:noFill/>
            <a:ln>
              <a:noFill/>
            </a:ln>
          </p:spPr>
          <p:txBody>
            <a:bodyPr spcFirstLastPara="1" wrap="square" lIns="25400" tIns="25400" rIns="25400" bIns="25400" anchor="ctr" anchorCtr="0">
              <a:noAutofit/>
            </a:bodyPr>
            <a:lstStyle/>
            <a:p>
              <a:pPr marL="0" marR="0" lvl="0" indent="0" algn="ctr" rtl="0">
                <a:lnSpc>
                  <a:spcPct val="90000"/>
                </a:lnSpc>
                <a:spcBef>
                  <a:spcPts val="0"/>
                </a:spcBef>
                <a:spcAft>
                  <a:spcPts val="0"/>
                </a:spcAft>
                <a:buNone/>
              </a:pPr>
              <a:r>
                <a:rPr lang="en-IN" sz="1000" b="0" i="0" u="none" strike="noStrike" cap="none" dirty="0">
                  <a:solidFill>
                    <a:schemeClr val="accent5">
                      <a:lumMod val="50000"/>
                    </a:schemeClr>
                  </a:solidFill>
                  <a:latin typeface="Times New Roman"/>
                  <a:ea typeface="Times New Roman"/>
                  <a:cs typeface="Times New Roman"/>
                  <a:sym typeface="Times New Roman"/>
                </a:rPr>
                <a:t>Operational adjustments </a:t>
              </a:r>
              <a:endParaRPr dirty="0">
                <a:solidFill>
                  <a:schemeClr val="accent5">
                    <a:lumMod val="50000"/>
                  </a:schemeClr>
                </a:solidFil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6"/>
          <p:cNvSpPr txBox="1">
            <a:spLocks noGrp="1"/>
          </p:cNvSpPr>
          <p:nvPr>
            <p:ph type="title"/>
          </p:nvPr>
        </p:nvSpPr>
        <p:spPr>
          <a:xfrm>
            <a:off x="2950200" y="295267"/>
            <a:ext cx="3636085" cy="1258493"/>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4096"/>
              <a:buNone/>
            </a:pPr>
            <a:r>
              <a:rPr lang="en-IN" sz="3200" dirty="0">
                <a:solidFill>
                  <a:schemeClr val="dk1"/>
                </a:solidFill>
                <a:latin typeface="Times New Roman"/>
                <a:ea typeface="Times New Roman"/>
                <a:cs typeface="Times New Roman"/>
                <a:sym typeface="Times New Roman"/>
              </a:rPr>
              <a:t>Drawing a competitive strategy </a:t>
            </a:r>
            <a:endParaRPr sz="3200" dirty="0">
              <a:solidFill>
                <a:schemeClr val="dk1"/>
              </a:solidFill>
              <a:latin typeface="Times New Roman"/>
              <a:ea typeface="Times New Roman"/>
              <a:cs typeface="Times New Roman"/>
              <a:sym typeface="Times New Roman"/>
            </a:endParaRPr>
          </a:p>
        </p:txBody>
      </p:sp>
      <p:sp>
        <p:nvSpPr>
          <p:cNvPr id="168" name="Google Shape;168;p6"/>
          <p:cNvSpPr txBox="1">
            <a:spLocks noGrp="1"/>
          </p:cNvSpPr>
          <p:nvPr>
            <p:ph type="body" idx="2"/>
          </p:nvPr>
        </p:nvSpPr>
        <p:spPr>
          <a:xfrm>
            <a:off x="456866" y="2781315"/>
            <a:ext cx="3960440" cy="3360448"/>
          </a:xfrm>
          <a:prstGeom prst="rect">
            <a:avLst/>
          </a:prstGeom>
          <a:noFill/>
          <a:ln>
            <a:noFill/>
          </a:ln>
        </p:spPr>
        <p:txBody>
          <a:bodyPr spcFirstLastPara="1" wrap="square" lIns="91425" tIns="45700" rIns="91425" bIns="45700" anchor="t" anchorCtr="0">
            <a:normAutofit/>
          </a:bodyPr>
          <a:lstStyle/>
          <a:p>
            <a:pPr marL="285750" lvl="0" indent="-285750" algn="just" rtl="0">
              <a:spcBef>
                <a:spcPts val="0"/>
              </a:spcBef>
              <a:spcAft>
                <a:spcPts val="0"/>
              </a:spcAft>
              <a:buSzPts val="2340"/>
              <a:buFont typeface="Arial"/>
              <a:buChar char="•"/>
            </a:pPr>
            <a:r>
              <a:rPr lang="en-IN" sz="1800" dirty="0">
                <a:solidFill>
                  <a:schemeClr val="dk1"/>
                </a:solidFill>
                <a:latin typeface="Times New Roman"/>
                <a:ea typeface="Times New Roman"/>
                <a:cs typeface="Times New Roman"/>
                <a:sym typeface="Times New Roman"/>
              </a:rPr>
              <a:t>Zara can adopt the agile method of fast fashion strategy. </a:t>
            </a:r>
            <a:endParaRPr dirty="0"/>
          </a:p>
          <a:p>
            <a:pPr marL="285750" lvl="0" indent="-285750" algn="just" rtl="0">
              <a:spcBef>
                <a:spcPts val="660"/>
              </a:spcBef>
              <a:spcAft>
                <a:spcPts val="0"/>
              </a:spcAft>
              <a:buSzPts val="2340"/>
              <a:buFont typeface="Arial"/>
              <a:buChar char="•"/>
            </a:pPr>
            <a:r>
              <a:rPr lang="en-IN" sz="1800" dirty="0">
                <a:solidFill>
                  <a:schemeClr val="dk1"/>
                </a:solidFill>
                <a:latin typeface="Times New Roman"/>
                <a:ea typeface="Times New Roman"/>
                <a:cs typeface="Times New Roman"/>
                <a:sym typeface="Times New Roman"/>
              </a:rPr>
              <a:t>Zara’s existing fast fashion can include sustainability and technological innovations to provide flexibility in the business environment. </a:t>
            </a:r>
            <a:endParaRPr dirty="0"/>
          </a:p>
        </p:txBody>
      </p:sp>
      <p:grpSp>
        <p:nvGrpSpPr>
          <p:cNvPr id="169" name="Google Shape;169;p6"/>
          <p:cNvGrpSpPr/>
          <p:nvPr/>
        </p:nvGrpSpPr>
        <p:grpSpPr>
          <a:xfrm>
            <a:off x="6301638" y="2055619"/>
            <a:ext cx="2568581" cy="4176463"/>
            <a:chOff x="1458909" y="0"/>
            <a:chExt cx="2568581" cy="4176463"/>
          </a:xfrm>
        </p:grpSpPr>
        <p:sp>
          <p:nvSpPr>
            <p:cNvPr id="170" name="Google Shape;170;p6"/>
            <p:cNvSpPr/>
            <p:nvPr/>
          </p:nvSpPr>
          <p:spPr>
            <a:xfrm>
              <a:off x="2017247" y="0"/>
              <a:ext cx="2010243" cy="2010549"/>
            </a:xfrm>
            <a:custGeom>
              <a:avLst/>
              <a:gdLst/>
              <a:ahLst/>
              <a:cxnLst/>
              <a:rect l="l" t="t" r="r" b="b"/>
              <a:pathLst>
                <a:path w="120000" h="120000" extrusionOk="0">
                  <a:moveTo>
                    <a:pt x="8412" y="60000"/>
                  </a:moveTo>
                  <a:lnTo>
                    <a:pt x="8412" y="60000"/>
                  </a:lnTo>
                  <a:cubicBezTo>
                    <a:pt x="8412" y="32962"/>
                    <a:pt x="29287" y="10511"/>
                    <a:pt x="56253" y="8547"/>
                  </a:cubicBezTo>
                  <a:cubicBezTo>
                    <a:pt x="83219" y="6583"/>
                    <a:pt x="107126" y="25773"/>
                    <a:pt x="111044" y="52526"/>
                  </a:cubicBezTo>
                  <a:cubicBezTo>
                    <a:pt x="114961" y="79279"/>
                    <a:pt x="97559" y="104517"/>
                    <a:pt x="71162" y="110367"/>
                  </a:cubicBezTo>
                  <a:lnTo>
                    <a:pt x="70593" y="118429"/>
                  </a:lnTo>
                  <a:lnTo>
                    <a:pt x="56830" y="104890"/>
                  </a:lnTo>
                  <a:lnTo>
                    <a:pt x="72706" y="88508"/>
                  </a:lnTo>
                  <a:lnTo>
                    <a:pt x="72145" y="96445"/>
                  </a:lnTo>
                  <a:lnTo>
                    <a:pt x="72145" y="96445"/>
                  </a:lnTo>
                  <a:cubicBezTo>
                    <a:pt x="90761" y="90240"/>
                    <a:pt x="101708" y="70999"/>
                    <a:pt x="97532" y="51824"/>
                  </a:cubicBezTo>
                  <a:cubicBezTo>
                    <a:pt x="93356" y="32649"/>
                    <a:pt x="75399" y="19705"/>
                    <a:pt x="55889" y="21805"/>
                  </a:cubicBezTo>
                  <a:cubicBezTo>
                    <a:pt x="36379" y="23906"/>
                    <a:pt x="21588" y="40375"/>
                    <a:pt x="21588" y="60000"/>
                  </a:cubicBezTo>
                  <a:close/>
                </a:path>
              </a:pathLst>
            </a:custGeom>
            <a:solidFill>
              <a:schemeClr val="lt1"/>
            </a:solidFill>
            <a:ln w="15875" cap="flat" cmpd="sng">
              <a:solidFill>
                <a:srgbClr val="95D34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6"/>
            <p:cNvSpPr/>
            <p:nvPr/>
          </p:nvSpPr>
          <p:spPr>
            <a:xfrm>
              <a:off x="2461577" y="725869"/>
              <a:ext cx="1117053" cy="5583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6"/>
            <p:cNvSpPr txBox="1"/>
            <p:nvPr/>
          </p:nvSpPr>
          <p:spPr>
            <a:xfrm>
              <a:off x="2461577" y="725869"/>
              <a:ext cx="1117053" cy="558393"/>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None/>
              </a:pPr>
              <a:r>
                <a:rPr lang="en-IN" sz="1500" b="0" i="0" u="none" strike="noStrike" cap="none">
                  <a:solidFill>
                    <a:schemeClr val="dk1"/>
                  </a:solidFill>
                  <a:latin typeface="Times New Roman"/>
                  <a:ea typeface="Times New Roman"/>
                  <a:cs typeface="Times New Roman"/>
                  <a:sym typeface="Times New Roman"/>
                </a:rPr>
                <a:t>The agile method </a:t>
              </a:r>
              <a:endParaRPr/>
            </a:p>
          </p:txBody>
        </p:sp>
        <p:sp>
          <p:nvSpPr>
            <p:cNvPr id="173" name="Google Shape;173;p6"/>
            <p:cNvSpPr/>
            <p:nvPr/>
          </p:nvSpPr>
          <p:spPr>
            <a:xfrm>
              <a:off x="1458909" y="1155209"/>
              <a:ext cx="2010243" cy="2010549"/>
            </a:xfrm>
            <a:custGeom>
              <a:avLst/>
              <a:gdLst/>
              <a:ahLst/>
              <a:cxnLst/>
              <a:rect l="l" t="t" r="r" b="b"/>
              <a:pathLst>
                <a:path w="120000" h="120000" extrusionOk="0">
                  <a:moveTo>
                    <a:pt x="96481" y="23524"/>
                  </a:moveTo>
                  <a:lnTo>
                    <a:pt x="87165" y="32840"/>
                  </a:lnTo>
                  <a:lnTo>
                    <a:pt x="87165" y="32840"/>
                  </a:lnTo>
                  <a:cubicBezTo>
                    <a:pt x="75945" y="21617"/>
                    <a:pt x="58981" y="18448"/>
                    <a:pt x="44467" y="24866"/>
                  </a:cubicBezTo>
                  <a:cubicBezTo>
                    <a:pt x="29954" y="31283"/>
                    <a:pt x="20881" y="45964"/>
                    <a:pt x="21631" y="61816"/>
                  </a:cubicBezTo>
                  <a:cubicBezTo>
                    <a:pt x="22381" y="77668"/>
                    <a:pt x="32801" y="91427"/>
                    <a:pt x="47855" y="96445"/>
                  </a:cubicBezTo>
                  <a:lnTo>
                    <a:pt x="47294" y="88508"/>
                  </a:lnTo>
                  <a:lnTo>
                    <a:pt x="63170" y="104890"/>
                  </a:lnTo>
                  <a:lnTo>
                    <a:pt x="49407" y="118429"/>
                  </a:lnTo>
                  <a:lnTo>
                    <a:pt x="48838" y="110367"/>
                  </a:lnTo>
                  <a:cubicBezTo>
                    <a:pt x="27395" y="105615"/>
                    <a:pt x="11311" y="87806"/>
                    <a:pt x="8761" y="65990"/>
                  </a:cubicBezTo>
                  <a:cubicBezTo>
                    <a:pt x="6211" y="44174"/>
                    <a:pt x="17753" y="23136"/>
                    <a:pt x="37522" y="13566"/>
                  </a:cubicBezTo>
                  <a:cubicBezTo>
                    <a:pt x="57291" y="3995"/>
                    <a:pt x="80952" y="7992"/>
                    <a:pt x="96481" y="23524"/>
                  </a:cubicBezTo>
                  <a:close/>
                </a:path>
              </a:pathLst>
            </a:custGeom>
            <a:solidFill>
              <a:schemeClr val="lt1"/>
            </a:solidFill>
            <a:ln w="15875" cap="flat" cmpd="sng">
              <a:solidFill>
                <a:srgbClr val="95D34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6"/>
            <p:cNvSpPr/>
            <p:nvPr/>
          </p:nvSpPr>
          <p:spPr>
            <a:xfrm>
              <a:off x="1905504" y="1887761"/>
              <a:ext cx="1117053" cy="5583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txBox="1"/>
            <p:nvPr/>
          </p:nvSpPr>
          <p:spPr>
            <a:xfrm>
              <a:off x="1905504" y="1887761"/>
              <a:ext cx="1117053" cy="558393"/>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None/>
              </a:pPr>
              <a:r>
                <a:rPr lang="en-IN" sz="1500" b="0" i="0" u="none" strike="noStrike" cap="none">
                  <a:solidFill>
                    <a:schemeClr val="dk1"/>
                  </a:solidFill>
                  <a:latin typeface="Times New Roman"/>
                  <a:ea typeface="Times New Roman"/>
                  <a:cs typeface="Times New Roman"/>
                  <a:sym typeface="Times New Roman"/>
                </a:rPr>
                <a:t>Include sustainability </a:t>
              </a:r>
              <a:endParaRPr/>
            </a:p>
          </p:txBody>
        </p:sp>
        <p:sp>
          <p:nvSpPr>
            <p:cNvPr id="176" name="Google Shape;176;p6"/>
            <p:cNvSpPr/>
            <p:nvPr/>
          </p:nvSpPr>
          <p:spPr>
            <a:xfrm>
              <a:off x="2160323" y="2448660"/>
              <a:ext cx="1727110" cy="1727803"/>
            </a:xfrm>
            <a:prstGeom prst="blockArc">
              <a:avLst>
                <a:gd name="adj1" fmla="val 13500000"/>
                <a:gd name="adj2" fmla="val 10800000"/>
                <a:gd name="adj3" fmla="val 12740"/>
              </a:avLst>
            </a:prstGeom>
            <a:solidFill>
              <a:schemeClr val="lt1"/>
            </a:solidFill>
            <a:ln w="15875" cap="flat" cmpd="sng">
              <a:solidFill>
                <a:srgbClr val="95D34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6"/>
            <p:cNvSpPr/>
            <p:nvPr/>
          </p:nvSpPr>
          <p:spPr>
            <a:xfrm>
              <a:off x="2464219" y="3051324"/>
              <a:ext cx="1117053" cy="558393"/>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6"/>
            <p:cNvSpPr txBox="1"/>
            <p:nvPr/>
          </p:nvSpPr>
          <p:spPr>
            <a:xfrm>
              <a:off x="2464219" y="3051324"/>
              <a:ext cx="1117053" cy="558393"/>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None/>
              </a:pPr>
              <a:r>
                <a:rPr lang="en-IN" sz="1500" b="0" i="0" u="none" strike="noStrike" cap="none">
                  <a:solidFill>
                    <a:schemeClr val="dk1"/>
                  </a:solidFill>
                  <a:latin typeface="Times New Roman"/>
                  <a:ea typeface="Times New Roman"/>
                  <a:cs typeface="Times New Roman"/>
                  <a:sym typeface="Times New Roman"/>
                </a:rPr>
                <a:t>Technological innovations </a:t>
              </a: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7"/>
          <p:cNvSpPr txBox="1">
            <a:spLocks noGrp="1"/>
          </p:cNvSpPr>
          <p:nvPr>
            <p:ph type="title"/>
          </p:nvPr>
        </p:nvSpPr>
        <p:spPr>
          <a:xfrm>
            <a:off x="3011070" y="-83060"/>
            <a:ext cx="3636085" cy="1258493"/>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4096"/>
              <a:buNone/>
            </a:pPr>
            <a:r>
              <a:rPr lang="en-IN" sz="3200" dirty="0">
                <a:solidFill>
                  <a:schemeClr val="dk1"/>
                </a:solidFill>
                <a:latin typeface="Times New Roman"/>
                <a:ea typeface="Times New Roman"/>
                <a:cs typeface="Times New Roman"/>
                <a:sym typeface="Times New Roman"/>
              </a:rPr>
              <a:t>Strategies of green marketing </a:t>
            </a:r>
            <a:endParaRPr sz="3200" dirty="0">
              <a:solidFill>
                <a:schemeClr val="dk1"/>
              </a:solidFill>
              <a:latin typeface="Times New Roman"/>
              <a:ea typeface="Times New Roman"/>
              <a:cs typeface="Times New Roman"/>
              <a:sym typeface="Times New Roman"/>
            </a:endParaRPr>
          </a:p>
        </p:txBody>
      </p:sp>
      <p:sp>
        <p:nvSpPr>
          <p:cNvPr id="185" name="Google Shape;185;p7"/>
          <p:cNvSpPr txBox="1">
            <a:spLocks noGrp="1"/>
          </p:cNvSpPr>
          <p:nvPr>
            <p:ph type="body" idx="2"/>
          </p:nvPr>
        </p:nvSpPr>
        <p:spPr>
          <a:xfrm>
            <a:off x="467544" y="2492896"/>
            <a:ext cx="3996881" cy="3144424"/>
          </a:xfrm>
          <a:prstGeom prst="rect">
            <a:avLst/>
          </a:prstGeom>
          <a:noFill/>
          <a:ln>
            <a:noFill/>
          </a:ln>
        </p:spPr>
        <p:txBody>
          <a:bodyPr spcFirstLastPara="1" wrap="square" lIns="91425" tIns="45700" rIns="91425" bIns="45700" anchor="t" anchorCtr="0">
            <a:normAutofit lnSpcReduction="10000"/>
          </a:bodyPr>
          <a:lstStyle/>
          <a:p>
            <a:pPr marL="285750" lvl="0" indent="-285750" algn="just" rtl="0">
              <a:spcBef>
                <a:spcPts val="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Zara has started using sustainable materials like eco-friendly fabrics, cotton, and organic polyester to reduce environmental impacts.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Implementing the recycling initiative has reduced waste to develop a circular economy in the post-Covid.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Eco-efficient stores have been developed by Zara by taking energy-saving measures to reduce energy consumption. </a:t>
            </a:r>
            <a:endParaRPr/>
          </a:p>
          <a:p>
            <a:pPr marL="285750" lvl="0" indent="-137160" algn="just" rtl="0">
              <a:spcBef>
                <a:spcPts val="660"/>
              </a:spcBef>
              <a:spcAft>
                <a:spcPts val="0"/>
              </a:spcAft>
              <a:buSzPts val="2340"/>
              <a:buFont typeface="Arial"/>
              <a:buNone/>
            </a:pPr>
            <a:endParaRPr sz="1800">
              <a:solidFill>
                <a:schemeClr val="dk1"/>
              </a:solidFill>
              <a:latin typeface="Times New Roman"/>
              <a:ea typeface="Times New Roman"/>
              <a:cs typeface="Times New Roman"/>
              <a:sym typeface="Times New Roman"/>
            </a:endParaRPr>
          </a:p>
        </p:txBody>
      </p:sp>
      <p:grpSp>
        <p:nvGrpSpPr>
          <p:cNvPr id="186" name="Google Shape;186;p7"/>
          <p:cNvGrpSpPr/>
          <p:nvPr/>
        </p:nvGrpSpPr>
        <p:grpSpPr>
          <a:xfrm>
            <a:off x="4862798" y="2059587"/>
            <a:ext cx="3752675" cy="3674928"/>
            <a:chOff x="866862" y="286771"/>
            <a:chExt cx="3752675" cy="3674928"/>
          </a:xfrm>
        </p:grpSpPr>
        <p:sp>
          <p:nvSpPr>
            <p:cNvPr id="187" name="Google Shape;187;p7"/>
            <p:cNvSpPr/>
            <p:nvPr/>
          </p:nvSpPr>
          <p:spPr>
            <a:xfrm>
              <a:off x="1050821" y="286771"/>
              <a:ext cx="3568716" cy="3568716"/>
            </a:xfrm>
            <a:prstGeom prst="pie">
              <a:avLst>
                <a:gd name="adj1" fmla="val 16200000"/>
                <a:gd name="adj2" fmla="val 1800000"/>
              </a:avLst>
            </a:prstGeom>
            <a:solidFill>
              <a:schemeClr val="lt1"/>
            </a:solidFill>
            <a:ln w="158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7"/>
            <p:cNvSpPr txBox="1"/>
            <p:nvPr/>
          </p:nvSpPr>
          <p:spPr>
            <a:xfrm>
              <a:off x="2991098" y="945285"/>
              <a:ext cx="1210814" cy="1189572"/>
            </a:xfrm>
            <a:prstGeom prst="rect">
              <a:avLst/>
            </a:prstGeom>
            <a:noFill/>
            <a:ln>
              <a:noFill/>
            </a:ln>
          </p:spPr>
          <p:txBody>
            <a:bodyPr spcFirstLastPara="1" wrap="square" lIns="20300" tIns="20300" rIns="20300" bIns="20300" anchor="ctr" anchorCtr="0">
              <a:noAutofit/>
            </a:bodyPr>
            <a:lstStyle/>
            <a:p>
              <a:pPr marL="0" marR="0" lvl="0" indent="0" algn="ctr" rtl="0">
                <a:lnSpc>
                  <a:spcPct val="90000"/>
                </a:lnSpc>
                <a:spcBef>
                  <a:spcPts val="0"/>
                </a:spcBef>
                <a:spcAft>
                  <a:spcPts val="0"/>
                </a:spcAft>
                <a:buNone/>
              </a:pPr>
              <a:r>
                <a:rPr lang="en-IN" sz="1600" b="0" i="0" u="none" strike="noStrike" cap="none" dirty="0">
                  <a:solidFill>
                    <a:schemeClr val="accent5">
                      <a:lumMod val="75000"/>
                    </a:schemeClr>
                  </a:solidFill>
                  <a:latin typeface="Times New Roman"/>
                  <a:ea typeface="Times New Roman"/>
                  <a:cs typeface="Times New Roman"/>
                  <a:sym typeface="Times New Roman"/>
                </a:rPr>
                <a:t>Implementing the recycling initiative </a:t>
              </a:r>
              <a:endParaRPr dirty="0">
                <a:solidFill>
                  <a:schemeClr val="accent5">
                    <a:lumMod val="75000"/>
                  </a:schemeClr>
                </a:solidFill>
              </a:endParaRPr>
            </a:p>
          </p:txBody>
        </p:sp>
        <p:sp>
          <p:nvSpPr>
            <p:cNvPr id="189" name="Google Shape;189;p7"/>
            <p:cNvSpPr/>
            <p:nvPr/>
          </p:nvSpPr>
          <p:spPr>
            <a:xfrm>
              <a:off x="866862" y="392983"/>
              <a:ext cx="3568716" cy="3568716"/>
            </a:xfrm>
            <a:prstGeom prst="pie">
              <a:avLst>
                <a:gd name="adj1" fmla="val 1800000"/>
                <a:gd name="adj2" fmla="val 9000000"/>
              </a:avLst>
            </a:prstGeom>
            <a:solidFill>
              <a:schemeClr val="lt1"/>
            </a:solidFill>
            <a:ln w="158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7"/>
            <p:cNvSpPr txBox="1"/>
            <p:nvPr/>
          </p:nvSpPr>
          <p:spPr>
            <a:xfrm>
              <a:off x="1844010" y="2644673"/>
              <a:ext cx="1614419" cy="1104602"/>
            </a:xfrm>
            <a:prstGeom prst="rect">
              <a:avLst/>
            </a:prstGeom>
            <a:noFill/>
            <a:ln>
              <a:noFill/>
            </a:ln>
          </p:spPr>
          <p:txBody>
            <a:bodyPr spcFirstLastPara="1" wrap="square" lIns="20300" tIns="20300" rIns="20300" bIns="20300" anchor="ctr" anchorCtr="0">
              <a:noAutofit/>
            </a:bodyPr>
            <a:lstStyle/>
            <a:p>
              <a:pPr marL="0" marR="0" lvl="0" indent="0" algn="ctr" rtl="0">
                <a:lnSpc>
                  <a:spcPct val="90000"/>
                </a:lnSpc>
                <a:spcBef>
                  <a:spcPts val="0"/>
                </a:spcBef>
                <a:spcAft>
                  <a:spcPts val="0"/>
                </a:spcAft>
                <a:buNone/>
              </a:pPr>
              <a:r>
                <a:rPr lang="en-IN" sz="1600" b="0" i="0" u="none" strike="noStrike" cap="none" dirty="0">
                  <a:solidFill>
                    <a:schemeClr val="accent5">
                      <a:lumMod val="75000"/>
                    </a:schemeClr>
                  </a:solidFill>
                  <a:latin typeface="Times New Roman"/>
                  <a:ea typeface="Times New Roman"/>
                  <a:cs typeface="Times New Roman"/>
                  <a:sym typeface="Times New Roman"/>
                </a:rPr>
                <a:t>Eco-efficient stores </a:t>
              </a:r>
              <a:endParaRPr dirty="0">
                <a:solidFill>
                  <a:schemeClr val="accent5">
                    <a:lumMod val="75000"/>
                  </a:schemeClr>
                </a:solidFill>
              </a:endParaRPr>
            </a:p>
          </p:txBody>
        </p:sp>
        <p:sp>
          <p:nvSpPr>
            <p:cNvPr id="191" name="Google Shape;191;p7"/>
            <p:cNvSpPr/>
            <p:nvPr/>
          </p:nvSpPr>
          <p:spPr>
            <a:xfrm>
              <a:off x="866862" y="350499"/>
              <a:ext cx="3568716" cy="3568716"/>
            </a:xfrm>
            <a:prstGeom prst="pie">
              <a:avLst>
                <a:gd name="adj1" fmla="val 9000000"/>
                <a:gd name="adj2" fmla="val 16200000"/>
              </a:avLst>
            </a:prstGeom>
            <a:solidFill>
              <a:schemeClr val="lt1"/>
            </a:solidFill>
            <a:ln w="158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txBox="1"/>
            <p:nvPr/>
          </p:nvSpPr>
          <p:spPr>
            <a:xfrm>
              <a:off x="1249224" y="1093981"/>
              <a:ext cx="1210814" cy="1189572"/>
            </a:xfrm>
            <a:prstGeom prst="rect">
              <a:avLst/>
            </a:prstGeom>
            <a:noFill/>
            <a:ln>
              <a:noFill/>
            </a:ln>
          </p:spPr>
          <p:txBody>
            <a:bodyPr spcFirstLastPara="1" wrap="square" lIns="20300" tIns="20300" rIns="20300" bIns="20300" anchor="ctr" anchorCtr="0">
              <a:noAutofit/>
            </a:bodyPr>
            <a:lstStyle/>
            <a:p>
              <a:pPr marL="0" marR="0" lvl="0" indent="0" algn="ctr" rtl="0">
                <a:lnSpc>
                  <a:spcPct val="90000"/>
                </a:lnSpc>
                <a:spcBef>
                  <a:spcPts val="0"/>
                </a:spcBef>
                <a:spcAft>
                  <a:spcPts val="0"/>
                </a:spcAft>
                <a:buNone/>
              </a:pPr>
              <a:r>
                <a:rPr lang="en-IN" sz="1600" b="0" i="0" u="none" strike="noStrike" cap="none">
                  <a:solidFill>
                    <a:schemeClr val="accent5">
                      <a:lumMod val="75000"/>
                    </a:schemeClr>
                  </a:solidFill>
                  <a:latin typeface="Times New Roman"/>
                  <a:ea typeface="Times New Roman"/>
                  <a:cs typeface="Times New Roman"/>
                  <a:sym typeface="Times New Roman"/>
                </a:rPr>
                <a:t>Sustainable materials </a:t>
              </a:r>
              <a:endParaRPr>
                <a:solidFill>
                  <a:schemeClr val="accent5">
                    <a:lumMod val="75000"/>
                  </a:schemeClr>
                </a:solidFill>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8"/>
          <p:cNvSpPr txBox="1">
            <a:spLocks noGrp="1"/>
          </p:cNvSpPr>
          <p:nvPr>
            <p:ph type="title"/>
          </p:nvPr>
        </p:nvSpPr>
        <p:spPr>
          <a:xfrm>
            <a:off x="3234724" y="684406"/>
            <a:ext cx="3636085" cy="1258493"/>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4096"/>
              <a:buNone/>
            </a:pPr>
            <a:r>
              <a:rPr lang="en-IN" sz="3200" dirty="0">
                <a:solidFill>
                  <a:schemeClr val="dk1"/>
                </a:solidFill>
                <a:latin typeface="Times New Roman"/>
                <a:ea typeface="Times New Roman"/>
                <a:cs typeface="Times New Roman"/>
                <a:sym typeface="Times New Roman"/>
              </a:rPr>
              <a:t>Strategies of corporate social responsibility</a:t>
            </a:r>
            <a:br>
              <a:rPr lang="en-IN" sz="3200" dirty="0">
                <a:solidFill>
                  <a:schemeClr val="dk1"/>
                </a:solidFill>
                <a:latin typeface="Times New Roman"/>
                <a:ea typeface="Times New Roman"/>
                <a:cs typeface="Times New Roman"/>
                <a:sym typeface="Times New Roman"/>
              </a:rPr>
            </a:br>
            <a:endParaRPr sz="3200" dirty="0">
              <a:solidFill>
                <a:schemeClr val="dk1"/>
              </a:solidFill>
              <a:latin typeface="Times New Roman"/>
              <a:ea typeface="Times New Roman"/>
              <a:cs typeface="Times New Roman"/>
              <a:sym typeface="Times New Roman"/>
            </a:endParaRPr>
          </a:p>
        </p:txBody>
      </p:sp>
      <p:sp>
        <p:nvSpPr>
          <p:cNvPr id="199" name="Google Shape;199;p8"/>
          <p:cNvSpPr txBox="1">
            <a:spLocks noGrp="1"/>
          </p:cNvSpPr>
          <p:nvPr>
            <p:ph type="body" idx="2"/>
          </p:nvPr>
        </p:nvSpPr>
        <p:spPr>
          <a:xfrm>
            <a:off x="287087" y="2626595"/>
            <a:ext cx="4284913" cy="3504464"/>
          </a:xfrm>
          <a:prstGeom prst="rect">
            <a:avLst/>
          </a:prstGeom>
          <a:noFill/>
          <a:ln>
            <a:noFill/>
          </a:ln>
        </p:spPr>
        <p:txBody>
          <a:bodyPr spcFirstLastPara="1" wrap="square" lIns="91425" tIns="45700" rIns="91425" bIns="45700" anchor="t" anchorCtr="0">
            <a:normAutofit/>
          </a:bodyPr>
          <a:lstStyle/>
          <a:p>
            <a:pPr marL="285750" lvl="0" indent="-285750" algn="just" rtl="0">
              <a:spcBef>
                <a:spcPts val="0"/>
              </a:spcBef>
              <a:spcAft>
                <a:spcPts val="0"/>
              </a:spcAft>
              <a:buSzPts val="2340"/>
              <a:buFont typeface="Arial"/>
              <a:buChar char="•"/>
            </a:pPr>
            <a:r>
              <a:rPr lang="en-IN" sz="1800" dirty="0">
                <a:solidFill>
                  <a:schemeClr val="dk1"/>
                </a:solidFill>
                <a:latin typeface="Times New Roman"/>
                <a:ea typeface="Times New Roman"/>
                <a:cs typeface="Times New Roman"/>
                <a:sym typeface="Times New Roman"/>
              </a:rPr>
              <a:t>Implementing employee welfare programs has been developing the skills and capabilities of existing workers of Zara through training. </a:t>
            </a:r>
            <a:endParaRPr dirty="0"/>
          </a:p>
          <a:p>
            <a:pPr marL="285750" lvl="0" indent="-285750" algn="just" rtl="0">
              <a:spcBef>
                <a:spcPts val="660"/>
              </a:spcBef>
              <a:spcAft>
                <a:spcPts val="0"/>
              </a:spcAft>
              <a:buSzPts val="2340"/>
              <a:buFont typeface="Arial"/>
              <a:buChar char="•"/>
            </a:pPr>
            <a:r>
              <a:rPr lang="en-IN" sz="1800" dirty="0">
                <a:solidFill>
                  <a:schemeClr val="dk1"/>
                </a:solidFill>
                <a:latin typeface="Times New Roman"/>
                <a:ea typeface="Times New Roman"/>
                <a:cs typeface="Times New Roman"/>
                <a:sym typeface="Times New Roman"/>
              </a:rPr>
              <a:t>Being a member of the Better Cotton Initiative (BCI) has developed the partnership ability of Zara. </a:t>
            </a:r>
            <a:endParaRPr dirty="0"/>
          </a:p>
          <a:p>
            <a:pPr marL="285750" lvl="0" indent="-285750" algn="just" rtl="0">
              <a:spcBef>
                <a:spcPts val="660"/>
              </a:spcBef>
              <a:spcAft>
                <a:spcPts val="0"/>
              </a:spcAft>
              <a:buSzPts val="2340"/>
              <a:buFont typeface="Arial"/>
              <a:buChar char="•"/>
            </a:pPr>
            <a:r>
              <a:rPr lang="en-IN" sz="1800" dirty="0">
                <a:solidFill>
                  <a:schemeClr val="dk1"/>
                </a:solidFill>
                <a:latin typeface="Times New Roman"/>
                <a:ea typeface="Times New Roman"/>
                <a:cs typeface="Times New Roman"/>
                <a:sym typeface="Times New Roman"/>
              </a:rPr>
              <a:t>Ethical manufacturing practices have included workers’ rights, fair wages and sustainable products to increase the standards (</a:t>
            </a:r>
            <a:r>
              <a:rPr lang="en-IN" sz="1800" dirty="0" err="1">
                <a:solidFill>
                  <a:schemeClr val="dk1"/>
                </a:solidFill>
                <a:latin typeface="Times New Roman"/>
                <a:ea typeface="Times New Roman"/>
                <a:cs typeface="Times New Roman"/>
                <a:sym typeface="Times New Roman"/>
              </a:rPr>
              <a:t>Baliyan</a:t>
            </a:r>
            <a:r>
              <a:rPr lang="en-IN" sz="1800" dirty="0">
                <a:solidFill>
                  <a:schemeClr val="dk1"/>
                </a:solidFill>
                <a:latin typeface="Times New Roman"/>
                <a:ea typeface="Times New Roman"/>
                <a:cs typeface="Times New Roman"/>
                <a:sym typeface="Times New Roman"/>
              </a:rPr>
              <a:t>, 2021). </a:t>
            </a:r>
            <a:endParaRPr dirty="0"/>
          </a:p>
          <a:p>
            <a:pPr marL="285750" lvl="0" indent="-137160" algn="just" rtl="0">
              <a:spcBef>
                <a:spcPts val="660"/>
              </a:spcBef>
              <a:spcAft>
                <a:spcPts val="0"/>
              </a:spcAft>
              <a:buSzPts val="2340"/>
              <a:buFont typeface="Arial"/>
              <a:buNone/>
            </a:pPr>
            <a:endParaRPr sz="1800" dirty="0">
              <a:solidFill>
                <a:schemeClr val="dk1"/>
              </a:solidFill>
              <a:latin typeface="Times New Roman"/>
              <a:ea typeface="Times New Roman"/>
              <a:cs typeface="Times New Roman"/>
              <a:sym typeface="Times New Roman"/>
            </a:endParaRPr>
          </a:p>
        </p:txBody>
      </p:sp>
      <p:grpSp>
        <p:nvGrpSpPr>
          <p:cNvPr id="200" name="Google Shape;200;p8"/>
          <p:cNvGrpSpPr/>
          <p:nvPr/>
        </p:nvGrpSpPr>
        <p:grpSpPr>
          <a:xfrm>
            <a:off x="5637230" y="2311229"/>
            <a:ext cx="3307422" cy="3883843"/>
            <a:chOff x="487935" y="59910"/>
            <a:chExt cx="4510529" cy="4488446"/>
          </a:xfrm>
        </p:grpSpPr>
        <p:sp>
          <p:nvSpPr>
            <p:cNvPr id="201" name="Google Shape;201;p8"/>
            <p:cNvSpPr/>
            <p:nvPr/>
          </p:nvSpPr>
          <p:spPr>
            <a:xfrm>
              <a:off x="887352" y="299553"/>
              <a:ext cx="3871150" cy="3871150"/>
            </a:xfrm>
            <a:prstGeom prst="pie">
              <a:avLst>
                <a:gd name="adj1" fmla="val 16200000"/>
                <a:gd name="adj2" fmla="val 1800000"/>
              </a:avLst>
            </a:prstGeom>
            <a:solidFill>
              <a:schemeClr val="lt1"/>
            </a:solidFill>
            <a:ln w="15875" cap="flat" cmpd="sng">
              <a:solidFill>
                <a:srgbClr val="53B8D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8"/>
            <p:cNvSpPr txBox="1"/>
            <p:nvPr/>
          </p:nvSpPr>
          <p:spPr>
            <a:xfrm>
              <a:off x="2927540" y="1119868"/>
              <a:ext cx="1382553" cy="1152128"/>
            </a:xfrm>
            <a:prstGeom prst="rect">
              <a:avLst/>
            </a:prstGeom>
            <a:noFill/>
            <a:ln>
              <a:noFill/>
            </a:ln>
          </p:spPr>
          <p:txBody>
            <a:bodyPr spcFirstLastPara="1" wrap="square" lIns="27925" tIns="27925" rIns="27925" bIns="27925" anchor="ctr" anchorCtr="0">
              <a:noAutofit/>
            </a:bodyPr>
            <a:lstStyle/>
            <a:p>
              <a:pPr marL="0" marR="0" lvl="0" indent="0" algn="ctr" rtl="0">
                <a:lnSpc>
                  <a:spcPct val="90000"/>
                </a:lnSpc>
                <a:spcBef>
                  <a:spcPts val="0"/>
                </a:spcBef>
                <a:spcAft>
                  <a:spcPts val="0"/>
                </a:spcAft>
                <a:buNone/>
              </a:pPr>
              <a:r>
                <a:rPr lang="en-IN" sz="1600" b="0" i="0" u="none" strike="noStrike" cap="none" dirty="0">
                  <a:solidFill>
                    <a:schemeClr val="bg2">
                      <a:lumMod val="60000"/>
                      <a:lumOff val="40000"/>
                    </a:schemeClr>
                  </a:solidFill>
                  <a:latin typeface="Times New Roman"/>
                  <a:ea typeface="Times New Roman"/>
                  <a:cs typeface="Times New Roman"/>
                  <a:sym typeface="Times New Roman"/>
                </a:rPr>
                <a:t>Partnership ability </a:t>
              </a:r>
              <a:endParaRPr sz="1600" dirty="0">
                <a:solidFill>
                  <a:schemeClr val="bg2">
                    <a:lumMod val="60000"/>
                    <a:lumOff val="40000"/>
                  </a:schemeClr>
                </a:solidFill>
              </a:endParaRPr>
            </a:p>
          </p:txBody>
        </p:sp>
        <p:sp>
          <p:nvSpPr>
            <p:cNvPr id="203" name="Google Shape;203;p8"/>
            <p:cNvSpPr/>
            <p:nvPr/>
          </p:nvSpPr>
          <p:spPr>
            <a:xfrm>
              <a:off x="807624" y="437808"/>
              <a:ext cx="3871150" cy="3871150"/>
            </a:xfrm>
            <a:prstGeom prst="pie">
              <a:avLst>
                <a:gd name="adj1" fmla="val 1800000"/>
                <a:gd name="adj2" fmla="val 9000000"/>
              </a:avLst>
            </a:prstGeom>
            <a:solidFill>
              <a:schemeClr val="lt1"/>
            </a:solidFill>
            <a:ln w="15875" cap="flat" cmpd="sng">
              <a:solidFill>
                <a:srgbClr val="53B8D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txBox="1"/>
            <p:nvPr/>
          </p:nvSpPr>
          <p:spPr>
            <a:xfrm>
              <a:off x="1729327" y="2949447"/>
              <a:ext cx="2073830" cy="1013872"/>
            </a:xfrm>
            <a:prstGeom prst="rect">
              <a:avLst/>
            </a:prstGeom>
            <a:noFill/>
            <a:ln>
              <a:noFill/>
            </a:ln>
          </p:spPr>
          <p:txBody>
            <a:bodyPr spcFirstLastPara="1" wrap="square" lIns="27925" tIns="27925" rIns="27925" bIns="27925" anchor="ctr" anchorCtr="0">
              <a:noAutofit/>
            </a:bodyPr>
            <a:lstStyle/>
            <a:p>
              <a:pPr marL="0" marR="0" lvl="0" indent="0" algn="ctr" rtl="0">
                <a:lnSpc>
                  <a:spcPct val="90000"/>
                </a:lnSpc>
                <a:spcBef>
                  <a:spcPts val="0"/>
                </a:spcBef>
                <a:spcAft>
                  <a:spcPts val="0"/>
                </a:spcAft>
                <a:buNone/>
              </a:pPr>
              <a:r>
                <a:rPr lang="en-IN" sz="1600" b="0" i="0" u="none" strike="noStrike" cap="none" dirty="0">
                  <a:solidFill>
                    <a:schemeClr val="bg2">
                      <a:lumMod val="60000"/>
                      <a:lumOff val="40000"/>
                    </a:schemeClr>
                  </a:solidFill>
                  <a:latin typeface="Times New Roman"/>
                  <a:ea typeface="Times New Roman"/>
                  <a:cs typeface="Times New Roman"/>
                  <a:sym typeface="Times New Roman"/>
                </a:rPr>
                <a:t>Ethical  practices </a:t>
              </a:r>
              <a:endParaRPr sz="1600" dirty="0">
                <a:solidFill>
                  <a:schemeClr val="bg2">
                    <a:lumMod val="60000"/>
                    <a:lumOff val="40000"/>
                  </a:schemeClr>
                </a:solidFill>
              </a:endParaRPr>
            </a:p>
          </p:txBody>
        </p:sp>
        <p:sp>
          <p:nvSpPr>
            <p:cNvPr id="205" name="Google Shape;205;p8"/>
            <p:cNvSpPr/>
            <p:nvPr/>
          </p:nvSpPr>
          <p:spPr>
            <a:xfrm>
              <a:off x="727897" y="299553"/>
              <a:ext cx="3871150" cy="3871150"/>
            </a:xfrm>
            <a:prstGeom prst="pie">
              <a:avLst>
                <a:gd name="adj1" fmla="val 9000000"/>
                <a:gd name="adj2" fmla="val 16200000"/>
              </a:avLst>
            </a:prstGeom>
            <a:solidFill>
              <a:schemeClr val="lt1"/>
            </a:solidFill>
            <a:ln w="15875" cap="flat" cmpd="sng">
              <a:solidFill>
                <a:srgbClr val="53B8D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txBox="1"/>
            <p:nvPr/>
          </p:nvSpPr>
          <p:spPr>
            <a:xfrm>
              <a:off x="1176305" y="1119868"/>
              <a:ext cx="1382553" cy="1152128"/>
            </a:xfrm>
            <a:prstGeom prst="rect">
              <a:avLst/>
            </a:prstGeom>
            <a:noFill/>
            <a:ln>
              <a:noFill/>
            </a:ln>
          </p:spPr>
          <p:txBody>
            <a:bodyPr spcFirstLastPara="1" wrap="square" lIns="27925" tIns="27925" rIns="27925" bIns="27925" anchor="ctr" anchorCtr="0">
              <a:noAutofit/>
            </a:bodyPr>
            <a:lstStyle/>
            <a:p>
              <a:pPr marL="0" marR="0" lvl="0" indent="0" algn="ctr" rtl="0">
                <a:lnSpc>
                  <a:spcPct val="90000"/>
                </a:lnSpc>
                <a:spcBef>
                  <a:spcPts val="0"/>
                </a:spcBef>
                <a:spcAft>
                  <a:spcPts val="0"/>
                </a:spcAft>
                <a:buNone/>
              </a:pPr>
              <a:r>
                <a:rPr lang="en-IN" sz="1600" b="0" i="0" u="none" strike="noStrike" cap="none" dirty="0">
                  <a:solidFill>
                    <a:schemeClr val="bg2">
                      <a:lumMod val="60000"/>
                      <a:lumOff val="40000"/>
                    </a:schemeClr>
                  </a:solidFill>
                  <a:latin typeface="Times New Roman"/>
                  <a:ea typeface="Times New Roman"/>
                  <a:cs typeface="Times New Roman"/>
                  <a:sym typeface="Times New Roman"/>
                </a:rPr>
                <a:t>Welfare programs </a:t>
              </a:r>
              <a:endParaRPr sz="1600" dirty="0">
                <a:solidFill>
                  <a:schemeClr val="bg2">
                    <a:lumMod val="60000"/>
                    <a:lumOff val="40000"/>
                  </a:schemeClr>
                </a:solidFill>
              </a:endParaRPr>
            </a:p>
          </p:txBody>
        </p:sp>
        <p:sp>
          <p:nvSpPr>
            <p:cNvPr id="207" name="Google Shape;207;p8"/>
            <p:cNvSpPr/>
            <p:nvPr/>
          </p:nvSpPr>
          <p:spPr>
            <a:xfrm>
              <a:off x="648029" y="59910"/>
              <a:ext cx="4350435" cy="4350435"/>
            </a:xfrm>
            <a:custGeom>
              <a:avLst/>
              <a:gdLst/>
              <a:ahLst/>
              <a:cxnLst/>
              <a:rect l="l" t="t" r="r" b="b"/>
              <a:pathLst>
                <a:path w="120000" h="120000" extrusionOk="0">
                  <a:moveTo>
                    <a:pt x="59991" y="4067"/>
                  </a:moveTo>
                  <a:lnTo>
                    <a:pt x="59991" y="4067"/>
                  </a:lnTo>
                  <a:cubicBezTo>
                    <a:pt x="79078" y="4064"/>
                    <a:pt x="96849" y="13795"/>
                    <a:pt x="107129" y="29878"/>
                  </a:cubicBezTo>
                  <a:cubicBezTo>
                    <a:pt x="117408" y="45960"/>
                    <a:pt x="118776" y="66175"/>
                    <a:pt x="110758" y="83496"/>
                  </a:cubicBezTo>
                  <a:lnTo>
                    <a:pt x="114269" y="85523"/>
                  </a:lnTo>
                  <a:lnTo>
                    <a:pt x="105797" y="86441"/>
                  </a:lnTo>
                  <a:lnTo>
                    <a:pt x="101940" y="78405"/>
                  </a:lnTo>
                  <a:lnTo>
                    <a:pt x="105449" y="80431"/>
                  </a:lnTo>
                  <a:cubicBezTo>
                    <a:pt x="112382" y="65011"/>
                    <a:pt x="111022" y="47127"/>
                    <a:pt x="101838" y="32932"/>
                  </a:cubicBezTo>
                  <a:cubicBezTo>
                    <a:pt x="92654" y="18737"/>
                    <a:pt x="76899" y="10167"/>
                    <a:pt x="59992" y="10169"/>
                  </a:cubicBezTo>
                  <a:close/>
                </a:path>
              </a:pathLst>
            </a:custGeom>
            <a:solidFill>
              <a:srgbClr val="B4E2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8"/>
            <p:cNvSpPr/>
            <p:nvPr/>
          </p:nvSpPr>
          <p:spPr>
            <a:xfrm>
              <a:off x="567982" y="197921"/>
              <a:ext cx="4350435" cy="4350435"/>
            </a:xfrm>
            <a:custGeom>
              <a:avLst/>
              <a:gdLst/>
              <a:ahLst/>
              <a:cxnLst/>
              <a:rect l="l" t="t" r="r" b="b"/>
              <a:pathLst>
                <a:path w="120000" h="120000" extrusionOk="0">
                  <a:moveTo>
                    <a:pt x="108435" y="87973"/>
                  </a:moveTo>
                  <a:cubicBezTo>
                    <a:pt x="98891" y="104498"/>
                    <a:pt x="81581" y="115017"/>
                    <a:pt x="62518" y="115876"/>
                  </a:cubicBezTo>
                  <a:cubicBezTo>
                    <a:pt x="43454" y="116735"/>
                    <a:pt x="25269" y="107816"/>
                    <a:pt x="14277" y="92216"/>
                  </a:cubicBezTo>
                  <a:lnTo>
                    <a:pt x="10766" y="94244"/>
                  </a:lnTo>
                  <a:lnTo>
                    <a:pt x="14207" y="86447"/>
                  </a:lnTo>
                  <a:lnTo>
                    <a:pt x="23095" y="87124"/>
                  </a:lnTo>
                  <a:lnTo>
                    <a:pt x="19585" y="89151"/>
                  </a:lnTo>
                  <a:cubicBezTo>
                    <a:pt x="29474" y="102860"/>
                    <a:pt x="45637" y="110621"/>
                    <a:pt x="62519" y="109767"/>
                  </a:cubicBezTo>
                  <a:cubicBezTo>
                    <a:pt x="79400" y="108913"/>
                    <a:pt x="94697" y="99559"/>
                    <a:pt x="103151" y="84922"/>
                  </a:cubicBezTo>
                  <a:close/>
                </a:path>
              </a:pathLst>
            </a:custGeom>
            <a:solidFill>
              <a:srgbClr val="B4E2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8"/>
            <p:cNvSpPr/>
            <p:nvPr/>
          </p:nvSpPr>
          <p:spPr>
            <a:xfrm>
              <a:off x="487935" y="59910"/>
              <a:ext cx="4350435" cy="4350435"/>
            </a:xfrm>
            <a:custGeom>
              <a:avLst/>
              <a:gdLst/>
              <a:ahLst/>
              <a:cxnLst/>
              <a:rect l="l" t="t" r="r" b="b"/>
              <a:pathLst>
                <a:path w="120000" h="120000" extrusionOk="0">
                  <a:moveTo>
                    <a:pt x="11561" y="87966"/>
                  </a:moveTo>
                  <a:cubicBezTo>
                    <a:pt x="2017" y="71436"/>
                    <a:pt x="1562" y="51181"/>
                    <a:pt x="10353" y="34238"/>
                  </a:cubicBezTo>
                  <a:cubicBezTo>
                    <a:pt x="19144" y="17296"/>
                    <a:pt x="35968" y="6007"/>
                    <a:pt x="54979" y="4293"/>
                  </a:cubicBezTo>
                  <a:lnTo>
                    <a:pt x="54979" y="239"/>
                  </a:lnTo>
                  <a:lnTo>
                    <a:pt x="60009" y="7118"/>
                  </a:lnTo>
                  <a:lnTo>
                    <a:pt x="54977" y="14476"/>
                  </a:lnTo>
                  <a:lnTo>
                    <a:pt x="54978" y="10423"/>
                  </a:lnTo>
                  <a:cubicBezTo>
                    <a:pt x="38157" y="12127"/>
                    <a:pt x="23347" y="22244"/>
                    <a:pt x="15643" y="37294"/>
                  </a:cubicBezTo>
                  <a:cubicBezTo>
                    <a:pt x="7939" y="52344"/>
                    <a:pt x="8392" y="70273"/>
                    <a:pt x="16845" y="84915"/>
                  </a:cubicBezTo>
                  <a:close/>
                </a:path>
              </a:pathLst>
            </a:custGeom>
            <a:solidFill>
              <a:srgbClr val="B4E2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9"/>
          <p:cNvSpPr txBox="1">
            <a:spLocks noGrp="1"/>
          </p:cNvSpPr>
          <p:nvPr>
            <p:ph type="title"/>
          </p:nvPr>
        </p:nvSpPr>
        <p:spPr>
          <a:xfrm>
            <a:off x="3018718" y="311605"/>
            <a:ext cx="3636085" cy="1258493"/>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4096"/>
              <a:buNone/>
            </a:pPr>
            <a:r>
              <a:rPr lang="en-IN" sz="3200" dirty="0">
                <a:solidFill>
                  <a:schemeClr val="dk1"/>
                </a:solidFill>
                <a:latin typeface="Times New Roman"/>
                <a:ea typeface="Times New Roman"/>
                <a:cs typeface="Times New Roman"/>
                <a:sym typeface="Times New Roman"/>
              </a:rPr>
              <a:t>Recommendations </a:t>
            </a:r>
            <a:br>
              <a:rPr lang="en-IN" sz="3200" dirty="0">
                <a:solidFill>
                  <a:schemeClr val="dk1"/>
                </a:solidFill>
                <a:latin typeface="Times New Roman"/>
                <a:ea typeface="Times New Roman"/>
                <a:cs typeface="Times New Roman"/>
                <a:sym typeface="Times New Roman"/>
              </a:rPr>
            </a:br>
            <a:endParaRPr sz="3200" dirty="0">
              <a:solidFill>
                <a:schemeClr val="dk1"/>
              </a:solidFill>
              <a:latin typeface="Times New Roman"/>
              <a:ea typeface="Times New Roman"/>
              <a:cs typeface="Times New Roman"/>
              <a:sym typeface="Times New Roman"/>
            </a:endParaRPr>
          </a:p>
        </p:txBody>
      </p:sp>
      <p:sp>
        <p:nvSpPr>
          <p:cNvPr id="216" name="Google Shape;216;p9"/>
          <p:cNvSpPr txBox="1">
            <a:spLocks noGrp="1"/>
          </p:cNvSpPr>
          <p:nvPr>
            <p:ph type="body" idx="2"/>
          </p:nvPr>
        </p:nvSpPr>
        <p:spPr>
          <a:xfrm>
            <a:off x="467544" y="2204864"/>
            <a:ext cx="3996881" cy="3432456"/>
          </a:xfrm>
          <a:prstGeom prst="rect">
            <a:avLst/>
          </a:prstGeom>
          <a:noFill/>
          <a:ln>
            <a:noFill/>
          </a:ln>
        </p:spPr>
        <p:txBody>
          <a:bodyPr spcFirstLastPara="1" wrap="square" lIns="91425" tIns="45700" rIns="91425" bIns="45700" anchor="t" anchorCtr="0">
            <a:normAutofit/>
          </a:bodyPr>
          <a:lstStyle/>
          <a:p>
            <a:pPr marL="285750" lvl="0" indent="-285750" algn="just" rtl="0">
              <a:spcBef>
                <a:spcPts val="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Strengthening digital transformation for providing high consumer satisfaction and personalised experiences.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Prioritising health and safety measures to ensure the well-being of consumers and employees. </a:t>
            </a:r>
            <a:endParaRPr/>
          </a:p>
          <a:p>
            <a:pPr marL="285750" lvl="0" indent="-285750" algn="just" rtl="0">
              <a:spcBef>
                <a:spcPts val="660"/>
              </a:spcBef>
              <a:spcAft>
                <a:spcPts val="0"/>
              </a:spcAft>
              <a:buSzPts val="2340"/>
              <a:buFont typeface="Arial"/>
              <a:buChar char="•"/>
            </a:pPr>
            <a:r>
              <a:rPr lang="en-IN" sz="1800">
                <a:solidFill>
                  <a:schemeClr val="dk1"/>
                </a:solidFill>
                <a:latin typeface="Times New Roman"/>
                <a:ea typeface="Times New Roman"/>
                <a:cs typeface="Times New Roman"/>
                <a:sym typeface="Times New Roman"/>
              </a:rPr>
              <a:t>Developing technologies for improving remote working to prevent natural disasters like Covid 19 in the future. </a:t>
            </a:r>
            <a:endParaRPr/>
          </a:p>
          <a:p>
            <a:pPr marL="285750" lvl="0" indent="-137160" algn="just" rtl="0">
              <a:spcBef>
                <a:spcPts val="660"/>
              </a:spcBef>
              <a:spcAft>
                <a:spcPts val="0"/>
              </a:spcAft>
              <a:buSzPts val="2340"/>
              <a:buFont typeface="Arial"/>
              <a:buNone/>
            </a:pPr>
            <a:endParaRPr sz="1800">
              <a:solidFill>
                <a:schemeClr val="dk1"/>
              </a:solidFill>
              <a:latin typeface="Times New Roman"/>
              <a:ea typeface="Times New Roman"/>
              <a:cs typeface="Times New Roman"/>
              <a:sym typeface="Times New Roman"/>
            </a:endParaRPr>
          </a:p>
        </p:txBody>
      </p:sp>
      <p:grpSp>
        <p:nvGrpSpPr>
          <p:cNvPr id="217" name="Google Shape;217;p9"/>
          <p:cNvGrpSpPr/>
          <p:nvPr/>
        </p:nvGrpSpPr>
        <p:grpSpPr>
          <a:xfrm>
            <a:off x="4479816" y="2133729"/>
            <a:ext cx="4349976" cy="3166605"/>
            <a:chOff x="314207" y="873"/>
            <a:chExt cx="4349976" cy="3166605"/>
          </a:xfrm>
        </p:grpSpPr>
        <p:sp>
          <p:nvSpPr>
            <p:cNvPr id="218" name="Google Shape;218;p9"/>
            <p:cNvSpPr/>
            <p:nvPr/>
          </p:nvSpPr>
          <p:spPr>
            <a:xfrm>
              <a:off x="1668781" y="873"/>
              <a:ext cx="1640827" cy="820413"/>
            </a:xfrm>
            <a:prstGeom prst="roundRect">
              <a:avLst>
                <a:gd name="adj" fmla="val 10000"/>
              </a:avLst>
            </a:prstGeom>
            <a:solidFill>
              <a:schemeClr val="dk2"/>
            </a:solidFill>
            <a:ln w="15875" cap="flat" cmpd="sng">
              <a:solidFill>
                <a:srgbClr val="B3DCF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9"/>
            <p:cNvSpPr txBox="1"/>
            <p:nvPr/>
          </p:nvSpPr>
          <p:spPr>
            <a:xfrm>
              <a:off x="1692810" y="24902"/>
              <a:ext cx="1592769" cy="772355"/>
            </a:xfrm>
            <a:prstGeom prst="rect">
              <a:avLst/>
            </a:prstGeom>
            <a:noFill/>
            <a:ln>
              <a:noFill/>
            </a:ln>
          </p:spPr>
          <p:txBody>
            <a:bodyPr spcFirstLastPara="1" wrap="square" lIns="60950" tIns="60950" rIns="60950" bIns="60950" anchor="ctr" anchorCtr="0">
              <a:noAutofit/>
            </a:bodyPr>
            <a:lstStyle/>
            <a:p>
              <a:pPr marL="0" marR="0" lvl="0" indent="0" algn="ctr" rtl="0">
                <a:lnSpc>
                  <a:spcPct val="90000"/>
                </a:lnSpc>
                <a:spcBef>
                  <a:spcPts val="0"/>
                </a:spcBef>
                <a:spcAft>
                  <a:spcPts val="0"/>
                </a:spcAft>
                <a:buNone/>
              </a:pPr>
              <a:r>
                <a:rPr lang="en-IN" sz="1600" b="0" i="0" u="none" strike="noStrike" cap="none">
                  <a:solidFill>
                    <a:schemeClr val="lt1"/>
                  </a:solidFill>
                  <a:latin typeface="Times New Roman"/>
                  <a:ea typeface="Times New Roman"/>
                  <a:cs typeface="Times New Roman"/>
                  <a:sym typeface="Times New Roman"/>
                </a:rPr>
                <a:t>Strengthening  Digital transformation</a:t>
              </a:r>
              <a:endParaRPr/>
            </a:p>
          </p:txBody>
        </p:sp>
        <p:sp>
          <p:nvSpPr>
            <p:cNvPr id="220" name="Google Shape;220;p9"/>
            <p:cNvSpPr/>
            <p:nvPr/>
          </p:nvSpPr>
          <p:spPr>
            <a:xfrm rot="3600000">
              <a:off x="2739154" y="1440603"/>
              <a:ext cx="854657" cy="287144"/>
            </a:xfrm>
            <a:prstGeom prst="leftRightArrow">
              <a:avLst>
                <a:gd name="adj1" fmla="val 60000"/>
                <a:gd name="adj2" fmla="val 50000"/>
              </a:avLst>
            </a:prstGeom>
            <a:solidFill>
              <a:srgbClr val="A8A9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9"/>
            <p:cNvSpPr txBox="1"/>
            <p:nvPr/>
          </p:nvSpPr>
          <p:spPr>
            <a:xfrm rot="3600000">
              <a:off x="2825297" y="1498032"/>
              <a:ext cx="682371" cy="172286"/>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300" b="0" i="0" u="none" strike="noStrike" cap="none">
                <a:solidFill>
                  <a:schemeClr val="lt1"/>
                </a:solidFill>
                <a:latin typeface="Times New Roman"/>
                <a:ea typeface="Times New Roman"/>
                <a:cs typeface="Times New Roman"/>
                <a:sym typeface="Times New Roman"/>
              </a:endParaRPr>
            </a:p>
          </p:txBody>
        </p:sp>
        <p:sp>
          <p:nvSpPr>
            <p:cNvPr id="222" name="Google Shape;222;p9"/>
            <p:cNvSpPr/>
            <p:nvPr/>
          </p:nvSpPr>
          <p:spPr>
            <a:xfrm>
              <a:off x="3023356" y="2347065"/>
              <a:ext cx="1640827" cy="820413"/>
            </a:xfrm>
            <a:prstGeom prst="roundRect">
              <a:avLst>
                <a:gd name="adj" fmla="val 10000"/>
              </a:avLst>
            </a:prstGeom>
            <a:solidFill>
              <a:schemeClr val="dk2"/>
            </a:solidFill>
            <a:ln w="15875" cap="flat" cmpd="sng">
              <a:solidFill>
                <a:srgbClr val="B3DCF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9"/>
            <p:cNvSpPr txBox="1"/>
            <p:nvPr/>
          </p:nvSpPr>
          <p:spPr>
            <a:xfrm>
              <a:off x="3047385" y="2371094"/>
              <a:ext cx="1592769" cy="772355"/>
            </a:xfrm>
            <a:prstGeom prst="rect">
              <a:avLst/>
            </a:prstGeom>
            <a:noFill/>
            <a:ln>
              <a:noFill/>
            </a:ln>
          </p:spPr>
          <p:txBody>
            <a:bodyPr spcFirstLastPara="1" wrap="square" lIns="60950" tIns="60950" rIns="60950" bIns="60950" anchor="ctr" anchorCtr="0">
              <a:noAutofit/>
            </a:bodyPr>
            <a:lstStyle/>
            <a:p>
              <a:pPr marL="0" marR="0" lvl="0" indent="0" algn="ctr" rtl="0">
                <a:lnSpc>
                  <a:spcPct val="90000"/>
                </a:lnSpc>
                <a:spcBef>
                  <a:spcPts val="0"/>
                </a:spcBef>
                <a:spcAft>
                  <a:spcPts val="0"/>
                </a:spcAft>
                <a:buNone/>
              </a:pPr>
              <a:r>
                <a:rPr lang="en-IN" sz="1600" b="0" i="0" u="none" strike="noStrike" cap="none">
                  <a:solidFill>
                    <a:schemeClr val="lt1"/>
                  </a:solidFill>
                  <a:latin typeface="Times New Roman"/>
                  <a:ea typeface="Times New Roman"/>
                  <a:cs typeface="Times New Roman"/>
                  <a:sym typeface="Times New Roman"/>
                </a:rPr>
                <a:t>Technological investments </a:t>
              </a:r>
              <a:endParaRPr/>
            </a:p>
          </p:txBody>
        </p:sp>
        <p:sp>
          <p:nvSpPr>
            <p:cNvPr id="224" name="Google Shape;224;p9"/>
            <p:cNvSpPr/>
            <p:nvPr/>
          </p:nvSpPr>
          <p:spPr>
            <a:xfrm rot="10800000">
              <a:off x="2061866" y="2613699"/>
              <a:ext cx="854657" cy="287144"/>
            </a:xfrm>
            <a:prstGeom prst="leftRightArrow">
              <a:avLst>
                <a:gd name="adj1" fmla="val 60000"/>
                <a:gd name="adj2" fmla="val 50000"/>
              </a:avLst>
            </a:prstGeom>
            <a:solidFill>
              <a:srgbClr val="A8A9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9"/>
            <p:cNvSpPr txBox="1"/>
            <p:nvPr/>
          </p:nvSpPr>
          <p:spPr>
            <a:xfrm>
              <a:off x="2148009" y="2671128"/>
              <a:ext cx="682371" cy="172286"/>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300" b="0" i="0" u="none" strike="noStrike" cap="none">
                <a:solidFill>
                  <a:schemeClr val="lt1"/>
                </a:solidFill>
                <a:latin typeface="Times New Roman"/>
                <a:ea typeface="Times New Roman"/>
                <a:cs typeface="Times New Roman"/>
                <a:sym typeface="Times New Roman"/>
              </a:endParaRPr>
            </a:p>
          </p:txBody>
        </p:sp>
        <p:sp>
          <p:nvSpPr>
            <p:cNvPr id="226" name="Google Shape;226;p9"/>
            <p:cNvSpPr/>
            <p:nvPr/>
          </p:nvSpPr>
          <p:spPr>
            <a:xfrm>
              <a:off x="314207" y="2347065"/>
              <a:ext cx="1640827" cy="820413"/>
            </a:xfrm>
            <a:prstGeom prst="roundRect">
              <a:avLst>
                <a:gd name="adj" fmla="val 10000"/>
              </a:avLst>
            </a:prstGeom>
            <a:solidFill>
              <a:schemeClr val="dk2"/>
            </a:solidFill>
            <a:ln w="15875" cap="flat" cmpd="sng">
              <a:solidFill>
                <a:srgbClr val="B3DCF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9"/>
            <p:cNvSpPr txBox="1"/>
            <p:nvPr/>
          </p:nvSpPr>
          <p:spPr>
            <a:xfrm>
              <a:off x="338236" y="2371094"/>
              <a:ext cx="1592769" cy="772355"/>
            </a:xfrm>
            <a:prstGeom prst="rect">
              <a:avLst/>
            </a:prstGeom>
            <a:noFill/>
            <a:ln>
              <a:noFill/>
            </a:ln>
          </p:spPr>
          <p:txBody>
            <a:bodyPr spcFirstLastPara="1" wrap="square" lIns="60950" tIns="60950" rIns="60950" bIns="60950" anchor="ctr" anchorCtr="0">
              <a:noAutofit/>
            </a:bodyPr>
            <a:lstStyle/>
            <a:p>
              <a:pPr marL="0" marR="0" lvl="0" indent="0" algn="ctr" rtl="0">
                <a:lnSpc>
                  <a:spcPct val="90000"/>
                </a:lnSpc>
                <a:spcBef>
                  <a:spcPts val="0"/>
                </a:spcBef>
                <a:spcAft>
                  <a:spcPts val="0"/>
                </a:spcAft>
                <a:buNone/>
              </a:pPr>
              <a:r>
                <a:rPr lang="en-IN" sz="1600" b="0" i="0" u="none" strike="noStrike" cap="none">
                  <a:solidFill>
                    <a:schemeClr val="lt1"/>
                  </a:solidFill>
                  <a:latin typeface="Times New Roman"/>
                  <a:ea typeface="Times New Roman"/>
                  <a:cs typeface="Times New Roman"/>
                  <a:sym typeface="Times New Roman"/>
                </a:rPr>
                <a:t>Developing communication </a:t>
              </a:r>
              <a:endParaRPr/>
            </a:p>
          </p:txBody>
        </p:sp>
        <p:sp>
          <p:nvSpPr>
            <p:cNvPr id="228" name="Google Shape;228;p9"/>
            <p:cNvSpPr/>
            <p:nvPr/>
          </p:nvSpPr>
          <p:spPr>
            <a:xfrm rot="-3600000">
              <a:off x="1384579" y="1440603"/>
              <a:ext cx="854657" cy="287144"/>
            </a:xfrm>
            <a:prstGeom prst="leftRightArrow">
              <a:avLst>
                <a:gd name="adj1" fmla="val 60000"/>
                <a:gd name="adj2" fmla="val 50000"/>
              </a:avLst>
            </a:prstGeom>
            <a:solidFill>
              <a:srgbClr val="A8A9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9"/>
            <p:cNvSpPr txBox="1"/>
            <p:nvPr/>
          </p:nvSpPr>
          <p:spPr>
            <a:xfrm rot="-3600000">
              <a:off x="1470722" y="1498032"/>
              <a:ext cx="682371" cy="172286"/>
            </a:xfrm>
            <a:prstGeom prst="rect">
              <a:avLst/>
            </a:prstGeom>
            <a:noFill/>
            <a:ln>
              <a:noFill/>
            </a:ln>
          </p:spPr>
          <p:txBody>
            <a:bodyPr spcFirstLastPara="1" wrap="square" lIns="0" tIns="0" rIns="0" bIns="0" anchor="ctr" anchorCtr="0">
              <a:noAutofit/>
            </a:bodyPr>
            <a:lstStyle/>
            <a:p>
              <a:pPr marL="0" marR="0" lvl="0" indent="0" algn="ctr" rtl="0">
                <a:lnSpc>
                  <a:spcPct val="90000"/>
                </a:lnSpc>
                <a:spcBef>
                  <a:spcPts val="0"/>
                </a:spcBef>
                <a:spcAft>
                  <a:spcPts val="0"/>
                </a:spcAft>
                <a:buNone/>
              </a:pPr>
              <a:endParaRPr sz="1300" b="0" i="0" u="none" strike="noStrike" cap="none">
                <a:solidFill>
                  <a:schemeClr val="lt1"/>
                </a:solidFill>
                <a:latin typeface="Times New Roman"/>
                <a:ea typeface="Times New Roman"/>
                <a:cs typeface="Times New Roman"/>
                <a:sym typeface="Times New Roman"/>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10"/>
          <p:cNvSpPr txBox="1">
            <a:spLocks noGrp="1"/>
          </p:cNvSpPr>
          <p:nvPr>
            <p:ph type="title"/>
          </p:nvPr>
        </p:nvSpPr>
        <p:spPr>
          <a:xfrm>
            <a:off x="2927940" y="66328"/>
            <a:ext cx="3636085" cy="1258493"/>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4096"/>
              <a:buNone/>
            </a:pPr>
            <a:r>
              <a:rPr lang="en-IN" sz="3200" dirty="0">
                <a:solidFill>
                  <a:schemeClr val="dk1"/>
                </a:solidFill>
                <a:latin typeface="Times New Roman"/>
                <a:ea typeface="Times New Roman"/>
                <a:cs typeface="Times New Roman"/>
                <a:sym typeface="Times New Roman"/>
              </a:rPr>
              <a:t>Conclusion </a:t>
            </a:r>
            <a:endParaRPr sz="3200" dirty="0">
              <a:solidFill>
                <a:schemeClr val="dk1"/>
              </a:solidFill>
              <a:latin typeface="Times New Roman"/>
              <a:ea typeface="Times New Roman"/>
              <a:cs typeface="Times New Roman"/>
              <a:sym typeface="Times New Roman"/>
            </a:endParaRPr>
          </a:p>
        </p:txBody>
      </p:sp>
      <p:sp>
        <p:nvSpPr>
          <p:cNvPr id="236" name="Google Shape;236;p10"/>
          <p:cNvSpPr txBox="1">
            <a:spLocks noGrp="1"/>
          </p:cNvSpPr>
          <p:nvPr>
            <p:ph type="body" idx="2"/>
          </p:nvPr>
        </p:nvSpPr>
        <p:spPr>
          <a:xfrm>
            <a:off x="323528" y="2564904"/>
            <a:ext cx="4140897" cy="3072416"/>
          </a:xfrm>
          <a:prstGeom prst="rect">
            <a:avLst/>
          </a:prstGeom>
          <a:noFill/>
          <a:ln>
            <a:noFill/>
          </a:ln>
        </p:spPr>
        <p:txBody>
          <a:bodyPr spcFirstLastPara="1" wrap="square" lIns="91425" tIns="45700" rIns="91425" bIns="45700" anchor="t" anchorCtr="0">
            <a:normAutofit/>
          </a:bodyPr>
          <a:lstStyle/>
          <a:p>
            <a:pPr marL="285750" lvl="0" indent="-285750" algn="just" rtl="0">
              <a:spcBef>
                <a:spcPts val="0"/>
              </a:spcBef>
              <a:spcAft>
                <a:spcPts val="0"/>
              </a:spcAft>
              <a:buSzPts val="1820"/>
              <a:buFont typeface="Arial"/>
              <a:buChar char="•"/>
            </a:pPr>
            <a:r>
              <a:rPr lang="en-IN">
                <a:solidFill>
                  <a:schemeClr val="dk1"/>
                </a:solidFill>
                <a:latin typeface="Times New Roman"/>
                <a:ea typeface="Times New Roman"/>
                <a:cs typeface="Times New Roman"/>
                <a:sym typeface="Times New Roman"/>
              </a:rPr>
              <a:t>Shortages in materials, initial lockdowns, increasing prices and changing consumer habits have been identified as some key factors for market failure. </a:t>
            </a:r>
            <a:endParaRPr/>
          </a:p>
          <a:p>
            <a:pPr marL="285750" lvl="0" indent="-285750" algn="just" rtl="0">
              <a:spcBef>
                <a:spcPts val="580"/>
              </a:spcBef>
              <a:spcAft>
                <a:spcPts val="0"/>
              </a:spcAft>
              <a:buSzPts val="1820"/>
              <a:buFont typeface="Arial"/>
              <a:buChar char="•"/>
            </a:pPr>
            <a:r>
              <a:rPr lang="en-IN">
                <a:solidFill>
                  <a:schemeClr val="dk1"/>
                </a:solidFill>
                <a:latin typeface="Times New Roman"/>
                <a:ea typeface="Times New Roman"/>
                <a:cs typeface="Times New Roman"/>
                <a:sym typeface="Times New Roman"/>
              </a:rPr>
              <a:t>Zara’s current resource allocation system has been analysed to reduce post-Covid challenges. </a:t>
            </a:r>
            <a:endParaRPr/>
          </a:p>
          <a:p>
            <a:pPr marL="285750" lvl="0" indent="-285750" algn="just" rtl="0">
              <a:spcBef>
                <a:spcPts val="580"/>
              </a:spcBef>
              <a:spcAft>
                <a:spcPts val="0"/>
              </a:spcAft>
              <a:buSzPts val="1820"/>
              <a:buFont typeface="Arial"/>
              <a:buChar char="•"/>
            </a:pPr>
            <a:r>
              <a:rPr lang="en-IN">
                <a:solidFill>
                  <a:schemeClr val="dk1"/>
                </a:solidFill>
                <a:latin typeface="Times New Roman"/>
                <a:ea typeface="Times New Roman"/>
                <a:cs typeface="Times New Roman"/>
                <a:sym typeface="Times New Roman"/>
              </a:rPr>
              <a:t>Designing a competitive strategy has included sustainable and technological measures for Zara’s business development. </a:t>
            </a:r>
            <a:endParaRPr/>
          </a:p>
          <a:p>
            <a:pPr marL="285750" lvl="0" indent="-170180" algn="just" rtl="0">
              <a:spcBef>
                <a:spcPts val="580"/>
              </a:spcBef>
              <a:spcAft>
                <a:spcPts val="0"/>
              </a:spcAft>
              <a:buSzPts val="1820"/>
              <a:buFont typeface="Arial"/>
              <a:buNone/>
            </a:pPr>
            <a:endParaRPr>
              <a:solidFill>
                <a:schemeClr val="dk1"/>
              </a:solidFill>
              <a:latin typeface="Times New Roman"/>
              <a:ea typeface="Times New Roman"/>
              <a:cs typeface="Times New Roman"/>
              <a:sym typeface="Times New Roman"/>
            </a:endParaRPr>
          </a:p>
        </p:txBody>
      </p:sp>
      <p:pic>
        <p:nvPicPr>
          <p:cNvPr id="237" name="Google Shape;237;p10" descr="Premium Photo | Word conclusion on torn paper business concept"/>
          <p:cNvPicPr preferRelativeResize="0"/>
          <p:nvPr/>
        </p:nvPicPr>
        <p:blipFill rotWithShape="1">
          <a:blip r:embed="rId3">
            <a:alphaModFix/>
          </a:blip>
          <a:srcRect/>
          <a:stretch/>
        </p:blipFill>
        <p:spPr>
          <a:xfrm>
            <a:off x="5234604" y="2708920"/>
            <a:ext cx="3600400" cy="237626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1"/>
          <p:cNvSpPr txBox="1">
            <a:spLocks noGrp="1"/>
          </p:cNvSpPr>
          <p:nvPr>
            <p:ph type="title"/>
          </p:nvPr>
        </p:nvSpPr>
        <p:spPr>
          <a:xfrm>
            <a:off x="1979712" y="1052736"/>
            <a:ext cx="5544616" cy="1296144"/>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4096"/>
              <a:buNone/>
            </a:pPr>
            <a:r>
              <a:rPr lang="en-IN" sz="3200" dirty="0">
                <a:solidFill>
                  <a:schemeClr val="dk1"/>
                </a:solidFill>
                <a:latin typeface="Times New Roman"/>
                <a:ea typeface="Times New Roman"/>
                <a:cs typeface="Times New Roman"/>
                <a:sym typeface="Times New Roman"/>
              </a:rPr>
              <a:t>References </a:t>
            </a:r>
            <a:endParaRPr sz="3200" dirty="0">
              <a:solidFill>
                <a:schemeClr val="dk1"/>
              </a:solidFill>
              <a:latin typeface="Times New Roman"/>
              <a:ea typeface="Times New Roman"/>
              <a:cs typeface="Times New Roman"/>
              <a:sym typeface="Times New Roman"/>
            </a:endParaRPr>
          </a:p>
        </p:txBody>
      </p:sp>
      <p:sp>
        <p:nvSpPr>
          <p:cNvPr id="243" name="Google Shape;243;p11"/>
          <p:cNvSpPr txBox="1">
            <a:spLocks noGrp="1"/>
          </p:cNvSpPr>
          <p:nvPr>
            <p:ph type="body" idx="2"/>
          </p:nvPr>
        </p:nvSpPr>
        <p:spPr>
          <a:xfrm>
            <a:off x="611560" y="2636912"/>
            <a:ext cx="7920879" cy="3960440"/>
          </a:xfrm>
          <a:prstGeom prst="rect">
            <a:avLst/>
          </a:prstGeom>
          <a:noFill/>
          <a:ln>
            <a:noFill/>
          </a:ln>
        </p:spPr>
        <p:txBody>
          <a:bodyPr spcFirstLastPara="1" wrap="square" lIns="91425" tIns="45700" rIns="91425" bIns="45700" anchor="t" anchorCtr="0">
            <a:normAutofit fontScale="70000" lnSpcReduction="20000"/>
          </a:bodyPr>
          <a:lstStyle/>
          <a:p>
            <a:pPr marL="285750" lvl="0" indent="-285750" algn="l" rtl="0">
              <a:spcBef>
                <a:spcPts val="0"/>
              </a:spcBef>
              <a:spcAft>
                <a:spcPts val="0"/>
              </a:spcAft>
              <a:buSzPct val="130000"/>
              <a:buFont typeface="Arial"/>
              <a:buChar char="•"/>
            </a:pPr>
            <a:r>
              <a:rPr lang="en-IN">
                <a:solidFill>
                  <a:schemeClr val="dk1"/>
                </a:solidFill>
                <a:latin typeface="Times New Roman"/>
                <a:ea typeface="Times New Roman"/>
                <a:cs typeface="Times New Roman"/>
                <a:sym typeface="Times New Roman"/>
              </a:rPr>
              <a:t>Baliyan, R., 2021. A shift in paradigm for apparel industry post COVID 19. </a:t>
            </a:r>
            <a:r>
              <a:rPr lang="en-IN" i="1">
                <a:solidFill>
                  <a:schemeClr val="dk1"/>
                </a:solidFill>
                <a:latin typeface="Times New Roman"/>
                <a:ea typeface="Times New Roman"/>
                <a:cs typeface="Times New Roman"/>
                <a:sym typeface="Times New Roman"/>
              </a:rPr>
              <a:t>Turkish Journal of Computer and Mathematics Education (TURCOMAT)</a:t>
            </a:r>
            <a:r>
              <a:rPr lang="en-IN">
                <a:solidFill>
                  <a:schemeClr val="dk1"/>
                </a:solidFill>
                <a:latin typeface="Times New Roman"/>
                <a:ea typeface="Times New Roman"/>
                <a:cs typeface="Times New Roman"/>
                <a:sym typeface="Times New Roman"/>
              </a:rPr>
              <a:t>, </a:t>
            </a:r>
            <a:r>
              <a:rPr lang="en-IN" i="1">
                <a:solidFill>
                  <a:schemeClr val="dk1"/>
                </a:solidFill>
                <a:latin typeface="Times New Roman"/>
                <a:ea typeface="Times New Roman"/>
                <a:cs typeface="Times New Roman"/>
                <a:sym typeface="Times New Roman"/>
              </a:rPr>
              <a:t>12</a:t>
            </a:r>
            <a:r>
              <a:rPr lang="en-IN">
                <a:solidFill>
                  <a:schemeClr val="dk1"/>
                </a:solidFill>
                <a:latin typeface="Times New Roman"/>
                <a:ea typeface="Times New Roman"/>
                <a:cs typeface="Times New Roman"/>
                <a:sym typeface="Times New Roman"/>
              </a:rPr>
              <a:t>(13), pp.5203-5211.</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Henninger, C.E., Amasawa, E., Brydges, T. and Piontek, F.M., 2022. My wardrobe in the cloud: an international comparison of fashion rental. In </a:t>
            </a:r>
            <a:r>
              <a:rPr lang="en-IN" i="1">
                <a:solidFill>
                  <a:schemeClr val="dk1"/>
                </a:solidFill>
                <a:latin typeface="Times New Roman"/>
                <a:ea typeface="Times New Roman"/>
                <a:cs typeface="Times New Roman"/>
                <a:sym typeface="Times New Roman"/>
              </a:rPr>
              <a:t>Handbook of Research on the Platform Economy and the Evolution of E-Commerce</a:t>
            </a:r>
            <a:r>
              <a:rPr lang="en-IN">
                <a:solidFill>
                  <a:schemeClr val="dk1"/>
                </a:solidFill>
                <a:latin typeface="Times New Roman"/>
                <a:ea typeface="Times New Roman"/>
                <a:cs typeface="Times New Roman"/>
                <a:sym typeface="Times New Roman"/>
              </a:rPr>
              <a:t> (pp. 153-175). IGI Global.</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Kulsum, U., 2020. Sustainable Fashion as The Early Awakening of the Clothing Industry Post Corona Pandemic. </a:t>
            </a:r>
            <a:r>
              <a:rPr lang="en-IN" i="1">
                <a:solidFill>
                  <a:schemeClr val="dk1"/>
                </a:solidFill>
                <a:latin typeface="Times New Roman"/>
                <a:ea typeface="Times New Roman"/>
                <a:cs typeface="Times New Roman"/>
                <a:sym typeface="Times New Roman"/>
              </a:rPr>
              <a:t>International Journal of Social Science and Business</a:t>
            </a:r>
            <a:r>
              <a:rPr lang="en-IN">
                <a:solidFill>
                  <a:schemeClr val="dk1"/>
                </a:solidFill>
                <a:latin typeface="Times New Roman"/>
                <a:ea typeface="Times New Roman"/>
                <a:cs typeface="Times New Roman"/>
                <a:sym typeface="Times New Roman"/>
              </a:rPr>
              <a:t>, </a:t>
            </a:r>
            <a:r>
              <a:rPr lang="en-IN" i="1">
                <a:solidFill>
                  <a:schemeClr val="dk1"/>
                </a:solidFill>
                <a:latin typeface="Times New Roman"/>
                <a:ea typeface="Times New Roman"/>
                <a:cs typeface="Times New Roman"/>
                <a:sym typeface="Times New Roman"/>
              </a:rPr>
              <a:t>4</a:t>
            </a:r>
            <a:r>
              <a:rPr lang="en-IN">
                <a:solidFill>
                  <a:schemeClr val="dk1"/>
                </a:solidFill>
                <a:latin typeface="Times New Roman"/>
                <a:ea typeface="Times New Roman"/>
                <a:cs typeface="Times New Roman"/>
                <a:sym typeface="Times New Roman"/>
              </a:rPr>
              <a:t>(3), pp.422-429.</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Nurnafia, A.N., 2021. Instagram marketing activities of a fast fashion brand in response to Covid-19 pandemic. </a:t>
            </a:r>
            <a:r>
              <a:rPr lang="en-IN" i="1">
                <a:solidFill>
                  <a:schemeClr val="dk1"/>
                </a:solidFill>
                <a:latin typeface="Times New Roman"/>
                <a:ea typeface="Times New Roman"/>
                <a:cs typeface="Times New Roman"/>
                <a:sym typeface="Times New Roman"/>
              </a:rPr>
              <a:t>Turkish Journal of Computer and Mathematics Education (TURCOMAT)</a:t>
            </a:r>
            <a:r>
              <a:rPr lang="en-IN">
                <a:solidFill>
                  <a:schemeClr val="dk1"/>
                </a:solidFill>
                <a:latin typeface="Times New Roman"/>
                <a:ea typeface="Times New Roman"/>
                <a:cs typeface="Times New Roman"/>
                <a:sym typeface="Times New Roman"/>
              </a:rPr>
              <a:t>, </a:t>
            </a:r>
            <a:r>
              <a:rPr lang="en-IN" i="1">
                <a:solidFill>
                  <a:schemeClr val="dk1"/>
                </a:solidFill>
                <a:latin typeface="Times New Roman"/>
                <a:ea typeface="Times New Roman"/>
                <a:cs typeface="Times New Roman"/>
                <a:sym typeface="Times New Roman"/>
              </a:rPr>
              <a:t>12</a:t>
            </a:r>
            <a:r>
              <a:rPr lang="en-IN">
                <a:solidFill>
                  <a:schemeClr val="dk1"/>
                </a:solidFill>
                <a:latin typeface="Times New Roman"/>
                <a:ea typeface="Times New Roman"/>
                <a:cs typeface="Times New Roman"/>
                <a:sym typeface="Times New Roman"/>
              </a:rPr>
              <a:t>(10), pp.4357-4375.</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Pelikánová, R.M., Němečková, T. and MacGregor, R.K., 2021. CSR statements in international and Czech luxury fashion industry at the onset and during the COVID-19 pandemic—slowing down the fast fashion business?. </a:t>
            </a:r>
            <a:r>
              <a:rPr lang="en-IN" i="1">
                <a:solidFill>
                  <a:schemeClr val="dk1"/>
                </a:solidFill>
                <a:latin typeface="Times New Roman"/>
                <a:ea typeface="Times New Roman"/>
                <a:cs typeface="Times New Roman"/>
                <a:sym typeface="Times New Roman"/>
              </a:rPr>
              <a:t>Sustainability</a:t>
            </a:r>
            <a:r>
              <a:rPr lang="en-IN">
                <a:solidFill>
                  <a:schemeClr val="dk1"/>
                </a:solidFill>
                <a:latin typeface="Times New Roman"/>
                <a:ea typeface="Times New Roman"/>
                <a:cs typeface="Times New Roman"/>
                <a:sym typeface="Times New Roman"/>
              </a:rPr>
              <a:t>, </a:t>
            </a:r>
            <a:r>
              <a:rPr lang="en-IN" i="1">
                <a:solidFill>
                  <a:schemeClr val="dk1"/>
                </a:solidFill>
                <a:latin typeface="Times New Roman"/>
                <a:ea typeface="Times New Roman"/>
                <a:cs typeface="Times New Roman"/>
                <a:sym typeface="Times New Roman"/>
              </a:rPr>
              <a:t>13</a:t>
            </a:r>
            <a:r>
              <a:rPr lang="en-IN">
                <a:solidFill>
                  <a:schemeClr val="dk1"/>
                </a:solidFill>
                <a:latin typeface="Times New Roman"/>
                <a:ea typeface="Times New Roman"/>
                <a:cs typeface="Times New Roman"/>
                <a:sym typeface="Times New Roman"/>
              </a:rPr>
              <a:t>(7), p.3715.</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Rao, P.H.N., Vihari, N.S. and Jabeen, S.S., 2021. Reimagining the fashion retail industry through the implications of COVID-19 in the Gulf Cooperation Council (GCC) countries. </a:t>
            </a:r>
            <a:r>
              <a:rPr lang="en-IN" i="1">
                <a:solidFill>
                  <a:schemeClr val="dk1"/>
                </a:solidFill>
                <a:latin typeface="Times New Roman"/>
                <a:ea typeface="Times New Roman"/>
                <a:cs typeface="Times New Roman"/>
                <a:sym typeface="Times New Roman"/>
              </a:rPr>
              <a:t>FIIB Business Review</a:t>
            </a:r>
            <a:r>
              <a:rPr lang="en-IN">
                <a:solidFill>
                  <a:schemeClr val="dk1"/>
                </a:solidFill>
                <a:latin typeface="Times New Roman"/>
                <a:ea typeface="Times New Roman"/>
                <a:cs typeface="Times New Roman"/>
                <a:sym typeface="Times New Roman"/>
              </a:rPr>
              <a:t>, </a:t>
            </a:r>
            <a:r>
              <a:rPr lang="en-IN" i="1">
                <a:solidFill>
                  <a:schemeClr val="dk1"/>
                </a:solidFill>
                <a:latin typeface="Times New Roman"/>
                <a:ea typeface="Times New Roman"/>
                <a:cs typeface="Times New Roman"/>
                <a:sym typeface="Times New Roman"/>
              </a:rPr>
              <a:t>10</a:t>
            </a:r>
            <a:r>
              <a:rPr lang="en-IN">
                <a:solidFill>
                  <a:schemeClr val="dk1"/>
                </a:solidFill>
                <a:latin typeface="Times New Roman"/>
                <a:ea typeface="Times New Roman"/>
                <a:cs typeface="Times New Roman"/>
                <a:sym typeface="Times New Roman"/>
              </a:rPr>
              <a:t>(4), pp.327-338.</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Risteski, S. and Srebrenkoska, V., 2021. Fashion in a time of pandemic. </a:t>
            </a:r>
            <a:r>
              <a:rPr lang="en-IN" i="1">
                <a:solidFill>
                  <a:schemeClr val="dk1"/>
                </a:solidFill>
                <a:latin typeface="Times New Roman"/>
                <a:ea typeface="Times New Roman"/>
                <a:cs typeface="Times New Roman"/>
                <a:sym typeface="Times New Roman"/>
              </a:rPr>
              <a:t>Tekstilna industrija</a:t>
            </a:r>
            <a:r>
              <a:rPr lang="en-IN">
                <a:solidFill>
                  <a:schemeClr val="dk1"/>
                </a:solidFill>
                <a:latin typeface="Times New Roman"/>
                <a:ea typeface="Times New Roman"/>
                <a:cs typeface="Times New Roman"/>
                <a:sym typeface="Times New Roman"/>
              </a:rPr>
              <a:t>, </a:t>
            </a:r>
            <a:r>
              <a:rPr lang="en-IN" i="1">
                <a:solidFill>
                  <a:schemeClr val="dk1"/>
                </a:solidFill>
                <a:latin typeface="Times New Roman"/>
                <a:ea typeface="Times New Roman"/>
                <a:cs typeface="Times New Roman"/>
                <a:sym typeface="Times New Roman"/>
              </a:rPr>
              <a:t>69</a:t>
            </a:r>
            <a:r>
              <a:rPr lang="en-IN">
                <a:solidFill>
                  <a:schemeClr val="dk1"/>
                </a:solidFill>
                <a:latin typeface="Times New Roman"/>
                <a:ea typeface="Times New Roman"/>
                <a:cs typeface="Times New Roman"/>
                <a:sym typeface="Times New Roman"/>
              </a:rPr>
              <a:t>(3), pp.18-28.</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Salvietti, G., Ziliani, C., Teller, C., Ieva, M. and Ranfagni, S., 2022. Omnichannel retailing and post-pandemic recovery: building a research agenda. </a:t>
            </a:r>
            <a:r>
              <a:rPr lang="en-IN" i="1">
                <a:solidFill>
                  <a:schemeClr val="dk1"/>
                </a:solidFill>
                <a:latin typeface="Times New Roman"/>
                <a:ea typeface="Times New Roman"/>
                <a:cs typeface="Times New Roman"/>
                <a:sym typeface="Times New Roman"/>
              </a:rPr>
              <a:t>International Journal of Retail &amp; Distribution Management</a:t>
            </a:r>
            <a:r>
              <a:rPr lang="en-IN">
                <a:solidFill>
                  <a:schemeClr val="dk1"/>
                </a:solidFill>
                <a:latin typeface="Times New Roman"/>
                <a:ea typeface="Times New Roman"/>
                <a:cs typeface="Times New Roman"/>
                <a:sym typeface="Times New Roman"/>
              </a:rPr>
              <a:t>, </a:t>
            </a:r>
            <a:r>
              <a:rPr lang="en-IN" i="1">
                <a:solidFill>
                  <a:schemeClr val="dk1"/>
                </a:solidFill>
                <a:latin typeface="Times New Roman"/>
                <a:ea typeface="Times New Roman"/>
                <a:cs typeface="Times New Roman"/>
                <a:sym typeface="Times New Roman"/>
              </a:rPr>
              <a:t>50</a:t>
            </a:r>
            <a:r>
              <a:rPr lang="en-IN">
                <a:solidFill>
                  <a:schemeClr val="dk1"/>
                </a:solidFill>
                <a:latin typeface="Times New Roman"/>
                <a:ea typeface="Times New Roman"/>
                <a:cs typeface="Times New Roman"/>
                <a:sym typeface="Times New Roman"/>
              </a:rPr>
              <a:t>(8/9), pp.1156-1181.</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Zhang, X., Liu, H. and Yao, P., 2021. Research jungle on online consumer behaviour in the context of web 2.0: traceability, frontiers and perspectives in the post-pandemic era. </a:t>
            </a:r>
            <a:r>
              <a:rPr lang="en-IN" i="1">
                <a:solidFill>
                  <a:schemeClr val="dk1"/>
                </a:solidFill>
                <a:latin typeface="Times New Roman"/>
                <a:ea typeface="Times New Roman"/>
                <a:cs typeface="Times New Roman"/>
                <a:sym typeface="Times New Roman"/>
              </a:rPr>
              <a:t>Journal of Theoretical and Applied Electronic Commerce Research</a:t>
            </a:r>
            <a:r>
              <a:rPr lang="en-IN">
                <a:solidFill>
                  <a:schemeClr val="dk1"/>
                </a:solidFill>
                <a:latin typeface="Times New Roman"/>
                <a:ea typeface="Times New Roman"/>
                <a:cs typeface="Times New Roman"/>
                <a:sym typeface="Times New Roman"/>
              </a:rPr>
              <a:t>, </a:t>
            </a:r>
            <a:r>
              <a:rPr lang="en-IN" i="1">
                <a:solidFill>
                  <a:schemeClr val="dk1"/>
                </a:solidFill>
                <a:latin typeface="Times New Roman"/>
                <a:ea typeface="Times New Roman"/>
                <a:cs typeface="Times New Roman"/>
                <a:sym typeface="Times New Roman"/>
              </a:rPr>
              <a:t>16</a:t>
            </a:r>
            <a:r>
              <a:rPr lang="en-IN">
                <a:solidFill>
                  <a:schemeClr val="dk1"/>
                </a:solidFill>
                <a:latin typeface="Times New Roman"/>
                <a:ea typeface="Times New Roman"/>
                <a:cs typeface="Times New Roman"/>
                <a:sym typeface="Times New Roman"/>
              </a:rPr>
              <a:t>(5), pp.1740-1767.</a:t>
            </a:r>
            <a:endParaRPr/>
          </a:p>
          <a:p>
            <a:pPr marL="285750" lvl="0" indent="-285750" algn="l" rtl="0">
              <a:spcBef>
                <a:spcPts val="496"/>
              </a:spcBef>
              <a:spcAft>
                <a:spcPts val="0"/>
              </a:spcAft>
              <a:buSzPct val="130000"/>
              <a:buFont typeface="Arial"/>
              <a:buChar char="•"/>
            </a:pPr>
            <a:r>
              <a:rPr lang="en-IN" b="1">
                <a:solidFill>
                  <a:schemeClr val="dk1"/>
                </a:solidFill>
                <a:latin typeface="Times New Roman"/>
                <a:ea typeface="Times New Roman"/>
                <a:cs typeface="Times New Roman"/>
                <a:sym typeface="Times New Roman"/>
              </a:rPr>
              <a:t>Websites </a:t>
            </a:r>
            <a:endParaRPr>
              <a:solidFill>
                <a:schemeClr val="dk1"/>
              </a:solidFill>
              <a:latin typeface="Times New Roman"/>
              <a:ea typeface="Times New Roman"/>
              <a:cs typeface="Times New Roman"/>
              <a:sym typeface="Times New Roman"/>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statista.com 2022,</a:t>
            </a:r>
            <a:r>
              <a:rPr lang="en-IN" b="1">
                <a:solidFill>
                  <a:schemeClr val="dk1"/>
                </a:solidFill>
                <a:latin typeface="Times New Roman"/>
                <a:ea typeface="Times New Roman"/>
                <a:cs typeface="Times New Roman"/>
                <a:sym typeface="Times New Roman"/>
              </a:rPr>
              <a:t> </a:t>
            </a:r>
            <a:r>
              <a:rPr lang="en-IN" b="1" i="1">
                <a:solidFill>
                  <a:schemeClr val="dk1"/>
                </a:solidFill>
                <a:latin typeface="Times New Roman"/>
                <a:ea typeface="Times New Roman"/>
                <a:cs typeface="Times New Roman"/>
                <a:sym typeface="Times New Roman"/>
              </a:rPr>
              <a:t>“</a:t>
            </a:r>
            <a:r>
              <a:rPr lang="en-IN" i="1">
                <a:solidFill>
                  <a:schemeClr val="dk1"/>
                </a:solidFill>
                <a:latin typeface="Times New Roman"/>
                <a:ea typeface="Times New Roman"/>
                <a:cs typeface="Times New Roman"/>
                <a:sym typeface="Times New Roman"/>
              </a:rPr>
              <a:t>financial-performance-coronavirus</a:t>
            </a:r>
            <a:r>
              <a:rPr lang="en-IN" b="1" i="1">
                <a:solidFill>
                  <a:schemeClr val="dk1"/>
                </a:solidFill>
                <a:latin typeface="Times New Roman"/>
                <a:ea typeface="Times New Roman"/>
                <a:cs typeface="Times New Roman"/>
                <a:sym typeface="Times New Roman"/>
              </a:rPr>
              <a:t>”.</a:t>
            </a:r>
            <a:r>
              <a:rPr lang="en-IN" b="1">
                <a:solidFill>
                  <a:schemeClr val="dk1"/>
                </a:solidFill>
                <a:latin typeface="Times New Roman"/>
                <a:ea typeface="Times New Roman"/>
                <a:cs typeface="Times New Roman"/>
                <a:sym typeface="Times New Roman"/>
              </a:rPr>
              <a:t> </a:t>
            </a:r>
            <a:r>
              <a:rPr lang="en-IN">
                <a:solidFill>
                  <a:schemeClr val="dk1"/>
                </a:solidFill>
                <a:latin typeface="Times New Roman"/>
                <a:ea typeface="Times New Roman"/>
                <a:cs typeface="Times New Roman"/>
                <a:sym typeface="Times New Roman"/>
              </a:rPr>
              <a:t>Available at</a:t>
            </a:r>
            <a:r>
              <a:rPr lang="en-IN" b="1">
                <a:solidFill>
                  <a:schemeClr val="dk1"/>
                </a:solidFill>
                <a:latin typeface="Times New Roman"/>
                <a:ea typeface="Times New Roman"/>
                <a:cs typeface="Times New Roman"/>
                <a:sym typeface="Times New Roman"/>
              </a:rPr>
              <a:t>:</a:t>
            </a:r>
            <a:r>
              <a:rPr lang="en-IN" u="sng">
                <a:solidFill>
                  <a:schemeClr val="dk1"/>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https://www.statista.com/statistics/1134068/inditex-group-financial-performance-coronavirus/</a:t>
            </a:r>
            <a:r>
              <a:rPr lang="en-IN">
                <a:solidFill>
                  <a:schemeClr val="dk1"/>
                </a:solidFill>
                <a:latin typeface="Times New Roman"/>
                <a:ea typeface="Times New Roman"/>
                <a:cs typeface="Times New Roman"/>
                <a:sym typeface="Times New Roman"/>
              </a:rPr>
              <a:t> [accessed on: 25.06.2023]</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statista.com 2022,</a:t>
            </a:r>
            <a:r>
              <a:rPr lang="en-IN" b="1">
                <a:solidFill>
                  <a:schemeClr val="dk1"/>
                </a:solidFill>
                <a:latin typeface="Times New Roman"/>
                <a:ea typeface="Times New Roman"/>
                <a:cs typeface="Times New Roman"/>
                <a:sym typeface="Times New Roman"/>
              </a:rPr>
              <a:t> </a:t>
            </a:r>
            <a:r>
              <a:rPr lang="en-IN" b="1" i="1">
                <a:solidFill>
                  <a:schemeClr val="dk1"/>
                </a:solidFill>
                <a:latin typeface="Times New Roman"/>
                <a:ea typeface="Times New Roman"/>
                <a:cs typeface="Times New Roman"/>
                <a:sym typeface="Times New Roman"/>
              </a:rPr>
              <a:t>“</a:t>
            </a:r>
            <a:r>
              <a:rPr lang="en-IN" i="1">
                <a:solidFill>
                  <a:schemeClr val="dk1"/>
                </a:solidFill>
                <a:latin typeface="Times New Roman"/>
                <a:ea typeface="Times New Roman"/>
                <a:cs typeface="Times New Roman"/>
                <a:sym typeface="Times New Roman"/>
              </a:rPr>
              <a:t>global-inflation-rate</a:t>
            </a:r>
            <a:r>
              <a:rPr lang="en-IN" b="1" i="1">
                <a:solidFill>
                  <a:schemeClr val="dk1"/>
                </a:solidFill>
                <a:latin typeface="Times New Roman"/>
                <a:ea typeface="Times New Roman"/>
                <a:cs typeface="Times New Roman"/>
                <a:sym typeface="Times New Roman"/>
              </a:rPr>
              <a:t>”</a:t>
            </a:r>
            <a:r>
              <a:rPr lang="en-IN" b="1">
                <a:solidFill>
                  <a:schemeClr val="dk1"/>
                </a:solidFill>
                <a:latin typeface="Times New Roman"/>
                <a:ea typeface="Times New Roman"/>
                <a:cs typeface="Times New Roman"/>
                <a:sym typeface="Times New Roman"/>
              </a:rPr>
              <a:t>. </a:t>
            </a:r>
            <a:r>
              <a:rPr lang="en-IN">
                <a:solidFill>
                  <a:schemeClr val="dk1"/>
                </a:solidFill>
                <a:latin typeface="Times New Roman"/>
                <a:ea typeface="Times New Roman"/>
                <a:cs typeface="Times New Roman"/>
                <a:sym typeface="Times New Roman"/>
              </a:rPr>
              <a:t>Available at</a:t>
            </a:r>
            <a:r>
              <a:rPr lang="en-IN" b="1">
                <a:solidFill>
                  <a:schemeClr val="dk1"/>
                </a:solidFill>
                <a:latin typeface="Times New Roman"/>
                <a:ea typeface="Times New Roman"/>
                <a:cs typeface="Times New Roman"/>
                <a:sym typeface="Times New Roman"/>
              </a:rPr>
              <a:t>:</a:t>
            </a:r>
            <a:r>
              <a:rPr lang="en-IN" u="sng">
                <a:solidFill>
                  <a:schemeClr val="dk1"/>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https://www.statista.com/statistics/256598/global-inflation-rate-compared-to-previous-year/</a:t>
            </a:r>
            <a:endParaRPr>
              <a:solidFill>
                <a:schemeClr val="dk1"/>
              </a:solidFill>
              <a:latin typeface="Times New Roman"/>
              <a:ea typeface="Times New Roman"/>
              <a:cs typeface="Times New Roman"/>
              <a:sym typeface="Times New Roman"/>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[accessed on: 25.06.2023]</a:t>
            </a:r>
            <a:endParaRPr/>
          </a:p>
          <a:p>
            <a:pPr marL="285750" lvl="0" indent="-285750" algn="l" rtl="0">
              <a:spcBef>
                <a:spcPts val="496"/>
              </a:spcBef>
              <a:spcAft>
                <a:spcPts val="0"/>
              </a:spcAft>
              <a:buSzPct val="130000"/>
              <a:buFont typeface="Arial"/>
              <a:buChar char="•"/>
            </a:pPr>
            <a:r>
              <a:rPr lang="en-IN">
                <a:solidFill>
                  <a:schemeClr val="dk1"/>
                </a:solidFill>
                <a:latin typeface="Times New Roman"/>
                <a:ea typeface="Times New Roman"/>
                <a:cs typeface="Times New Roman"/>
                <a:sym typeface="Times New Roman"/>
              </a:rPr>
              <a:t> </a:t>
            </a:r>
            <a:endParaRPr/>
          </a:p>
          <a:p>
            <a:pPr marL="285750" lvl="0" indent="-204851" algn="l" rtl="0">
              <a:spcBef>
                <a:spcPts val="496"/>
              </a:spcBef>
              <a:spcAft>
                <a:spcPts val="0"/>
              </a:spcAft>
              <a:buSzPct val="130000"/>
              <a:buFont typeface="Arial"/>
              <a:buNone/>
            </a:pPr>
            <a:endParaRPr>
              <a:solidFill>
                <a:schemeClr val="dk1"/>
              </a:solidFill>
              <a:latin typeface="Times New Roman"/>
              <a:ea typeface="Times New Roman"/>
              <a:cs typeface="Times New Roman"/>
              <a:sym typeface="Times New Roman"/>
            </a:endParaRPr>
          </a:p>
          <a:p>
            <a:pPr marL="285750" lvl="0" indent="-204851" algn="l" rtl="0">
              <a:spcBef>
                <a:spcPts val="496"/>
              </a:spcBef>
              <a:spcAft>
                <a:spcPts val="0"/>
              </a:spcAft>
              <a:buSzPct val="130000"/>
              <a:buFont typeface="Arial"/>
              <a:buNone/>
            </a:pP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12"/>
          <p:cNvSpPr txBox="1">
            <a:spLocks noGrp="1"/>
          </p:cNvSpPr>
          <p:nvPr>
            <p:ph type="title"/>
          </p:nvPr>
        </p:nvSpPr>
        <p:spPr>
          <a:xfrm>
            <a:off x="899592" y="1196752"/>
            <a:ext cx="7189289" cy="2880320"/>
          </a:xfrm>
          <a:prstGeom prst="rect">
            <a:avLst/>
          </a:prstGeom>
          <a:noFill/>
          <a:ln>
            <a:noFill/>
          </a:ln>
        </p:spPr>
        <p:txBody>
          <a:bodyPr spcFirstLastPara="1" wrap="square" lIns="91425" tIns="45700" rIns="91425" bIns="45700" anchor="b" anchorCtr="0">
            <a:noAutofit/>
          </a:bodyPr>
          <a:lstStyle/>
          <a:p>
            <a:pPr lvl="0" algn="ctr" rtl="0">
              <a:spcBef>
                <a:spcPts val="0"/>
              </a:spcBef>
              <a:spcAft>
                <a:spcPts val="0"/>
              </a:spcAft>
              <a:buSzPts val="5120"/>
              <a:buNone/>
            </a:pPr>
            <a:r>
              <a:rPr lang="en-IN" sz="4000" dirty="0">
                <a:solidFill>
                  <a:schemeClr val="dk1"/>
                </a:solidFill>
                <a:latin typeface="Times New Roman"/>
                <a:ea typeface="Times New Roman"/>
                <a:cs typeface="Times New Roman"/>
                <a:sym typeface="Times New Roman"/>
              </a:rPr>
              <a:t>Thank you</a:t>
            </a:r>
            <a:endParaRPr sz="4000" dirty="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lipstream">
  <a:themeElements>
    <a:clrScheme name="Slipstream">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2161</Words>
  <Application>Microsoft Office PowerPoint</Application>
  <PresentationFormat>On-screen Show (4:3)</PresentationFormat>
  <Paragraphs>95</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Georgia</vt:lpstr>
      <vt:lpstr>Times New Roman</vt:lpstr>
      <vt:lpstr>Trebuchet MS</vt:lpstr>
      <vt:lpstr>Slipstream</vt:lpstr>
      <vt:lpstr>A Critical Analysis of the Global Business Environment - Post Pandemic</vt:lpstr>
      <vt:lpstr>Introduction </vt:lpstr>
      <vt:lpstr>Background of Zara </vt:lpstr>
      <vt:lpstr>Key factors for market failure </vt:lpstr>
      <vt:lpstr>Resource allocation of Zara  </vt:lpstr>
      <vt:lpstr>Drawing a competitive strategy </vt:lpstr>
      <vt:lpstr>Strategies of green marketing </vt:lpstr>
      <vt:lpstr>Strategies of corporate social responsibility </vt:lpstr>
      <vt:lpstr>Recommendations  </vt:lpstr>
      <vt:lpstr>Conclusion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the Global Business Environment - Post Pandemic</dc:title>
  <dc:creator>USER</dc:creator>
  <cp:lastModifiedBy>pranjal trivedi</cp:lastModifiedBy>
  <cp:revision>2</cp:revision>
  <dcterms:created xsi:type="dcterms:W3CDTF">2023-07-07T06:07:59Z</dcterms:created>
  <dcterms:modified xsi:type="dcterms:W3CDTF">2023-07-12T12:59:16Z</dcterms:modified>
</cp:coreProperties>
</file>