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10.xml" ContentType="application/vnd.openxmlformats-officedocument.theme+xml"/>
  <Override PartName="/ppt/slideLayouts/slideLayout15.xml" ContentType="application/vnd.openxmlformats-officedocument.presentationml.slideLayout+xml"/>
  <Override PartName="/ppt/theme/theme11.xml" ContentType="application/vnd.openxmlformats-officedocument.theme+xml"/>
  <Override PartName="/ppt/slideLayouts/slideLayout16.xml" ContentType="application/vnd.openxmlformats-officedocument.presentationml.slideLayout+xml"/>
  <Override PartName="/ppt/theme/theme12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13.xml" ContentType="application/vnd.openxmlformats-officedocument.theme+xml"/>
  <Override PartName="/ppt/slideLayouts/slideLayout19.xml" ContentType="application/vnd.openxmlformats-officedocument.presentationml.slideLayout+xml"/>
  <Override PartName="/ppt/theme/theme14.xml" ContentType="application/vnd.openxmlformats-officedocument.theme+xml"/>
  <Override PartName="/ppt/slideLayouts/slideLayout20.xml" ContentType="application/vnd.openxmlformats-officedocument.presentationml.slideLayout+xml"/>
  <Override PartName="/ppt/theme/theme15.xml" ContentType="application/vnd.openxmlformats-officedocument.theme+xml"/>
  <Override PartName="/ppt/slideLayouts/slideLayout21.xml" ContentType="application/vnd.openxmlformats-officedocument.presentationml.slideLayout+xml"/>
  <Override PartName="/ppt/theme/theme16.xml" ContentType="application/vnd.openxmlformats-officedocument.theme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7.xml" ContentType="application/vnd.openxmlformats-officedocument.theme+xml"/>
  <Override PartName="/ppt/slideLayouts/slideLayout30.xml" ContentType="application/vnd.openxmlformats-officedocument.presentationml.slideLayout+xml"/>
  <Override PartName="/ppt/theme/theme18.xml" ContentType="application/vnd.openxmlformats-officedocument.theme+xml"/>
  <Override PartName="/ppt/slideLayouts/slideLayout31.xml" ContentType="application/vnd.openxmlformats-officedocument.presentationml.slideLayout+xml"/>
  <Override PartName="/ppt/theme/theme19.xml" ContentType="application/vnd.openxmlformats-officedocument.theme+xml"/>
  <Override PartName="/ppt/slideLayouts/slideLayout32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rts/chart1.xml" ContentType="application/vnd.openxmlformats-officedocument.drawingml.char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75"/>
  </p:notesMasterIdLst>
  <p:sldIdLst>
    <p:sldId id="308" r:id="rId24"/>
    <p:sldId id="486" r:id="rId25"/>
    <p:sldId id="498" r:id="rId26"/>
    <p:sldId id="277" r:id="rId27"/>
    <p:sldId id="275" r:id="rId28"/>
    <p:sldId id="323" r:id="rId29"/>
    <p:sldId id="273" r:id="rId30"/>
    <p:sldId id="278" r:id="rId31"/>
    <p:sldId id="263" r:id="rId32"/>
    <p:sldId id="257" r:id="rId33"/>
    <p:sldId id="260" r:id="rId34"/>
    <p:sldId id="487" r:id="rId35"/>
    <p:sldId id="279" r:id="rId36"/>
    <p:sldId id="265" r:id="rId37"/>
    <p:sldId id="283" r:id="rId38"/>
    <p:sldId id="266" r:id="rId39"/>
    <p:sldId id="259" r:id="rId40"/>
    <p:sldId id="282" r:id="rId41"/>
    <p:sldId id="261" r:id="rId42"/>
    <p:sldId id="256" r:id="rId43"/>
    <p:sldId id="292" r:id="rId44"/>
    <p:sldId id="293" r:id="rId45"/>
    <p:sldId id="296" r:id="rId46"/>
    <p:sldId id="294" r:id="rId47"/>
    <p:sldId id="295" r:id="rId48"/>
    <p:sldId id="297" r:id="rId49"/>
    <p:sldId id="298" r:id="rId50"/>
    <p:sldId id="299" r:id="rId51"/>
    <p:sldId id="488" r:id="rId52"/>
    <p:sldId id="258" r:id="rId53"/>
    <p:sldId id="489" r:id="rId54"/>
    <p:sldId id="490" r:id="rId55"/>
    <p:sldId id="491" r:id="rId56"/>
    <p:sldId id="492" r:id="rId57"/>
    <p:sldId id="262" r:id="rId58"/>
    <p:sldId id="493" r:id="rId59"/>
    <p:sldId id="264" r:id="rId60"/>
    <p:sldId id="494" r:id="rId61"/>
    <p:sldId id="268" r:id="rId62"/>
    <p:sldId id="272" r:id="rId63"/>
    <p:sldId id="269" r:id="rId64"/>
    <p:sldId id="497" r:id="rId65"/>
    <p:sldId id="501" r:id="rId66"/>
    <p:sldId id="499" r:id="rId67"/>
    <p:sldId id="500" r:id="rId68"/>
    <p:sldId id="300" r:id="rId69"/>
    <p:sldId id="302" r:id="rId70"/>
    <p:sldId id="303" r:id="rId71"/>
    <p:sldId id="304" r:id="rId72"/>
    <p:sldId id="305" r:id="rId73"/>
    <p:sldId id="306" r:id="rId7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00"/>
    <a:srgbClr val="E7C04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96E6A3E-19B5-42D1-A872-EE028CD491FA}" v="7" dt="2022-11-06T14:24:22.13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311" autoAdjust="0"/>
    <p:restoredTop sz="75802" autoAdjust="0"/>
  </p:normalViewPr>
  <p:slideViewPr>
    <p:cSldViewPr snapToGrid="0">
      <p:cViewPr>
        <p:scale>
          <a:sx n="61" d="100"/>
          <a:sy n="61" d="100"/>
        </p:scale>
        <p:origin x="288" y="24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3.xml"/><Relationship Id="rId21" Type="http://schemas.openxmlformats.org/officeDocument/2006/relationships/slideMaster" Target="slideMasters/slideMaster18.xml"/><Relationship Id="rId42" Type="http://schemas.openxmlformats.org/officeDocument/2006/relationships/slide" Target="slides/slide19.xml"/><Relationship Id="rId47" Type="http://schemas.openxmlformats.org/officeDocument/2006/relationships/slide" Target="slides/slide24.xml"/><Relationship Id="rId63" Type="http://schemas.openxmlformats.org/officeDocument/2006/relationships/slide" Target="slides/slide40.xml"/><Relationship Id="rId68" Type="http://schemas.openxmlformats.org/officeDocument/2006/relationships/slide" Target="slides/slide45.xml"/><Relationship Id="rId16" Type="http://schemas.openxmlformats.org/officeDocument/2006/relationships/slideMaster" Target="slideMasters/slideMaster13.xml"/><Relationship Id="rId11" Type="http://schemas.openxmlformats.org/officeDocument/2006/relationships/slideMaster" Target="slideMasters/slideMaster8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53" Type="http://schemas.openxmlformats.org/officeDocument/2006/relationships/slide" Target="slides/slide30.xml"/><Relationship Id="rId58" Type="http://schemas.openxmlformats.org/officeDocument/2006/relationships/slide" Target="slides/slide35.xml"/><Relationship Id="rId74" Type="http://schemas.openxmlformats.org/officeDocument/2006/relationships/slide" Target="slides/slide51.xml"/><Relationship Id="rId79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61" Type="http://schemas.openxmlformats.org/officeDocument/2006/relationships/slide" Target="slides/slide38.xml"/><Relationship Id="rId19" Type="http://schemas.openxmlformats.org/officeDocument/2006/relationships/slideMaster" Target="slideMasters/slideMaster1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slide" Target="slides/slide20.xml"/><Relationship Id="rId48" Type="http://schemas.openxmlformats.org/officeDocument/2006/relationships/slide" Target="slides/slide25.xml"/><Relationship Id="rId56" Type="http://schemas.openxmlformats.org/officeDocument/2006/relationships/slide" Target="slides/slide33.xml"/><Relationship Id="rId64" Type="http://schemas.openxmlformats.org/officeDocument/2006/relationships/slide" Target="slides/slide41.xml"/><Relationship Id="rId69" Type="http://schemas.openxmlformats.org/officeDocument/2006/relationships/slide" Target="slides/slide46.xml"/><Relationship Id="rId77" Type="http://schemas.openxmlformats.org/officeDocument/2006/relationships/viewProps" Target="viewProps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8.xml"/><Relationship Id="rId72" Type="http://schemas.openxmlformats.org/officeDocument/2006/relationships/slide" Target="slides/slide49.xml"/><Relationship Id="rId80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slide" Target="slides/slide23.xml"/><Relationship Id="rId59" Type="http://schemas.openxmlformats.org/officeDocument/2006/relationships/slide" Target="slides/slide36.xml"/><Relationship Id="rId67" Type="http://schemas.openxmlformats.org/officeDocument/2006/relationships/slide" Target="slides/slide44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54" Type="http://schemas.openxmlformats.org/officeDocument/2006/relationships/slide" Target="slides/slide31.xml"/><Relationship Id="rId62" Type="http://schemas.openxmlformats.org/officeDocument/2006/relationships/slide" Target="slides/slide39.xml"/><Relationship Id="rId70" Type="http://schemas.openxmlformats.org/officeDocument/2006/relationships/slide" Target="slides/slide47.xml"/><Relationship Id="rId75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openxmlformats.org/officeDocument/2006/relationships/slide" Target="slides/slide26.xml"/><Relationship Id="rId57" Type="http://schemas.openxmlformats.org/officeDocument/2006/relationships/slide" Target="slides/slide34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8.xml"/><Relationship Id="rId44" Type="http://schemas.openxmlformats.org/officeDocument/2006/relationships/slide" Target="slides/slide21.xml"/><Relationship Id="rId52" Type="http://schemas.openxmlformats.org/officeDocument/2006/relationships/slide" Target="slides/slide29.xml"/><Relationship Id="rId60" Type="http://schemas.openxmlformats.org/officeDocument/2006/relationships/slide" Target="slides/slide37.xml"/><Relationship Id="rId65" Type="http://schemas.openxmlformats.org/officeDocument/2006/relationships/slide" Target="slides/slide42.xml"/><Relationship Id="rId73" Type="http://schemas.openxmlformats.org/officeDocument/2006/relationships/slide" Target="slides/slide50.xml"/><Relationship Id="rId78" Type="http://schemas.openxmlformats.org/officeDocument/2006/relationships/theme" Target="theme/theme1.xml"/><Relationship Id="rId81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39" Type="http://schemas.openxmlformats.org/officeDocument/2006/relationships/slide" Target="slides/slide16.xml"/><Relationship Id="rId34" Type="http://schemas.openxmlformats.org/officeDocument/2006/relationships/slide" Target="slides/slide11.xml"/><Relationship Id="rId50" Type="http://schemas.openxmlformats.org/officeDocument/2006/relationships/slide" Target="slides/slide27.xml"/><Relationship Id="rId55" Type="http://schemas.openxmlformats.org/officeDocument/2006/relationships/slide" Target="slides/slide32.xml"/><Relationship Id="rId76" Type="http://schemas.openxmlformats.org/officeDocument/2006/relationships/presProps" Target="presProps.xml"/><Relationship Id="rId7" Type="http://schemas.openxmlformats.org/officeDocument/2006/relationships/slideMaster" Target="slideMasters/slideMaster4.xml"/><Relationship Id="rId71" Type="http://schemas.openxmlformats.org/officeDocument/2006/relationships/slide" Target="slides/slide48.xml"/><Relationship Id="rId2" Type="http://schemas.openxmlformats.org/officeDocument/2006/relationships/customXml" Target="../customXml/item2.xml"/><Relationship Id="rId29" Type="http://schemas.openxmlformats.org/officeDocument/2006/relationships/slide" Target="slides/slide6.xml"/><Relationship Id="rId24" Type="http://schemas.openxmlformats.org/officeDocument/2006/relationships/slide" Target="slides/slide1.xml"/><Relationship Id="rId40" Type="http://schemas.openxmlformats.org/officeDocument/2006/relationships/slide" Target="slides/slide17.xml"/><Relationship Id="rId45" Type="http://schemas.openxmlformats.org/officeDocument/2006/relationships/slide" Target="slides/slide22.xml"/><Relationship Id="rId66" Type="http://schemas.openxmlformats.org/officeDocument/2006/relationships/slide" Target="slides/slide4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te Piper (IMH)" userId="f69ee4e2-845b-4a1f-89c4-60fce9da139f" providerId="ADAL" clId="{302148C7-1240-49D5-9FCE-6A14C26BD27B}"/>
    <pc:docChg chg="undo custSel addSld delSld modSld">
      <pc:chgData name="Kate Piper (IMH)" userId="f69ee4e2-845b-4a1f-89c4-60fce9da139f" providerId="ADAL" clId="{302148C7-1240-49D5-9FCE-6A14C26BD27B}" dt="2022-11-05T11:09:14.337" v="677"/>
      <pc:docMkLst>
        <pc:docMk/>
      </pc:docMkLst>
      <pc:sldChg chg="add">
        <pc:chgData name="Kate Piper (IMH)" userId="f69ee4e2-845b-4a1f-89c4-60fce9da139f" providerId="ADAL" clId="{302148C7-1240-49D5-9FCE-6A14C26BD27B}" dt="2022-11-05T10:37:03.105" v="335"/>
        <pc:sldMkLst>
          <pc:docMk/>
          <pc:sldMk cId="2837882488" sldId="256"/>
        </pc:sldMkLst>
      </pc:sldChg>
      <pc:sldChg chg="modSp add mod">
        <pc:chgData name="Kate Piper (IMH)" userId="f69ee4e2-845b-4a1f-89c4-60fce9da139f" providerId="ADAL" clId="{302148C7-1240-49D5-9FCE-6A14C26BD27B}" dt="2022-11-05T10:14:11.961" v="273" actId="27636"/>
        <pc:sldMkLst>
          <pc:docMk/>
          <pc:sldMk cId="3046771578" sldId="257"/>
        </pc:sldMkLst>
        <pc:spChg chg="mod">
          <ac:chgData name="Kate Piper (IMH)" userId="f69ee4e2-845b-4a1f-89c4-60fce9da139f" providerId="ADAL" clId="{302148C7-1240-49D5-9FCE-6A14C26BD27B}" dt="2022-11-05T10:14:11.961" v="273" actId="27636"/>
          <ac:spMkLst>
            <pc:docMk/>
            <pc:sldMk cId="3046771578" sldId="257"/>
            <ac:spMk id="5" creationId="{00000000-0000-0000-0000-000000000000}"/>
          </ac:spMkLst>
        </pc:spChg>
      </pc:sldChg>
      <pc:sldChg chg="add">
        <pc:chgData name="Kate Piper (IMH)" userId="f69ee4e2-845b-4a1f-89c4-60fce9da139f" providerId="ADAL" clId="{302148C7-1240-49D5-9FCE-6A14C26BD27B}" dt="2022-11-05T11:01:22.968" v="445"/>
        <pc:sldMkLst>
          <pc:docMk/>
          <pc:sldMk cId="3796753767" sldId="258"/>
        </pc:sldMkLst>
      </pc:sldChg>
      <pc:sldChg chg="modSp add mod">
        <pc:chgData name="Kate Piper (IMH)" userId="f69ee4e2-845b-4a1f-89c4-60fce9da139f" providerId="ADAL" clId="{302148C7-1240-49D5-9FCE-6A14C26BD27B}" dt="2022-11-05T10:40:56.779" v="341" actId="20577"/>
        <pc:sldMkLst>
          <pc:docMk/>
          <pc:sldMk cId="425357791" sldId="259"/>
        </pc:sldMkLst>
        <pc:spChg chg="mod">
          <ac:chgData name="Kate Piper (IMH)" userId="f69ee4e2-845b-4a1f-89c4-60fce9da139f" providerId="ADAL" clId="{302148C7-1240-49D5-9FCE-6A14C26BD27B}" dt="2022-11-05T10:40:43.939" v="338" actId="1076"/>
          <ac:spMkLst>
            <pc:docMk/>
            <pc:sldMk cId="425357791" sldId="259"/>
            <ac:spMk id="2" creationId="{00000000-0000-0000-0000-000000000000}"/>
          </ac:spMkLst>
        </pc:spChg>
        <pc:spChg chg="mod">
          <ac:chgData name="Kate Piper (IMH)" userId="f69ee4e2-845b-4a1f-89c4-60fce9da139f" providerId="ADAL" clId="{302148C7-1240-49D5-9FCE-6A14C26BD27B}" dt="2022-11-05T10:40:56.779" v="341" actId="20577"/>
          <ac:spMkLst>
            <pc:docMk/>
            <pc:sldMk cId="425357791" sldId="259"/>
            <ac:spMk id="3" creationId="{00000000-0000-0000-0000-000000000000}"/>
          </ac:spMkLst>
        </pc:spChg>
      </pc:sldChg>
      <pc:sldChg chg="addSp modSp add mod modAnim">
        <pc:chgData name="Kate Piper (IMH)" userId="f69ee4e2-845b-4a1f-89c4-60fce9da139f" providerId="ADAL" clId="{302148C7-1240-49D5-9FCE-6A14C26BD27B}" dt="2022-11-05T10:23:18.238" v="308"/>
        <pc:sldMkLst>
          <pc:docMk/>
          <pc:sldMk cId="3368718839" sldId="260"/>
        </pc:sldMkLst>
        <pc:spChg chg="mod">
          <ac:chgData name="Kate Piper (IMH)" userId="f69ee4e2-845b-4a1f-89c4-60fce9da139f" providerId="ADAL" clId="{302148C7-1240-49D5-9FCE-6A14C26BD27B}" dt="2022-11-05T10:21:57.886" v="289" actId="1076"/>
          <ac:spMkLst>
            <pc:docMk/>
            <pc:sldMk cId="3368718839" sldId="260"/>
            <ac:spMk id="2" creationId="{00000000-0000-0000-0000-000000000000}"/>
          </ac:spMkLst>
        </pc:spChg>
        <pc:spChg chg="mod">
          <ac:chgData name="Kate Piper (IMH)" userId="f69ee4e2-845b-4a1f-89c4-60fce9da139f" providerId="ADAL" clId="{302148C7-1240-49D5-9FCE-6A14C26BD27B}" dt="2022-11-05T10:23:04.081" v="306" actId="27636"/>
          <ac:spMkLst>
            <pc:docMk/>
            <pc:sldMk cId="3368718839" sldId="260"/>
            <ac:spMk id="3" creationId="{00000000-0000-0000-0000-000000000000}"/>
          </ac:spMkLst>
        </pc:spChg>
        <pc:spChg chg="add mod">
          <ac:chgData name="Kate Piper (IMH)" userId="f69ee4e2-845b-4a1f-89c4-60fce9da139f" providerId="ADAL" clId="{302148C7-1240-49D5-9FCE-6A14C26BD27B}" dt="2022-11-05T10:23:08.502" v="307" actId="1076"/>
          <ac:spMkLst>
            <pc:docMk/>
            <pc:sldMk cId="3368718839" sldId="260"/>
            <ac:spMk id="5" creationId="{2D7D92D2-6E68-9313-0E0F-63FA032EF0BC}"/>
          </ac:spMkLst>
        </pc:spChg>
      </pc:sldChg>
      <pc:sldChg chg="add">
        <pc:chgData name="Kate Piper (IMH)" userId="f69ee4e2-845b-4a1f-89c4-60fce9da139f" providerId="ADAL" clId="{302148C7-1240-49D5-9FCE-6A14C26BD27B}" dt="2022-11-05T10:37:03.105" v="335"/>
        <pc:sldMkLst>
          <pc:docMk/>
          <pc:sldMk cId="4265039411" sldId="261"/>
        </pc:sldMkLst>
      </pc:sldChg>
      <pc:sldChg chg="add">
        <pc:chgData name="Kate Piper (IMH)" userId="f69ee4e2-845b-4a1f-89c4-60fce9da139f" providerId="ADAL" clId="{302148C7-1240-49D5-9FCE-6A14C26BD27B}" dt="2022-11-05T11:01:22.968" v="445"/>
        <pc:sldMkLst>
          <pc:docMk/>
          <pc:sldMk cId="1007180520" sldId="262"/>
        </pc:sldMkLst>
      </pc:sldChg>
      <pc:sldChg chg="add">
        <pc:chgData name="Kate Piper (IMH)" userId="f69ee4e2-845b-4a1f-89c4-60fce9da139f" providerId="ADAL" clId="{302148C7-1240-49D5-9FCE-6A14C26BD27B}" dt="2022-11-05T10:55:12.521" v="429"/>
        <pc:sldMkLst>
          <pc:docMk/>
          <pc:sldMk cId="147480190" sldId="263"/>
        </pc:sldMkLst>
      </pc:sldChg>
      <pc:sldChg chg="add">
        <pc:chgData name="Kate Piper (IMH)" userId="f69ee4e2-845b-4a1f-89c4-60fce9da139f" providerId="ADAL" clId="{302148C7-1240-49D5-9FCE-6A14C26BD27B}" dt="2022-11-05T11:01:22.968" v="445"/>
        <pc:sldMkLst>
          <pc:docMk/>
          <pc:sldMk cId="717165909" sldId="264"/>
        </pc:sldMkLst>
      </pc:sldChg>
      <pc:sldChg chg="modSp add mod">
        <pc:chgData name="Kate Piper (IMH)" userId="f69ee4e2-845b-4a1f-89c4-60fce9da139f" providerId="ADAL" clId="{302148C7-1240-49D5-9FCE-6A14C26BD27B}" dt="2022-11-05T10:27:11.660" v="310" actId="1076"/>
        <pc:sldMkLst>
          <pc:docMk/>
          <pc:sldMk cId="359763857" sldId="265"/>
        </pc:sldMkLst>
        <pc:spChg chg="mod">
          <ac:chgData name="Kate Piper (IMH)" userId="f69ee4e2-845b-4a1f-89c4-60fce9da139f" providerId="ADAL" clId="{302148C7-1240-49D5-9FCE-6A14C26BD27B}" dt="2022-11-05T10:27:11.660" v="310" actId="1076"/>
          <ac:spMkLst>
            <pc:docMk/>
            <pc:sldMk cId="359763857" sldId="265"/>
            <ac:spMk id="3" creationId="{00000000-0000-0000-0000-000000000000}"/>
          </ac:spMkLst>
        </pc:spChg>
      </pc:sldChg>
      <pc:sldChg chg="modSp add mod">
        <pc:chgData name="Kate Piper (IMH)" userId="f69ee4e2-845b-4a1f-89c4-60fce9da139f" providerId="ADAL" clId="{302148C7-1240-49D5-9FCE-6A14C26BD27B}" dt="2022-11-05T10:33:24.864" v="334" actId="20577"/>
        <pc:sldMkLst>
          <pc:docMk/>
          <pc:sldMk cId="39113112" sldId="266"/>
        </pc:sldMkLst>
        <pc:spChg chg="mod">
          <ac:chgData name="Kate Piper (IMH)" userId="f69ee4e2-845b-4a1f-89c4-60fce9da139f" providerId="ADAL" clId="{302148C7-1240-49D5-9FCE-6A14C26BD27B}" dt="2022-11-05T10:33:24.864" v="334" actId="20577"/>
          <ac:spMkLst>
            <pc:docMk/>
            <pc:sldMk cId="39113112" sldId="266"/>
            <ac:spMk id="3" creationId="{00000000-0000-0000-0000-000000000000}"/>
          </ac:spMkLst>
        </pc:spChg>
      </pc:sldChg>
      <pc:sldChg chg="add">
        <pc:chgData name="Kate Piper (IMH)" userId="f69ee4e2-845b-4a1f-89c4-60fce9da139f" providerId="ADAL" clId="{302148C7-1240-49D5-9FCE-6A14C26BD27B}" dt="2022-11-05T11:01:22.968" v="445"/>
        <pc:sldMkLst>
          <pc:docMk/>
          <pc:sldMk cId="3726043323" sldId="268"/>
        </pc:sldMkLst>
      </pc:sldChg>
      <pc:sldChg chg="add">
        <pc:chgData name="Kate Piper (IMH)" userId="f69ee4e2-845b-4a1f-89c4-60fce9da139f" providerId="ADAL" clId="{302148C7-1240-49D5-9FCE-6A14C26BD27B}" dt="2022-11-05T11:01:22.968" v="445"/>
        <pc:sldMkLst>
          <pc:docMk/>
          <pc:sldMk cId="2047617662" sldId="269"/>
        </pc:sldMkLst>
      </pc:sldChg>
      <pc:sldChg chg="add">
        <pc:chgData name="Kate Piper (IMH)" userId="f69ee4e2-845b-4a1f-89c4-60fce9da139f" providerId="ADAL" clId="{302148C7-1240-49D5-9FCE-6A14C26BD27B}" dt="2022-11-05T11:01:22.968" v="445"/>
        <pc:sldMkLst>
          <pc:docMk/>
          <pc:sldMk cId="2392155552" sldId="272"/>
        </pc:sldMkLst>
      </pc:sldChg>
      <pc:sldChg chg="add">
        <pc:chgData name="Kate Piper (IMH)" userId="f69ee4e2-845b-4a1f-89c4-60fce9da139f" providerId="ADAL" clId="{302148C7-1240-49D5-9FCE-6A14C26BD27B}" dt="2022-11-05T10:55:12.521" v="429"/>
        <pc:sldMkLst>
          <pc:docMk/>
          <pc:sldMk cId="2337036558" sldId="273"/>
        </pc:sldMkLst>
      </pc:sldChg>
      <pc:sldChg chg="add">
        <pc:chgData name="Kate Piper (IMH)" userId="f69ee4e2-845b-4a1f-89c4-60fce9da139f" providerId="ADAL" clId="{302148C7-1240-49D5-9FCE-6A14C26BD27B}" dt="2022-11-05T11:01:22.968" v="445"/>
        <pc:sldMkLst>
          <pc:docMk/>
          <pc:sldMk cId="2509180182" sldId="274"/>
        </pc:sldMkLst>
      </pc:sldChg>
      <pc:sldChg chg="add">
        <pc:chgData name="Kate Piper (IMH)" userId="f69ee4e2-845b-4a1f-89c4-60fce9da139f" providerId="ADAL" clId="{302148C7-1240-49D5-9FCE-6A14C26BD27B}" dt="2022-11-05T10:55:12.521" v="429"/>
        <pc:sldMkLst>
          <pc:docMk/>
          <pc:sldMk cId="2580058142" sldId="275"/>
        </pc:sldMkLst>
      </pc:sldChg>
      <pc:sldChg chg="modSp add mod">
        <pc:chgData name="Kate Piper (IMH)" userId="f69ee4e2-845b-4a1f-89c4-60fce9da139f" providerId="ADAL" clId="{302148C7-1240-49D5-9FCE-6A14C26BD27B}" dt="2022-11-05T11:01:23.165" v="453" actId="27636"/>
        <pc:sldMkLst>
          <pc:docMk/>
          <pc:sldMk cId="1487481316" sldId="276"/>
        </pc:sldMkLst>
        <pc:spChg chg="mod">
          <ac:chgData name="Kate Piper (IMH)" userId="f69ee4e2-845b-4a1f-89c4-60fce9da139f" providerId="ADAL" clId="{302148C7-1240-49D5-9FCE-6A14C26BD27B}" dt="2022-11-05T11:01:23.165" v="453" actId="27636"/>
          <ac:spMkLst>
            <pc:docMk/>
            <pc:sldMk cId="1487481316" sldId="276"/>
            <ac:spMk id="3" creationId="{00000000-0000-0000-0000-000000000000}"/>
          </ac:spMkLst>
        </pc:spChg>
      </pc:sldChg>
      <pc:sldChg chg="add">
        <pc:chgData name="Kate Piper (IMH)" userId="f69ee4e2-845b-4a1f-89c4-60fce9da139f" providerId="ADAL" clId="{302148C7-1240-49D5-9FCE-6A14C26BD27B}" dt="2022-11-05T10:55:12.521" v="429"/>
        <pc:sldMkLst>
          <pc:docMk/>
          <pc:sldMk cId="3218022997" sldId="277"/>
        </pc:sldMkLst>
      </pc:sldChg>
      <pc:sldChg chg="add">
        <pc:chgData name="Kate Piper (IMH)" userId="f69ee4e2-845b-4a1f-89c4-60fce9da139f" providerId="ADAL" clId="{302148C7-1240-49D5-9FCE-6A14C26BD27B}" dt="2022-11-05T10:55:12.521" v="429"/>
        <pc:sldMkLst>
          <pc:docMk/>
          <pc:sldMk cId="637802915" sldId="278"/>
        </pc:sldMkLst>
      </pc:sldChg>
      <pc:sldChg chg="addSp delSp modSp add mod setBg">
        <pc:chgData name="Kate Piper (IMH)" userId="f69ee4e2-845b-4a1f-89c4-60fce9da139f" providerId="ADAL" clId="{302148C7-1240-49D5-9FCE-6A14C26BD27B}" dt="2022-11-05T10:21:46.907" v="287" actId="26606"/>
        <pc:sldMkLst>
          <pc:docMk/>
          <pc:sldMk cId="3801750842" sldId="279"/>
        </pc:sldMkLst>
        <pc:spChg chg="mod">
          <ac:chgData name="Kate Piper (IMH)" userId="f69ee4e2-845b-4a1f-89c4-60fce9da139f" providerId="ADAL" clId="{302148C7-1240-49D5-9FCE-6A14C26BD27B}" dt="2022-11-05T10:21:46.907" v="287" actId="26606"/>
          <ac:spMkLst>
            <pc:docMk/>
            <pc:sldMk cId="3801750842" sldId="279"/>
            <ac:spMk id="2" creationId="{00000000-0000-0000-0000-000000000000}"/>
          </ac:spMkLst>
        </pc:spChg>
        <pc:spChg chg="add del">
          <ac:chgData name="Kate Piper (IMH)" userId="f69ee4e2-845b-4a1f-89c4-60fce9da139f" providerId="ADAL" clId="{302148C7-1240-49D5-9FCE-6A14C26BD27B}" dt="2022-11-05T10:21:46.907" v="287" actId="26606"/>
          <ac:spMkLst>
            <pc:docMk/>
            <pc:sldMk cId="3801750842" sldId="279"/>
            <ac:spMk id="10" creationId="{7F57BEA8-497D-4AA8-8A18-BDCD696B25FE}"/>
          </ac:spMkLst>
        </pc:spChg>
        <pc:picChg chg="mod">
          <ac:chgData name="Kate Piper (IMH)" userId="f69ee4e2-845b-4a1f-89c4-60fce9da139f" providerId="ADAL" clId="{302148C7-1240-49D5-9FCE-6A14C26BD27B}" dt="2022-11-05T10:21:46.907" v="287" actId="26606"/>
          <ac:picMkLst>
            <pc:docMk/>
            <pc:sldMk cId="3801750842" sldId="279"/>
            <ac:picMk id="3" creationId="{00000000-0000-0000-0000-000000000000}"/>
          </ac:picMkLst>
        </pc:picChg>
        <pc:cxnChg chg="add del">
          <ac:chgData name="Kate Piper (IMH)" userId="f69ee4e2-845b-4a1f-89c4-60fce9da139f" providerId="ADAL" clId="{302148C7-1240-49D5-9FCE-6A14C26BD27B}" dt="2022-11-05T10:21:46.907" v="287" actId="26606"/>
          <ac:cxnSpMkLst>
            <pc:docMk/>
            <pc:sldMk cId="3801750842" sldId="279"/>
            <ac:cxnSpMk id="8" creationId="{D2E961F1-4A28-4A5F-BBD4-6E400E5E6C75}"/>
          </ac:cxnSpMkLst>
        </pc:cxnChg>
        <pc:cxnChg chg="add del">
          <ac:chgData name="Kate Piper (IMH)" userId="f69ee4e2-845b-4a1f-89c4-60fce9da139f" providerId="ADAL" clId="{302148C7-1240-49D5-9FCE-6A14C26BD27B}" dt="2022-11-05T10:21:46.907" v="287" actId="26606"/>
          <ac:cxnSpMkLst>
            <pc:docMk/>
            <pc:sldMk cId="3801750842" sldId="279"/>
            <ac:cxnSpMk id="12" creationId="{A82415D3-DDE5-4D63-8CB3-23A5EC581B27}"/>
          </ac:cxnSpMkLst>
        </pc:cxnChg>
        <pc:cxnChg chg="add del">
          <ac:chgData name="Kate Piper (IMH)" userId="f69ee4e2-845b-4a1f-89c4-60fce9da139f" providerId="ADAL" clId="{302148C7-1240-49D5-9FCE-6A14C26BD27B}" dt="2022-11-05T10:21:46.907" v="287" actId="26606"/>
          <ac:cxnSpMkLst>
            <pc:docMk/>
            <pc:sldMk cId="3801750842" sldId="279"/>
            <ac:cxnSpMk id="14" creationId="{AD7193FB-6AE6-4B3B-8F89-56B55DD63B4D}"/>
          </ac:cxnSpMkLst>
        </pc:cxnChg>
      </pc:sldChg>
      <pc:sldChg chg="modSp add del mod">
        <pc:chgData name="Kate Piper (IMH)" userId="f69ee4e2-845b-4a1f-89c4-60fce9da139f" providerId="ADAL" clId="{302148C7-1240-49D5-9FCE-6A14C26BD27B}" dt="2022-11-05T10:33:18.810" v="332" actId="47"/>
        <pc:sldMkLst>
          <pc:docMk/>
          <pc:sldMk cId="1237891597" sldId="281"/>
        </pc:sldMkLst>
        <pc:spChg chg="mod">
          <ac:chgData name="Kate Piper (IMH)" userId="f69ee4e2-845b-4a1f-89c4-60fce9da139f" providerId="ADAL" clId="{302148C7-1240-49D5-9FCE-6A14C26BD27B}" dt="2022-11-05T10:33:13.990" v="324" actId="27636"/>
          <ac:spMkLst>
            <pc:docMk/>
            <pc:sldMk cId="1237891597" sldId="281"/>
            <ac:spMk id="3" creationId="{00000000-0000-0000-0000-000000000000}"/>
          </ac:spMkLst>
        </pc:spChg>
      </pc:sldChg>
      <pc:sldChg chg="add">
        <pc:chgData name="Kate Piper (IMH)" userId="f69ee4e2-845b-4a1f-89c4-60fce9da139f" providerId="ADAL" clId="{302148C7-1240-49D5-9FCE-6A14C26BD27B}" dt="2022-11-05T10:37:03.105" v="335"/>
        <pc:sldMkLst>
          <pc:docMk/>
          <pc:sldMk cId="2666649696" sldId="282"/>
        </pc:sldMkLst>
      </pc:sldChg>
      <pc:sldChg chg="modSp add mod">
        <pc:chgData name="Kate Piper (IMH)" userId="f69ee4e2-845b-4a1f-89c4-60fce9da139f" providerId="ADAL" clId="{302148C7-1240-49D5-9FCE-6A14C26BD27B}" dt="2022-11-05T10:29:19.659" v="320" actId="1076"/>
        <pc:sldMkLst>
          <pc:docMk/>
          <pc:sldMk cId="4243310875" sldId="283"/>
        </pc:sldMkLst>
        <pc:spChg chg="mod">
          <ac:chgData name="Kate Piper (IMH)" userId="f69ee4e2-845b-4a1f-89c4-60fce9da139f" providerId="ADAL" clId="{302148C7-1240-49D5-9FCE-6A14C26BD27B}" dt="2022-11-05T10:28:57.530" v="314" actId="1076"/>
          <ac:spMkLst>
            <pc:docMk/>
            <pc:sldMk cId="4243310875" sldId="283"/>
            <ac:spMk id="2" creationId="{00000000-0000-0000-0000-000000000000}"/>
          </ac:spMkLst>
        </pc:spChg>
        <pc:spChg chg="mod">
          <ac:chgData name="Kate Piper (IMH)" userId="f69ee4e2-845b-4a1f-89c4-60fce9da139f" providerId="ADAL" clId="{302148C7-1240-49D5-9FCE-6A14C26BD27B}" dt="2022-11-05T10:29:03.405" v="316" actId="1076"/>
          <ac:spMkLst>
            <pc:docMk/>
            <pc:sldMk cId="4243310875" sldId="283"/>
            <ac:spMk id="4" creationId="{00000000-0000-0000-0000-000000000000}"/>
          </ac:spMkLst>
        </pc:spChg>
        <pc:spChg chg="mod">
          <ac:chgData name="Kate Piper (IMH)" userId="f69ee4e2-845b-4a1f-89c4-60fce9da139f" providerId="ADAL" clId="{302148C7-1240-49D5-9FCE-6A14C26BD27B}" dt="2022-11-05T10:29:14.273" v="319" actId="1076"/>
          <ac:spMkLst>
            <pc:docMk/>
            <pc:sldMk cId="4243310875" sldId="283"/>
            <ac:spMk id="5" creationId="{00000000-0000-0000-0000-000000000000}"/>
          </ac:spMkLst>
        </pc:spChg>
        <pc:spChg chg="mod">
          <ac:chgData name="Kate Piper (IMH)" userId="f69ee4e2-845b-4a1f-89c4-60fce9da139f" providerId="ADAL" clId="{302148C7-1240-49D5-9FCE-6A14C26BD27B}" dt="2022-11-05T10:29:09.607" v="318" actId="1076"/>
          <ac:spMkLst>
            <pc:docMk/>
            <pc:sldMk cId="4243310875" sldId="283"/>
            <ac:spMk id="6" creationId="{00000000-0000-0000-0000-000000000000}"/>
          </ac:spMkLst>
        </pc:spChg>
        <pc:spChg chg="mod">
          <ac:chgData name="Kate Piper (IMH)" userId="f69ee4e2-845b-4a1f-89c4-60fce9da139f" providerId="ADAL" clId="{302148C7-1240-49D5-9FCE-6A14C26BD27B}" dt="2022-11-05T10:29:00.360" v="315" actId="1076"/>
          <ac:spMkLst>
            <pc:docMk/>
            <pc:sldMk cId="4243310875" sldId="283"/>
            <ac:spMk id="11" creationId="{00000000-0000-0000-0000-000000000000}"/>
          </ac:spMkLst>
        </pc:spChg>
        <pc:graphicFrameChg chg="mod">
          <ac:chgData name="Kate Piper (IMH)" userId="f69ee4e2-845b-4a1f-89c4-60fce9da139f" providerId="ADAL" clId="{302148C7-1240-49D5-9FCE-6A14C26BD27B}" dt="2022-11-05T10:29:19.659" v="320" actId="1076"/>
          <ac:graphicFrameMkLst>
            <pc:docMk/>
            <pc:sldMk cId="4243310875" sldId="283"/>
            <ac:graphicFrameMk id="10" creationId="{00000000-0000-0000-0000-000000000000}"/>
          </ac:graphicFrameMkLst>
        </pc:graphicFrameChg>
      </pc:sldChg>
      <pc:sldChg chg="modSp add mod">
        <pc:chgData name="Kate Piper (IMH)" userId="f69ee4e2-845b-4a1f-89c4-60fce9da139f" providerId="ADAL" clId="{302148C7-1240-49D5-9FCE-6A14C26BD27B}" dt="2022-11-05T10:42:37.360" v="354" actId="404"/>
        <pc:sldMkLst>
          <pc:docMk/>
          <pc:sldMk cId="4148946053" sldId="292"/>
        </pc:sldMkLst>
        <pc:spChg chg="mod">
          <ac:chgData name="Kate Piper (IMH)" userId="f69ee4e2-845b-4a1f-89c4-60fce9da139f" providerId="ADAL" clId="{302148C7-1240-49D5-9FCE-6A14C26BD27B}" dt="2022-11-05T10:42:28.929" v="347" actId="14100"/>
          <ac:spMkLst>
            <pc:docMk/>
            <pc:sldMk cId="4148946053" sldId="292"/>
            <ac:spMk id="25602" creationId="{00000000-0000-0000-0000-000000000000}"/>
          </ac:spMkLst>
        </pc:spChg>
        <pc:spChg chg="mod">
          <ac:chgData name="Kate Piper (IMH)" userId="f69ee4e2-845b-4a1f-89c4-60fce9da139f" providerId="ADAL" clId="{302148C7-1240-49D5-9FCE-6A14C26BD27B}" dt="2022-11-05T10:42:37.360" v="354" actId="404"/>
          <ac:spMkLst>
            <pc:docMk/>
            <pc:sldMk cId="4148946053" sldId="292"/>
            <ac:spMk id="25603" creationId="{00000000-0000-0000-0000-000000000000}"/>
          </ac:spMkLst>
        </pc:spChg>
      </pc:sldChg>
      <pc:sldChg chg="modSp add mod">
        <pc:chgData name="Kate Piper (IMH)" userId="f69ee4e2-845b-4a1f-89c4-60fce9da139f" providerId="ADAL" clId="{302148C7-1240-49D5-9FCE-6A14C26BD27B}" dt="2022-11-05T10:43:47.732" v="393" actId="14100"/>
        <pc:sldMkLst>
          <pc:docMk/>
          <pc:sldMk cId="3175352154" sldId="293"/>
        </pc:sldMkLst>
        <pc:spChg chg="mod">
          <ac:chgData name="Kate Piper (IMH)" userId="f69ee4e2-845b-4a1f-89c4-60fce9da139f" providerId="ADAL" clId="{302148C7-1240-49D5-9FCE-6A14C26BD27B}" dt="2022-11-05T10:43:47.732" v="393" actId="14100"/>
          <ac:spMkLst>
            <pc:docMk/>
            <pc:sldMk cId="3175352154" sldId="293"/>
            <ac:spMk id="3" creationId="{00000000-0000-0000-0000-000000000000}"/>
          </ac:spMkLst>
        </pc:spChg>
        <pc:spChg chg="mod">
          <ac:chgData name="Kate Piper (IMH)" userId="f69ee4e2-845b-4a1f-89c4-60fce9da139f" providerId="ADAL" clId="{302148C7-1240-49D5-9FCE-6A14C26BD27B}" dt="2022-11-05T10:43:29.341" v="370" actId="27636"/>
          <ac:spMkLst>
            <pc:docMk/>
            <pc:sldMk cId="3175352154" sldId="293"/>
            <ac:spMk id="26626" creationId="{00000000-0000-0000-0000-000000000000}"/>
          </ac:spMkLst>
        </pc:spChg>
      </pc:sldChg>
      <pc:sldChg chg="modSp add mod">
        <pc:chgData name="Kate Piper (IMH)" userId="f69ee4e2-845b-4a1f-89c4-60fce9da139f" providerId="ADAL" clId="{302148C7-1240-49D5-9FCE-6A14C26BD27B}" dt="2022-11-05T10:45:50.786" v="398" actId="14100"/>
        <pc:sldMkLst>
          <pc:docMk/>
          <pc:sldMk cId="3927578000" sldId="294"/>
        </pc:sldMkLst>
        <pc:spChg chg="mod">
          <ac:chgData name="Kate Piper (IMH)" userId="f69ee4e2-845b-4a1f-89c4-60fce9da139f" providerId="ADAL" clId="{302148C7-1240-49D5-9FCE-6A14C26BD27B}" dt="2022-11-05T10:45:50.786" v="398" actId="14100"/>
          <ac:spMkLst>
            <pc:docMk/>
            <pc:sldMk cId="3927578000" sldId="294"/>
            <ac:spMk id="3" creationId="{00000000-0000-0000-0000-000000000000}"/>
          </ac:spMkLst>
        </pc:spChg>
      </pc:sldChg>
      <pc:sldChg chg="modSp add mod">
        <pc:chgData name="Kate Piper (IMH)" userId="f69ee4e2-845b-4a1f-89c4-60fce9da139f" providerId="ADAL" clId="{302148C7-1240-49D5-9FCE-6A14C26BD27B}" dt="2022-11-05T10:46:11.627" v="401" actId="14100"/>
        <pc:sldMkLst>
          <pc:docMk/>
          <pc:sldMk cId="217136809" sldId="295"/>
        </pc:sldMkLst>
        <pc:spChg chg="mod">
          <ac:chgData name="Kate Piper (IMH)" userId="f69ee4e2-845b-4a1f-89c4-60fce9da139f" providerId="ADAL" clId="{302148C7-1240-49D5-9FCE-6A14C26BD27B}" dt="2022-11-05T10:46:11.627" v="401" actId="14100"/>
          <ac:spMkLst>
            <pc:docMk/>
            <pc:sldMk cId="217136809" sldId="295"/>
            <ac:spMk id="3" creationId="{00000000-0000-0000-0000-000000000000}"/>
          </ac:spMkLst>
        </pc:spChg>
      </pc:sldChg>
      <pc:sldChg chg="add">
        <pc:chgData name="Kate Piper (IMH)" userId="f69ee4e2-845b-4a1f-89c4-60fce9da139f" providerId="ADAL" clId="{302148C7-1240-49D5-9FCE-6A14C26BD27B}" dt="2022-11-05T10:45:31.757" v="394"/>
        <pc:sldMkLst>
          <pc:docMk/>
          <pc:sldMk cId="2802929388" sldId="296"/>
        </pc:sldMkLst>
      </pc:sldChg>
      <pc:sldChg chg="add">
        <pc:chgData name="Kate Piper (IMH)" userId="f69ee4e2-845b-4a1f-89c4-60fce9da139f" providerId="ADAL" clId="{302148C7-1240-49D5-9FCE-6A14C26BD27B}" dt="2022-11-05T10:45:31.757" v="394"/>
        <pc:sldMkLst>
          <pc:docMk/>
          <pc:sldMk cId="2991765708" sldId="297"/>
        </pc:sldMkLst>
      </pc:sldChg>
      <pc:sldChg chg="modSp add mod">
        <pc:chgData name="Kate Piper (IMH)" userId="f69ee4e2-845b-4a1f-89c4-60fce9da139f" providerId="ADAL" clId="{302148C7-1240-49D5-9FCE-6A14C26BD27B}" dt="2022-11-05T10:47:13.075" v="428" actId="20577"/>
        <pc:sldMkLst>
          <pc:docMk/>
          <pc:sldMk cId="2237675700" sldId="298"/>
        </pc:sldMkLst>
        <pc:spChg chg="mod">
          <ac:chgData name="Kate Piper (IMH)" userId="f69ee4e2-845b-4a1f-89c4-60fce9da139f" providerId="ADAL" clId="{302148C7-1240-49D5-9FCE-6A14C26BD27B}" dt="2022-11-05T10:47:13.075" v="428" actId="20577"/>
          <ac:spMkLst>
            <pc:docMk/>
            <pc:sldMk cId="2237675700" sldId="298"/>
            <ac:spMk id="3" creationId="{00000000-0000-0000-0000-000000000000}"/>
          </ac:spMkLst>
        </pc:spChg>
        <pc:spChg chg="mod">
          <ac:chgData name="Kate Piper (IMH)" userId="f69ee4e2-845b-4a1f-89c4-60fce9da139f" providerId="ADAL" clId="{302148C7-1240-49D5-9FCE-6A14C26BD27B}" dt="2022-11-05T10:46:42.747" v="403" actId="14100"/>
          <ac:spMkLst>
            <pc:docMk/>
            <pc:sldMk cId="2237675700" sldId="298"/>
            <ac:spMk id="31746" creationId="{00000000-0000-0000-0000-000000000000}"/>
          </ac:spMkLst>
        </pc:spChg>
      </pc:sldChg>
      <pc:sldChg chg="modSp add mod">
        <pc:chgData name="Kate Piper (IMH)" userId="f69ee4e2-845b-4a1f-89c4-60fce9da139f" providerId="ADAL" clId="{302148C7-1240-49D5-9FCE-6A14C26BD27B}" dt="2022-11-05T10:57:21.637" v="441" actId="20577"/>
        <pc:sldMkLst>
          <pc:docMk/>
          <pc:sldMk cId="717843563" sldId="299"/>
        </pc:sldMkLst>
        <pc:spChg chg="mod">
          <ac:chgData name="Kate Piper (IMH)" userId="f69ee4e2-845b-4a1f-89c4-60fce9da139f" providerId="ADAL" clId="{302148C7-1240-49D5-9FCE-6A14C26BD27B}" dt="2022-11-05T10:57:21.637" v="441" actId="20577"/>
          <ac:spMkLst>
            <pc:docMk/>
            <pc:sldMk cId="717843563" sldId="299"/>
            <ac:spMk id="3" creationId="{00000000-0000-0000-0000-000000000000}"/>
          </ac:spMkLst>
        </pc:spChg>
      </pc:sldChg>
      <pc:sldChg chg="add">
        <pc:chgData name="Kate Piper (IMH)" userId="f69ee4e2-845b-4a1f-89c4-60fce9da139f" providerId="ADAL" clId="{302148C7-1240-49D5-9FCE-6A14C26BD27B}" dt="2022-11-05T10:57:55.889" v="442"/>
        <pc:sldMkLst>
          <pc:docMk/>
          <pc:sldMk cId="1636225246" sldId="300"/>
        </pc:sldMkLst>
      </pc:sldChg>
      <pc:sldChg chg="modSp add mod">
        <pc:chgData name="Kate Piper (IMH)" userId="f69ee4e2-845b-4a1f-89c4-60fce9da139f" providerId="ADAL" clId="{302148C7-1240-49D5-9FCE-6A14C26BD27B}" dt="2022-11-05T10:57:55.981" v="443" actId="27636"/>
        <pc:sldMkLst>
          <pc:docMk/>
          <pc:sldMk cId="101235015" sldId="302"/>
        </pc:sldMkLst>
        <pc:spChg chg="mod">
          <ac:chgData name="Kate Piper (IMH)" userId="f69ee4e2-845b-4a1f-89c4-60fce9da139f" providerId="ADAL" clId="{302148C7-1240-49D5-9FCE-6A14C26BD27B}" dt="2022-11-05T10:57:55.981" v="443" actId="27636"/>
          <ac:spMkLst>
            <pc:docMk/>
            <pc:sldMk cId="101235015" sldId="302"/>
            <ac:spMk id="2" creationId="{00000000-0000-0000-0000-000000000000}"/>
          </ac:spMkLst>
        </pc:spChg>
      </pc:sldChg>
      <pc:sldChg chg="modSp add mod">
        <pc:chgData name="Kate Piper (IMH)" userId="f69ee4e2-845b-4a1f-89c4-60fce9da139f" providerId="ADAL" clId="{302148C7-1240-49D5-9FCE-6A14C26BD27B}" dt="2022-11-05T10:57:55.998" v="444" actId="27636"/>
        <pc:sldMkLst>
          <pc:docMk/>
          <pc:sldMk cId="1722339646" sldId="303"/>
        </pc:sldMkLst>
        <pc:spChg chg="mod">
          <ac:chgData name="Kate Piper (IMH)" userId="f69ee4e2-845b-4a1f-89c4-60fce9da139f" providerId="ADAL" clId="{302148C7-1240-49D5-9FCE-6A14C26BD27B}" dt="2022-11-05T10:57:55.998" v="444" actId="27636"/>
          <ac:spMkLst>
            <pc:docMk/>
            <pc:sldMk cId="1722339646" sldId="303"/>
            <ac:spMk id="3" creationId="{00000000-0000-0000-0000-000000000000}"/>
          </ac:spMkLst>
        </pc:spChg>
      </pc:sldChg>
      <pc:sldChg chg="add">
        <pc:chgData name="Kate Piper (IMH)" userId="f69ee4e2-845b-4a1f-89c4-60fce9da139f" providerId="ADAL" clId="{302148C7-1240-49D5-9FCE-6A14C26BD27B}" dt="2022-11-05T10:57:55.889" v="442"/>
        <pc:sldMkLst>
          <pc:docMk/>
          <pc:sldMk cId="98007573" sldId="304"/>
        </pc:sldMkLst>
      </pc:sldChg>
      <pc:sldChg chg="add">
        <pc:chgData name="Kate Piper (IMH)" userId="f69ee4e2-845b-4a1f-89c4-60fce9da139f" providerId="ADAL" clId="{302148C7-1240-49D5-9FCE-6A14C26BD27B}" dt="2022-11-05T10:57:55.889" v="442"/>
        <pc:sldMkLst>
          <pc:docMk/>
          <pc:sldMk cId="3173820858" sldId="305"/>
        </pc:sldMkLst>
      </pc:sldChg>
      <pc:sldChg chg="add">
        <pc:chgData name="Kate Piper (IMH)" userId="f69ee4e2-845b-4a1f-89c4-60fce9da139f" providerId="ADAL" clId="{302148C7-1240-49D5-9FCE-6A14C26BD27B}" dt="2022-11-05T10:57:55.889" v="442"/>
        <pc:sldMkLst>
          <pc:docMk/>
          <pc:sldMk cId="2426569387" sldId="306"/>
        </pc:sldMkLst>
      </pc:sldChg>
      <pc:sldChg chg="del">
        <pc:chgData name="Kate Piper (IMH)" userId="f69ee4e2-845b-4a1f-89c4-60fce9da139f" providerId="ADAL" clId="{302148C7-1240-49D5-9FCE-6A14C26BD27B}" dt="2022-11-05T10:09:56.208" v="225" actId="47"/>
        <pc:sldMkLst>
          <pc:docMk/>
          <pc:sldMk cId="2728521217" sldId="336"/>
        </pc:sldMkLst>
      </pc:sldChg>
      <pc:sldChg chg="del">
        <pc:chgData name="Kate Piper (IMH)" userId="f69ee4e2-845b-4a1f-89c4-60fce9da139f" providerId="ADAL" clId="{302148C7-1240-49D5-9FCE-6A14C26BD27B}" dt="2022-11-05T10:33:16.450" v="326" actId="47"/>
        <pc:sldMkLst>
          <pc:docMk/>
          <pc:sldMk cId="1417567689" sldId="478"/>
        </pc:sldMkLst>
      </pc:sldChg>
      <pc:sldChg chg="del">
        <pc:chgData name="Kate Piper (IMH)" userId="f69ee4e2-845b-4a1f-89c4-60fce9da139f" providerId="ADAL" clId="{302148C7-1240-49D5-9FCE-6A14C26BD27B}" dt="2022-11-05T10:33:15.816" v="325" actId="47"/>
        <pc:sldMkLst>
          <pc:docMk/>
          <pc:sldMk cId="1987776261" sldId="479"/>
        </pc:sldMkLst>
      </pc:sldChg>
      <pc:sldChg chg="del">
        <pc:chgData name="Kate Piper (IMH)" userId="f69ee4e2-845b-4a1f-89c4-60fce9da139f" providerId="ADAL" clId="{302148C7-1240-49D5-9FCE-6A14C26BD27B}" dt="2022-11-05T10:33:16.761" v="327" actId="47"/>
        <pc:sldMkLst>
          <pc:docMk/>
          <pc:sldMk cId="991769775" sldId="480"/>
        </pc:sldMkLst>
      </pc:sldChg>
      <pc:sldChg chg="del">
        <pc:chgData name="Kate Piper (IMH)" userId="f69ee4e2-845b-4a1f-89c4-60fce9da139f" providerId="ADAL" clId="{302148C7-1240-49D5-9FCE-6A14C26BD27B}" dt="2022-11-05T10:33:17.731" v="329" actId="47"/>
        <pc:sldMkLst>
          <pc:docMk/>
          <pc:sldMk cId="3936766355" sldId="481"/>
        </pc:sldMkLst>
      </pc:sldChg>
      <pc:sldChg chg="del">
        <pc:chgData name="Kate Piper (IMH)" userId="f69ee4e2-845b-4a1f-89c4-60fce9da139f" providerId="ADAL" clId="{302148C7-1240-49D5-9FCE-6A14C26BD27B}" dt="2022-11-05T10:33:18.061" v="330" actId="47"/>
        <pc:sldMkLst>
          <pc:docMk/>
          <pc:sldMk cId="4223199905" sldId="483"/>
        </pc:sldMkLst>
      </pc:sldChg>
      <pc:sldChg chg="del">
        <pc:chgData name="Kate Piper (IMH)" userId="f69ee4e2-845b-4a1f-89c4-60fce9da139f" providerId="ADAL" clId="{302148C7-1240-49D5-9FCE-6A14C26BD27B}" dt="2022-11-05T10:33:18.394" v="331" actId="47"/>
        <pc:sldMkLst>
          <pc:docMk/>
          <pc:sldMk cId="3295038399" sldId="484"/>
        </pc:sldMkLst>
      </pc:sldChg>
      <pc:sldChg chg="del">
        <pc:chgData name="Kate Piper (IMH)" userId="f69ee4e2-845b-4a1f-89c4-60fce9da139f" providerId="ADAL" clId="{302148C7-1240-49D5-9FCE-6A14C26BD27B}" dt="2022-11-05T10:33:17.400" v="328" actId="47"/>
        <pc:sldMkLst>
          <pc:docMk/>
          <pc:sldMk cId="518647393" sldId="485"/>
        </pc:sldMkLst>
      </pc:sldChg>
      <pc:sldChg chg="modSp new mod">
        <pc:chgData name="Kate Piper (IMH)" userId="f69ee4e2-845b-4a1f-89c4-60fce9da139f" providerId="ADAL" clId="{302148C7-1240-49D5-9FCE-6A14C26BD27B}" dt="2022-11-05T10:10:15.849" v="265" actId="20577"/>
        <pc:sldMkLst>
          <pc:docMk/>
          <pc:sldMk cId="4087303906" sldId="486"/>
        </pc:sldMkLst>
        <pc:spChg chg="mod">
          <ac:chgData name="Kate Piper (IMH)" userId="f69ee4e2-845b-4a1f-89c4-60fce9da139f" providerId="ADAL" clId="{302148C7-1240-49D5-9FCE-6A14C26BD27B}" dt="2022-11-05T09:55:01.088" v="10" actId="20577"/>
          <ac:spMkLst>
            <pc:docMk/>
            <pc:sldMk cId="4087303906" sldId="486"/>
            <ac:spMk id="2" creationId="{92E22ED6-AAFD-2724-5D32-397958980DB2}"/>
          </ac:spMkLst>
        </pc:spChg>
        <pc:spChg chg="mod">
          <ac:chgData name="Kate Piper (IMH)" userId="f69ee4e2-845b-4a1f-89c4-60fce9da139f" providerId="ADAL" clId="{302148C7-1240-49D5-9FCE-6A14C26BD27B}" dt="2022-11-05T10:10:15.849" v="265" actId="20577"/>
          <ac:spMkLst>
            <pc:docMk/>
            <pc:sldMk cId="4087303906" sldId="486"/>
            <ac:spMk id="3" creationId="{478FAD98-FBA2-B83D-9912-41245026125E}"/>
          </ac:spMkLst>
        </pc:spChg>
      </pc:sldChg>
      <pc:sldChg chg="addSp delSp modSp new mod">
        <pc:chgData name="Kate Piper (IMH)" userId="f69ee4e2-845b-4a1f-89c4-60fce9da139f" providerId="ADAL" clId="{302148C7-1240-49D5-9FCE-6A14C26BD27B}" dt="2022-11-05T10:20:29.018" v="284" actId="1076"/>
        <pc:sldMkLst>
          <pc:docMk/>
          <pc:sldMk cId="2592239401" sldId="487"/>
        </pc:sldMkLst>
        <pc:spChg chg="del">
          <ac:chgData name="Kate Piper (IMH)" userId="f69ee4e2-845b-4a1f-89c4-60fce9da139f" providerId="ADAL" clId="{302148C7-1240-49D5-9FCE-6A14C26BD27B}" dt="2022-11-05T10:19:46" v="275" actId="478"/>
          <ac:spMkLst>
            <pc:docMk/>
            <pc:sldMk cId="2592239401" sldId="487"/>
            <ac:spMk id="2" creationId="{A1F585C3-9DF5-2BE2-65D4-A6D6FD724871}"/>
          </ac:spMkLst>
        </pc:spChg>
        <pc:spChg chg="del">
          <ac:chgData name="Kate Piper (IMH)" userId="f69ee4e2-845b-4a1f-89c4-60fce9da139f" providerId="ADAL" clId="{302148C7-1240-49D5-9FCE-6A14C26BD27B}" dt="2022-11-05T10:19:47.870" v="276" actId="478"/>
          <ac:spMkLst>
            <pc:docMk/>
            <pc:sldMk cId="2592239401" sldId="487"/>
            <ac:spMk id="3" creationId="{42EED86A-ACFB-A3C7-2902-9320D4E907C1}"/>
          </ac:spMkLst>
        </pc:spChg>
        <pc:spChg chg="add mod">
          <ac:chgData name="Kate Piper (IMH)" userId="f69ee4e2-845b-4a1f-89c4-60fce9da139f" providerId="ADAL" clId="{302148C7-1240-49D5-9FCE-6A14C26BD27B}" dt="2022-11-05T10:20:23.595" v="282" actId="1076"/>
          <ac:spMkLst>
            <pc:docMk/>
            <pc:sldMk cId="2592239401" sldId="487"/>
            <ac:spMk id="5" creationId="{1A11337C-CB97-67C0-1AAF-B762754E0AF1}"/>
          </ac:spMkLst>
        </pc:spChg>
        <pc:spChg chg="add mod">
          <ac:chgData name="Kate Piper (IMH)" userId="f69ee4e2-845b-4a1f-89c4-60fce9da139f" providerId="ADAL" clId="{302148C7-1240-49D5-9FCE-6A14C26BD27B}" dt="2022-11-05T10:20:29.018" v="284" actId="1076"/>
          <ac:spMkLst>
            <pc:docMk/>
            <pc:sldMk cId="2592239401" sldId="487"/>
            <ac:spMk id="6" creationId="{8F0232D8-093C-4B5A-8008-8388D8C20410}"/>
          </ac:spMkLst>
        </pc:spChg>
        <pc:picChg chg="add mod">
          <ac:chgData name="Kate Piper (IMH)" userId="f69ee4e2-845b-4a1f-89c4-60fce9da139f" providerId="ADAL" clId="{302148C7-1240-49D5-9FCE-6A14C26BD27B}" dt="2022-11-05T10:19:55.379" v="278" actId="1076"/>
          <ac:picMkLst>
            <pc:docMk/>
            <pc:sldMk cId="2592239401" sldId="487"/>
            <ac:picMk id="4" creationId="{4B260FFB-F97C-5C49-83CD-061BF97C7AEE}"/>
          </ac:picMkLst>
        </pc:picChg>
      </pc:sldChg>
      <pc:sldChg chg="modSp add mod">
        <pc:chgData name="Kate Piper (IMH)" userId="f69ee4e2-845b-4a1f-89c4-60fce9da139f" providerId="ADAL" clId="{302148C7-1240-49D5-9FCE-6A14C26BD27B}" dt="2022-11-05T11:01:23.065" v="446" actId="27636"/>
        <pc:sldMkLst>
          <pc:docMk/>
          <pc:sldMk cId="1998783217" sldId="488"/>
        </pc:sldMkLst>
        <pc:spChg chg="mod">
          <ac:chgData name="Kate Piper (IMH)" userId="f69ee4e2-845b-4a1f-89c4-60fce9da139f" providerId="ADAL" clId="{302148C7-1240-49D5-9FCE-6A14C26BD27B}" dt="2022-11-05T11:01:23.065" v="446" actId="27636"/>
          <ac:spMkLst>
            <pc:docMk/>
            <pc:sldMk cId="1998783217" sldId="488"/>
            <ac:spMk id="3" creationId="{00000000-0000-0000-0000-000000000000}"/>
          </ac:spMkLst>
        </pc:spChg>
      </pc:sldChg>
      <pc:sldChg chg="add del">
        <pc:chgData name="Kate Piper (IMH)" userId="f69ee4e2-845b-4a1f-89c4-60fce9da139f" providerId="ADAL" clId="{302148C7-1240-49D5-9FCE-6A14C26BD27B}" dt="2022-11-05T10:28:47.639" v="312" actId="47"/>
        <pc:sldMkLst>
          <pc:docMk/>
          <pc:sldMk cId="2679719647" sldId="488"/>
        </pc:sldMkLst>
      </pc:sldChg>
      <pc:sldChg chg="add">
        <pc:chgData name="Kate Piper (IMH)" userId="f69ee4e2-845b-4a1f-89c4-60fce9da139f" providerId="ADAL" clId="{302148C7-1240-49D5-9FCE-6A14C26BD27B}" dt="2022-11-05T11:01:22.968" v="445"/>
        <pc:sldMkLst>
          <pc:docMk/>
          <pc:sldMk cId="362282282" sldId="489"/>
        </pc:sldMkLst>
      </pc:sldChg>
      <pc:sldChg chg="modSp add mod">
        <pc:chgData name="Kate Piper (IMH)" userId="f69ee4e2-845b-4a1f-89c4-60fce9da139f" providerId="ADAL" clId="{302148C7-1240-49D5-9FCE-6A14C26BD27B}" dt="2022-11-05T11:01:23.125" v="448" actId="27636"/>
        <pc:sldMkLst>
          <pc:docMk/>
          <pc:sldMk cId="2878045308" sldId="490"/>
        </pc:sldMkLst>
        <pc:spChg chg="mod">
          <ac:chgData name="Kate Piper (IMH)" userId="f69ee4e2-845b-4a1f-89c4-60fce9da139f" providerId="ADAL" clId="{302148C7-1240-49D5-9FCE-6A14C26BD27B}" dt="2022-11-05T11:01:23.120" v="447" actId="27636"/>
          <ac:spMkLst>
            <pc:docMk/>
            <pc:sldMk cId="2878045308" sldId="490"/>
            <ac:spMk id="3" creationId="{00000000-0000-0000-0000-000000000000}"/>
          </ac:spMkLst>
        </pc:spChg>
        <pc:spChg chg="mod">
          <ac:chgData name="Kate Piper (IMH)" userId="f69ee4e2-845b-4a1f-89c4-60fce9da139f" providerId="ADAL" clId="{302148C7-1240-49D5-9FCE-6A14C26BD27B}" dt="2022-11-05T11:01:23.125" v="448" actId="27636"/>
          <ac:spMkLst>
            <pc:docMk/>
            <pc:sldMk cId="2878045308" sldId="490"/>
            <ac:spMk id="4" creationId="{00000000-0000-0000-0000-000000000000}"/>
          </ac:spMkLst>
        </pc:spChg>
      </pc:sldChg>
      <pc:sldChg chg="modSp add mod">
        <pc:chgData name="Kate Piper (IMH)" userId="f69ee4e2-845b-4a1f-89c4-60fce9da139f" providerId="ADAL" clId="{302148C7-1240-49D5-9FCE-6A14C26BD27B}" dt="2022-11-05T11:01:23.134" v="449" actId="27636"/>
        <pc:sldMkLst>
          <pc:docMk/>
          <pc:sldMk cId="1108027816" sldId="491"/>
        </pc:sldMkLst>
        <pc:spChg chg="mod">
          <ac:chgData name="Kate Piper (IMH)" userId="f69ee4e2-845b-4a1f-89c4-60fce9da139f" providerId="ADAL" clId="{302148C7-1240-49D5-9FCE-6A14C26BD27B}" dt="2022-11-05T11:01:23.134" v="449" actId="27636"/>
          <ac:spMkLst>
            <pc:docMk/>
            <pc:sldMk cId="1108027816" sldId="491"/>
            <ac:spMk id="2" creationId="{00000000-0000-0000-0000-000000000000}"/>
          </ac:spMkLst>
        </pc:spChg>
      </pc:sldChg>
      <pc:sldChg chg="add">
        <pc:chgData name="Kate Piper (IMH)" userId="f69ee4e2-845b-4a1f-89c4-60fce9da139f" providerId="ADAL" clId="{302148C7-1240-49D5-9FCE-6A14C26BD27B}" dt="2022-11-05T11:01:22.968" v="445"/>
        <pc:sldMkLst>
          <pc:docMk/>
          <pc:sldMk cId="3844041069" sldId="492"/>
        </pc:sldMkLst>
      </pc:sldChg>
      <pc:sldChg chg="modSp add mod">
        <pc:chgData name="Kate Piper (IMH)" userId="f69ee4e2-845b-4a1f-89c4-60fce9da139f" providerId="ADAL" clId="{302148C7-1240-49D5-9FCE-6A14C26BD27B}" dt="2022-11-05T11:01:23.143" v="451" actId="27636"/>
        <pc:sldMkLst>
          <pc:docMk/>
          <pc:sldMk cId="2719743128" sldId="493"/>
        </pc:sldMkLst>
        <pc:spChg chg="mod">
          <ac:chgData name="Kate Piper (IMH)" userId="f69ee4e2-845b-4a1f-89c4-60fce9da139f" providerId="ADAL" clId="{302148C7-1240-49D5-9FCE-6A14C26BD27B}" dt="2022-11-05T11:01:23.140" v="450" actId="27636"/>
          <ac:spMkLst>
            <pc:docMk/>
            <pc:sldMk cId="2719743128" sldId="493"/>
            <ac:spMk id="2" creationId="{00000000-0000-0000-0000-000000000000}"/>
          </ac:spMkLst>
        </pc:spChg>
        <pc:spChg chg="mod">
          <ac:chgData name="Kate Piper (IMH)" userId="f69ee4e2-845b-4a1f-89c4-60fce9da139f" providerId="ADAL" clId="{302148C7-1240-49D5-9FCE-6A14C26BD27B}" dt="2022-11-05T11:01:23.143" v="451" actId="27636"/>
          <ac:spMkLst>
            <pc:docMk/>
            <pc:sldMk cId="2719743128" sldId="493"/>
            <ac:spMk id="3" creationId="{00000000-0000-0000-0000-000000000000}"/>
          </ac:spMkLst>
        </pc:spChg>
      </pc:sldChg>
      <pc:sldChg chg="modSp add mod">
        <pc:chgData name="Kate Piper (IMH)" userId="f69ee4e2-845b-4a1f-89c4-60fce9da139f" providerId="ADAL" clId="{302148C7-1240-49D5-9FCE-6A14C26BD27B}" dt="2022-11-05T11:01:23.149" v="452" actId="27636"/>
        <pc:sldMkLst>
          <pc:docMk/>
          <pc:sldMk cId="2391869660" sldId="494"/>
        </pc:sldMkLst>
        <pc:spChg chg="mod">
          <ac:chgData name="Kate Piper (IMH)" userId="f69ee4e2-845b-4a1f-89c4-60fce9da139f" providerId="ADAL" clId="{302148C7-1240-49D5-9FCE-6A14C26BD27B}" dt="2022-11-05T11:01:23.149" v="452" actId="27636"/>
          <ac:spMkLst>
            <pc:docMk/>
            <pc:sldMk cId="2391869660" sldId="494"/>
            <ac:spMk id="3" creationId="{00000000-0000-0000-0000-000000000000}"/>
          </ac:spMkLst>
        </pc:spChg>
      </pc:sldChg>
      <pc:sldChg chg="add">
        <pc:chgData name="Kate Piper (IMH)" userId="f69ee4e2-845b-4a1f-89c4-60fce9da139f" providerId="ADAL" clId="{302148C7-1240-49D5-9FCE-6A14C26BD27B}" dt="2022-11-05T11:01:22.968" v="445"/>
        <pc:sldMkLst>
          <pc:docMk/>
          <pc:sldMk cId="1688462527" sldId="495"/>
        </pc:sldMkLst>
      </pc:sldChg>
      <pc:sldChg chg="add">
        <pc:chgData name="Kate Piper (IMH)" userId="f69ee4e2-845b-4a1f-89c4-60fce9da139f" providerId="ADAL" clId="{302148C7-1240-49D5-9FCE-6A14C26BD27B}" dt="2022-11-05T11:01:22.968" v="445"/>
        <pc:sldMkLst>
          <pc:docMk/>
          <pc:sldMk cId="2114235461" sldId="496"/>
        </pc:sldMkLst>
      </pc:sldChg>
      <pc:sldChg chg="addSp delSp modSp new mod delAnim modAnim">
        <pc:chgData name="Kate Piper (IMH)" userId="f69ee4e2-845b-4a1f-89c4-60fce9da139f" providerId="ADAL" clId="{302148C7-1240-49D5-9FCE-6A14C26BD27B}" dt="2022-11-05T11:09:14.337" v="677"/>
        <pc:sldMkLst>
          <pc:docMk/>
          <pc:sldMk cId="2081941986" sldId="497"/>
        </pc:sldMkLst>
        <pc:spChg chg="mod">
          <ac:chgData name="Kate Piper (IMH)" userId="f69ee4e2-845b-4a1f-89c4-60fce9da139f" providerId="ADAL" clId="{302148C7-1240-49D5-9FCE-6A14C26BD27B}" dt="2022-11-05T11:08:37.957" v="658" actId="1076"/>
          <ac:spMkLst>
            <pc:docMk/>
            <pc:sldMk cId="2081941986" sldId="497"/>
            <ac:spMk id="2" creationId="{CE1368E4-A798-2F5C-E993-31F45A686D0D}"/>
          </ac:spMkLst>
        </pc:spChg>
        <pc:spChg chg="mod">
          <ac:chgData name="Kate Piper (IMH)" userId="f69ee4e2-845b-4a1f-89c4-60fce9da139f" providerId="ADAL" clId="{302148C7-1240-49D5-9FCE-6A14C26BD27B}" dt="2022-11-05T11:09:06.569" v="675" actId="27636"/>
          <ac:spMkLst>
            <pc:docMk/>
            <pc:sldMk cId="2081941986" sldId="497"/>
            <ac:spMk id="3" creationId="{E38A97C2-4278-B421-A3CB-D384B3C508A2}"/>
          </ac:spMkLst>
        </pc:spChg>
        <pc:spChg chg="add del">
          <ac:chgData name="Kate Piper (IMH)" userId="f69ee4e2-845b-4a1f-89c4-60fce9da139f" providerId="ADAL" clId="{302148C7-1240-49D5-9FCE-6A14C26BD27B}" dt="2022-11-05T11:08:25.854" v="653"/>
          <ac:spMkLst>
            <pc:docMk/>
            <pc:sldMk cId="2081941986" sldId="497"/>
            <ac:spMk id="5" creationId="{08D361F1-E2A8-85C3-49BE-98291AAFDEFA}"/>
          </ac:spMkLst>
        </pc:spChg>
        <pc:picChg chg="add del mod">
          <ac:chgData name="Kate Piper (IMH)" userId="f69ee4e2-845b-4a1f-89c4-60fce9da139f" providerId="ADAL" clId="{302148C7-1240-49D5-9FCE-6A14C26BD27B}" dt="2022-11-05T11:08:27.981" v="655" actId="478"/>
          <ac:picMkLst>
            <pc:docMk/>
            <pc:sldMk cId="2081941986" sldId="497"/>
            <ac:picMk id="4" creationId="{90452981-636B-EB85-5461-3109FF6224AF}"/>
          </ac:picMkLst>
        </pc:picChg>
        <pc:picChg chg="add mod">
          <ac:chgData name="Kate Piper (IMH)" userId="f69ee4e2-845b-4a1f-89c4-60fce9da139f" providerId="ADAL" clId="{302148C7-1240-49D5-9FCE-6A14C26BD27B}" dt="2022-11-05T11:09:12.241" v="676" actId="1076"/>
          <ac:picMkLst>
            <pc:docMk/>
            <pc:sldMk cId="2081941986" sldId="497"/>
            <ac:picMk id="6" creationId="{E2B2AF61-0F60-E6DE-5347-7F65E4C2A10A}"/>
          </ac:picMkLst>
        </pc:picChg>
      </pc:sldChg>
    </pc:docChg>
  </pc:docChgLst>
  <pc:docChgLst>
    <pc:chgData name="Kate Piper (IMH)" userId="f69ee4e2-845b-4a1f-89c4-60fce9da139f" providerId="ADAL" clId="{396E6A3E-19B5-42D1-A872-EE028CD491FA}"/>
    <pc:docChg chg="custSel addSld delSld modSld sldOrd">
      <pc:chgData name="Kate Piper (IMH)" userId="f69ee4e2-845b-4a1f-89c4-60fce9da139f" providerId="ADAL" clId="{396E6A3E-19B5-42D1-A872-EE028CD491FA}" dt="2022-11-06T15:04:52.244" v="1884" actId="20577"/>
      <pc:docMkLst>
        <pc:docMk/>
      </pc:docMkLst>
      <pc:sldChg chg="modSp mod">
        <pc:chgData name="Kate Piper (IMH)" userId="f69ee4e2-845b-4a1f-89c4-60fce9da139f" providerId="ADAL" clId="{396E6A3E-19B5-42D1-A872-EE028CD491FA}" dt="2022-11-06T13:49:38.585" v="668" actId="403"/>
        <pc:sldMkLst>
          <pc:docMk/>
          <pc:sldMk cId="3046771578" sldId="257"/>
        </pc:sldMkLst>
        <pc:spChg chg="mod">
          <ac:chgData name="Kate Piper (IMH)" userId="f69ee4e2-845b-4a1f-89c4-60fce9da139f" providerId="ADAL" clId="{396E6A3E-19B5-42D1-A872-EE028CD491FA}" dt="2022-11-06T13:49:13.765" v="663" actId="14100"/>
          <ac:spMkLst>
            <pc:docMk/>
            <pc:sldMk cId="3046771578" sldId="257"/>
            <ac:spMk id="4" creationId="{00000000-0000-0000-0000-000000000000}"/>
          </ac:spMkLst>
        </pc:spChg>
        <pc:spChg chg="mod">
          <ac:chgData name="Kate Piper (IMH)" userId="f69ee4e2-845b-4a1f-89c4-60fce9da139f" providerId="ADAL" clId="{396E6A3E-19B5-42D1-A872-EE028CD491FA}" dt="2022-11-06T13:49:38.585" v="668" actId="403"/>
          <ac:spMkLst>
            <pc:docMk/>
            <pc:sldMk cId="3046771578" sldId="257"/>
            <ac:spMk id="5" creationId="{00000000-0000-0000-0000-000000000000}"/>
          </ac:spMkLst>
        </pc:spChg>
      </pc:sldChg>
      <pc:sldChg chg="modSp ord">
        <pc:chgData name="Kate Piper (IMH)" userId="f69ee4e2-845b-4a1f-89c4-60fce9da139f" providerId="ADAL" clId="{396E6A3E-19B5-42D1-A872-EE028CD491FA}" dt="2022-11-06T13:51:18.250" v="671"/>
        <pc:sldMkLst>
          <pc:docMk/>
          <pc:sldMk cId="3368718839" sldId="260"/>
        </pc:sldMkLst>
        <pc:spChg chg="mod">
          <ac:chgData name="Kate Piper (IMH)" userId="f69ee4e2-845b-4a1f-89c4-60fce9da139f" providerId="ADAL" clId="{396E6A3E-19B5-42D1-A872-EE028CD491FA}" dt="2022-11-06T13:51:10.584" v="669" actId="20577"/>
          <ac:spMkLst>
            <pc:docMk/>
            <pc:sldMk cId="3368718839" sldId="260"/>
            <ac:spMk id="3" creationId="{00000000-0000-0000-0000-000000000000}"/>
          </ac:spMkLst>
        </pc:spChg>
      </pc:sldChg>
      <pc:sldChg chg="modSp mod">
        <pc:chgData name="Kate Piper (IMH)" userId="f69ee4e2-845b-4a1f-89c4-60fce9da139f" providerId="ADAL" clId="{396E6A3E-19B5-42D1-A872-EE028CD491FA}" dt="2022-11-06T14:02:17.747" v="692" actId="14100"/>
        <pc:sldMkLst>
          <pc:docMk/>
          <pc:sldMk cId="4265039411" sldId="261"/>
        </pc:sldMkLst>
        <pc:spChg chg="mod">
          <ac:chgData name="Kate Piper (IMH)" userId="f69ee4e2-845b-4a1f-89c4-60fce9da139f" providerId="ADAL" clId="{396E6A3E-19B5-42D1-A872-EE028CD491FA}" dt="2022-11-06T14:02:17.747" v="692" actId="14100"/>
          <ac:spMkLst>
            <pc:docMk/>
            <pc:sldMk cId="4265039411" sldId="261"/>
            <ac:spMk id="3" creationId="{00000000-0000-0000-0000-000000000000}"/>
          </ac:spMkLst>
        </pc:spChg>
      </pc:sldChg>
      <pc:sldChg chg="modSp mod">
        <pc:chgData name="Kate Piper (IMH)" userId="f69ee4e2-845b-4a1f-89c4-60fce9da139f" providerId="ADAL" clId="{396E6A3E-19B5-42D1-A872-EE028CD491FA}" dt="2022-11-06T14:31:40.047" v="772" actId="14100"/>
        <pc:sldMkLst>
          <pc:docMk/>
          <pc:sldMk cId="1007180520" sldId="262"/>
        </pc:sldMkLst>
        <pc:spChg chg="mod">
          <ac:chgData name="Kate Piper (IMH)" userId="f69ee4e2-845b-4a1f-89c4-60fce9da139f" providerId="ADAL" clId="{396E6A3E-19B5-42D1-A872-EE028CD491FA}" dt="2022-11-06T14:31:40.047" v="772" actId="14100"/>
          <ac:spMkLst>
            <pc:docMk/>
            <pc:sldMk cId="1007180520" sldId="262"/>
            <ac:spMk id="3" creationId="{00000000-0000-0000-0000-000000000000}"/>
          </ac:spMkLst>
        </pc:spChg>
      </pc:sldChg>
      <pc:sldChg chg="modSp mod">
        <pc:chgData name="Kate Piper (IMH)" userId="f69ee4e2-845b-4a1f-89c4-60fce9da139f" providerId="ADAL" clId="{396E6A3E-19B5-42D1-A872-EE028CD491FA}" dt="2022-11-06T13:57:17.577" v="679" actId="1076"/>
        <pc:sldMkLst>
          <pc:docMk/>
          <pc:sldMk cId="359763857" sldId="265"/>
        </pc:sldMkLst>
        <pc:spChg chg="mod">
          <ac:chgData name="Kate Piper (IMH)" userId="f69ee4e2-845b-4a1f-89c4-60fce9da139f" providerId="ADAL" clId="{396E6A3E-19B5-42D1-A872-EE028CD491FA}" dt="2022-11-06T13:57:17.577" v="679" actId="1076"/>
          <ac:spMkLst>
            <pc:docMk/>
            <pc:sldMk cId="359763857" sldId="265"/>
            <ac:spMk id="2" creationId="{00000000-0000-0000-0000-000000000000}"/>
          </ac:spMkLst>
        </pc:spChg>
      </pc:sldChg>
      <pc:sldChg chg="modSp mod">
        <pc:chgData name="Kate Piper (IMH)" userId="f69ee4e2-845b-4a1f-89c4-60fce9da139f" providerId="ADAL" clId="{396E6A3E-19B5-42D1-A872-EE028CD491FA}" dt="2022-11-06T14:41:43.669" v="777" actId="6549"/>
        <pc:sldMkLst>
          <pc:docMk/>
          <pc:sldMk cId="2047617662" sldId="269"/>
        </pc:sldMkLst>
        <pc:spChg chg="mod">
          <ac:chgData name="Kate Piper (IMH)" userId="f69ee4e2-845b-4a1f-89c4-60fce9da139f" providerId="ADAL" clId="{396E6A3E-19B5-42D1-A872-EE028CD491FA}" dt="2022-11-06T14:41:43.669" v="777" actId="6549"/>
          <ac:spMkLst>
            <pc:docMk/>
            <pc:sldMk cId="2047617662" sldId="269"/>
            <ac:spMk id="3" creationId="{00000000-0000-0000-0000-000000000000}"/>
          </ac:spMkLst>
        </pc:spChg>
      </pc:sldChg>
      <pc:sldChg chg="modSp mod">
        <pc:chgData name="Kate Piper (IMH)" userId="f69ee4e2-845b-4a1f-89c4-60fce9da139f" providerId="ADAL" clId="{396E6A3E-19B5-42D1-A872-EE028CD491FA}" dt="2022-11-06T13:46:33.466" v="480" actId="20577"/>
        <pc:sldMkLst>
          <pc:docMk/>
          <pc:sldMk cId="2337036558" sldId="273"/>
        </pc:sldMkLst>
        <pc:spChg chg="mod">
          <ac:chgData name="Kate Piper (IMH)" userId="f69ee4e2-845b-4a1f-89c4-60fce9da139f" providerId="ADAL" clId="{396E6A3E-19B5-42D1-A872-EE028CD491FA}" dt="2022-11-06T13:45:01.660" v="403" actId="14100"/>
          <ac:spMkLst>
            <pc:docMk/>
            <pc:sldMk cId="2337036558" sldId="273"/>
            <ac:spMk id="2" creationId="{00000000-0000-0000-0000-000000000000}"/>
          </ac:spMkLst>
        </pc:spChg>
        <pc:spChg chg="mod">
          <ac:chgData name="Kate Piper (IMH)" userId="f69ee4e2-845b-4a1f-89c4-60fce9da139f" providerId="ADAL" clId="{396E6A3E-19B5-42D1-A872-EE028CD491FA}" dt="2022-11-06T13:45:11.314" v="425" actId="1035"/>
          <ac:spMkLst>
            <pc:docMk/>
            <pc:sldMk cId="2337036558" sldId="273"/>
            <ac:spMk id="4" creationId="{00000000-0000-0000-0000-000000000000}"/>
          </ac:spMkLst>
        </pc:spChg>
        <pc:spChg chg="mod">
          <ac:chgData name="Kate Piper (IMH)" userId="f69ee4e2-845b-4a1f-89c4-60fce9da139f" providerId="ADAL" clId="{396E6A3E-19B5-42D1-A872-EE028CD491FA}" dt="2022-11-06T13:46:33.466" v="480" actId="20577"/>
          <ac:spMkLst>
            <pc:docMk/>
            <pc:sldMk cId="2337036558" sldId="273"/>
            <ac:spMk id="5" creationId="{00000000-0000-0000-0000-000000000000}"/>
          </ac:spMkLst>
        </pc:spChg>
        <pc:spChg chg="mod">
          <ac:chgData name="Kate Piper (IMH)" userId="f69ee4e2-845b-4a1f-89c4-60fce9da139f" providerId="ADAL" clId="{396E6A3E-19B5-42D1-A872-EE028CD491FA}" dt="2022-11-06T13:45:11.314" v="425" actId="1035"/>
          <ac:spMkLst>
            <pc:docMk/>
            <pc:sldMk cId="2337036558" sldId="273"/>
            <ac:spMk id="6" creationId="{00000000-0000-0000-0000-000000000000}"/>
          </ac:spMkLst>
        </pc:spChg>
        <pc:spChg chg="mod">
          <ac:chgData name="Kate Piper (IMH)" userId="f69ee4e2-845b-4a1f-89c4-60fce9da139f" providerId="ADAL" clId="{396E6A3E-19B5-42D1-A872-EE028CD491FA}" dt="2022-11-06T13:45:23.619" v="479" actId="14100"/>
          <ac:spMkLst>
            <pc:docMk/>
            <pc:sldMk cId="2337036558" sldId="273"/>
            <ac:spMk id="7" creationId="{00000000-0000-0000-0000-000000000000}"/>
          </ac:spMkLst>
        </pc:spChg>
      </pc:sldChg>
      <pc:sldChg chg="del">
        <pc:chgData name="Kate Piper (IMH)" userId="f69ee4e2-845b-4a1f-89c4-60fce9da139f" providerId="ADAL" clId="{396E6A3E-19B5-42D1-A872-EE028CD491FA}" dt="2022-11-06T14:42:52.137" v="779" actId="47"/>
        <pc:sldMkLst>
          <pc:docMk/>
          <pc:sldMk cId="2509180182" sldId="274"/>
        </pc:sldMkLst>
      </pc:sldChg>
      <pc:sldChg chg="modSp mod">
        <pc:chgData name="Kate Piper (IMH)" userId="f69ee4e2-845b-4a1f-89c4-60fce9da139f" providerId="ADAL" clId="{396E6A3E-19B5-42D1-A872-EE028CD491FA}" dt="2022-11-06T13:41:26" v="372" actId="1035"/>
        <pc:sldMkLst>
          <pc:docMk/>
          <pc:sldMk cId="2580058142" sldId="275"/>
        </pc:sldMkLst>
        <pc:spChg chg="mod">
          <ac:chgData name="Kate Piper (IMH)" userId="f69ee4e2-845b-4a1f-89c4-60fce9da139f" providerId="ADAL" clId="{396E6A3E-19B5-42D1-A872-EE028CD491FA}" dt="2022-11-06T13:41:26" v="372" actId="1035"/>
          <ac:spMkLst>
            <pc:docMk/>
            <pc:sldMk cId="2580058142" sldId="275"/>
            <ac:spMk id="5" creationId="{00000000-0000-0000-0000-000000000000}"/>
          </ac:spMkLst>
        </pc:spChg>
        <pc:spChg chg="mod">
          <ac:chgData name="Kate Piper (IMH)" userId="f69ee4e2-845b-4a1f-89c4-60fce9da139f" providerId="ADAL" clId="{396E6A3E-19B5-42D1-A872-EE028CD491FA}" dt="2022-11-06T13:41:20.718" v="357" actId="1035"/>
          <ac:spMkLst>
            <pc:docMk/>
            <pc:sldMk cId="2580058142" sldId="275"/>
            <ac:spMk id="6" creationId="{00000000-0000-0000-0000-000000000000}"/>
          </ac:spMkLst>
        </pc:spChg>
        <pc:spChg chg="mod">
          <ac:chgData name="Kate Piper (IMH)" userId="f69ee4e2-845b-4a1f-89c4-60fce9da139f" providerId="ADAL" clId="{396E6A3E-19B5-42D1-A872-EE028CD491FA}" dt="2022-11-06T13:41:26" v="372" actId="1035"/>
          <ac:spMkLst>
            <pc:docMk/>
            <pc:sldMk cId="2580058142" sldId="275"/>
            <ac:spMk id="7" creationId="{00000000-0000-0000-0000-000000000000}"/>
          </ac:spMkLst>
        </pc:spChg>
        <pc:spChg chg="mod">
          <ac:chgData name="Kate Piper (IMH)" userId="f69ee4e2-845b-4a1f-89c4-60fce9da139f" providerId="ADAL" clId="{396E6A3E-19B5-42D1-A872-EE028CD491FA}" dt="2022-11-06T13:41:20.718" v="357" actId="1035"/>
          <ac:spMkLst>
            <pc:docMk/>
            <pc:sldMk cId="2580058142" sldId="275"/>
            <ac:spMk id="8" creationId="{00000000-0000-0000-0000-000000000000}"/>
          </ac:spMkLst>
        </pc:spChg>
      </pc:sldChg>
      <pc:sldChg chg="del">
        <pc:chgData name="Kate Piper (IMH)" userId="f69ee4e2-845b-4a1f-89c4-60fce9da139f" providerId="ADAL" clId="{396E6A3E-19B5-42D1-A872-EE028CD491FA}" dt="2022-11-06T14:42:56.154" v="781" actId="47"/>
        <pc:sldMkLst>
          <pc:docMk/>
          <pc:sldMk cId="1487481316" sldId="276"/>
        </pc:sldMkLst>
      </pc:sldChg>
      <pc:sldChg chg="modSp mod">
        <pc:chgData name="Kate Piper (IMH)" userId="f69ee4e2-845b-4a1f-89c4-60fce9da139f" providerId="ADAL" clId="{396E6A3E-19B5-42D1-A872-EE028CD491FA}" dt="2022-11-06T13:40:43.151" v="326" actId="20577"/>
        <pc:sldMkLst>
          <pc:docMk/>
          <pc:sldMk cId="3218022997" sldId="277"/>
        </pc:sldMkLst>
        <pc:spChg chg="mod">
          <ac:chgData name="Kate Piper (IMH)" userId="f69ee4e2-845b-4a1f-89c4-60fce9da139f" providerId="ADAL" clId="{396E6A3E-19B5-42D1-A872-EE028CD491FA}" dt="2022-11-06T13:40:13.232" v="323" actId="27636"/>
          <ac:spMkLst>
            <pc:docMk/>
            <pc:sldMk cId="3218022997" sldId="277"/>
            <ac:spMk id="2" creationId="{00000000-0000-0000-0000-000000000000}"/>
          </ac:spMkLst>
        </pc:spChg>
        <pc:spChg chg="mod">
          <ac:chgData name="Kate Piper (IMH)" userId="f69ee4e2-845b-4a1f-89c4-60fce9da139f" providerId="ADAL" clId="{396E6A3E-19B5-42D1-A872-EE028CD491FA}" dt="2022-11-06T13:40:43.151" v="326" actId="20577"/>
          <ac:spMkLst>
            <pc:docMk/>
            <pc:sldMk cId="3218022997" sldId="277"/>
            <ac:spMk id="3" creationId="{00000000-0000-0000-0000-000000000000}"/>
          </ac:spMkLst>
        </pc:spChg>
      </pc:sldChg>
      <pc:sldChg chg="modSp mod">
        <pc:chgData name="Kate Piper (IMH)" userId="f69ee4e2-845b-4a1f-89c4-60fce9da139f" providerId="ADAL" clId="{396E6A3E-19B5-42D1-A872-EE028CD491FA}" dt="2022-11-06T13:48:21.406" v="662" actId="255"/>
        <pc:sldMkLst>
          <pc:docMk/>
          <pc:sldMk cId="637802915" sldId="278"/>
        </pc:sldMkLst>
        <pc:spChg chg="mod">
          <ac:chgData name="Kate Piper (IMH)" userId="f69ee4e2-845b-4a1f-89c4-60fce9da139f" providerId="ADAL" clId="{396E6A3E-19B5-42D1-A872-EE028CD491FA}" dt="2022-11-06T13:47:53.850" v="627" actId="1076"/>
          <ac:spMkLst>
            <pc:docMk/>
            <pc:sldMk cId="637802915" sldId="278"/>
            <ac:spMk id="2" creationId="{00000000-0000-0000-0000-000000000000}"/>
          </ac:spMkLst>
        </pc:spChg>
        <pc:spChg chg="mod">
          <ac:chgData name="Kate Piper (IMH)" userId="f69ee4e2-845b-4a1f-89c4-60fce9da139f" providerId="ADAL" clId="{396E6A3E-19B5-42D1-A872-EE028CD491FA}" dt="2022-11-06T13:47:59.203" v="654" actId="1038"/>
          <ac:spMkLst>
            <pc:docMk/>
            <pc:sldMk cId="637802915" sldId="278"/>
            <ac:spMk id="3" creationId="{00000000-0000-0000-0000-000000000000}"/>
          </ac:spMkLst>
        </pc:spChg>
        <pc:spChg chg="mod">
          <ac:chgData name="Kate Piper (IMH)" userId="f69ee4e2-845b-4a1f-89c4-60fce9da139f" providerId="ADAL" clId="{396E6A3E-19B5-42D1-A872-EE028CD491FA}" dt="2022-11-06T13:48:21.406" v="662" actId="255"/>
          <ac:spMkLst>
            <pc:docMk/>
            <pc:sldMk cId="637802915" sldId="278"/>
            <ac:spMk id="4" creationId="{00000000-0000-0000-0000-000000000000}"/>
          </ac:spMkLst>
        </pc:spChg>
        <pc:spChg chg="mod">
          <ac:chgData name="Kate Piper (IMH)" userId="f69ee4e2-845b-4a1f-89c4-60fce9da139f" providerId="ADAL" clId="{396E6A3E-19B5-42D1-A872-EE028CD491FA}" dt="2022-11-06T13:47:59.203" v="654" actId="1038"/>
          <ac:spMkLst>
            <pc:docMk/>
            <pc:sldMk cId="637802915" sldId="278"/>
            <ac:spMk id="5" creationId="{00000000-0000-0000-0000-000000000000}"/>
          </ac:spMkLst>
        </pc:spChg>
        <pc:spChg chg="mod">
          <ac:chgData name="Kate Piper (IMH)" userId="f69ee4e2-845b-4a1f-89c4-60fce9da139f" providerId="ADAL" clId="{396E6A3E-19B5-42D1-A872-EE028CD491FA}" dt="2022-11-06T13:47:50.937" v="626" actId="1035"/>
          <ac:spMkLst>
            <pc:docMk/>
            <pc:sldMk cId="637802915" sldId="278"/>
            <ac:spMk id="6" creationId="{00000000-0000-0000-0000-000000000000}"/>
          </ac:spMkLst>
        </pc:spChg>
      </pc:sldChg>
      <pc:sldChg chg="modSp mod">
        <pc:chgData name="Kate Piper (IMH)" userId="f69ee4e2-845b-4a1f-89c4-60fce9da139f" providerId="ADAL" clId="{396E6A3E-19B5-42D1-A872-EE028CD491FA}" dt="2022-11-06T14:05:38.329" v="694" actId="14100"/>
        <pc:sldMkLst>
          <pc:docMk/>
          <pc:sldMk cId="4148946053" sldId="292"/>
        </pc:sldMkLst>
        <pc:spChg chg="mod">
          <ac:chgData name="Kate Piper (IMH)" userId="f69ee4e2-845b-4a1f-89c4-60fce9da139f" providerId="ADAL" clId="{396E6A3E-19B5-42D1-A872-EE028CD491FA}" dt="2022-11-06T14:05:38.329" v="694" actId="14100"/>
          <ac:spMkLst>
            <pc:docMk/>
            <pc:sldMk cId="4148946053" sldId="292"/>
            <ac:spMk id="25603" creationId="{00000000-0000-0000-0000-000000000000}"/>
          </ac:spMkLst>
        </pc:spChg>
      </pc:sldChg>
      <pc:sldChg chg="modSp mod">
        <pc:chgData name="Kate Piper (IMH)" userId="f69ee4e2-845b-4a1f-89c4-60fce9da139f" providerId="ADAL" clId="{396E6A3E-19B5-42D1-A872-EE028CD491FA}" dt="2022-11-06T14:12:39.338" v="695" actId="1076"/>
        <pc:sldMkLst>
          <pc:docMk/>
          <pc:sldMk cId="217136809" sldId="295"/>
        </pc:sldMkLst>
        <pc:spChg chg="mod">
          <ac:chgData name="Kate Piper (IMH)" userId="f69ee4e2-845b-4a1f-89c4-60fce9da139f" providerId="ADAL" clId="{396E6A3E-19B5-42D1-A872-EE028CD491FA}" dt="2022-11-06T14:12:39.338" v="695" actId="1076"/>
          <ac:spMkLst>
            <pc:docMk/>
            <pc:sldMk cId="217136809" sldId="295"/>
            <ac:spMk id="28674" creationId="{00000000-0000-0000-0000-000000000000}"/>
          </ac:spMkLst>
        </pc:spChg>
      </pc:sldChg>
      <pc:sldChg chg="modSp mod">
        <pc:chgData name="Kate Piper (IMH)" userId="f69ee4e2-845b-4a1f-89c4-60fce9da139f" providerId="ADAL" clId="{396E6A3E-19B5-42D1-A872-EE028CD491FA}" dt="2022-11-06T14:14:37.027" v="699" actId="20577"/>
        <pc:sldMkLst>
          <pc:docMk/>
          <pc:sldMk cId="2237675700" sldId="298"/>
        </pc:sldMkLst>
        <pc:spChg chg="mod">
          <ac:chgData name="Kate Piper (IMH)" userId="f69ee4e2-845b-4a1f-89c4-60fce9da139f" providerId="ADAL" clId="{396E6A3E-19B5-42D1-A872-EE028CD491FA}" dt="2022-11-06T14:14:37.027" v="699" actId="20577"/>
          <ac:spMkLst>
            <pc:docMk/>
            <pc:sldMk cId="2237675700" sldId="298"/>
            <ac:spMk id="3" creationId="{00000000-0000-0000-0000-000000000000}"/>
          </ac:spMkLst>
        </pc:spChg>
      </pc:sldChg>
      <pc:sldChg chg="modSp mod modAnim">
        <pc:chgData name="Kate Piper (IMH)" userId="f69ee4e2-845b-4a1f-89c4-60fce9da139f" providerId="ADAL" clId="{396E6A3E-19B5-42D1-A872-EE028CD491FA}" dt="2022-11-06T14:20:28.576" v="701"/>
        <pc:sldMkLst>
          <pc:docMk/>
          <pc:sldMk cId="717843563" sldId="299"/>
        </pc:sldMkLst>
        <pc:spChg chg="mod">
          <ac:chgData name="Kate Piper (IMH)" userId="f69ee4e2-845b-4a1f-89c4-60fce9da139f" providerId="ADAL" clId="{396E6A3E-19B5-42D1-A872-EE028CD491FA}" dt="2022-11-06T14:20:15.668" v="700" actId="313"/>
          <ac:spMkLst>
            <pc:docMk/>
            <pc:sldMk cId="717843563" sldId="299"/>
            <ac:spMk id="3" creationId="{00000000-0000-0000-0000-000000000000}"/>
          </ac:spMkLst>
        </pc:spChg>
      </pc:sldChg>
      <pc:sldChg chg="del">
        <pc:chgData name="Kate Piper (IMH)" userId="f69ee4e2-845b-4a1f-89c4-60fce9da139f" providerId="ADAL" clId="{396E6A3E-19B5-42D1-A872-EE028CD491FA}" dt="2022-11-06T14:24:01.241" v="702" actId="2696"/>
        <pc:sldMkLst>
          <pc:docMk/>
          <pc:sldMk cId="1636225246" sldId="300"/>
        </pc:sldMkLst>
      </pc:sldChg>
      <pc:sldChg chg="add">
        <pc:chgData name="Kate Piper (IMH)" userId="f69ee4e2-845b-4a1f-89c4-60fce9da139f" providerId="ADAL" clId="{396E6A3E-19B5-42D1-A872-EE028CD491FA}" dt="2022-11-06T14:24:08.208" v="703"/>
        <pc:sldMkLst>
          <pc:docMk/>
          <pc:sldMk cId="1694618264" sldId="300"/>
        </pc:sldMkLst>
      </pc:sldChg>
      <pc:sldChg chg="del">
        <pc:chgData name="Kate Piper (IMH)" userId="f69ee4e2-845b-4a1f-89c4-60fce9da139f" providerId="ADAL" clId="{396E6A3E-19B5-42D1-A872-EE028CD491FA}" dt="2022-11-06T14:24:01.241" v="702" actId="2696"/>
        <pc:sldMkLst>
          <pc:docMk/>
          <pc:sldMk cId="101235015" sldId="302"/>
        </pc:sldMkLst>
      </pc:sldChg>
      <pc:sldChg chg="add">
        <pc:chgData name="Kate Piper (IMH)" userId="f69ee4e2-845b-4a1f-89c4-60fce9da139f" providerId="ADAL" clId="{396E6A3E-19B5-42D1-A872-EE028CD491FA}" dt="2022-11-06T14:24:08.208" v="703"/>
        <pc:sldMkLst>
          <pc:docMk/>
          <pc:sldMk cId="758593704" sldId="302"/>
        </pc:sldMkLst>
      </pc:sldChg>
      <pc:sldChg chg="add">
        <pc:chgData name="Kate Piper (IMH)" userId="f69ee4e2-845b-4a1f-89c4-60fce9da139f" providerId="ADAL" clId="{396E6A3E-19B5-42D1-A872-EE028CD491FA}" dt="2022-11-06T14:24:08.208" v="703"/>
        <pc:sldMkLst>
          <pc:docMk/>
          <pc:sldMk cId="1655024951" sldId="303"/>
        </pc:sldMkLst>
      </pc:sldChg>
      <pc:sldChg chg="del">
        <pc:chgData name="Kate Piper (IMH)" userId="f69ee4e2-845b-4a1f-89c4-60fce9da139f" providerId="ADAL" clId="{396E6A3E-19B5-42D1-A872-EE028CD491FA}" dt="2022-11-06T14:24:01.241" v="702" actId="2696"/>
        <pc:sldMkLst>
          <pc:docMk/>
          <pc:sldMk cId="1722339646" sldId="303"/>
        </pc:sldMkLst>
      </pc:sldChg>
      <pc:sldChg chg="del">
        <pc:chgData name="Kate Piper (IMH)" userId="f69ee4e2-845b-4a1f-89c4-60fce9da139f" providerId="ADAL" clId="{396E6A3E-19B5-42D1-A872-EE028CD491FA}" dt="2022-11-06T14:24:01.241" v="702" actId="2696"/>
        <pc:sldMkLst>
          <pc:docMk/>
          <pc:sldMk cId="98007573" sldId="304"/>
        </pc:sldMkLst>
      </pc:sldChg>
      <pc:sldChg chg="add">
        <pc:chgData name="Kate Piper (IMH)" userId="f69ee4e2-845b-4a1f-89c4-60fce9da139f" providerId="ADAL" clId="{396E6A3E-19B5-42D1-A872-EE028CD491FA}" dt="2022-11-06T14:24:08.208" v="703"/>
        <pc:sldMkLst>
          <pc:docMk/>
          <pc:sldMk cId="4243892152" sldId="304"/>
        </pc:sldMkLst>
      </pc:sldChg>
      <pc:sldChg chg="del">
        <pc:chgData name="Kate Piper (IMH)" userId="f69ee4e2-845b-4a1f-89c4-60fce9da139f" providerId="ADAL" clId="{396E6A3E-19B5-42D1-A872-EE028CD491FA}" dt="2022-11-06T14:24:01.241" v="702" actId="2696"/>
        <pc:sldMkLst>
          <pc:docMk/>
          <pc:sldMk cId="3173820858" sldId="305"/>
        </pc:sldMkLst>
      </pc:sldChg>
      <pc:sldChg chg="add">
        <pc:chgData name="Kate Piper (IMH)" userId="f69ee4e2-845b-4a1f-89c4-60fce9da139f" providerId="ADAL" clId="{396E6A3E-19B5-42D1-A872-EE028CD491FA}" dt="2022-11-06T14:24:08.208" v="703"/>
        <pc:sldMkLst>
          <pc:docMk/>
          <pc:sldMk cId="4239098032" sldId="305"/>
        </pc:sldMkLst>
      </pc:sldChg>
      <pc:sldChg chg="add">
        <pc:chgData name="Kate Piper (IMH)" userId="f69ee4e2-845b-4a1f-89c4-60fce9da139f" providerId="ADAL" clId="{396E6A3E-19B5-42D1-A872-EE028CD491FA}" dt="2022-11-06T14:24:22.138" v="705"/>
        <pc:sldMkLst>
          <pc:docMk/>
          <pc:sldMk cId="1103056899" sldId="306"/>
        </pc:sldMkLst>
      </pc:sldChg>
      <pc:sldChg chg="del">
        <pc:chgData name="Kate Piper (IMH)" userId="f69ee4e2-845b-4a1f-89c4-60fce9da139f" providerId="ADAL" clId="{396E6A3E-19B5-42D1-A872-EE028CD491FA}" dt="2022-11-06T14:24:17.752" v="704" actId="2696"/>
        <pc:sldMkLst>
          <pc:docMk/>
          <pc:sldMk cId="2426569387" sldId="306"/>
        </pc:sldMkLst>
      </pc:sldChg>
      <pc:sldChg chg="add">
        <pc:chgData name="Kate Piper (IMH)" userId="f69ee4e2-845b-4a1f-89c4-60fce9da139f" providerId="ADAL" clId="{396E6A3E-19B5-42D1-A872-EE028CD491FA}" dt="2022-11-06T13:44:29.787" v="399"/>
        <pc:sldMkLst>
          <pc:docMk/>
          <pc:sldMk cId="3369731319" sldId="323"/>
        </pc:sldMkLst>
      </pc:sldChg>
      <pc:sldChg chg="modSp mod">
        <pc:chgData name="Kate Piper (IMH)" userId="f69ee4e2-845b-4a1f-89c4-60fce9da139f" providerId="ADAL" clId="{396E6A3E-19B5-42D1-A872-EE028CD491FA}" dt="2022-11-06T13:32:56.637" v="41" actId="20577"/>
        <pc:sldMkLst>
          <pc:docMk/>
          <pc:sldMk cId="4087303906" sldId="486"/>
        </pc:sldMkLst>
        <pc:spChg chg="mod">
          <ac:chgData name="Kate Piper (IMH)" userId="f69ee4e2-845b-4a1f-89c4-60fce9da139f" providerId="ADAL" clId="{396E6A3E-19B5-42D1-A872-EE028CD491FA}" dt="2022-11-06T13:32:56.637" v="41" actId="20577"/>
          <ac:spMkLst>
            <pc:docMk/>
            <pc:sldMk cId="4087303906" sldId="486"/>
            <ac:spMk id="3" creationId="{478FAD98-FBA2-B83D-9912-41245026125E}"/>
          </ac:spMkLst>
        </pc:spChg>
      </pc:sldChg>
      <pc:sldChg chg="addSp modSp mod">
        <pc:chgData name="Kate Piper (IMH)" userId="f69ee4e2-845b-4a1f-89c4-60fce9da139f" providerId="ADAL" clId="{396E6A3E-19B5-42D1-A872-EE028CD491FA}" dt="2022-11-06T13:55:32.523" v="677" actId="14100"/>
        <pc:sldMkLst>
          <pc:docMk/>
          <pc:sldMk cId="2592239401" sldId="487"/>
        </pc:sldMkLst>
        <pc:spChg chg="add mod">
          <ac:chgData name="Kate Piper (IMH)" userId="f69ee4e2-845b-4a1f-89c4-60fce9da139f" providerId="ADAL" clId="{396E6A3E-19B5-42D1-A872-EE028CD491FA}" dt="2022-11-06T13:55:22.459" v="674" actId="208"/>
          <ac:spMkLst>
            <pc:docMk/>
            <pc:sldMk cId="2592239401" sldId="487"/>
            <ac:spMk id="2" creationId="{F0336C9C-4B0F-9F6D-53AC-340C7ABD9AB7}"/>
          </ac:spMkLst>
        </pc:spChg>
        <pc:spChg chg="add mod">
          <ac:chgData name="Kate Piper (IMH)" userId="f69ee4e2-845b-4a1f-89c4-60fce9da139f" providerId="ADAL" clId="{396E6A3E-19B5-42D1-A872-EE028CD491FA}" dt="2022-11-06T13:55:32.523" v="677" actId="14100"/>
          <ac:spMkLst>
            <pc:docMk/>
            <pc:sldMk cId="2592239401" sldId="487"/>
            <ac:spMk id="3" creationId="{2DA937DF-13DD-82AE-81F8-513EDD1DFB0F}"/>
          </ac:spMkLst>
        </pc:spChg>
      </pc:sldChg>
      <pc:sldChg chg="modSp mod">
        <pc:chgData name="Kate Piper (IMH)" userId="f69ee4e2-845b-4a1f-89c4-60fce9da139f" providerId="ADAL" clId="{396E6A3E-19B5-42D1-A872-EE028CD491FA}" dt="2022-11-06T14:29:11.906" v="770" actId="404"/>
        <pc:sldMkLst>
          <pc:docMk/>
          <pc:sldMk cId="2878045308" sldId="490"/>
        </pc:sldMkLst>
        <pc:spChg chg="mod">
          <ac:chgData name="Kate Piper (IMH)" userId="f69ee4e2-845b-4a1f-89c4-60fce9da139f" providerId="ADAL" clId="{396E6A3E-19B5-42D1-A872-EE028CD491FA}" dt="2022-11-06T14:25:05.699" v="706" actId="14100"/>
          <ac:spMkLst>
            <pc:docMk/>
            <pc:sldMk cId="2878045308" sldId="490"/>
            <ac:spMk id="2" creationId="{00000000-0000-0000-0000-000000000000}"/>
          </ac:spMkLst>
        </pc:spChg>
        <pc:spChg chg="mod">
          <ac:chgData name="Kate Piper (IMH)" userId="f69ee4e2-845b-4a1f-89c4-60fce9da139f" providerId="ADAL" clId="{396E6A3E-19B5-42D1-A872-EE028CD491FA}" dt="2022-11-06T14:29:11.906" v="770" actId="404"/>
          <ac:spMkLst>
            <pc:docMk/>
            <pc:sldMk cId="2878045308" sldId="490"/>
            <ac:spMk id="3" creationId="{00000000-0000-0000-0000-000000000000}"/>
          </ac:spMkLst>
        </pc:spChg>
        <pc:spChg chg="mod">
          <ac:chgData name="Kate Piper (IMH)" userId="f69ee4e2-845b-4a1f-89c4-60fce9da139f" providerId="ADAL" clId="{396E6A3E-19B5-42D1-A872-EE028CD491FA}" dt="2022-11-06T14:29:06.999" v="762" actId="404"/>
          <ac:spMkLst>
            <pc:docMk/>
            <pc:sldMk cId="2878045308" sldId="490"/>
            <ac:spMk id="4" creationId="{00000000-0000-0000-0000-000000000000}"/>
          </ac:spMkLst>
        </pc:spChg>
      </pc:sldChg>
      <pc:sldChg chg="modSp mod">
        <pc:chgData name="Kate Piper (IMH)" userId="f69ee4e2-845b-4a1f-89c4-60fce9da139f" providerId="ADAL" clId="{396E6A3E-19B5-42D1-A872-EE028CD491FA}" dt="2022-11-06T14:38:16.320" v="774" actId="1076"/>
        <pc:sldMkLst>
          <pc:docMk/>
          <pc:sldMk cId="2719743128" sldId="493"/>
        </pc:sldMkLst>
        <pc:spChg chg="mod">
          <ac:chgData name="Kate Piper (IMH)" userId="f69ee4e2-845b-4a1f-89c4-60fce9da139f" providerId="ADAL" clId="{396E6A3E-19B5-42D1-A872-EE028CD491FA}" dt="2022-11-06T14:38:16.320" v="774" actId="1076"/>
          <ac:spMkLst>
            <pc:docMk/>
            <pc:sldMk cId="2719743128" sldId="493"/>
            <ac:spMk id="3" creationId="{00000000-0000-0000-0000-000000000000}"/>
          </ac:spMkLst>
        </pc:spChg>
        <pc:spChg chg="mod">
          <ac:chgData name="Kate Piper (IMH)" userId="f69ee4e2-845b-4a1f-89c4-60fce9da139f" providerId="ADAL" clId="{396E6A3E-19B5-42D1-A872-EE028CD491FA}" dt="2022-11-06T14:38:10.471" v="773" actId="1076"/>
          <ac:spMkLst>
            <pc:docMk/>
            <pc:sldMk cId="2719743128" sldId="493"/>
            <ac:spMk id="5" creationId="{00000000-0000-0000-0000-000000000000}"/>
          </ac:spMkLst>
        </pc:spChg>
      </pc:sldChg>
      <pc:sldChg chg="del">
        <pc:chgData name="Kate Piper (IMH)" userId="f69ee4e2-845b-4a1f-89c4-60fce9da139f" providerId="ADAL" clId="{396E6A3E-19B5-42D1-A872-EE028CD491FA}" dt="2022-11-06T14:42:00.105" v="778" actId="47"/>
        <pc:sldMkLst>
          <pc:docMk/>
          <pc:sldMk cId="1688462527" sldId="495"/>
        </pc:sldMkLst>
      </pc:sldChg>
      <pc:sldChg chg="del">
        <pc:chgData name="Kate Piper (IMH)" userId="f69ee4e2-845b-4a1f-89c4-60fce9da139f" providerId="ADAL" clId="{396E6A3E-19B5-42D1-A872-EE028CD491FA}" dt="2022-11-06T14:42:55.328" v="780" actId="47"/>
        <pc:sldMkLst>
          <pc:docMk/>
          <pc:sldMk cId="2114235461" sldId="496"/>
        </pc:sldMkLst>
      </pc:sldChg>
      <pc:sldChg chg="modSp new mod">
        <pc:chgData name="Kate Piper (IMH)" userId="f69ee4e2-845b-4a1f-89c4-60fce9da139f" providerId="ADAL" clId="{396E6A3E-19B5-42D1-A872-EE028CD491FA}" dt="2022-11-06T13:39:59.570" v="320" actId="20577"/>
        <pc:sldMkLst>
          <pc:docMk/>
          <pc:sldMk cId="3114111888" sldId="498"/>
        </pc:sldMkLst>
        <pc:spChg chg="mod">
          <ac:chgData name="Kate Piper (IMH)" userId="f69ee4e2-845b-4a1f-89c4-60fce9da139f" providerId="ADAL" clId="{396E6A3E-19B5-42D1-A872-EE028CD491FA}" dt="2022-11-06T13:34:12.785" v="90" actId="20577"/>
          <ac:spMkLst>
            <pc:docMk/>
            <pc:sldMk cId="3114111888" sldId="498"/>
            <ac:spMk id="2" creationId="{6498C030-A1BA-C9FA-07A6-72FA7CE3BE7D}"/>
          </ac:spMkLst>
        </pc:spChg>
        <pc:spChg chg="mod">
          <ac:chgData name="Kate Piper (IMH)" userId="f69ee4e2-845b-4a1f-89c4-60fce9da139f" providerId="ADAL" clId="{396E6A3E-19B5-42D1-A872-EE028CD491FA}" dt="2022-11-06T13:39:59.570" v="320" actId="20577"/>
          <ac:spMkLst>
            <pc:docMk/>
            <pc:sldMk cId="3114111888" sldId="498"/>
            <ac:spMk id="3" creationId="{78FCE480-18D3-7470-AC27-C18EA5C6444F}"/>
          </ac:spMkLst>
        </pc:spChg>
      </pc:sldChg>
      <pc:sldChg chg="new del">
        <pc:chgData name="Kate Piper (IMH)" userId="f69ee4e2-845b-4a1f-89c4-60fce9da139f" providerId="ADAL" clId="{396E6A3E-19B5-42D1-A872-EE028CD491FA}" dt="2022-11-06T13:44:31.541" v="400" actId="47"/>
        <pc:sldMkLst>
          <pc:docMk/>
          <pc:sldMk cId="929702398" sldId="499"/>
        </pc:sldMkLst>
      </pc:sldChg>
      <pc:sldChg chg="modSp new mod">
        <pc:chgData name="Kate Piper (IMH)" userId="f69ee4e2-845b-4a1f-89c4-60fce9da139f" providerId="ADAL" clId="{396E6A3E-19B5-42D1-A872-EE028CD491FA}" dt="2022-11-06T14:52:57.718" v="1687" actId="122"/>
        <pc:sldMkLst>
          <pc:docMk/>
          <pc:sldMk cId="1991218207" sldId="499"/>
        </pc:sldMkLst>
        <pc:spChg chg="mod">
          <ac:chgData name="Kate Piper (IMH)" userId="f69ee4e2-845b-4a1f-89c4-60fce9da139f" providerId="ADAL" clId="{396E6A3E-19B5-42D1-A872-EE028CD491FA}" dt="2022-11-06T14:52:57.718" v="1687" actId="122"/>
          <ac:spMkLst>
            <pc:docMk/>
            <pc:sldMk cId="1991218207" sldId="499"/>
            <ac:spMk id="2" creationId="{C00829C4-C343-DFEE-30BC-CE532A60880E}"/>
          </ac:spMkLst>
        </pc:spChg>
      </pc:sldChg>
      <pc:sldChg chg="modSp new mod">
        <pc:chgData name="Kate Piper (IMH)" userId="f69ee4e2-845b-4a1f-89c4-60fce9da139f" providerId="ADAL" clId="{396E6A3E-19B5-42D1-A872-EE028CD491FA}" dt="2022-11-06T14:53:21.693" v="1704" actId="20577"/>
        <pc:sldMkLst>
          <pc:docMk/>
          <pc:sldMk cId="894336332" sldId="500"/>
        </pc:sldMkLst>
        <pc:spChg chg="mod">
          <ac:chgData name="Kate Piper (IMH)" userId="f69ee4e2-845b-4a1f-89c4-60fce9da139f" providerId="ADAL" clId="{396E6A3E-19B5-42D1-A872-EE028CD491FA}" dt="2022-11-06T14:53:21.693" v="1704" actId="20577"/>
          <ac:spMkLst>
            <pc:docMk/>
            <pc:sldMk cId="894336332" sldId="500"/>
            <ac:spMk id="2" creationId="{4D3E07FC-48B9-70BC-E1B3-C2022DA91E52}"/>
          </ac:spMkLst>
        </pc:spChg>
      </pc:sldChg>
      <pc:sldChg chg="addSp delSp modSp new mod">
        <pc:chgData name="Kate Piper (IMH)" userId="f69ee4e2-845b-4a1f-89c4-60fce9da139f" providerId="ADAL" clId="{396E6A3E-19B5-42D1-A872-EE028CD491FA}" dt="2022-11-06T15:04:52.244" v="1884" actId="20577"/>
        <pc:sldMkLst>
          <pc:docMk/>
          <pc:sldMk cId="248564603" sldId="501"/>
        </pc:sldMkLst>
        <pc:spChg chg="mod">
          <ac:chgData name="Kate Piper (IMH)" userId="f69ee4e2-845b-4a1f-89c4-60fce9da139f" providerId="ADAL" clId="{396E6A3E-19B5-42D1-A872-EE028CD491FA}" dt="2022-11-06T15:04:52.244" v="1884" actId="20577"/>
          <ac:spMkLst>
            <pc:docMk/>
            <pc:sldMk cId="248564603" sldId="501"/>
            <ac:spMk id="2" creationId="{136E9DE7-7726-7440-F662-4010062619EA}"/>
          </ac:spMkLst>
        </pc:spChg>
        <pc:spChg chg="del">
          <ac:chgData name="Kate Piper (IMH)" userId="f69ee4e2-845b-4a1f-89c4-60fce9da139f" providerId="ADAL" clId="{396E6A3E-19B5-42D1-A872-EE028CD491FA}" dt="2022-11-06T14:57:53.557" v="1706" actId="3680"/>
          <ac:spMkLst>
            <pc:docMk/>
            <pc:sldMk cId="248564603" sldId="501"/>
            <ac:spMk id="3" creationId="{EAAC614F-D9D4-ED38-200B-89CD1923E0C9}"/>
          </ac:spMkLst>
        </pc:spChg>
        <pc:graphicFrameChg chg="add mod ord modGraphic">
          <ac:chgData name="Kate Piper (IMH)" userId="f69ee4e2-845b-4a1f-89c4-60fce9da139f" providerId="ADAL" clId="{396E6A3E-19B5-42D1-A872-EE028CD491FA}" dt="2022-11-06T15:04:13.094" v="1868" actId="20577"/>
          <ac:graphicFrameMkLst>
            <pc:docMk/>
            <pc:sldMk cId="248564603" sldId="501"/>
            <ac:graphicFrameMk id="4" creationId="{419C983F-FAA3-D438-A706-B966B4E32D70}"/>
          </ac:graphicFrameMkLst>
        </pc:graphicFrameChg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oleObject" Target="Book1" TargetMode="Externa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4"/>
    </mc:Choice>
    <mc:Fallback>
      <c:style val="4"/>
    </mc:Fallback>
  </mc:AlternateContent>
  <c:chart>
    <c:title>
      <c:tx>
        <c:rich>
          <a:bodyPr/>
          <a:lstStyle/>
          <a:p>
            <a:pPr>
              <a:defRPr/>
            </a:pPr>
            <a:r>
              <a:rPr lang="en-US"/>
              <a:t>Graph 1 Relationship between grip strength and arm girth</a:t>
            </a:r>
          </a:p>
        </c:rich>
      </c:tx>
      <c:overlay val="0"/>
    </c:title>
    <c:autoTitleDeleted val="0"/>
    <c:plotArea>
      <c:layout/>
      <c:scatterChart>
        <c:scatterStyle val="lineMarker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Forearm</c:v>
                </c:pt>
              </c:strCache>
            </c:strRef>
          </c:tx>
          <c:spPr>
            <a:ln w="28575">
              <a:noFill/>
            </a:ln>
          </c:spPr>
          <c:trendline>
            <c:trendlineType val="linear"/>
            <c:dispRSqr val="0"/>
            <c:dispEq val="0"/>
          </c:trendline>
          <c:xVal>
            <c:numRef>
              <c:f>Sheet1!$A$2:$A$14</c:f>
              <c:numCache>
                <c:formatCode>General</c:formatCode>
                <c:ptCount val="13"/>
                <c:pt idx="0">
                  <c:v>45</c:v>
                </c:pt>
                <c:pt idx="1">
                  <c:v>43</c:v>
                </c:pt>
                <c:pt idx="2">
                  <c:v>31</c:v>
                </c:pt>
                <c:pt idx="3">
                  <c:v>43</c:v>
                </c:pt>
                <c:pt idx="4">
                  <c:v>26</c:v>
                </c:pt>
                <c:pt idx="5">
                  <c:v>15</c:v>
                </c:pt>
                <c:pt idx="6">
                  <c:v>60</c:v>
                </c:pt>
                <c:pt idx="7">
                  <c:v>34</c:v>
                </c:pt>
                <c:pt idx="8">
                  <c:v>41</c:v>
                </c:pt>
                <c:pt idx="9">
                  <c:v>36</c:v>
                </c:pt>
                <c:pt idx="10">
                  <c:v>51</c:v>
                </c:pt>
                <c:pt idx="11">
                  <c:v>53</c:v>
                </c:pt>
                <c:pt idx="12">
                  <c:v>29</c:v>
                </c:pt>
              </c:numCache>
            </c:numRef>
          </c:xVal>
          <c:yVal>
            <c:numRef>
              <c:f>Sheet1!$B$2:$B$14</c:f>
              <c:numCache>
                <c:formatCode>General</c:formatCode>
                <c:ptCount val="13"/>
                <c:pt idx="0">
                  <c:v>24</c:v>
                </c:pt>
                <c:pt idx="1">
                  <c:v>23</c:v>
                </c:pt>
                <c:pt idx="2">
                  <c:v>23</c:v>
                </c:pt>
                <c:pt idx="3">
                  <c:v>25</c:v>
                </c:pt>
                <c:pt idx="4">
                  <c:v>21</c:v>
                </c:pt>
                <c:pt idx="5">
                  <c:v>20</c:v>
                </c:pt>
                <c:pt idx="6">
                  <c:v>30</c:v>
                </c:pt>
                <c:pt idx="7">
                  <c:v>22</c:v>
                </c:pt>
                <c:pt idx="8">
                  <c:v>26</c:v>
                </c:pt>
                <c:pt idx="9">
                  <c:v>23</c:v>
                </c:pt>
                <c:pt idx="10">
                  <c:v>27</c:v>
                </c:pt>
                <c:pt idx="11">
                  <c:v>29</c:v>
                </c:pt>
                <c:pt idx="12">
                  <c:v>20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0-932C-4D41-A70B-3E0813712C5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77174272"/>
        <c:axId val="77176192"/>
      </c:scatterChart>
      <c:valAx>
        <c:axId val="77174272"/>
        <c:scaling>
          <c:orientation val="minMax"/>
        </c:scaling>
        <c:delete val="0"/>
        <c:axPos val="b"/>
        <c:majorGridlines/>
        <c:minorGridlines/>
        <c:title>
          <c:tx>
            <c:rich>
              <a:bodyPr/>
              <a:lstStyle/>
              <a:p>
                <a:pPr>
                  <a:defRPr/>
                </a:pPr>
                <a:r>
                  <a:rPr lang="en-GB"/>
                  <a:t>Grip strength (kgf)</a:t>
                </a:r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77176192"/>
        <c:crosses val="autoZero"/>
        <c:crossBetween val="midCat"/>
      </c:valAx>
      <c:valAx>
        <c:axId val="77176192"/>
        <c:scaling>
          <c:orientation val="minMax"/>
        </c:scaling>
        <c:delete val="0"/>
        <c:axPos val="l"/>
        <c:majorGridlines/>
        <c:minorGridlines/>
        <c:title>
          <c:tx>
            <c:rich>
              <a:bodyPr/>
              <a:lstStyle/>
              <a:p>
                <a:pPr>
                  <a:defRPr/>
                </a:pPr>
                <a:r>
                  <a:rPr lang="en-GB"/>
                  <a:t>Arm grirth (cm)</a:t>
                </a:r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77174272"/>
        <c:crosses val="autoZero"/>
        <c:crossBetween val="midCat"/>
      </c:valAx>
    </c:plotArea>
    <c:plotVisOnly val="1"/>
    <c:dispBlanksAs val="gap"/>
    <c:showDLblsOverMax val="0"/>
  </c:chart>
  <c:txPr>
    <a:bodyPr/>
    <a:lstStyle/>
    <a:p>
      <a:pPr>
        <a:defRPr sz="1800"/>
      </a:pPr>
      <a:endParaRPr lang="en-US"/>
    </a:p>
  </c:txPr>
  <c:externalData r:id="rId1">
    <c:autoUpdate val="0"/>
  </c:externalData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8B7F3B-1B0C-4B2E-ACE7-8ECD7883D7D2}" type="datetimeFigureOut">
              <a:rPr lang="en-GB" smtClean="0"/>
              <a:t>06/11/2022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738796-40B4-49B0-A331-25D568C051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4706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471669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Assess your readings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517752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93857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7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E3006-EAAA-41D8-8301-35C3AD3241CF}" type="datetimeFigureOut">
              <a:rPr lang="en-GB" smtClean="0"/>
              <a:t>06/11/2022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54CC41-CDBB-44BC-BECF-A76E589B62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017288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1CE2F-914F-4AE5-A91C-7D7E126B2904}" type="datetimeFigureOut">
              <a:rPr lang="en-GB" smtClean="0"/>
              <a:t>06/11/2022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1DDAA-FFE9-4170-AC06-D27602E977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295584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FBE90-4E4D-4A47-BC10-5AA857620967}" type="datetimeFigureOut">
              <a:rPr lang="en-GB" smtClean="0"/>
              <a:t>06/11/2022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B3C436-9209-4B86-8E15-16F18E58C3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27360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FBE90-4E4D-4A47-BC10-5AA857620967}" type="datetimeFigureOut">
              <a:rPr lang="en-GB" smtClean="0"/>
              <a:t>06/11/2022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B3C436-9209-4B86-8E15-16F18E58C3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280521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76F9F7D-4DA3-4DC8-A5BB-3375D9E689D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2771684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7" Type="http://schemas.openxmlformats.org/officeDocument/2006/relationships/image" Target="../media/image10.png"/><Relationship Id="rId2" Type="http://schemas.openxmlformats.org/officeDocument/2006/relationships/slideLayout" Target="../slideLayouts/slideLayout11.xml"/><Relationship Id="rId1" Type="http://schemas.openxmlformats.org/officeDocument/2006/relationships/slideLayout" Target="../slideLayouts/slideLayout10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14.xml"/><Relationship Id="rId4" Type="http://schemas.openxmlformats.org/officeDocument/2006/relationships/slideLayout" Target="../slideLayouts/slideLayout13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5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6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theme" Target="../theme/theme13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13.png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9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20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2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9.xml"/><Relationship Id="rId3" Type="http://schemas.openxmlformats.org/officeDocument/2006/relationships/slideLayout" Target="../slideLayouts/slideLayout24.xml"/><Relationship Id="rId7" Type="http://schemas.openxmlformats.org/officeDocument/2006/relationships/slideLayout" Target="../slideLayouts/slideLayout28.xml"/><Relationship Id="rId2" Type="http://schemas.openxmlformats.org/officeDocument/2006/relationships/slideLayout" Target="../slideLayouts/slideLayout23.xml"/><Relationship Id="rId1" Type="http://schemas.openxmlformats.org/officeDocument/2006/relationships/slideLayout" Target="../slideLayouts/slideLayout22.xml"/><Relationship Id="rId6" Type="http://schemas.openxmlformats.org/officeDocument/2006/relationships/slideLayout" Target="../slideLayouts/slideLayout27.xml"/><Relationship Id="rId5" Type="http://schemas.openxmlformats.org/officeDocument/2006/relationships/slideLayout" Target="../slideLayouts/slideLayout26.xml"/><Relationship Id="rId4" Type="http://schemas.openxmlformats.org/officeDocument/2006/relationships/slideLayout" Target="../slideLayouts/slideLayout25.xml"/><Relationship Id="rId9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theme" Target="../theme/theme18.xml"/><Relationship Id="rId1" Type="http://schemas.openxmlformats.org/officeDocument/2006/relationships/slideLayout" Target="../slideLayouts/slideLayout30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31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3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07" r:id="rId2"/>
    <p:sldLayoutId id="2147483708" r:id="rId3"/>
    <p:sldLayoutId id="2147483709" r:id="rId4"/>
    <p:sldLayoutId id="2147483710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711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1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1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13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11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1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11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D4C10A-E4A0-4C54-98D4-C13432B17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730829"/>
            <a:ext cx="6031247" cy="3604741"/>
          </a:xfrm>
        </p:spPr>
        <p:txBody>
          <a:bodyPr/>
          <a:lstStyle/>
          <a:p>
            <a:r>
              <a:rPr lang="en-GB"/>
              <a:t>Creativity and Value Creation</a:t>
            </a:r>
          </a:p>
          <a:p>
            <a:r>
              <a:rPr lang="cy-GB"/>
              <a:t>Creadigrwydd a Chreu Gwerth</a:t>
            </a:r>
            <a:endParaRPr lang="en-GB"/>
          </a:p>
          <a:p>
            <a:endParaRPr lang="en-GB"/>
          </a:p>
          <a:p>
            <a:r>
              <a:rPr lang="en-GB"/>
              <a:t>Level / </a:t>
            </a:r>
            <a:r>
              <a:rPr lang="en-GB" err="1"/>
              <a:t>Lefel</a:t>
            </a:r>
            <a:r>
              <a:rPr lang="en-GB"/>
              <a:t>  5</a:t>
            </a:r>
          </a:p>
          <a:p>
            <a:r>
              <a:rPr lang="en-GB"/>
              <a:t>Research Methods / </a:t>
            </a:r>
            <a:r>
              <a:rPr lang="en-GB" err="1"/>
              <a:t>Dulliau</a:t>
            </a:r>
            <a:r>
              <a:rPr lang="en-GB"/>
              <a:t> </a:t>
            </a:r>
            <a:r>
              <a:rPr lang="en-GB" err="1"/>
              <a:t>Ymchwil</a:t>
            </a:r>
            <a:endParaRPr lang="en-GB"/>
          </a:p>
          <a:p>
            <a:endParaRPr lang="en-GB"/>
          </a:p>
          <a:p>
            <a:r>
              <a:rPr lang="en-GB"/>
              <a:t>Kate Piper</a:t>
            </a:r>
          </a:p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284861-C696-4447-995F-1107575D7FA7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145380" y="5711687"/>
            <a:ext cx="4535079" cy="511779"/>
          </a:xfrm>
        </p:spPr>
        <p:txBody>
          <a:bodyPr/>
          <a:lstStyle/>
          <a:p>
            <a:r>
              <a:rPr lang="en-GB"/>
              <a:t>Introduction and Experiences</a:t>
            </a:r>
          </a:p>
        </p:txBody>
      </p:sp>
    </p:spTree>
    <p:extLst>
      <p:ext uri="{BB962C8B-B14F-4D97-AF65-F5344CB8AC3E}">
        <p14:creationId xmlns:p14="http://schemas.microsoft.com/office/powerpoint/2010/main" val="27412218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E22ED6-AAFD-2724-5D32-397958980D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8FAD98-FBA2-B83D-9912-4124502612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First step on understanding the data. </a:t>
            </a:r>
          </a:p>
          <a:p>
            <a:r>
              <a:rPr lang="en-GB" dirty="0"/>
              <a:t>Vital to give your research meaning</a:t>
            </a:r>
          </a:p>
          <a:p>
            <a:pPr lvl="1"/>
            <a:r>
              <a:rPr lang="en-GB" dirty="0"/>
              <a:t>Trustworthiness/ Reliable</a:t>
            </a:r>
          </a:p>
          <a:p>
            <a:pPr lvl="1"/>
            <a:r>
              <a:rPr lang="en-GB" dirty="0"/>
              <a:t>Quantitative or Qualitative</a:t>
            </a:r>
          </a:p>
          <a:p>
            <a:r>
              <a:rPr lang="en-GB" dirty="0"/>
              <a:t>Presented as results or findings.</a:t>
            </a:r>
          </a:p>
          <a:p>
            <a:r>
              <a:rPr lang="en-GB" dirty="0"/>
              <a:t>Step before discussion – why are these results/ findings important?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73039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98C030-A1BA-C9FA-07A6-72FA7CE3BE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Quantitative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FCE480-18D3-7470-AC27-C18EA5C644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Statistical Analysis</a:t>
            </a:r>
          </a:p>
          <a:p>
            <a:r>
              <a:rPr lang="en-GB" dirty="0"/>
              <a:t>Statistical package for Social Sciences (SPSS)</a:t>
            </a:r>
          </a:p>
          <a:p>
            <a:r>
              <a:rPr lang="en-GB" dirty="0"/>
              <a:t>Patterns </a:t>
            </a:r>
          </a:p>
          <a:p>
            <a:r>
              <a:rPr lang="en-GB" dirty="0"/>
              <a:t>Difference and relationships</a:t>
            </a:r>
          </a:p>
          <a:p>
            <a:r>
              <a:rPr lang="en-GB" dirty="0"/>
              <a:t>Significance</a:t>
            </a:r>
          </a:p>
        </p:txBody>
      </p:sp>
    </p:spTree>
    <p:extLst>
      <p:ext uri="{BB962C8B-B14F-4D97-AF65-F5344CB8AC3E}">
        <p14:creationId xmlns:p14="http://schemas.microsoft.com/office/powerpoint/2010/main" val="31141118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643403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Significance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8447" y="1111436"/>
            <a:ext cx="10515600" cy="4351338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GB" dirty="0">
                <a:solidFill>
                  <a:srgbClr val="FF0000"/>
                </a:solidFill>
              </a:rPr>
              <a:t>Statistical analysis relates to the probability that an outcome occurs and not to absolutes.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In the social science significance is normally set at P&lt;.05 and p&lt;.01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This means that we are confident that there is a relationship or difference in 95 out of a 100 (95%) cases, if P&lt;.01 then 99% of the time.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If the Statistical values is greater than .05 then we say there is no relationship or differences in the data. </a:t>
            </a:r>
          </a:p>
        </p:txBody>
      </p:sp>
    </p:spTree>
    <p:extLst>
      <p:ext uri="{BB962C8B-B14F-4D97-AF65-F5344CB8AC3E}">
        <p14:creationId xmlns:p14="http://schemas.microsoft.com/office/powerpoint/2010/main" val="32180229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839788" y="365126"/>
            <a:ext cx="10515600" cy="736788"/>
          </a:xfrm>
        </p:spPr>
        <p:txBody>
          <a:bodyPr/>
          <a:lstStyle/>
          <a:p>
            <a:pPr algn="ctr"/>
            <a:r>
              <a:rPr lang="en-GB" dirty="0"/>
              <a:t>Types of Statistics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>
          <a:xfrm>
            <a:off x="839787" y="1012636"/>
            <a:ext cx="5157787" cy="542084"/>
          </a:xfrm>
        </p:spPr>
        <p:txBody>
          <a:bodyPr/>
          <a:lstStyle/>
          <a:p>
            <a:pPr algn="ctr"/>
            <a:r>
              <a:rPr lang="en-GB" dirty="0">
                <a:solidFill>
                  <a:srgbClr val="00B050"/>
                </a:solidFill>
              </a:rPr>
              <a:t>Descriptive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839788" y="1609901"/>
            <a:ext cx="5157787" cy="4169616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/>
              <a:t>Describes the information in terms of raw data, means standard deviations etc.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No inference of what the data means is made.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Often used at the start of the results section or results sub-section to provide a summary of findings.</a:t>
            </a:r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3"/>
          </p:nvPr>
        </p:nvSpPr>
        <p:spPr>
          <a:xfrm>
            <a:off x="6172200" y="1162048"/>
            <a:ext cx="5183188" cy="392672"/>
          </a:xfrm>
        </p:spPr>
        <p:txBody>
          <a:bodyPr>
            <a:normAutofit lnSpcReduction="10000"/>
          </a:bodyPr>
          <a:lstStyle/>
          <a:p>
            <a:pPr algn="ctr"/>
            <a:r>
              <a:rPr lang="en-GB" dirty="0">
                <a:solidFill>
                  <a:srgbClr val="002060"/>
                </a:solidFill>
              </a:rPr>
              <a:t>Inferential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4"/>
          </p:nvPr>
        </p:nvSpPr>
        <p:spPr>
          <a:xfrm>
            <a:off x="6172200" y="1609902"/>
            <a:ext cx="5183188" cy="4169616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Makes inferences about difference and or associations within and between data.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Compares between variables and groups.</a:t>
            </a:r>
          </a:p>
        </p:txBody>
      </p:sp>
    </p:spTree>
    <p:extLst>
      <p:ext uri="{BB962C8B-B14F-4D97-AF65-F5344CB8AC3E}">
        <p14:creationId xmlns:p14="http://schemas.microsoft.com/office/powerpoint/2010/main" val="25800581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02E375-686A-EC75-16A1-B09C577F78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224" y="1342757"/>
            <a:ext cx="3913874" cy="1359172"/>
          </a:xfrm>
        </p:spPr>
        <p:txBody>
          <a:bodyPr>
            <a:normAutofit fontScale="90000"/>
          </a:bodyPr>
          <a:lstStyle/>
          <a:p>
            <a:r>
              <a:rPr lang="en-GB" sz="3200">
                <a:solidFill>
                  <a:schemeClr val="bg1"/>
                </a:solidFill>
              </a:rPr>
              <a:t>Understanding quantitative data</a:t>
            </a:r>
            <a:br>
              <a:rPr lang="en-GB" sz="3200">
                <a:solidFill>
                  <a:schemeClr val="bg1"/>
                </a:solidFill>
                <a:cs typeface="Calibri Light"/>
              </a:rPr>
            </a:br>
            <a:br>
              <a:rPr lang="en-GB" sz="3200">
                <a:solidFill>
                  <a:schemeClr val="bg1"/>
                </a:solidFill>
                <a:cs typeface="Calibri Light"/>
              </a:rPr>
            </a:br>
            <a:r>
              <a:rPr lang="en-GB" sz="3200" i="1">
                <a:solidFill>
                  <a:schemeClr val="bg1"/>
                </a:solidFill>
                <a:cs typeface="Calibri Light"/>
              </a:rPr>
              <a:t>Deall data </a:t>
            </a:r>
            <a:r>
              <a:rPr lang="en-GB" sz="3200" i="1" err="1">
                <a:solidFill>
                  <a:schemeClr val="bg1"/>
                </a:solidFill>
                <a:cs typeface="Calibri Light"/>
              </a:rPr>
              <a:t>meintiol</a:t>
            </a:r>
            <a:endParaRPr lang="en-GB" sz="3200" i="1">
              <a:solidFill>
                <a:schemeClr val="bg1"/>
              </a:solidFill>
              <a:cs typeface="Calibri Light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4FA88901-4D75-BFCB-A06F-995699AD7544}"/>
              </a:ext>
            </a:extLst>
          </p:cNvPr>
          <p:cNvSpPr txBox="1">
            <a:spLocks noChangeArrowheads="1"/>
          </p:cNvSpPr>
          <p:nvPr/>
        </p:nvSpPr>
        <p:spPr>
          <a:xfrm>
            <a:off x="3788229" y="233644"/>
            <a:ext cx="5282248" cy="6911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GB" altLang="en-US">
                <a:cs typeface="ＭＳ Ｐゴシック" charset="0"/>
              </a:rPr>
              <a:t>Nominal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A536263-A026-2F88-408B-3C93C4EFDB6B}"/>
              </a:ext>
            </a:extLst>
          </p:cNvPr>
          <p:cNvSpPr txBox="1">
            <a:spLocks noChangeArrowheads="1"/>
          </p:cNvSpPr>
          <p:nvPr/>
        </p:nvSpPr>
        <p:spPr>
          <a:xfrm>
            <a:off x="3457301" y="992078"/>
            <a:ext cx="4284618" cy="2553143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buFontTx/>
              <a:buNone/>
              <a:defRPr/>
            </a:pPr>
            <a:r>
              <a:rPr lang="en-GB" altLang="en-US">
                <a:cs typeface="ＭＳ Ｐゴシック" charset="0"/>
              </a:rPr>
              <a:t>Categorical data</a:t>
            </a:r>
          </a:p>
          <a:p>
            <a:pPr>
              <a:lnSpc>
                <a:spcPct val="80000"/>
              </a:lnSpc>
              <a:buFontTx/>
              <a:buNone/>
              <a:defRPr/>
            </a:pPr>
            <a:r>
              <a:rPr lang="en-GB" altLang="en-US">
                <a:cs typeface="ＭＳ Ｐゴシック" charset="0"/>
              </a:rPr>
              <a:t>e.g.</a:t>
            </a:r>
          </a:p>
          <a:p>
            <a:pPr>
              <a:lnSpc>
                <a:spcPct val="80000"/>
              </a:lnSpc>
              <a:defRPr/>
            </a:pPr>
            <a:r>
              <a:rPr lang="en-GB" altLang="en-US">
                <a:cs typeface="ＭＳ Ｐゴシック" charset="0"/>
              </a:rPr>
              <a:t>Gender</a:t>
            </a:r>
          </a:p>
          <a:p>
            <a:pPr>
              <a:lnSpc>
                <a:spcPct val="80000"/>
              </a:lnSpc>
              <a:defRPr/>
            </a:pPr>
            <a:r>
              <a:rPr lang="en-GB" altLang="en-US">
                <a:cs typeface="ＭＳ Ｐゴシック" charset="0"/>
              </a:rPr>
              <a:t>Ethnicity</a:t>
            </a:r>
          </a:p>
          <a:p>
            <a:pPr>
              <a:lnSpc>
                <a:spcPct val="80000"/>
              </a:lnSpc>
              <a:defRPr/>
            </a:pPr>
            <a:r>
              <a:rPr lang="en-GB" altLang="en-US">
                <a:cs typeface="ＭＳ Ｐゴシック" charset="0"/>
              </a:rPr>
              <a:t>Socio-economic group</a:t>
            </a:r>
          </a:p>
          <a:p>
            <a:pPr>
              <a:lnSpc>
                <a:spcPct val="80000"/>
              </a:lnSpc>
              <a:defRPr/>
            </a:pPr>
            <a:r>
              <a:rPr lang="en-GB" altLang="en-US">
                <a:cs typeface="ＭＳ Ｐゴシック" charset="0"/>
              </a:rPr>
              <a:t>Age range</a:t>
            </a:r>
          </a:p>
          <a:p>
            <a:pPr>
              <a:lnSpc>
                <a:spcPct val="80000"/>
              </a:lnSpc>
              <a:defRPr/>
            </a:pPr>
            <a:r>
              <a:rPr lang="en-GB" altLang="en-US">
                <a:cs typeface="ＭＳ Ｐゴシック" charset="0"/>
              </a:rPr>
              <a:t>Martial status</a:t>
            </a:r>
          </a:p>
          <a:p>
            <a:pPr>
              <a:lnSpc>
                <a:spcPct val="80000"/>
              </a:lnSpc>
              <a:buFontTx/>
              <a:buNone/>
              <a:defRPr/>
            </a:pPr>
            <a:r>
              <a:rPr lang="en-GB" altLang="en-US">
                <a:cs typeface="ＭＳ Ｐゴシック" charset="0"/>
              </a:rPr>
              <a:t>You are either in the group or not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B56204E-F931-398D-AFAB-C4CDD1ACB494}"/>
              </a:ext>
            </a:extLst>
          </p:cNvPr>
          <p:cNvCxnSpPr/>
          <p:nvPr/>
        </p:nvCxnSpPr>
        <p:spPr>
          <a:xfrm>
            <a:off x="7380514" y="0"/>
            <a:ext cx="0" cy="734132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F804B263-41F2-516E-DECC-7B961EDA3BB5}"/>
              </a:ext>
            </a:extLst>
          </p:cNvPr>
          <p:cNvCxnSpPr/>
          <p:nvPr/>
        </p:nvCxnSpPr>
        <p:spPr>
          <a:xfrm>
            <a:off x="3043646" y="3429000"/>
            <a:ext cx="958813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Rectangle 2">
            <a:extLst>
              <a:ext uri="{FF2B5EF4-FFF2-40B4-BE49-F238E27FC236}">
                <a16:creationId xmlns:a16="http://schemas.microsoft.com/office/drawing/2014/main" id="{24F5E836-5B76-5FE5-2B06-8BADC9D54947}"/>
              </a:ext>
            </a:extLst>
          </p:cNvPr>
          <p:cNvSpPr txBox="1">
            <a:spLocks noChangeArrowheads="1"/>
          </p:cNvSpPr>
          <p:nvPr/>
        </p:nvSpPr>
        <p:spPr>
          <a:xfrm>
            <a:off x="10235063" y="180579"/>
            <a:ext cx="3913874" cy="6911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GB" altLang="en-US">
                <a:cs typeface="ＭＳ Ｐゴシック" charset="0"/>
              </a:rPr>
              <a:t>Ordinal</a:t>
            </a:r>
          </a:p>
        </p:txBody>
      </p:sp>
      <p:sp>
        <p:nvSpPr>
          <p:cNvPr id="11" name="Rectangle 3">
            <a:extLst>
              <a:ext uri="{FF2B5EF4-FFF2-40B4-BE49-F238E27FC236}">
                <a16:creationId xmlns:a16="http://schemas.microsoft.com/office/drawing/2014/main" id="{2C9A930B-D467-0EA9-EE11-881ED97786F5}"/>
              </a:ext>
            </a:extLst>
          </p:cNvPr>
          <p:cNvSpPr txBox="1">
            <a:spLocks noChangeArrowheads="1"/>
          </p:cNvSpPr>
          <p:nvPr/>
        </p:nvSpPr>
        <p:spPr>
          <a:xfrm>
            <a:off x="7667896" y="808550"/>
            <a:ext cx="4268184" cy="2736671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None/>
              <a:defRPr/>
            </a:pPr>
            <a:r>
              <a:rPr lang="en-GB" altLang="en-US">
                <a:cs typeface="ＭＳ Ｐゴシック" charset="0"/>
              </a:rPr>
              <a:t>Rank Order Data</a:t>
            </a:r>
          </a:p>
          <a:p>
            <a:pPr>
              <a:buFontTx/>
              <a:buNone/>
              <a:defRPr/>
            </a:pPr>
            <a:r>
              <a:rPr lang="en-GB" altLang="en-US">
                <a:cs typeface="ＭＳ Ｐゴシック" charset="0"/>
              </a:rPr>
              <a:t>e.g.</a:t>
            </a:r>
          </a:p>
          <a:p>
            <a:pPr>
              <a:defRPr/>
            </a:pPr>
            <a:r>
              <a:rPr lang="en-GB" altLang="en-US">
                <a:cs typeface="ＭＳ Ｐゴシック" charset="0"/>
              </a:rPr>
              <a:t>Finishing place in a race</a:t>
            </a:r>
          </a:p>
          <a:p>
            <a:pPr>
              <a:defRPr/>
            </a:pPr>
            <a:r>
              <a:rPr lang="en-GB" altLang="en-US">
                <a:cs typeface="ＭＳ Ｐゴシック" charset="0"/>
              </a:rPr>
              <a:t>Enjoyment of stats module – Likert scale</a:t>
            </a:r>
          </a:p>
          <a:p>
            <a:pPr>
              <a:defRPr/>
            </a:pPr>
            <a:r>
              <a:rPr lang="en-GB" altLang="en-US">
                <a:cs typeface="ＭＳ Ｐゴシック" charset="0"/>
              </a:rPr>
              <a:t>Rate of perceived exertion</a:t>
            </a:r>
          </a:p>
          <a:p>
            <a:pPr>
              <a:buFontTx/>
              <a:buNone/>
              <a:defRPr/>
            </a:pPr>
            <a:r>
              <a:rPr lang="en-GB" altLang="en-US">
                <a:cs typeface="ＭＳ Ｐゴシック" charset="0"/>
              </a:rPr>
              <a:t>	Although in order the exact difference between each increment is ambiguous </a:t>
            </a:r>
          </a:p>
        </p:txBody>
      </p:sp>
      <p:sp>
        <p:nvSpPr>
          <p:cNvPr id="12" name="Rectangle 2">
            <a:extLst>
              <a:ext uri="{FF2B5EF4-FFF2-40B4-BE49-F238E27FC236}">
                <a16:creationId xmlns:a16="http://schemas.microsoft.com/office/drawing/2014/main" id="{A85CD2BB-3BC2-8A66-E2A9-715B729999EE}"/>
              </a:ext>
            </a:extLst>
          </p:cNvPr>
          <p:cNvSpPr txBox="1">
            <a:spLocks noChangeArrowheads="1"/>
          </p:cNvSpPr>
          <p:nvPr/>
        </p:nvSpPr>
        <p:spPr>
          <a:xfrm>
            <a:off x="3253594" y="3518414"/>
            <a:ext cx="3913874" cy="6878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GB" altLang="en-US">
                <a:cs typeface="ＭＳ Ｐゴシック" charset="0"/>
              </a:rPr>
              <a:t>Interval</a:t>
            </a:r>
          </a:p>
        </p:txBody>
      </p:sp>
      <p:sp>
        <p:nvSpPr>
          <p:cNvPr id="13" name="Rectangle 3">
            <a:extLst>
              <a:ext uri="{FF2B5EF4-FFF2-40B4-BE49-F238E27FC236}">
                <a16:creationId xmlns:a16="http://schemas.microsoft.com/office/drawing/2014/main" id="{F6026F04-31E8-BEB6-C814-49D58762966F}"/>
              </a:ext>
            </a:extLst>
          </p:cNvPr>
          <p:cNvSpPr txBox="1">
            <a:spLocks noChangeArrowheads="1"/>
          </p:cNvSpPr>
          <p:nvPr/>
        </p:nvSpPr>
        <p:spPr>
          <a:xfrm>
            <a:off x="2854550" y="4238898"/>
            <a:ext cx="3913874" cy="2501535"/>
          </a:xfrm>
          <a:prstGeom prst="rect">
            <a:avLst/>
          </a:prstGeom>
        </p:spPr>
        <p:txBody>
          <a:bodyPr vert="horz" lIns="91440" tIns="45720" rIns="91440" bIns="45720" rtlCol="0">
            <a:normAutofit fontScale="6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None/>
              <a:defRPr/>
            </a:pPr>
            <a:r>
              <a:rPr lang="en-GB" altLang="en-US">
                <a:cs typeface="ＭＳ Ｐゴシック" charset="0"/>
              </a:rPr>
              <a:t>Data is ordered relative to each other.</a:t>
            </a:r>
          </a:p>
          <a:p>
            <a:pPr>
              <a:buFontTx/>
              <a:buNone/>
              <a:defRPr/>
            </a:pPr>
            <a:r>
              <a:rPr lang="en-GB" altLang="en-US">
                <a:cs typeface="ＭＳ Ｐゴシック" charset="0"/>
              </a:rPr>
              <a:t>e.g.</a:t>
            </a:r>
          </a:p>
          <a:p>
            <a:pPr>
              <a:buFontTx/>
              <a:buNone/>
              <a:defRPr/>
            </a:pPr>
            <a:r>
              <a:rPr lang="en-GB" altLang="en-US">
                <a:cs typeface="ＭＳ Ｐゴシック" charset="0"/>
              </a:rPr>
              <a:t>Temperature</a:t>
            </a:r>
          </a:p>
          <a:p>
            <a:pPr>
              <a:buFontTx/>
              <a:buNone/>
              <a:defRPr/>
            </a:pPr>
            <a:r>
              <a:rPr lang="en-GB" altLang="en-US">
                <a:cs typeface="ＭＳ Ｐゴシック" charset="0"/>
              </a:rPr>
              <a:t>Mean average</a:t>
            </a:r>
          </a:p>
          <a:p>
            <a:pPr>
              <a:buFontTx/>
              <a:buNone/>
              <a:defRPr/>
            </a:pPr>
            <a:r>
              <a:rPr lang="en-GB" altLang="en-US">
                <a:cs typeface="ＭＳ Ｐゴシック" charset="0"/>
              </a:rPr>
              <a:t>Tide heights</a:t>
            </a:r>
          </a:p>
          <a:p>
            <a:pPr>
              <a:buFontTx/>
              <a:buNone/>
              <a:defRPr/>
            </a:pPr>
            <a:r>
              <a:rPr lang="en-GB" altLang="en-US">
                <a:cs typeface="ＭＳ Ｐゴシック" charset="0"/>
              </a:rPr>
              <a:t>Dates</a:t>
            </a:r>
          </a:p>
          <a:p>
            <a:pPr>
              <a:buFontTx/>
              <a:buNone/>
              <a:defRPr/>
            </a:pPr>
            <a:r>
              <a:rPr lang="en-GB" altLang="en-US">
                <a:cs typeface="ＭＳ Ｐゴシック" charset="0"/>
              </a:rPr>
              <a:t>Zero points are arbitrary or meaningless</a:t>
            </a:r>
          </a:p>
        </p:txBody>
      </p:sp>
      <p:sp>
        <p:nvSpPr>
          <p:cNvPr id="14" name="Rectangle 2">
            <a:extLst>
              <a:ext uri="{FF2B5EF4-FFF2-40B4-BE49-F238E27FC236}">
                <a16:creationId xmlns:a16="http://schemas.microsoft.com/office/drawing/2014/main" id="{F23CC6DD-B5A8-E83C-5135-D97E16DCD8D3}"/>
              </a:ext>
            </a:extLst>
          </p:cNvPr>
          <p:cNvSpPr txBox="1">
            <a:spLocks noChangeArrowheads="1"/>
          </p:cNvSpPr>
          <p:nvPr/>
        </p:nvSpPr>
        <p:spPr>
          <a:xfrm>
            <a:off x="10360709" y="3585284"/>
            <a:ext cx="1943309" cy="6878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GB" altLang="en-US">
                <a:cs typeface="ＭＳ Ｐゴシック" charset="0"/>
              </a:rPr>
              <a:t>Ratio</a:t>
            </a:r>
          </a:p>
        </p:txBody>
      </p:sp>
      <p:sp>
        <p:nvSpPr>
          <p:cNvPr id="15" name="Rectangle 3">
            <a:extLst>
              <a:ext uri="{FF2B5EF4-FFF2-40B4-BE49-F238E27FC236}">
                <a16:creationId xmlns:a16="http://schemas.microsoft.com/office/drawing/2014/main" id="{836307F4-4C3A-1623-DB73-C75343D09B89}"/>
              </a:ext>
            </a:extLst>
          </p:cNvPr>
          <p:cNvSpPr txBox="1">
            <a:spLocks noChangeArrowheads="1"/>
          </p:cNvSpPr>
          <p:nvPr/>
        </p:nvSpPr>
        <p:spPr>
          <a:xfrm>
            <a:off x="7667896" y="4173192"/>
            <a:ext cx="4268184" cy="2828499"/>
          </a:xfrm>
          <a:prstGeom prst="rect">
            <a:avLst/>
          </a:prstGeom>
        </p:spPr>
        <p:txBody>
          <a:bodyPr vert="horz" lIns="91440" tIns="45720" rIns="91440" bIns="45720" rtlCol="0">
            <a:normAutofit fontScale="6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defRPr/>
            </a:pPr>
            <a:r>
              <a:rPr lang="en-GB" altLang="en-US">
                <a:cs typeface="ＭＳ Ｐゴシック" charset="0"/>
              </a:rPr>
              <a:t>Data is relative not only to each other but to a defined zero point.</a:t>
            </a:r>
          </a:p>
          <a:p>
            <a:pPr>
              <a:lnSpc>
                <a:spcPct val="80000"/>
              </a:lnSpc>
              <a:buFontTx/>
              <a:buNone/>
              <a:defRPr/>
            </a:pPr>
            <a:r>
              <a:rPr lang="en-GB" altLang="en-US">
                <a:cs typeface="ＭＳ Ｐゴシック" charset="0"/>
              </a:rPr>
              <a:t>e.g.</a:t>
            </a:r>
          </a:p>
          <a:p>
            <a:pPr>
              <a:lnSpc>
                <a:spcPct val="80000"/>
              </a:lnSpc>
              <a:buFontTx/>
              <a:buNone/>
              <a:defRPr/>
            </a:pPr>
            <a:r>
              <a:rPr lang="en-GB" altLang="en-US">
                <a:cs typeface="ＭＳ Ｐゴシック" charset="0"/>
              </a:rPr>
              <a:t>Weight of a person</a:t>
            </a:r>
          </a:p>
          <a:p>
            <a:pPr>
              <a:lnSpc>
                <a:spcPct val="80000"/>
              </a:lnSpc>
              <a:buFontTx/>
              <a:buNone/>
              <a:defRPr/>
            </a:pPr>
            <a:r>
              <a:rPr lang="en-GB" altLang="en-US">
                <a:cs typeface="ＭＳ Ｐゴシック" charset="0"/>
              </a:rPr>
              <a:t>Length of a piece of string</a:t>
            </a:r>
          </a:p>
          <a:p>
            <a:pPr>
              <a:lnSpc>
                <a:spcPct val="80000"/>
              </a:lnSpc>
              <a:buFontTx/>
              <a:buNone/>
              <a:defRPr/>
            </a:pPr>
            <a:r>
              <a:rPr lang="en-GB" altLang="en-US">
                <a:cs typeface="ＭＳ Ｐゴシック" charset="0"/>
              </a:rPr>
              <a:t>Time to run a mile</a:t>
            </a:r>
          </a:p>
          <a:p>
            <a:pPr>
              <a:lnSpc>
                <a:spcPct val="80000"/>
              </a:lnSpc>
              <a:buFontTx/>
              <a:buNone/>
              <a:defRPr/>
            </a:pPr>
            <a:r>
              <a:rPr lang="en-GB" altLang="en-US">
                <a:cs typeface="ＭＳ Ｐゴシック" charset="0"/>
              </a:rPr>
              <a:t>The amount of energy in a Mars bar</a:t>
            </a:r>
          </a:p>
          <a:p>
            <a:pPr>
              <a:lnSpc>
                <a:spcPct val="80000"/>
              </a:lnSpc>
              <a:buFontTx/>
              <a:buNone/>
              <a:defRPr/>
            </a:pPr>
            <a:r>
              <a:rPr lang="en-GB" altLang="en-US">
                <a:cs typeface="ＭＳ Ｐゴシック" charset="0"/>
              </a:rPr>
              <a:t>Zero points are absolute as part of the scale</a:t>
            </a:r>
          </a:p>
          <a:p>
            <a:pPr>
              <a:lnSpc>
                <a:spcPct val="80000"/>
              </a:lnSpc>
              <a:buFontTx/>
              <a:buNone/>
              <a:defRPr/>
            </a:pPr>
            <a:r>
              <a:rPr lang="en-GB" altLang="en-US">
                <a:cs typeface="ＭＳ Ｐゴシック" charset="0"/>
              </a:rPr>
              <a:t>(TRUE ZERO)</a:t>
            </a:r>
          </a:p>
        </p:txBody>
      </p:sp>
    </p:spTree>
    <p:extLst>
      <p:ext uri="{BB962C8B-B14F-4D97-AF65-F5344CB8AC3E}">
        <p14:creationId xmlns:p14="http://schemas.microsoft.com/office/powerpoint/2010/main" val="33697313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744257"/>
          </a:xfrm>
        </p:spPr>
        <p:txBody>
          <a:bodyPr/>
          <a:lstStyle/>
          <a:p>
            <a:pPr algn="ctr"/>
            <a:r>
              <a:rPr lang="en-GB" dirty="0"/>
              <a:t>Parametric v Non-parametric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>
          <a:xfrm>
            <a:off x="839788" y="1028967"/>
            <a:ext cx="5157787" cy="470366"/>
          </a:xfrm>
        </p:spPr>
        <p:txBody>
          <a:bodyPr/>
          <a:lstStyle/>
          <a:p>
            <a:pPr algn="ctr"/>
            <a:r>
              <a:rPr lang="en-GB" dirty="0">
                <a:solidFill>
                  <a:srgbClr val="FF0000"/>
                </a:solidFill>
              </a:rPr>
              <a:t>Parametric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759760" y="1530148"/>
            <a:ext cx="5237816" cy="4075019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Interval &amp; Ratio data</a:t>
            </a:r>
          </a:p>
          <a:p>
            <a:r>
              <a:rPr lang="en-GB" dirty="0"/>
              <a:t>Normally distributed data</a:t>
            </a:r>
          </a:p>
          <a:p>
            <a:r>
              <a:rPr lang="en-GB" dirty="0"/>
              <a:t>Uses Mean averages</a:t>
            </a:r>
          </a:p>
          <a:p>
            <a:r>
              <a:rPr lang="en-GB" dirty="0"/>
              <a:t>Homogeneous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Greater rigour in the analysis and more confident in the outcomes and development of conclusions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3"/>
          </p:nvPr>
        </p:nvSpPr>
        <p:spPr>
          <a:xfrm>
            <a:off x="6172200" y="1028967"/>
            <a:ext cx="5183188" cy="470366"/>
          </a:xfrm>
        </p:spPr>
        <p:txBody>
          <a:bodyPr/>
          <a:lstStyle/>
          <a:p>
            <a:pPr algn="ctr"/>
            <a:r>
              <a:rPr lang="en-GB" dirty="0">
                <a:solidFill>
                  <a:srgbClr val="0070C0"/>
                </a:solidFill>
              </a:rPr>
              <a:t>Non- Parametric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sz="quarter" idx="4"/>
          </p:nvPr>
        </p:nvSpPr>
        <p:spPr>
          <a:xfrm>
            <a:off x="6091777" y="1530149"/>
            <a:ext cx="5263611" cy="3684588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Ordinal &amp; Nominal data.</a:t>
            </a:r>
          </a:p>
          <a:p>
            <a:r>
              <a:rPr lang="en-GB" dirty="0"/>
              <a:t>Non-normally distributed data or where no assumptions are made about distribution</a:t>
            </a:r>
          </a:p>
          <a:p>
            <a:r>
              <a:rPr lang="en-GB" dirty="0"/>
              <a:t>Uses Median averages</a:t>
            </a:r>
          </a:p>
          <a:p>
            <a:r>
              <a:rPr lang="en-GB" dirty="0"/>
              <a:t>Homogeneous and heterogeneous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</a:rPr>
              <a:t>Less affected by outliers in the data but less robust</a:t>
            </a:r>
          </a:p>
        </p:txBody>
      </p:sp>
    </p:spTree>
    <p:extLst>
      <p:ext uri="{BB962C8B-B14F-4D97-AF65-F5344CB8AC3E}">
        <p14:creationId xmlns:p14="http://schemas.microsoft.com/office/powerpoint/2010/main" val="23370365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58401"/>
            <a:ext cx="10515600" cy="705503"/>
          </a:xfrm>
        </p:spPr>
        <p:txBody>
          <a:bodyPr/>
          <a:lstStyle/>
          <a:p>
            <a:pPr algn="ctr"/>
            <a:r>
              <a:rPr lang="en-GB" dirty="0"/>
              <a:t>Statistical Tests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8120" y="927362"/>
            <a:ext cx="5157787" cy="524155"/>
          </a:xfrm>
        </p:spPr>
        <p:txBody>
          <a:bodyPr/>
          <a:lstStyle/>
          <a:p>
            <a:pPr algn="ctr"/>
            <a:r>
              <a:rPr lang="en-GB" dirty="0">
                <a:solidFill>
                  <a:srgbClr val="FF0000"/>
                </a:solidFill>
              </a:rPr>
              <a:t>Parametric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6612" y="1341875"/>
            <a:ext cx="5157787" cy="405111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u="sng" dirty="0"/>
              <a:t>Relationships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Pearson’s moment correlations</a:t>
            </a:r>
          </a:p>
          <a:p>
            <a:r>
              <a:rPr lang="en-GB" sz="2400" dirty="0"/>
              <a:t>Linear regression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u="sng" dirty="0"/>
              <a:t>Differences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T-tests</a:t>
            </a:r>
          </a:p>
          <a:p>
            <a:r>
              <a:rPr lang="en-GB" sz="2400" dirty="0"/>
              <a:t>ANOVA’s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80838" y="979937"/>
            <a:ext cx="5183188" cy="583919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solidFill>
                  <a:srgbClr val="0070C0"/>
                </a:solidFill>
              </a:rPr>
              <a:t>Non- Parametric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1341874"/>
            <a:ext cx="5183188" cy="4051113"/>
          </a:xfrm>
        </p:spPr>
        <p:txBody>
          <a:bodyPr numCol="2">
            <a:normAutofit fontScale="77500" lnSpcReduction="20000"/>
          </a:bodyPr>
          <a:lstStyle/>
          <a:p>
            <a:pPr marL="0" indent="0">
              <a:buNone/>
            </a:pPr>
            <a:r>
              <a:rPr lang="en-GB" u="sng" dirty="0"/>
              <a:t>Relationships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Spearman rank order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u="sng" dirty="0"/>
              <a:t>Differences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Mann-Whitney U-test</a:t>
            </a:r>
          </a:p>
          <a:p>
            <a:r>
              <a:rPr lang="en-GB" dirty="0" err="1"/>
              <a:t>Wilcoxen</a:t>
            </a:r>
            <a:r>
              <a:rPr lang="en-GB" dirty="0"/>
              <a:t> matched pairs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 err="1"/>
              <a:t>Kurskall</a:t>
            </a:r>
            <a:r>
              <a:rPr lang="en-GB" dirty="0"/>
              <a:t> Wallis ANOVA</a:t>
            </a:r>
          </a:p>
          <a:p>
            <a:r>
              <a:rPr lang="en-GB" dirty="0"/>
              <a:t>Friedman 2 way ANOVA</a:t>
            </a:r>
          </a:p>
          <a:p>
            <a:r>
              <a:rPr lang="en-GB" dirty="0"/>
              <a:t>Chi </a:t>
            </a:r>
            <a:r>
              <a:rPr lang="en-GB" dirty="0" err="1"/>
              <a:t>Sqared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80291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7" name="Picture 6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3266" y="842356"/>
            <a:ext cx="8406938" cy="5803526"/>
          </a:xfrm>
          <a:prstGeom prst="rect">
            <a:avLst/>
          </a:prstGeom>
        </p:spPr>
      </p:pic>
      <p:sp>
        <p:nvSpPr>
          <p:cNvPr id="68" name="TextBox 67"/>
          <p:cNvSpPr txBox="1"/>
          <p:nvPr/>
        </p:nvSpPr>
        <p:spPr>
          <a:xfrm>
            <a:off x="1263535" y="238298"/>
            <a:ext cx="90719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/>
              <a:t>Choice of statistical test</a:t>
            </a:r>
          </a:p>
        </p:txBody>
      </p:sp>
      <p:sp>
        <p:nvSpPr>
          <p:cNvPr id="69" name="TextBox 68"/>
          <p:cNvSpPr txBox="1"/>
          <p:nvPr/>
        </p:nvSpPr>
        <p:spPr>
          <a:xfrm>
            <a:off x="443344" y="2626822"/>
            <a:ext cx="359664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200000"/>
              </a:lnSpc>
              <a:buFont typeface="+mj-lt"/>
              <a:buAutoNum type="arabicPeriod"/>
            </a:pPr>
            <a:r>
              <a:rPr lang="en-GB" dirty="0"/>
              <a:t>Type of Data</a:t>
            </a:r>
          </a:p>
          <a:p>
            <a:pPr marL="342900" indent="-342900">
              <a:lnSpc>
                <a:spcPct val="200000"/>
              </a:lnSpc>
              <a:buFont typeface="+mj-lt"/>
              <a:buAutoNum type="arabicPeriod"/>
            </a:pPr>
            <a:r>
              <a:rPr lang="en-GB" dirty="0"/>
              <a:t>Analysis required</a:t>
            </a:r>
          </a:p>
          <a:p>
            <a:pPr marL="342900" indent="-342900">
              <a:lnSpc>
                <a:spcPct val="200000"/>
              </a:lnSpc>
              <a:buFont typeface="+mj-lt"/>
              <a:buAutoNum type="arabicPeriod"/>
            </a:pPr>
            <a:r>
              <a:rPr lang="en-GB" dirty="0"/>
              <a:t>Number of variables</a:t>
            </a:r>
          </a:p>
          <a:p>
            <a:pPr marL="342900" indent="-342900">
              <a:lnSpc>
                <a:spcPct val="200000"/>
              </a:lnSpc>
              <a:buFont typeface="+mj-lt"/>
              <a:buAutoNum type="arabicPeriod"/>
            </a:pPr>
            <a:r>
              <a:rPr lang="en-GB" dirty="0"/>
              <a:t>Relationship of variables</a:t>
            </a:r>
          </a:p>
        </p:txBody>
      </p:sp>
    </p:spTree>
    <p:extLst>
      <p:ext uri="{BB962C8B-B14F-4D97-AF65-F5344CB8AC3E}">
        <p14:creationId xmlns:p14="http://schemas.microsoft.com/office/powerpoint/2010/main" val="1474801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320511" y="365126"/>
            <a:ext cx="11557262" cy="851834"/>
          </a:xfrm>
        </p:spPr>
        <p:txBody>
          <a:bodyPr/>
          <a:lstStyle/>
          <a:p>
            <a:pPr algn="ctr"/>
            <a:r>
              <a:rPr lang="en-GB" u="sng" dirty="0"/>
              <a:t>Descriptive Statistics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210065" y="1433384"/>
            <a:ext cx="11667708" cy="39681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Raw and calculated data that helps you describe, show or summarise the data you have collected in a meaningful way.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Measures of central tendency:  </a:t>
            </a:r>
            <a:endParaRPr lang="en-GB" sz="2400" dirty="0">
              <a:solidFill>
                <a:srgbClr val="0070C0"/>
              </a:solidFill>
            </a:endParaRPr>
          </a:p>
          <a:p>
            <a:pPr marL="0" indent="0" algn="ctr">
              <a:buNone/>
            </a:pPr>
            <a:r>
              <a:rPr lang="en-GB" sz="2400" dirty="0">
                <a:solidFill>
                  <a:srgbClr val="0070C0"/>
                </a:solidFill>
              </a:rPr>
              <a:t>MEAN, MEDIAN, MODE, CONFIDENCE INTERVAL</a:t>
            </a:r>
          </a:p>
          <a:p>
            <a:pPr marL="0" indent="0">
              <a:buNone/>
            </a:pPr>
            <a:endParaRPr lang="en-GB" sz="2400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en-GB" sz="2400" dirty="0"/>
              <a:t>Measures of spread or distribution: </a:t>
            </a:r>
            <a:endParaRPr lang="en-GB" sz="2400" dirty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en-GB" sz="2400" dirty="0">
                <a:solidFill>
                  <a:srgbClr val="FF0000"/>
                </a:solidFill>
              </a:rPr>
              <a:t>RANGE, QUARTILES, DEVIATION, VARIANCE, Z-scores</a:t>
            </a:r>
          </a:p>
          <a:p>
            <a:pPr marL="0" indent="0">
              <a:buNone/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04677157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29783"/>
            <a:ext cx="10515600" cy="947860"/>
          </a:xfrm>
        </p:spPr>
        <p:txBody>
          <a:bodyPr/>
          <a:lstStyle/>
          <a:p>
            <a:pPr algn="ctr"/>
            <a:r>
              <a:rPr lang="en-GB" dirty="0"/>
              <a:t>Mean, Median and Mode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80270" y="1218619"/>
            <a:ext cx="8983362" cy="3995932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The mean </a:t>
            </a:r>
            <a:r>
              <a:rPr lang="en-GB" dirty="0"/>
              <a:t>is most commonly used in numeric data collection and i</a:t>
            </a:r>
            <a:r>
              <a:rPr lang="en-GB" dirty="0">
                <a:solidFill>
                  <a:srgbClr val="0070C0"/>
                </a:solidFill>
              </a:rPr>
              <a:t>s the sum of all values divided by the number of values</a:t>
            </a:r>
            <a:r>
              <a:rPr lang="en-GB" dirty="0"/>
              <a:t>. In most fitness assessment data you will use the mean data and this will be associated with its standard deviation.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The mode </a:t>
            </a:r>
            <a:r>
              <a:rPr lang="en-GB" dirty="0"/>
              <a:t>is </a:t>
            </a:r>
            <a:r>
              <a:rPr lang="en-GB" dirty="0">
                <a:solidFill>
                  <a:srgbClr val="0070C0"/>
                </a:solidFill>
              </a:rPr>
              <a:t>the most common value </a:t>
            </a:r>
            <a:r>
              <a:rPr lang="en-GB" dirty="0"/>
              <a:t>provided within a sample and is useful often when analysing survey or questionnaire data.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The median </a:t>
            </a:r>
            <a:r>
              <a:rPr lang="en-GB" dirty="0">
                <a:solidFill>
                  <a:srgbClr val="0070C0"/>
                </a:solidFill>
              </a:rPr>
              <a:t>is the middle point of your data when placed in order </a:t>
            </a:r>
            <a:r>
              <a:rPr lang="en-GB" dirty="0"/>
              <a:t>and equates to the 50</a:t>
            </a:r>
            <a:r>
              <a:rPr lang="en-GB" baseline="30000" dirty="0"/>
              <a:t>th</a:t>
            </a:r>
            <a:r>
              <a:rPr lang="en-GB" dirty="0"/>
              <a:t> percentile. It is useful to use the median point when you have lots of outliers or the data is skewed.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D7D92D2-6E68-9313-0E0F-63FA032EF0BC}"/>
              </a:ext>
            </a:extLst>
          </p:cNvPr>
          <p:cNvSpPr txBox="1"/>
          <p:nvPr/>
        </p:nvSpPr>
        <p:spPr>
          <a:xfrm>
            <a:off x="428368" y="1213919"/>
            <a:ext cx="5424617" cy="35394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>
                <a:solidFill>
                  <a:srgbClr val="FF0000"/>
                </a:solidFill>
              </a:rPr>
              <a:t>The mean</a:t>
            </a:r>
          </a:p>
          <a:p>
            <a:endParaRPr lang="en-GB" sz="2800" dirty="0">
              <a:solidFill>
                <a:srgbClr val="FF0000"/>
              </a:solidFill>
            </a:endParaRPr>
          </a:p>
          <a:p>
            <a:endParaRPr lang="en-GB" sz="2800" dirty="0">
              <a:solidFill>
                <a:srgbClr val="FF0000"/>
              </a:solidFill>
            </a:endParaRPr>
          </a:p>
          <a:p>
            <a:r>
              <a:rPr lang="en-GB" sz="2800" dirty="0">
                <a:solidFill>
                  <a:srgbClr val="FF0000"/>
                </a:solidFill>
              </a:rPr>
              <a:t> </a:t>
            </a:r>
          </a:p>
          <a:p>
            <a:r>
              <a:rPr lang="en-GB" sz="2800" dirty="0">
                <a:solidFill>
                  <a:srgbClr val="FF0000"/>
                </a:solidFill>
              </a:rPr>
              <a:t>The mode</a:t>
            </a:r>
          </a:p>
          <a:p>
            <a:endParaRPr lang="en-GB" sz="2800" dirty="0">
              <a:solidFill>
                <a:srgbClr val="FF0000"/>
              </a:solidFill>
            </a:endParaRPr>
          </a:p>
          <a:p>
            <a:r>
              <a:rPr lang="en-GB" sz="2800" dirty="0">
                <a:solidFill>
                  <a:srgbClr val="FF0000"/>
                </a:solidFill>
              </a:rPr>
              <a:t> </a:t>
            </a:r>
          </a:p>
          <a:p>
            <a:r>
              <a:rPr lang="en-GB" sz="2800" dirty="0">
                <a:solidFill>
                  <a:srgbClr val="FF0000"/>
                </a:solidFill>
              </a:rPr>
              <a:t>The median 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368718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5" descr="https://encrypted-tbn1.gstatic.com/images?q=tbn:ANd9GcQqowO7qVTL4WQST8qwsokvkd8fvEiNcHudEhEd3HEgqUdrxMmSzA">
            <a:extLst>
              <a:ext uri="{FF2B5EF4-FFF2-40B4-BE49-F238E27FC236}">
                <a16:creationId xmlns:a16="http://schemas.microsoft.com/office/drawing/2014/main" id="{4B260FFB-F97C-5C49-83CD-061BF97C7AE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832" y="816387"/>
            <a:ext cx="7864740" cy="47195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A11337C-CB97-67C0-1AAF-B762754E0AF1}"/>
              </a:ext>
            </a:extLst>
          </p:cNvPr>
          <p:cNvSpPr txBox="1"/>
          <p:nvPr/>
        </p:nvSpPr>
        <p:spPr>
          <a:xfrm>
            <a:off x="8813142" y="3176150"/>
            <a:ext cx="276186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Where the distribution of values is symmetrical around the mean.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8F0232D8-093C-4B5A-8008-8388D8C204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83691" y="816387"/>
            <a:ext cx="3420762" cy="1325563"/>
          </a:xfrm>
        </p:spPr>
        <p:txBody>
          <a:bodyPr/>
          <a:lstStyle/>
          <a:p>
            <a:pPr algn="ctr">
              <a:defRPr/>
            </a:pPr>
            <a:r>
              <a:rPr lang="en-US" dirty="0"/>
              <a:t>Distribution</a:t>
            </a:r>
            <a:br>
              <a:rPr lang="en-US" dirty="0"/>
            </a:br>
            <a:r>
              <a:rPr lang="en-US" dirty="0"/>
              <a:t>Normal</a:t>
            </a:r>
            <a:endParaRPr lang="en-US" dirty="0">
              <a:cs typeface="+mj-cs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F0336C9C-4B0F-9F6D-53AC-340C7ABD9AB7}"/>
              </a:ext>
            </a:extLst>
          </p:cNvPr>
          <p:cNvSpPr/>
          <p:nvPr/>
        </p:nvSpPr>
        <p:spPr>
          <a:xfrm>
            <a:off x="779929" y="5210735"/>
            <a:ext cx="7261412" cy="42358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2DA937DF-13DD-82AE-81F8-513EDD1DFB0F}"/>
              </a:ext>
            </a:extLst>
          </p:cNvPr>
          <p:cNvSpPr/>
          <p:nvPr/>
        </p:nvSpPr>
        <p:spPr>
          <a:xfrm>
            <a:off x="259832" y="1011890"/>
            <a:ext cx="432692" cy="395679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223940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hangingPunct="1">
              <a:defRPr/>
            </a:pPr>
            <a:r>
              <a:rPr lang="en-US">
                <a:cs typeface="+mj-cs"/>
              </a:rPr>
              <a:t>Skewed Data</a:t>
            </a:r>
            <a:endParaRPr lang="en-US" dirty="0">
              <a:cs typeface="+mj-cs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66149" y="1976910"/>
            <a:ext cx="9218799" cy="34783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175084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6970" y="149971"/>
            <a:ext cx="10515600" cy="674321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Standard Deviation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332" y="702285"/>
            <a:ext cx="5109307" cy="512628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T</a:t>
            </a:r>
            <a:r>
              <a:rPr lang="en-GB" sz="2400" dirty="0"/>
              <a:t>he standard deviation (SD) is a measure of the spread of data or how much a variable differs from the mean value.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A large deviation means that there is a wide variance in the data whereas a small deviation means all values a quite similar.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SPSS output normally provides the mean value and one standard deviation. This means that the 68.2% of the data lies between the mean score and ± the SD.</a:t>
            </a:r>
          </a:p>
        </p:txBody>
      </p:sp>
      <p:pic>
        <p:nvPicPr>
          <p:cNvPr id="6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4376" y="2039816"/>
            <a:ext cx="6661152" cy="33305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Content Placeholder 2"/>
          <p:cNvSpPr txBox="1">
            <a:spLocks/>
          </p:cNvSpPr>
          <p:nvPr/>
        </p:nvSpPr>
        <p:spPr>
          <a:xfrm>
            <a:off x="8092331" y="1282333"/>
            <a:ext cx="3970337" cy="995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US" altLang="en-US" sz="1600" dirty="0"/>
              <a:t>A measure of distribution</a:t>
            </a:r>
          </a:p>
          <a:p>
            <a:pPr marL="0" indent="0" algn="ctr">
              <a:buFont typeface="Arial" panose="020B0604020202020204" pitchFamily="34" charset="0"/>
              <a:buNone/>
              <a:defRPr/>
            </a:pPr>
            <a:r>
              <a:rPr lang="en-US" altLang="en-US" sz="1200" dirty="0">
                <a:solidFill>
                  <a:srgbClr val="FF0000"/>
                </a:solidFill>
              </a:rPr>
              <a:t>mean </a:t>
            </a:r>
            <a:r>
              <a:rPr lang="en-US" altLang="en-US" sz="1200" dirty="0">
                <a:solidFill>
                  <a:srgbClr val="FF0000"/>
                </a:solidFill>
                <a:ea typeface="MS Gothic" pitchFamily="49" charset="-128"/>
              </a:rPr>
              <a:t>± 1 Standard deviation (68.2% of data points)</a:t>
            </a:r>
          </a:p>
          <a:p>
            <a:pPr marL="0" indent="0" algn="ctr">
              <a:buFont typeface="Arial" panose="020B0604020202020204" pitchFamily="34" charset="0"/>
              <a:buNone/>
              <a:defRPr/>
            </a:pPr>
            <a:r>
              <a:rPr lang="en-US" altLang="en-US" sz="1200" dirty="0">
                <a:solidFill>
                  <a:srgbClr val="FF0000"/>
                </a:solidFill>
              </a:rPr>
              <a:t>mean </a:t>
            </a:r>
            <a:r>
              <a:rPr lang="en-US" altLang="en-US" sz="1200" dirty="0">
                <a:solidFill>
                  <a:srgbClr val="FF0000"/>
                </a:solidFill>
                <a:ea typeface="MS Gothic" pitchFamily="49" charset="-128"/>
              </a:rPr>
              <a:t>± 2 Standard deviations (95.4% of data points)</a:t>
            </a:r>
          </a:p>
          <a:p>
            <a:pPr marL="0" indent="0" algn="ctr">
              <a:buFont typeface="Arial" panose="020B0604020202020204" pitchFamily="34" charset="0"/>
              <a:buNone/>
              <a:defRPr/>
            </a:pPr>
            <a:endParaRPr lang="en-US" altLang="en-US" sz="1200" dirty="0"/>
          </a:p>
        </p:txBody>
      </p:sp>
    </p:spTree>
    <p:extLst>
      <p:ext uri="{BB962C8B-B14F-4D97-AF65-F5344CB8AC3E}">
        <p14:creationId xmlns:p14="http://schemas.microsoft.com/office/powerpoint/2010/main" val="35976385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86162"/>
            <a:ext cx="10515600" cy="1325563"/>
          </a:xfrm>
        </p:spPr>
        <p:txBody>
          <a:bodyPr/>
          <a:lstStyle/>
          <a:p>
            <a:pPr algn="ctr"/>
            <a:r>
              <a:rPr lang="en-GB" dirty="0"/>
              <a:t>Standard Deviation Task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>
          <a:xfrm>
            <a:off x="728577" y="1263553"/>
            <a:ext cx="5157787" cy="371572"/>
          </a:xfrm>
        </p:spPr>
        <p:txBody>
          <a:bodyPr>
            <a:normAutofit fontScale="92500" lnSpcReduction="10000"/>
          </a:bodyPr>
          <a:lstStyle/>
          <a:p>
            <a:pPr algn="ctr"/>
            <a:r>
              <a:rPr lang="en-GB" dirty="0"/>
              <a:t>Data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728577" y="1635125"/>
            <a:ext cx="5243771" cy="4093385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You conduct an evaluation of grip strength on athletes v non-athletes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3"/>
          </p:nvPr>
        </p:nvSpPr>
        <p:spPr>
          <a:xfrm>
            <a:off x="6169024" y="1120192"/>
            <a:ext cx="5183188" cy="583066"/>
          </a:xfrm>
        </p:spPr>
        <p:txBody>
          <a:bodyPr/>
          <a:lstStyle/>
          <a:p>
            <a:pPr algn="ctr"/>
            <a:r>
              <a:rPr lang="en-GB" dirty="0"/>
              <a:t>Questions</a:t>
            </a:r>
          </a:p>
        </p:txBody>
      </p:sp>
      <p:graphicFrame>
        <p:nvGraphicFramePr>
          <p:cNvPr id="10" name="Content Placeholder 9"/>
          <p:cNvGraphicFramePr>
            <a:graphicFrameLocks noGrp="1"/>
          </p:cNvGraphicFramePr>
          <p:nvPr>
            <p:ph sz="quarter" idx="4"/>
            <p:extLst>
              <p:ext uri="{D42A27DB-BD31-4B8C-83A1-F6EECF244321}">
                <p14:modId xmlns:p14="http://schemas.microsoft.com/office/powerpoint/2010/main" val="2328917949"/>
              </p:ext>
            </p:extLst>
          </p:nvPr>
        </p:nvGraphicFramePr>
        <p:xfrm>
          <a:off x="789160" y="2495576"/>
          <a:ext cx="5183188" cy="3708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91594">
                  <a:extLst>
                    <a:ext uri="{9D8B030D-6E8A-4147-A177-3AD203B41FA5}">
                      <a16:colId xmlns:a16="http://schemas.microsoft.com/office/drawing/2014/main" val="3865816782"/>
                    </a:ext>
                  </a:extLst>
                </a:gridCol>
                <a:gridCol w="2591594">
                  <a:extLst>
                    <a:ext uri="{9D8B030D-6E8A-4147-A177-3AD203B41FA5}">
                      <a16:colId xmlns:a16="http://schemas.microsoft.com/office/drawing/2014/main" val="150755973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Athletes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Non-Athletes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2135789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1436052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7317168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51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51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5650453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050298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0628339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7251696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52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4098196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892939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08346109"/>
                  </a:ext>
                </a:extLst>
              </a:tr>
            </a:tbl>
          </a:graphicData>
        </a:graphic>
      </p:graphicFrame>
      <p:sp>
        <p:nvSpPr>
          <p:cNvPr id="11" name="TextBox 10"/>
          <p:cNvSpPr txBox="1"/>
          <p:nvPr/>
        </p:nvSpPr>
        <p:spPr>
          <a:xfrm>
            <a:off x="6488054" y="2331699"/>
            <a:ext cx="5393093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What is the mean and standard deviation for athletes and non athletes?</a:t>
            </a:r>
          </a:p>
          <a:p>
            <a:endParaRPr lang="en-GB" sz="2400" dirty="0"/>
          </a:p>
          <a:p>
            <a:r>
              <a:rPr lang="en-GB" sz="2400" dirty="0"/>
              <a:t>Calculate the range of the data.</a:t>
            </a:r>
          </a:p>
          <a:p>
            <a:endParaRPr lang="en-GB" sz="2400" dirty="0"/>
          </a:p>
          <a:p>
            <a:r>
              <a:rPr lang="en-GB" sz="2400" dirty="0"/>
              <a:t>Write a statement describing the data.</a:t>
            </a:r>
          </a:p>
        </p:txBody>
      </p:sp>
    </p:spTree>
    <p:extLst>
      <p:ext uri="{BB962C8B-B14F-4D97-AF65-F5344CB8AC3E}">
        <p14:creationId xmlns:p14="http://schemas.microsoft.com/office/powerpoint/2010/main" val="424331087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/>
              <a:t>Calculating Mean, Standard Deviation &amp; Range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Most SPSS output provide mean and SD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You can just calculate in using </a:t>
            </a:r>
            <a:r>
              <a:rPr lang="en-GB" dirty="0" err="1"/>
              <a:t>descriptives</a:t>
            </a:r>
            <a:r>
              <a:rPr lang="en-GB" dirty="0"/>
              <a:t>.</a:t>
            </a:r>
          </a:p>
          <a:p>
            <a:pPr marL="0" indent="0">
              <a:buNone/>
            </a:pPr>
            <a:endParaRPr lang="en-GB" dirty="0"/>
          </a:p>
          <a:p>
            <a:pPr marL="457200" indent="-457200">
              <a:buFont typeface="+mj-lt"/>
              <a:buAutoNum type="arabicPeriod"/>
            </a:pPr>
            <a:r>
              <a:rPr lang="en-GB" sz="2000" dirty="0"/>
              <a:t>Input data into SPSS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/>
              <a:t>Analyse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 err="1"/>
              <a:t>Descriptives</a:t>
            </a:r>
            <a:r>
              <a:rPr lang="en-GB" sz="2000" dirty="0"/>
              <a:t> statistics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 err="1"/>
              <a:t>Descriptives</a:t>
            </a:r>
            <a:endParaRPr lang="en-GB" sz="2000" dirty="0"/>
          </a:p>
          <a:p>
            <a:pPr marL="457200" indent="-457200">
              <a:buFont typeface="+mj-lt"/>
              <a:buAutoNum type="arabicPeriod"/>
            </a:pPr>
            <a:r>
              <a:rPr lang="en-GB" sz="2000" dirty="0"/>
              <a:t>Move the variables across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/>
              <a:t>Options – choice those you want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/>
              <a:t>OK</a:t>
            </a:r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911311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86881" y="120525"/>
            <a:ext cx="10515600" cy="596167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Confidence Intervals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-1" y="531342"/>
            <a:ext cx="12307331" cy="62602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Calculating the mean of a group only allows you to describe the mean of </a:t>
            </a:r>
            <a:r>
              <a:rPr lang="en-GB" sz="2400" b="1" dirty="0"/>
              <a:t>that</a:t>
            </a:r>
            <a:r>
              <a:rPr lang="en-GB" sz="2400" dirty="0"/>
              <a:t> group.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Calculating the confidence interval from this mean and its standard deviation (normally with a certainty of 95% probability) allows you to predict the mean score within the population as a whole. </a:t>
            </a:r>
          </a:p>
          <a:p>
            <a:pPr marL="0" indent="0">
              <a:buNone/>
            </a:pPr>
            <a:r>
              <a:rPr lang="en-GB" sz="2400" dirty="0"/>
              <a:t>However this calculation only provides a range score that the mean lies between.</a:t>
            </a:r>
          </a:p>
          <a:p>
            <a:pPr marL="0" indent="0">
              <a:buNone/>
            </a:pPr>
            <a:endParaRPr lang="en-GB" sz="2400" dirty="0"/>
          </a:p>
          <a:p>
            <a:pPr marL="0" indent="0" algn="ctr">
              <a:buNone/>
            </a:pPr>
            <a:r>
              <a:rPr lang="en-GB" sz="2400" dirty="0"/>
              <a:t>i.e. The mean strength of the group was 34.5±9.5kg (95% CI 29.5, 39.5)</a:t>
            </a:r>
          </a:p>
          <a:p>
            <a:pPr marL="0" indent="0" algn="ctr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This means that the mean strength of the whole population from which the group mean was derived is between 29.5kg and 39.5kg.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2535779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Why Is Confidence Interval Important</a:t>
            </a:r>
          </a:p>
        </p:txBody>
      </p:sp>
      <p:pic>
        <p:nvPicPr>
          <p:cNvPr id="31747" name="Picture 2" descr="Image result for confidence interval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5408" y="1936783"/>
            <a:ext cx="5029200" cy="3429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1748" name="Picture 10" descr="Image result for confidence interval comparisons 2 samples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8526" y="2071689"/>
            <a:ext cx="3990769" cy="28921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Right Arrow 3"/>
          <p:cNvSpPr/>
          <p:nvPr/>
        </p:nvSpPr>
        <p:spPr>
          <a:xfrm>
            <a:off x="6096001" y="3271839"/>
            <a:ext cx="1152525" cy="517525"/>
          </a:xfrm>
          <a:prstGeom prst="rightArrow">
            <a:avLst/>
          </a:prstGeom>
          <a:solidFill>
            <a:srgbClr val="FF000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664969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Calculating the Confidence Interval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96035"/>
            <a:ext cx="10515600" cy="423904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The confidence intervals is a standard output in SPSS but can be calculated.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sz="1000" dirty="0"/>
          </a:p>
          <a:p>
            <a:pPr marL="0" indent="0" algn="ctr">
              <a:buNone/>
            </a:pPr>
            <a:r>
              <a:rPr lang="en-GB" dirty="0">
                <a:solidFill>
                  <a:srgbClr val="FF0000"/>
                </a:solidFill>
              </a:rPr>
              <a:t>Using SPSS determine the mean, standard deviation and confidence interval of the variables within data set 1</a:t>
            </a:r>
            <a:r>
              <a:rPr lang="en-GB" dirty="0"/>
              <a:t>.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4" name="Picture 3" descr="F:\PHd\ci-for-the-mean-formula.pn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1099" y="2566121"/>
            <a:ext cx="2846901" cy="1414230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6544164" y="2566121"/>
            <a:ext cx="3662728" cy="147732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spAutoFit/>
          </a:bodyPr>
          <a:lstStyle/>
          <a:p>
            <a:pPr>
              <a:spcAft>
                <a:spcPts val="0"/>
              </a:spcAft>
            </a:pP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Where</a:t>
            </a:r>
          </a:p>
          <a:p>
            <a:pPr>
              <a:spcAft>
                <a:spcPts val="0"/>
              </a:spcAft>
            </a:pP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X is the mean value</a:t>
            </a:r>
          </a:p>
          <a:p>
            <a:pPr>
              <a:spcAft>
                <a:spcPts val="0"/>
              </a:spcAft>
            </a:pP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Z is 1.96</a:t>
            </a:r>
          </a:p>
          <a:p>
            <a:pPr>
              <a:spcAft>
                <a:spcPts val="0"/>
              </a:spcAft>
            </a:pP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 is the standard deviation</a:t>
            </a:r>
          </a:p>
          <a:p>
            <a:pPr>
              <a:spcAft>
                <a:spcPts val="0"/>
              </a:spcAft>
            </a:pP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 is the number of data points</a:t>
            </a:r>
          </a:p>
        </p:txBody>
      </p:sp>
    </p:spTree>
    <p:extLst>
      <p:ext uri="{BB962C8B-B14F-4D97-AF65-F5344CB8AC3E}">
        <p14:creationId xmlns:p14="http://schemas.microsoft.com/office/powerpoint/2010/main" val="426503941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839788" y="141190"/>
            <a:ext cx="10515600" cy="785651"/>
          </a:xfrm>
        </p:spPr>
        <p:txBody>
          <a:bodyPr>
            <a:normAutofit/>
          </a:bodyPr>
          <a:lstStyle/>
          <a:p>
            <a:pPr algn="ctr"/>
            <a:r>
              <a:rPr lang="en-GB" u="sng" dirty="0"/>
              <a:t>Distribution</a:t>
            </a:r>
          </a:p>
        </p:txBody>
      </p:sp>
      <p:sp>
        <p:nvSpPr>
          <p:cNvPr id="11" name="Text Placeholder 10"/>
          <p:cNvSpPr>
            <a:spLocks noGrp="1"/>
          </p:cNvSpPr>
          <p:nvPr>
            <p:ph type="body" idx="1"/>
          </p:nvPr>
        </p:nvSpPr>
        <p:spPr>
          <a:xfrm>
            <a:off x="721600" y="885438"/>
            <a:ext cx="5157787" cy="626608"/>
          </a:xfrm>
        </p:spPr>
        <p:txBody>
          <a:bodyPr>
            <a:normAutofit lnSpcReduction="10000"/>
          </a:bodyPr>
          <a:lstStyle/>
          <a:p>
            <a:pPr algn="ctr"/>
            <a:r>
              <a:rPr lang="en-GB" sz="4000" dirty="0">
                <a:solidFill>
                  <a:srgbClr val="FF0000"/>
                </a:solidFill>
              </a:rPr>
              <a:t>Parametric</a:t>
            </a:r>
          </a:p>
        </p:txBody>
      </p:sp>
      <p:sp>
        <p:nvSpPr>
          <p:cNvPr id="12" name="Content Placeholder 11"/>
          <p:cNvSpPr>
            <a:spLocks noGrp="1"/>
          </p:cNvSpPr>
          <p:nvPr>
            <p:ph sz="half" idx="2"/>
          </p:nvPr>
        </p:nvSpPr>
        <p:spPr>
          <a:xfrm>
            <a:off x="354596" y="1572013"/>
            <a:ext cx="5816049" cy="36845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Statistical use is based on the groups mean.</a:t>
            </a:r>
          </a:p>
          <a:p>
            <a:pPr marL="0" indent="0">
              <a:buNone/>
            </a:pPr>
            <a:r>
              <a:rPr lang="en-GB" sz="2400" dirty="0"/>
              <a:t>Has a normal distribution.</a:t>
            </a:r>
          </a:p>
          <a:p>
            <a:pPr marL="0" indent="0">
              <a:buNone/>
            </a:pPr>
            <a:r>
              <a:rPr lang="en-GB" sz="2400" dirty="0"/>
              <a:t>Sample size greater than 12.</a:t>
            </a:r>
          </a:p>
          <a:p>
            <a:pPr marL="0" indent="0">
              <a:buNone/>
            </a:pPr>
            <a:r>
              <a:rPr lang="en-GB" sz="2400" dirty="0"/>
              <a:t>Outliers can be removed.</a:t>
            </a:r>
          </a:p>
          <a:p>
            <a:pPr marL="0" indent="0">
              <a:buNone/>
            </a:pPr>
            <a:r>
              <a:rPr lang="en-GB" sz="2400" dirty="0"/>
              <a:t>Type of data must be scale (interval or ratio)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sz="quarter" idx="3"/>
          </p:nvPr>
        </p:nvSpPr>
        <p:spPr>
          <a:xfrm>
            <a:off x="6097588" y="885438"/>
            <a:ext cx="5183188" cy="626608"/>
          </a:xfrm>
        </p:spPr>
        <p:txBody>
          <a:bodyPr>
            <a:normAutofit lnSpcReduction="10000"/>
          </a:bodyPr>
          <a:lstStyle/>
          <a:p>
            <a:pPr algn="ctr"/>
            <a:r>
              <a:rPr lang="en-GB" sz="4000" dirty="0">
                <a:solidFill>
                  <a:srgbClr val="0070C0"/>
                </a:solidFill>
              </a:rPr>
              <a:t>Nonparametric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sz="quarter" idx="4"/>
          </p:nvPr>
        </p:nvSpPr>
        <p:spPr>
          <a:xfrm>
            <a:off x="6284166" y="1572013"/>
            <a:ext cx="5814528" cy="36845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Statistical use is based on the groups median.</a:t>
            </a:r>
          </a:p>
          <a:p>
            <a:pPr marL="0" indent="0">
              <a:buNone/>
            </a:pPr>
            <a:r>
              <a:rPr lang="en-GB" sz="2400" dirty="0"/>
              <a:t>May not have a normal distribution.</a:t>
            </a:r>
          </a:p>
          <a:p>
            <a:pPr marL="0" indent="0">
              <a:buNone/>
            </a:pPr>
            <a:r>
              <a:rPr lang="en-GB" sz="2400" dirty="0"/>
              <a:t>Sample size may be less than 12</a:t>
            </a:r>
          </a:p>
          <a:p>
            <a:pPr marL="0" indent="0">
              <a:buNone/>
            </a:pPr>
            <a:r>
              <a:rPr lang="en-GB" sz="2400" dirty="0"/>
              <a:t>Outliers can’t be removed</a:t>
            </a:r>
          </a:p>
          <a:p>
            <a:pPr marL="0" indent="0">
              <a:buNone/>
            </a:pPr>
            <a:r>
              <a:rPr lang="en-GB" sz="2400" dirty="0"/>
              <a:t>Type of data – nominal or ordinal</a:t>
            </a:r>
          </a:p>
        </p:txBody>
      </p:sp>
      <p:pic>
        <p:nvPicPr>
          <p:cNvPr id="15" name="Picture 14" descr="F:\PHd\9928670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5612" y="3837992"/>
            <a:ext cx="6263951" cy="292771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83788248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320511" y="365126"/>
            <a:ext cx="11557262" cy="697556"/>
          </a:xfrm>
        </p:spPr>
        <p:txBody>
          <a:bodyPr/>
          <a:lstStyle/>
          <a:p>
            <a:pPr eaLnBrk="1" hangingPunct="1"/>
            <a:r>
              <a:rPr lang="en-GB" altLang="en-US" dirty="0"/>
              <a:t>T-test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14227" y="1062682"/>
            <a:ext cx="11071654" cy="4901732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b="1" dirty="0"/>
              <a:t>A T- test is used when you want to determine whether two sets of data are the same or different (compare the means).</a:t>
            </a:r>
          </a:p>
          <a:p>
            <a:pPr eaLnBrk="1" hangingPunct="1">
              <a:buFontTx/>
              <a:buNone/>
            </a:pPr>
            <a:endParaRPr lang="en-GB" altLang="en-US" sz="1200" dirty="0"/>
          </a:p>
          <a:p>
            <a:pPr eaLnBrk="1" hangingPunct="1"/>
            <a:r>
              <a:rPr lang="en-GB" altLang="en-US" dirty="0"/>
              <a:t>However you can only use a t-test when the data is interval or ratio.</a:t>
            </a:r>
          </a:p>
          <a:p>
            <a:pPr eaLnBrk="1" hangingPunct="1"/>
            <a:endParaRPr lang="en-GB" altLang="en-US" dirty="0"/>
          </a:p>
          <a:p>
            <a:pPr eaLnBrk="1" hangingPunct="1">
              <a:buFontTx/>
              <a:buAutoNum type="arabicPeriod"/>
            </a:pPr>
            <a:r>
              <a:rPr lang="en-GB" altLang="en-US" sz="2400" b="1" dirty="0">
                <a:solidFill>
                  <a:srgbClr val="00B0F0"/>
                </a:solidFill>
              </a:rPr>
              <a:t>The effect of a certain diet on body fat</a:t>
            </a:r>
          </a:p>
          <a:p>
            <a:pPr eaLnBrk="1" hangingPunct="1">
              <a:buFontTx/>
              <a:buAutoNum type="arabicPeriod"/>
            </a:pPr>
            <a:r>
              <a:rPr lang="en-GB" altLang="en-US" sz="2400" b="1" dirty="0">
                <a:solidFill>
                  <a:srgbClr val="7030A0"/>
                </a:solidFill>
              </a:rPr>
              <a:t>The impact of plyometric training on leg power</a:t>
            </a:r>
          </a:p>
          <a:p>
            <a:pPr eaLnBrk="1" hangingPunct="1">
              <a:buFontTx/>
              <a:buAutoNum type="arabicPeriod"/>
            </a:pPr>
            <a:r>
              <a:rPr lang="en-GB" altLang="en-US" sz="2400" dirty="0">
                <a:solidFill>
                  <a:srgbClr val="00B050"/>
                </a:solidFill>
              </a:rPr>
              <a:t>The impact of providing playground equipment on children’s activity levels.</a:t>
            </a:r>
          </a:p>
          <a:p>
            <a:pPr eaLnBrk="1" hangingPunct="1">
              <a:buFontTx/>
              <a:buAutoNum type="arabicPeriod"/>
            </a:pPr>
            <a:r>
              <a:rPr lang="en-GB" altLang="en-US" sz="2400" b="1" dirty="0">
                <a:solidFill>
                  <a:srgbClr val="C00000"/>
                </a:solidFill>
              </a:rPr>
              <a:t>The impact of coaching on climbing skills development </a:t>
            </a:r>
          </a:p>
          <a:p>
            <a:pPr eaLnBrk="1" hangingPunct="1"/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14894605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/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685199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dirty="0"/>
              <a:t>Types of T-test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04335" y="1037968"/>
            <a:ext cx="10478530" cy="4780671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sz="3000" dirty="0"/>
              <a:t>There are several type of t-test but you will only need 2 variations;</a:t>
            </a:r>
          </a:p>
          <a:p>
            <a:pPr marL="0" indent="0">
              <a:buNone/>
              <a:defRPr/>
            </a:pPr>
            <a:endParaRPr lang="en-GB" sz="2000" dirty="0"/>
          </a:p>
          <a:p>
            <a:pPr eaLnBrk="1" hangingPunct="1">
              <a:defRPr/>
            </a:pPr>
            <a:r>
              <a:rPr lang="en-GB" sz="2600" b="1" dirty="0">
                <a:solidFill>
                  <a:srgbClr val="FF0000"/>
                </a:solidFill>
              </a:rPr>
              <a:t>Independent t-test</a:t>
            </a:r>
            <a:r>
              <a:rPr lang="en-GB" sz="2600" dirty="0">
                <a:solidFill>
                  <a:srgbClr val="FF0000"/>
                </a:solidFill>
              </a:rPr>
              <a:t> </a:t>
            </a:r>
            <a:r>
              <a:rPr lang="en-GB" sz="2600" dirty="0"/>
              <a:t>– when you compare the means of two distinct groups e.g. males and females, obese and not obese, old and young</a:t>
            </a:r>
            <a:r>
              <a:rPr lang="en-GB" sz="2000" dirty="0"/>
              <a:t>. </a:t>
            </a:r>
          </a:p>
          <a:p>
            <a:pPr marL="0" indent="0">
              <a:buNone/>
              <a:defRPr/>
            </a:pPr>
            <a:r>
              <a:rPr lang="en-GB" sz="2000" dirty="0"/>
              <a:t> </a:t>
            </a:r>
          </a:p>
          <a:p>
            <a:pPr eaLnBrk="1" hangingPunct="1">
              <a:defRPr/>
            </a:pPr>
            <a:r>
              <a:rPr lang="en-GB" sz="2600" b="1" dirty="0">
                <a:solidFill>
                  <a:srgbClr val="FF0000"/>
                </a:solidFill>
              </a:rPr>
              <a:t>A Paired sample (Student) T-test </a:t>
            </a:r>
            <a:r>
              <a:rPr lang="en-GB" sz="2600" dirty="0"/>
              <a:t>– when you compare the means of one group that has been measure on 2 occasions </a:t>
            </a:r>
            <a:r>
              <a:rPr lang="en-GB" sz="2600" dirty="0" err="1"/>
              <a:t>e.g</a:t>
            </a:r>
            <a:r>
              <a:rPr lang="en-GB" sz="2600" dirty="0"/>
              <a:t> body weight before and after a diet, strength before and after a training programme.</a:t>
            </a:r>
            <a:endParaRPr lang="en-GB" sz="2000" dirty="0"/>
          </a:p>
          <a:p>
            <a:pPr marL="0" indent="0">
              <a:buNone/>
              <a:defRPr/>
            </a:pPr>
            <a:endParaRPr lang="en-GB" sz="900" dirty="0"/>
          </a:p>
          <a:p>
            <a:pPr marL="0" indent="0">
              <a:buNone/>
              <a:defRPr/>
            </a:pPr>
            <a:endParaRPr lang="en-GB" sz="900" dirty="0"/>
          </a:p>
          <a:p>
            <a:pPr marL="0" indent="0" algn="ctr">
              <a:buNone/>
              <a:defRPr/>
            </a:pPr>
            <a:r>
              <a:rPr lang="en-GB" sz="2000" dirty="0">
                <a:solidFill>
                  <a:srgbClr val="0070C0"/>
                </a:solidFill>
              </a:rPr>
              <a:t>You will also be asked if it is one or two tailed.  To make life easy always use a two tailed test.</a:t>
            </a:r>
          </a:p>
          <a:p>
            <a:pPr eaLnBrk="1" hangingPunct="1"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535215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1"/>
          <p:cNvSpPr>
            <a:spLocks noGrp="1"/>
          </p:cNvSpPr>
          <p:nvPr>
            <p:ph type="title"/>
          </p:nvPr>
        </p:nvSpPr>
        <p:spPr>
          <a:xfrm>
            <a:off x="1992313" y="1"/>
            <a:ext cx="8229600" cy="777875"/>
          </a:xfrm>
        </p:spPr>
        <p:txBody>
          <a:bodyPr/>
          <a:lstStyle/>
          <a:p>
            <a:pPr eaLnBrk="1" hangingPunct="1"/>
            <a:r>
              <a:rPr lang="en-GB" altLang="en-US"/>
              <a:t>Example data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4897823" y="712742"/>
          <a:ext cx="5257800" cy="561657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329135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6644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87219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 dirty="0">
                          <a:effectLst/>
                        </a:rPr>
                        <a:t>gender</a:t>
                      </a:r>
                      <a:endParaRPr lang="en-GB" sz="1100" b="0" i="0" u="none" strike="noStrike" dirty="0">
                        <a:effectLst/>
                        <a:latin typeface="Arial"/>
                      </a:endParaRPr>
                    </a:p>
                  </a:txBody>
                  <a:tcPr marL="8876" marR="8876" marT="8874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>
                          <a:effectLst/>
                        </a:rPr>
                        <a:t>energy</a:t>
                      </a:r>
                      <a:endParaRPr lang="en-GB" sz="1100" b="0" i="0" u="none" strike="noStrike">
                        <a:effectLst/>
                        <a:latin typeface="Arial"/>
                      </a:endParaRPr>
                    </a:p>
                  </a:txBody>
                  <a:tcPr marL="8876" marR="8876" marT="8874" marB="0"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87219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m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>
                          <a:effectLst/>
                        </a:rPr>
                        <a:t>1725</a:t>
                      </a:r>
                      <a:endParaRPr lang="en-GB" sz="1100" b="0" i="0" u="none" strike="noStrike">
                        <a:effectLst/>
                        <a:latin typeface="Arial"/>
                      </a:endParaRPr>
                    </a:p>
                  </a:txBody>
                  <a:tcPr marL="8876" marR="8876" marT="8874" marB="0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87219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f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>
                          <a:effectLst/>
                        </a:rPr>
                        <a:t>1724</a:t>
                      </a:r>
                      <a:endParaRPr lang="en-GB" sz="1100" b="0" i="0" u="none" strike="noStrike">
                        <a:effectLst/>
                        <a:latin typeface="Arial"/>
                      </a:endParaRPr>
                    </a:p>
                  </a:txBody>
                  <a:tcPr marL="8876" marR="8876" marT="8874" marB="0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87219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m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>
                          <a:effectLst/>
                        </a:rPr>
                        <a:t>1442</a:t>
                      </a:r>
                      <a:endParaRPr lang="en-GB" sz="1100" b="0" i="0" u="none" strike="noStrike">
                        <a:effectLst/>
                        <a:latin typeface="Arial"/>
                      </a:endParaRPr>
                    </a:p>
                  </a:txBody>
                  <a:tcPr marL="8876" marR="8876" marT="8874" marB="0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87219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m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>
                          <a:effectLst/>
                        </a:rPr>
                        <a:t>1943</a:t>
                      </a:r>
                      <a:endParaRPr lang="en-GB" sz="1100" b="0" i="0" u="none" strike="noStrike">
                        <a:effectLst/>
                        <a:latin typeface="Arial"/>
                      </a:endParaRPr>
                    </a:p>
                  </a:txBody>
                  <a:tcPr marL="8876" marR="8876" marT="8874" marB="0"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87219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m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>
                          <a:effectLst/>
                        </a:rPr>
                        <a:t>1726</a:t>
                      </a:r>
                      <a:endParaRPr lang="en-GB" sz="1100" b="0" i="0" u="none" strike="noStrike">
                        <a:effectLst/>
                        <a:latin typeface="Arial"/>
                      </a:endParaRPr>
                    </a:p>
                  </a:txBody>
                  <a:tcPr marL="8876" marR="8876" marT="8874" marB="0"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87219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m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 dirty="0">
                          <a:effectLst/>
                        </a:rPr>
                        <a:t>1198</a:t>
                      </a:r>
                      <a:endParaRPr lang="en-GB" sz="1100" b="0" i="0" u="none" strike="noStrike" dirty="0">
                        <a:effectLst/>
                        <a:latin typeface="Arial"/>
                      </a:endParaRPr>
                    </a:p>
                  </a:txBody>
                  <a:tcPr marL="8876" marR="8876" marT="8874" marB="0" anchor="ctr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87219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m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 dirty="0">
                          <a:effectLst/>
                        </a:rPr>
                        <a:t>1853</a:t>
                      </a:r>
                      <a:endParaRPr lang="en-GB" sz="1100" b="0" i="0" u="none" strike="noStrike" dirty="0">
                        <a:effectLst/>
                        <a:latin typeface="Arial"/>
                      </a:endParaRPr>
                    </a:p>
                  </a:txBody>
                  <a:tcPr marL="8876" marR="8876" marT="8874" marB="0" anchor="ctr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87219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m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 dirty="0">
                          <a:effectLst/>
                        </a:rPr>
                        <a:t>2915</a:t>
                      </a:r>
                      <a:endParaRPr lang="en-GB" sz="1100" b="0" i="0" u="none" strike="noStrike" dirty="0">
                        <a:effectLst/>
                        <a:latin typeface="Arial"/>
                      </a:endParaRPr>
                    </a:p>
                  </a:txBody>
                  <a:tcPr marL="8876" marR="8876" marT="8874" marB="0" anchor="ctr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187219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f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 dirty="0">
                          <a:effectLst/>
                        </a:rPr>
                        <a:t>2420</a:t>
                      </a:r>
                      <a:endParaRPr lang="en-GB" sz="1100" b="0" i="0" u="none" strike="noStrike" dirty="0">
                        <a:effectLst/>
                        <a:latin typeface="Arial"/>
                      </a:endParaRPr>
                    </a:p>
                  </a:txBody>
                  <a:tcPr marL="8876" marR="8876" marT="8874" marB="0" anchor="ctr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187219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f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 dirty="0">
                          <a:effectLst/>
                        </a:rPr>
                        <a:t>1532</a:t>
                      </a:r>
                      <a:endParaRPr lang="en-GB" sz="1100" b="0" i="0" u="none" strike="noStrike" dirty="0">
                        <a:effectLst/>
                        <a:latin typeface="Arial"/>
                      </a:endParaRPr>
                    </a:p>
                  </a:txBody>
                  <a:tcPr marL="8876" marR="8876" marT="8874" marB="0" anchor="ctr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187219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m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 dirty="0">
                          <a:effectLst/>
                        </a:rPr>
                        <a:t>3416</a:t>
                      </a:r>
                      <a:endParaRPr lang="en-GB" sz="1100" b="0" i="0" u="none" strike="noStrike" dirty="0">
                        <a:effectLst/>
                        <a:latin typeface="Arial"/>
                      </a:endParaRPr>
                    </a:p>
                  </a:txBody>
                  <a:tcPr marL="8876" marR="8876" marT="8874" marB="0" anchor="ctr"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187219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f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 dirty="0">
                          <a:effectLst/>
                        </a:rPr>
                        <a:t>2419</a:t>
                      </a:r>
                      <a:endParaRPr lang="en-GB" sz="1100" b="0" i="0" u="none" strike="noStrike" dirty="0">
                        <a:effectLst/>
                        <a:latin typeface="Arial"/>
                      </a:endParaRPr>
                    </a:p>
                  </a:txBody>
                  <a:tcPr marL="8876" marR="8876" marT="8874" marB="0" anchor="ctr"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187219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f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 dirty="0">
                          <a:effectLst/>
                        </a:rPr>
                        <a:t>1045</a:t>
                      </a:r>
                      <a:endParaRPr lang="en-GB" sz="1100" b="0" i="0" u="none" strike="noStrike" dirty="0">
                        <a:effectLst/>
                        <a:latin typeface="Arial"/>
                      </a:endParaRPr>
                    </a:p>
                  </a:txBody>
                  <a:tcPr marL="8876" marR="8876" marT="8874" marB="0" anchor="ctr"/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187219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m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 dirty="0">
                          <a:effectLst/>
                        </a:rPr>
                        <a:t>2540</a:t>
                      </a:r>
                      <a:endParaRPr lang="en-GB" sz="1100" b="0" i="0" u="none" strike="noStrike" dirty="0">
                        <a:effectLst/>
                        <a:latin typeface="Arial"/>
                      </a:endParaRPr>
                    </a:p>
                  </a:txBody>
                  <a:tcPr marL="8876" marR="8876" marT="8874" marB="0" anchor="ctr"/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187219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m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 dirty="0">
                          <a:effectLst/>
                        </a:rPr>
                        <a:t>2800</a:t>
                      </a:r>
                      <a:endParaRPr lang="en-GB" sz="1100" b="0" i="0" u="none" strike="noStrike" dirty="0">
                        <a:effectLst/>
                        <a:latin typeface="Arial"/>
                      </a:endParaRPr>
                    </a:p>
                  </a:txBody>
                  <a:tcPr marL="8876" marR="8876" marT="8874" marB="0" anchor="ctr"/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  <a:tr h="187219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m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 dirty="0">
                          <a:effectLst/>
                        </a:rPr>
                        <a:t>2500</a:t>
                      </a:r>
                      <a:endParaRPr lang="en-GB" sz="1100" b="0" i="0" u="none" strike="noStrike" dirty="0">
                        <a:effectLst/>
                        <a:latin typeface="Arial"/>
                      </a:endParaRPr>
                    </a:p>
                  </a:txBody>
                  <a:tcPr marL="8876" marR="8876" marT="8874" marB="0" anchor="ctr"/>
                </a:tc>
                <a:extLst>
                  <a:ext uri="{0D108BD9-81ED-4DB2-BD59-A6C34878D82A}">
                    <a16:rowId xmlns:a16="http://schemas.microsoft.com/office/drawing/2014/main" val="10016"/>
                  </a:ext>
                </a:extLst>
              </a:tr>
              <a:tr h="187219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m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 dirty="0">
                          <a:effectLst/>
                        </a:rPr>
                        <a:t>2030</a:t>
                      </a:r>
                      <a:endParaRPr lang="en-GB" sz="1100" b="0" i="0" u="none" strike="noStrike" dirty="0">
                        <a:effectLst/>
                        <a:latin typeface="Arial"/>
                      </a:endParaRPr>
                    </a:p>
                  </a:txBody>
                  <a:tcPr marL="8876" marR="8876" marT="8874" marB="0" anchor="ctr"/>
                </a:tc>
                <a:extLst>
                  <a:ext uri="{0D108BD9-81ED-4DB2-BD59-A6C34878D82A}">
                    <a16:rowId xmlns:a16="http://schemas.microsoft.com/office/drawing/2014/main" val="10017"/>
                  </a:ext>
                </a:extLst>
              </a:tr>
              <a:tr h="187219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f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 dirty="0">
                          <a:effectLst/>
                        </a:rPr>
                        <a:t>1900</a:t>
                      </a:r>
                      <a:endParaRPr lang="en-GB" sz="1100" b="0" i="0" u="none" strike="noStrike" dirty="0">
                        <a:effectLst/>
                        <a:latin typeface="Arial"/>
                      </a:endParaRPr>
                    </a:p>
                  </a:txBody>
                  <a:tcPr marL="8876" marR="8876" marT="8874" marB="0" anchor="ctr"/>
                </a:tc>
                <a:extLst>
                  <a:ext uri="{0D108BD9-81ED-4DB2-BD59-A6C34878D82A}">
                    <a16:rowId xmlns:a16="http://schemas.microsoft.com/office/drawing/2014/main" val="10018"/>
                  </a:ext>
                </a:extLst>
              </a:tr>
              <a:tr h="187219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f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 dirty="0">
                          <a:effectLst/>
                        </a:rPr>
                        <a:t>1580</a:t>
                      </a:r>
                      <a:endParaRPr lang="en-GB" sz="1100" b="0" i="0" u="none" strike="noStrike" dirty="0">
                        <a:effectLst/>
                        <a:latin typeface="Arial"/>
                      </a:endParaRPr>
                    </a:p>
                  </a:txBody>
                  <a:tcPr marL="8876" marR="8876" marT="8874" marB="0" anchor="ctr"/>
                </a:tc>
                <a:extLst>
                  <a:ext uri="{0D108BD9-81ED-4DB2-BD59-A6C34878D82A}">
                    <a16:rowId xmlns:a16="http://schemas.microsoft.com/office/drawing/2014/main" val="10019"/>
                  </a:ext>
                </a:extLst>
              </a:tr>
              <a:tr h="187219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f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 dirty="0">
                          <a:effectLst/>
                        </a:rPr>
                        <a:t>2080</a:t>
                      </a:r>
                      <a:endParaRPr lang="en-GB" sz="1100" b="0" i="0" u="none" strike="noStrike" dirty="0">
                        <a:effectLst/>
                        <a:latin typeface="Arial"/>
                      </a:endParaRPr>
                    </a:p>
                  </a:txBody>
                  <a:tcPr marL="8876" marR="8876" marT="8874" marB="0" anchor="ctr"/>
                </a:tc>
                <a:extLst>
                  <a:ext uri="{0D108BD9-81ED-4DB2-BD59-A6C34878D82A}">
                    <a16:rowId xmlns:a16="http://schemas.microsoft.com/office/drawing/2014/main" val="10020"/>
                  </a:ext>
                </a:extLst>
              </a:tr>
              <a:tr h="187219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f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 dirty="0">
                          <a:effectLst/>
                        </a:rPr>
                        <a:t>1600</a:t>
                      </a:r>
                      <a:endParaRPr lang="en-GB" sz="1100" b="0" i="0" u="none" strike="noStrike" dirty="0">
                        <a:effectLst/>
                        <a:latin typeface="Arial"/>
                      </a:endParaRPr>
                    </a:p>
                  </a:txBody>
                  <a:tcPr marL="8876" marR="8876" marT="8874" marB="0" anchor="ctr"/>
                </a:tc>
                <a:extLst>
                  <a:ext uri="{0D108BD9-81ED-4DB2-BD59-A6C34878D82A}">
                    <a16:rowId xmlns:a16="http://schemas.microsoft.com/office/drawing/2014/main" val="10021"/>
                  </a:ext>
                </a:extLst>
              </a:tr>
              <a:tr h="187219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m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 dirty="0">
                          <a:effectLst/>
                        </a:rPr>
                        <a:t>1986</a:t>
                      </a:r>
                      <a:endParaRPr lang="en-GB" sz="1100" b="0" i="0" u="none" strike="noStrike" dirty="0">
                        <a:effectLst/>
                        <a:latin typeface="Arial"/>
                      </a:endParaRPr>
                    </a:p>
                  </a:txBody>
                  <a:tcPr marL="8876" marR="8876" marT="8874" marB="0" anchor="ctr"/>
                </a:tc>
                <a:extLst>
                  <a:ext uri="{0D108BD9-81ED-4DB2-BD59-A6C34878D82A}">
                    <a16:rowId xmlns:a16="http://schemas.microsoft.com/office/drawing/2014/main" val="10022"/>
                  </a:ext>
                </a:extLst>
              </a:tr>
              <a:tr h="187219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m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 dirty="0">
                          <a:effectLst/>
                        </a:rPr>
                        <a:t>2135</a:t>
                      </a:r>
                      <a:endParaRPr lang="en-GB" sz="1100" b="0" i="0" u="none" strike="noStrike" dirty="0">
                        <a:effectLst/>
                        <a:latin typeface="Arial"/>
                      </a:endParaRPr>
                    </a:p>
                  </a:txBody>
                  <a:tcPr marL="8876" marR="8876" marT="8874" marB="0" anchor="ctr"/>
                </a:tc>
                <a:extLst>
                  <a:ext uri="{0D108BD9-81ED-4DB2-BD59-A6C34878D82A}">
                    <a16:rowId xmlns:a16="http://schemas.microsoft.com/office/drawing/2014/main" val="10023"/>
                  </a:ext>
                </a:extLst>
              </a:tr>
              <a:tr h="187219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m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 dirty="0">
                          <a:effectLst/>
                        </a:rPr>
                        <a:t>2172</a:t>
                      </a:r>
                      <a:endParaRPr lang="en-GB" sz="1100" b="0" i="0" u="none" strike="noStrike" dirty="0">
                        <a:effectLst/>
                        <a:latin typeface="Arial"/>
                      </a:endParaRPr>
                    </a:p>
                  </a:txBody>
                  <a:tcPr marL="8876" marR="8876" marT="8874" marB="0" anchor="ctr"/>
                </a:tc>
                <a:extLst>
                  <a:ext uri="{0D108BD9-81ED-4DB2-BD59-A6C34878D82A}">
                    <a16:rowId xmlns:a16="http://schemas.microsoft.com/office/drawing/2014/main" val="10024"/>
                  </a:ext>
                </a:extLst>
              </a:tr>
              <a:tr h="187219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m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 dirty="0">
                          <a:effectLst/>
                        </a:rPr>
                        <a:t>2359</a:t>
                      </a:r>
                      <a:endParaRPr lang="en-GB" sz="1100" b="0" i="0" u="none" strike="noStrike" dirty="0">
                        <a:effectLst/>
                        <a:latin typeface="Arial"/>
                      </a:endParaRPr>
                    </a:p>
                  </a:txBody>
                  <a:tcPr marL="8876" marR="8876" marT="8874" marB="0" anchor="ctr"/>
                </a:tc>
                <a:extLst>
                  <a:ext uri="{0D108BD9-81ED-4DB2-BD59-A6C34878D82A}">
                    <a16:rowId xmlns:a16="http://schemas.microsoft.com/office/drawing/2014/main" val="10025"/>
                  </a:ext>
                </a:extLst>
              </a:tr>
              <a:tr h="187219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f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 dirty="0">
                          <a:effectLst/>
                        </a:rPr>
                        <a:t>2270</a:t>
                      </a:r>
                      <a:endParaRPr lang="en-GB" sz="1100" b="0" i="0" u="none" strike="noStrike" dirty="0">
                        <a:effectLst/>
                        <a:latin typeface="Arial"/>
                      </a:endParaRPr>
                    </a:p>
                  </a:txBody>
                  <a:tcPr marL="8876" marR="8876" marT="8874" marB="0" anchor="ctr"/>
                </a:tc>
                <a:extLst>
                  <a:ext uri="{0D108BD9-81ED-4DB2-BD59-A6C34878D82A}">
                    <a16:rowId xmlns:a16="http://schemas.microsoft.com/office/drawing/2014/main" val="10026"/>
                  </a:ext>
                </a:extLst>
              </a:tr>
              <a:tr h="187219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f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 dirty="0">
                          <a:effectLst/>
                        </a:rPr>
                        <a:t>1734</a:t>
                      </a:r>
                      <a:endParaRPr lang="en-GB" sz="1100" b="0" i="0" u="none" strike="noStrike" dirty="0">
                        <a:effectLst/>
                        <a:latin typeface="Arial"/>
                      </a:endParaRPr>
                    </a:p>
                  </a:txBody>
                  <a:tcPr marL="8876" marR="8876" marT="8874" marB="0" anchor="ctr"/>
                </a:tc>
                <a:extLst>
                  <a:ext uri="{0D108BD9-81ED-4DB2-BD59-A6C34878D82A}">
                    <a16:rowId xmlns:a16="http://schemas.microsoft.com/office/drawing/2014/main" val="10027"/>
                  </a:ext>
                </a:extLst>
              </a:tr>
              <a:tr h="187219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f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 dirty="0">
                          <a:effectLst/>
                        </a:rPr>
                        <a:t>1545</a:t>
                      </a:r>
                      <a:endParaRPr lang="en-GB" sz="1100" b="0" i="0" u="none" strike="noStrike" dirty="0">
                        <a:effectLst/>
                        <a:latin typeface="Arial"/>
                      </a:endParaRPr>
                    </a:p>
                  </a:txBody>
                  <a:tcPr marL="8876" marR="8876" marT="8874" marB="0" anchor="ctr"/>
                </a:tc>
                <a:extLst>
                  <a:ext uri="{0D108BD9-81ED-4DB2-BD59-A6C34878D82A}">
                    <a16:rowId xmlns:a16="http://schemas.microsoft.com/office/drawing/2014/main" val="10028"/>
                  </a:ext>
                </a:extLst>
              </a:tr>
              <a:tr h="187219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f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 dirty="0">
                          <a:effectLst/>
                        </a:rPr>
                        <a:t>2712</a:t>
                      </a:r>
                      <a:endParaRPr lang="en-GB" sz="1100" b="0" i="0" u="none" strike="noStrike" dirty="0">
                        <a:effectLst/>
                        <a:latin typeface="Arial"/>
                      </a:endParaRPr>
                    </a:p>
                  </a:txBody>
                  <a:tcPr marL="8876" marR="8876" marT="8874" marB="0" anchor="ctr"/>
                </a:tc>
                <a:extLst>
                  <a:ext uri="{0D108BD9-81ED-4DB2-BD59-A6C34878D82A}">
                    <a16:rowId xmlns:a16="http://schemas.microsoft.com/office/drawing/2014/main" val="10029"/>
                  </a:ext>
                </a:extLst>
              </a:tr>
            </a:tbl>
          </a:graphicData>
        </a:graphic>
      </p:graphicFrame>
      <p:sp>
        <p:nvSpPr>
          <p:cNvPr id="2" name="TextBox 1"/>
          <p:cNvSpPr txBox="1"/>
          <p:nvPr/>
        </p:nvSpPr>
        <p:spPr>
          <a:xfrm>
            <a:off x="1745943" y="777876"/>
            <a:ext cx="302728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Do men consume more calories than women?</a:t>
            </a:r>
          </a:p>
        </p:txBody>
      </p:sp>
    </p:spTree>
    <p:extLst>
      <p:ext uri="{BB962C8B-B14F-4D97-AF65-F5344CB8AC3E}">
        <p14:creationId xmlns:p14="http://schemas.microsoft.com/office/powerpoint/2010/main" val="280292938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1"/>
          <p:cNvSpPr>
            <a:spLocks noGrp="1"/>
          </p:cNvSpPr>
          <p:nvPr>
            <p:ph type="title"/>
          </p:nvPr>
        </p:nvSpPr>
        <p:spPr>
          <a:xfrm>
            <a:off x="2135188" y="404814"/>
            <a:ext cx="8229600" cy="503237"/>
          </a:xfrm>
        </p:spPr>
        <p:txBody>
          <a:bodyPr>
            <a:normAutofit fontScale="90000"/>
          </a:bodyPr>
          <a:lstStyle/>
          <a:p>
            <a:pPr eaLnBrk="1" hangingPunct="1"/>
            <a:br>
              <a:rPr lang="en-GB" altLang="en-US" sz="3200"/>
            </a:br>
            <a:r>
              <a:rPr lang="en-GB" altLang="en-US" sz="3200"/>
              <a:t>Conducting an Independent sample t-test</a:t>
            </a:r>
            <a:br>
              <a:rPr lang="en-GB" altLang="en-US"/>
            </a:br>
            <a:endParaRPr lang="en-GB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0065" y="766120"/>
            <a:ext cx="11751276" cy="5687070"/>
          </a:xfrm>
        </p:spPr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lang="en-GB" sz="1800" dirty="0">
                <a:solidFill>
                  <a:srgbClr val="0070C0"/>
                </a:solidFill>
              </a:rPr>
              <a:t>We may want to determine if there is a difference in calorific consumption  between men and women?</a:t>
            </a:r>
          </a:p>
          <a:p>
            <a:pPr marL="0" indent="0">
              <a:buNone/>
              <a:defRPr/>
            </a:pPr>
            <a:endParaRPr lang="en-GB" sz="1800" dirty="0">
              <a:solidFill>
                <a:srgbClr val="0070C0"/>
              </a:solidFill>
            </a:endParaRPr>
          </a:p>
          <a:p>
            <a:pPr marL="0" indent="0">
              <a:buNone/>
              <a:defRPr/>
            </a:pPr>
            <a:r>
              <a:rPr lang="en-GB" sz="1800" dirty="0">
                <a:solidFill>
                  <a:srgbClr val="FF0000"/>
                </a:solidFill>
              </a:rPr>
              <a:t>Therefore the H</a:t>
            </a:r>
            <a:r>
              <a:rPr lang="en-GB" sz="1800" baseline="-25000" dirty="0">
                <a:solidFill>
                  <a:srgbClr val="FF0000"/>
                </a:solidFill>
              </a:rPr>
              <a:t>0</a:t>
            </a:r>
            <a:r>
              <a:rPr lang="en-GB" sz="1800" dirty="0">
                <a:solidFill>
                  <a:srgbClr val="FF0000"/>
                </a:solidFill>
              </a:rPr>
              <a:t>  is that there no difference in calorie intake between men and women</a:t>
            </a:r>
          </a:p>
          <a:p>
            <a:pPr marL="0" indent="0">
              <a:buNone/>
              <a:defRPr/>
            </a:pPr>
            <a:endParaRPr lang="en-GB" sz="1800" dirty="0">
              <a:solidFill>
                <a:srgbClr val="0070C0"/>
              </a:solidFill>
            </a:endParaRPr>
          </a:p>
          <a:p>
            <a:pPr marL="0" indent="0">
              <a:buNone/>
              <a:defRPr/>
            </a:pPr>
            <a:r>
              <a:rPr lang="en-GB" sz="1800" dirty="0"/>
              <a:t>(1)	Set up your variable view information </a:t>
            </a:r>
          </a:p>
          <a:p>
            <a:pPr marL="0" indent="0">
              <a:buNone/>
              <a:defRPr/>
            </a:pPr>
            <a:r>
              <a:rPr lang="en-GB" sz="1800" dirty="0"/>
              <a:t> </a:t>
            </a:r>
          </a:p>
          <a:p>
            <a:pPr lvl="1" eaLnBrk="1" hangingPunct="1">
              <a:defRPr/>
            </a:pPr>
            <a:r>
              <a:rPr lang="en-GB" sz="1800" dirty="0"/>
              <a:t>In </a:t>
            </a:r>
            <a:r>
              <a:rPr lang="en-GB" sz="1800" u="sng" dirty="0"/>
              <a:t>Name</a:t>
            </a:r>
            <a:r>
              <a:rPr lang="en-GB" sz="1800" dirty="0"/>
              <a:t> type in gender</a:t>
            </a:r>
          </a:p>
          <a:p>
            <a:pPr lvl="1" eaLnBrk="1" hangingPunct="1">
              <a:defRPr/>
            </a:pPr>
            <a:r>
              <a:rPr lang="en-GB" sz="1800" dirty="0"/>
              <a:t>In </a:t>
            </a:r>
            <a:r>
              <a:rPr lang="en-GB" sz="1800" u="sng" dirty="0"/>
              <a:t>Values</a:t>
            </a:r>
            <a:r>
              <a:rPr lang="en-GB" sz="1800" dirty="0"/>
              <a:t> type in 1=m; 2=f (this means that any value 1 read under hand refers to a male and any number 2 refers to female– thus we differential between our groups)</a:t>
            </a:r>
          </a:p>
          <a:p>
            <a:pPr lvl="1" eaLnBrk="1" hangingPunct="1">
              <a:defRPr/>
            </a:pPr>
            <a:r>
              <a:rPr lang="en-GB" sz="1800" dirty="0"/>
              <a:t>Second row enter strength</a:t>
            </a:r>
          </a:p>
          <a:p>
            <a:pPr marL="400050" lvl="1" indent="0">
              <a:buNone/>
              <a:defRPr/>
            </a:pPr>
            <a:endParaRPr lang="en-GB" sz="1400" dirty="0">
              <a:solidFill>
                <a:srgbClr val="0070C0"/>
              </a:solidFill>
            </a:endParaRPr>
          </a:p>
          <a:p>
            <a:pPr marL="0" indent="0">
              <a:buNone/>
              <a:defRPr/>
            </a:pPr>
            <a:r>
              <a:rPr lang="en-GB" sz="1800" dirty="0"/>
              <a:t>(2)	Go back to data view</a:t>
            </a:r>
          </a:p>
          <a:p>
            <a:pPr marL="0" indent="0">
              <a:buNone/>
              <a:defRPr/>
            </a:pPr>
            <a:r>
              <a:rPr lang="en-GB" sz="1800" dirty="0"/>
              <a:t>	</a:t>
            </a:r>
          </a:p>
          <a:p>
            <a:pPr eaLnBrk="1" hangingPunct="1">
              <a:buFontTx/>
              <a:buAutoNum type="arabicParenBoth" startAt="3"/>
              <a:defRPr/>
            </a:pPr>
            <a:r>
              <a:rPr lang="en-GB" sz="1800" dirty="0"/>
              <a:t>Copy across from the data from excel spread sheet</a:t>
            </a:r>
          </a:p>
          <a:p>
            <a:pPr eaLnBrk="1" hangingPunct="1">
              <a:buFontTx/>
              <a:buAutoNum type="arabicParenBoth" startAt="3"/>
              <a:defRPr/>
            </a:pPr>
            <a:endParaRPr lang="en-GB" sz="1800" dirty="0"/>
          </a:p>
          <a:p>
            <a:pPr marL="0" indent="0">
              <a:buNone/>
              <a:defRPr/>
            </a:pPr>
            <a:endParaRPr lang="en-GB" sz="18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2757800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/>
          <p:cNvSpPr>
            <a:spLocks noGrp="1"/>
          </p:cNvSpPr>
          <p:nvPr>
            <p:ph type="title"/>
          </p:nvPr>
        </p:nvSpPr>
        <p:spPr>
          <a:xfrm>
            <a:off x="6364941" y="133444"/>
            <a:ext cx="8229600" cy="850900"/>
          </a:xfrm>
        </p:spPr>
        <p:txBody>
          <a:bodyPr/>
          <a:lstStyle/>
          <a:p>
            <a:pPr eaLnBrk="1" hangingPunct="1"/>
            <a:r>
              <a:rPr lang="en-GB" altLang="en-US" sz="3600" dirty="0"/>
              <a:t>Conducting the assessment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6626" y="753762"/>
            <a:ext cx="11046941" cy="4969177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US" dirty="0" err="1"/>
              <a:t>Analyse</a:t>
            </a:r>
            <a:endParaRPr lang="en-GB" dirty="0"/>
          </a:p>
          <a:p>
            <a:pPr eaLnBrk="1" hangingPunct="1">
              <a:defRPr/>
            </a:pPr>
            <a:r>
              <a:rPr lang="en-US" dirty="0"/>
              <a:t>Compare means</a:t>
            </a:r>
            <a:endParaRPr lang="en-GB" dirty="0"/>
          </a:p>
          <a:p>
            <a:pPr eaLnBrk="1" hangingPunct="1">
              <a:defRPr/>
            </a:pPr>
            <a:r>
              <a:rPr lang="en-US" dirty="0"/>
              <a:t>Independent t-test</a:t>
            </a:r>
            <a:endParaRPr lang="en-GB" dirty="0"/>
          </a:p>
          <a:p>
            <a:pPr marL="0" indent="0">
              <a:buNone/>
              <a:defRPr/>
            </a:pPr>
            <a:r>
              <a:rPr lang="en-US" sz="2400" dirty="0"/>
              <a:t>You have two gender groups so move this to the grouping variable box – you then define the groups (in this example, group 1=m and group 2=f because in the data the genders are labeled 1 and 2)</a:t>
            </a:r>
          </a:p>
          <a:p>
            <a:pPr marL="0" indent="0">
              <a:buNone/>
              <a:defRPr/>
            </a:pPr>
            <a:endParaRPr lang="en-GB" sz="2400" dirty="0"/>
          </a:p>
          <a:p>
            <a:pPr marL="0" indent="0">
              <a:buNone/>
              <a:defRPr/>
            </a:pPr>
            <a:r>
              <a:rPr lang="en-US" sz="2400" dirty="0"/>
              <a:t>Energy intake is your test variable to move this to the test variable box</a:t>
            </a:r>
          </a:p>
          <a:p>
            <a:pPr marL="0" indent="0">
              <a:buNone/>
              <a:defRPr/>
            </a:pPr>
            <a:endParaRPr lang="en-US" sz="2400" dirty="0"/>
          </a:p>
          <a:p>
            <a:pPr marL="0" indent="0">
              <a:buNone/>
              <a:defRPr/>
            </a:pPr>
            <a:r>
              <a:rPr lang="en-US" sz="2400" dirty="0"/>
              <a:t>Press Ok and you get descriptive stats and the t-test scores</a:t>
            </a:r>
            <a:endParaRPr lang="en-GB" sz="2400" dirty="0"/>
          </a:p>
          <a:p>
            <a:pPr marL="0" indent="0">
              <a:buNone/>
              <a:defRPr/>
            </a:pPr>
            <a:endParaRPr lang="en-GB" sz="2400" dirty="0"/>
          </a:p>
          <a:p>
            <a:pPr eaLnBrk="1" hangingPunct="1"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13680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SPSS Output tables</a:t>
            </a:r>
          </a:p>
        </p:txBody>
      </p:sp>
      <p:sp>
        <p:nvSpPr>
          <p:cNvPr id="30778" name="Rectangle 4"/>
          <p:cNvSpPr>
            <a:spLocks noChangeArrowheads="1"/>
          </p:cNvSpPr>
          <p:nvPr/>
        </p:nvSpPr>
        <p:spPr bwMode="auto">
          <a:xfrm>
            <a:off x="1981201" y="2872859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30810" name="Rectangle 5"/>
          <p:cNvSpPr>
            <a:spLocks noChangeArrowheads="1"/>
          </p:cNvSpPr>
          <p:nvPr/>
        </p:nvSpPr>
        <p:spPr bwMode="auto">
          <a:xfrm>
            <a:off x="3905251" y="3398322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graphicFrame>
        <p:nvGraphicFramePr>
          <p:cNvPr id="2" name="Table 1"/>
          <p:cNvGraphicFramePr>
            <a:graphicFrameLocks noGrp="1"/>
          </p:cNvGraphicFramePr>
          <p:nvPr/>
        </p:nvGraphicFramePr>
        <p:xfrm>
          <a:off x="1954303" y="3092214"/>
          <a:ext cx="8114141" cy="3307566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6119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1150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72672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72672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507214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696375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726728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726728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726728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726728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  <a:gridCol w="726728">
                  <a:extLst>
                    <a:ext uri="{9D8B030D-6E8A-4147-A177-3AD203B41FA5}">
                      <a16:colId xmlns:a16="http://schemas.microsoft.com/office/drawing/2014/main" val="20010"/>
                    </a:ext>
                  </a:extLst>
                </a:gridCol>
              </a:tblGrid>
              <a:tr h="330455">
                <a:tc gridSpan="11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700" dirty="0">
                          <a:effectLst/>
                        </a:rPr>
                        <a:t>Independent Samples Test</a:t>
                      </a:r>
                      <a:endParaRPr lang="en-GB" sz="900" dirty="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13728">
                <a:tc rowSpan="3" grid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b"/>
                </a:tc>
                <a:tc rowSpan="3"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700">
                          <a:effectLst/>
                        </a:rPr>
                        <a:t>Levene's Test for Equality of Variances</a:t>
                      </a:r>
                      <a:endParaRPr lang="en-GB" sz="9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7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700" dirty="0">
                          <a:effectLst/>
                        </a:rPr>
                        <a:t>t-test for Equality of Means</a:t>
                      </a:r>
                      <a:endParaRPr lang="en-GB" sz="900" dirty="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13728">
                <a:tc gridSpan="2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700">
                          <a:effectLst/>
                        </a:rPr>
                        <a:t>F</a:t>
                      </a:r>
                      <a:endParaRPr lang="en-GB" sz="9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b"/>
                </a:tc>
                <a:tc rowSpan="2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700">
                          <a:effectLst/>
                        </a:rPr>
                        <a:t>Sig.</a:t>
                      </a:r>
                      <a:endParaRPr lang="en-GB" sz="9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b"/>
                </a:tc>
                <a:tc rowSpan="2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700">
                          <a:effectLst/>
                        </a:rPr>
                        <a:t>t</a:t>
                      </a:r>
                      <a:endParaRPr lang="en-GB" sz="9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b"/>
                </a:tc>
                <a:tc rowSpan="2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700">
                          <a:effectLst/>
                        </a:rPr>
                        <a:t>df</a:t>
                      </a:r>
                      <a:endParaRPr lang="en-GB" sz="9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b"/>
                </a:tc>
                <a:tc rowSpan="2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700">
                          <a:effectLst/>
                        </a:rPr>
                        <a:t>Sig. (2-tailed)</a:t>
                      </a:r>
                      <a:endParaRPr lang="en-GB" sz="9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b"/>
                </a:tc>
                <a:tc rowSpan="2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700">
                          <a:effectLst/>
                        </a:rPr>
                        <a:t>Mean Difference</a:t>
                      </a:r>
                      <a:endParaRPr lang="en-GB" sz="9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b"/>
                </a:tc>
                <a:tc rowSpan="2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700">
                          <a:effectLst/>
                        </a:rPr>
                        <a:t>Std. Error Difference</a:t>
                      </a:r>
                      <a:endParaRPr lang="en-GB" sz="9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b"/>
                </a:tc>
                <a:tc gridSpan="2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700" dirty="0">
                          <a:effectLst/>
                        </a:rPr>
                        <a:t>95% Confidence Interval of the Difference</a:t>
                      </a:r>
                      <a:endParaRPr lang="en-GB" sz="900" dirty="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30455">
                <a:tc gridSpan="2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700" dirty="0">
                          <a:effectLst/>
                        </a:rPr>
                        <a:t>Lower</a:t>
                      </a:r>
                      <a:endParaRPr lang="en-GB" sz="900" dirty="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700">
                          <a:effectLst/>
                        </a:rPr>
                        <a:t>Upper</a:t>
                      </a:r>
                      <a:endParaRPr lang="en-GB" sz="9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30455">
                <a:tc rowSpan="2">
                  <a:txBody>
                    <a:bodyPr/>
                    <a:lstStyle/>
                    <a:p>
                      <a:pPr marL="38100" marR="38100" algn="l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energy</a:t>
                      </a:r>
                      <a:endParaRPr lang="en-GB" sz="1800" dirty="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l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Equal variances assumed</a:t>
                      </a:r>
                      <a:endParaRPr lang="en-GB" sz="1800" dirty="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l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.263</a:t>
                      </a:r>
                      <a:endParaRPr lang="en-GB" sz="1800" dirty="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l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solidFill>
                            <a:srgbClr val="FF0000"/>
                          </a:solidFill>
                          <a:effectLst/>
                        </a:rPr>
                        <a:t>.612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l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solidFill>
                            <a:srgbClr val="FF0000"/>
                          </a:solidFill>
                          <a:effectLst/>
                        </a:rPr>
                        <a:t>1.435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l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solidFill>
                            <a:srgbClr val="FF0000"/>
                          </a:solidFill>
                          <a:effectLst/>
                        </a:rPr>
                        <a:t>27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l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.163</a:t>
                      </a:r>
                      <a:endParaRPr lang="en-GB" sz="1800" dirty="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l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281.94231</a:t>
                      </a:r>
                      <a:endParaRPr lang="en-GB" sz="1800" dirty="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l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196.43997</a:t>
                      </a:r>
                      <a:endParaRPr lang="en-GB" sz="1800" dirty="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l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-121.11921</a:t>
                      </a:r>
                      <a:endParaRPr lang="en-GB" sz="1800" dirty="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l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685.00383</a:t>
                      </a:r>
                      <a:endParaRPr lang="en-GB" sz="1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6703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8100" marR="38100" algn="l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Equal variances not assumed</a:t>
                      </a:r>
                      <a:endParaRPr lang="en-GB" sz="1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 </a:t>
                      </a:r>
                      <a:endParaRPr lang="en-GB" sz="1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 </a:t>
                      </a:r>
                      <a:endParaRPr lang="en-GB" sz="1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l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1.466</a:t>
                      </a:r>
                      <a:endParaRPr lang="en-GB" sz="1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l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26.993</a:t>
                      </a:r>
                      <a:endParaRPr lang="en-GB" sz="1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l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.154</a:t>
                      </a:r>
                      <a:endParaRPr lang="en-GB" sz="1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l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281.94231</a:t>
                      </a:r>
                      <a:endParaRPr lang="en-GB" sz="1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l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192.33709</a:t>
                      </a:r>
                      <a:endParaRPr lang="en-GB" sz="1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l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-112.70543</a:t>
                      </a:r>
                      <a:endParaRPr lang="en-GB" sz="1800" dirty="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l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676.59005</a:t>
                      </a:r>
                      <a:endParaRPr lang="en-GB" sz="1800" dirty="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2171699" y="1257437"/>
          <a:ext cx="5797924" cy="1461417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68760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9409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92529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114362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138285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138285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351270">
                <a:tc gridSpan="6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Group Statistics</a:t>
                      </a:r>
                      <a:endParaRPr lang="en-GB" sz="2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5127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 </a:t>
                      </a:r>
                      <a:endParaRPr lang="en-GB" sz="2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gender</a:t>
                      </a:r>
                      <a:endParaRPr lang="en-GB" sz="2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N</a:t>
                      </a:r>
                      <a:endParaRPr lang="en-GB" sz="2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Mean</a:t>
                      </a:r>
                      <a:endParaRPr lang="en-GB" sz="2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Std. Deviation</a:t>
                      </a:r>
                      <a:endParaRPr lang="en-GB" sz="2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Std. Error Mean</a:t>
                      </a:r>
                      <a:endParaRPr lang="en-GB" sz="2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51270">
                <a:tc rowSpan="2"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energy</a:t>
                      </a:r>
                      <a:endParaRPr lang="en-GB" sz="2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m</a:t>
                      </a:r>
                      <a:endParaRPr lang="en-GB" sz="2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16</a:t>
                      </a:r>
                      <a:endParaRPr lang="en-GB" sz="2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2171.2500</a:t>
                      </a:r>
                      <a:endParaRPr lang="en-GB" sz="2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569.36040</a:t>
                      </a:r>
                      <a:endParaRPr lang="en-GB" sz="2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142.34010</a:t>
                      </a:r>
                      <a:endParaRPr lang="en-GB" sz="2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51270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f</a:t>
                      </a:r>
                      <a:endParaRPr lang="en-GB" sz="2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13</a:t>
                      </a:r>
                      <a:endParaRPr lang="en-GB" sz="2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1889.3077</a:t>
                      </a:r>
                      <a:endParaRPr lang="en-GB" sz="2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466.39797</a:t>
                      </a:r>
                      <a:endParaRPr lang="en-GB" sz="2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129.35552</a:t>
                      </a:r>
                      <a:endParaRPr lang="en-GB" sz="2800" dirty="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9176570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itle 1"/>
          <p:cNvSpPr>
            <a:spLocks noGrp="1"/>
          </p:cNvSpPr>
          <p:nvPr>
            <p:ph type="title"/>
          </p:nvPr>
        </p:nvSpPr>
        <p:spPr>
          <a:xfrm>
            <a:off x="86497" y="86498"/>
            <a:ext cx="11791276" cy="1181916"/>
          </a:xfrm>
        </p:spPr>
        <p:txBody>
          <a:bodyPr/>
          <a:lstStyle/>
          <a:p>
            <a:pPr eaLnBrk="1" hangingPunct="1"/>
            <a:r>
              <a:rPr lang="en-GB" altLang="en-US" dirty="0"/>
              <a:t>Reporting the Information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4227" y="976184"/>
            <a:ext cx="11424692" cy="5655435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US" sz="1600" dirty="0"/>
              <a:t>As the 2 tailed significance is 0.163 </a:t>
            </a:r>
            <a:r>
              <a:rPr lang="en-US" sz="1600" dirty="0" err="1"/>
              <a:t>i.e</a:t>
            </a:r>
            <a:r>
              <a:rPr lang="en-US" sz="1600" dirty="0"/>
              <a:t> greater than 0.05 then the two sets of data are not significantly different.</a:t>
            </a:r>
            <a:endParaRPr lang="en-GB" sz="1600" dirty="0"/>
          </a:p>
          <a:p>
            <a:pPr marL="0" indent="0">
              <a:buNone/>
              <a:defRPr/>
            </a:pPr>
            <a:endParaRPr lang="en-GB" sz="1600" dirty="0"/>
          </a:p>
          <a:p>
            <a:pPr eaLnBrk="1" hangingPunct="1">
              <a:defRPr/>
            </a:pPr>
            <a:r>
              <a:rPr lang="en-US" sz="1600" dirty="0"/>
              <a:t>So we conclude there is no difference in calorific intake between men and women</a:t>
            </a:r>
            <a:endParaRPr lang="en-GB" sz="1600" dirty="0"/>
          </a:p>
          <a:p>
            <a:pPr marL="0" indent="0">
              <a:buNone/>
              <a:defRPr/>
            </a:pPr>
            <a:endParaRPr lang="en-GB" sz="100" dirty="0"/>
          </a:p>
          <a:p>
            <a:pPr marL="0" indent="0">
              <a:buNone/>
              <a:defRPr/>
            </a:pPr>
            <a:r>
              <a:rPr lang="en-US" sz="1600" u="sng" dirty="0"/>
              <a:t>The data would be reported;</a:t>
            </a:r>
            <a:endParaRPr lang="en-GB" sz="1600" dirty="0"/>
          </a:p>
          <a:p>
            <a:pPr eaLnBrk="1" hangingPunct="1">
              <a:defRPr/>
            </a:pPr>
            <a:r>
              <a:rPr lang="en-US" sz="1600" dirty="0"/>
              <a:t>A comparison of energy intake identified that men (n=16, 2171</a:t>
            </a:r>
            <a:r>
              <a:rPr lang="en-GB" sz="1600" dirty="0"/>
              <a:t>±569 Kcals) </a:t>
            </a:r>
            <a:r>
              <a:rPr lang="en-US" sz="1600" dirty="0"/>
              <a:t>consumed more calories than women (n= 13, 1889</a:t>
            </a:r>
            <a:r>
              <a:rPr lang="en-GB" sz="1600" dirty="0"/>
              <a:t>±466 Kcals) though this was not statistically different </a:t>
            </a:r>
            <a:r>
              <a:rPr lang="en-US" sz="1600" dirty="0"/>
              <a:t>(t(27)=1.435, p=0.163) </a:t>
            </a:r>
            <a:endParaRPr lang="en-GB" sz="1600" dirty="0"/>
          </a:p>
          <a:p>
            <a:pPr eaLnBrk="1" hangingPunct="1">
              <a:defRPr/>
            </a:pPr>
            <a:r>
              <a:rPr lang="en-GB" sz="1600" dirty="0"/>
              <a:t>Where t(degrees of freedom)= score, p=value.</a:t>
            </a:r>
          </a:p>
          <a:p>
            <a:pPr marL="0" indent="0">
              <a:buNone/>
              <a:defRPr/>
            </a:pPr>
            <a:endParaRPr lang="en-GB" sz="1600" dirty="0"/>
          </a:p>
          <a:p>
            <a:pPr marL="0" indent="0">
              <a:buNone/>
              <a:defRPr/>
            </a:pPr>
            <a:r>
              <a:rPr lang="en-GB" sz="1600" u="sng" dirty="0"/>
              <a:t>Outcome</a:t>
            </a:r>
            <a:endParaRPr lang="en-GB" sz="1600" dirty="0"/>
          </a:p>
          <a:p>
            <a:pPr eaLnBrk="1" hangingPunct="1">
              <a:defRPr/>
            </a:pPr>
            <a:r>
              <a:rPr lang="en-GB" sz="1600" dirty="0">
                <a:solidFill>
                  <a:srgbClr val="FF0000"/>
                </a:solidFill>
              </a:rPr>
              <a:t>The data therefore accepts the null hypothesis and concludes there is no difference in calorific consumption between men and women.</a:t>
            </a:r>
          </a:p>
          <a:p>
            <a:pPr eaLnBrk="1" hangingPunct="1">
              <a:defRPr/>
            </a:pPr>
            <a:endParaRPr lang="en-GB" sz="1600" dirty="0">
              <a:solidFill>
                <a:srgbClr val="FF0000"/>
              </a:solidFill>
            </a:endParaRPr>
          </a:p>
          <a:p>
            <a:pPr marL="0" indent="0">
              <a:buNone/>
              <a:defRPr/>
            </a:pPr>
            <a:endParaRPr lang="en-GB" sz="1600" dirty="0"/>
          </a:p>
          <a:p>
            <a:pPr eaLnBrk="1" hangingPunct="1"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767570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Dependent T-test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lang="en-GB" dirty="0"/>
              <a:t>To compare two set of measures when one population is measured on two separate occasions (the type of data must be exactly the same). </a:t>
            </a:r>
          </a:p>
          <a:p>
            <a:pPr marL="0" indent="0">
              <a:buNone/>
              <a:defRPr/>
            </a:pPr>
            <a:endParaRPr lang="en-GB" dirty="0"/>
          </a:p>
          <a:p>
            <a:pPr>
              <a:defRPr/>
            </a:pPr>
            <a:r>
              <a:rPr lang="en-GB" b="1" dirty="0">
                <a:solidFill>
                  <a:srgbClr val="92D050"/>
                </a:solidFill>
              </a:rPr>
              <a:t>Strength before and after training</a:t>
            </a:r>
          </a:p>
          <a:p>
            <a:pPr>
              <a:defRPr/>
            </a:pPr>
            <a:r>
              <a:rPr lang="en-GB" b="1" dirty="0">
                <a:solidFill>
                  <a:srgbClr val="0070C0"/>
                </a:solidFill>
              </a:rPr>
              <a:t>Mountain biking speed after coaching</a:t>
            </a:r>
          </a:p>
          <a:p>
            <a:pPr>
              <a:defRPr/>
            </a:pPr>
            <a:r>
              <a:rPr lang="en-GB" b="1" dirty="0">
                <a:solidFill>
                  <a:schemeClr val="accent2">
                    <a:lumMod val="75000"/>
                  </a:schemeClr>
                </a:solidFill>
              </a:rPr>
              <a:t>VO2max tested using bleep test and </a:t>
            </a:r>
            <a:r>
              <a:rPr lang="en-GB" b="1" dirty="0" err="1">
                <a:solidFill>
                  <a:schemeClr val="accent2">
                    <a:lumMod val="75000"/>
                  </a:schemeClr>
                </a:solidFill>
              </a:rPr>
              <a:t>Metamax</a:t>
            </a:r>
            <a:endParaRPr lang="en-GB" b="1" dirty="0">
              <a:solidFill>
                <a:schemeClr val="accent2">
                  <a:lumMod val="75000"/>
                </a:schemeClr>
              </a:solidFill>
            </a:endParaRPr>
          </a:p>
          <a:p>
            <a:pPr marL="0" indent="0">
              <a:buNone/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78435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063552" y="404665"/>
            <a:ext cx="7772400" cy="792088"/>
          </a:xfrm>
        </p:spPr>
        <p:txBody>
          <a:bodyPr/>
          <a:lstStyle/>
          <a:p>
            <a:r>
              <a:rPr lang="en-GB" dirty="0"/>
              <a:t>Correlations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19536" y="1484784"/>
            <a:ext cx="8280920" cy="432048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rgbClr val="FF0000"/>
                </a:solidFill>
              </a:rPr>
              <a:t>Correlations determine the relationship between variables</a:t>
            </a:r>
          </a:p>
        </p:txBody>
      </p:sp>
      <p:pic>
        <p:nvPicPr>
          <p:cNvPr id="1026" name="Picture 2" descr="https://www.biomedware.com/files/documentation/spacestat/interface/Views/correlation_exampl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3552" y="2204864"/>
            <a:ext cx="8430205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9878321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 of Correlations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dirty="0"/>
              <a:t>To determine how one variable changes in relationship to another variable.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HOWEVER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>
                <a:solidFill>
                  <a:srgbClr val="FF0000"/>
                </a:solidFill>
              </a:rPr>
              <a:t>The relationship may not be causal!</a:t>
            </a:r>
          </a:p>
        </p:txBody>
      </p:sp>
    </p:spTree>
    <p:extLst>
      <p:ext uri="{BB962C8B-B14F-4D97-AF65-F5344CB8AC3E}">
        <p14:creationId xmlns:p14="http://schemas.microsoft.com/office/powerpoint/2010/main" val="379675376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Calculating a Correlation - 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If the data is interval then use </a:t>
            </a:r>
            <a:r>
              <a:rPr lang="en-GB" dirty="0">
                <a:solidFill>
                  <a:srgbClr val="FF0000"/>
                </a:solidFill>
              </a:rPr>
              <a:t>Pearson’s moment correlation.</a:t>
            </a:r>
          </a:p>
          <a:p>
            <a:pPr marL="0" indent="0">
              <a:buNone/>
            </a:pPr>
            <a:endParaRPr lang="en-GB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 dirty="0"/>
              <a:t>If the data is ordinal then use </a:t>
            </a:r>
            <a:r>
              <a:rPr lang="en-GB" dirty="0">
                <a:solidFill>
                  <a:srgbClr val="0070C0"/>
                </a:solidFill>
              </a:rPr>
              <a:t>spearman rank order correlation</a:t>
            </a:r>
          </a:p>
        </p:txBody>
      </p:sp>
    </p:spTree>
    <p:extLst>
      <p:ext uri="{BB962C8B-B14F-4D97-AF65-F5344CB8AC3E}">
        <p14:creationId xmlns:p14="http://schemas.microsoft.com/office/powerpoint/2010/main" val="36228228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0511" y="365126"/>
            <a:ext cx="11557262" cy="791322"/>
          </a:xfrm>
        </p:spPr>
        <p:txBody>
          <a:bodyPr/>
          <a:lstStyle/>
          <a:p>
            <a:r>
              <a:rPr lang="en-GB" dirty="0"/>
              <a:t>Examples of Correlation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095936"/>
            <a:ext cx="5384800" cy="4525963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GB" dirty="0"/>
              <a:t>Parametric</a:t>
            </a:r>
          </a:p>
          <a:p>
            <a:pPr marL="0" indent="0" algn="ctr">
              <a:buNone/>
            </a:pPr>
            <a:r>
              <a:rPr lang="en-GB" dirty="0">
                <a:solidFill>
                  <a:srgbClr val="FF0000"/>
                </a:solidFill>
              </a:rPr>
              <a:t>Pearson’s Moment Correlation</a:t>
            </a:r>
          </a:p>
          <a:p>
            <a:endParaRPr lang="en-GB" sz="1050" dirty="0"/>
          </a:p>
          <a:p>
            <a:r>
              <a:rPr lang="en-GB" dirty="0">
                <a:solidFill>
                  <a:srgbClr val="7030A0"/>
                </a:solidFill>
              </a:rPr>
              <a:t>BMI to percentage body fat</a:t>
            </a:r>
          </a:p>
          <a:p>
            <a:r>
              <a:rPr lang="en-GB" dirty="0">
                <a:solidFill>
                  <a:srgbClr val="7030A0"/>
                </a:solidFill>
              </a:rPr>
              <a:t>Leg strength and jump height</a:t>
            </a:r>
          </a:p>
          <a:p>
            <a:r>
              <a:rPr lang="en-GB" dirty="0">
                <a:solidFill>
                  <a:srgbClr val="7030A0"/>
                </a:solidFill>
              </a:rPr>
              <a:t>Calorific intake and weight</a:t>
            </a:r>
          </a:p>
          <a:p>
            <a:r>
              <a:rPr lang="en-GB" dirty="0">
                <a:solidFill>
                  <a:srgbClr val="7030A0"/>
                </a:solidFill>
              </a:rPr>
              <a:t>Child age and coordination</a:t>
            </a:r>
          </a:p>
          <a:p>
            <a:r>
              <a:rPr lang="en-GB" dirty="0">
                <a:solidFill>
                  <a:srgbClr val="7030A0"/>
                </a:solidFill>
              </a:rPr>
              <a:t>Arm length and climbing speed</a:t>
            </a:r>
          </a:p>
          <a:p>
            <a:r>
              <a:rPr lang="en-GB" dirty="0">
                <a:solidFill>
                  <a:srgbClr val="7030A0"/>
                </a:solidFill>
              </a:rPr>
              <a:t>Training intensity and injury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914401"/>
            <a:ext cx="5384800" cy="4525963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GB" dirty="0"/>
              <a:t>Non Parametric</a:t>
            </a:r>
          </a:p>
          <a:p>
            <a:pPr marL="0" indent="0" algn="ctr">
              <a:buNone/>
            </a:pPr>
            <a:r>
              <a:rPr lang="en-GB" dirty="0">
                <a:solidFill>
                  <a:srgbClr val="FF0000"/>
                </a:solidFill>
              </a:rPr>
              <a:t>Spearman’s Rank Order</a:t>
            </a:r>
          </a:p>
          <a:p>
            <a:pPr marL="0" indent="0" algn="ctr">
              <a:buNone/>
            </a:pPr>
            <a:endParaRPr lang="en-GB" sz="400" dirty="0"/>
          </a:p>
          <a:p>
            <a:r>
              <a:rPr lang="en-GB" dirty="0">
                <a:solidFill>
                  <a:srgbClr val="00B050"/>
                </a:solidFill>
              </a:rPr>
              <a:t>Order a person scores compared to other participants (not normally distributed).</a:t>
            </a:r>
          </a:p>
          <a:p>
            <a:r>
              <a:rPr lang="en-GB" dirty="0">
                <a:solidFill>
                  <a:srgbClr val="00B050"/>
                </a:solidFill>
              </a:rPr>
              <a:t>Likert Scale Questionnaires</a:t>
            </a:r>
          </a:p>
          <a:p>
            <a:r>
              <a:rPr lang="en-GB" dirty="0">
                <a:solidFill>
                  <a:srgbClr val="00B050"/>
                </a:solidFill>
              </a:rPr>
              <a:t>Any categorical data comparisons i.e. </a:t>
            </a:r>
          </a:p>
          <a:p>
            <a:pPr lvl="1"/>
            <a:r>
              <a:rPr lang="en-GB" dirty="0">
                <a:solidFill>
                  <a:srgbClr val="00B050"/>
                </a:solidFill>
              </a:rPr>
              <a:t>levels of body mass</a:t>
            </a:r>
          </a:p>
          <a:p>
            <a:pPr lvl="1"/>
            <a:r>
              <a:rPr lang="en-GB" dirty="0">
                <a:solidFill>
                  <a:srgbClr val="00B050"/>
                </a:solidFill>
              </a:rPr>
              <a:t>Age range</a:t>
            </a:r>
          </a:p>
          <a:p>
            <a:pPr algn="ctr"/>
            <a:endParaRPr lang="en-GB" dirty="0"/>
          </a:p>
          <a:p>
            <a:pPr marL="0" indent="0" algn="ctr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804530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Is there a relationship between grip strength and arm girth?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Data</a:t>
            </a:r>
          </a:p>
          <a:p>
            <a:pPr marL="0" indent="0">
              <a:buNone/>
            </a:pPr>
            <a:endParaRPr lang="en-GB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4439816" y="1628800"/>
          <a:ext cx="3240360" cy="4608506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62018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62018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29179"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 dirty="0">
                          <a:effectLst/>
                        </a:rPr>
                        <a:t>Grip St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>
                          <a:effectLst/>
                        </a:rPr>
                        <a:t>Forearm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29179"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 dirty="0">
                          <a:effectLst/>
                        </a:rPr>
                        <a:t>45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>
                          <a:effectLst/>
                        </a:rPr>
                        <a:t>24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29179"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 dirty="0">
                          <a:effectLst/>
                        </a:rPr>
                        <a:t>43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 dirty="0">
                          <a:effectLst/>
                        </a:rPr>
                        <a:t>23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29179"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 dirty="0">
                          <a:effectLst/>
                        </a:rPr>
                        <a:t>31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 dirty="0">
                          <a:effectLst/>
                        </a:rPr>
                        <a:t>23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29179"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 dirty="0">
                          <a:effectLst/>
                        </a:rPr>
                        <a:t>43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 dirty="0">
                          <a:effectLst/>
                        </a:rPr>
                        <a:t>25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29179"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 dirty="0">
                          <a:effectLst/>
                        </a:rPr>
                        <a:t>26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 dirty="0">
                          <a:effectLst/>
                        </a:rPr>
                        <a:t>21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29179"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 dirty="0">
                          <a:effectLst/>
                        </a:rPr>
                        <a:t>15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 dirty="0">
                          <a:effectLst/>
                        </a:rPr>
                        <a:t>20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29179"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 dirty="0">
                          <a:effectLst/>
                        </a:rPr>
                        <a:t>60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 dirty="0">
                          <a:effectLst/>
                        </a:rPr>
                        <a:t>30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29179"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 dirty="0">
                          <a:effectLst/>
                        </a:rPr>
                        <a:t>34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 dirty="0">
                          <a:effectLst/>
                        </a:rPr>
                        <a:t>22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29179"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 dirty="0">
                          <a:effectLst/>
                        </a:rPr>
                        <a:t>41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 dirty="0">
                          <a:effectLst/>
                        </a:rPr>
                        <a:t>26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29179"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>
                          <a:effectLst/>
                        </a:rPr>
                        <a:t>36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 dirty="0">
                          <a:effectLst/>
                        </a:rPr>
                        <a:t>23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29179"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>
                          <a:effectLst/>
                        </a:rPr>
                        <a:t>51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 dirty="0">
                          <a:effectLst/>
                        </a:rPr>
                        <a:t>27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329179"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>
                          <a:effectLst/>
                        </a:rPr>
                        <a:t>53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 dirty="0">
                          <a:effectLst/>
                        </a:rPr>
                        <a:t>29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329179"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>
                          <a:effectLst/>
                        </a:rPr>
                        <a:t>29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 dirty="0">
                          <a:effectLst/>
                        </a:rPr>
                        <a:t>20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0802781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634082"/>
          </a:xfrm>
        </p:spPr>
        <p:txBody>
          <a:bodyPr>
            <a:noAutofit/>
          </a:bodyPr>
          <a:lstStyle/>
          <a:p>
            <a:r>
              <a:rPr lang="en-GB" sz="3600" dirty="0"/>
              <a:t>Conducting a Bivariate Correlation is SPSS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1124745"/>
            <a:ext cx="8229600" cy="5001419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Enter variable view</a:t>
            </a: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</a:rPr>
              <a:t>Under name</a:t>
            </a:r>
          </a:p>
          <a:p>
            <a:pPr marL="0" indent="0">
              <a:buNone/>
            </a:pPr>
            <a:r>
              <a:rPr lang="en-GB" dirty="0"/>
              <a:t>Row 1 - grip</a:t>
            </a:r>
          </a:p>
          <a:p>
            <a:pPr marL="0" indent="0">
              <a:buNone/>
            </a:pPr>
            <a:r>
              <a:rPr lang="en-GB" dirty="0"/>
              <a:t>Row 2 - forearm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</a:rPr>
              <a:t>In measure </a:t>
            </a:r>
            <a:r>
              <a:rPr lang="en-GB" dirty="0"/>
              <a:t>for each select scale data.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Enter data view</a:t>
            </a:r>
          </a:p>
        </p:txBody>
      </p:sp>
    </p:spTree>
    <p:extLst>
      <p:ext uri="{BB962C8B-B14F-4D97-AF65-F5344CB8AC3E}">
        <p14:creationId xmlns:p14="http://schemas.microsoft.com/office/powerpoint/2010/main" val="384404106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7029" y="215153"/>
            <a:ext cx="9773771" cy="631019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You’ll see grip and forearm now as column headings.</a:t>
            </a:r>
          </a:p>
          <a:p>
            <a:pPr marL="0" indent="0">
              <a:buNone/>
            </a:pPr>
            <a:r>
              <a:rPr lang="en-GB" sz="2400" dirty="0"/>
              <a:t>Copy data across from spread sheet.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Click</a:t>
            </a:r>
          </a:p>
          <a:p>
            <a:pPr>
              <a:buFont typeface="+mj-lt"/>
              <a:buAutoNum type="arabicPeriod"/>
            </a:pPr>
            <a:r>
              <a:rPr lang="en-GB" sz="2400" dirty="0"/>
              <a:t>Analyse</a:t>
            </a:r>
          </a:p>
          <a:p>
            <a:pPr>
              <a:buFont typeface="+mj-lt"/>
              <a:buAutoNum type="arabicPeriod"/>
            </a:pPr>
            <a:r>
              <a:rPr lang="en-GB" sz="2400" dirty="0"/>
              <a:t>correlate</a:t>
            </a:r>
          </a:p>
          <a:p>
            <a:pPr>
              <a:buFont typeface="+mj-lt"/>
              <a:buAutoNum type="arabicPeriod"/>
            </a:pPr>
            <a:r>
              <a:rPr lang="en-GB" sz="2400" dirty="0"/>
              <a:t>Bivariate</a:t>
            </a:r>
          </a:p>
          <a:p>
            <a:pPr>
              <a:buFont typeface="+mj-lt"/>
              <a:buAutoNum type="arabicPeriod"/>
            </a:pPr>
            <a:r>
              <a:rPr lang="en-GB" sz="2400" dirty="0" err="1"/>
              <a:t>Pearsons</a:t>
            </a:r>
            <a:r>
              <a:rPr lang="en-GB" sz="2400" dirty="0"/>
              <a:t> (as data is scale / interval) and tick 2 tailed and flag significance</a:t>
            </a:r>
          </a:p>
          <a:p>
            <a:pPr>
              <a:buFont typeface="+mj-lt"/>
              <a:buAutoNum type="arabicPeriod"/>
            </a:pPr>
            <a:r>
              <a:rPr lang="en-GB" sz="2400" dirty="0"/>
              <a:t>In options tick means and SD’s- continue</a:t>
            </a:r>
          </a:p>
          <a:p>
            <a:pPr>
              <a:buFont typeface="+mj-lt"/>
              <a:buAutoNum type="arabicPeriod"/>
            </a:pPr>
            <a:r>
              <a:rPr lang="en-GB" sz="2400" dirty="0"/>
              <a:t>Move the variables across into variables box</a:t>
            </a:r>
          </a:p>
          <a:p>
            <a:pPr marL="0" indent="0">
              <a:buNone/>
            </a:pPr>
            <a:r>
              <a:rPr lang="en-GB" sz="3600" dirty="0"/>
              <a:t>Press ok</a:t>
            </a:r>
          </a:p>
        </p:txBody>
      </p:sp>
    </p:spTree>
    <p:extLst>
      <p:ext uri="{BB962C8B-B14F-4D97-AF65-F5344CB8AC3E}">
        <p14:creationId xmlns:p14="http://schemas.microsoft.com/office/powerpoint/2010/main" val="1007180520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dirty="0"/>
              <a:t>SPSS output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4105500"/>
            <a:ext cx="8229600" cy="1468760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sz="2000" dirty="0"/>
              <a:t>The values required are;</a:t>
            </a:r>
          </a:p>
          <a:p>
            <a:pPr marL="0" indent="0">
              <a:buNone/>
            </a:pPr>
            <a:r>
              <a:rPr lang="en-GB" sz="2000" dirty="0"/>
              <a:t>	the correlation (</a:t>
            </a:r>
            <a:r>
              <a:rPr lang="en-GB" sz="2000" dirty="0" err="1"/>
              <a:t>r-value</a:t>
            </a:r>
            <a:r>
              <a:rPr lang="en-GB" sz="2000" dirty="0"/>
              <a:t>) = 0.919</a:t>
            </a:r>
          </a:p>
          <a:p>
            <a:pPr marL="0" indent="0">
              <a:buNone/>
            </a:pPr>
            <a:r>
              <a:rPr lang="en-GB" sz="2000" dirty="0"/>
              <a:t>	Significance (p)	            p &lt; 0.000</a:t>
            </a:r>
          </a:p>
          <a:p>
            <a:pPr marL="0" indent="0">
              <a:buNone/>
            </a:pPr>
            <a:r>
              <a:rPr lang="en-GB" sz="2000" dirty="0"/>
              <a:t>	** indicates this is significant at the p&lt;0.1 level </a:t>
            </a:r>
            <a:r>
              <a:rPr lang="en-GB" sz="2000" dirty="0" err="1"/>
              <a:t>i.e</a:t>
            </a:r>
            <a:r>
              <a:rPr lang="en-GB" sz="2000" dirty="0"/>
              <a:t> the two values are 	correlated</a:t>
            </a:r>
          </a:p>
        </p:txBody>
      </p:sp>
      <p:sp>
        <p:nvSpPr>
          <p:cNvPr id="4" name="Rectangle 3"/>
          <p:cNvSpPr/>
          <p:nvPr/>
        </p:nvSpPr>
        <p:spPr>
          <a:xfrm>
            <a:off x="1847528" y="980729"/>
            <a:ext cx="3312368" cy="1969770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endParaRPr lang="en-GB" sz="1200" b="1" dirty="0"/>
          </a:p>
          <a:p>
            <a:r>
              <a:rPr lang="en-GB" sz="1200" b="1" dirty="0"/>
              <a:t>Descriptive Statistics</a:t>
            </a:r>
            <a:r>
              <a:rPr lang="en-GB" sz="1200" dirty="0"/>
              <a:t>	</a:t>
            </a:r>
          </a:p>
          <a:p>
            <a:r>
              <a:rPr lang="en-GB" sz="1200" dirty="0"/>
              <a:t>	Mean	Std. Deviation	 N	</a:t>
            </a:r>
          </a:p>
          <a:p>
            <a:r>
              <a:rPr lang="en-GB" sz="1400" dirty="0"/>
              <a:t>grip	39.0000	12.23383	13	</a:t>
            </a:r>
          </a:p>
          <a:p>
            <a:r>
              <a:rPr lang="en-GB" sz="1400" dirty="0"/>
              <a:t>forearm	24.0769	3.20056	13</a:t>
            </a:r>
            <a:r>
              <a:rPr lang="en-GB" sz="1200" dirty="0"/>
              <a:t>	</a:t>
            </a:r>
          </a:p>
          <a:p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6906062" y="376064"/>
            <a:ext cx="4752528" cy="4154984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endParaRPr lang="en-GB" sz="2000" b="1" dirty="0"/>
          </a:p>
          <a:p>
            <a:r>
              <a:rPr lang="en-GB" sz="1600" b="1" dirty="0"/>
              <a:t>Correlations</a:t>
            </a:r>
            <a:r>
              <a:rPr lang="en-GB" sz="1600" dirty="0"/>
              <a:t>	</a:t>
            </a:r>
          </a:p>
          <a:p>
            <a:r>
              <a:rPr lang="en-GB" sz="1600" dirty="0"/>
              <a:t>	grip	forearm	</a:t>
            </a:r>
          </a:p>
          <a:p>
            <a:r>
              <a:rPr lang="en-GB" sz="1600" dirty="0"/>
              <a:t>grip	Pearson Correlation	1	</a:t>
            </a:r>
            <a:r>
              <a:rPr lang="en-GB" sz="1600" dirty="0">
                <a:solidFill>
                  <a:srgbClr val="FF0000"/>
                </a:solidFill>
              </a:rPr>
              <a:t>.919</a:t>
            </a:r>
            <a:r>
              <a:rPr lang="en-GB" sz="1600" baseline="30000" dirty="0">
                <a:solidFill>
                  <a:srgbClr val="FF0000"/>
                </a:solidFill>
              </a:rPr>
              <a:t>**</a:t>
            </a:r>
            <a:r>
              <a:rPr lang="en-GB" sz="1600" dirty="0"/>
              <a:t>	</a:t>
            </a:r>
          </a:p>
          <a:p>
            <a:r>
              <a:rPr lang="en-GB" sz="1600" dirty="0"/>
              <a:t>	Sig. (2-tailed)		</a:t>
            </a:r>
            <a:r>
              <a:rPr lang="en-GB" sz="1600" dirty="0">
                <a:solidFill>
                  <a:srgbClr val="FF0000"/>
                </a:solidFill>
              </a:rPr>
              <a:t>.000</a:t>
            </a:r>
            <a:r>
              <a:rPr lang="en-GB" sz="1600" dirty="0"/>
              <a:t>	</a:t>
            </a:r>
          </a:p>
          <a:p>
            <a:r>
              <a:rPr lang="en-GB" sz="1600" dirty="0"/>
              <a:t>	N	13	13	</a:t>
            </a:r>
          </a:p>
          <a:p>
            <a:r>
              <a:rPr lang="en-GB" sz="1600" dirty="0"/>
              <a:t>forearm	Pearson Correlation	</a:t>
            </a:r>
            <a:r>
              <a:rPr lang="en-GB" sz="1600" dirty="0">
                <a:solidFill>
                  <a:srgbClr val="FF0000"/>
                </a:solidFill>
              </a:rPr>
              <a:t>.919</a:t>
            </a:r>
            <a:r>
              <a:rPr lang="en-GB" sz="1600" baseline="30000" dirty="0">
                <a:solidFill>
                  <a:srgbClr val="FF0000"/>
                </a:solidFill>
              </a:rPr>
              <a:t>**</a:t>
            </a:r>
            <a:r>
              <a:rPr lang="en-GB" sz="1600" dirty="0"/>
              <a:t>	1	</a:t>
            </a:r>
          </a:p>
          <a:p>
            <a:r>
              <a:rPr lang="en-GB" sz="1600" dirty="0"/>
              <a:t>	Sig. (2-tailed)	</a:t>
            </a:r>
            <a:r>
              <a:rPr lang="en-GB" sz="1600" dirty="0">
                <a:solidFill>
                  <a:srgbClr val="FF0000"/>
                </a:solidFill>
              </a:rPr>
              <a:t>.000</a:t>
            </a:r>
            <a:r>
              <a:rPr lang="en-GB" sz="1600" dirty="0"/>
              <a:t>		</a:t>
            </a:r>
          </a:p>
          <a:p>
            <a:r>
              <a:rPr lang="en-GB" sz="1600" dirty="0"/>
              <a:t>	N	13	13	</a:t>
            </a:r>
          </a:p>
          <a:p>
            <a:r>
              <a:rPr lang="en-GB" sz="1600" dirty="0"/>
              <a:t>**. Correlation is significant at the 0.01 level (2-tailed).</a:t>
            </a:r>
          </a:p>
          <a:p>
            <a:r>
              <a:rPr lang="en-GB" sz="2000" dirty="0"/>
              <a:t>	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19743128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Probability values(p)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Statistical analysis works on probabilities that outcomes are related or not.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In social sciences these are determined to be;</a:t>
            </a:r>
          </a:p>
          <a:p>
            <a:pPr marL="0" indent="0" algn="ctr">
              <a:buNone/>
            </a:pPr>
            <a:r>
              <a:rPr lang="en-GB" dirty="0"/>
              <a:t>	P&lt;0.05   &amp;  P&lt;0.01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This means that we are confident 95 / 99 time out of a hundred that the scores are related.</a:t>
            </a:r>
          </a:p>
        </p:txBody>
      </p:sp>
    </p:spTree>
    <p:extLst>
      <p:ext uri="{BB962C8B-B14F-4D97-AF65-F5344CB8AC3E}">
        <p14:creationId xmlns:p14="http://schemas.microsoft.com/office/powerpoint/2010/main" val="717165909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Addition use of the r values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The correlation, r score provides a indication of relationship.</a:t>
            </a:r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>
                <a:solidFill>
                  <a:srgbClr val="FF0000"/>
                </a:solidFill>
              </a:rPr>
              <a:t>r</a:t>
            </a:r>
            <a:r>
              <a:rPr lang="en-GB" baseline="30000" dirty="0">
                <a:solidFill>
                  <a:srgbClr val="FF0000"/>
                </a:solidFill>
              </a:rPr>
              <a:t>2</a:t>
            </a:r>
            <a:r>
              <a:rPr lang="en-GB" dirty="0">
                <a:solidFill>
                  <a:srgbClr val="FF0000"/>
                </a:solidFill>
              </a:rPr>
              <a:t> is and indication of variance.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If the r score is 0.919 then r</a:t>
            </a:r>
            <a:r>
              <a:rPr lang="en-GB" baseline="30000" dirty="0"/>
              <a:t>2</a:t>
            </a:r>
            <a:r>
              <a:rPr lang="en-GB" dirty="0"/>
              <a:t> is 0.84.</a:t>
            </a:r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>
                <a:solidFill>
                  <a:srgbClr val="FF0000"/>
                </a:solidFill>
              </a:rPr>
              <a:t>This means that 84% of the variability between the two variable is accounted for and 16% is something else.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1869660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Plotting a correlation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1600201"/>
            <a:ext cx="8229600" cy="748680"/>
          </a:xfrm>
        </p:spPr>
        <p:txBody>
          <a:bodyPr>
            <a:normAutofit/>
          </a:bodyPr>
          <a:lstStyle/>
          <a:p>
            <a:r>
              <a:rPr lang="en-GB" dirty="0"/>
              <a:t>Often a very good way to see and interpret the data</a:t>
            </a:r>
          </a:p>
        </p:txBody>
      </p:sp>
      <p:graphicFrame>
        <p:nvGraphicFramePr>
          <p:cNvPr id="4" name="Chart 3"/>
          <p:cNvGraphicFramePr>
            <a:graphicFrameLocks/>
          </p:cNvGraphicFramePr>
          <p:nvPr/>
        </p:nvGraphicFramePr>
        <p:xfrm>
          <a:off x="2639616" y="2276872"/>
          <a:ext cx="7776864" cy="446449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3726043323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en-GB" dirty="0"/>
              <a:t>Effect Size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47528" y="1124745"/>
            <a:ext cx="8229600" cy="4525963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The p-value of a relationship only infers whether two variable change relative to each other, or not and not how strong the relationship is.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The effect size quantifies the strength of the relationship.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In a Pearson’s moment correlation the effect size is calculated as r</a:t>
            </a:r>
            <a:r>
              <a:rPr lang="en-GB" baseline="30000" dirty="0"/>
              <a:t>2</a:t>
            </a:r>
            <a:r>
              <a:rPr lang="en-GB" dirty="0"/>
              <a:t> and ranges between -1 and +1.</a:t>
            </a:r>
          </a:p>
          <a:p>
            <a:pPr marL="0" indent="0">
              <a:buNone/>
            </a:pPr>
            <a:endParaRPr lang="en-GB" baseline="30000" dirty="0"/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So, in the example above the r value is .919 and r</a:t>
            </a:r>
            <a:r>
              <a:rPr lang="en-GB" baseline="30000" dirty="0">
                <a:solidFill>
                  <a:srgbClr val="FF0000"/>
                </a:solidFill>
              </a:rPr>
              <a:t>2 </a:t>
            </a:r>
            <a:r>
              <a:rPr lang="en-GB" dirty="0">
                <a:solidFill>
                  <a:srgbClr val="FF0000"/>
                </a:solidFill>
              </a:rPr>
              <a:t> is .844. This mean that 84.4% of the variable in grip strength data can be accounted for by measuring of forearm girth.</a:t>
            </a:r>
            <a:endParaRPr lang="en-GB" baseline="300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 dirty="0"/>
              <a:t>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79776" y="5122612"/>
            <a:ext cx="4392488" cy="16322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2155552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Predictive correlations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/>
              <a:t>If the correlation and r</a:t>
            </a:r>
            <a:r>
              <a:rPr lang="en-GB" baseline="30000" dirty="0"/>
              <a:t>2</a:t>
            </a:r>
            <a:r>
              <a:rPr lang="en-GB" dirty="0"/>
              <a:t> is high then the use of </a:t>
            </a:r>
            <a:r>
              <a:rPr lang="en-GB" dirty="0">
                <a:solidFill>
                  <a:srgbClr val="FF0000"/>
                </a:solidFill>
              </a:rPr>
              <a:t>regression analysis </a:t>
            </a:r>
            <a:r>
              <a:rPr lang="en-GB" dirty="0"/>
              <a:t>may be useful;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i.e. the ability to predict one score from the other – regression equation.</a:t>
            </a:r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endParaRPr lang="en-GB" sz="1800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7617662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1368E4-A798-2F5C-E993-31F45A686D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7823" y="130879"/>
            <a:ext cx="5314170" cy="1325563"/>
          </a:xfrm>
        </p:spPr>
        <p:txBody>
          <a:bodyPr/>
          <a:lstStyle/>
          <a:p>
            <a:r>
              <a:rPr lang="en-GB" dirty="0"/>
              <a:t>Qualitative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8A97C2-4278-B421-A3CB-D384B3C508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7823" y="1456439"/>
            <a:ext cx="11557262" cy="4314825"/>
          </a:xfrm>
        </p:spPr>
        <p:txBody>
          <a:bodyPr>
            <a:normAutofit/>
          </a:bodyPr>
          <a:lstStyle/>
          <a:p>
            <a:r>
              <a:rPr lang="en-GB" dirty="0"/>
              <a:t>Many ways</a:t>
            </a:r>
          </a:p>
          <a:p>
            <a:r>
              <a:rPr lang="en-GB" dirty="0"/>
              <a:t>Numerical Analysis </a:t>
            </a:r>
          </a:p>
          <a:p>
            <a:pPr lvl="1"/>
            <a:r>
              <a:rPr lang="en-GB" dirty="0"/>
              <a:t>Word Frequency</a:t>
            </a:r>
          </a:p>
          <a:p>
            <a:pPr lvl="1"/>
            <a:r>
              <a:rPr lang="en-GB" dirty="0"/>
              <a:t>Numerical Observations</a:t>
            </a:r>
          </a:p>
          <a:p>
            <a:endParaRPr lang="en-GB" dirty="0"/>
          </a:p>
          <a:p>
            <a:r>
              <a:rPr lang="en-GB" dirty="0"/>
              <a:t>Thematic Analysis</a:t>
            </a:r>
          </a:p>
          <a:p>
            <a:r>
              <a:rPr lang="en-GB" dirty="0"/>
              <a:t>Braun and Clarke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2B2AF61-0F60-E6DE-5347-7F65E4C2A10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8527" y="624589"/>
            <a:ext cx="7105650" cy="4314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19419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6E9DE7-7726-7440-F662-4010062619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Upcoming weeks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419C983F-FAA3-D438-A706-B966B4E32D7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9824317"/>
              </p:ext>
            </p:extLst>
          </p:nvPr>
        </p:nvGraphicFramePr>
        <p:xfrm>
          <a:off x="320675" y="1825625"/>
          <a:ext cx="11557000" cy="2433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78500">
                  <a:extLst>
                    <a:ext uri="{9D8B030D-6E8A-4147-A177-3AD203B41FA5}">
                      <a16:colId xmlns:a16="http://schemas.microsoft.com/office/drawing/2014/main" val="1406054722"/>
                    </a:ext>
                  </a:extLst>
                </a:gridCol>
                <a:gridCol w="5778500">
                  <a:extLst>
                    <a:ext uri="{9D8B030D-6E8A-4147-A177-3AD203B41FA5}">
                      <a16:colId xmlns:a16="http://schemas.microsoft.com/office/drawing/2014/main" val="352601390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3200" dirty="0"/>
                        <a:t>Date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3200" dirty="0"/>
                        <a:t>Information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0697483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14</a:t>
                      </a:r>
                      <a:r>
                        <a:rPr lang="en-GB" baseline="30000" dirty="0"/>
                        <a:t>th</a:t>
                      </a:r>
                      <a:r>
                        <a:rPr lang="en-GB" dirty="0"/>
                        <a:t> Nov (wk7)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Methodology for A1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3285221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21</a:t>
                      </a:r>
                      <a:r>
                        <a:rPr lang="en-GB" baseline="30000" dirty="0"/>
                        <a:t>st</a:t>
                      </a:r>
                      <a:r>
                        <a:rPr lang="en-GB" dirty="0"/>
                        <a:t> Nov (wk8)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Methods for A1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774011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28</a:t>
                      </a:r>
                      <a:r>
                        <a:rPr lang="en-GB" baseline="30000" dirty="0"/>
                        <a:t>th</a:t>
                      </a:r>
                      <a:r>
                        <a:rPr lang="en-GB" dirty="0"/>
                        <a:t> Nov (wk9)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Tutorials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1496066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5</a:t>
                      </a:r>
                      <a:r>
                        <a:rPr lang="en-GB" baseline="30000" dirty="0"/>
                        <a:t>th</a:t>
                      </a:r>
                      <a:r>
                        <a:rPr lang="en-GB" dirty="0"/>
                        <a:t> Dec (wk10)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A2 Focus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7606256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12</a:t>
                      </a:r>
                      <a:r>
                        <a:rPr lang="en-GB" baseline="30000" dirty="0"/>
                        <a:t>th</a:t>
                      </a:r>
                      <a:r>
                        <a:rPr lang="en-GB" dirty="0"/>
                        <a:t> Dec (wk11)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A2 Focus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0554993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8564603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C00829C4-C343-DFEE-30BC-CE532A6088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9105" y="1087340"/>
            <a:ext cx="10803903" cy="3864989"/>
          </a:xfrm>
        </p:spPr>
        <p:txBody>
          <a:bodyPr wrap="square"/>
          <a:lstStyle/>
          <a:p>
            <a:r>
              <a:rPr lang="en-GB" dirty="0"/>
              <a:t>Task for next week:</a:t>
            </a:r>
          </a:p>
          <a:p>
            <a:endParaRPr lang="en-GB" sz="100" dirty="0"/>
          </a:p>
          <a:p>
            <a:pPr algn="ctr"/>
            <a:r>
              <a:rPr lang="en-GB" b="1" u="sng" dirty="0"/>
              <a:t>Bring everything created for your assessment.</a:t>
            </a:r>
          </a:p>
          <a:p>
            <a:r>
              <a:rPr lang="en-GB" dirty="0"/>
              <a:t>Introduction/Rationale for your research </a:t>
            </a:r>
          </a:p>
          <a:p>
            <a:pPr marL="457200" indent="-457200">
              <a:buFontTx/>
              <a:buChar char="-"/>
            </a:pPr>
            <a:r>
              <a:rPr lang="en-GB" dirty="0"/>
              <a:t>Why is it a hot topic – what is important about it?</a:t>
            </a:r>
          </a:p>
          <a:p>
            <a:pPr marL="457200" indent="-457200">
              <a:buFontTx/>
              <a:buChar char="-"/>
            </a:pPr>
            <a:r>
              <a:rPr lang="en-GB" dirty="0"/>
              <a:t>What do you already know about the topic from research (how do you know it?)</a:t>
            </a:r>
          </a:p>
          <a:p>
            <a:pPr marL="457200" indent="-457200">
              <a:buFontTx/>
              <a:buChar char="-"/>
            </a:pPr>
            <a:r>
              <a:rPr lang="en-GB" dirty="0"/>
              <a:t>What are the gaps / what is interesting about what you know?</a:t>
            </a:r>
          </a:p>
          <a:p>
            <a:pPr marL="457200" indent="-457200">
              <a:buFontTx/>
              <a:buChar char="-"/>
            </a:pPr>
            <a:r>
              <a:rPr lang="en-GB" dirty="0"/>
              <a:t>What research needs to be done?</a:t>
            </a:r>
          </a:p>
        </p:txBody>
      </p:sp>
    </p:spTree>
    <p:extLst>
      <p:ext uri="{BB962C8B-B14F-4D97-AF65-F5344CB8AC3E}">
        <p14:creationId xmlns:p14="http://schemas.microsoft.com/office/powerpoint/2010/main" val="1991218207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D3E07FC-48B9-70BC-E1B3-C2022DA91E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wrap="square"/>
          <a:lstStyle/>
          <a:p>
            <a:r>
              <a:rPr lang="en-GB" dirty="0"/>
              <a:t>Research Questions and Aim</a:t>
            </a:r>
          </a:p>
          <a:p>
            <a:r>
              <a:rPr lang="en-GB" dirty="0"/>
              <a:t>Methodology</a:t>
            </a:r>
          </a:p>
          <a:p>
            <a:pPr marL="457200" indent="-457200">
              <a:buFontTx/>
              <a:buChar char="-"/>
            </a:pPr>
            <a:r>
              <a:rPr lang="en-GB" dirty="0"/>
              <a:t>What approach/ methodology are you using? Why?</a:t>
            </a:r>
          </a:p>
          <a:p>
            <a:pPr marL="457200" indent="-457200">
              <a:buFontTx/>
              <a:buChar char="-"/>
            </a:pPr>
            <a:r>
              <a:rPr lang="en-GB" dirty="0"/>
              <a:t>What methods are you using?</a:t>
            </a:r>
          </a:p>
          <a:p>
            <a:pPr marL="457200" indent="-457200">
              <a:buFontTx/>
              <a:buChar char="-"/>
            </a:pPr>
            <a:r>
              <a:rPr lang="en-GB" dirty="0"/>
              <a:t>Why?</a:t>
            </a:r>
          </a:p>
          <a:p>
            <a:pPr marL="457200" indent="-457200">
              <a:buFontTx/>
              <a:buChar char="-"/>
            </a:pPr>
            <a:r>
              <a:rPr lang="en-GB" dirty="0"/>
              <a:t>How?</a:t>
            </a:r>
          </a:p>
          <a:p>
            <a:pPr marL="457200" indent="-457200">
              <a:buFontTx/>
              <a:buChar char="-"/>
            </a:pPr>
            <a:r>
              <a:rPr lang="en-GB" dirty="0"/>
              <a:t>How would you intend the data to be analysed [if the study was actually being done]?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94336332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Research question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  <a:defRPr/>
            </a:pPr>
            <a:r>
              <a:rPr lang="en-GB" dirty="0"/>
              <a:t>We are going to determine whether the measure of body fat by sum of skinfolds (</a:t>
            </a:r>
            <a:r>
              <a:rPr lang="en-GB" dirty="0" err="1"/>
              <a:t>siri</a:t>
            </a:r>
            <a:r>
              <a:rPr lang="en-GB" dirty="0"/>
              <a:t>) provides the same information as body fat measured by impedance?</a:t>
            </a:r>
          </a:p>
          <a:p>
            <a:pPr marL="0" indent="0">
              <a:buNone/>
              <a:defRPr/>
            </a:pPr>
            <a:endParaRPr lang="en-GB" dirty="0"/>
          </a:p>
          <a:p>
            <a:pPr marL="0" indent="0">
              <a:buNone/>
              <a:defRPr/>
            </a:pPr>
            <a:r>
              <a:rPr lang="en-GB" dirty="0">
                <a:solidFill>
                  <a:srgbClr val="FF0000"/>
                </a:solidFill>
              </a:rPr>
              <a:t>H</a:t>
            </a:r>
            <a:r>
              <a:rPr lang="en-GB" baseline="-25000" dirty="0">
                <a:solidFill>
                  <a:srgbClr val="FF0000"/>
                </a:solidFill>
              </a:rPr>
              <a:t>0</a:t>
            </a:r>
            <a:r>
              <a:rPr lang="en-GB" dirty="0">
                <a:solidFill>
                  <a:srgbClr val="FF0000"/>
                </a:solidFill>
              </a:rPr>
              <a:t> there is no difference in body fat measured by impedance compared to using the </a:t>
            </a:r>
            <a:r>
              <a:rPr lang="en-GB" dirty="0" err="1">
                <a:solidFill>
                  <a:srgbClr val="FF0000"/>
                </a:solidFill>
              </a:rPr>
              <a:t>siri</a:t>
            </a:r>
            <a:r>
              <a:rPr lang="en-GB" dirty="0">
                <a:solidFill>
                  <a:srgbClr val="FF0000"/>
                </a:solidFill>
              </a:rPr>
              <a:t> equation method</a:t>
            </a:r>
          </a:p>
          <a:p>
            <a:pPr eaLnBrk="1" hangingPunct="1"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4618264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u="sng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Setting up SPSS</a:t>
            </a:r>
            <a:br>
              <a:rPr lang="en-GB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endParaRPr lang="en-GB" dirty="0"/>
          </a:p>
        </p:txBody>
      </p:sp>
      <p:sp>
        <p:nvSpPr>
          <p:cNvPr id="35843" name="Content Placeholder 2"/>
          <p:cNvSpPr>
            <a:spLocks noGrp="1"/>
          </p:cNvSpPr>
          <p:nvPr>
            <p:ph idx="1"/>
          </p:nvPr>
        </p:nvSpPr>
        <p:spPr>
          <a:xfrm>
            <a:off x="1981200" y="1196975"/>
            <a:ext cx="8229600" cy="49291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altLang="en-US" sz="2400" dirty="0"/>
              <a:t>(1)	Set up your variable view information </a:t>
            </a:r>
          </a:p>
          <a:p>
            <a:pPr marL="0" indent="0">
              <a:buNone/>
            </a:pPr>
            <a:endParaRPr lang="en-GB" altLang="en-US" sz="2400" dirty="0"/>
          </a:p>
          <a:p>
            <a:pPr marL="1314450" lvl="2" indent="-457200">
              <a:buFontTx/>
              <a:buAutoNum type="arabicPeriod"/>
            </a:pPr>
            <a:r>
              <a:rPr lang="en-GB" altLang="en-US" dirty="0"/>
              <a:t>skinfold</a:t>
            </a:r>
          </a:p>
          <a:p>
            <a:pPr marL="1314450" lvl="2" indent="-457200">
              <a:buFontTx/>
              <a:buAutoNum type="arabicPeriod"/>
            </a:pPr>
            <a:r>
              <a:rPr lang="en-GB" altLang="en-US" dirty="0"/>
              <a:t>Imped</a:t>
            </a:r>
          </a:p>
          <a:p>
            <a:pPr marL="0" indent="0">
              <a:buNone/>
            </a:pPr>
            <a:endParaRPr lang="en-GB" altLang="en-US" sz="2400" dirty="0"/>
          </a:p>
          <a:p>
            <a:pPr marL="0" indent="0">
              <a:buNone/>
            </a:pPr>
            <a:r>
              <a:rPr lang="en-GB" altLang="en-US" sz="2400" dirty="0"/>
              <a:t>(2)	Go back to data view</a:t>
            </a:r>
          </a:p>
          <a:p>
            <a:pPr marL="0" indent="0">
              <a:buNone/>
            </a:pPr>
            <a:endParaRPr lang="en-GB" altLang="en-US" sz="2400" dirty="0"/>
          </a:p>
          <a:p>
            <a:pPr marL="0" indent="0">
              <a:buNone/>
            </a:pPr>
            <a:r>
              <a:rPr lang="en-GB" altLang="en-US" sz="2400" dirty="0"/>
              <a:t>(3)	Copy across from the excel spread sheet</a:t>
            </a: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758593704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Conducting the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  <a:defRPr/>
            </a:pPr>
            <a:r>
              <a:rPr lang="en-US" dirty="0"/>
              <a:t>(5)	</a:t>
            </a:r>
            <a:r>
              <a:rPr lang="en-US" dirty="0" err="1"/>
              <a:t>Analyse</a:t>
            </a:r>
            <a:endParaRPr lang="en-GB" dirty="0"/>
          </a:p>
          <a:p>
            <a:pPr marL="0" indent="0">
              <a:buNone/>
              <a:defRPr/>
            </a:pPr>
            <a:r>
              <a:rPr lang="en-US" dirty="0"/>
              <a:t>(6)	Compare means</a:t>
            </a:r>
            <a:endParaRPr lang="en-GB" dirty="0"/>
          </a:p>
          <a:p>
            <a:pPr marL="0" indent="0">
              <a:buNone/>
              <a:defRPr/>
            </a:pPr>
            <a:r>
              <a:rPr lang="en-US" dirty="0"/>
              <a:t>(7)	Paired samples t-test</a:t>
            </a:r>
            <a:endParaRPr lang="en-GB" dirty="0"/>
          </a:p>
          <a:p>
            <a:pPr marL="0" indent="0">
              <a:buNone/>
              <a:defRPr/>
            </a:pPr>
            <a:endParaRPr lang="en-GB" dirty="0"/>
          </a:p>
          <a:p>
            <a:pPr marL="0" indent="0">
              <a:buNone/>
              <a:defRPr/>
            </a:pPr>
            <a:r>
              <a:rPr lang="en-US" dirty="0"/>
              <a:t>(8)	Move over skinfold to variable 1 and impedance 	to 	variable 2.</a:t>
            </a:r>
            <a:endParaRPr lang="en-GB" dirty="0"/>
          </a:p>
          <a:p>
            <a:pPr eaLnBrk="1" hangingPunct="1">
              <a:defRPr/>
            </a:pPr>
            <a:endParaRPr lang="en-GB" dirty="0"/>
          </a:p>
          <a:p>
            <a:pPr marL="514350" indent="-514350">
              <a:buFontTx/>
              <a:buAutoNum type="arabicParenBoth" startAt="9"/>
              <a:defRPr/>
            </a:pPr>
            <a:r>
              <a:rPr lang="en-US" dirty="0"/>
              <a:t>Press Ok and you get descriptive stats and the </a:t>
            </a:r>
          </a:p>
          <a:p>
            <a:pPr marL="0" indent="0">
              <a:buNone/>
              <a:defRPr/>
            </a:pPr>
            <a:r>
              <a:rPr lang="en-US" dirty="0"/>
              <a:t>	t-test scores.</a:t>
            </a:r>
            <a:endParaRPr lang="en-GB" dirty="0"/>
          </a:p>
          <a:p>
            <a:pPr eaLnBrk="1" hangingPunct="1"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55024951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SPSS Outputs</a:t>
            </a:r>
          </a:p>
        </p:txBody>
      </p:sp>
      <p:sp>
        <p:nvSpPr>
          <p:cNvPr id="3789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We get 3 outputs now;</a:t>
            </a:r>
            <a:endParaRPr lang="en-GB" altLang="en-US" dirty="0"/>
          </a:p>
          <a:p>
            <a:pPr marL="0" indent="0">
              <a:buNone/>
            </a:pPr>
            <a:r>
              <a:rPr lang="en-US" altLang="en-US" dirty="0"/>
              <a:t> </a:t>
            </a:r>
            <a:endParaRPr lang="en-GB" altLang="en-US" dirty="0"/>
          </a:p>
          <a:p>
            <a:pPr eaLnBrk="1" hangingPunct="1"/>
            <a:r>
              <a:rPr lang="en-US" altLang="en-US" dirty="0"/>
              <a:t>Descriptive statistics</a:t>
            </a:r>
            <a:endParaRPr lang="en-GB" altLang="en-US" dirty="0"/>
          </a:p>
          <a:p>
            <a:pPr eaLnBrk="1" hangingPunct="1"/>
            <a:r>
              <a:rPr lang="en-US" altLang="en-US" dirty="0"/>
              <a:t>Correlations</a:t>
            </a:r>
            <a:endParaRPr lang="en-GB" altLang="en-US" dirty="0"/>
          </a:p>
          <a:p>
            <a:pPr eaLnBrk="1" hangingPunct="1"/>
            <a:r>
              <a:rPr lang="en-US" altLang="en-US" dirty="0"/>
              <a:t>T-test</a:t>
            </a:r>
            <a:endParaRPr lang="en-GB" altLang="en-US" dirty="0"/>
          </a:p>
          <a:p>
            <a:pPr eaLnBrk="1" hangingPunct="1"/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243892152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Title 1"/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568044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dirty="0"/>
              <a:t>SPSS Output Tables</a:t>
            </a:r>
          </a:p>
        </p:txBody>
      </p:sp>
      <p:sp>
        <p:nvSpPr>
          <p:cNvPr id="38966" name="Rectangle 4"/>
          <p:cNvSpPr>
            <a:spLocks noChangeArrowheads="1"/>
          </p:cNvSpPr>
          <p:nvPr/>
        </p:nvSpPr>
        <p:spPr bwMode="auto">
          <a:xfrm>
            <a:off x="4281489" y="3598347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39007" name="Rectangle 5"/>
          <p:cNvSpPr>
            <a:spLocks noChangeArrowheads="1"/>
          </p:cNvSpPr>
          <p:nvPr/>
        </p:nvSpPr>
        <p:spPr bwMode="auto">
          <a:xfrm>
            <a:off x="2076451" y="3296722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3932984" y="1344707"/>
          <a:ext cx="4753818" cy="1076985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61125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5817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5817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92991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948157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948157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227042">
                <a:tc gridSpan="6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Paired Samples Statistics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46231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 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Mean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N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Std. Deviation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Std. Error Mean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27042">
                <a:tc rowSpan="2"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Pair 1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skinfold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28.6037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27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5.91208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1.13778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27042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</a:rPr>
                        <a:t>imped</a:t>
                      </a:r>
                      <a:endParaRPr lang="en-GB" sz="180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</a:rPr>
                        <a:t>29.7926</a:t>
                      </a:r>
                      <a:endParaRPr lang="en-GB" sz="180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27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6.02679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1.15986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graphicFrame>
        <p:nvGraphicFramePr>
          <p:cNvPr id="6" name="Table 5"/>
          <p:cNvGraphicFramePr>
            <a:graphicFrameLocks noGrp="1"/>
          </p:cNvGraphicFramePr>
          <p:nvPr/>
        </p:nvGraphicFramePr>
        <p:xfrm>
          <a:off x="4281489" y="2461132"/>
          <a:ext cx="4055689" cy="1020257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55003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9922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72053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86535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720536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330767">
                <a:tc gridSpan="5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Paired Samples Correlations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58723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 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N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Correlation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Sig.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30767"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Pair 1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skinfold &amp; imped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27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.992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.000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graphicFrame>
        <p:nvGraphicFramePr>
          <p:cNvPr id="7" name="Table 6"/>
          <p:cNvGraphicFramePr>
            <a:graphicFrameLocks noGrp="1"/>
          </p:cNvGraphicFramePr>
          <p:nvPr/>
        </p:nvGraphicFramePr>
        <p:xfrm>
          <a:off x="2190748" y="3709989"/>
          <a:ext cx="8020053" cy="1956381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84935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94580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83240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849354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849354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849354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849354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589813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589813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815450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</a:tblGrid>
              <a:tr h="296571">
                <a:tc gridSpan="10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Paired Samples Test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96571">
                <a:tc rowSpan="3"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 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 rowSpan="3"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Paired Differences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rowSpan="3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t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 rowSpan="3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</a:rPr>
                        <a:t>df</a:t>
                      </a:r>
                      <a:endParaRPr lang="en-GB" sz="180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 rowSpan="3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</a:rPr>
                        <a:t>Sig. (2-tailed)</a:t>
                      </a:r>
                      <a:endParaRPr lang="en-GB" sz="180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26668">
                <a:tc gridSpan="2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Mean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 rowSpan="2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Std. Deviation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 rowSpan="2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Std. Error Mean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 gridSpan="2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95% Confidence Interval of the Difference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40712">
                <a:tc gridSpan="2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Lower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Upper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96571"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Pair 1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skinfold - imped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-1.18889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.77872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.14987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-1.49694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-.88084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-7.933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26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.000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39098032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Title 1"/>
          <p:cNvSpPr>
            <a:spLocks noGrp="1"/>
          </p:cNvSpPr>
          <p:nvPr>
            <p:ph type="title"/>
          </p:nvPr>
        </p:nvSpPr>
        <p:spPr>
          <a:xfrm>
            <a:off x="1981200" y="274639"/>
            <a:ext cx="8229600" cy="561975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/>
              <a:t>Reporting the 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19288" y="1341438"/>
            <a:ext cx="8229600" cy="5157016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  <a:defRPr/>
            </a:pPr>
            <a:r>
              <a:rPr lang="en-US" dirty="0"/>
              <a:t>In a comparison of methods used to determine percentage body fat it was found that the skinfold method (28.4</a:t>
            </a:r>
            <a:r>
              <a:rPr lang="en-GB" dirty="0"/>
              <a:t>±6%) resulted in significantly lower values (t(20)=-6.728, p&lt;0.01) than the impedance method </a:t>
            </a:r>
            <a:r>
              <a:rPr lang="en-US" dirty="0"/>
              <a:t>(29.7</a:t>
            </a:r>
            <a:r>
              <a:rPr lang="en-GB" dirty="0"/>
              <a:t>±6%). </a:t>
            </a:r>
          </a:p>
          <a:p>
            <a:pPr marL="0" indent="0">
              <a:buNone/>
              <a:defRPr/>
            </a:pPr>
            <a:endParaRPr lang="en-GB" u="sng" dirty="0"/>
          </a:p>
          <a:p>
            <a:pPr marL="0" indent="0">
              <a:buNone/>
              <a:defRPr/>
            </a:pPr>
            <a:r>
              <a:rPr lang="en-GB" u="sng" dirty="0"/>
              <a:t>Outcome</a:t>
            </a:r>
            <a:endParaRPr lang="en-GB" dirty="0"/>
          </a:p>
          <a:p>
            <a:pPr marL="0" indent="0">
              <a:buNone/>
              <a:defRPr/>
            </a:pPr>
            <a:endParaRPr lang="en-GB" dirty="0"/>
          </a:p>
          <a:p>
            <a:pPr marL="0" indent="0">
              <a:buNone/>
              <a:defRPr/>
            </a:pPr>
            <a:r>
              <a:rPr lang="en-GB" sz="2400" dirty="0">
                <a:solidFill>
                  <a:srgbClr val="FF0000"/>
                </a:solidFill>
              </a:rPr>
              <a:t>The null hypothesis is rejected and it is concluded that the skinfold method and impedance method provide different measures of body composition.</a:t>
            </a:r>
          </a:p>
          <a:p>
            <a:pPr marL="0" indent="0">
              <a:buNone/>
              <a:defRPr/>
            </a:pPr>
            <a:endParaRPr lang="en-GB" sz="2400" dirty="0">
              <a:solidFill>
                <a:srgbClr val="FF0000"/>
              </a:solidFill>
            </a:endParaRPr>
          </a:p>
          <a:p>
            <a:pPr marL="0" indent="0">
              <a:buNone/>
              <a:defRPr/>
            </a:pPr>
            <a:r>
              <a:rPr lang="en-GB" sz="2400" dirty="0">
                <a:solidFill>
                  <a:srgbClr val="002060"/>
                </a:solidFill>
              </a:rPr>
              <a:t>However it should also be notes that the two sets of data are highly correlated!</a:t>
            </a:r>
          </a:p>
          <a:p>
            <a:pPr eaLnBrk="1" hangingPunct="1"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03056899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7EF19F696A98440A924379150D22D5E" ma:contentTypeVersion="13" ma:contentTypeDescription="Create a new document." ma:contentTypeScope="" ma:versionID="1354f8f1dbb75041268488f46a6e3292">
  <xsd:schema xmlns:xsd="http://www.w3.org/2001/XMLSchema" xmlns:xs="http://www.w3.org/2001/XMLSchema" xmlns:p="http://schemas.microsoft.com/office/2006/metadata/properties" xmlns:ns3="1e817316-4aca-4b9e-ace6-40706940dca6" xmlns:ns4="616eabd9-892f-425c-aaec-cee6893c8e0e" targetNamespace="http://schemas.microsoft.com/office/2006/metadata/properties" ma:root="true" ma:fieldsID="d4bc3b2c0a8cdcf08ada045ae4e10f70" ns3:_="" ns4:_="">
    <xsd:import namespace="1e817316-4aca-4b9e-ace6-40706940dca6"/>
    <xsd:import namespace="616eabd9-892f-425c-aaec-cee6893c8e0e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3:MediaServiceAutoTags" minOccurs="0"/>
                <xsd:element ref="ns3:MediaServiceLocation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e817316-4aca-4b9e-ace6-40706940dca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Location" ma:index="14" nillable="true" ma:displayName="Location" ma:internalName="MediaServiceLocation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16eabd9-892f-425c-aaec-cee6893c8e0e" elementFormDefault="qualified">
    <xsd:import namespace="http://schemas.microsoft.com/office/2006/documentManagement/types"/>
    <xsd:import namespace="http://schemas.microsoft.com/office/infopath/2007/PartnerControls"/>
    <xsd:element name="SharedWithUsers" ma:index="1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20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EBDE8A6B-CDE1-4572-8D77-55354A07E792}">
  <ds:schemaRefs>
    <ds:schemaRef ds:uri="1e817316-4aca-4b9e-ace6-40706940dca6"/>
    <ds:schemaRef ds:uri="616eabd9-892f-425c-aaec-cee6893c8e0e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schemas.openxmlformats.org/package/2006/metadata/core-properties"/>
    <ds:schemaRef ds:uri="http://purl.org/dc/dcmitype/"/>
    <ds:schemaRef ds:uri="http://www.w3.org/XML/1998/namespace"/>
    <ds:schemaRef ds:uri="http://purl.org/dc/elements/1.1/"/>
    <ds:schemaRef ds:uri="http://schemas.microsoft.com/office/2006/documentManagement/types"/>
    <ds:schemaRef ds:uri="616eabd9-892f-425c-aaec-cee6893c8e0e"/>
    <ds:schemaRef ds:uri="http://schemas.microsoft.com/office/infopath/2007/PartnerControls"/>
    <ds:schemaRef ds:uri="1e817316-4aca-4b9e-ace6-40706940dca6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3061</Words>
  <Application>Microsoft Office PowerPoint</Application>
  <PresentationFormat>Widescreen</PresentationFormat>
  <Paragraphs>670</Paragraphs>
  <Slides>51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51</vt:i4>
      </vt:variant>
    </vt:vector>
  </HeadingPairs>
  <TitlesOfParts>
    <vt:vector size="75" baseType="lpstr">
      <vt:lpstr>Arial</vt:lpstr>
      <vt:lpstr>Calibri</vt:lpstr>
      <vt:lpstr>Calibri Light</vt:lpstr>
      <vt:lpstr>Cambria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Analysis</vt:lpstr>
      <vt:lpstr>Quantitative Analysis</vt:lpstr>
      <vt:lpstr>Significance</vt:lpstr>
      <vt:lpstr>Types of Statistics</vt:lpstr>
      <vt:lpstr>Understanding quantitative data  Deall data meintiol</vt:lpstr>
      <vt:lpstr>Parametric v Non-parametric</vt:lpstr>
      <vt:lpstr>Statistical Tests</vt:lpstr>
      <vt:lpstr>PowerPoint Presentation</vt:lpstr>
      <vt:lpstr>Descriptive Statistics</vt:lpstr>
      <vt:lpstr>Mean, Median and Mode</vt:lpstr>
      <vt:lpstr>Distribution Normal</vt:lpstr>
      <vt:lpstr>Skewed Data</vt:lpstr>
      <vt:lpstr>Standard Deviation</vt:lpstr>
      <vt:lpstr>Standard Deviation Task</vt:lpstr>
      <vt:lpstr>Calculating Mean, Standard Deviation &amp; Range</vt:lpstr>
      <vt:lpstr>Confidence Intervals</vt:lpstr>
      <vt:lpstr>Why Is Confidence Interval Important</vt:lpstr>
      <vt:lpstr>Calculating the Confidence Interval</vt:lpstr>
      <vt:lpstr>Distribution</vt:lpstr>
      <vt:lpstr>T-test</vt:lpstr>
      <vt:lpstr>Types of T-test</vt:lpstr>
      <vt:lpstr>Example data</vt:lpstr>
      <vt:lpstr> Conducting an Independent sample t-test </vt:lpstr>
      <vt:lpstr>Conducting the assessment</vt:lpstr>
      <vt:lpstr>SPSS Output tables</vt:lpstr>
      <vt:lpstr>Reporting the Information</vt:lpstr>
      <vt:lpstr>Dependent T-test</vt:lpstr>
      <vt:lpstr>Correlations</vt:lpstr>
      <vt:lpstr>Use of Correlations</vt:lpstr>
      <vt:lpstr>Calculating a Correlation - r</vt:lpstr>
      <vt:lpstr>Examples of Correlation</vt:lpstr>
      <vt:lpstr>Is there a relationship between grip strength and arm girth?</vt:lpstr>
      <vt:lpstr>Conducting a Bivariate Correlation is SPSS</vt:lpstr>
      <vt:lpstr>PowerPoint Presentation</vt:lpstr>
      <vt:lpstr>SPSS output</vt:lpstr>
      <vt:lpstr>Probability values(p)</vt:lpstr>
      <vt:lpstr>Addition use of the r values</vt:lpstr>
      <vt:lpstr>Plotting a correlation</vt:lpstr>
      <vt:lpstr>Effect Size</vt:lpstr>
      <vt:lpstr>Predictive correlations</vt:lpstr>
      <vt:lpstr>Qualitative Analysis</vt:lpstr>
      <vt:lpstr>Upcoming weeks</vt:lpstr>
      <vt:lpstr>PowerPoint Presentation</vt:lpstr>
      <vt:lpstr>PowerPoint Presentation</vt:lpstr>
      <vt:lpstr>Research question</vt:lpstr>
      <vt:lpstr>Setting up SPSS </vt:lpstr>
      <vt:lpstr>Conducting the Analysis</vt:lpstr>
      <vt:lpstr>SPSS Outputs</vt:lpstr>
      <vt:lpstr>SPSS Output Tables</vt:lpstr>
      <vt:lpstr>Reporting the Data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Kate Piper (IMH)</cp:lastModifiedBy>
  <cp:revision>197</cp:revision>
  <dcterms:created xsi:type="dcterms:W3CDTF">2021-03-09T15:35:42Z</dcterms:created>
  <dcterms:modified xsi:type="dcterms:W3CDTF">2022-11-06T15:33:00Z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0x01010027EF19F696A98440A924379150D22D5E</vt:lpwstr>
  </property>
</Properties>
</file>