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42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30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48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496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139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24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316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598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903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119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124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98D9B-7298-45D0-BEE5-4FACA3C74EB2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E58AE-3BF1-42D3-AC02-0900897875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3636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6kg3j6" TargetMode="External"/><Relationship Id="rId2" Type="http://schemas.openxmlformats.org/officeDocument/2006/relationships/hyperlink" Target="https://cadw.gov.wales/sites/default/files/2019-05/Hafod%20and%20the%20Lower%20Swansea%20Valley-%20Understanding%20Urban%20Character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EA50E9-2843-E362-5078-15F97CDE82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rgbClr val="FFC000"/>
                </a:solidFill>
                <a:latin typeface="Arial Black" panose="020B0A04020102020204" pitchFamily="34" charset="0"/>
              </a:rPr>
              <a:t>Prosperity During the Industrial Revolution</a:t>
            </a:r>
            <a:endParaRPr lang="en-GB" sz="360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0382EF-B85D-1E4A-E1AC-0F7C7E8D88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471" y="5439039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rgbClr val="FFC000"/>
                </a:solidFill>
                <a:latin typeface="Arial Black" panose="020B0A04020102020204" pitchFamily="34" charset="0"/>
              </a:rPr>
              <a:t>Presentation </a:t>
            </a:r>
            <a:endParaRPr lang="en-GB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835FED-5D0A-DBDA-DC20-DC32E8F20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253" y="1008993"/>
            <a:ext cx="4942280" cy="4748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839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CD8C0-5328-C1FC-FB77-979A99622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  <a:latin typeface="Arial Black" panose="020B0A04020102020204" pitchFamily="34" charset="0"/>
              </a:rPr>
              <a:t>Steam Power and Resource Demand in South Wales</a:t>
            </a:r>
            <a:endParaRPr lang="en-GB" sz="360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C40AB-3E50-32AB-76D3-0E61D557B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272" y="2711395"/>
            <a:ext cx="4919004" cy="3465568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Introduction of steam engines increased coal and copper demand.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Steam power enabled larger-scale manufacturing and transportation.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South Wales's abundant coal and limestone resources.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Lower Swansea Valley became industrial hub.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Richard Hill and James Finlay played key roles.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Establishment of factories and shipyards drove economic growth.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Geographic significance of Swansea and Hafod area.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787A52-F44E-C224-4CA1-53E780FACFD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932" r="5551" b="-1"/>
          <a:stretch/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2BEADE-5957-1784-2B1C-09D8DBD414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538" r="754" b="-1"/>
          <a:stretch/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29A23D-814F-C225-24A1-BB7BEAC31ED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203" r="6831" b="-1"/>
          <a:stretch/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pic>
        <p:nvPicPr>
          <p:cNvPr id="7" name="Strada Călugăreni 206">
            <a:hlinkClick r:id="" action="ppaction://media"/>
            <a:extLst>
              <a:ext uri="{FF2B5EF4-FFF2-40B4-BE49-F238E27FC236}">
                <a16:creationId xmlns:a16="http://schemas.microsoft.com/office/drawing/2014/main" id="{B74FDC9A-4312-D3C5-6A27-AF8BB46A88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316663" y="62722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59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3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EF3F3-504D-758D-6302-5C95518A8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  <a:latin typeface="Arial Black" panose="020B0A04020102020204" pitchFamily="34" charset="0"/>
              </a:rPr>
              <a:t>Strategic Location and Industrial Impact</a:t>
            </a:r>
            <a:endParaRPr lang="en-GB" sz="360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1F610-37E4-585E-780F-93CF9F0A7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77" y="2711395"/>
            <a:ext cx="4799851" cy="3465568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Proximity to coal mines and ports boosts trade and manufacturing.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Access to transportation networks boosts industrial output.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Major industrial players like Sir David Davies contribute to local industries.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 increase productivity.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Innovations in shipping and trade expand market reach.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Socio-economic impact includes increased employment opportunities, population growth, and improved quality of life.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25DA26-1398-7CB9-E3F0-F586D0D713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246" r="-3" b="-3"/>
          <a:stretch/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9F4F95-D1CE-4211-7E09-272FF753C89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0555" r="2" b="23157"/>
          <a:stretch/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24738A-6701-77C1-3309-AF42051D7A9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236" r="15637"/>
          <a:stretch/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pic>
        <p:nvPicPr>
          <p:cNvPr id="7" name="Strada Călugăreni 207">
            <a:hlinkClick r:id="" action="ppaction://media"/>
            <a:extLst>
              <a:ext uri="{FF2B5EF4-FFF2-40B4-BE49-F238E27FC236}">
                <a16:creationId xmlns:a16="http://schemas.microsoft.com/office/drawing/2014/main" id="{8B4408CF-F466-EA0C-E5CC-EADFB347B1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08713" y="62277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18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5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20ECF-3E5D-05C1-E3F8-6900C7CF1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  <a:latin typeface="Arial Black" panose="020B0A04020102020204" pitchFamily="34" charset="0"/>
              </a:rPr>
              <a:t>References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71BC8-B2C1-2338-381D-359E45E53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3873" y="713313"/>
            <a:ext cx="6205308" cy="5431376"/>
          </a:xfrm>
        </p:spPr>
        <p:txBody>
          <a:bodyPr anchor="ctr">
            <a:normAutofit/>
          </a:bodyPr>
          <a:lstStyle/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British History Online. (n.d.).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Swansea and the Lower Swansea Valley.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https://cadw.gov.wales/sites/default/files/2019-05/Hafod%20and%20the%20Lower%20Swansea%20Valley-%20Understanding%20Urban%20Character_0.pdf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Crafts, N. F. R. (1985).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British economic growth during the Industrial Revolution.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Oxford University Press.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Crafts, N. F. R., &amp; Harley, C. K. (1992). Output growth and the British industrial revolution: A restatement of the Crafts-Harley view.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Economic History Review, 45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703–730.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Deane, P. (1979).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The first industrial revolution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Cambridge University Press.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Davies, J. (2015).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Llanelli's industrial growth during the 19th century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Llanelli Historical Society Publications.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Jenkins, S. (2019).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 in the West Country's industrial era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University of Wales Press.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https://www.bbc.co.uk/bitesize/articles/z6kg3j6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9219823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255</TotalTime>
  <Words>331</Words>
  <Application>Microsoft Office PowerPoint</Application>
  <PresentationFormat>Widescreen</PresentationFormat>
  <Paragraphs>25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Calibri</vt:lpstr>
      <vt:lpstr>Calibri Light</vt:lpstr>
      <vt:lpstr>Office 2013 - 2022 Theme</vt:lpstr>
      <vt:lpstr>Prosperity During the Industrial Revolution</vt:lpstr>
      <vt:lpstr>Steam Power and Resource Demand in South Wales</vt:lpstr>
      <vt:lpstr>Strategic Location and Industrial Impact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2025-01-19T14:52:34Z</dcterms:created>
  <dcterms:modified xsi:type="dcterms:W3CDTF">2025-01-28T22:05:18Z</dcterms:modified>
</cp:coreProperties>
</file>