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18"/>
  </p:notesMasterIdLst>
  <p:sldIdLst>
    <p:sldId id="260" r:id="rId7"/>
    <p:sldId id="262" r:id="rId8"/>
    <p:sldId id="273" r:id="rId9"/>
    <p:sldId id="274" r:id="rId10"/>
    <p:sldId id="264" r:id="rId11"/>
    <p:sldId id="277" r:id="rId12"/>
    <p:sldId id="278" r:id="rId13"/>
    <p:sldId id="279" r:id="rId14"/>
    <p:sldId id="280" r:id="rId15"/>
    <p:sldId id="275" r:id="rId16"/>
    <p:sldId id="27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25FED6-41A1-276B-2056-E9BCCE55A0A4}" v="645" dt="2025-10-06T13:25:56.515"/>
    <p1510:client id="{7ED86FDF-FE6A-41E7-B478-81A6C5D82430}" v="35" dt="2025-10-04T15:50:13.6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0B25FED6-41A1-276B-2056-E9BCCE55A0A4}"/>
    <pc:docChg chg="modSld">
      <pc:chgData name="Kate Piper (IMH)" userId="S::k.piper1@uwtsd.ac.uk::f69ee4e2-845b-4a1f-89c4-60fce9da139f" providerId="AD" clId="Web-{0B25FED6-41A1-276B-2056-E9BCCE55A0A4}" dt="2025-10-06T13:25:42.499" v="629"/>
      <pc:docMkLst>
        <pc:docMk/>
      </pc:docMkLst>
      <pc:sldChg chg="delSp">
        <pc:chgData name="Kate Piper (IMH)" userId="S::k.piper1@uwtsd.ac.uk::f69ee4e2-845b-4a1f-89c4-60fce9da139f" providerId="AD" clId="Web-{0B25FED6-41A1-276B-2056-E9BCCE55A0A4}" dt="2025-10-06T13:10:31.611" v="0"/>
        <pc:sldMkLst>
          <pc:docMk/>
          <pc:sldMk cId="4224050632" sldId="273"/>
        </pc:sldMkLst>
        <pc:picChg chg="del">
          <ac:chgData name="Kate Piper (IMH)" userId="S::k.piper1@uwtsd.ac.uk::f69ee4e2-845b-4a1f-89c4-60fce9da139f" providerId="AD" clId="Web-{0B25FED6-41A1-276B-2056-E9BCCE55A0A4}" dt="2025-10-06T13:10:31.611" v="0"/>
          <ac:picMkLst>
            <pc:docMk/>
            <pc:sldMk cId="4224050632" sldId="273"/>
            <ac:picMk id="3" creationId="{21892135-BF8C-7AF1-FD12-F4D22EB1E3E1}"/>
          </ac:picMkLst>
        </pc:picChg>
      </pc:sldChg>
      <pc:sldChg chg="delSp modSp delAnim">
        <pc:chgData name="Kate Piper (IMH)" userId="S::k.piper1@uwtsd.ac.uk::f69ee4e2-845b-4a1f-89c4-60fce9da139f" providerId="AD" clId="Web-{0B25FED6-41A1-276B-2056-E9BCCE55A0A4}" dt="2025-10-06T13:25:42.499" v="629"/>
        <pc:sldMkLst>
          <pc:docMk/>
          <pc:sldMk cId="3414191910" sldId="277"/>
        </pc:sldMkLst>
        <pc:spChg chg="del">
          <ac:chgData name="Kate Piper (IMH)" userId="S::k.piper1@uwtsd.ac.uk::f69ee4e2-845b-4a1f-89c4-60fce9da139f" providerId="AD" clId="Web-{0B25FED6-41A1-276B-2056-E9BCCE55A0A4}" dt="2025-10-06T13:16:01.694" v="1"/>
          <ac:spMkLst>
            <pc:docMk/>
            <pc:sldMk cId="3414191910" sldId="277"/>
            <ac:spMk id="6" creationId="{A0E973BB-0EDE-F220-96BC-CC045A6A01EE}"/>
          </ac:spMkLst>
        </pc:spChg>
        <pc:graphicFrameChg chg="mod modGraphic">
          <ac:chgData name="Kate Piper (IMH)" userId="S::k.piper1@uwtsd.ac.uk::f69ee4e2-845b-4a1f-89c4-60fce9da139f" providerId="AD" clId="Web-{0B25FED6-41A1-276B-2056-E9BCCE55A0A4}" dt="2025-10-06T13:25:42.499" v="629"/>
          <ac:graphicFrameMkLst>
            <pc:docMk/>
            <pc:sldMk cId="3414191910" sldId="277"/>
            <ac:graphicFrameMk id="2" creationId="{2A932310-F3B6-F486-0561-4C2C749079E6}"/>
          </ac:graphicFrameMkLst>
        </pc:graphicFrameChg>
      </pc:sldChg>
    </pc:docChg>
  </pc:docChgLst>
  <pc:docChgLst>
    <pc:chgData name="Kate Piper (IMH)" userId="f69ee4e2-845b-4a1f-89c4-60fce9da139f" providerId="ADAL" clId="{7ED86FDF-FE6A-41E7-B478-81A6C5D82430}"/>
    <pc:docChg chg="undo custSel addSld delSld modSld sldOrd">
      <pc:chgData name="Kate Piper (IMH)" userId="f69ee4e2-845b-4a1f-89c4-60fce9da139f" providerId="ADAL" clId="{7ED86FDF-FE6A-41E7-B478-81A6C5D82430}" dt="2025-10-04T15:51:01.655" v="880" actId="114"/>
      <pc:docMkLst>
        <pc:docMk/>
      </pc:docMkLst>
      <pc:sldChg chg="del">
        <pc:chgData name="Kate Piper (IMH)" userId="f69ee4e2-845b-4a1f-89c4-60fce9da139f" providerId="ADAL" clId="{7ED86FDF-FE6A-41E7-B478-81A6C5D82430}" dt="2025-10-04T14:50:21.384" v="117" actId="47"/>
        <pc:sldMkLst>
          <pc:docMk/>
          <pc:sldMk cId="1248163516" sldId="261"/>
        </pc:sldMkLst>
      </pc:sldChg>
      <pc:sldChg chg="modSp mod">
        <pc:chgData name="Kate Piper (IMH)" userId="f69ee4e2-845b-4a1f-89c4-60fce9da139f" providerId="ADAL" clId="{7ED86FDF-FE6A-41E7-B478-81A6C5D82430}" dt="2025-10-04T14:38:40.108" v="92" actId="20577"/>
        <pc:sldMkLst>
          <pc:docMk/>
          <pc:sldMk cId="1670638069" sldId="262"/>
        </pc:sldMkLst>
        <pc:spChg chg="mod">
          <ac:chgData name="Kate Piper (IMH)" userId="f69ee4e2-845b-4a1f-89c4-60fce9da139f" providerId="ADAL" clId="{7ED86FDF-FE6A-41E7-B478-81A6C5D82430}" dt="2025-10-04T14:38:07.589" v="19" actId="20577"/>
          <ac:spMkLst>
            <pc:docMk/>
            <pc:sldMk cId="1670638069" sldId="262"/>
            <ac:spMk id="5" creationId="{FEF78FAA-2E30-D7D3-E04F-872E9E5EE10F}"/>
          </ac:spMkLst>
        </pc:spChg>
        <pc:spChg chg="mod">
          <ac:chgData name="Kate Piper (IMH)" userId="f69ee4e2-845b-4a1f-89c4-60fce9da139f" providerId="ADAL" clId="{7ED86FDF-FE6A-41E7-B478-81A6C5D82430}" dt="2025-10-04T14:38:40.108" v="92" actId="20577"/>
          <ac:spMkLst>
            <pc:docMk/>
            <pc:sldMk cId="1670638069" sldId="262"/>
            <ac:spMk id="6" creationId="{F917C846-652B-200E-E785-F4D0F63F076C}"/>
          </ac:spMkLst>
        </pc:spChg>
      </pc:sldChg>
      <pc:sldChg chg="del">
        <pc:chgData name="Kate Piper (IMH)" userId="f69ee4e2-845b-4a1f-89c4-60fce9da139f" providerId="ADAL" clId="{7ED86FDF-FE6A-41E7-B478-81A6C5D82430}" dt="2025-10-04T14:50:14.136" v="115" actId="47"/>
        <pc:sldMkLst>
          <pc:docMk/>
          <pc:sldMk cId="1292419730" sldId="263"/>
        </pc:sldMkLst>
      </pc:sldChg>
      <pc:sldChg chg="addSp delSp modSp mod delAnim">
        <pc:chgData name="Kate Piper (IMH)" userId="f69ee4e2-845b-4a1f-89c4-60fce9da139f" providerId="ADAL" clId="{7ED86FDF-FE6A-41E7-B478-81A6C5D82430}" dt="2025-10-04T15:06:56.530" v="426" actId="122"/>
        <pc:sldMkLst>
          <pc:docMk/>
          <pc:sldMk cId="3498053037" sldId="264"/>
        </pc:sldMkLst>
        <pc:spChg chg="del">
          <ac:chgData name="Kate Piper (IMH)" userId="f69ee4e2-845b-4a1f-89c4-60fce9da139f" providerId="ADAL" clId="{7ED86FDF-FE6A-41E7-B478-81A6C5D82430}" dt="2025-10-04T15:06:37.277" v="404" actId="478"/>
          <ac:spMkLst>
            <pc:docMk/>
            <pc:sldMk cId="3498053037" sldId="264"/>
            <ac:spMk id="2" creationId="{F11EF562-5113-6443-11BC-75BDFD6491F7}"/>
          </ac:spMkLst>
        </pc:spChg>
        <pc:spChg chg="del">
          <ac:chgData name="Kate Piper (IMH)" userId="f69ee4e2-845b-4a1f-89c4-60fce9da139f" providerId="ADAL" clId="{7ED86FDF-FE6A-41E7-B478-81A6C5D82430}" dt="2025-10-04T15:03:57.755" v="275" actId="478"/>
          <ac:spMkLst>
            <pc:docMk/>
            <pc:sldMk cId="3498053037" sldId="264"/>
            <ac:spMk id="3" creationId="{EFEC6546-870E-36D5-79DC-87A28E6FA8F2}"/>
          </ac:spMkLst>
        </pc:spChg>
        <pc:spChg chg="add del mod">
          <ac:chgData name="Kate Piper (IMH)" userId="f69ee4e2-845b-4a1f-89c4-60fce9da139f" providerId="ADAL" clId="{7ED86FDF-FE6A-41E7-B478-81A6C5D82430}" dt="2025-10-04T15:04:01.325" v="276" actId="478"/>
          <ac:spMkLst>
            <pc:docMk/>
            <pc:sldMk cId="3498053037" sldId="264"/>
            <ac:spMk id="5" creationId="{8828243E-8FEF-A9F4-0E99-F79C66380E94}"/>
          </ac:spMkLst>
        </pc:spChg>
        <pc:spChg chg="add mod">
          <ac:chgData name="Kate Piper (IMH)" userId="f69ee4e2-845b-4a1f-89c4-60fce9da139f" providerId="ADAL" clId="{7ED86FDF-FE6A-41E7-B478-81A6C5D82430}" dt="2025-10-04T15:06:32.182" v="403" actId="1038"/>
          <ac:spMkLst>
            <pc:docMk/>
            <pc:sldMk cId="3498053037" sldId="264"/>
            <ac:spMk id="6" creationId="{DFFF0EFB-0C03-D5D4-B8FA-344FE5559ABB}"/>
          </ac:spMkLst>
        </pc:spChg>
        <pc:spChg chg="add mod">
          <ac:chgData name="Kate Piper (IMH)" userId="f69ee4e2-845b-4a1f-89c4-60fce9da139f" providerId="ADAL" clId="{7ED86FDF-FE6A-41E7-B478-81A6C5D82430}" dt="2025-10-04T15:06:32.182" v="403" actId="1038"/>
          <ac:spMkLst>
            <pc:docMk/>
            <pc:sldMk cId="3498053037" sldId="264"/>
            <ac:spMk id="7" creationId="{D7AB8D87-E222-723B-566C-3B71644D8B54}"/>
          </ac:spMkLst>
        </pc:spChg>
        <pc:spChg chg="add mod">
          <ac:chgData name="Kate Piper (IMH)" userId="f69ee4e2-845b-4a1f-89c4-60fce9da139f" providerId="ADAL" clId="{7ED86FDF-FE6A-41E7-B478-81A6C5D82430}" dt="2025-10-04T15:06:32.182" v="403" actId="1038"/>
          <ac:spMkLst>
            <pc:docMk/>
            <pc:sldMk cId="3498053037" sldId="264"/>
            <ac:spMk id="8" creationId="{B3CAA69A-0070-0DE9-DACF-99E1DEC70378}"/>
          </ac:spMkLst>
        </pc:spChg>
        <pc:spChg chg="add mod">
          <ac:chgData name="Kate Piper (IMH)" userId="f69ee4e2-845b-4a1f-89c4-60fce9da139f" providerId="ADAL" clId="{7ED86FDF-FE6A-41E7-B478-81A6C5D82430}" dt="2025-10-04T15:06:32.182" v="403" actId="1038"/>
          <ac:spMkLst>
            <pc:docMk/>
            <pc:sldMk cId="3498053037" sldId="264"/>
            <ac:spMk id="9" creationId="{E3ED72C4-8C80-C9D6-1D9B-E4ED9E1ECF83}"/>
          </ac:spMkLst>
        </pc:spChg>
        <pc:spChg chg="add mod">
          <ac:chgData name="Kate Piper (IMH)" userId="f69ee4e2-845b-4a1f-89c4-60fce9da139f" providerId="ADAL" clId="{7ED86FDF-FE6A-41E7-B478-81A6C5D82430}" dt="2025-10-04T15:06:32.182" v="403" actId="1038"/>
          <ac:spMkLst>
            <pc:docMk/>
            <pc:sldMk cId="3498053037" sldId="264"/>
            <ac:spMk id="10" creationId="{1D7516E1-EAF3-CF59-9380-70D70631BC7A}"/>
          </ac:spMkLst>
        </pc:spChg>
        <pc:spChg chg="add mod">
          <ac:chgData name="Kate Piper (IMH)" userId="f69ee4e2-845b-4a1f-89c4-60fce9da139f" providerId="ADAL" clId="{7ED86FDF-FE6A-41E7-B478-81A6C5D82430}" dt="2025-10-04T15:06:32.182" v="403" actId="1038"/>
          <ac:spMkLst>
            <pc:docMk/>
            <pc:sldMk cId="3498053037" sldId="264"/>
            <ac:spMk id="11" creationId="{6361B643-FFE1-C663-B182-CF27C49A74EB}"/>
          </ac:spMkLst>
        </pc:spChg>
        <pc:spChg chg="add mod">
          <ac:chgData name="Kate Piper (IMH)" userId="f69ee4e2-845b-4a1f-89c4-60fce9da139f" providerId="ADAL" clId="{7ED86FDF-FE6A-41E7-B478-81A6C5D82430}" dt="2025-10-04T15:06:56.530" v="426" actId="122"/>
          <ac:spMkLst>
            <pc:docMk/>
            <pc:sldMk cId="3498053037" sldId="264"/>
            <ac:spMk id="13" creationId="{9AFBA575-CF4B-2EE9-7AB3-2CE57BF8B602}"/>
          </ac:spMkLst>
        </pc:spChg>
        <pc:picChg chg="del">
          <ac:chgData name="Kate Piper (IMH)" userId="f69ee4e2-845b-4a1f-89c4-60fce9da139f" providerId="ADAL" clId="{7ED86FDF-FE6A-41E7-B478-81A6C5D82430}" dt="2025-10-04T15:03:54.781" v="274" actId="478"/>
          <ac:picMkLst>
            <pc:docMk/>
            <pc:sldMk cId="3498053037" sldId="264"/>
            <ac:picMk id="2050" creationId="{80FFE2A3-7480-9F2F-60C8-65CE2C96FED2}"/>
          </ac:picMkLst>
        </pc:picChg>
      </pc:sldChg>
      <pc:sldChg chg="del">
        <pc:chgData name="Kate Piper (IMH)" userId="f69ee4e2-845b-4a1f-89c4-60fce9da139f" providerId="ADAL" clId="{7ED86FDF-FE6A-41E7-B478-81A6C5D82430}" dt="2025-10-04T15:18:08.856" v="473" actId="47"/>
        <pc:sldMkLst>
          <pc:docMk/>
          <pc:sldMk cId="416136266" sldId="265"/>
        </pc:sldMkLst>
      </pc:sldChg>
      <pc:sldChg chg="del">
        <pc:chgData name="Kate Piper (IMH)" userId="f69ee4e2-845b-4a1f-89c4-60fce9da139f" providerId="ADAL" clId="{7ED86FDF-FE6A-41E7-B478-81A6C5D82430}" dt="2025-10-04T15:18:10.342" v="474" actId="47"/>
        <pc:sldMkLst>
          <pc:docMk/>
          <pc:sldMk cId="4037202102" sldId="266"/>
        </pc:sldMkLst>
      </pc:sldChg>
      <pc:sldChg chg="del">
        <pc:chgData name="Kate Piper (IMH)" userId="f69ee4e2-845b-4a1f-89c4-60fce9da139f" providerId="ADAL" clId="{7ED86FDF-FE6A-41E7-B478-81A6C5D82430}" dt="2025-10-04T15:18:05.488" v="470" actId="47"/>
        <pc:sldMkLst>
          <pc:docMk/>
          <pc:sldMk cId="1850212272" sldId="267"/>
        </pc:sldMkLst>
      </pc:sldChg>
      <pc:sldChg chg="del">
        <pc:chgData name="Kate Piper (IMH)" userId="f69ee4e2-845b-4a1f-89c4-60fce9da139f" providerId="ADAL" clId="{7ED86FDF-FE6A-41E7-B478-81A6C5D82430}" dt="2025-10-04T15:18:06.902" v="471" actId="47"/>
        <pc:sldMkLst>
          <pc:docMk/>
          <pc:sldMk cId="521382723" sldId="268"/>
        </pc:sldMkLst>
      </pc:sldChg>
      <pc:sldChg chg="del">
        <pc:chgData name="Kate Piper (IMH)" userId="f69ee4e2-845b-4a1f-89c4-60fce9da139f" providerId="ADAL" clId="{7ED86FDF-FE6A-41E7-B478-81A6C5D82430}" dt="2025-10-04T15:18:07.933" v="472" actId="47"/>
        <pc:sldMkLst>
          <pc:docMk/>
          <pc:sldMk cId="4095440920" sldId="269"/>
        </pc:sldMkLst>
      </pc:sldChg>
      <pc:sldChg chg="del">
        <pc:chgData name="Kate Piper (IMH)" userId="f69ee4e2-845b-4a1f-89c4-60fce9da139f" providerId="ADAL" clId="{7ED86FDF-FE6A-41E7-B478-81A6C5D82430}" dt="2025-10-04T15:18:04.413" v="469" actId="47"/>
        <pc:sldMkLst>
          <pc:docMk/>
          <pc:sldMk cId="2878069092" sldId="270"/>
        </pc:sldMkLst>
      </pc:sldChg>
      <pc:sldChg chg="del">
        <pc:chgData name="Kate Piper (IMH)" userId="f69ee4e2-845b-4a1f-89c4-60fce9da139f" providerId="ADAL" clId="{7ED86FDF-FE6A-41E7-B478-81A6C5D82430}" dt="2025-10-04T15:18:02.544" v="468" actId="47"/>
        <pc:sldMkLst>
          <pc:docMk/>
          <pc:sldMk cId="467828468" sldId="271"/>
        </pc:sldMkLst>
      </pc:sldChg>
      <pc:sldChg chg="new del">
        <pc:chgData name="Kate Piper (IMH)" userId="f69ee4e2-845b-4a1f-89c4-60fce9da139f" providerId="ADAL" clId="{7ED86FDF-FE6A-41E7-B478-81A6C5D82430}" dt="2025-10-04T14:50:15.918" v="116" actId="47"/>
        <pc:sldMkLst>
          <pc:docMk/>
          <pc:sldMk cId="2383224550" sldId="272"/>
        </pc:sldMkLst>
      </pc:sldChg>
      <pc:sldChg chg="addSp modSp add mod">
        <pc:chgData name="Kate Piper (IMH)" userId="f69ee4e2-845b-4a1f-89c4-60fce9da139f" providerId="ADAL" clId="{7ED86FDF-FE6A-41E7-B478-81A6C5D82430}" dt="2025-10-04T15:45:35.748" v="834" actId="22"/>
        <pc:sldMkLst>
          <pc:docMk/>
          <pc:sldMk cId="4224050632" sldId="273"/>
        </pc:sldMkLst>
        <pc:spChg chg="mod">
          <ac:chgData name="Kate Piper (IMH)" userId="f69ee4e2-845b-4a1f-89c4-60fce9da139f" providerId="ADAL" clId="{7ED86FDF-FE6A-41E7-B478-81A6C5D82430}" dt="2025-10-04T14:49:26.160" v="114" actId="1076"/>
          <ac:spMkLst>
            <pc:docMk/>
            <pc:sldMk cId="4224050632" sldId="273"/>
            <ac:spMk id="5" creationId="{81152767-D80D-1E69-FE68-DE33BFE4B79B}"/>
          </ac:spMkLst>
        </pc:spChg>
        <pc:picChg chg="add">
          <ac:chgData name="Kate Piper (IMH)" userId="f69ee4e2-845b-4a1f-89c4-60fce9da139f" providerId="ADAL" clId="{7ED86FDF-FE6A-41E7-B478-81A6C5D82430}" dt="2025-10-04T15:45:35.748" v="834" actId="22"/>
          <ac:picMkLst>
            <pc:docMk/>
            <pc:sldMk cId="4224050632" sldId="273"/>
            <ac:picMk id="3" creationId="{21892135-BF8C-7AF1-FD12-F4D22EB1E3E1}"/>
          </ac:picMkLst>
        </pc:picChg>
        <pc:picChg chg="mod">
          <ac:chgData name="Kate Piper (IMH)" userId="f69ee4e2-845b-4a1f-89c4-60fce9da139f" providerId="ADAL" clId="{7ED86FDF-FE6A-41E7-B478-81A6C5D82430}" dt="2025-10-04T14:49:20.065" v="113" actId="14100"/>
          <ac:picMkLst>
            <pc:docMk/>
            <pc:sldMk cId="4224050632" sldId="273"/>
            <ac:picMk id="4" creationId="{11D5FDF6-5C3E-81DA-1DE4-5BE5345EEF00}"/>
          </ac:picMkLst>
        </pc:picChg>
      </pc:sldChg>
      <pc:sldChg chg="addSp modSp add mod">
        <pc:chgData name="Kate Piper (IMH)" userId="f69ee4e2-845b-4a1f-89c4-60fce9da139f" providerId="ADAL" clId="{7ED86FDF-FE6A-41E7-B478-81A6C5D82430}" dt="2025-10-04T14:58:58.481" v="273" actId="20577"/>
        <pc:sldMkLst>
          <pc:docMk/>
          <pc:sldMk cId="1713698286" sldId="274"/>
        </pc:sldMkLst>
        <pc:spChg chg="add mod">
          <ac:chgData name="Kate Piper (IMH)" userId="f69ee4e2-845b-4a1f-89c4-60fce9da139f" providerId="ADAL" clId="{7ED86FDF-FE6A-41E7-B478-81A6C5D82430}" dt="2025-10-04T14:58:20.838" v="253" actId="113"/>
          <ac:spMkLst>
            <pc:docMk/>
            <pc:sldMk cId="1713698286" sldId="274"/>
            <ac:spMk id="2" creationId="{E67F1565-2374-5AFD-3F9B-19F96D59F346}"/>
          </ac:spMkLst>
        </pc:spChg>
        <pc:spChg chg="add mod">
          <ac:chgData name="Kate Piper (IMH)" userId="f69ee4e2-845b-4a1f-89c4-60fce9da139f" providerId="ADAL" clId="{7ED86FDF-FE6A-41E7-B478-81A6C5D82430}" dt="2025-10-04T14:58:20.838" v="253" actId="113"/>
          <ac:spMkLst>
            <pc:docMk/>
            <pc:sldMk cId="1713698286" sldId="274"/>
            <ac:spMk id="3" creationId="{FA767BCE-ED75-FD4A-D8FD-03B0DE55E4C0}"/>
          </ac:spMkLst>
        </pc:spChg>
        <pc:spChg chg="mod">
          <ac:chgData name="Kate Piper (IMH)" userId="f69ee4e2-845b-4a1f-89c4-60fce9da139f" providerId="ADAL" clId="{7ED86FDF-FE6A-41E7-B478-81A6C5D82430}" dt="2025-10-04T14:58:20.838" v="253" actId="113"/>
          <ac:spMkLst>
            <pc:docMk/>
            <pc:sldMk cId="1713698286" sldId="274"/>
            <ac:spMk id="5" creationId="{53D8514B-F19C-AFBD-6F36-C0EFFDF1B056}"/>
          </ac:spMkLst>
        </pc:spChg>
        <pc:spChg chg="add mod">
          <ac:chgData name="Kate Piper (IMH)" userId="f69ee4e2-845b-4a1f-89c4-60fce9da139f" providerId="ADAL" clId="{7ED86FDF-FE6A-41E7-B478-81A6C5D82430}" dt="2025-10-04T14:58:20.838" v="253" actId="113"/>
          <ac:spMkLst>
            <pc:docMk/>
            <pc:sldMk cId="1713698286" sldId="274"/>
            <ac:spMk id="6" creationId="{29E3CF6D-86C9-9DF1-7875-5144498059D6}"/>
          </ac:spMkLst>
        </pc:spChg>
        <pc:spChg chg="add mod">
          <ac:chgData name="Kate Piper (IMH)" userId="f69ee4e2-845b-4a1f-89c4-60fce9da139f" providerId="ADAL" clId="{7ED86FDF-FE6A-41E7-B478-81A6C5D82430}" dt="2025-10-04T14:58:35.470" v="267" actId="20577"/>
          <ac:spMkLst>
            <pc:docMk/>
            <pc:sldMk cId="1713698286" sldId="274"/>
            <ac:spMk id="7" creationId="{327A6A0F-11BE-7511-8D45-A01C2AECF10A}"/>
          </ac:spMkLst>
        </pc:spChg>
        <pc:spChg chg="add mod">
          <ac:chgData name="Kate Piper (IMH)" userId="f69ee4e2-845b-4a1f-89c4-60fce9da139f" providerId="ADAL" clId="{7ED86FDF-FE6A-41E7-B478-81A6C5D82430}" dt="2025-10-04T14:58:58.481" v="273" actId="20577"/>
          <ac:spMkLst>
            <pc:docMk/>
            <pc:sldMk cId="1713698286" sldId="274"/>
            <ac:spMk id="8" creationId="{BA135914-E34D-1D47-8B8D-A141282B6202}"/>
          </ac:spMkLst>
        </pc:spChg>
        <pc:picChg chg="mod">
          <ac:chgData name="Kate Piper (IMH)" userId="f69ee4e2-845b-4a1f-89c4-60fce9da139f" providerId="ADAL" clId="{7ED86FDF-FE6A-41E7-B478-81A6C5D82430}" dt="2025-10-04T14:58:42.773" v="270" actId="1076"/>
          <ac:picMkLst>
            <pc:docMk/>
            <pc:sldMk cId="1713698286" sldId="274"/>
            <ac:picMk id="4" creationId="{76344C26-FCD1-3B75-F278-FBFEB111B40B}"/>
          </ac:picMkLst>
        </pc:picChg>
      </pc:sldChg>
      <pc:sldChg chg="new del">
        <pc:chgData name="Kate Piper (IMH)" userId="f69ee4e2-845b-4a1f-89c4-60fce9da139f" providerId="ADAL" clId="{7ED86FDF-FE6A-41E7-B478-81A6C5D82430}" dt="2025-10-04T14:51:31.114" v="119" actId="47"/>
        <pc:sldMkLst>
          <pc:docMk/>
          <pc:sldMk cId="2771760977" sldId="274"/>
        </pc:sldMkLst>
      </pc:sldChg>
      <pc:sldChg chg="addSp delSp modSp new mod">
        <pc:chgData name="Kate Piper (IMH)" userId="f69ee4e2-845b-4a1f-89c4-60fce9da139f" providerId="ADAL" clId="{7ED86FDF-FE6A-41E7-B478-81A6C5D82430}" dt="2025-10-04T15:19:45.519" v="483" actId="20577"/>
        <pc:sldMkLst>
          <pc:docMk/>
          <pc:sldMk cId="480006211" sldId="275"/>
        </pc:sldMkLst>
        <pc:spChg chg="del">
          <ac:chgData name="Kate Piper (IMH)" userId="f69ee4e2-845b-4a1f-89c4-60fce9da139f" providerId="ADAL" clId="{7ED86FDF-FE6A-41E7-B478-81A6C5D82430}" dt="2025-10-04T15:14:44.593" v="428" actId="478"/>
          <ac:spMkLst>
            <pc:docMk/>
            <pc:sldMk cId="480006211" sldId="275"/>
            <ac:spMk id="2" creationId="{5CF66BEE-CE67-DB03-301A-14E47621DEA2}"/>
          </ac:spMkLst>
        </pc:spChg>
        <pc:spChg chg="del">
          <ac:chgData name="Kate Piper (IMH)" userId="f69ee4e2-845b-4a1f-89c4-60fce9da139f" providerId="ADAL" clId="{7ED86FDF-FE6A-41E7-B478-81A6C5D82430}" dt="2025-10-04T15:14:44.593" v="428" actId="478"/>
          <ac:spMkLst>
            <pc:docMk/>
            <pc:sldMk cId="480006211" sldId="275"/>
            <ac:spMk id="3" creationId="{3E41D8CD-AB8F-EBD2-57DA-E8F435AD7DAE}"/>
          </ac:spMkLst>
        </pc:spChg>
        <pc:graphicFrameChg chg="add mod modGraphic">
          <ac:chgData name="Kate Piper (IMH)" userId="f69ee4e2-845b-4a1f-89c4-60fce9da139f" providerId="ADAL" clId="{7ED86FDF-FE6A-41E7-B478-81A6C5D82430}" dt="2025-10-04T15:19:45.519" v="483" actId="20577"/>
          <ac:graphicFrameMkLst>
            <pc:docMk/>
            <pc:sldMk cId="480006211" sldId="275"/>
            <ac:graphicFrameMk id="4" creationId="{C9DC317D-69ED-1836-99F9-482A962F4EEB}"/>
          </ac:graphicFrameMkLst>
        </pc:graphicFrameChg>
      </pc:sldChg>
      <pc:sldChg chg="modSp add mod">
        <pc:chgData name="Kate Piper (IMH)" userId="f69ee4e2-845b-4a1f-89c4-60fce9da139f" providerId="ADAL" clId="{7ED86FDF-FE6A-41E7-B478-81A6C5D82430}" dt="2025-10-04T15:20:36.078" v="491" actId="21"/>
        <pc:sldMkLst>
          <pc:docMk/>
          <pc:sldMk cId="2295757668" sldId="276"/>
        </pc:sldMkLst>
        <pc:graphicFrameChg chg="modGraphic">
          <ac:chgData name="Kate Piper (IMH)" userId="f69ee4e2-845b-4a1f-89c4-60fce9da139f" providerId="ADAL" clId="{7ED86FDF-FE6A-41E7-B478-81A6C5D82430}" dt="2025-10-04T15:20:36.078" v="491" actId="21"/>
          <ac:graphicFrameMkLst>
            <pc:docMk/>
            <pc:sldMk cId="2295757668" sldId="276"/>
            <ac:graphicFrameMk id="4" creationId="{4DF34719-2D9C-7435-7B82-176F641430BF}"/>
          </ac:graphicFrameMkLst>
        </pc:graphicFrameChg>
      </pc:sldChg>
      <pc:sldChg chg="addSp delSp modSp add mod ord modAnim">
        <pc:chgData name="Kate Piper (IMH)" userId="f69ee4e2-845b-4a1f-89c4-60fce9da139f" providerId="ADAL" clId="{7ED86FDF-FE6A-41E7-B478-81A6C5D82430}" dt="2025-10-04T15:50:08.803" v="876"/>
        <pc:sldMkLst>
          <pc:docMk/>
          <pc:sldMk cId="3414191910" sldId="277"/>
        </pc:sldMkLst>
        <pc:spChg chg="add mod">
          <ac:chgData name="Kate Piper (IMH)" userId="f69ee4e2-845b-4a1f-89c4-60fce9da139f" providerId="ADAL" clId="{7ED86FDF-FE6A-41E7-B478-81A6C5D82430}" dt="2025-10-04T15:50:03.177" v="875" actId="403"/>
          <ac:spMkLst>
            <pc:docMk/>
            <pc:sldMk cId="3414191910" sldId="277"/>
            <ac:spMk id="6" creationId="{A0E973BB-0EDE-F220-96BC-CC045A6A01EE}"/>
          </ac:spMkLst>
        </pc:spChg>
        <pc:graphicFrameChg chg="add mod modGraphic">
          <ac:chgData name="Kate Piper (IMH)" userId="f69ee4e2-845b-4a1f-89c4-60fce9da139f" providerId="ADAL" clId="{7ED86FDF-FE6A-41E7-B478-81A6C5D82430}" dt="2025-10-04T15:43:53.501" v="833" actId="1076"/>
          <ac:graphicFrameMkLst>
            <pc:docMk/>
            <pc:sldMk cId="3414191910" sldId="277"/>
            <ac:graphicFrameMk id="2" creationId="{2A932310-F3B6-F486-0561-4C2C749079E6}"/>
          </ac:graphicFrameMkLst>
        </pc:graphicFrameChg>
        <pc:graphicFrameChg chg="del modGraphic">
          <ac:chgData name="Kate Piper (IMH)" userId="f69ee4e2-845b-4a1f-89c4-60fce9da139f" providerId="ADAL" clId="{7ED86FDF-FE6A-41E7-B478-81A6C5D82430}" dt="2025-10-04T15:22:35.280" v="694" actId="478"/>
          <ac:graphicFrameMkLst>
            <pc:docMk/>
            <pc:sldMk cId="3414191910" sldId="277"/>
            <ac:graphicFrameMk id="4" creationId="{B5965D7F-3806-D343-C163-79ABC961510A}"/>
          </ac:graphicFrameMkLst>
        </pc:graphicFrameChg>
        <pc:picChg chg="add del">
          <ac:chgData name="Kate Piper (IMH)" userId="f69ee4e2-845b-4a1f-89c4-60fce9da139f" providerId="ADAL" clId="{7ED86FDF-FE6A-41E7-B478-81A6C5D82430}" dt="2025-10-04T15:47:24.664" v="836" actId="22"/>
          <ac:picMkLst>
            <pc:docMk/>
            <pc:sldMk cId="3414191910" sldId="277"/>
            <ac:picMk id="5" creationId="{1DCF1D46-497E-9473-5B6D-3EB5D60146BA}"/>
          </ac:picMkLst>
        </pc:picChg>
      </pc:sldChg>
      <pc:sldChg chg="add del">
        <pc:chgData name="Kate Piper (IMH)" userId="f69ee4e2-845b-4a1f-89c4-60fce9da139f" providerId="ADAL" clId="{7ED86FDF-FE6A-41E7-B478-81A6C5D82430}" dt="2025-10-04T15:20:24.296" v="487"/>
        <pc:sldMkLst>
          <pc:docMk/>
          <pc:sldMk cId="3877030104" sldId="277"/>
        </pc:sldMkLst>
      </pc:sldChg>
      <pc:sldChg chg="addSp modSp new mod">
        <pc:chgData name="Kate Piper (IMH)" userId="f69ee4e2-845b-4a1f-89c4-60fce9da139f" providerId="ADAL" clId="{7ED86FDF-FE6A-41E7-B478-81A6C5D82430}" dt="2025-10-04T15:47:51.398" v="841" actId="14100"/>
        <pc:sldMkLst>
          <pc:docMk/>
          <pc:sldMk cId="3875543734" sldId="278"/>
        </pc:sldMkLst>
        <pc:picChg chg="add mod modCrop">
          <ac:chgData name="Kate Piper (IMH)" userId="f69ee4e2-845b-4a1f-89c4-60fce9da139f" providerId="ADAL" clId="{7ED86FDF-FE6A-41E7-B478-81A6C5D82430}" dt="2025-10-04T15:47:51.398" v="841" actId="14100"/>
          <ac:picMkLst>
            <pc:docMk/>
            <pc:sldMk cId="3875543734" sldId="278"/>
            <ac:picMk id="5" creationId="{AD02E3B4-9835-EACF-BECB-9B7704FDEECF}"/>
          </ac:picMkLst>
        </pc:picChg>
      </pc:sldChg>
      <pc:sldChg chg="addSp modSp new">
        <pc:chgData name="Kate Piper (IMH)" userId="f69ee4e2-845b-4a1f-89c4-60fce9da139f" providerId="ADAL" clId="{7ED86FDF-FE6A-41E7-B478-81A6C5D82430}" dt="2025-10-04T15:49:27.432" v="844" actId="14100"/>
        <pc:sldMkLst>
          <pc:docMk/>
          <pc:sldMk cId="1622583768" sldId="279"/>
        </pc:sldMkLst>
        <pc:picChg chg="add mod">
          <ac:chgData name="Kate Piper (IMH)" userId="f69ee4e2-845b-4a1f-89c4-60fce9da139f" providerId="ADAL" clId="{7ED86FDF-FE6A-41E7-B478-81A6C5D82430}" dt="2025-10-04T15:49:27.432" v="844" actId="14100"/>
          <ac:picMkLst>
            <pc:docMk/>
            <pc:sldMk cId="1622583768" sldId="279"/>
            <ac:picMk id="2050" creationId="{4378B65C-827E-69F2-21D6-62F1844876BE}"/>
          </ac:picMkLst>
        </pc:picChg>
      </pc:sldChg>
      <pc:sldChg chg="modSp add mod ord">
        <pc:chgData name="Kate Piper (IMH)" userId="f69ee4e2-845b-4a1f-89c4-60fce9da139f" providerId="ADAL" clId="{7ED86FDF-FE6A-41E7-B478-81A6C5D82430}" dt="2025-10-04T15:51:01.655" v="880" actId="114"/>
        <pc:sldMkLst>
          <pc:docMk/>
          <pc:sldMk cId="2448414718" sldId="280"/>
        </pc:sldMkLst>
        <pc:graphicFrameChg chg="modGraphic">
          <ac:chgData name="Kate Piper (IMH)" userId="f69ee4e2-845b-4a1f-89c4-60fce9da139f" providerId="ADAL" clId="{7ED86FDF-FE6A-41E7-B478-81A6C5D82430}" dt="2025-10-04T15:51:01.655" v="880" actId="114"/>
          <ac:graphicFrameMkLst>
            <pc:docMk/>
            <pc:sldMk cId="2448414718" sldId="280"/>
            <ac:graphicFrameMk id="2" creationId="{375D7DA7-73CC-FEA9-7073-2785421114D4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8E8536-8F01-4E7F-9EA0-4D7A10B1EA08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A86C71-DF6F-4B8C-97CF-0DB254617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3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50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Multifaceted Nature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involves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acquiringknowledge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skills, values,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attitudesin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formal and informal settings.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Thinking and Development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critical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thinking,personal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growth, and social-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culturalawareness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beyond just facts.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Roles and Impact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shapes individuals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andsocieties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through the roles of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teachersand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learners.</a:t>
            </a:r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  <a:p>
            <a:r>
              <a:rPr lang="en-GB" b="1" u="sng"/>
              <a:t>What is education for? What is the purpose of education? How does culture influence education?</a:t>
            </a:r>
          </a:p>
          <a:p>
            <a:endParaRPr lang="en-GB" b="1" u="sng"/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Enrichment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personal growth by expanding knowledge, skills,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criticalthinking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abilities.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Betterment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Educational goals include improving society through civic engagement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socialresponsibility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 Advancement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prepares individuals for economic participation and career development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toadvance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prosperity.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Evolving Educational Goals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Educational purposes may shift across cultures and time, reflecting changing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societalneeds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values.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fontAlgn="base"/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Development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intellectual growth,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creativity,andself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-awareness as core elements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ofpersonaldevelopment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and Cultural Role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promotes citizenship, social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cohesion,andcultural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transmission within communities.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 Preparation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prepares individuals for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theworkforce,contributing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economic growth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andnationalprosperity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="0" u="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7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55E24-E1E1-8DFD-86E2-2DE8ACDD1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5C5D35-8243-C3F5-4F49-1ED034C9FF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7309ED-EAB2-35CA-2AFC-CF26057AF9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ctr" latinLnBrk="0" hangingPunct="1"/>
            <a:r>
              <a:rPr lang="en-GB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Thinkers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B.F. Skinner, Pavlov, Watson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Bruner, </a:t>
            </a:r>
            <a:r>
              <a:rPr lang="en-GB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Gagné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Vygotsky, Dewey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Albert Bandura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Carl Rogers, Maslow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George Siemens, Stephen Downes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B7C4B-F203-952D-3E6E-F67ECA5B1A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236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ADB03-E5BE-0C8D-F39F-D55A698A29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62126F-FDEF-C1AC-5B79-FD28A852AC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86BCEA-9749-D578-37C1-49764271AB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ctr" latinLnBrk="0" hangingPunct="1"/>
            <a:r>
              <a:rPr lang="en-GB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Thinkers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B.F. Skinner, Pavlov, Watson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Bruner, </a:t>
            </a:r>
            <a:r>
              <a:rPr lang="en-GB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Gagné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Vygotsky, Dewey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Albert Bandura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Carl Rogers, Maslow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George Siemens, Stephen Downes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AD932F-01B0-43F2-32D6-6BA1C2F65F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211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ctr" latinLnBrk="0" hangingPunct="1"/>
            <a:r>
              <a:rPr lang="en-GB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Thinkers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B.F. Skinner, Pavlov, Watson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Bruner, </a:t>
            </a:r>
            <a:r>
              <a:rPr lang="en-GB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Gagné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Vygotsky, Dewey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Albert Bandura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Carl Rogers, Maslow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George Siemens, Stephen Downes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782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C40BC1-ACEA-ADC6-7C13-8F659162A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C75E1D-DBE3-D011-7AC3-0BCCA21490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D06406-1116-7060-6D54-5AE8B15E1E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ctr" latinLnBrk="0" hangingPunct="1"/>
            <a:r>
              <a:rPr lang="en-GB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Thinkers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B.F. Skinner, Pavlov, Watson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Bruner, </a:t>
            </a:r>
            <a:r>
              <a:rPr lang="en-GB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Gagné</a:t>
            </a:r>
            <a:endParaRPr lang="en-GB" sz="1200" b="0" i="0" u="none" strike="noStrike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Piaget, Vygotsky, Dewey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Albert Bandura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Carl Rogers, Maslow</a:t>
            </a:r>
          </a:p>
          <a:p>
            <a:pPr rtl="0" eaLnBrk="1" fontAlgn="ctr" latinLnBrk="0" hangingPunct="1"/>
            <a:r>
              <a:rPr lang="en-GB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George Siemens, Stephen Downes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6FD34-F76E-7F48-3CAC-D040563FE9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35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8DF7AA-8387-2FC5-0909-A25814E07839}"/>
              </a:ext>
            </a:extLst>
          </p:cNvPr>
          <p:cNvSpPr txBox="1"/>
          <p:nvPr/>
        </p:nvSpPr>
        <p:spPr>
          <a:xfrm>
            <a:off x="815389" y="844510"/>
            <a:ext cx="991861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</a:rPr>
              <a:t>BMSH4202 </a:t>
            </a:r>
          </a:p>
          <a:p>
            <a:pPr algn="ctr"/>
            <a:endParaRPr lang="en-GB" sz="4000" b="1">
              <a:solidFill>
                <a:schemeClr val="bg1"/>
              </a:solidFill>
            </a:endParaRPr>
          </a:p>
          <a:p>
            <a:pPr algn="ctr"/>
            <a:r>
              <a:rPr lang="en-GB" sz="4000" b="1">
                <a:solidFill>
                  <a:schemeClr val="bg1"/>
                </a:solidFill>
              </a:rPr>
              <a:t>Introduction to Teaching Learning and the Curriculum</a:t>
            </a:r>
          </a:p>
          <a:p>
            <a:endParaRPr lang="en-GB" sz="4000" b="1">
              <a:solidFill>
                <a:schemeClr val="bg1"/>
              </a:solidFill>
            </a:endParaRPr>
          </a:p>
          <a:p>
            <a:endParaRPr lang="en-GB" sz="2000" b="1">
              <a:solidFill>
                <a:schemeClr val="bg1"/>
              </a:solidFill>
            </a:endParaRPr>
          </a:p>
          <a:p>
            <a:r>
              <a:rPr lang="en-GB" sz="4000" b="1">
                <a:solidFill>
                  <a:schemeClr val="bg1"/>
                </a:solidFill>
              </a:rPr>
              <a:t>Level 4</a:t>
            </a:r>
          </a:p>
          <a:p>
            <a:endParaRPr lang="en-GB" sz="4000" b="1">
              <a:solidFill>
                <a:schemeClr val="bg1"/>
              </a:solidFill>
            </a:endParaRPr>
          </a:p>
          <a:p>
            <a:r>
              <a:rPr lang="en-GB" sz="4000" b="1">
                <a:solidFill>
                  <a:schemeClr val="bg1"/>
                </a:solidFill>
              </a:rPr>
              <a:t>Dr Kate Piper</a:t>
            </a:r>
          </a:p>
        </p:txBody>
      </p:sp>
    </p:spTree>
    <p:extLst>
      <p:ext uri="{BB962C8B-B14F-4D97-AF65-F5344CB8AC3E}">
        <p14:creationId xmlns:p14="http://schemas.microsoft.com/office/powerpoint/2010/main" val="482449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FEF78FAA-2E30-D7D3-E04F-872E9E5EE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81" y="264247"/>
            <a:ext cx="6041161" cy="1269482"/>
          </a:xfrm>
        </p:spPr>
        <p:txBody>
          <a:bodyPr>
            <a:normAutofit/>
          </a:bodyPr>
          <a:lstStyle/>
          <a:p>
            <a:r>
              <a:rPr lang="en-GB"/>
              <a:t>Aims of the lecture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17C846-652B-200E-E785-F4D0F63F076C}"/>
              </a:ext>
            </a:extLst>
          </p:cNvPr>
          <p:cNvSpPr txBox="1"/>
          <p:nvPr/>
        </p:nvSpPr>
        <p:spPr>
          <a:xfrm>
            <a:off x="467146" y="2073464"/>
            <a:ext cx="54281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How do we learn?</a:t>
            </a:r>
          </a:p>
          <a:p>
            <a:endParaRPr lang="en-GB" sz="2400" b="1"/>
          </a:p>
          <a:p>
            <a:r>
              <a:rPr lang="en-GB" sz="2400" b="1"/>
              <a:t>Educational theories</a:t>
            </a:r>
          </a:p>
          <a:p>
            <a:endParaRPr lang="en-GB" sz="2400" b="1"/>
          </a:p>
          <a:p>
            <a:r>
              <a:rPr lang="en-GB" sz="2400" b="1"/>
              <a:t>Educational theorists</a:t>
            </a:r>
          </a:p>
          <a:p>
            <a:endParaRPr lang="en-GB" sz="2400" b="1"/>
          </a:p>
        </p:txBody>
      </p:sp>
      <p:pic>
        <p:nvPicPr>
          <p:cNvPr id="1026" name="Picture 2" descr="Close-up of hands raised in classroom">
            <a:extLst>
              <a:ext uri="{FF2B5EF4-FFF2-40B4-BE49-F238E27FC236}">
                <a16:creationId xmlns:a16="http://schemas.microsoft.com/office/drawing/2014/main" id="{AE56157C-AFAC-119C-81F0-85656DF3D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768" y="506705"/>
            <a:ext cx="5499045" cy="476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638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4BDF9-A2E2-47B2-A48E-901216170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Three neatly stacked books">
            <a:extLst>
              <a:ext uri="{FF2B5EF4-FFF2-40B4-BE49-F238E27FC236}">
                <a16:creationId xmlns:a16="http://schemas.microsoft.com/office/drawing/2014/main" id="{11D5FDF6-5C3E-81DA-1DE4-5BE5345EEF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519" r="11519"/>
          <a:stretch/>
        </p:blipFill>
        <p:spPr>
          <a:xfrm>
            <a:off x="942109" y="864053"/>
            <a:ext cx="10580650" cy="4049141"/>
          </a:xfrm>
          <a:prstGeom prst="rect">
            <a:avLst/>
          </a:pr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81152767-D80D-1E69-FE68-DE33BFE4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356" y="1867287"/>
            <a:ext cx="4672584" cy="1269482"/>
          </a:xfrm>
        </p:spPr>
        <p:txBody>
          <a:bodyPr>
            <a:normAutofit/>
          </a:bodyPr>
          <a:lstStyle/>
          <a:p>
            <a:r>
              <a:rPr lang="en-GB"/>
              <a:t>How do we learn?</a:t>
            </a:r>
          </a:p>
        </p:txBody>
      </p:sp>
    </p:spTree>
    <p:extLst>
      <p:ext uri="{BB962C8B-B14F-4D97-AF65-F5344CB8AC3E}">
        <p14:creationId xmlns:p14="http://schemas.microsoft.com/office/powerpoint/2010/main" val="4224050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588CF1-C7D0-CEEB-B576-9D00A44FAC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Puzzle">
            <a:extLst>
              <a:ext uri="{FF2B5EF4-FFF2-40B4-BE49-F238E27FC236}">
                <a16:creationId xmlns:a16="http://schemas.microsoft.com/office/drawing/2014/main" id="{76344C26-FCD1-3B75-F278-FBFEB111B4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 t="21291" b="21291"/>
          <a:stretch/>
        </p:blipFill>
        <p:spPr>
          <a:xfrm>
            <a:off x="942109" y="864053"/>
            <a:ext cx="10580650" cy="4049141"/>
          </a:xfrm>
          <a:prstGeom prst="rect">
            <a:avLst/>
          </a:pr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53D8514B-F19C-AFBD-6F36-C0EFFDF1B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347" y="2706329"/>
            <a:ext cx="2037065" cy="858142"/>
          </a:xfrm>
        </p:spPr>
        <p:txBody>
          <a:bodyPr>
            <a:noAutofit/>
          </a:bodyPr>
          <a:lstStyle/>
          <a:p>
            <a:r>
              <a:rPr lang="en-GB" sz="3200" b="1"/>
              <a:t>Knowledge</a:t>
            </a:r>
          </a:p>
        </p:txBody>
      </p:sp>
      <p:sp>
        <p:nvSpPr>
          <p:cNvPr id="2" name="Title 5">
            <a:extLst>
              <a:ext uri="{FF2B5EF4-FFF2-40B4-BE49-F238E27FC236}">
                <a16:creationId xmlns:a16="http://schemas.microsoft.com/office/drawing/2014/main" id="{E67F1565-2374-5AFD-3F9B-19F96D59F346}"/>
              </a:ext>
            </a:extLst>
          </p:cNvPr>
          <p:cNvSpPr txBox="1">
            <a:spLocks/>
          </p:cNvSpPr>
          <p:nvPr/>
        </p:nvSpPr>
        <p:spPr>
          <a:xfrm>
            <a:off x="3874579" y="3935361"/>
            <a:ext cx="2037065" cy="8581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Motivation</a:t>
            </a:r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FA767BCE-ED75-FD4A-D8FD-03B0DE55E4C0}"/>
              </a:ext>
            </a:extLst>
          </p:cNvPr>
          <p:cNvSpPr txBox="1">
            <a:spLocks/>
          </p:cNvSpPr>
          <p:nvPr/>
        </p:nvSpPr>
        <p:spPr>
          <a:xfrm>
            <a:off x="6573534" y="1007807"/>
            <a:ext cx="2037065" cy="8581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Learning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9E3CF6D-86C9-9DF1-7875-5144498059D6}"/>
              </a:ext>
            </a:extLst>
          </p:cNvPr>
          <p:cNvSpPr txBox="1">
            <a:spLocks/>
          </p:cNvSpPr>
          <p:nvPr/>
        </p:nvSpPr>
        <p:spPr>
          <a:xfrm>
            <a:off x="3853101" y="1921927"/>
            <a:ext cx="2037065" cy="8581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Teaching</a:t>
            </a:r>
          </a:p>
        </p:txBody>
      </p:sp>
      <p:sp>
        <p:nvSpPr>
          <p:cNvPr id="7" name="Title 5">
            <a:extLst>
              <a:ext uri="{FF2B5EF4-FFF2-40B4-BE49-F238E27FC236}">
                <a16:creationId xmlns:a16="http://schemas.microsoft.com/office/drawing/2014/main" id="{327A6A0F-11BE-7511-8D45-A01C2AECF10A}"/>
              </a:ext>
            </a:extLst>
          </p:cNvPr>
          <p:cNvSpPr txBox="1">
            <a:spLocks/>
          </p:cNvSpPr>
          <p:nvPr/>
        </p:nvSpPr>
        <p:spPr>
          <a:xfrm>
            <a:off x="6912343" y="3359359"/>
            <a:ext cx="2037065" cy="8581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Content</a:t>
            </a:r>
          </a:p>
        </p:txBody>
      </p:sp>
      <p:sp>
        <p:nvSpPr>
          <p:cNvPr id="8" name="Title 5">
            <a:extLst>
              <a:ext uri="{FF2B5EF4-FFF2-40B4-BE49-F238E27FC236}">
                <a16:creationId xmlns:a16="http://schemas.microsoft.com/office/drawing/2014/main" id="{BA135914-E34D-1D47-8B8D-A141282B6202}"/>
              </a:ext>
            </a:extLst>
          </p:cNvPr>
          <p:cNvSpPr txBox="1">
            <a:spLocks/>
          </p:cNvSpPr>
          <p:nvPr/>
        </p:nvSpPr>
        <p:spPr>
          <a:xfrm>
            <a:off x="9436641" y="2165097"/>
            <a:ext cx="2037065" cy="8581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/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171369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FFF0EFB-0C03-D5D4-B8FA-344FE5559ABB}"/>
              </a:ext>
            </a:extLst>
          </p:cNvPr>
          <p:cNvSpPr/>
          <p:nvPr/>
        </p:nvSpPr>
        <p:spPr>
          <a:xfrm>
            <a:off x="897775" y="826723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Behaviourism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7AB8D87-E222-723B-566C-3B71644D8B54}"/>
              </a:ext>
            </a:extLst>
          </p:cNvPr>
          <p:cNvSpPr/>
          <p:nvPr/>
        </p:nvSpPr>
        <p:spPr>
          <a:xfrm>
            <a:off x="4364182" y="826722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Cognitivism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3CAA69A-0070-0DE9-DACF-99E1DEC70378}"/>
              </a:ext>
            </a:extLst>
          </p:cNvPr>
          <p:cNvSpPr/>
          <p:nvPr/>
        </p:nvSpPr>
        <p:spPr>
          <a:xfrm>
            <a:off x="7830589" y="826722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Constructivism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3ED72C4-8C80-C9D6-1D9B-E4ED9E1ECF83}"/>
              </a:ext>
            </a:extLst>
          </p:cNvPr>
          <p:cNvSpPr/>
          <p:nvPr/>
        </p:nvSpPr>
        <p:spPr>
          <a:xfrm>
            <a:off x="897775" y="3276101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Social Learning/ Construction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D7516E1-EAF3-CF59-9380-70D70631BC7A}"/>
              </a:ext>
            </a:extLst>
          </p:cNvPr>
          <p:cNvSpPr/>
          <p:nvPr/>
        </p:nvSpPr>
        <p:spPr>
          <a:xfrm>
            <a:off x="4364182" y="3276100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Humanism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361B643-FFE1-C663-B182-CF27C49A74EB}"/>
              </a:ext>
            </a:extLst>
          </p:cNvPr>
          <p:cNvSpPr/>
          <p:nvPr/>
        </p:nvSpPr>
        <p:spPr>
          <a:xfrm>
            <a:off x="7830589" y="3276100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Connectivism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9AFBA575-CF4B-2EE9-7AB3-2CE57BF8B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43" y="2103437"/>
            <a:ext cx="11481847" cy="1325563"/>
          </a:xfrm>
        </p:spPr>
        <p:txBody>
          <a:bodyPr/>
          <a:lstStyle/>
          <a:p>
            <a:pPr algn="ctr"/>
            <a:r>
              <a:rPr lang="en-GB"/>
              <a:t>Educational Theories</a:t>
            </a:r>
          </a:p>
        </p:txBody>
      </p:sp>
    </p:spTree>
    <p:extLst>
      <p:ext uri="{BB962C8B-B14F-4D97-AF65-F5344CB8AC3E}">
        <p14:creationId xmlns:p14="http://schemas.microsoft.com/office/powerpoint/2010/main" val="3498053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DD3753-0EBE-0314-541F-7ABF12CF1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A932310-F3B6-F486-0561-4C2C749079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3067266"/>
              </p:ext>
            </p:extLst>
          </p:nvPr>
        </p:nvGraphicFramePr>
        <p:xfrm>
          <a:off x="476595" y="210588"/>
          <a:ext cx="11316396" cy="154808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7812">
                  <a:extLst>
                    <a:ext uri="{9D8B030D-6E8A-4147-A177-3AD203B41FA5}">
                      <a16:colId xmlns:a16="http://schemas.microsoft.com/office/drawing/2014/main" val="3708713504"/>
                    </a:ext>
                  </a:extLst>
                </a:gridCol>
                <a:gridCol w="1544320">
                  <a:extLst>
                    <a:ext uri="{9D8B030D-6E8A-4147-A177-3AD203B41FA5}">
                      <a16:colId xmlns:a16="http://schemas.microsoft.com/office/drawing/2014/main" val="3642353372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3633060000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1996678163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4232782686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3318827457"/>
                    </a:ext>
                  </a:extLst>
                </a:gridCol>
              </a:tblGrid>
              <a:tr h="806249">
                <a:tc>
                  <a:txBody>
                    <a:bodyPr/>
                    <a:lstStyle/>
                    <a:p>
                      <a:r>
                        <a:rPr lang="en-GB"/>
                        <a:t>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Core idea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Role of Teacher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Role of Learner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Teaching 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 in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116052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sz="2000" b="1"/>
                        <a:t>Behaviourism</a:t>
                      </a:r>
                    </a:p>
                    <a:p>
                      <a:r>
                        <a:rPr lang="en-GB" sz="1600" b="0"/>
                        <a:t>(John Watson, BF Skinner, Ivan Pavlov)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Observable actions not thoughts or feelings; shaped by consequences – behaviours that are rewarded tend to be repeated, but punished are not; behaviour learnt through association – learning happens when we connect one experience with another, changing how we act or feel.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504058"/>
                  </a:ext>
                </a:extLst>
              </a:tr>
              <a:tr h="769228">
                <a:tc>
                  <a:txBody>
                    <a:bodyPr/>
                    <a:lstStyle/>
                    <a:p>
                      <a:r>
                        <a:rPr lang="en-GB" sz="2000" b="1"/>
                        <a:t>Cognitivism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/>
                        <a:t>(</a:t>
                      </a:r>
                      <a:r>
                        <a:rPr lang="fr-FR" sz="1600"/>
                        <a:t>Jean Piaget, </a:t>
                      </a:r>
                      <a:r>
                        <a:rPr lang="fr-FR" sz="1600" err="1"/>
                        <a:t>Jerome</a:t>
                      </a:r>
                      <a:r>
                        <a:rPr lang="fr-FR" sz="1600"/>
                        <a:t> Bruner, Robert Gagné</a:t>
                      </a:r>
                      <a:r>
                        <a:rPr lang="en-GB" sz="1600" b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Children actively construct their understanding of the world through developmental stages; can't just listen and know have to engage with their environment and experiences.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485049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sz="2000" b="1"/>
                        <a:t>Constructivism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/>
                        <a:t>(</a:t>
                      </a:r>
                      <a:r>
                        <a:rPr lang="en-GB" sz="1600"/>
                        <a:t>Jean Piaget, Lev </a:t>
                      </a:r>
                      <a:r>
                        <a:rPr lang="en-GB" sz="1600" i="1"/>
                        <a:t>Vygotsky</a:t>
                      </a:r>
                      <a:r>
                        <a:rPr lang="en-GB" sz="1600"/>
                        <a:t>, John Dewey</a:t>
                      </a:r>
                      <a:r>
                        <a:rPr lang="en-GB" sz="1600" b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355696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sz="2000" b="1"/>
                        <a:t>Social Learning</a:t>
                      </a:r>
                    </a:p>
                    <a:p>
                      <a:r>
                        <a:rPr lang="en-GB" sz="1600"/>
                        <a:t>(Albert Bandura)</a:t>
                      </a:r>
                      <a:endParaRPr lang="en-GB" sz="1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905666"/>
                  </a:ext>
                </a:extLst>
              </a:tr>
              <a:tr h="467113">
                <a:tc>
                  <a:txBody>
                    <a:bodyPr/>
                    <a:lstStyle/>
                    <a:p>
                      <a:r>
                        <a:rPr lang="en-GB" b="0"/>
                        <a:t>Humanism</a:t>
                      </a:r>
                    </a:p>
                    <a:p>
                      <a:r>
                        <a:rPr lang="en-GB" b="0"/>
                        <a:t>(Carl Rogers, Abraham Maslow)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935485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b="0"/>
                        <a:t>Connectivism</a:t>
                      </a:r>
                    </a:p>
                    <a:p>
                      <a:r>
                        <a:rPr lang="en-GB" b="0"/>
                        <a:t>(</a:t>
                      </a:r>
                      <a:r>
                        <a:rPr lang="en-GB"/>
                        <a:t>George Siemens, Stephen Downes)</a:t>
                      </a:r>
                      <a:endParaRPr lang="en-GB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6112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4191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CA18-8E64-AD74-00B4-48A573BD4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EC0A-4731-6F8E-A9E0-DBCC6D7A4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02E3B4-9835-EACF-BECB-9B7704FDEE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73" t="21237" r="8249" b="20242"/>
          <a:stretch>
            <a:fillRect/>
          </a:stretch>
        </p:blipFill>
        <p:spPr>
          <a:xfrm>
            <a:off x="2022764" y="610004"/>
            <a:ext cx="8368145" cy="485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543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E1AC-5AA0-C616-A0B2-26ED478A0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AC64D-4676-B3AD-9B90-6E6E0A567C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Vygotsky's Zone of Proximal Development and Scaffolding - Educational  Technology">
            <a:extLst>
              <a:ext uri="{FF2B5EF4-FFF2-40B4-BE49-F238E27FC236}">
                <a16:creationId xmlns:a16="http://schemas.microsoft.com/office/drawing/2014/main" id="{4378B65C-827E-69F2-21D6-62F1844876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898" y="1291244"/>
            <a:ext cx="7274652" cy="387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583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84D7F-653A-50AC-7D4E-791C82165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75D7DA7-73CC-FEA9-7073-2785421114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796898"/>
              </p:ext>
            </p:extLst>
          </p:nvPr>
        </p:nvGraphicFramePr>
        <p:xfrm>
          <a:off x="476595" y="210588"/>
          <a:ext cx="11316396" cy="6093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7812">
                  <a:extLst>
                    <a:ext uri="{9D8B030D-6E8A-4147-A177-3AD203B41FA5}">
                      <a16:colId xmlns:a16="http://schemas.microsoft.com/office/drawing/2014/main" val="3708713504"/>
                    </a:ext>
                  </a:extLst>
                </a:gridCol>
                <a:gridCol w="1544320">
                  <a:extLst>
                    <a:ext uri="{9D8B030D-6E8A-4147-A177-3AD203B41FA5}">
                      <a16:colId xmlns:a16="http://schemas.microsoft.com/office/drawing/2014/main" val="3642353372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3633060000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1996678163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4232782686"/>
                    </a:ext>
                  </a:extLst>
                </a:gridCol>
                <a:gridCol w="1886066">
                  <a:extLst>
                    <a:ext uri="{9D8B030D-6E8A-4147-A177-3AD203B41FA5}">
                      <a16:colId xmlns:a16="http://schemas.microsoft.com/office/drawing/2014/main" val="3318827457"/>
                    </a:ext>
                  </a:extLst>
                </a:gridCol>
              </a:tblGrid>
              <a:tr h="806249">
                <a:tc>
                  <a:txBody>
                    <a:bodyPr/>
                    <a:lstStyle/>
                    <a:p>
                      <a:r>
                        <a:rPr lang="en-GB"/>
                        <a:t>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Core idea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Role of Teacher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Role of Learner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Teaching 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 in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116052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sz="2000" b="1"/>
                        <a:t>Behaviourism</a:t>
                      </a:r>
                    </a:p>
                    <a:p>
                      <a:r>
                        <a:rPr lang="en-GB" sz="1600" b="0"/>
                        <a:t>(John Watson, BF Skinner, Ivan Pavlov)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504058"/>
                  </a:ext>
                </a:extLst>
              </a:tr>
              <a:tr h="769228">
                <a:tc>
                  <a:txBody>
                    <a:bodyPr/>
                    <a:lstStyle/>
                    <a:p>
                      <a:r>
                        <a:rPr lang="en-GB" sz="2000" b="1"/>
                        <a:t>Cognitivism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/>
                        <a:t>(</a:t>
                      </a:r>
                      <a:r>
                        <a:rPr lang="fr-FR" sz="1600"/>
                        <a:t>Jean Piaget, </a:t>
                      </a:r>
                      <a:r>
                        <a:rPr lang="fr-FR" sz="1600" err="1"/>
                        <a:t>Jerome</a:t>
                      </a:r>
                      <a:r>
                        <a:rPr lang="fr-FR" sz="1600"/>
                        <a:t> Bruner, Robert Gagné</a:t>
                      </a:r>
                      <a:r>
                        <a:rPr lang="en-GB" sz="1600" b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485049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sz="2000" b="1"/>
                        <a:t>Constructivism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/>
                        <a:t>(</a:t>
                      </a:r>
                      <a:r>
                        <a:rPr lang="en-GB" sz="1600"/>
                        <a:t>Jean Piaget, </a:t>
                      </a:r>
                      <a:r>
                        <a:rPr lang="en-GB" sz="1600" i="1"/>
                        <a:t>Lev</a:t>
                      </a:r>
                      <a:r>
                        <a:rPr lang="en-GB" sz="1600"/>
                        <a:t> </a:t>
                      </a:r>
                      <a:r>
                        <a:rPr lang="en-GB" sz="1600" i="1"/>
                        <a:t>Vygotsky</a:t>
                      </a:r>
                      <a:r>
                        <a:rPr lang="en-GB" sz="1600"/>
                        <a:t>, John Dewey</a:t>
                      </a:r>
                      <a:r>
                        <a:rPr lang="en-GB" sz="1600" b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355696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sz="2000" b="1"/>
                        <a:t>Social Learning</a:t>
                      </a:r>
                    </a:p>
                    <a:p>
                      <a:r>
                        <a:rPr lang="en-GB" sz="1600"/>
                        <a:t>(Albert Bandura)</a:t>
                      </a:r>
                      <a:endParaRPr lang="en-GB" sz="16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905666"/>
                  </a:ext>
                </a:extLst>
              </a:tr>
              <a:tr h="467113">
                <a:tc>
                  <a:txBody>
                    <a:bodyPr/>
                    <a:lstStyle/>
                    <a:p>
                      <a:r>
                        <a:rPr lang="en-GB" b="0"/>
                        <a:t>Humanism</a:t>
                      </a:r>
                    </a:p>
                    <a:p>
                      <a:r>
                        <a:rPr lang="en-GB" b="0"/>
                        <a:t>(Carl Rogers, Abraham Maslow)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935485"/>
                  </a:ext>
                </a:extLst>
              </a:tr>
              <a:tr h="806249">
                <a:tc>
                  <a:txBody>
                    <a:bodyPr/>
                    <a:lstStyle/>
                    <a:p>
                      <a:r>
                        <a:rPr lang="en-GB" b="0"/>
                        <a:t>Connectivism</a:t>
                      </a:r>
                    </a:p>
                    <a:p>
                      <a:r>
                        <a:rPr lang="en-GB" b="0"/>
                        <a:t>(</a:t>
                      </a:r>
                      <a:r>
                        <a:rPr lang="en-GB"/>
                        <a:t>George Siemens, Stephen Downes)</a:t>
                      </a:r>
                      <a:endParaRPr lang="en-GB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611226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39601B3-5F30-0993-C2F7-CE11D93A361D}"/>
              </a:ext>
            </a:extLst>
          </p:cNvPr>
          <p:cNvSpPr/>
          <p:nvPr/>
        </p:nvSpPr>
        <p:spPr>
          <a:xfrm>
            <a:off x="3746269" y="1856509"/>
            <a:ext cx="5264727" cy="220564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/>
              <a:t>Explore the theorists</a:t>
            </a:r>
          </a:p>
        </p:txBody>
      </p:sp>
    </p:spTree>
    <p:extLst>
      <p:ext uri="{BB962C8B-B14F-4D97-AF65-F5344CB8AC3E}">
        <p14:creationId xmlns:p14="http://schemas.microsoft.com/office/powerpoint/2010/main" val="244841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9DC317D-69ED-1836-99F9-482A962F4E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227"/>
              </p:ext>
            </p:extLst>
          </p:nvPr>
        </p:nvGraphicFramePr>
        <p:xfrm>
          <a:off x="293715" y="281470"/>
          <a:ext cx="11587943" cy="4357030"/>
        </p:xfrm>
        <a:graphic>
          <a:graphicData uri="http://schemas.openxmlformats.org/drawingml/2006/table">
            <a:tbl>
              <a:tblPr/>
              <a:tblGrid>
                <a:gridCol w="2213693">
                  <a:extLst>
                    <a:ext uri="{9D8B030D-6E8A-4147-A177-3AD203B41FA5}">
                      <a16:colId xmlns:a16="http://schemas.microsoft.com/office/drawing/2014/main" val="418811553"/>
                    </a:ext>
                  </a:extLst>
                </a:gridCol>
                <a:gridCol w="1650799">
                  <a:extLst>
                    <a:ext uri="{9D8B030D-6E8A-4147-A177-3AD203B41FA5}">
                      <a16:colId xmlns:a16="http://schemas.microsoft.com/office/drawing/2014/main" val="2196972731"/>
                    </a:ext>
                  </a:extLst>
                </a:gridCol>
                <a:gridCol w="1929479">
                  <a:extLst>
                    <a:ext uri="{9D8B030D-6E8A-4147-A177-3AD203B41FA5}">
                      <a16:colId xmlns:a16="http://schemas.microsoft.com/office/drawing/2014/main" val="1734437784"/>
                    </a:ext>
                  </a:extLst>
                </a:gridCol>
                <a:gridCol w="1931324">
                  <a:extLst>
                    <a:ext uri="{9D8B030D-6E8A-4147-A177-3AD203B41FA5}">
                      <a16:colId xmlns:a16="http://schemas.microsoft.com/office/drawing/2014/main" val="3100404687"/>
                    </a:ext>
                  </a:extLst>
                </a:gridCol>
                <a:gridCol w="1931324">
                  <a:extLst>
                    <a:ext uri="{9D8B030D-6E8A-4147-A177-3AD203B41FA5}">
                      <a16:colId xmlns:a16="http://schemas.microsoft.com/office/drawing/2014/main" val="3136295976"/>
                    </a:ext>
                  </a:extLst>
                </a:gridCol>
                <a:gridCol w="1931324">
                  <a:extLst>
                    <a:ext uri="{9D8B030D-6E8A-4147-A177-3AD203B41FA5}">
                      <a16:colId xmlns:a16="http://schemas.microsoft.com/office/drawing/2014/main" val="444470413"/>
                    </a:ext>
                  </a:extLst>
                </a:gridCol>
              </a:tblGrid>
              <a:tr h="7636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Theory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Core Idea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Role of Teacher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Role of Learner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Teaching Methods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Example in Practice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4748818"/>
                  </a:ext>
                </a:extLst>
              </a:tr>
              <a:tr h="1197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Behaviourism</a:t>
                      </a:r>
                      <a:endParaRPr lang="en-GB" sz="2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= behaviour change shaped by reinforcement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Authority figure, provides stimuli &amp; reinforcement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Passive, responds to stimuli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Drills, practice, rewards, punishments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Giving stickers for correct answers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9490328"/>
                  </a:ext>
                </a:extLst>
              </a:tr>
              <a:tr h="1197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Cognitivism</a:t>
                      </a:r>
                      <a:endParaRPr lang="en-GB" sz="2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= information processing &amp; organization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fr-FR" sz="1600"/>
                        <a:t>Guides, structures content, </a:t>
                      </a:r>
                      <a:r>
                        <a:rPr lang="fr-FR" sz="1600" err="1"/>
                        <a:t>provides</a:t>
                      </a:r>
                      <a:r>
                        <a:rPr lang="fr-FR" sz="1600"/>
                        <a:t> scaffolding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Active, processes information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Step-by-step tasks, problem-solving, concept maps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Teaching math by breaking down problems into steps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2742319"/>
                  </a:ext>
                </a:extLst>
              </a:tr>
              <a:tr h="1197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Constructivism</a:t>
                      </a:r>
                      <a:endParaRPr lang="en-GB" sz="2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= actively building knowledge from experience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Facilitator, designs rich learning experiences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Active, creates meaning through exploration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Projects, inquiry, collaboration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Students design an experiment to test a hypothesis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9993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0006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836B6-2CAA-DB1D-F818-7BA6721B7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DF34719-2D9C-7435-7B82-176F641430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121958"/>
              </p:ext>
            </p:extLst>
          </p:nvPr>
        </p:nvGraphicFramePr>
        <p:xfrm>
          <a:off x="293715" y="281471"/>
          <a:ext cx="11615651" cy="4402168"/>
        </p:xfrm>
        <a:graphic>
          <a:graphicData uri="http://schemas.openxmlformats.org/drawingml/2006/table">
            <a:tbl>
              <a:tblPr/>
              <a:tblGrid>
                <a:gridCol w="2218986">
                  <a:extLst>
                    <a:ext uri="{9D8B030D-6E8A-4147-A177-3AD203B41FA5}">
                      <a16:colId xmlns:a16="http://schemas.microsoft.com/office/drawing/2014/main" val="418811553"/>
                    </a:ext>
                  </a:extLst>
                </a:gridCol>
                <a:gridCol w="1311154">
                  <a:extLst>
                    <a:ext uri="{9D8B030D-6E8A-4147-A177-3AD203B41FA5}">
                      <a16:colId xmlns:a16="http://schemas.microsoft.com/office/drawing/2014/main" val="2196972731"/>
                    </a:ext>
                  </a:extLst>
                </a:gridCol>
                <a:gridCol w="2277685">
                  <a:extLst>
                    <a:ext uri="{9D8B030D-6E8A-4147-A177-3AD203B41FA5}">
                      <a16:colId xmlns:a16="http://schemas.microsoft.com/office/drawing/2014/main" val="1734437784"/>
                    </a:ext>
                  </a:extLst>
                </a:gridCol>
                <a:gridCol w="1935942">
                  <a:extLst>
                    <a:ext uri="{9D8B030D-6E8A-4147-A177-3AD203B41FA5}">
                      <a16:colId xmlns:a16="http://schemas.microsoft.com/office/drawing/2014/main" val="3100404687"/>
                    </a:ext>
                  </a:extLst>
                </a:gridCol>
                <a:gridCol w="1935942">
                  <a:extLst>
                    <a:ext uri="{9D8B030D-6E8A-4147-A177-3AD203B41FA5}">
                      <a16:colId xmlns:a16="http://schemas.microsoft.com/office/drawing/2014/main" val="3136295976"/>
                    </a:ext>
                  </a:extLst>
                </a:gridCol>
                <a:gridCol w="1935942">
                  <a:extLst>
                    <a:ext uri="{9D8B030D-6E8A-4147-A177-3AD203B41FA5}">
                      <a16:colId xmlns:a16="http://schemas.microsoft.com/office/drawing/2014/main" val="444470413"/>
                    </a:ext>
                  </a:extLst>
                </a:gridCol>
              </a:tblGrid>
              <a:tr h="3234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Theory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Core Idea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Role of Teacher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Role of Learner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Teaching Methods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Example in Practice</a:t>
                      </a:r>
                      <a:endParaRPr lang="en-GB" sz="20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4748818"/>
                  </a:ext>
                </a:extLst>
              </a:tr>
              <a:tr h="6027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Social Learning</a:t>
                      </a:r>
                      <a:endParaRPr lang="en-GB" sz="2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= observing and modeling others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Role model, organizes peer interaction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Observes, imitates, collaborates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Group work, demonstrations, role play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teamwork by group activities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3144991"/>
                  </a:ext>
                </a:extLst>
              </a:tr>
              <a:tr h="7423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Humanism</a:t>
                      </a:r>
                      <a:endParaRPr lang="en-GB" sz="2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= self-directed growth and personal fulfillment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Supporter, mentor, creates safe environment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Self-motivated, sets personal goals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Choice-based learning, reflection, discussion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Students choose a personal project based on interests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2308498"/>
                  </a:ext>
                </a:extLst>
              </a:tr>
              <a:tr h="8819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Connectivism</a:t>
                      </a:r>
                      <a:endParaRPr lang="en-GB" sz="2400"/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Learning = connecting with networks of people and digital resources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Connector, curates resources &amp; communities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Networked learner, navigates information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Online platforms, social media, collaboration tools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Using a forum or online community to learn coding</a:t>
                      </a:r>
                    </a:p>
                  </a:txBody>
                  <a:tcPr marL="33742" marR="33742" marT="16871" marB="1687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73242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57576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211f9404-bca0-4bcf-9c1d-965ccb6f8d2d"/>
    <ds:schemaRef ds:uri="303dbf9b-b85b-46a0-94f1-894078c07ecd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6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UWTSD Holding Page</vt:lpstr>
      <vt:lpstr>UWTSD Text 2</vt:lpstr>
      <vt:lpstr>UWTSD Logo Variations place image in Background</vt:lpstr>
      <vt:lpstr>PowerPoint Presentation</vt:lpstr>
      <vt:lpstr>Aims of the lecture</vt:lpstr>
      <vt:lpstr>How do we learn?</vt:lpstr>
      <vt:lpstr>Knowledge</vt:lpstr>
      <vt:lpstr>Educational Theories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2021-03-09T15:35:42Z</dcterms:created>
  <dcterms:modified xsi:type="dcterms:W3CDTF">2025-10-06T13:26:30Z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