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8" r:id="rId3"/>
    <p:sldId id="283" r:id="rId4"/>
    <p:sldId id="259" r:id="rId5"/>
    <p:sldId id="285" r:id="rId6"/>
    <p:sldId id="287" r:id="rId7"/>
    <p:sldId id="289" r:id="rId8"/>
    <p:sldId id="276" r:id="rId9"/>
    <p:sldId id="277" r:id="rId10"/>
    <p:sldId id="274" r:id="rId11"/>
    <p:sldId id="275" r:id="rId12"/>
    <p:sldId id="290" r:id="rId13"/>
    <p:sldId id="291" r:id="rId14"/>
    <p:sldId id="281" r:id="rId15"/>
    <p:sldId id="282" r:id="rId16"/>
    <p:sldId id="257" r:id="rId17"/>
    <p:sldId id="260" r:id="rId18"/>
    <p:sldId id="292" r:id="rId19"/>
    <p:sldId id="293" r:id="rId20"/>
    <p:sldId id="294" r:id="rId21"/>
    <p:sldId id="29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82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11FA23-DA08-6E88-9E7F-B109F0194E9E}" v="5042" dt="2026-04-24T09:44:11.4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France (2404157)" userId="S::2404157@student.uwtsd.ac.uk::266a7c21-e41c-47ad-a023-83212a5f3115" providerId="AD" clId="Web-{A511CAC7-E88F-5051-E5F3-A09334C63DAD}"/>
    <pc:docChg chg="addSld delSld modSld sldOrd">
      <pc:chgData name="Sophie France (2404157)" userId="S::2404157@student.uwtsd.ac.uk::266a7c21-e41c-47ad-a023-83212a5f3115" providerId="AD" clId="Web-{A511CAC7-E88F-5051-E5F3-A09334C63DAD}" dt="2026-04-20T09:00:46.186" v="2758" actId="20577"/>
      <pc:docMkLst>
        <pc:docMk/>
      </pc:docMkLst>
      <pc:sldChg chg="modSp">
        <pc:chgData name="Sophie France (2404157)" userId="S::2404157@student.uwtsd.ac.uk::266a7c21-e41c-47ad-a023-83212a5f3115" providerId="AD" clId="Web-{A511CAC7-E88F-5051-E5F3-A09334C63DAD}" dt="2026-04-20T09:00:46.186" v="2758" actId="20577"/>
        <pc:sldMkLst>
          <pc:docMk/>
          <pc:sldMk cId="1362199418" sldId="257"/>
        </pc:sldMkLst>
        <pc:spChg chg="mod">
          <ac:chgData name="Sophie France (2404157)" userId="S::2404157@student.uwtsd.ac.uk::266a7c21-e41c-47ad-a023-83212a5f3115" providerId="AD" clId="Web-{A511CAC7-E88F-5051-E5F3-A09334C63DAD}" dt="2026-04-20T09:00:46.186" v="2758" actId="20577"/>
          <ac:spMkLst>
            <pc:docMk/>
            <pc:sldMk cId="1362199418" sldId="257"/>
            <ac:spMk id="4" creationId="{46FEA8AA-86E1-7C29-737C-72A1A8E856BF}"/>
          </ac:spMkLst>
        </pc:spChg>
      </pc:sldChg>
      <pc:sldChg chg="modSp">
        <pc:chgData name="Sophie France (2404157)" userId="S::2404157@student.uwtsd.ac.uk::266a7c21-e41c-47ad-a023-83212a5f3115" providerId="AD" clId="Web-{A511CAC7-E88F-5051-E5F3-A09334C63DAD}" dt="2026-04-18T11:11:52.985" v="2683" actId="1076"/>
        <pc:sldMkLst>
          <pc:docMk/>
          <pc:sldMk cId="3882020678" sldId="259"/>
        </pc:sldMkLst>
        <pc:spChg chg="mod">
          <ac:chgData name="Sophie France (2404157)" userId="S::2404157@student.uwtsd.ac.uk::266a7c21-e41c-47ad-a023-83212a5f3115" providerId="AD" clId="Web-{A511CAC7-E88F-5051-E5F3-A09334C63DAD}" dt="2026-04-18T11:11:52.985" v="2683" actId="1076"/>
          <ac:spMkLst>
            <pc:docMk/>
            <pc:sldMk cId="3882020678" sldId="259"/>
            <ac:spMk id="4" creationId="{23E28914-E4D1-BDFE-7CEE-F04ECF8B2C92}"/>
          </ac:spMkLst>
        </pc:spChg>
      </pc:sldChg>
      <pc:sldChg chg="modSp">
        <pc:chgData name="Sophie France (2404157)" userId="S::2404157@student.uwtsd.ac.uk::266a7c21-e41c-47ad-a023-83212a5f3115" providerId="AD" clId="Web-{A511CAC7-E88F-5051-E5F3-A09334C63DAD}" dt="2026-04-18T11:46:11.699" v="2747" actId="1076"/>
        <pc:sldMkLst>
          <pc:docMk/>
          <pc:sldMk cId="2134841825" sldId="274"/>
        </pc:sldMkLst>
        <pc:spChg chg="mod">
          <ac:chgData name="Sophie France (2404157)" userId="S::2404157@student.uwtsd.ac.uk::266a7c21-e41c-47ad-a023-83212a5f3115" providerId="AD" clId="Web-{A511CAC7-E88F-5051-E5F3-A09334C63DAD}" dt="2026-04-18T11:46:09.105" v="2746" actId="1076"/>
          <ac:spMkLst>
            <pc:docMk/>
            <pc:sldMk cId="2134841825" sldId="274"/>
            <ac:spMk id="4" creationId="{200A3EE7-B3BD-6004-B57D-DA9736DD369C}"/>
          </ac:spMkLst>
        </pc:spChg>
        <pc:spChg chg="mod">
          <ac:chgData name="Sophie France (2404157)" userId="S::2404157@student.uwtsd.ac.uk::266a7c21-e41c-47ad-a023-83212a5f3115" providerId="AD" clId="Web-{A511CAC7-E88F-5051-E5F3-A09334C63DAD}" dt="2026-04-18T11:46:06.370" v="2745" actId="1076"/>
          <ac:spMkLst>
            <pc:docMk/>
            <pc:sldMk cId="2134841825" sldId="274"/>
            <ac:spMk id="10" creationId="{E6E5BF22-5BA9-1FB7-BA2E-292057CE99CF}"/>
          </ac:spMkLst>
        </pc:spChg>
        <pc:spChg chg="mod">
          <ac:chgData name="Sophie France (2404157)" userId="S::2404157@student.uwtsd.ac.uk::266a7c21-e41c-47ad-a023-83212a5f3115" providerId="AD" clId="Web-{A511CAC7-E88F-5051-E5F3-A09334C63DAD}" dt="2026-04-18T11:46:11.699" v="2747" actId="1076"/>
          <ac:spMkLst>
            <pc:docMk/>
            <pc:sldMk cId="2134841825" sldId="274"/>
            <ac:spMk id="12" creationId="{9D0B6465-C2E7-AEFB-8C17-B81FF2834BB2}"/>
          </ac:spMkLst>
        </pc:spChg>
      </pc:sldChg>
      <pc:sldChg chg="modSp">
        <pc:chgData name="Sophie France (2404157)" userId="S::2404157@student.uwtsd.ac.uk::266a7c21-e41c-47ad-a023-83212a5f3115" providerId="AD" clId="Web-{A511CAC7-E88F-5051-E5F3-A09334C63DAD}" dt="2026-04-18T11:36:20.239" v="2701"/>
        <pc:sldMkLst>
          <pc:docMk/>
          <pc:sldMk cId="3063483798" sldId="275"/>
        </pc:sldMkLst>
        <pc:graphicFrameChg chg="mod modGraphic">
          <ac:chgData name="Sophie France (2404157)" userId="S::2404157@student.uwtsd.ac.uk::266a7c21-e41c-47ad-a023-83212a5f3115" providerId="AD" clId="Web-{A511CAC7-E88F-5051-E5F3-A09334C63DAD}" dt="2026-04-18T11:36:20.239" v="2701"/>
          <ac:graphicFrameMkLst>
            <pc:docMk/>
            <pc:sldMk cId="3063483798" sldId="275"/>
            <ac:graphicFrameMk id="8" creationId="{F2AE458B-9D98-0AFF-9C15-7674F84BF2BD}"/>
          </ac:graphicFrameMkLst>
        </pc:graphicFrameChg>
      </pc:sldChg>
      <pc:sldChg chg="modSp">
        <pc:chgData name="Sophie France (2404157)" userId="S::2404157@student.uwtsd.ac.uk::266a7c21-e41c-47ad-a023-83212a5f3115" providerId="AD" clId="Web-{A511CAC7-E88F-5051-E5F3-A09334C63DAD}" dt="2026-04-17T15:15:31.792" v="1037" actId="20577"/>
        <pc:sldMkLst>
          <pc:docMk/>
          <pc:sldMk cId="1065286419" sldId="276"/>
        </pc:sldMkLst>
        <pc:spChg chg="mod">
          <ac:chgData name="Sophie France (2404157)" userId="S::2404157@student.uwtsd.ac.uk::266a7c21-e41c-47ad-a023-83212a5f3115" providerId="AD" clId="Web-{A511CAC7-E88F-5051-E5F3-A09334C63DAD}" dt="2026-04-17T15:15:31.792" v="1037" actId="20577"/>
          <ac:spMkLst>
            <pc:docMk/>
            <pc:sldMk cId="1065286419" sldId="276"/>
            <ac:spMk id="15" creationId="{1325A590-DA54-F6FC-D6D3-2E5549FEC673}"/>
          </ac:spMkLst>
        </pc:spChg>
      </pc:sldChg>
      <pc:sldChg chg="modSp">
        <pc:chgData name="Sophie France (2404157)" userId="S::2404157@student.uwtsd.ac.uk::266a7c21-e41c-47ad-a023-83212a5f3115" providerId="AD" clId="Web-{A511CAC7-E88F-5051-E5F3-A09334C63DAD}" dt="2026-04-17T15:26:49.119" v="1401" actId="1076"/>
        <pc:sldMkLst>
          <pc:docMk/>
          <pc:sldMk cId="770239932" sldId="277"/>
        </pc:sldMkLst>
        <pc:picChg chg="mod">
          <ac:chgData name="Sophie France (2404157)" userId="S::2404157@student.uwtsd.ac.uk::266a7c21-e41c-47ad-a023-83212a5f3115" providerId="AD" clId="Web-{A511CAC7-E88F-5051-E5F3-A09334C63DAD}" dt="2026-04-17T15:26:45.041" v="1400" actId="1076"/>
          <ac:picMkLst>
            <pc:docMk/>
            <pc:sldMk cId="770239932" sldId="277"/>
            <ac:picMk id="4" creationId="{F4D26354-A3B5-E1F2-F982-89D925A263F1}"/>
          </ac:picMkLst>
        </pc:picChg>
        <pc:picChg chg="mod">
          <ac:chgData name="Sophie France (2404157)" userId="S::2404157@student.uwtsd.ac.uk::266a7c21-e41c-47ad-a023-83212a5f3115" providerId="AD" clId="Web-{A511CAC7-E88F-5051-E5F3-A09334C63DAD}" dt="2026-04-17T15:26:49.119" v="1401" actId="1076"/>
          <ac:picMkLst>
            <pc:docMk/>
            <pc:sldMk cId="770239932" sldId="277"/>
            <ac:picMk id="7" creationId="{69740259-582A-6615-A2E8-87ABBA632DA7}"/>
          </ac:picMkLst>
        </pc:picChg>
      </pc:sldChg>
      <pc:sldChg chg="addSp delSp modSp add ord replId">
        <pc:chgData name="Sophie France (2404157)" userId="S::2404157@student.uwtsd.ac.uk::266a7c21-e41c-47ad-a023-83212a5f3115" providerId="AD" clId="Web-{A511CAC7-E88F-5051-E5F3-A09334C63DAD}" dt="2026-04-18T11:45:06.867" v="2727" actId="1076"/>
        <pc:sldMkLst>
          <pc:docMk/>
          <pc:sldMk cId="3421145972" sldId="281"/>
        </pc:sldMkLst>
        <pc:spChg chg="mod">
          <ac:chgData name="Sophie France (2404157)" userId="S::2404157@student.uwtsd.ac.uk::266a7c21-e41c-47ad-a023-83212a5f3115" providerId="AD" clId="Web-{A511CAC7-E88F-5051-E5F3-A09334C63DAD}" dt="2026-04-17T15:17:52.656" v="1086" actId="14100"/>
          <ac:spMkLst>
            <pc:docMk/>
            <pc:sldMk cId="3421145972" sldId="281"/>
            <ac:spMk id="2" creationId="{3DDF6439-40C5-0160-F50F-8AA08A5CEBC6}"/>
          </ac:spMkLst>
        </pc:spChg>
        <pc:spChg chg="mod">
          <ac:chgData name="Sophie France (2404157)" userId="S::2404157@student.uwtsd.ac.uk::266a7c21-e41c-47ad-a023-83212a5f3115" providerId="AD" clId="Web-{A511CAC7-E88F-5051-E5F3-A09334C63DAD}" dt="2026-04-18T11:45:06.867" v="2727" actId="1076"/>
          <ac:spMkLst>
            <pc:docMk/>
            <pc:sldMk cId="3421145972" sldId="281"/>
            <ac:spMk id="9" creationId="{386CF0B3-2C1C-4035-2FCB-52BF3402C73B}"/>
          </ac:spMkLst>
        </pc:spChg>
        <pc:spChg chg="mod">
          <ac:chgData name="Sophie France (2404157)" userId="S::2404157@student.uwtsd.ac.uk::266a7c21-e41c-47ad-a023-83212a5f3115" providerId="AD" clId="Web-{A511CAC7-E88F-5051-E5F3-A09334C63DAD}" dt="2026-04-18T11:44:56.211" v="2725" actId="1076"/>
          <ac:spMkLst>
            <pc:docMk/>
            <pc:sldMk cId="3421145972" sldId="281"/>
            <ac:spMk id="10" creationId="{C77F47CF-330F-4EF3-6F06-C67626C9FF12}"/>
          </ac:spMkLst>
        </pc:spChg>
        <pc:spChg chg="add mod">
          <ac:chgData name="Sophie France (2404157)" userId="S::2404157@student.uwtsd.ac.uk::266a7c21-e41c-47ad-a023-83212a5f3115" providerId="AD" clId="Web-{A511CAC7-E88F-5051-E5F3-A09334C63DAD}" dt="2026-04-18T11:44:59.101" v="2726" actId="1076"/>
          <ac:spMkLst>
            <pc:docMk/>
            <pc:sldMk cId="3421145972" sldId="281"/>
            <ac:spMk id="12" creationId="{A61A4BAB-0BFC-9D7F-DEA2-37DD3590D62A}"/>
          </ac:spMkLst>
        </pc:spChg>
      </pc:sldChg>
      <pc:sldChg chg="addSp delSp modSp new">
        <pc:chgData name="Sophie France (2404157)" userId="S::2404157@student.uwtsd.ac.uk::266a7c21-e41c-47ad-a023-83212a5f3115" providerId="AD" clId="Web-{A511CAC7-E88F-5051-E5F3-A09334C63DAD}" dt="2026-04-18T10:55:11.722" v="2656" actId="1076"/>
        <pc:sldMkLst>
          <pc:docMk/>
          <pc:sldMk cId="2949832041" sldId="282"/>
        </pc:sldMkLst>
        <pc:spChg chg="mod">
          <ac:chgData name="Sophie France (2404157)" userId="S::2404157@student.uwtsd.ac.uk::266a7c21-e41c-47ad-a023-83212a5f3115" providerId="AD" clId="Web-{A511CAC7-E88F-5051-E5F3-A09334C63DAD}" dt="2026-04-17T15:49:20.682" v="2639" actId="1076"/>
          <ac:spMkLst>
            <pc:docMk/>
            <pc:sldMk cId="2949832041" sldId="282"/>
            <ac:spMk id="2" creationId="{E1F2BF8D-A8A0-8252-DC8B-FF29329C0B9D}"/>
          </ac:spMkLst>
        </pc:spChg>
      </pc:sldChg>
    </pc:docChg>
  </pc:docChgLst>
  <pc:docChgLst>
    <pc:chgData name="Sophie France (2404157)" userId="S::2404157@student.uwtsd.ac.uk::266a7c21-e41c-47ad-a023-83212a5f3115" providerId="AD" clId="Web-{8611FA23-DA08-6E88-9E7F-B109F0194E9E}"/>
    <pc:docChg chg="addSld delSld modSld sldOrd">
      <pc:chgData name="Sophie France (2404157)" userId="S::2404157@student.uwtsd.ac.uk::266a7c21-e41c-47ad-a023-83212a5f3115" providerId="AD" clId="Web-{8611FA23-DA08-6E88-9E7F-B109F0194E9E}" dt="2026-04-24T09:44:08.830" v="3125" actId="20577"/>
      <pc:docMkLst>
        <pc:docMk/>
      </pc:docMkLst>
      <pc:sldChg chg="addSp delSp modSp ord">
        <pc:chgData name="Sophie France (2404157)" userId="S::2404157@student.uwtsd.ac.uk::266a7c21-e41c-47ad-a023-83212a5f3115" providerId="AD" clId="Web-{8611FA23-DA08-6E88-9E7F-B109F0194E9E}" dt="2026-04-24T09:44:08.830" v="3125" actId="20577"/>
        <pc:sldMkLst>
          <pc:docMk/>
          <pc:sldMk cId="3882020678" sldId="259"/>
        </pc:sldMkLst>
        <pc:spChg chg="add mod">
          <ac:chgData name="Sophie France (2404157)" userId="S::2404157@student.uwtsd.ac.uk::266a7c21-e41c-47ad-a023-83212a5f3115" providerId="AD" clId="Web-{8611FA23-DA08-6E88-9E7F-B109F0194E9E}" dt="2026-04-24T09:44:08.830" v="3125" actId="20577"/>
          <ac:spMkLst>
            <pc:docMk/>
            <pc:sldMk cId="3882020678" sldId="259"/>
            <ac:spMk id="3" creationId="{7950FAEB-6777-48FE-BF1E-E3903AA728DE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3:03:49.307" v="690" actId="14100"/>
          <ac:spMkLst>
            <pc:docMk/>
            <pc:sldMk cId="3882020678" sldId="259"/>
            <ac:spMk id="4" creationId="{23E28914-E4D1-BDFE-7CEE-F04ECF8B2C92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3:02:20.864" v="679" actId="1076"/>
          <ac:spMkLst>
            <pc:docMk/>
            <pc:sldMk cId="3882020678" sldId="259"/>
            <ac:spMk id="8" creationId="{A798677C-7250-4DED-C790-CE990F124784}"/>
          </ac:spMkLst>
        </pc:spChg>
        <pc:spChg chg="del mod">
          <ac:chgData name="Sophie France (2404157)" userId="S::2404157@student.uwtsd.ac.uk::266a7c21-e41c-47ad-a023-83212a5f3115" providerId="AD" clId="Web-{8611FA23-DA08-6E88-9E7F-B109F0194E9E}" dt="2026-04-23T13:03:13.602" v="682"/>
          <ac:spMkLst>
            <pc:docMk/>
            <pc:sldMk cId="3882020678" sldId="259"/>
            <ac:spMk id="11" creationId="{B12C9317-7916-8D0F-D6E6-EB7862784379}"/>
          </ac:spMkLst>
        </pc:spChg>
        <pc:spChg chg="del">
          <ac:chgData name="Sophie France (2404157)" userId="S::2404157@student.uwtsd.ac.uk::266a7c21-e41c-47ad-a023-83212a5f3115" providerId="AD" clId="Web-{8611FA23-DA08-6E88-9E7F-B109F0194E9E}" dt="2026-04-23T13:02:03.675" v="678"/>
          <ac:spMkLst>
            <pc:docMk/>
            <pc:sldMk cId="3882020678" sldId="259"/>
            <ac:spMk id="13" creationId="{CA6A37B8-61B2-86CE-B7C5-59FDF9EB4A48}"/>
          </ac:spMkLst>
        </pc:spChg>
      </pc:sldChg>
      <pc:sldChg chg="modSp">
        <pc:chgData name="Sophie France (2404157)" userId="S::2404157@student.uwtsd.ac.uk::266a7c21-e41c-47ad-a023-83212a5f3115" providerId="AD" clId="Web-{8611FA23-DA08-6E88-9E7F-B109F0194E9E}" dt="2026-04-23T15:27:14.832" v="3019" actId="20577"/>
        <pc:sldMkLst>
          <pc:docMk/>
          <pc:sldMk cId="798463014" sldId="260"/>
        </pc:sldMkLst>
        <pc:spChg chg="mod">
          <ac:chgData name="Sophie France (2404157)" userId="S::2404157@student.uwtsd.ac.uk::266a7c21-e41c-47ad-a023-83212a5f3115" providerId="AD" clId="Web-{8611FA23-DA08-6E88-9E7F-B109F0194E9E}" dt="2026-04-23T15:27:14.832" v="3019" actId="20577"/>
          <ac:spMkLst>
            <pc:docMk/>
            <pc:sldMk cId="798463014" sldId="260"/>
            <ac:spMk id="4" creationId="{6021C433-86EE-0FB8-F3D0-5EDD47465A5C}"/>
          </ac:spMkLst>
        </pc:spChg>
      </pc:sldChg>
      <pc:sldChg chg="addSp delSp modSp del">
        <pc:chgData name="Sophie France (2404157)" userId="S::2404157@student.uwtsd.ac.uk::266a7c21-e41c-47ad-a023-83212a5f3115" providerId="AD" clId="Web-{8611FA23-DA08-6E88-9E7F-B109F0194E9E}" dt="2026-04-23T12:56:00.895" v="502"/>
        <pc:sldMkLst>
          <pc:docMk/>
          <pc:sldMk cId="551394125" sldId="261"/>
        </pc:sldMkLst>
        <pc:spChg chg="mod">
          <ac:chgData name="Sophie France (2404157)" userId="S::2404157@student.uwtsd.ac.uk::266a7c21-e41c-47ad-a023-83212a5f3115" providerId="AD" clId="Web-{8611FA23-DA08-6E88-9E7F-B109F0194E9E}" dt="2026-04-23T11:17:41" v="141" actId="20577"/>
          <ac:spMkLst>
            <pc:docMk/>
            <pc:sldMk cId="551394125" sldId="261"/>
            <ac:spMk id="4" creationId="{E9DAE1B4-9D2E-4105-92D8-705C93BA20F4}"/>
          </ac:spMkLst>
        </pc:spChg>
        <pc:spChg chg="add del">
          <ac:chgData name="Sophie France (2404157)" userId="S::2404157@student.uwtsd.ac.uk::266a7c21-e41c-47ad-a023-83212a5f3115" providerId="AD" clId="Web-{8611FA23-DA08-6E88-9E7F-B109F0194E9E}" dt="2026-04-23T12:47:43.880" v="348"/>
          <ac:spMkLst>
            <pc:docMk/>
            <pc:sldMk cId="551394125" sldId="261"/>
            <ac:spMk id="11" creationId="{FDCC09B8-9045-F807-C3F7-38D790CF50D1}"/>
          </ac:spMkLst>
        </pc:spChg>
      </pc:sldChg>
      <pc:sldChg chg="modSp del">
        <pc:chgData name="Sophie France (2404157)" userId="S::2404157@student.uwtsd.ac.uk::266a7c21-e41c-47ad-a023-83212a5f3115" providerId="AD" clId="Web-{8611FA23-DA08-6E88-9E7F-B109F0194E9E}" dt="2026-04-23T13:34:42.965" v="1269"/>
        <pc:sldMkLst>
          <pc:docMk/>
          <pc:sldMk cId="1437305069" sldId="262"/>
        </pc:sldMkLst>
        <pc:spChg chg="mod">
          <ac:chgData name="Sophie France (2404157)" userId="S::2404157@student.uwtsd.ac.uk::266a7c21-e41c-47ad-a023-83212a5f3115" providerId="AD" clId="Web-{8611FA23-DA08-6E88-9E7F-B109F0194E9E}" dt="2026-04-23T10:53:58.283" v="67" actId="1076"/>
          <ac:spMkLst>
            <pc:docMk/>
            <pc:sldMk cId="1437305069" sldId="262"/>
            <ac:spMk id="3" creationId="{D0965965-D214-AB6F-A9A3-9D24B009E004}"/>
          </ac:spMkLst>
        </pc:spChg>
      </pc:sldChg>
      <pc:sldChg chg="modSp del">
        <pc:chgData name="Sophie France (2404157)" userId="S::2404157@student.uwtsd.ac.uk::266a7c21-e41c-47ad-a023-83212a5f3115" providerId="AD" clId="Web-{8611FA23-DA08-6E88-9E7F-B109F0194E9E}" dt="2026-04-23T13:16:24.793" v="857"/>
        <pc:sldMkLst>
          <pc:docMk/>
          <pc:sldMk cId="3083357197" sldId="263"/>
        </pc:sldMkLst>
        <pc:spChg chg="mod">
          <ac:chgData name="Sophie France (2404157)" userId="S::2404157@student.uwtsd.ac.uk::266a7c21-e41c-47ad-a023-83212a5f3115" providerId="AD" clId="Web-{8611FA23-DA08-6E88-9E7F-B109F0194E9E}" dt="2026-04-23T11:17:41.438" v="145" actId="20577"/>
          <ac:spMkLst>
            <pc:docMk/>
            <pc:sldMk cId="3083357197" sldId="263"/>
            <ac:spMk id="9" creationId="{A1CA00BC-A6DC-CA53-3024-E7C461BA7C0B}"/>
          </ac:spMkLst>
        </pc:spChg>
      </pc:sldChg>
      <pc:sldChg chg="modSp del">
        <pc:chgData name="Sophie France (2404157)" userId="S::2404157@student.uwtsd.ac.uk::266a7c21-e41c-47ad-a023-83212a5f3115" providerId="AD" clId="Web-{8611FA23-DA08-6E88-9E7F-B109F0194E9E}" dt="2026-04-23T15:26:11.689" v="3003"/>
        <pc:sldMkLst>
          <pc:docMk/>
          <pc:sldMk cId="3082085810" sldId="265"/>
        </pc:sldMkLst>
        <pc:spChg chg="mod">
          <ac:chgData name="Sophie France (2404157)" userId="S::2404157@student.uwtsd.ac.uk::266a7c21-e41c-47ad-a023-83212a5f3115" providerId="AD" clId="Web-{8611FA23-DA08-6E88-9E7F-B109F0194E9E}" dt="2026-04-23T12:40:43.138" v="230" actId="20577"/>
          <ac:spMkLst>
            <pc:docMk/>
            <pc:sldMk cId="3082085810" sldId="265"/>
            <ac:spMk id="4" creationId="{DAF28BA8-5B6E-2087-475D-47A464EDFD5E}"/>
          </ac:spMkLst>
        </pc:spChg>
      </pc:sldChg>
      <pc:sldChg chg="del">
        <pc:chgData name="Sophie France (2404157)" userId="S::2404157@student.uwtsd.ac.uk::266a7c21-e41c-47ad-a023-83212a5f3115" providerId="AD" clId="Web-{8611FA23-DA08-6E88-9E7F-B109F0194E9E}" dt="2026-04-23T12:45:27.357" v="324"/>
        <pc:sldMkLst>
          <pc:docMk/>
          <pc:sldMk cId="4053546138" sldId="266"/>
        </pc:sldMkLst>
      </pc:sldChg>
      <pc:sldChg chg="del">
        <pc:chgData name="Sophie France (2404157)" userId="S::2404157@student.uwtsd.ac.uk::266a7c21-e41c-47ad-a023-83212a5f3115" providerId="AD" clId="Web-{8611FA23-DA08-6E88-9E7F-B109F0194E9E}" dt="2026-04-23T15:26:11.111" v="3002"/>
        <pc:sldMkLst>
          <pc:docMk/>
          <pc:sldMk cId="2624238830" sldId="267"/>
        </pc:sldMkLst>
      </pc:sldChg>
      <pc:sldChg chg="addSp modSp">
        <pc:chgData name="Sophie France (2404157)" userId="S::2404157@student.uwtsd.ac.uk::266a7c21-e41c-47ad-a023-83212a5f3115" providerId="AD" clId="Web-{8611FA23-DA08-6E88-9E7F-B109F0194E9E}" dt="2026-04-23T15:40:20.896" v="3121" actId="20577"/>
        <pc:sldMkLst>
          <pc:docMk/>
          <pc:sldMk cId="2134841825" sldId="274"/>
        </pc:sldMkLst>
        <pc:spChg chg="mod">
          <ac:chgData name="Sophie France (2404157)" userId="S::2404157@student.uwtsd.ac.uk::266a7c21-e41c-47ad-a023-83212a5f3115" providerId="AD" clId="Web-{8611FA23-DA08-6E88-9E7F-B109F0194E9E}" dt="2026-04-23T15:40:20.896" v="3121" actId="20577"/>
          <ac:spMkLst>
            <pc:docMk/>
            <pc:sldMk cId="2134841825" sldId="274"/>
            <ac:spMk id="2" creationId="{FDD7F468-A144-53A2-982E-554C0C8CEBB6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0:45:12.815" v="56" actId="20577"/>
          <ac:spMkLst>
            <pc:docMk/>
            <pc:sldMk cId="2134841825" sldId="274"/>
            <ac:spMk id="3" creationId="{E3DBE82D-C4D8-5AEA-20AD-13ADB53FAA82}"/>
          </ac:spMkLst>
        </pc:spChg>
      </pc:sldChg>
      <pc:sldChg chg="modSp">
        <pc:chgData name="Sophie France (2404157)" userId="S::2404157@student.uwtsd.ac.uk::266a7c21-e41c-47ad-a023-83212a5f3115" providerId="AD" clId="Web-{8611FA23-DA08-6E88-9E7F-B109F0194E9E}" dt="2026-04-23T15:40:28.365" v="3122" actId="20577"/>
        <pc:sldMkLst>
          <pc:docMk/>
          <pc:sldMk cId="3063483798" sldId="275"/>
        </pc:sldMkLst>
        <pc:spChg chg="mod">
          <ac:chgData name="Sophie France (2404157)" userId="S::2404157@student.uwtsd.ac.uk::266a7c21-e41c-47ad-a023-83212a5f3115" providerId="AD" clId="Web-{8611FA23-DA08-6E88-9E7F-B109F0194E9E}" dt="2026-04-23T15:40:28.365" v="3122" actId="20577"/>
          <ac:spMkLst>
            <pc:docMk/>
            <pc:sldMk cId="3063483798" sldId="275"/>
            <ac:spMk id="2" creationId="{992A11F9-0F94-0312-2693-A8B1AFC1058C}"/>
          </ac:spMkLst>
        </pc:spChg>
      </pc:sldChg>
      <pc:sldChg chg="modSp">
        <pc:chgData name="Sophie France (2404157)" userId="S::2404157@student.uwtsd.ac.uk::266a7c21-e41c-47ad-a023-83212a5f3115" providerId="AD" clId="Web-{8611FA23-DA08-6E88-9E7F-B109F0194E9E}" dt="2026-04-23T13:27:44.565" v="1011"/>
        <pc:sldMkLst>
          <pc:docMk/>
          <pc:sldMk cId="1065286419" sldId="276"/>
        </pc:sldMkLst>
        <pc:graphicFrameChg chg="mod modGraphic">
          <ac:chgData name="Sophie France (2404157)" userId="S::2404157@student.uwtsd.ac.uk::266a7c21-e41c-47ad-a023-83212a5f3115" providerId="AD" clId="Web-{8611FA23-DA08-6E88-9E7F-B109F0194E9E}" dt="2026-04-23T13:27:44.565" v="1011"/>
          <ac:graphicFrameMkLst>
            <pc:docMk/>
            <pc:sldMk cId="1065286419" sldId="276"/>
            <ac:graphicFrameMk id="14" creationId="{E06176D4-5D2F-16DB-093E-8C0F320E0725}"/>
          </ac:graphicFrameMkLst>
        </pc:graphicFrameChg>
        <pc:graphicFrameChg chg="mod modGraphic">
          <ac:chgData name="Sophie France (2404157)" userId="S::2404157@student.uwtsd.ac.uk::266a7c21-e41c-47ad-a023-83212a5f3115" providerId="AD" clId="Web-{8611FA23-DA08-6E88-9E7F-B109F0194E9E}" dt="2026-04-23T13:27:28.346" v="1005"/>
          <ac:graphicFrameMkLst>
            <pc:docMk/>
            <pc:sldMk cId="1065286419" sldId="276"/>
            <ac:graphicFrameMk id="16" creationId="{8EBA814E-FF83-A424-3680-47DCD39D5564}"/>
          </ac:graphicFrameMkLst>
        </pc:graphicFrameChg>
      </pc:sldChg>
      <pc:sldChg chg="modSp del">
        <pc:chgData name="Sophie France (2404157)" userId="S::2404157@student.uwtsd.ac.uk::266a7c21-e41c-47ad-a023-83212a5f3115" providerId="AD" clId="Web-{8611FA23-DA08-6E88-9E7F-B109F0194E9E}" dt="2026-04-23T13:58:45.889" v="1718"/>
        <pc:sldMkLst>
          <pc:docMk/>
          <pc:sldMk cId="2425699449" sldId="278"/>
        </pc:sldMkLst>
        <pc:spChg chg="mod">
          <ac:chgData name="Sophie France (2404157)" userId="S::2404157@student.uwtsd.ac.uk::266a7c21-e41c-47ad-a023-83212a5f3115" providerId="AD" clId="Web-{8611FA23-DA08-6E88-9E7F-B109F0194E9E}" dt="2026-04-23T11:22:26.307" v="170" actId="20577"/>
          <ac:spMkLst>
            <pc:docMk/>
            <pc:sldMk cId="2425699449" sldId="278"/>
            <ac:spMk id="8" creationId="{EF541659-C8D7-EE8A-8B6C-5CBC7B43F28E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3:40:29.221" v="1372" actId="1076"/>
          <ac:spMkLst>
            <pc:docMk/>
            <pc:sldMk cId="2425699449" sldId="278"/>
            <ac:spMk id="11" creationId="{4C997C86-B439-B756-D52E-646624B05506}"/>
          </ac:spMkLst>
        </pc:spChg>
      </pc:sldChg>
      <pc:sldChg chg="modSp del">
        <pc:chgData name="Sophie France (2404157)" userId="S::2404157@student.uwtsd.ac.uk::266a7c21-e41c-47ad-a023-83212a5f3115" providerId="AD" clId="Web-{8611FA23-DA08-6E88-9E7F-B109F0194E9E}" dt="2026-04-23T15:13:27.699" v="2672"/>
        <pc:sldMkLst>
          <pc:docMk/>
          <pc:sldMk cId="2957052911" sldId="279"/>
        </pc:sldMkLst>
        <pc:spChg chg="mod">
          <ac:chgData name="Sophie France (2404157)" userId="S::2404157@student.uwtsd.ac.uk::266a7c21-e41c-47ad-a023-83212a5f3115" providerId="AD" clId="Web-{8611FA23-DA08-6E88-9E7F-B109F0194E9E}" dt="2026-04-23T15:13:21.480" v="2671" actId="20577"/>
          <ac:spMkLst>
            <pc:docMk/>
            <pc:sldMk cId="2957052911" sldId="279"/>
            <ac:spMk id="3" creationId="{BDE509D1-9CF3-4265-20D4-072323A458BD}"/>
          </ac:spMkLst>
        </pc:spChg>
      </pc:sldChg>
      <pc:sldChg chg="modSp del">
        <pc:chgData name="Sophie France (2404157)" userId="S::2404157@student.uwtsd.ac.uk::266a7c21-e41c-47ad-a023-83212a5f3115" providerId="AD" clId="Web-{8611FA23-DA08-6E88-9E7F-B109F0194E9E}" dt="2026-04-23T15:26:10.407" v="3001"/>
        <pc:sldMkLst>
          <pc:docMk/>
          <pc:sldMk cId="1655846619" sldId="280"/>
        </pc:sldMkLst>
        <pc:spChg chg="mod">
          <ac:chgData name="Sophie France (2404157)" userId="S::2404157@student.uwtsd.ac.uk::266a7c21-e41c-47ad-a023-83212a5f3115" providerId="AD" clId="Web-{8611FA23-DA08-6E88-9E7F-B109F0194E9E}" dt="2026-04-23T14:08:21.213" v="2176" actId="20577"/>
          <ac:spMkLst>
            <pc:docMk/>
            <pc:sldMk cId="1655846619" sldId="280"/>
            <ac:spMk id="4" creationId="{40092E23-FBBD-54BB-3333-DF8645BD23A1}"/>
          </ac:spMkLst>
        </pc:spChg>
      </pc:sldChg>
      <pc:sldChg chg="addSp delSp modSp">
        <pc:chgData name="Sophie France (2404157)" userId="S::2404157@student.uwtsd.ac.uk::266a7c21-e41c-47ad-a023-83212a5f3115" providerId="AD" clId="Web-{8611FA23-DA08-6E88-9E7F-B109F0194E9E}" dt="2026-04-23T15:35:20.421" v="3074" actId="20577"/>
        <pc:sldMkLst>
          <pc:docMk/>
          <pc:sldMk cId="3421145972" sldId="281"/>
        </pc:sldMkLst>
        <pc:spChg chg="mod">
          <ac:chgData name="Sophie France (2404157)" userId="S::2404157@student.uwtsd.ac.uk::266a7c21-e41c-47ad-a023-83212a5f3115" providerId="AD" clId="Web-{8611FA23-DA08-6E88-9E7F-B109F0194E9E}" dt="2026-04-23T15:34:18.217" v="3069" actId="1076"/>
          <ac:spMkLst>
            <pc:docMk/>
            <pc:sldMk cId="3421145972" sldId="281"/>
            <ac:spMk id="2" creationId="{3DDF6439-40C5-0160-F50F-8AA08A5CEBC6}"/>
          </ac:spMkLst>
        </pc:spChg>
        <pc:spChg chg="add del mod">
          <ac:chgData name="Sophie France (2404157)" userId="S::2404157@student.uwtsd.ac.uk::266a7c21-e41c-47ad-a023-83212a5f3115" providerId="AD" clId="Web-{8611FA23-DA08-6E88-9E7F-B109F0194E9E}" dt="2026-04-23T15:35:18.687" v="3072"/>
          <ac:spMkLst>
            <pc:docMk/>
            <pc:sldMk cId="3421145972" sldId="281"/>
            <ac:spMk id="3" creationId="{E690A6F9-4DA3-07D6-BFD4-F1DBF9F1C977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5:35:20.421" v="3074" actId="20577"/>
          <ac:spMkLst>
            <pc:docMk/>
            <pc:sldMk cId="3421145972" sldId="281"/>
            <ac:spMk id="10" creationId="{C77F47CF-330F-4EF3-6F06-C67626C9FF12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5:08:38.720" v="2502" actId="1076"/>
          <ac:spMkLst>
            <pc:docMk/>
            <pc:sldMk cId="3421145972" sldId="281"/>
            <ac:spMk id="12" creationId="{A61A4BAB-0BFC-9D7F-DEA2-37DD3590D62A}"/>
          </ac:spMkLst>
        </pc:spChg>
      </pc:sldChg>
      <pc:sldChg chg="addSp delSp modSp">
        <pc:chgData name="Sophie France (2404157)" userId="S::2404157@student.uwtsd.ac.uk::266a7c21-e41c-47ad-a023-83212a5f3115" providerId="AD" clId="Web-{8611FA23-DA08-6E88-9E7F-B109F0194E9E}" dt="2026-04-23T15:16:06.514" v="2782" actId="20577"/>
        <pc:sldMkLst>
          <pc:docMk/>
          <pc:sldMk cId="2949832041" sldId="282"/>
        </pc:sldMkLst>
        <pc:spChg chg="del mod">
          <ac:chgData name="Sophie France (2404157)" userId="S::2404157@student.uwtsd.ac.uk::266a7c21-e41c-47ad-a023-83212a5f3115" providerId="AD" clId="Web-{8611FA23-DA08-6E88-9E7F-B109F0194E9E}" dt="2026-04-23T15:04:00.019" v="2346"/>
          <ac:spMkLst>
            <pc:docMk/>
            <pc:sldMk cId="2949832041" sldId="282"/>
            <ac:spMk id="4" creationId="{AD5926DB-1F02-0B85-39E3-FBB5B0108FF3}"/>
          </ac:spMkLst>
        </pc:spChg>
        <pc:spChg chg="del">
          <ac:chgData name="Sophie France (2404157)" userId="S::2404157@student.uwtsd.ac.uk::266a7c21-e41c-47ad-a023-83212a5f3115" providerId="AD" clId="Web-{8611FA23-DA08-6E88-9E7F-B109F0194E9E}" dt="2026-04-23T15:04:02.285" v="2347"/>
          <ac:spMkLst>
            <pc:docMk/>
            <pc:sldMk cId="2949832041" sldId="282"/>
            <ac:spMk id="8" creationId="{11B1D959-CAA1-8441-F161-119B76C5B16D}"/>
          </ac:spMkLst>
        </pc:spChg>
        <pc:spChg chg="add del mod">
          <ac:chgData name="Sophie France (2404157)" userId="S::2404157@student.uwtsd.ac.uk::266a7c21-e41c-47ad-a023-83212a5f3115" providerId="AD" clId="Web-{8611FA23-DA08-6E88-9E7F-B109F0194E9E}" dt="2026-04-23T15:04:04.348" v="2348"/>
          <ac:spMkLst>
            <pc:docMk/>
            <pc:sldMk cId="2949832041" sldId="282"/>
            <ac:spMk id="9" creationId="{F2D4F8A2-4701-24A0-B420-6A2164A8E686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5:13:50.371" v="2674" actId="20577"/>
          <ac:spMkLst>
            <pc:docMk/>
            <pc:sldMk cId="2949832041" sldId="282"/>
            <ac:spMk id="10" creationId="{B2A59D7A-B561-EE25-9163-654FEE91B293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5:15:48.248" v="2765" actId="1076"/>
          <ac:spMkLst>
            <pc:docMk/>
            <pc:sldMk cId="2949832041" sldId="282"/>
            <ac:spMk id="11" creationId="{61AACAF0-DBEB-CCF7-79AB-7A95B48C16C2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5:15:46.139" v="2764" actId="1076"/>
          <ac:spMkLst>
            <pc:docMk/>
            <pc:sldMk cId="2949832041" sldId="282"/>
            <ac:spMk id="12" creationId="{B948840A-7B20-D24F-B0DF-E83DB34ED2D1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5:16:06.514" v="2782" actId="20577"/>
          <ac:spMkLst>
            <pc:docMk/>
            <pc:sldMk cId="2949832041" sldId="282"/>
            <ac:spMk id="13" creationId="{B6CD0D23-A3C4-AC8B-F27D-9710941E2772}"/>
          </ac:spMkLst>
        </pc:spChg>
      </pc:sldChg>
      <pc:sldChg chg="addSp delSp modSp add replId">
        <pc:chgData name="Sophie France (2404157)" userId="S::2404157@student.uwtsd.ac.uk::266a7c21-e41c-47ad-a023-83212a5f3115" providerId="AD" clId="Web-{8611FA23-DA08-6E88-9E7F-B109F0194E9E}" dt="2026-04-23T13:05:32.031" v="735" actId="1076"/>
        <pc:sldMkLst>
          <pc:docMk/>
          <pc:sldMk cId="3377065745" sldId="283"/>
        </pc:sldMkLst>
        <pc:spChg chg="del">
          <ac:chgData name="Sophie France (2404157)" userId="S::2404157@student.uwtsd.ac.uk::266a7c21-e41c-47ad-a023-83212a5f3115" providerId="AD" clId="Web-{8611FA23-DA08-6E88-9E7F-B109F0194E9E}" dt="2026-04-23T12:37:23.900" v="189"/>
          <ac:spMkLst>
            <pc:docMk/>
            <pc:sldMk cId="3377065745" sldId="283"/>
            <ac:spMk id="3" creationId="{0D0A7599-9D77-71CD-1B54-0916477AB443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3:05:14.421" v="732" actId="1076"/>
          <ac:spMkLst>
            <pc:docMk/>
            <pc:sldMk cId="3377065745" sldId="283"/>
            <ac:spMk id="4" creationId="{C4187BDE-97EC-CDD9-650F-025B649B607F}"/>
          </ac:spMkLst>
        </pc:spChg>
        <pc:spChg chg="add del mod">
          <ac:chgData name="Sophie France (2404157)" userId="S::2404157@student.uwtsd.ac.uk::266a7c21-e41c-47ad-a023-83212a5f3115" providerId="AD" clId="Web-{8611FA23-DA08-6E88-9E7F-B109F0194E9E}" dt="2026-04-23T12:37:39.260" v="192"/>
          <ac:spMkLst>
            <pc:docMk/>
            <pc:sldMk cId="3377065745" sldId="283"/>
            <ac:spMk id="9" creationId="{1678815A-712A-941C-8494-5063CE705D96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3:05:21.233" v="734" actId="20577"/>
          <ac:spMkLst>
            <pc:docMk/>
            <pc:sldMk cId="3377065745" sldId="283"/>
            <ac:spMk id="10" creationId="{05C3E90D-DD59-10B9-89E6-E26C89181B8A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3:05:32.031" v="735" actId="1076"/>
          <ac:spMkLst>
            <pc:docMk/>
            <pc:sldMk cId="3377065745" sldId="283"/>
            <ac:spMk id="11" creationId="{7E91B32B-3C8F-312B-5ED4-FCAA50FD77AC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2:45:57.812" v="329"/>
          <ac:spMkLst>
            <pc:docMk/>
            <pc:sldMk cId="3377065745" sldId="283"/>
            <ac:spMk id="12" creationId="{DFD7D863-C0E9-9DCA-9979-AFBE4C95E60B}"/>
          </ac:spMkLst>
        </pc:spChg>
      </pc:sldChg>
      <pc:sldChg chg="add del replId">
        <pc:chgData name="Sophie France (2404157)" userId="S::2404157@student.uwtsd.ac.uk::266a7c21-e41c-47ad-a023-83212a5f3115" providerId="AD" clId="Web-{8611FA23-DA08-6E88-9E7F-B109F0194E9E}" dt="2026-04-23T12:48:11.866" v="350"/>
        <pc:sldMkLst>
          <pc:docMk/>
          <pc:sldMk cId="1789606486" sldId="284"/>
        </pc:sldMkLst>
      </pc:sldChg>
      <pc:sldChg chg="addSp delSp modSp add ord replId">
        <pc:chgData name="Sophie France (2404157)" userId="S::2404157@student.uwtsd.ac.uk::266a7c21-e41c-47ad-a023-83212a5f3115" providerId="AD" clId="Web-{8611FA23-DA08-6E88-9E7F-B109F0194E9E}" dt="2026-04-23T15:38:23.470" v="3120" actId="14100"/>
        <pc:sldMkLst>
          <pc:docMk/>
          <pc:sldMk cId="2375196759" sldId="285"/>
        </pc:sldMkLst>
        <pc:spChg chg="add del mod">
          <ac:chgData name="Sophie France (2404157)" userId="S::2404157@student.uwtsd.ac.uk::266a7c21-e41c-47ad-a023-83212a5f3115" providerId="AD" clId="Web-{8611FA23-DA08-6E88-9E7F-B109F0194E9E}" dt="2026-04-23T13:03:29.665" v="685"/>
          <ac:spMkLst>
            <pc:docMk/>
            <pc:sldMk cId="2375196759" sldId="285"/>
            <ac:spMk id="3" creationId="{7950FAEB-6777-48FE-BF1E-E3903AA728DE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5:38:23.470" v="3120" actId="14100"/>
          <ac:spMkLst>
            <pc:docMk/>
            <pc:sldMk cId="2375196759" sldId="285"/>
            <ac:spMk id="4" creationId="{C62381AE-59E5-D68F-966A-E17D01AABC32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5:38:16.767" v="3119" actId="1076"/>
          <ac:spMkLst>
            <pc:docMk/>
            <pc:sldMk cId="2375196759" sldId="285"/>
            <ac:spMk id="6" creationId="{7CFC72F2-1437-3155-252F-CDEC0102FA53}"/>
          </ac:spMkLst>
        </pc:spChg>
        <pc:spChg chg="del">
          <ac:chgData name="Sophie France (2404157)" userId="S::2404157@student.uwtsd.ac.uk::266a7c21-e41c-47ad-a023-83212a5f3115" providerId="AD" clId="Web-{8611FA23-DA08-6E88-9E7F-B109F0194E9E}" dt="2026-04-23T12:48:27.288" v="352"/>
          <ac:spMkLst>
            <pc:docMk/>
            <pc:sldMk cId="2375196759" sldId="285"/>
            <ac:spMk id="11" creationId="{5542DAF1-9742-917E-F820-F986AB44EDF7}"/>
          </ac:spMkLst>
        </pc:spChg>
      </pc:sldChg>
      <pc:sldChg chg="modSp add del replId">
        <pc:chgData name="Sophie France (2404157)" userId="S::2404157@student.uwtsd.ac.uk::266a7c21-e41c-47ad-a023-83212a5f3115" providerId="AD" clId="Web-{8611FA23-DA08-6E88-9E7F-B109F0194E9E}" dt="2026-04-23T15:26:08.642" v="3000"/>
        <pc:sldMkLst>
          <pc:docMk/>
          <pc:sldMk cId="2537541573" sldId="286"/>
        </pc:sldMkLst>
        <pc:spChg chg="mod">
          <ac:chgData name="Sophie France (2404157)" userId="S::2404157@student.uwtsd.ac.uk::266a7c21-e41c-47ad-a023-83212a5f3115" providerId="AD" clId="Web-{8611FA23-DA08-6E88-9E7F-B109F0194E9E}" dt="2026-04-23T13:50:37.466" v="1565" actId="20577"/>
          <ac:spMkLst>
            <pc:docMk/>
            <pc:sldMk cId="2537541573" sldId="286"/>
            <ac:spMk id="4" creationId="{0DBB056E-0FCC-F055-DB7B-9E9DA6F0A6D3}"/>
          </ac:spMkLst>
        </pc:spChg>
      </pc:sldChg>
      <pc:sldChg chg="addSp modSp add replId">
        <pc:chgData name="Sophie France (2404157)" userId="S::2404157@student.uwtsd.ac.uk::266a7c21-e41c-47ad-a023-83212a5f3115" providerId="AD" clId="Web-{8611FA23-DA08-6E88-9E7F-B109F0194E9E}" dt="2026-04-23T13:29:06.786" v="1080" actId="20577"/>
        <pc:sldMkLst>
          <pc:docMk/>
          <pc:sldMk cId="3948596768" sldId="287"/>
        </pc:sldMkLst>
        <pc:spChg chg="mod">
          <ac:chgData name="Sophie France (2404157)" userId="S::2404157@student.uwtsd.ac.uk::266a7c21-e41c-47ad-a023-83212a5f3115" providerId="AD" clId="Web-{8611FA23-DA08-6E88-9E7F-B109F0194E9E}" dt="2026-04-23T13:15:10.564" v="844" actId="1076"/>
          <ac:spMkLst>
            <pc:docMk/>
            <pc:sldMk cId="3948596768" sldId="287"/>
            <ac:spMk id="2" creationId="{F7313D6A-7560-1464-09A0-319E69E8DE67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3:29:06.786" v="1080" actId="20577"/>
          <ac:spMkLst>
            <pc:docMk/>
            <pc:sldMk cId="3948596768" sldId="287"/>
            <ac:spMk id="3" creationId="{6FA29CB4-0CAF-907C-C6E6-362725827E90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3:26:43.079" v="964" actId="1076"/>
          <ac:spMkLst>
            <pc:docMk/>
            <pc:sldMk cId="3948596768" sldId="287"/>
            <ac:spMk id="4" creationId="{5ABCE952-4EC6-F309-C5B2-F87C93ADD392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3:26:47.032" v="965" actId="1076"/>
          <ac:spMkLst>
            <pc:docMk/>
            <pc:sldMk cId="3948596768" sldId="287"/>
            <ac:spMk id="8" creationId="{902F89DA-C3AF-6E1B-D45F-AF346664F6BD}"/>
          </ac:spMkLst>
        </pc:spChg>
      </pc:sldChg>
      <pc:sldChg chg="addSp delSp modSp add del replId">
        <pc:chgData name="Sophie France (2404157)" userId="S::2404157@student.uwtsd.ac.uk::266a7c21-e41c-47ad-a023-83212a5f3115" providerId="AD" clId="Web-{8611FA23-DA08-6E88-9E7F-B109F0194E9E}" dt="2026-04-23T13:35:00.358" v="1270"/>
        <pc:sldMkLst>
          <pc:docMk/>
          <pc:sldMk cId="1293903591" sldId="288"/>
        </pc:sldMkLst>
        <pc:spChg chg="mod">
          <ac:chgData name="Sophie France (2404157)" userId="S::2404157@student.uwtsd.ac.uk::266a7c21-e41c-47ad-a023-83212a5f3115" providerId="AD" clId="Web-{8611FA23-DA08-6E88-9E7F-B109F0194E9E}" dt="2026-04-23T13:16:00.571" v="855" actId="1076"/>
          <ac:spMkLst>
            <pc:docMk/>
            <pc:sldMk cId="1293903591" sldId="288"/>
            <ac:spMk id="2" creationId="{060B4084-B771-CB46-32D7-3829B5CB36D1}"/>
          </ac:spMkLst>
        </pc:spChg>
        <pc:spChg chg="del mod">
          <ac:chgData name="Sophie France (2404157)" userId="S::2404157@student.uwtsd.ac.uk::266a7c21-e41c-47ad-a023-83212a5f3115" providerId="AD" clId="Web-{8611FA23-DA08-6E88-9E7F-B109F0194E9E}" dt="2026-04-23T13:15:51.148" v="853"/>
          <ac:spMkLst>
            <pc:docMk/>
            <pc:sldMk cId="1293903591" sldId="288"/>
            <ac:spMk id="4" creationId="{7557C162-9FB4-B9F3-FD3B-5F436E863A24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3:26:52.048" v="966" actId="1076"/>
          <ac:spMkLst>
            <pc:docMk/>
            <pc:sldMk cId="1293903591" sldId="288"/>
            <ac:spMk id="8" creationId="{72971E31-7C79-C11B-3CFE-47D6C4DBD9D0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3:30:34.304" v="1143" actId="20577"/>
          <ac:spMkLst>
            <pc:docMk/>
            <pc:sldMk cId="1293903591" sldId="288"/>
            <ac:spMk id="9" creationId="{1635E0B4-3999-810E-F12B-ACA038B2677D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3:26:54.610" v="967" actId="1076"/>
          <ac:spMkLst>
            <pc:docMk/>
            <pc:sldMk cId="1293903591" sldId="288"/>
            <ac:spMk id="11" creationId="{F3BCCC81-BF33-046A-5F70-9D37CC9C7B59}"/>
          </ac:spMkLst>
        </pc:spChg>
      </pc:sldChg>
      <pc:sldChg chg="modSp add replId">
        <pc:chgData name="Sophie France (2404157)" userId="S::2404157@student.uwtsd.ac.uk::266a7c21-e41c-47ad-a023-83212a5f3115" providerId="AD" clId="Web-{8611FA23-DA08-6E88-9E7F-B109F0194E9E}" dt="2026-04-23T13:36:44.053" v="1371" actId="14100"/>
        <pc:sldMkLst>
          <pc:docMk/>
          <pc:sldMk cId="3848984982" sldId="289"/>
        </pc:sldMkLst>
        <pc:spChg chg="mod">
          <ac:chgData name="Sophie France (2404157)" userId="S::2404157@student.uwtsd.ac.uk::266a7c21-e41c-47ad-a023-83212a5f3115" providerId="AD" clId="Web-{8611FA23-DA08-6E88-9E7F-B109F0194E9E}" dt="2026-04-23T13:36:44.053" v="1371" actId="14100"/>
          <ac:spMkLst>
            <pc:docMk/>
            <pc:sldMk cId="3848984982" sldId="289"/>
            <ac:spMk id="9" creationId="{6D846B0D-C34C-43DD-B5C5-3877D8BF9222}"/>
          </ac:spMkLst>
        </pc:spChg>
      </pc:sldChg>
      <pc:sldChg chg="addSp delSp modSp add replId">
        <pc:chgData name="Sophie France (2404157)" userId="S::2404157@student.uwtsd.ac.uk::266a7c21-e41c-47ad-a023-83212a5f3115" providerId="AD" clId="Web-{8611FA23-DA08-6E88-9E7F-B109F0194E9E}" dt="2026-04-23T15:35:32.922" v="3077"/>
        <pc:sldMkLst>
          <pc:docMk/>
          <pc:sldMk cId="3256283523" sldId="290"/>
        </pc:sldMkLst>
        <pc:spChg chg="mod">
          <ac:chgData name="Sophie France (2404157)" userId="S::2404157@student.uwtsd.ac.uk::266a7c21-e41c-47ad-a023-83212a5f3115" providerId="AD" clId="Web-{8611FA23-DA08-6E88-9E7F-B109F0194E9E}" dt="2026-04-23T13:58:09.700" v="1715" actId="1076"/>
          <ac:spMkLst>
            <pc:docMk/>
            <pc:sldMk cId="3256283523" sldId="290"/>
            <ac:spMk id="2" creationId="{F6A26F29-658B-63F1-0F6E-39280BAEAA7A}"/>
          </ac:spMkLst>
        </pc:spChg>
        <pc:spChg chg="del">
          <ac:chgData name="Sophie France (2404157)" userId="S::2404157@student.uwtsd.ac.uk::266a7c21-e41c-47ad-a023-83212a5f3115" providerId="AD" clId="Web-{8611FA23-DA08-6E88-9E7F-B109F0194E9E}" dt="2026-04-23T13:40:41.565" v="1377"/>
          <ac:spMkLst>
            <pc:docMk/>
            <pc:sldMk cId="3256283523" sldId="290"/>
            <ac:spMk id="4" creationId="{7F1A7B70-012F-520C-1D8A-0001BA0BECAE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3:58:13.263" v="1716" actId="1076"/>
          <ac:spMkLst>
            <pc:docMk/>
            <pc:sldMk cId="3256283523" sldId="290"/>
            <ac:spMk id="8" creationId="{C7FAC912-5532-D4ED-580F-78CAD9E8EA20}"/>
          </ac:spMkLst>
        </pc:spChg>
        <pc:spChg chg="add del mod">
          <ac:chgData name="Sophie France (2404157)" userId="S::2404157@student.uwtsd.ac.uk::266a7c21-e41c-47ad-a023-83212a5f3115" providerId="AD" clId="Web-{8611FA23-DA08-6E88-9E7F-B109F0194E9E}" dt="2026-04-23T13:40:58.285" v="1379"/>
          <ac:spMkLst>
            <pc:docMk/>
            <pc:sldMk cId="3256283523" sldId="290"/>
            <ac:spMk id="9" creationId="{B8AA5801-E028-7B0B-33FF-EC65BB8EBC75}"/>
          </ac:spMkLst>
        </pc:spChg>
        <pc:spChg chg="add del">
          <ac:chgData name="Sophie France (2404157)" userId="S::2404157@student.uwtsd.ac.uk::266a7c21-e41c-47ad-a023-83212a5f3115" providerId="AD" clId="Web-{8611FA23-DA08-6E88-9E7F-B109F0194E9E}" dt="2026-04-23T13:41:11.379" v="1382"/>
          <ac:spMkLst>
            <pc:docMk/>
            <pc:sldMk cId="3256283523" sldId="290"/>
            <ac:spMk id="10" creationId="{EDE9835E-55F5-DC13-AC41-F2FF17803B63}"/>
          </ac:spMkLst>
        </pc:spChg>
        <pc:spChg chg="del">
          <ac:chgData name="Sophie France (2404157)" userId="S::2404157@student.uwtsd.ac.uk::266a7c21-e41c-47ad-a023-83212a5f3115" providerId="AD" clId="Web-{8611FA23-DA08-6E88-9E7F-B109F0194E9E}" dt="2026-04-23T13:42:18.288" v="1420"/>
          <ac:spMkLst>
            <pc:docMk/>
            <pc:sldMk cId="3256283523" sldId="290"/>
            <ac:spMk id="11" creationId="{C104D396-CBE3-A498-ED8F-9088752505B2}"/>
          </ac:spMkLst>
        </pc:spChg>
        <pc:spChg chg="del mod">
          <ac:chgData name="Sophie France (2404157)" userId="S::2404157@student.uwtsd.ac.uk::266a7c21-e41c-47ad-a023-83212a5f3115" providerId="AD" clId="Web-{8611FA23-DA08-6E88-9E7F-B109F0194E9E}" dt="2026-04-23T13:42:16.131" v="1419"/>
          <ac:spMkLst>
            <pc:docMk/>
            <pc:sldMk cId="3256283523" sldId="290"/>
            <ac:spMk id="12" creationId="{53ABAEC4-88D0-D8EF-FCBF-B4382A119F01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4:01:43.441" v="1794" actId="20577"/>
          <ac:spMkLst>
            <pc:docMk/>
            <pc:sldMk cId="3256283523" sldId="290"/>
            <ac:spMk id="13" creationId="{305738A0-5710-97E5-6AD7-049996B029DD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4:01:58.098" v="1796" actId="20577"/>
          <ac:spMkLst>
            <pc:docMk/>
            <pc:sldMk cId="3256283523" sldId="290"/>
            <ac:spMk id="14" creationId="{CF29882D-1008-8DF7-3FCE-56292F3D4D34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4:02:33.911" v="1799" actId="20577"/>
          <ac:spMkLst>
            <pc:docMk/>
            <pc:sldMk cId="3256283523" sldId="290"/>
            <ac:spMk id="15" creationId="{B23D5B83-040F-1B64-832C-88790E9D6049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4:02:48.334" v="1802" actId="20577"/>
          <ac:spMkLst>
            <pc:docMk/>
            <pc:sldMk cId="3256283523" sldId="290"/>
            <ac:spMk id="16" creationId="{C98D342E-ABF1-5EF8-FBE3-9FBD592DE7E2}"/>
          </ac:spMkLst>
        </pc:spChg>
        <pc:spChg chg="add del mod">
          <ac:chgData name="Sophie France (2404157)" userId="S::2404157@student.uwtsd.ac.uk::266a7c21-e41c-47ad-a023-83212a5f3115" providerId="AD" clId="Web-{8611FA23-DA08-6E88-9E7F-B109F0194E9E}" dt="2026-04-23T15:35:32.922" v="3077"/>
          <ac:spMkLst>
            <pc:docMk/>
            <pc:sldMk cId="3256283523" sldId="290"/>
            <ac:spMk id="17" creationId="{5C51FDD4-2928-B2BA-3D63-72123DD74117}"/>
          </ac:spMkLst>
        </pc:spChg>
      </pc:sldChg>
      <pc:sldChg chg="addSp modSp add replId">
        <pc:chgData name="Sophie France (2404157)" userId="S::2404157@student.uwtsd.ac.uk::266a7c21-e41c-47ad-a023-83212a5f3115" providerId="AD" clId="Web-{8611FA23-DA08-6E88-9E7F-B109F0194E9E}" dt="2026-04-23T15:16:58" v="2783" actId="1076"/>
        <pc:sldMkLst>
          <pc:docMk/>
          <pc:sldMk cId="1216980996" sldId="291"/>
        </pc:sldMkLst>
        <pc:spChg chg="mod">
          <ac:chgData name="Sophie France (2404157)" userId="S::2404157@student.uwtsd.ac.uk::266a7c21-e41c-47ad-a023-83212a5f3115" providerId="AD" clId="Web-{8611FA23-DA08-6E88-9E7F-B109F0194E9E}" dt="2026-04-23T15:16:58" v="2783" actId="1076"/>
          <ac:spMkLst>
            <pc:docMk/>
            <pc:sldMk cId="1216980996" sldId="291"/>
            <ac:spMk id="2" creationId="{7B22AE2B-BDF0-D3BE-EB13-9200F323A9BA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4:06:25.934" v="2174" actId="1076"/>
          <ac:spMkLst>
            <pc:docMk/>
            <pc:sldMk cId="1216980996" sldId="291"/>
            <ac:spMk id="3" creationId="{B743CABE-D215-4414-3017-130500F43EAD}"/>
          </ac:spMkLst>
        </pc:spChg>
        <pc:spChg chg="mod">
          <ac:chgData name="Sophie France (2404157)" userId="S::2404157@student.uwtsd.ac.uk::266a7c21-e41c-47ad-a023-83212a5f3115" providerId="AD" clId="Web-{8611FA23-DA08-6E88-9E7F-B109F0194E9E}" dt="2026-04-23T14:03:12.694" v="1804" actId="1076"/>
          <ac:spMkLst>
            <pc:docMk/>
            <pc:sldMk cId="1216980996" sldId="291"/>
            <ac:spMk id="4" creationId="{F65F669D-7579-5235-78A2-92E80EC3D643}"/>
          </ac:spMkLst>
        </pc:spChg>
        <pc:spChg chg="add mod">
          <ac:chgData name="Sophie France (2404157)" userId="S::2404157@student.uwtsd.ac.uk::266a7c21-e41c-47ad-a023-83212a5f3115" providerId="AD" clId="Web-{8611FA23-DA08-6E88-9E7F-B109F0194E9E}" dt="2026-04-23T14:09:02.842" v="2194" actId="1076"/>
          <ac:spMkLst>
            <pc:docMk/>
            <pc:sldMk cId="1216980996" sldId="291"/>
            <ac:spMk id="8" creationId="{4E613990-ED5C-7BCF-1E05-33DA0541DD87}"/>
          </ac:spMkLst>
        </pc:spChg>
      </pc:sldChg>
      <pc:sldChg chg="modSp add replId">
        <pc:chgData name="Sophie France (2404157)" userId="S::2404157@student.uwtsd.ac.uk::266a7c21-e41c-47ad-a023-83212a5f3115" providerId="AD" clId="Web-{8611FA23-DA08-6E88-9E7F-B109F0194E9E}" dt="2026-04-23T15:27:58.396" v="3034" actId="20577"/>
        <pc:sldMkLst>
          <pc:docMk/>
          <pc:sldMk cId="2307423269" sldId="292"/>
        </pc:sldMkLst>
        <pc:spChg chg="mod">
          <ac:chgData name="Sophie France (2404157)" userId="S::2404157@student.uwtsd.ac.uk::266a7c21-e41c-47ad-a023-83212a5f3115" providerId="AD" clId="Web-{8611FA23-DA08-6E88-9E7F-B109F0194E9E}" dt="2026-04-23T15:27:58.396" v="3034" actId="20577"/>
          <ac:spMkLst>
            <pc:docMk/>
            <pc:sldMk cId="2307423269" sldId="292"/>
            <ac:spMk id="4" creationId="{928B7689-F744-A3F6-A245-0D381B4C69B2}"/>
          </ac:spMkLst>
        </pc:spChg>
      </pc:sldChg>
      <pc:sldChg chg="modSp add replId">
        <pc:chgData name="Sophie France (2404157)" userId="S::2404157@student.uwtsd.ac.uk::266a7c21-e41c-47ad-a023-83212a5f3115" providerId="AD" clId="Web-{8611FA23-DA08-6E88-9E7F-B109F0194E9E}" dt="2026-04-23T15:36:40.672" v="3087" actId="20577"/>
        <pc:sldMkLst>
          <pc:docMk/>
          <pc:sldMk cId="4044045414" sldId="293"/>
        </pc:sldMkLst>
        <pc:spChg chg="mod">
          <ac:chgData name="Sophie France (2404157)" userId="S::2404157@student.uwtsd.ac.uk::266a7c21-e41c-47ad-a023-83212a5f3115" providerId="AD" clId="Web-{8611FA23-DA08-6E88-9E7F-B109F0194E9E}" dt="2026-04-23T15:36:40.672" v="3087" actId="20577"/>
          <ac:spMkLst>
            <pc:docMk/>
            <pc:sldMk cId="4044045414" sldId="293"/>
            <ac:spMk id="4" creationId="{2CCD2831-3085-6351-1EC5-CF2DED29FB48}"/>
          </ac:spMkLst>
        </pc:spChg>
      </pc:sldChg>
      <pc:sldChg chg="modSp add replId">
        <pc:chgData name="Sophie France (2404157)" userId="S::2404157@student.uwtsd.ac.uk::266a7c21-e41c-47ad-a023-83212a5f3115" providerId="AD" clId="Web-{8611FA23-DA08-6E88-9E7F-B109F0194E9E}" dt="2026-04-23T15:37:07.079" v="3097" actId="20577"/>
        <pc:sldMkLst>
          <pc:docMk/>
          <pc:sldMk cId="2225658876" sldId="294"/>
        </pc:sldMkLst>
        <pc:spChg chg="mod">
          <ac:chgData name="Sophie France (2404157)" userId="S::2404157@student.uwtsd.ac.uk::266a7c21-e41c-47ad-a023-83212a5f3115" providerId="AD" clId="Web-{8611FA23-DA08-6E88-9E7F-B109F0194E9E}" dt="2026-04-23T15:37:07.079" v="3097" actId="20577"/>
          <ac:spMkLst>
            <pc:docMk/>
            <pc:sldMk cId="2225658876" sldId="294"/>
            <ac:spMk id="4" creationId="{FEFD4588-E40F-9187-248F-4D423DB59D60}"/>
          </ac:spMkLst>
        </pc:spChg>
      </pc:sldChg>
      <pc:sldChg chg="modSp add replId">
        <pc:chgData name="Sophie France (2404157)" userId="S::2404157@student.uwtsd.ac.uk::266a7c21-e41c-47ad-a023-83212a5f3115" providerId="AD" clId="Web-{8611FA23-DA08-6E88-9E7F-B109F0194E9E}" dt="2026-04-23T15:37:20.314" v="3102" actId="20577"/>
        <pc:sldMkLst>
          <pc:docMk/>
          <pc:sldMk cId="701851984" sldId="295"/>
        </pc:sldMkLst>
        <pc:spChg chg="mod">
          <ac:chgData name="Sophie France (2404157)" userId="S::2404157@student.uwtsd.ac.uk::266a7c21-e41c-47ad-a023-83212a5f3115" providerId="AD" clId="Web-{8611FA23-DA08-6E88-9E7F-B109F0194E9E}" dt="2026-04-23T15:37:20.314" v="3102" actId="20577"/>
          <ac:spMkLst>
            <pc:docMk/>
            <pc:sldMk cId="701851984" sldId="295"/>
            <ac:spMk id="4" creationId="{740B2D2D-D800-639D-279C-E791D0B4A69F}"/>
          </ac:spMkLst>
        </pc:spChg>
      </pc:sldChg>
    </pc:docChg>
  </pc:docChgLst>
  <pc:docChgLst>
    <pc:chgData name="Sophie France (2404157)" userId="S::2404157@student.uwtsd.ac.uk::266a7c21-e41c-47ad-a023-83212a5f3115" providerId="AD" clId="Web-{36F06642-3FB7-15D5-85E5-4DE6C5F1C153}"/>
    <pc:docChg chg="mod addSld delSld modSld sldOrd addMainMaster delMainMaster">
      <pc:chgData name="Sophie France (2404157)" userId="S::2404157@student.uwtsd.ac.uk::266a7c21-e41c-47ad-a023-83212a5f3115" providerId="AD" clId="Web-{36F06642-3FB7-15D5-85E5-4DE6C5F1C153}" dt="2026-04-03T10:07:56.276" v="2892" actId="20577"/>
      <pc:docMkLst>
        <pc:docMk/>
      </pc:docMkLst>
      <pc:sldChg chg="addSp delSp modSp new mod modClrScheme chgLayout">
        <pc:chgData name="Sophie France (2404157)" userId="S::2404157@student.uwtsd.ac.uk::266a7c21-e41c-47ad-a023-83212a5f3115" providerId="AD" clId="Web-{36F06642-3FB7-15D5-85E5-4DE6C5F1C153}" dt="2026-04-01T10:28:08.350" v="177" actId="20577"/>
        <pc:sldMkLst>
          <pc:docMk/>
          <pc:sldMk cId="1786521989" sldId="256"/>
        </pc:sldMkLst>
        <pc:spChg chg="mod ord">
          <ac:chgData name="Sophie France (2404157)" userId="S::2404157@student.uwtsd.ac.uk::266a7c21-e41c-47ad-a023-83212a5f3115" providerId="AD" clId="Web-{36F06642-3FB7-15D5-85E5-4DE6C5F1C153}" dt="2026-04-01T10:28:08.350" v="177" actId="20577"/>
          <ac:spMkLst>
            <pc:docMk/>
            <pc:sldMk cId="1786521989" sldId="256"/>
            <ac:spMk id="2" creationId="{EAD027BE-8FA8-75ED-4CB8-FD6B07145792}"/>
          </ac:spMkLst>
        </pc:spChg>
        <pc:spChg chg="mod ord">
          <ac:chgData name="Sophie France (2404157)" userId="S::2404157@student.uwtsd.ac.uk::266a7c21-e41c-47ad-a023-83212a5f3115" providerId="AD" clId="Web-{36F06642-3FB7-15D5-85E5-4DE6C5F1C153}" dt="2026-04-01T10:28:01.740" v="175" actId="20577"/>
          <ac:spMkLst>
            <pc:docMk/>
            <pc:sldMk cId="1786521989" sldId="256"/>
            <ac:spMk id="3" creationId="{2435312D-4046-6DDC-EDFC-CEFF085B5175}"/>
          </ac:spMkLst>
        </pc:spChg>
        <pc:spChg chg="mod ord">
          <ac:chgData name="Sophie France (2404157)" userId="S::2404157@student.uwtsd.ac.uk::266a7c21-e41c-47ad-a023-83212a5f3115" providerId="AD" clId="Web-{36F06642-3FB7-15D5-85E5-4DE6C5F1C153}" dt="2026-04-01T10:26:03.830" v="143"/>
          <ac:spMkLst>
            <pc:docMk/>
            <pc:sldMk cId="1786521989" sldId="256"/>
            <ac:spMk id="4" creationId="{BE2EF197-484D-2C4F-43C4-DED9151E8478}"/>
          </ac:spMkLst>
        </pc:spChg>
        <pc:spChg chg="mod ord">
          <ac:chgData name="Sophie France (2404157)" userId="S::2404157@student.uwtsd.ac.uk::266a7c21-e41c-47ad-a023-83212a5f3115" providerId="AD" clId="Web-{36F06642-3FB7-15D5-85E5-4DE6C5F1C153}" dt="2026-04-01T10:26:03.830" v="143"/>
          <ac:spMkLst>
            <pc:docMk/>
            <pc:sldMk cId="1786521989" sldId="256"/>
            <ac:spMk id="5" creationId="{D1D95659-1E9E-AEEA-252B-E874F9511574}"/>
          </ac:spMkLst>
        </pc:spChg>
        <pc:spChg chg="mod ord">
          <ac:chgData name="Sophie France (2404157)" userId="S::2404157@student.uwtsd.ac.uk::266a7c21-e41c-47ad-a023-83212a5f3115" providerId="AD" clId="Web-{36F06642-3FB7-15D5-85E5-4DE6C5F1C153}" dt="2026-04-01T10:26:03.830" v="143"/>
          <ac:spMkLst>
            <pc:docMk/>
            <pc:sldMk cId="1786521989" sldId="256"/>
            <ac:spMk id="6" creationId="{B53BFD4D-8D47-3A18-FC05-C405DBEF92BD}"/>
          </ac:spMkLst>
        </pc:spChg>
        <pc:spChg chg="add mod">
          <ac:chgData name="Sophie France (2404157)" userId="S::2404157@student.uwtsd.ac.uk::266a7c21-e41c-47ad-a023-83212a5f3115" providerId="AD" clId="Web-{36F06642-3FB7-15D5-85E5-4DE6C5F1C153}" dt="2026-04-01T10:27:47.316" v="170" actId="1076"/>
          <ac:spMkLst>
            <pc:docMk/>
            <pc:sldMk cId="1786521989" sldId="256"/>
            <ac:spMk id="9" creationId="{0FE5B5E0-42BA-8B7C-4A2B-5A47BAD80D41}"/>
          </ac:spMkLst>
        </pc:spChg>
        <pc:picChg chg="add mod">
          <ac:chgData name="Sophie France (2404157)" userId="S::2404157@student.uwtsd.ac.uk::266a7c21-e41c-47ad-a023-83212a5f3115" providerId="AD" clId="Web-{36F06642-3FB7-15D5-85E5-4DE6C5F1C153}" dt="2026-04-01T10:26:41.784" v="147" actId="1076"/>
          <ac:picMkLst>
            <pc:docMk/>
            <pc:sldMk cId="1786521989" sldId="256"/>
            <ac:picMk id="8" creationId="{70C88376-4F72-5D22-CA04-C8883CB93F7E}"/>
          </ac:picMkLst>
        </pc:picChg>
      </pc:sldChg>
      <pc:sldChg chg="delSp modSp new">
        <pc:chgData name="Sophie France (2404157)" userId="S::2404157@student.uwtsd.ac.uk::266a7c21-e41c-47ad-a023-83212a5f3115" providerId="AD" clId="Web-{36F06642-3FB7-15D5-85E5-4DE6C5F1C153}" dt="2026-04-01T10:27:28.113" v="160" actId="20577"/>
        <pc:sldMkLst>
          <pc:docMk/>
          <pc:sldMk cId="1362199418" sldId="257"/>
        </pc:sldMkLst>
        <pc:spChg chg="mod">
          <ac:chgData name="Sophie France (2404157)" userId="S::2404157@student.uwtsd.ac.uk::266a7c21-e41c-47ad-a023-83212a5f3115" providerId="AD" clId="Web-{36F06642-3FB7-15D5-85E5-4DE6C5F1C153}" dt="2026-04-01T10:27:13.909" v="151" actId="20577"/>
          <ac:spMkLst>
            <pc:docMk/>
            <pc:sldMk cId="1362199418" sldId="257"/>
            <ac:spMk id="2" creationId="{AA74DB35-356B-E4D5-A3FE-FD25812FBEC6}"/>
          </ac:spMkLst>
        </pc:spChg>
        <pc:spChg chg="mod">
          <ac:chgData name="Sophie France (2404157)" userId="S::2404157@student.uwtsd.ac.uk::266a7c21-e41c-47ad-a023-83212a5f3115" providerId="AD" clId="Web-{36F06642-3FB7-15D5-85E5-4DE6C5F1C153}" dt="2026-04-01T10:27:28.113" v="160" actId="20577"/>
          <ac:spMkLst>
            <pc:docMk/>
            <pc:sldMk cId="1362199418" sldId="257"/>
            <ac:spMk id="4" creationId="{46FEA8AA-86E1-7C29-737C-72A1A8E856BF}"/>
          </ac:spMkLst>
        </pc:spChg>
      </pc:sldChg>
      <pc:sldChg chg="delSp modSp new">
        <pc:chgData name="Sophie France (2404157)" userId="S::2404157@student.uwtsd.ac.uk::266a7c21-e41c-47ad-a023-83212a5f3115" providerId="AD" clId="Web-{36F06642-3FB7-15D5-85E5-4DE6C5F1C153}" dt="2026-04-01T10:31:03.365" v="278" actId="1076"/>
        <pc:sldMkLst>
          <pc:docMk/>
          <pc:sldMk cId="1024768152" sldId="258"/>
        </pc:sldMkLst>
        <pc:spChg chg="mod">
          <ac:chgData name="Sophie France (2404157)" userId="S::2404157@student.uwtsd.ac.uk::266a7c21-e41c-47ad-a023-83212a5f3115" providerId="AD" clId="Web-{36F06642-3FB7-15D5-85E5-4DE6C5F1C153}" dt="2026-04-01T10:31:03.365" v="278" actId="1076"/>
          <ac:spMkLst>
            <pc:docMk/>
            <pc:sldMk cId="1024768152" sldId="258"/>
            <ac:spMk id="2" creationId="{CE82E069-4BC9-0776-2BDB-025FD26795C2}"/>
          </ac:spMkLst>
        </pc:spChg>
        <pc:spChg chg="mod">
          <ac:chgData name="Sophie France (2404157)" userId="S::2404157@student.uwtsd.ac.uk::266a7c21-e41c-47ad-a023-83212a5f3115" providerId="AD" clId="Web-{36F06642-3FB7-15D5-85E5-4DE6C5F1C153}" dt="2026-04-01T10:30:57.209" v="277" actId="1076"/>
          <ac:spMkLst>
            <pc:docMk/>
            <pc:sldMk cId="1024768152" sldId="258"/>
            <ac:spMk id="4" creationId="{D1C50FE7-6407-4EA4-8535-B407BE31CE17}"/>
          </ac:spMkLst>
        </pc:spChg>
      </pc:sldChg>
      <pc:sldChg chg="addSp delSp modSp new">
        <pc:chgData name="Sophie France (2404157)" userId="S::2404157@student.uwtsd.ac.uk::266a7c21-e41c-47ad-a023-83212a5f3115" providerId="AD" clId="Web-{36F06642-3FB7-15D5-85E5-4DE6C5F1C153}" dt="2026-04-01T11:12:25.885" v="1029" actId="20577"/>
        <pc:sldMkLst>
          <pc:docMk/>
          <pc:sldMk cId="3882020678" sldId="259"/>
        </pc:sldMkLst>
        <pc:spChg chg="mod">
          <ac:chgData name="Sophie France (2404157)" userId="S::2404157@student.uwtsd.ac.uk::266a7c21-e41c-47ad-a023-83212a5f3115" providerId="AD" clId="Web-{36F06642-3FB7-15D5-85E5-4DE6C5F1C153}" dt="2026-04-01T10:31:59.509" v="293" actId="20577"/>
          <ac:spMkLst>
            <pc:docMk/>
            <pc:sldMk cId="3882020678" sldId="259"/>
            <ac:spMk id="2" creationId="{6BCA8997-FBD8-A7B9-0477-D4170C304E6F}"/>
          </ac:spMkLst>
        </pc:spChg>
        <pc:spChg chg="mod">
          <ac:chgData name="Sophie France (2404157)" userId="S::2404157@student.uwtsd.ac.uk::266a7c21-e41c-47ad-a023-83212a5f3115" providerId="AD" clId="Web-{36F06642-3FB7-15D5-85E5-4DE6C5F1C153}" dt="2026-04-01T11:10:24.397" v="997" actId="1076"/>
          <ac:spMkLst>
            <pc:docMk/>
            <pc:sldMk cId="3882020678" sldId="259"/>
            <ac:spMk id="4" creationId="{23E28914-E4D1-BDFE-7CEE-F04ECF8B2C92}"/>
          </ac:spMkLst>
        </pc:spChg>
        <pc:spChg chg="add mod">
          <ac:chgData name="Sophie France (2404157)" userId="S::2404157@student.uwtsd.ac.uk::266a7c21-e41c-47ad-a023-83212a5f3115" providerId="AD" clId="Web-{36F06642-3FB7-15D5-85E5-4DE6C5F1C153}" dt="2026-04-01T10:46:47.509" v="510" actId="20577"/>
          <ac:spMkLst>
            <pc:docMk/>
            <pc:sldMk cId="3882020678" sldId="259"/>
            <ac:spMk id="8" creationId="{A798677C-7250-4DED-C790-CE990F124784}"/>
          </ac:spMkLst>
        </pc:spChg>
      </pc:sldChg>
      <pc:sldChg chg="modSp add replId">
        <pc:chgData name="Sophie France (2404157)" userId="S::2404157@student.uwtsd.ac.uk::266a7c21-e41c-47ad-a023-83212a5f3115" providerId="AD" clId="Web-{36F06642-3FB7-15D5-85E5-4DE6C5F1C153}" dt="2026-04-02T12:44:59.580" v="2198" actId="20577"/>
        <pc:sldMkLst>
          <pc:docMk/>
          <pc:sldMk cId="798463014" sldId="260"/>
        </pc:sldMkLst>
        <pc:spChg chg="mod">
          <ac:chgData name="Sophie France (2404157)" userId="S::2404157@student.uwtsd.ac.uk::266a7c21-e41c-47ad-a023-83212a5f3115" providerId="AD" clId="Web-{36F06642-3FB7-15D5-85E5-4DE6C5F1C153}" dt="2026-04-01T10:44:16.215" v="470" actId="20577"/>
          <ac:spMkLst>
            <pc:docMk/>
            <pc:sldMk cId="798463014" sldId="260"/>
            <ac:spMk id="2" creationId="{8134D52A-F407-46E3-4711-6374BDBAB97C}"/>
          </ac:spMkLst>
        </pc:spChg>
        <pc:spChg chg="mod">
          <ac:chgData name="Sophie France (2404157)" userId="S::2404157@student.uwtsd.ac.uk::266a7c21-e41c-47ad-a023-83212a5f3115" providerId="AD" clId="Web-{36F06642-3FB7-15D5-85E5-4DE6C5F1C153}" dt="2026-04-02T12:44:59.580" v="2198" actId="20577"/>
          <ac:spMkLst>
            <pc:docMk/>
            <pc:sldMk cId="798463014" sldId="260"/>
            <ac:spMk id="4" creationId="{6021C433-86EE-0FB8-F3D0-5EDD47465A5C}"/>
          </ac:spMkLst>
        </pc:spChg>
      </pc:sldChg>
      <pc:sldMasterChg chg="add addSldLayout modSldLayout">
        <pc:chgData name="Sophie France (2404157)" userId="S::2404157@student.uwtsd.ac.uk::266a7c21-e41c-47ad-a023-83212a5f3115" providerId="AD" clId="Web-{36F06642-3FB7-15D5-85E5-4DE6C5F1C153}" dt="2026-04-01T10:25:09.408" v="112"/>
        <pc:sldMasterMkLst>
          <pc:docMk/>
          <pc:sldMasterMk cId="2266228982" sldId="2147483747"/>
        </pc:sldMasterMkLst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2506922393" sldId="2147483748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2663643984" sldId="2147483749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3611556015" sldId="2147483750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4124476856" sldId="2147483751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995748832" sldId="2147483752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410375809" sldId="2147483753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2121947205" sldId="2147483754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2760664617" sldId="2147483755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2690943481" sldId="2147483756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4292174575" sldId="2147483757"/>
          </pc:sldLayoutMkLst>
        </pc:sldLayoutChg>
        <pc:sldLayoutChg chg="add mod replId">
          <pc:chgData name="Sophie France (2404157)" userId="S::2404157@student.uwtsd.ac.uk::266a7c21-e41c-47ad-a023-83212a5f3115" providerId="AD" clId="Web-{36F06642-3FB7-15D5-85E5-4DE6C5F1C153}" dt="2026-04-01T10:25:09.408" v="112"/>
          <pc:sldLayoutMkLst>
            <pc:docMk/>
            <pc:sldMasterMk cId="2266228982" sldId="2147483747"/>
            <pc:sldLayoutMk cId="158701238" sldId="2147483758"/>
          </pc:sldLayoutMkLst>
        </pc:sldLayoutChg>
      </pc:sldMasterChg>
    </pc:docChg>
  </pc:docChgLst>
  <pc:docChgLst>
    <pc:chgData clId="Web-{36F06642-3FB7-15D5-85E5-4DE6C5F1C153}"/>
    <pc:docChg chg="modSld">
      <pc:chgData name="" userId="" providerId="" clId="Web-{36F06642-3FB7-15D5-85E5-4DE6C5F1C153}" dt="2026-04-01T10:17:18.835" v="3" actId="20577"/>
      <pc:docMkLst>
        <pc:docMk/>
      </pc:docMkLst>
    </pc:docChg>
  </pc:docChgLst>
  <pc:docChgLst>
    <pc:chgData name="Sophie France (2404157)" userId="S::2404157@student.uwtsd.ac.uk::266a7c21-e41c-47ad-a023-83212a5f3115" providerId="AD" clId="Web-{0D5E2301-2ACA-E4B7-9CCD-A5E0CB2DB40D}"/>
    <pc:docChg chg="addSld delSld modSld">
      <pc:chgData name="Sophie France (2404157)" userId="S::2404157@student.uwtsd.ac.uk::266a7c21-e41c-47ad-a023-83212a5f3115" providerId="AD" clId="Web-{0D5E2301-2ACA-E4B7-9CCD-A5E0CB2DB40D}" dt="2026-04-17T11:45:22.981" v="1365" actId="20577"/>
      <pc:docMkLst>
        <pc:docMk/>
      </pc:docMkLst>
      <pc:sldChg chg="modSp add replId">
        <pc:chgData name="Sophie France (2404157)" userId="S::2404157@student.uwtsd.ac.uk::266a7c21-e41c-47ad-a023-83212a5f3115" providerId="AD" clId="Web-{0D5E2301-2ACA-E4B7-9CCD-A5E0CB2DB40D}" dt="2026-04-17T11:20:20.581" v="679" actId="1076"/>
        <pc:sldMkLst>
          <pc:docMk/>
          <pc:sldMk cId="2134841825" sldId="274"/>
        </pc:sldMkLst>
        <pc:spChg chg="mod">
          <ac:chgData name="Sophie France (2404157)" userId="S::2404157@student.uwtsd.ac.uk::266a7c21-e41c-47ad-a023-83212a5f3115" providerId="AD" clId="Web-{0D5E2301-2ACA-E4B7-9CCD-A5E0CB2DB40D}" dt="2026-04-17T11:11:55.592" v="343" actId="1076"/>
          <ac:spMkLst>
            <pc:docMk/>
            <pc:sldMk cId="2134841825" sldId="274"/>
            <ac:spMk id="2" creationId="{FDD7F468-A144-53A2-982E-554C0C8CEBB6}"/>
          </ac:spMkLst>
        </pc:spChg>
        <pc:spChg chg="mod">
          <ac:chgData name="Sophie France (2404157)" userId="S::2404157@student.uwtsd.ac.uk::266a7c21-e41c-47ad-a023-83212a5f3115" providerId="AD" clId="Web-{0D5E2301-2ACA-E4B7-9CCD-A5E0CB2DB40D}" dt="2026-04-17T11:20:20.581" v="679" actId="1076"/>
          <ac:spMkLst>
            <pc:docMk/>
            <pc:sldMk cId="2134841825" sldId="274"/>
            <ac:spMk id="4" creationId="{200A3EE7-B3BD-6004-B57D-DA9736DD369C}"/>
          </ac:spMkLst>
        </pc:spChg>
        <pc:spChg chg="mod">
          <ac:chgData name="Sophie France (2404157)" userId="S::2404157@student.uwtsd.ac.uk::266a7c21-e41c-47ad-a023-83212a5f3115" providerId="AD" clId="Web-{0D5E2301-2ACA-E4B7-9CCD-A5E0CB2DB40D}" dt="2026-04-17T11:20:10.487" v="676" actId="1076"/>
          <ac:spMkLst>
            <pc:docMk/>
            <pc:sldMk cId="2134841825" sldId="274"/>
            <ac:spMk id="10" creationId="{E6E5BF22-5BA9-1FB7-BA2E-292057CE99CF}"/>
          </ac:spMkLst>
        </pc:spChg>
        <pc:spChg chg="mod">
          <ac:chgData name="Sophie France (2404157)" userId="S::2404157@student.uwtsd.ac.uk::266a7c21-e41c-47ad-a023-83212a5f3115" providerId="AD" clId="Web-{0D5E2301-2ACA-E4B7-9CCD-A5E0CB2DB40D}" dt="2026-04-17T11:20:12.784" v="677" actId="1076"/>
          <ac:spMkLst>
            <pc:docMk/>
            <pc:sldMk cId="2134841825" sldId="274"/>
            <ac:spMk id="12" creationId="{9D0B6465-C2E7-AEFB-8C17-B81FF2834BB2}"/>
          </ac:spMkLst>
        </pc:spChg>
        <pc:graphicFrameChg chg="mod modGraphic">
          <ac:chgData name="Sophie France (2404157)" userId="S::2404157@student.uwtsd.ac.uk::266a7c21-e41c-47ad-a023-83212a5f3115" providerId="AD" clId="Web-{0D5E2301-2ACA-E4B7-9CCD-A5E0CB2DB40D}" dt="2026-04-17T11:20:06.534" v="675" actId="1076"/>
          <ac:graphicFrameMkLst>
            <pc:docMk/>
            <pc:sldMk cId="2134841825" sldId="274"/>
            <ac:graphicFrameMk id="8" creationId="{71596333-57F0-5597-E2CE-DC7A1E5B04D0}"/>
          </ac:graphicFrameMkLst>
        </pc:graphicFrameChg>
      </pc:sldChg>
      <pc:sldChg chg="addSp delSp modSp new">
        <pc:chgData name="Sophie France (2404157)" userId="S::2404157@student.uwtsd.ac.uk::266a7c21-e41c-47ad-a023-83212a5f3115" providerId="AD" clId="Web-{0D5E2301-2ACA-E4B7-9CCD-A5E0CB2DB40D}" dt="2026-04-17T11:33:37.448" v="1011" actId="20577"/>
        <pc:sldMkLst>
          <pc:docMk/>
          <pc:sldMk cId="3063483798" sldId="275"/>
        </pc:sldMkLst>
        <pc:spChg chg="mod">
          <ac:chgData name="Sophie France (2404157)" userId="S::2404157@student.uwtsd.ac.uk::266a7c21-e41c-47ad-a023-83212a5f3115" providerId="AD" clId="Web-{0D5E2301-2ACA-E4B7-9CCD-A5E0CB2DB40D}" dt="2026-04-17T11:21:35.037" v="683" actId="14100"/>
          <ac:spMkLst>
            <pc:docMk/>
            <pc:sldMk cId="3063483798" sldId="275"/>
            <ac:spMk id="2" creationId="{992A11F9-0F94-0312-2693-A8B1AFC1058C}"/>
          </ac:spMkLst>
        </pc:spChg>
        <pc:spChg chg="add mod">
          <ac:chgData name="Sophie France (2404157)" userId="S::2404157@student.uwtsd.ac.uk::266a7c21-e41c-47ad-a023-83212a5f3115" providerId="AD" clId="Web-{0D5E2301-2ACA-E4B7-9CCD-A5E0CB2DB40D}" dt="2026-04-17T11:33:37.448" v="1011" actId="20577"/>
          <ac:spMkLst>
            <pc:docMk/>
            <pc:sldMk cId="3063483798" sldId="275"/>
            <ac:spMk id="15" creationId="{CDB93569-0EA1-C098-0E15-0B03B25B17DE}"/>
          </ac:spMkLst>
        </pc:spChg>
        <pc:spChg chg="add mod">
          <ac:chgData name="Sophie France (2404157)" userId="S::2404157@student.uwtsd.ac.uk::266a7c21-e41c-47ad-a023-83212a5f3115" providerId="AD" clId="Web-{0D5E2301-2ACA-E4B7-9CCD-A5E0CB2DB40D}" dt="2026-04-17T11:33:35.589" v="1010" actId="20577"/>
          <ac:spMkLst>
            <pc:docMk/>
            <pc:sldMk cId="3063483798" sldId="275"/>
            <ac:spMk id="16" creationId="{3346BE8D-EFE2-5281-75A7-8D1966A968EB}"/>
          </ac:spMkLst>
        </pc:spChg>
        <pc:spChg chg="add mod">
          <ac:chgData name="Sophie France (2404157)" userId="S::2404157@student.uwtsd.ac.uk::266a7c21-e41c-47ad-a023-83212a5f3115" providerId="AD" clId="Web-{0D5E2301-2ACA-E4B7-9CCD-A5E0CB2DB40D}" dt="2026-04-17T11:33:33.464" v="1008" actId="20577"/>
          <ac:spMkLst>
            <pc:docMk/>
            <pc:sldMk cId="3063483798" sldId="275"/>
            <ac:spMk id="17" creationId="{F214C244-4174-DF5D-F8D7-75866D6743DF}"/>
          </ac:spMkLst>
        </pc:spChg>
        <pc:spChg chg="add mod">
          <ac:chgData name="Sophie France (2404157)" userId="S::2404157@student.uwtsd.ac.uk::266a7c21-e41c-47ad-a023-83212a5f3115" providerId="AD" clId="Web-{0D5E2301-2ACA-E4B7-9CCD-A5E0CB2DB40D}" dt="2026-04-17T11:33:31.463" v="1006" actId="20577"/>
          <ac:spMkLst>
            <pc:docMk/>
            <pc:sldMk cId="3063483798" sldId="275"/>
            <ac:spMk id="18" creationId="{40B4ABD2-F390-4A18-0E8D-77FE76BA84F9}"/>
          </ac:spMkLst>
        </pc:spChg>
        <pc:graphicFrameChg chg="add mod ord modGraphic">
          <ac:chgData name="Sophie France (2404157)" userId="S::2404157@student.uwtsd.ac.uk::266a7c21-e41c-47ad-a023-83212a5f3115" providerId="AD" clId="Web-{0D5E2301-2ACA-E4B7-9CCD-A5E0CB2DB40D}" dt="2026-04-17T11:33:22.244" v="1003" actId="1076"/>
          <ac:graphicFrameMkLst>
            <pc:docMk/>
            <pc:sldMk cId="3063483798" sldId="275"/>
            <ac:graphicFrameMk id="8" creationId="{F2AE458B-9D98-0AFF-9C15-7674F84BF2BD}"/>
          </ac:graphicFrameMkLst>
        </pc:graphicFrameChg>
      </pc:sldChg>
      <pc:sldChg chg="modSp add replId">
        <pc:chgData name="Sophie France (2404157)" userId="S::2404157@student.uwtsd.ac.uk::266a7c21-e41c-47ad-a023-83212a5f3115" providerId="AD" clId="Web-{0D5E2301-2ACA-E4B7-9CCD-A5E0CB2DB40D}" dt="2026-04-17T11:44:44.724" v="1337" actId="20577"/>
        <pc:sldMkLst>
          <pc:docMk/>
          <pc:sldMk cId="1065286419" sldId="276"/>
        </pc:sldMkLst>
        <pc:spChg chg="mod">
          <ac:chgData name="Sophie France (2404157)" userId="S::2404157@student.uwtsd.ac.uk::266a7c21-e41c-47ad-a023-83212a5f3115" providerId="AD" clId="Web-{0D5E2301-2ACA-E4B7-9CCD-A5E0CB2DB40D}" dt="2026-04-17T11:44:44.724" v="1337" actId="20577"/>
          <ac:spMkLst>
            <pc:docMk/>
            <pc:sldMk cId="1065286419" sldId="276"/>
            <ac:spMk id="2" creationId="{201ED04D-FE45-98A8-D086-2E00185D5258}"/>
          </ac:spMkLst>
        </pc:spChg>
        <pc:spChg chg="mod">
          <ac:chgData name="Sophie France (2404157)" userId="S::2404157@student.uwtsd.ac.uk::266a7c21-e41c-47ad-a023-83212a5f3115" providerId="AD" clId="Web-{0D5E2301-2ACA-E4B7-9CCD-A5E0CB2DB40D}" dt="2026-04-17T11:36:48.254" v="1039" actId="1076"/>
          <ac:spMkLst>
            <pc:docMk/>
            <pc:sldMk cId="1065286419" sldId="276"/>
            <ac:spMk id="11" creationId="{AC3812FA-CCD3-B221-E5A0-DFEAE2C4C26F}"/>
          </ac:spMkLst>
        </pc:spChg>
        <pc:spChg chg="mod">
          <ac:chgData name="Sophie France (2404157)" userId="S::2404157@student.uwtsd.ac.uk::266a7c21-e41c-47ad-a023-83212a5f3115" providerId="AD" clId="Web-{0D5E2301-2ACA-E4B7-9CCD-A5E0CB2DB40D}" dt="2026-04-17T11:36:40.363" v="1037" actId="1076"/>
          <ac:spMkLst>
            <pc:docMk/>
            <pc:sldMk cId="1065286419" sldId="276"/>
            <ac:spMk id="15" creationId="{1325A590-DA54-F6FC-D6D3-2E5549FEC673}"/>
          </ac:spMkLst>
        </pc:spChg>
        <pc:spChg chg="mod">
          <ac:chgData name="Sophie France (2404157)" userId="S::2404157@student.uwtsd.ac.uk::266a7c21-e41c-47ad-a023-83212a5f3115" providerId="AD" clId="Web-{0D5E2301-2ACA-E4B7-9CCD-A5E0CB2DB40D}" dt="2026-04-17T11:42:16.925" v="1244" actId="20577"/>
          <ac:spMkLst>
            <pc:docMk/>
            <pc:sldMk cId="1065286419" sldId="276"/>
            <ac:spMk id="19" creationId="{9F39DDDF-CAFE-971D-1A16-8FC3E2DAF696}"/>
          </ac:spMkLst>
        </pc:spChg>
        <pc:graphicFrameChg chg="mod">
          <ac:chgData name="Sophie France (2404157)" userId="S::2404157@student.uwtsd.ac.uk::266a7c21-e41c-47ad-a023-83212a5f3115" providerId="AD" clId="Web-{0D5E2301-2ACA-E4B7-9CCD-A5E0CB2DB40D}" dt="2026-04-17T11:36:48.269" v="1040" actId="1076"/>
          <ac:graphicFrameMkLst>
            <pc:docMk/>
            <pc:sldMk cId="1065286419" sldId="276"/>
            <ac:graphicFrameMk id="14" creationId="{E06176D4-5D2F-16DB-093E-8C0F320E0725}"/>
          </ac:graphicFrameMkLst>
        </pc:graphicFrameChg>
        <pc:graphicFrameChg chg="mod">
          <ac:chgData name="Sophie France (2404157)" userId="S::2404157@student.uwtsd.ac.uk::266a7c21-e41c-47ad-a023-83212a5f3115" providerId="AD" clId="Web-{0D5E2301-2ACA-E4B7-9CCD-A5E0CB2DB40D}" dt="2026-04-17T11:36:40.379" v="1038" actId="1076"/>
          <ac:graphicFrameMkLst>
            <pc:docMk/>
            <pc:sldMk cId="1065286419" sldId="276"/>
            <ac:graphicFrameMk id="16" creationId="{8EBA814E-FF83-A424-3680-47DCD39D5564}"/>
          </ac:graphicFrameMkLst>
        </pc:graphicFrameChg>
        <pc:picChg chg="mod">
          <ac:chgData name="Sophie France (2404157)" userId="S::2404157@student.uwtsd.ac.uk::266a7c21-e41c-47ad-a023-83212a5f3115" providerId="AD" clId="Web-{0D5E2301-2ACA-E4B7-9CCD-A5E0CB2DB40D}" dt="2026-04-17T11:42:31.378" v="1248" actId="1076"/>
          <ac:picMkLst>
            <pc:docMk/>
            <pc:sldMk cId="1065286419" sldId="276"/>
            <ac:picMk id="8" creationId="{690775F5-2379-2FF7-CA15-F388B467AE34}"/>
          </ac:picMkLst>
        </pc:picChg>
        <pc:picChg chg="mod">
          <ac:chgData name="Sophie France (2404157)" userId="S::2404157@student.uwtsd.ac.uk::266a7c21-e41c-47ad-a023-83212a5f3115" providerId="AD" clId="Web-{0D5E2301-2ACA-E4B7-9CCD-A5E0CB2DB40D}" dt="2026-04-17T11:42:31.394" v="1249" actId="1076"/>
          <ac:picMkLst>
            <pc:docMk/>
            <pc:sldMk cId="1065286419" sldId="276"/>
            <ac:picMk id="12" creationId="{0EA0AB82-A0C4-1F5F-0C75-593F2F360C3C}"/>
          </ac:picMkLst>
        </pc:picChg>
        <pc:picChg chg="mod">
          <ac:chgData name="Sophie France (2404157)" userId="S::2404157@student.uwtsd.ac.uk::266a7c21-e41c-47ad-a023-83212a5f3115" providerId="AD" clId="Web-{0D5E2301-2ACA-E4B7-9CCD-A5E0CB2DB40D}" dt="2026-04-17T11:42:31.410" v="1250" actId="1076"/>
          <ac:picMkLst>
            <pc:docMk/>
            <pc:sldMk cId="1065286419" sldId="276"/>
            <ac:picMk id="17" creationId="{3896AE11-FC69-10FD-A979-DC5D7133DE91}"/>
          </ac:picMkLst>
        </pc:picChg>
        <pc:picChg chg="mod">
          <ac:chgData name="Sophie France (2404157)" userId="S::2404157@student.uwtsd.ac.uk::266a7c21-e41c-47ad-a023-83212a5f3115" providerId="AD" clId="Web-{0D5E2301-2ACA-E4B7-9CCD-A5E0CB2DB40D}" dt="2026-04-17T11:42:31.425" v="1251" actId="1076"/>
          <ac:picMkLst>
            <pc:docMk/>
            <pc:sldMk cId="1065286419" sldId="276"/>
            <ac:picMk id="18" creationId="{9FC24092-A600-321E-1B40-5DF8F96FD3FE}"/>
          </ac:picMkLst>
        </pc:picChg>
      </pc:sldChg>
      <pc:sldChg chg="addSp delSp modSp add replId">
        <pc:chgData name="Sophie France (2404157)" userId="S::2404157@student.uwtsd.ac.uk::266a7c21-e41c-47ad-a023-83212a5f3115" providerId="AD" clId="Web-{0D5E2301-2ACA-E4B7-9CCD-A5E0CB2DB40D}" dt="2026-04-17T11:44:45.365" v="1338" actId="20577"/>
        <pc:sldMkLst>
          <pc:docMk/>
          <pc:sldMk cId="770239932" sldId="277"/>
        </pc:sldMkLst>
        <pc:spChg chg="mod">
          <ac:chgData name="Sophie France (2404157)" userId="S::2404157@student.uwtsd.ac.uk::266a7c21-e41c-47ad-a023-83212a5f3115" providerId="AD" clId="Web-{0D5E2301-2ACA-E4B7-9CCD-A5E0CB2DB40D}" dt="2026-04-17T11:44:45.365" v="1338" actId="20577"/>
          <ac:spMkLst>
            <pc:docMk/>
            <pc:sldMk cId="770239932" sldId="277"/>
            <ac:spMk id="2" creationId="{F00F7978-133A-8432-93F5-8AA1F975B7FC}"/>
          </ac:spMkLst>
        </pc:spChg>
        <pc:spChg chg="mod">
          <ac:chgData name="Sophie France (2404157)" userId="S::2404157@student.uwtsd.ac.uk::266a7c21-e41c-47ad-a023-83212a5f3115" providerId="AD" clId="Web-{0D5E2301-2ACA-E4B7-9CCD-A5E0CB2DB40D}" dt="2026-04-17T11:37:21.896" v="1048" actId="1076"/>
          <ac:spMkLst>
            <pc:docMk/>
            <pc:sldMk cId="770239932" sldId="277"/>
            <ac:spMk id="6" creationId="{C105947A-A651-BBAE-3CDD-B888C29BD2D5}"/>
          </ac:spMkLst>
        </pc:spChg>
        <pc:graphicFrameChg chg="add mod modGraphic">
          <ac:chgData name="Sophie France (2404157)" userId="S::2404157@student.uwtsd.ac.uk::266a7c21-e41c-47ad-a023-83212a5f3115" providerId="AD" clId="Web-{0D5E2301-2ACA-E4B7-9CCD-A5E0CB2DB40D}" dt="2026-04-17T11:41:40.267" v="1237" actId="1076"/>
          <ac:graphicFrameMkLst>
            <pc:docMk/>
            <pc:sldMk cId="770239932" sldId="277"/>
            <ac:graphicFrameMk id="8" creationId="{E8873580-4022-6D89-A580-92AE4D7A79FE}"/>
          </ac:graphicFrameMkLst>
        </pc:graphicFrameChg>
        <pc:graphicFrameChg chg="add mod modGraphic">
          <ac:chgData name="Sophie France (2404157)" userId="S::2404157@student.uwtsd.ac.uk::266a7c21-e41c-47ad-a023-83212a5f3115" providerId="AD" clId="Web-{0D5E2301-2ACA-E4B7-9CCD-A5E0CB2DB40D}" dt="2026-04-17T11:41:43.783" v="1238" actId="1076"/>
          <ac:graphicFrameMkLst>
            <pc:docMk/>
            <pc:sldMk cId="770239932" sldId="277"/>
            <ac:graphicFrameMk id="11" creationId="{CAD05926-0B92-B37C-1846-518C425B0EDF}"/>
          </ac:graphicFrameMkLst>
        </pc:graphicFrameChg>
        <pc:picChg chg="mod">
          <ac:chgData name="Sophie France (2404157)" userId="S::2404157@student.uwtsd.ac.uk::266a7c21-e41c-47ad-a023-83212a5f3115" providerId="AD" clId="Web-{0D5E2301-2ACA-E4B7-9CCD-A5E0CB2DB40D}" dt="2026-04-17T11:42:23.644" v="1245" actId="1076"/>
          <ac:picMkLst>
            <pc:docMk/>
            <pc:sldMk cId="770239932" sldId="277"/>
            <ac:picMk id="3" creationId="{C87F19EF-CBA0-6865-833F-AF18AAF1DFF4}"/>
          </ac:picMkLst>
        </pc:picChg>
        <pc:picChg chg="mod">
          <ac:chgData name="Sophie France (2404157)" userId="S::2404157@student.uwtsd.ac.uk::266a7c21-e41c-47ad-a023-83212a5f3115" providerId="AD" clId="Web-{0D5E2301-2ACA-E4B7-9CCD-A5E0CB2DB40D}" dt="2026-04-17T11:42:23.675" v="1246" actId="1076"/>
          <ac:picMkLst>
            <pc:docMk/>
            <pc:sldMk cId="770239932" sldId="277"/>
            <ac:picMk id="4" creationId="{F4D26354-A3B5-E1F2-F982-89D925A263F1}"/>
          </ac:picMkLst>
        </pc:picChg>
        <pc:picChg chg="mod">
          <ac:chgData name="Sophie France (2404157)" userId="S::2404157@student.uwtsd.ac.uk::266a7c21-e41c-47ad-a023-83212a5f3115" providerId="AD" clId="Web-{0D5E2301-2ACA-E4B7-9CCD-A5E0CB2DB40D}" dt="2026-04-17T11:42:23.706" v="1247" actId="1076"/>
          <ac:picMkLst>
            <pc:docMk/>
            <pc:sldMk cId="770239932" sldId="277"/>
            <ac:picMk id="7" creationId="{69740259-582A-6615-A2E8-87ABBA632DA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506922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643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556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476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748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75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947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664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943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4292174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5870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266228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itbudd.com/academy/biomechanics-definition-and-examples" TargetMode="Externa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027BE-8FA8-75ED-4CB8-FD6B07145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/>
          <a:p>
            <a:r>
              <a:rPr lang="en-US" sz="2600" u="sng">
                <a:latin typeface="Aptos"/>
              </a:rPr>
              <a:t>Biomechanics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35312D-4046-6DDC-EDFC-CEFF085B51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latin typeface="Aptos"/>
              </a:rPr>
              <a:t>Sophie France </a:t>
            </a:r>
          </a:p>
          <a:p>
            <a:r>
              <a:rPr lang="en-US" sz="1800">
                <a:latin typeface="Aptos"/>
              </a:rPr>
              <a:t>2404157</a:t>
            </a:r>
          </a:p>
          <a:p>
            <a:r>
              <a:rPr lang="en-US" sz="1800">
                <a:latin typeface="Aptos"/>
              </a:rPr>
              <a:t>Sports and Exercise Therapy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EF197-484D-2C4F-43C4-DED9151E84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AC9C8BA-5CB4-485E-9362-124C4B94747C}" type="datetime1">
              <a:pPr>
                <a:spcAft>
                  <a:spcPts val="600"/>
                </a:spcAft>
              </a:pPr>
              <a:t>4/24/2026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95659-1E9E-AEEA-252B-E874F9511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BFD4D-8D47-3A18-FC05-C405DBEF9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8" name="Picture 7" descr="Biomechanics: Definition and Examples">
            <a:extLst>
              <a:ext uri="{FF2B5EF4-FFF2-40B4-BE49-F238E27FC236}">
                <a16:creationId xmlns:a16="http://schemas.microsoft.com/office/drawing/2014/main" id="{70C88376-4F72-5D22-CA04-C8883CB93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686" y="1446721"/>
            <a:ext cx="6036515" cy="39789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FE5B5E0-42BA-8B7C-4A2B-5A47BAD80D41}"/>
              </a:ext>
            </a:extLst>
          </p:cNvPr>
          <p:cNvSpPr txBox="1"/>
          <p:nvPr/>
        </p:nvSpPr>
        <p:spPr>
          <a:xfrm>
            <a:off x="10726873" y="5419800"/>
            <a:ext cx="323596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ptos"/>
              </a:rPr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1786521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2E069-4BC9-0776-2BDB-025FD2679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5713" y="426708"/>
            <a:ext cx="6850840" cy="1600200"/>
          </a:xfrm>
        </p:spPr>
        <p:txBody>
          <a:bodyPr/>
          <a:lstStyle/>
          <a:p>
            <a:r>
              <a:rPr lang="en-US" dirty="0">
                <a:latin typeface="Aptos"/>
              </a:rPr>
              <a:t>Experimental </a:t>
            </a:r>
            <a:r>
              <a:rPr lang="en-US">
                <a:latin typeface="Aptos"/>
              </a:rPr>
              <a:t>Question</a:t>
            </a:r>
            <a:endParaRPr lang="en-US" dirty="0">
              <a:latin typeface="Apto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C50FE7-6407-4EA4-8535-B407BE31C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84845" y="2757578"/>
            <a:ext cx="9985104" cy="1358961"/>
          </a:xfrm>
          <a:noFill/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Aptos"/>
              </a:rPr>
              <a:t>Do Males and Females Differ </a:t>
            </a:r>
            <a:r>
              <a:rPr lang="en-US" sz="2800">
                <a:latin typeface="Aptos"/>
              </a:rPr>
              <a:t>Significantly in LESS scores and Does This Reflect Known Sex Differences in ACL Epidemiology?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1490A-EA4E-A330-3AAF-65BD09AB0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A7CAB-F3B4-43C4-AA0D-55BB20AA71D1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AA9040-21A2-CBBB-6209-8A6B3174F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5B689F-78BE-B871-5CE9-BA196C51C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768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FA778-9C53-A2FC-BBF0-75415AF2C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23FD5-84AD-BF44-0DFF-DC8DD2C5A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5260" y="124784"/>
            <a:ext cx="4277293" cy="1600200"/>
          </a:xfrm>
        </p:spPr>
        <p:txBody>
          <a:bodyPr/>
          <a:lstStyle/>
          <a:p>
            <a:r>
              <a:rPr lang="en-US"/>
              <a:t>Epidemiology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87BDE-97EC-CDD9-650F-025B649B60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70578" y="856172"/>
            <a:ext cx="5219009" cy="1729178"/>
          </a:xfr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Aptos"/>
              </a:rPr>
              <a:t>ACL injuries are common in younger athletes </a:t>
            </a:r>
            <a:endParaRPr lang="en-US" sz="1800" dirty="0">
              <a:latin typeface="Aptos"/>
            </a:endParaRPr>
          </a:p>
          <a:p>
            <a:r>
              <a:rPr lang="en-US" sz="1800" dirty="0">
                <a:latin typeface="Aptos"/>
              </a:rPr>
              <a:t>There is an annual incidence of 20,200 in the UK af</a:t>
            </a:r>
            <a:r>
              <a:rPr lang="en-US" sz="1800">
                <a:latin typeface="Aptos"/>
              </a:rPr>
              <a:t>fecting 0.03% of the population</a:t>
            </a:r>
            <a:endParaRPr lang="en-US" sz="1800" dirty="0">
              <a:latin typeface="Aptos"/>
            </a:endParaRPr>
          </a:p>
          <a:p>
            <a:r>
              <a:rPr lang="en-US" sz="1400">
                <a:latin typeface="Aptos"/>
                <a:ea typeface="+mn-lt"/>
                <a:cs typeface="+mn-lt"/>
              </a:rPr>
              <a:t>(Maher et al., 2025) </a:t>
            </a:r>
            <a:endParaRPr lang="en-US" sz="1400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060FE1-AC97-DA4B-DB0D-13EAFFA52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02A-5967-49D5-8559-4E4BC8EAF006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67DB22-4569-6604-3B21-980367004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271F12-A2C8-C095-F69F-C37585204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3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C3E90D-DD59-10B9-89E6-E26C89181B8A}"/>
              </a:ext>
            </a:extLst>
          </p:cNvPr>
          <p:cNvSpPr txBox="1"/>
          <p:nvPr/>
        </p:nvSpPr>
        <p:spPr>
          <a:xfrm>
            <a:off x="6192497" y="3680746"/>
            <a:ext cx="5491327" cy="2400657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latin typeface="Aptos"/>
              </a:rPr>
              <a:t>Why do women have a higher incidence rate?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Aptos"/>
              </a:rPr>
              <a:t>Hormonal links</a:t>
            </a:r>
            <a:endParaRPr lang="en-US" dirty="0">
              <a:latin typeface="Aptos"/>
            </a:endParaRPr>
          </a:p>
          <a:p>
            <a:r>
              <a:rPr lang="en-US" dirty="0">
                <a:latin typeface="Aptos"/>
              </a:rPr>
              <a:t>&gt;</a:t>
            </a:r>
            <a:r>
              <a:rPr lang="en-US" dirty="0">
                <a:latin typeface="Aptos"/>
                <a:ea typeface="+mn-lt"/>
                <a:cs typeface="+mn-lt"/>
              </a:rPr>
              <a:t>Estrogen, progesterone, </a:t>
            </a:r>
            <a:r>
              <a:rPr lang="en-US" dirty="0" err="1">
                <a:latin typeface="Aptos"/>
                <a:ea typeface="+mn-lt"/>
                <a:cs typeface="+mn-lt"/>
              </a:rPr>
              <a:t>relaxin</a:t>
            </a:r>
            <a:r>
              <a:rPr lang="en-US" dirty="0">
                <a:latin typeface="Aptos"/>
                <a:ea typeface="+mn-lt"/>
                <a:cs typeface="+mn-lt"/>
              </a:rPr>
              <a:t>, and other sex hormones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Aptos"/>
                <a:ea typeface="+mn-lt"/>
                <a:cs typeface="+mn-lt"/>
              </a:rPr>
              <a:t>Anatomical differences</a:t>
            </a:r>
            <a:r>
              <a:rPr lang="en-US" sz="1400" i="1" dirty="0">
                <a:solidFill>
                  <a:srgbClr val="FF0000"/>
                </a:solidFill>
                <a:latin typeface="Aptos"/>
                <a:ea typeface="+mn-lt"/>
                <a:cs typeface="+mn-lt"/>
              </a:rPr>
              <a:t>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Aptos"/>
                <a:ea typeface="+mn-lt"/>
                <a:cs typeface="+mn-lt"/>
              </a:rPr>
              <a:t>Femoral Notch</a:t>
            </a:r>
            <a:r>
              <a:rPr lang="en-US" sz="1600" dirty="0">
                <a:latin typeface="Aptos"/>
                <a:ea typeface="+mn-lt"/>
                <a:cs typeface="+mn-lt"/>
              </a:rPr>
              <a:t> </a:t>
            </a:r>
          </a:p>
          <a:p>
            <a:r>
              <a:rPr lang="en-US" sz="1200">
                <a:latin typeface="Aptos"/>
                <a:ea typeface="+mn-lt"/>
                <a:cs typeface="+mn-lt"/>
              </a:rPr>
              <a:t>(Wang et al., 2020)</a:t>
            </a:r>
            <a:endParaRPr lang="en-US" sz="120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latin typeface="Aptos"/>
                <a:ea typeface="+mn-lt"/>
                <a:cs typeface="+mn-lt"/>
              </a:rPr>
              <a:t>Neuromuscular </a:t>
            </a:r>
            <a:endParaRPr lang="en-US" dirty="0">
              <a:latin typeface="Aptos"/>
              <a:ea typeface="+mn-lt"/>
              <a:cs typeface="+mn-lt"/>
            </a:endParaRPr>
          </a:p>
          <a:p>
            <a:r>
              <a:rPr lang="en-US" sz="1200">
                <a:latin typeface="Aptos"/>
                <a:ea typeface="+mn-lt"/>
                <a:cs typeface="+mn-lt"/>
              </a:rPr>
              <a:t>(Balachandar et al., 2017)</a:t>
            </a:r>
            <a:endParaRPr lang="en-US" sz="1200">
              <a:latin typeface="Apto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91B32B-3C8F-312B-5ED4-FCAA50FD77AC}"/>
              </a:ext>
            </a:extLst>
          </p:cNvPr>
          <p:cNvSpPr txBox="1"/>
          <p:nvPr/>
        </p:nvSpPr>
        <p:spPr>
          <a:xfrm>
            <a:off x="180444" y="930877"/>
            <a:ext cx="4882089" cy="2893100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latin typeface="Aptos"/>
              </a:rPr>
              <a:t>What is knee valgus and why is it bad?</a:t>
            </a:r>
          </a:p>
          <a:p>
            <a:r>
              <a:rPr lang="en-US">
                <a:latin typeface="Aptos"/>
              </a:rPr>
              <a:t>Knee valgus is the movement where the </a:t>
            </a:r>
            <a:r>
              <a:rPr lang="en-US" dirty="0">
                <a:latin typeface="Aptos"/>
              </a:rPr>
              <a:t>knee collapses inwards, this is </a:t>
            </a:r>
            <a:r>
              <a:rPr lang="en-US" err="1">
                <a:latin typeface="Aptos"/>
              </a:rPr>
              <a:t>angu</a:t>
            </a:r>
            <a:r>
              <a:rPr lang="en-US" dirty="0">
                <a:latin typeface="Aptos"/>
              </a:rPr>
              <a:t>lar displacement</a:t>
            </a:r>
          </a:p>
          <a:p>
            <a:r>
              <a:rPr lang="en-US" dirty="0">
                <a:latin typeface="Aptos"/>
              </a:rPr>
              <a:t>Knee valgus is the movement where the knee </a:t>
            </a:r>
            <a:r>
              <a:rPr lang="en-US">
                <a:latin typeface="Aptos"/>
              </a:rPr>
              <a:t>collapses inwards, this is angular displacement </a:t>
            </a:r>
            <a:r>
              <a:rPr lang="en-US" sz="1200" i="1">
                <a:solidFill>
                  <a:srgbClr val="FF0000"/>
                </a:solidFill>
                <a:latin typeface="Aptos"/>
              </a:rPr>
              <a:t>(</a:t>
            </a:r>
            <a:r>
              <a:rPr lang="en-US" sz="1200" i="1">
                <a:solidFill>
                  <a:srgbClr val="FF0000"/>
                </a:solidFill>
                <a:latin typeface="Aptos"/>
                <a:ea typeface="+mn-lt"/>
                <a:cs typeface="+mn-lt"/>
              </a:rPr>
              <a:t>the angle (in radians, degrees, or revolutions) through which a physical body rotates or revolves around a center or axis of rotation)</a:t>
            </a:r>
            <a:endParaRPr lang="en-US" sz="1200">
              <a:solidFill>
                <a:srgbClr val="000000"/>
              </a:solidFill>
              <a:latin typeface="Avenir Next LT Pro"/>
            </a:endParaRPr>
          </a:p>
          <a:p>
            <a:endParaRPr lang="en-US" dirty="0">
              <a:latin typeface="Aptos"/>
            </a:endParaRPr>
          </a:p>
          <a:p>
            <a:r>
              <a:rPr lang="en-US">
                <a:latin typeface="Aptos"/>
              </a:rPr>
              <a:t>It causes stress on </a:t>
            </a:r>
            <a:r>
              <a:rPr lang="en-US">
                <a:latin typeface="Aptos"/>
                <a:ea typeface="+mn-lt"/>
                <a:cs typeface="+mn-lt"/>
              </a:rPr>
              <a:t>ACL and</a:t>
            </a:r>
            <a:endParaRPr lang="en-US" dirty="0">
              <a:latin typeface="Aptos"/>
              <a:ea typeface="+mn-lt"/>
              <a:cs typeface="+mn-lt"/>
            </a:endParaRPr>
          </a:p>
          <a:p>
            <a:r>
              <a:rPr lang="en-US">
                <a:latin typeface="Aptos"/>
                <a:ea typeface="+mn-lt"/>
                <a:cs typeface="+mn-lt"/>
              </a:rPr>
              <a:t>forces </a:t>
            </a:r>
            <a:r>
              <a:rPr lang="en-US" dirty="0">
                <a:latin typeface="Aptos"/>
                <a:ea typeface="+mn-lt"/>
                <a:cs typeface="+mn-lt"/>
              </a:rPr>
              <a:t>the tibia to anteriorly translate </a:t>
            </a:r>
          </a:p>
          <a:p>
            <a:r>
              <a:rPr lang="en-US" sz="1400">
                <a:latin typeface="Aptos"/>
                <a:ea typeface="+mn-lt"/>
                <a:cs typeface="+mn-lt"/>
              </a:rPr>
              <a:t>(Bates et al., 2020) </a:t>
            </a:r>
            <a:endParaRPr lang="en-US" dirty="0">
              <a:latin typeface="Aptos"/>
              <a:ea typeface="+mn-lt"/>
              <a:cs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D7D863-C0E9-9DCA-9979-AFBE4C95E60B}"/>
              </a:ext>
            </a:extLst>
          </p:cNvPr>
          <p:cNvSpPr txBox="1"/>
          <p:nvPr/>
        </p:nvSpPr>
        <p:spPr>
          <a:xfrm>
            <a:off x="381000" y="4558393"/>
            <a:ext cx="4177393" cy="144655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"/>
              </a:rPr>
              <a:t>"An example of biomechanical deviation is dynamic knee valgus, considered by many to be one of the most important predictors of serious knee injury"​ </a:t>
            </a:r>
            <a:r>
              <a:rPr lang="en-US" sz="1600" dirty="0">
                <a:latin typeface="Aptos"/>
              </a:rPr>
              <a:t>(</a:t>
            </a:r>
            <a:r>
              <a:rPr lang="en-US" sz="1600" dirty="0" err="1">
                <a:latin typeface="Aptos"/>
              </a:rPr>
              <a:t>Dischiavi</a:t>
            </a:r>
            <a:r>
              <a:rPr lang="en-US" sz="1600" dirty="0">
                <a:latin typeface="Aptos"/>
              </a:rPr>
              <a:t> et al., 2019)​</a:t>
            </a:r>
          </a:p>
        </p:txBody>
      </p:sp>
    </p:spTree>
    <p:extLst>
      <p:ext uri="{BB962C8B-B14F-4D97-AF65-F5344CB8AC3E}">
        <p14:creationId xmlns:p14="http://schemas.microsoft.com/office/powerpoint/2010/main" val="3377065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A8997-FBD8-A7B9-0477-D4170C304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3788" y="326067"/>
            <a:ext cx="8791783" cy="1600200"/>
          </a:xfrm>
        </p:spPr>
        <p:txBody>
          <a:bodyPr/>
          <a:lstStyle/>
          <a:p>
            <a:r>
              <a:rPr lang="en-US"/>
              <a:t>Background</a:t>
            </a:r>
            <a:r>
              <a:rPr lang="en-US" dirty="0"/>
              <a:t> Information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E28914-E4D1-BDFE-7CEE-F04ECF8B2C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60051" y="1132165"/>
            <a:ext cx="5729921" cy="3196440"/>
          </a:xfr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>
                <a:latin typeface="Aptos"/>
                <a:ea typeface="+mn-lt"/>
                <a:cs typeface="+mn-lt"/>
              </a:rPr>
              <a:t>Coronal Plane Velocity </a:t>
            </a:r>
            <a:endParaRPr lang="en-US" sz="1800" i="1">
              <a:solidFill>
                <a:srgbClr val="FF0000"/>
              </a:solidFill>
              <a:latin typeface="Aptos"/>
              <a:ea typeface="+mn-lt"/>
              <a:cs typeface="+mn-lt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1800" dirty="0">
                <a:latin typeface="Aptos"/>
              </a:rPr>
              <a:t>Higher angular velocities in the coronal plane relate closely to knee abduction/ valgus, which links to ACL </a:t>
            </a:r>
            <a:r>
              <a:rPr lang="en-US" sz="1800">
                <a:latin typeface="Aptos"/>
              </a:rPr>
              <a:t>injury.</a:t>
            </a:r>
            <a:endParaRPr lang="en-US" sz="1800" dirty="0">
              <a:latin typeface="Aptos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1800">
                <a:latin typeface="Aptos"/>
              </a:rPr>
              <a:t>Alongside trunk lean, knee valgus is a primary cause of ACL injury </a:t>
            </a:r>
            <a:endParaRPr lang="en-US" sz="1800" i="1">
              <a:solidFill>
                <a:srgbClr val="FF0000"/>
              </a:solidFill>
              <a:latin typeface="Aptos"/>
              <a:ea typeface="+mn-lt"/>
              <a:cs typeface="+mn-lt"/>
            </a:endParaRPr>
          </a:p>
          <a:p>
            <a:r>
              <a:rPr lang="en-US" sz="1400">
                <a:latin typeface="Aptos"/>
                <a:ea typeface="+mn-lt"/>
                <a:cs typeface="+mn-lt"/>
              </a:rPr>
              <a:t>(Bates et al., 2020)</a:t>
            </a:r>
            <a:endParaRPr lang="en-US" sz="1400" i="1" dirty="0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39161A-B9F0-ED1D-E19F-93ED53598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E01D-1B8B-43D1-A28F-34E2DB3BF7EF}" type="datetime1">
              <a:t>4/24/2026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1453CB-DED4-BE97-CC8F-70DEB5618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4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98677C-7250-4DED-C790-CE990F124784}"/>
              </a:ext>
            </a:extLst>
          </p:cNvPr>
          <p:cNvSpPr txBox="1"/>
          <p:nvPr/>
        </p:nvSpPr>
        <p:spPr>
          <a:xfrm>
            <a:off x="95173" y="983501"/>
            <a:ext cx="3838325" cy="1261884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ptos"/>
              </a:rPr>
              <a:t>Angular Velocity: </a:t>
            </a:r>
          </a:p>
          <a:p>
            <a:r>
              <a:rPr lang="en-US" sz="2000">
                <a:latin typeface="Aptos"/>
                <a:ea typeface="+mn-lt"/>
                <a:cs typeface="+mn-lt"/>
              </a:rPr>
              <a:t>The rate at which an object rotates or revolves around an axis</a:t>
            </a:r>
          </a:p>
          <a:p>
            <a:r>
              <a:rPr lang="en-US" sz="1600">
                <a:latin typeface="Aptos"/>
                <a:ea typeface="+mn-lt"/>
                <a:cs typeface="+mn-lt"/>
              </a:rPr>
              <a:t>(Dos’ Santos et al., 2018)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50FAEB-6777-48FE-BF1E-E3903AA728DE}"/>
              </a:ext>
            </a:extLst>
          </p:cNvPr>
          <p:cNvSpPr txBox="1"/>
          <p:nvPr/>
        </p:nvSpPr>
        <p:spPr>
          <a:xfrm>
            <a:off x="708031" y="2799204"/>
            <a:ext cx="4661942" cy="3354765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u="sng">
                <a:latin typeface="Aptos"/>
              </a:rPr>
              <a:t>Kinematics</a:t>
            </a:r>
            <a:r>
              <a:rPr lang="en-US" u="sng" dirty="0">
                <a:latin typeface="Aptos"/>
              </a:rPr>
              <a:t> of correct landing</a:t>
            </a:r>
          </a:p>
          <a:p>
            <a:r>
              <a:rPr lang="en-US" b="1">
                <a:latin typeface="Aptos"/>
              </a:rPr>
              <a:t>Phase 1: Pre-landing</a:t>
            </a:r>
            <a:endParaRPr lang="en-US" b="1" dirty="0">
              <a:latin typeface="Aptos"/>
            </a:endParaRPr>
          </a:p>
          <a:p>
            <a:r>
              <a:rPr lang="en-US">
                <a:latin typeface="Aptos"/>
                <a:ea typeface="+mn-lt"/>
                <a:cs typeface="+mn-lt"/>
              </a:rPr>
              <a:t>Preparing the body for impact, involves slight flexion of hips and knees</a:t>
            </a:r>
            <a:endParaRPr lang="en-US">
              <a:latin typeface="Aptos"/>
            </a:endParaRPr>
          </a:p>
          <a:p>
            <a:r>
              <a:rPr lang="en-US" b="1">
                <a:latin typeface="Aptos"/>
              </a:rPr>
              <a:t>Phase 2: Initial contact</a:t>
            </a:r>
            <a:endParaRPr lang="en-US" b="1" dirty="0">
              <a:latin typeface="Aptos"/>
            </a:endParaRPr>
          </a:p>
          <a:p>
            <a:r>
              <a:rPr lang="en-US">
                <a:latin typeface="Aptos"/>
                <a:ea typeface="+mn-lt"/>
                <a:cs typeface="+mn-lt"/>
              </a:rPr>
              <a:t>The moment of impact, targeting the balls of the feet</a:t>
            </a:r>
            <a:endParaRPr lang="en-US" dirty="0">
              <a:latin typeface="Aptos"/>
            </a:endParaRPr>
          </a:p>
          <a:p>
            <a:r>
              <a:rPr lang="en-US" b="1">
                <a:latin typeface="Aptos"/>
              </a:rPr>
              <a:t>Phase 3: Descending phase </a:t>
            </a:r>
            <a:endParaRPr lang="en-US" b="1" dirty="0">
              <a:latin typeface="Aptos"/>
            </a:endParaRPr>
          </a:p>
          <a:p>
            <a:r>
              <a:rPr lang="en-US" dirty="0">
                <a:latin typeface="Aptos"/>
                <a:ea typeface="+mn-lt"/>
                <a:cs typeface="+mn-lt"/>
              </a:rPr>
              <a:t>The body continues to lower after contact until maximum joint flexion is reached, </a:t>
            </a:r>
            <a:r>
              <a:rPr lang="en-US">
                <a:latin typeface="Aptos"/>
                <a:ea typeface="+mn-lt"/>
                <a:cs typeface="+mn-lt"/>
              </a:rPr>
              <a:t>usually resulting in a "ready" position </a:t>
            </a:r>
            <a:endParaRPr lang="en-US">
              <a:solidFill>
                <a:srgbClr val="000000"/>
              </a:solidFill>
              <a:latin typeface="Aptos"/>
              <a:ea typeface="+mn-lt"/>
              <a:cs typeface="+mn-lt"/>
            </a:endParaRPr>
          </a:p>
          <a:p>
            <a:r>
              <a:rPr lang="en-US" sz="1400">
                <a:solidFill>
                  <a:srgbClr val="000000"/>
                </a:solidFill>
                <a:latin typeface="Aptos"/>
                <a:ea typeface="+mn-lt"/>
                <a:cs typeface="+mn-lt"/>
              </a:rPr>
              <a:t>(</a:t>
            </a:r>
            <a:r>
              <a:rPr lang="en-US" sz="1400">
                <a:latin typeface="Aptos"/>
                <a:ea typeface="+mn-lt"/>
                <a:cs typeface="+mn-lt"/>
              </a:rPr>
              <a:t>Lin, Lin Lee 2019)</a:t>
            </a:r>
            <a:endParaRPr lang="en-US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882020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A0159D-8A6A-DD7B-E059-57D08F302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6AA8B-6E9D-01DF-27F6-325AF0C5B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3788" y="326067"/>
            <a:ext cx="8791783" cy="1600200"/>
          </a:xfrm>
        </p:spPr>
        <p:txBody>
          <a:bodyPr/>
          <a:lstStyle/>
          <a:p>
            <a:r>
              <a:rPr lang="en-US"/>
              <a:t>Background</a:t>
            </a:r>
            <a:r>
              <a:rPr lang="en-US" dirty="0"/>
              <a:t> Information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2381AE-59E5-D68F-966A-E17D01AABC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95737" y="928058"/>
            <a:ext cx="5172027" cy="2403888"/>
          </a:xfr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1700" b="1">
                <a:latin typeface="Aptos"/>
                <a:ea typeface="+mn-lt"/>
                <a:cs typeface="+mn-lt"/>
              </a:rPr>
              <a:t>High Speed Deceleration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1700">
                <a:latin typeface="Aptos"/>
                <a:ea typeface="+mn-lt"/>
                <a:cs typeface="+mn-lt"/>
              </a:rPr>
              <a:t>Most non‑contact ACL injuries happen when an athlete slows down quickly while moving horizontally</a:t>
            </a:r>
            <a:endParaRPr lang="en-US" sz="1700" dirty="0">
              <a:latin typeface="Aptos"/>
              <a:ea typeface="+mn-lt"/>
              <a:cs typeface="+mn-lt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1700" dirty="0">
                <a:latin typeface="Aptos"/>
                <a:ea typeface="+mn-lt"/>
                <a:cs typeface="+mn-lt"/>
              </a:rPr>
              <a:t>When momentum is absorbed too quickly, the body cannot safely react and so inju</a:t>
            </a:r>
            <a:r>
              <a:rPr lang="en-US" sz="1700">
                <a:latin typeface="Aptos"/>
                <a:ea typeface="+mn-lt"/>
                <a:cs typeface="+mn-lt"/>
              </a:rPr>
              <a:t>ries occur</a:t>
            </a:r>
          </a:p>
          <a:p>
            <a:r>
              <a:rPr lang="en-US" sz="1500">
                <a:latin typeface="Aptos"/>
                <a:ea typeface="+mn-lt"/>
                <a:cs typeface="+mn-lt"/>
              </a:rPr>
              <a:t>(Della Villa et al., 2025)</a:t>
            </a:r>
            <a:endParaRPr lang="en-US" sz="1500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13F68E-5ADC-8240-E7FD-0470D4F95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1E01D-1B8B-43D1-A28F-34E2DB3BF7EF}" type="datetime1">
              <a:t>4/24/2026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F793B5-F0DB-A81E-6121-D3F2C2EDB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AC0829-7739-4177-D6ED-DF4621B47438}"/>
              </a:ext>
            </a:extLst>
          </p:cNvPr>
          <p:cNvSpPr txBox="1"/>
          <p:nvPr/>
        </p:nvSpPr>
        <p:spPr>
          <a:xfrm>
            <a:off x="122387" y="1119572"/>
            <a:ext cx="3838325" cy="1261884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ptos"/>
              </a:rPr>
              <a:t>Linear Velocity: </a:t>
            </a:r>
          </a:p>
          <a:p>
            <a:r>
              <a:rPr lang="en-US" sz="2000">
                <a:latin typeface="Aptos"/>
                <a:ea typeface="+mn-lt"/>
                <a:cs typeface="+mn-lt"/>
              </a:rPr>
              <a:t>The</a:t>
            </a:r>
            <a:r>
              <a:rPr lang="en-US" sz="2000" dirty="0">
                <a:latin typeface="Aptos"/>
                <a:ea typeface="+mn-lt"/>
                <a:cs typeface="+mn-lt"/>
              </a:rPr>
              <a:t> rate of change of an object's position</a:t>
            </a:r>
            <a:endParaRPr lang="en-US" dirty="0">
              <a:latin typeface="Aptos"/>
              <a:ea typeface="+mn-lt"/>
              <a:cs typeface="+mn-lt"/>
            </a:endParaRPr>
          </a:p>
          <a:p>
            <a:r>
              <a:rPr lang="en-US" sz="1600">
                <a:latin typeface="Aptos"/>
              </a:rPr>
              <a:t>(</a:t>
            </a:r>
            <a:r>
              <a:rPr lang="en-US" sz="1600">
                <a:latin typeface="Aptos"/>
                <a:ea typeface="+mn-lt"/>
                <a:cs typeface="+mn-lt"/>
              </a:rPr>
              <a:t>Grimshaw., 2019)</a:t>
            </a:r>
            <a:endParaRPr lang="en-US" sz="2000" dirty="0"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FC72F2-1437-3155-252F-CDEC0102FA53}"/>
              </a:ext>
            </a:extLst>
          </p:cNvPr>
          <p:cNvSpPr txBox="1"/>
          <p:nvPr/>
        </p:nvSpPr>
        <p:spPr>
          <a:xfrm>
            <a:off x="1213949" y="3197559"/>
            <a:ext cx="5477782" cy="3139321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latin typeface="Aptos"/>
              </a:rPr>
              <a:t>Newton's Third Law: </a:t>
            </a:r>
            <a:r>
              <a:rPr lang="en-US" u="sng">
                <a:latin typeface="Aptos"/>
                <a:ea typeface="+mn-lt"/>
                <a:cs typeface="+mn-lt"/>
              </a:rPr>
              <a:t>Law of action-reaction</a:t>
            </a:r>
            <a:r>
              <a:rPr lang="en-US" dirty="0">
                <a:latin typeface="Aptos"/>
                <a:ea typeface="+mn-lt"/>
                <a:cs typeface="+mn-lt"/>
              </a:rPr>
              <a:t> </a:t>
            </a:r>
          </a:p>
          <a:p>
            <a:r>
              <a:rPr lang="en-US" b="1">
                <a:latin typeface="Aptos"/>
              </a:rPr>
              <a:t>Action:</a:t>
            </a:r>
            <a:endParaRPr lang="en-US" b="1" dirty="0">
              <a:latin typeface="Aptos"/>
              <a:ea typeface="+mn-lt"/>
              <a:cs typeface="+mn-lt"/>
            </a:endParaRPr>
          </a:p>
          <a:p>
            <a:r>
              <a:rPr lang="en-US" dirty="0">
                <a:latin typeface="Aptos"/>
              </a:rPr>
              <a:t>The athlete creates a large force into the ground </a:t>
            </a:r>
            <a:r>
              <a:rPr lang="en-US">
                <a:latin typeface="Aptos"/>
              </a:rPr>
              <a:t>during a landing or a change of direction</a:t>
            </a:r>
            <a:endParaRPr lang="en-US" dirty="0">
              <a:latin typeface="Aptos"/>
            </a:endParaRPr>
          </a:p>
          <a:p>
            <a:r>
              <a:rPr lang="en-US" b="1">
                <a:latin typeface="Aptos"/>
              </a:rPr>
              <a:t>Reaction: </a:t>
            </a:r>
            <a:endParaRPr lang="en-US" b="1" dirty="0">
              <a:latin typeface="Aptos"/>
            </a:endParaRPr>
          </a:p>
          <a:p>
            <a:r>
              <a:rPr lang="en-US">
                <a:latin typeface="Aptos"/>
                <a:ea typeface="+mn-lt"/>
                <a:cs typeface="+mn-lt"/>
              </a:rPr>
              <a:t>The ground exerts an equal and opposite force back onto the athlete's leg</a:t>
            </a:r>
            <a:endParaRPr lang="en-US" sz="1400" i="1" dirty="0">
              <a:solidFill>
                <a:srgbClr val="FF0000"/>
              </a:solidFill>
              <a:latin typeface="Aptos"/>
              <a:ea typeface="+mn-lt"/>
              <a:cs typeface="+mn-lt"/>
            </a:endParaRPr>
          </a:p>
          <a:p>
            <a:r>
              <a:rPr lang="en-US" b="1">
                <a:solidFill>
                  <a:srgbClr val="000000"/>
                </a:solidFill>
                <a:latin typeface="Aptos"/>
                <a:ea typeface="+mn-lt"/>
                <a:cs typeface="+mn-lt"/>
              </a:rPr>
              <a:t>Result</a:t>
            </a:r>
            <a:r>
              <a:rPr lang="en-US" b="1">
                <a:latin typeface="Aptos"/>
              </a:rPr>
              <a:t>:</a:t>
            </a:r>
            <a:endParaRPr lang="en-US" sz="1400" i="1">
              <a:solidFill>
                <a:srgbClr val="FF0000"/>
              </a:solidFill>
              <a:latin typeface="Aptos"/>
            </a:endParaRPr>
          </a:p>
          <a:p>
            <a:r>
              <a:rPr lang="en-US" dirty="0">
                <a:latin typeface="Aptos"/>
                <a:ea typeface="+mn-lt"/>
                <a:cs typeface="+mn-lt"/>
              </a:rPr>
              <a:t>If the knee is in a vulnerable position </a:t>
            </a:r>
            <a:r>
              <a:rPr lang="en-US" sz="1400" i="1">
                <a:solidFill>
                  <a:srgbClr val="FF0000"/>
                </a:solidFill>
                <a:latin typeface="Aptos"/>
                <a:ea typeface="+mn-lt"/>
                <a:cs typeface="+mn-lt"/>
              </a:rPr>
              <a:t>,</a:t>
            </a:r>
            <a:r>
              <a:rPr lang="en-US">
                <a:latin typeface="Aptos"/>
                <a:ea typeface="+mn-lt"/>
                <a:cs typeface="+mn-lt"/>
              </a:rPr>
              <a:t> the force from the ground passes through the knee, injuring the ACL</a:t>
            </a:r>
          </a:p>
          <a:p>
            <a:r>
              <a:rPr lang="en-US" sz="1600">
                <a:latin typeface="Aptos"/>
              </a:rPr>
              <a:t>(</a:t>
            </a:r>
            <a:r>
              <a:rPr lang="en-US" sz="1600">
                <a:latin typeface="Aptos"/>
                <a:ea typeface="+mn-lt"/>
                <a:cs typeface="+mn-lt"/>
              </a:rPr>
              <a:t>Khosravi., 2025)</a:t>
            </a:r>
            <a:endParaRPr lang="en-US" sz="16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375196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A20C61-A1D1-1048-27D3-0488496AB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13D6A-7560-1464-09A0-319E69E8D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45" y="217723"/>
            <a:ext cx="4780501" cy="1743973"/>
          </a:xfrm>
        </p:spPr>
        <p:txBody>
          <a:bodyPr>
            <a:normAutofit/>
          </a:bodyPr>
          <a:lstStyle/>
          <a:p>
            <a:r>
              <a:rPr lang="en-US" dirty="0"/>
              <a:t>Landing Error </a:t>
            </a:r>
            <a:r>
              <a:rPr lang="en-US"/>
              <a:t>Scoring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29CB4-0CAF-907C-C6E6-362725827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403858"/>
            <a:ext cx="6103071" cy="64551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u="sng">
                <a:latin typeface="Aptos"/>
              </a:rPr>
              <a:t>Set Up</a:t>
            </a:r>
          </a:p>
          <a:p>
            <a:pPr marL="514350" indent="-514350">
              <a:buAutoNum type="arabicParenR"/>
            </a:pPr>
            <a:r>
              <a:rPr lang="en-US" sz="1800">
                <a:latin typeface="Aptos"/>
                <a:ea typeface="+mn-lt"/>
                <a:cs typeface="+mn-lt"/>
              </a:rPr>
              <a:t>Set up 2 cameras, each on a tripod, one in frontal plane the other in the sagittal plane 5m away from the bench</a:t>
            </a:r>
            <a:endParaRPr lang="en-US" sz="1800" dirty="0">
              <a:latin typeface="Aptos"/>
              <a:ea typeface="+mn-lt"/>
              <a:cs typeface="+mn-lt"/>
            </a:endParaRPr>
          </a:p>
          <a:p>
            <a:pPr marL="514350" indent="-514350">
              <a:buAutoNum type="arabicParenR"/>
            </a:pPr>
            <a:r>
              <a:rPr lang="en-US" sz="1800" dirty="0">
                <a:latin typeface="Aptos"/>
                <a:ea typeface="+mn-lt"/>
                <a:cs typeface="+mn-lt"/>
              </a:rPr>
              <a:t>Set </a:t>
            </a:r>
            <a:r>
              <a:rPr lang="en-US" sz="1800" err="1">
                <a:latin typeface="Aptos"/>
                <a:ea typeface="+mn-lt"/>
                <a:cs typeface="+mn-lt"/>
              </a:rPr>
              <a:t>Dartfis</a:t>
            </a:r>
            <a:r>
              <a:rPr lang="en-US" sz="1800" dirty="0">
                <a:latin typeface="Aptos"/>
                <a:ea typeface="+mn-lt"/>
                <a:cs typeface="+mn-lt"/>
              </a:rPr>
              <a:t>h to 120 FPS</a:t>
            </a:r>
          </a:p>
          <a:p>
            <a:pPr marL="0" indent="0">
              <a:buNone/>
            </a:pPr>
            <a:r>
              <a:rPr lang="en-US" sz="2000" u="sng">
                <a:latin typeface="Aptos"/>
                <a:ea typeface="+mn-lt"/>
                <a:cs typeface="+mn-lt"/>
              </a:rPr>
              <a:t>Method x3</a:t>
            </a:r>
          </a:p>
          <a:p>
            <a:pPr marL="514350" indent="-514350">
              <a:buAutoNum type="arabicParenR"/>
            </a:pPr>
            <a:r>
              <a:rPr lang="en-US" sz="1800">
                <a:latin typeface="Aptos"/>
                <a:ea typeface="+mn-lt"/>
                <a:cs typeface="+mn-lt"/>
              </a:rPr>
              <a:t>The subject stands on a 30-cm box or bench</a:t>
            </a:r>
            <a:endParaRPr lang="en-US" sz="1800" dirty="0">
              <a:latin typeface="Aptos"/>
              <a:ea typeface="+mn-lt"/>
              <a:cs typeface="+mn-lt"/>
            </a:endParaRPr>
          </a:p>
          <a:p>
            <a:pPr marL="514350" indent="-514350">
              <a:buAutoNum type="arabicParenR"/>
            </a:pPr>
            <a:r>
              <a:rPr lang="en-US" sz="1800" dirty="0">
                <a:latin typeface="Aptos"/>
                <a:ea typeface="+mn-lt"/>
                <a:cs typeface="+mn-lt"/>
              </a:rPr>
              <a:t>They then jump forward to a marker which is half of their height landing on both feet, </a:t>
            </a:r>
          </a:p>
          <a:p>
            <a:pPr marL="514350" indent="-514350">
              <a:buAutoNum type="arabicParenR"/>
            </a:pPr>
            <a:r>
              <a:rPr lang="en-US" sz="1800" dirty="0">
                <a:latin typeface="Aptos"/>
                <a:ea typeface="+mn-lt"/>
                <a:cs typeface="+mn-lt"/>
              </a:rPr>
              <a:t>Followed immediately by a maximum vertical jump</a:t>
            </a:r>
          </a:p>
          <a:p>
            <a:pPr marL="0" indent="0">
              <a:buNone/>
            </a:pPr>
            <a:r>
              <a:rPr lang="en-US" sz="2000" u="sng">
                <a:latin typeface="Aptos"/>
              </a:rPr>
              <a:t>Results</a:t>
            </a:r>
          </a:p>
          <a:p>
            <a:pPr marL="457200" indent="-457200">
              <a:buAutoNum type="arabicParenR"/>
            </a:pPr>
            <a:r>
              <a:rPr lang="en-US" sz="1800" dirty="0">
                <a:latin typeface="Aptos"/>
                <a:ea typeface="+mn-lt"/>
                <a:cs typeface="+mn-lt"/>
              </a:rPr>
              <a:t>The test is scored from 0 (no error) to 1 (error present) across 17 items, using Dartfish to observe if there is error or not</a:t>
            </a:r>
            <a:endParaRPr lang="en-US" sz="1800" dirty="0">
              <a:latin typeface="Apto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BCE952-4EC6-F309-C5B2-F87C93ADD3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9495" y="1385054"/>
            <a:ext cx="4147898" cy="2490151"/>
          </a:xfr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b="1">
                <a:latin typeface="Aptos"/>
              </a:rPr>
              <a:t>Participant Data: Female</a:t>
            </a:r>
            <a:endParaRPr lang="en-US" sz="1800" b="1" dirty="0"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1800">
                <a:latin typeface="Aptos"/>
              </a:rPr>
              <a:t>N =</a:t>
            </a:r>
            <a:r>
              <a:rPr lang="en-US" sz="1800">
                <a:latin typeface="Aptos"/>
                <a:ea typeface="+mn-lt"/>
                <a:cs typeface="+mn-lt"/>
              </a:rPr>
              <a:t> 10 </a:t>
            </a:r>
            <a:r>
              <a:rPr lang="en-US" sz="1800" dirty="0">
                <a:latin typeface="Aptos"/>
                <a:ea typeface="+mn-lt"/>
                <a:cs typeface="+mn-lt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ptos"/>
              </a:rPr>
              <a:t>Age: M</a:t>
            </a:r>
            <a:r>
              <a:rPr lang="en-US" sz="1800">
                <a:latin typeface="Aptos"/>
                <a:ea typeface="+mn-lt"/>
                <a:cs typeface="+mn-lt"/>
              </a:rPr>
              <a:t>ean = 22.1 ± 4.5years</a:t>
            </a:r>
          </a:p>
          <a:p>
            <a:pPr>
              <a:lnSpc>
                <a:spcPct val="150000"/>
              </a:lnSpc>
            </a:pPr>
            <a:r>
              <a:rPr lang="en-US" sz="1800">
                <a:latin typeface="Aptos"/>
              </a:rPr>
              <a:t>Weight: Mean = </a:t>
            </a:r>
            <a:r>
              <a:rPr lang="en-US" sz="1800">
                <a:latin typeface="Aptos"/>
                <a:ea typeface="+mn-lt"/>
                <a:cs typeface="+mn-lt"/>
              </a:rPr>
              <a:t>67.25 ± 11.47</a:t>
            </a:r>
            <a:endParaRPr lang="en-US" sz="1800"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1800">
                <a:latin typeface="Aptos"/>
              </a:rPr>
              <a:t>Height: Mean = </a:t>
            </a:r>
            <a:r>
              <a:rPr lang="en-US" sz="1800">
                <a:latin typeface="Aptos"/>
                <a:ea typeface="+mn-lt"/>
                <a:cs typeface="+mn-lt"/>
              </a:rPr>
              <a:t>164.83 ± 7.0 </a:t>
            </a:r>
            <a:endParaRPr lang="en-US" sz="1800" dirty="0">
              <a:latin typeface="Aptos"/>
            </a:endParaRPr>
          </a:p>
          <a:p>
            <a:endParaRPr lang="en-US" sz="1800" dirty="0">
              <a:ea typeface="+mn-lt"/>
              <a:cs typeface="+mn-lt"/>
            </a:endParaRPr>
          </a:p>
          <a:p>
            <a:endParaRPr lang="en-US" sz="1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62E566-7002-7D03-E10B-21EE9C977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C7C25-0478-4246-A73B-B1C8B05896FF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203090-0BCC-13DD-B82F-5323B5150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E0FFED-B038-8707-A4F8-BA39395AD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6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2F89DA-C3AF-6E1B-D45F-AF346664F6BD}"/>
              </a:ext>
            </a:extLst>
          </p:cNvPr>
          <p:cNvSpPr txBox="1"/>
          <p:nvPr/>
        </p:nvSpPr>
        <p:spPr>
          <a:xfrm>
            <a:off x="208511" y="4099184"/>
            <a:ext cx="4141977" cy="2509213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ptos"/>
              </a:rPr>
              <a:t>Participant Data: Male </a:t>
            </a:r>
          </a:p>
          <a:p>
            <a:pPr>
              <a:lnSpc>
                <a:spcPct val="200000"/>
              </a:lnSpc>
            </a:pPr>
            <a:r>
              <a:rPr lang="en-US">
                <a:latin typeface="Aptos"/>
              </a:rPr>
              <a:t>N = 10 </a:t>
            </a:r>
          </a:p>
          <a:p>
            <a:pPr>
              <a:lnSpc>
                <a:spcPct val="200000"/>
              </a:lnSpc>
            </a:pPr>
            <a:r>
              <a:rPr lang="en-US">
                <a:latin typeface="Aptos"/>
              </a:rPr>
              <a:t>Age: Mean = </a:t>
            </a:r>
            <a:r>
              <a:rPr lang="en-US">
                <a:latin typeface="Aptos"/>
                <a:ea typeface="+mn-lt"/>
                <a:cs typeface="+mn-lt"/>
              </a:rPr>
              <a:t>23.4 ± 4.17</a:t>
            </a:r>
          </a:p>
          <a:p>
            <a:pPr>
              <a:lnSpc>
                <a:spcPct val="200000"/>
              </a:lnSpc>
            </a:pPr>
            <a:r>
              <a:rPr lang="en-US">
                <a:latin typeface="Aptos"/>
                <a:ea typeface="+mn-lt"/>
                <a:cs typeface="+mn-lt"/>
              </a:rPr>
              <a:t>Weight: Mean = 77.4 ± 7.18 </a:t>
            </a:r>
          </a:p>
          <a:p>
            <a:pPr>
              <a:lnSpc>
                <a:spcPct val="200000"/>
              </a:lnSpc>
            </a:pPr>
            <a:r>
              <a:rPr lang="en-US">
                <a:latin typeface="Aptos"/>
                <a:ea typeface="+mn-lt"/>
                <a:cs typeface="+mn-lt"/>
              </a:rPr>
              <a:t>Height: Mean = 177.13 ± 4.59</a:t>
            </a:r>
            <a:endParaRPr lang="en-US" dirty="0">
              <a:latin typeface="Aptos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48596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EF8383-F5F4-0F30-FF89-4C63497993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EDEE6-FDCF-0455-434F-5D6FB63BE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17" y="116568"/>
            <a:ext cx="3932237" cy="1600200"/>
          </a:xfrm>
        </p:spPr>
        <p:txBody>
          <a:bodyPr/>
          <a:lstStyle/>
          <a:p>
            <a:r>
              <a:rPr lang="en-US">
                <a:latin typeface="Avenir Next LT Pro"/>
              </a:rPr>
              <a:t>Change of direction</a:t>
            </a:r>
            <a:r>
              <a:rPr lang="en-US"/>
              <a:t>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580AFB-E86B-7997-0B27-3BD37A9AB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C5E3-5857-4D66-93D3-433B1B7B8D84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A526B0-39D9-8663-5A10-DF3FD03E7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CBD992-E33B-B05E-A8DE-C548FB53C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7</a:t>
            </a:fld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D846B0D-C34C-43DD-B5C5-3877D8BF9222}"/>
              </a:ext>
            </a:extLst>
          </p:cNvPr>
          <p:cNvSpPr txBox="1">
            <a:spLocks/>
          </p:cNvSpPr>
          <p:nvPr/>
        </p:nvSpPr>
        <p:spPr>
          <a:xfrm>
            <a:off x="4964513" y="121705"/>
            <a:ext cx="6728999" cy="64959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u="sng">
                <a:latin typeface="Aptos"/>
              </a:rPr>
              <a:t>Set Up</a:t>
            </a:r>
            <a:endParaRPr lang="en-US" sz="1800" dirty="0">
              <a:latin typeface="Aptos"/>
            </a:endParaRPr>
          </a:p>
          <a:p>
            <a:pPr marL="457200" indent="-457200">
              <a:buAutoNum type="arabicParenR"/>
            </a:pPr>
            <a:r>
              <a:rPr lang="en-US" sz="1600">
                <a:latin typeface="Aptos"/>
              </a:rPr>
              <a:t>Set</a:t>
            </a:r>
            <a:r>
              <a:rPr lang="en-US" sz="1600">
                <a:latin typeface="Aptos"/>
                <a:ea typeface="+mn-lt"/>
                <a:cs typeface="+mn-lt"/>
              </a:rPr>
              <a:t> up a 10m running/sprinting distance using cones, a 45° COD and 5-10m sprint </a:t>
            </a:r>
            <a:endParaRPr lang="en-US" sz="1600">
              <a:latin typeface="Aptos"/>
            </a:endParaRPr>
          </a:p>
          <a:p>
            <a:pPr marL="514350" indent="-514350">
              <a:buAutoNum type="arabicParenR"/>
            </a:pPr>
            <a:r>
              <a:rPr lang="en-US" sz="1600">
                <a:latin typeface="Aptos"/>
                <a:ea typeface="+mn-lt"/>
                <a:cs typeface="+mn-lt"/>
              </a:rPr>
              <a:t>Set up 2 cameras, each on a tripod, one in frontal plane the other in the sagittal plane 5m from the cones with Brower Timing Systems light gates on either side of the start line and the COD</a:t>
            </a:r>
            <a:endParaRPr lang="en-US" sz="1600" dirty="0">
              <a:latin typeface="Aptos"/>
              <a:ea typeface="+mn-lt"/>
              <a:cs typeface="+mn-lt"/>
            </a:endParaRPr>
          </a:p>
          <a:p>
            <a:pPr marL="514350" indent="-514350">
              <a:buFont typeface="Arial" panose="020B0604020202020204" pitchFamily="34" charset="0"/>
              <a:buAutoNum type="arabicParenR"/>
            </a:pPr>
            <a:r>
              <a:rPr lang="en-US" sz="1600" dirty="0">
                <a:latin typeface="Aptos"/>
                <a:ea typeface="+mn-lt"/>
                <a:cs typeface="+mn-lt"/>
              </a:rPr>
              <a:t>Set </a:t>
            </a:r>
            <a:r>
              <a:rPr lang="en-US" sz="1600" err="1">
                <a:latin typeface="Aptos"/>
                <a:ea typeface="+mn-lt"/>
                <a:cs typeface="+mn-lt"/>
              </a:rPr>
              <a:t>Dartfis</a:t>
            </a:r>
            <a:r>
              <a:rPr lang="en-US" sz="1600">
                <a:latin typeface="Aptos"/>
                <a:ea typeface="+mn-lt"/>
                <a:cs typeface="+mn-lt"/>
              </a:rPr>
              <a:t>h to 120 FPS </a:t>
            </a:r>
            <a:endParaRPr lang="en-US" sz="1600" dirty="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u="sng">
                <a:latin typeface="Aptos"/>
                <a:ea typeface="+mn-lt"/>
                <a:cs typeface="+mn-lt"/>
              </a:rPr>
              <a:t>Method x3</a:t>
            </a:r>
          </a:p>
          <a:p>
            <a:pPr marL="457200" indent="-457200">
              <a:buAutoNum type="arabicParenR"/>
            </a:pPr>
            <a:r>
              <a:rPr lang="en-US" sz="1600">
                <a:latin typeface="Aptos"/>
                <a:ea typeface="+mn-lt"/>
                <a:cs typeface="+mn-lt"/>
              </a:rPr>
              <a:t>On 'GO', the athlete sprints at maximum speed to the turning line.</a:t>
            </a:r>
          </a:p>
          <a:p>
            <a:pPr marL="457200" indent="-457200">
              <a:buAutoNum type="arabicParenR"/>
            </a:pPr>
            <a:r>
              <a:rPr lang="en-US" sz="1600">
                <a:latin typeface="Aptos"/>
                <a:ea typeface="+mn-lt"/>
                <a:cs typeface="+mn-lt"/>
              </a:rPr>
              <a:t>When reaching the cut line, the athlete must plant their foot to change direction </a:t>
            </a:r>
          </a:p>
          <a:p>
            <a:pPr marL="457200" indent="-457200">
              <a:buAutoNum type="arabicParenR"/>
            </a:pPr>
            <a:r>
              <a:rPr lang="en-US" sz="1600">
                <a:latin typeface="Aptos"/>
                <a:ea typeface="+mn-lt"/>
                <a:cs typeface="+mn-lt"/>
              </a:rPr>
              <a:t>The athlete accelerates through the </a:t>
            </a:r>
            <a:r>
              <a:rPr lang="en-US" sz="1600" dirty="0">
                <a:latin typeface="Aptos"/>
                <a:ea typeface="+mn-lt"/>
                <a:cs typeface="+mn-lt"/>
              </a:rPr>
              <a:t>finish line, </a:t>
            </a:r>
            <a:r>
              <a:rPr lang="en-US" sz="1600">
                <a:latin typeface="Aptos"/>
                <a:ea typeface="+mn-lt"/>
                <a:cs typeface="+mn-lt"/>
              </a:rPr>
              <a:t>finishing the sprint.</a:t>
            </a:r>
          </a:p>
          <a:p>
            <a:pPr marL="0" indent="0">
              <a:buNone/>
            </a:pPr>
            <a:r>
              <a:rPr lang="en-US" sz="1800" u="sng">
                <a:latin typeface="Aptos"/>
              </a:rPr>
              <a:t>Results</a:t>
            </a:r>
            <a:endParaRPr lang="en-US" sz="1800" u="sng" dirty="0">
              <a:latin typeface="Aptos"/>
            </a:endParaRPr>
          </a:p>
          <a:p>
            <a:pPr marL="342900" indent="-342900">
              <a:buAutoNum type="arabicParenR"/>
            </a:pPr>
            <a:r>
              <a:rPr lang="en-US" sz="1600" dirty="0">
                <a:latin typeface="Aptos"/>
              </a:rPr>
              <a:t>Use Dartfish to </a:t>
            </a:r>
            <a:r>
              <a:rPr lang="en-US" sz="1600" dirty="0" err="1">
                <a:latin typeface="Aptos"/>
              </a:rPr>
              <a:t>analyse</a:t>
            </a:r>
            <a:r>
              <a:rPr lang="en-US" sz="1600" dirty="0">
                <a:latin typeface="Aptos"/>
              </a:rPr>
              <a:t> the movements and use the angle tool to measure displacements and other angles necessary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965F639-6292-65AC-3E3F-8AEFF24A73AF}"/>
              </a:ext>
            </a:extLst>
          </p:cNvPr>
          <p:cNvSpPr txBox="1">
            <a:spLocks/>
          </p:cNvSpPr>
          <p:nvPr/>
        </p:nvSpPr>
        <p:spPr>
          <a:xfrm>
            <a:off x="127852" y="1262590"/>
            <a:ext cx="4147898" cy="2490151"/>
          </a:xfrm>
          <a:prstGeom prst="rect">
            <a:avLst/>
          </a:prstGeo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>
                <a:latin typeface="Aptos"/>
              </a:rPr>
              <a:t>Participant Data: Female</a:t>
            </a:r>
            <a:endParaRPr lang="en-US" sz="1800" b="1" dirty="0">
              <a:latin typeface="Aptos"/>
            </a:endParaRPr>
          </a:p>
          <a:p>
            <a:r>
              <a:rPr lang="en-US" sz="1800">
                <a:latin typeface="Aptos"/>
              </a:rPr>
              <a:t>N =</a:t>
            </a:r>
            <a:r>
              <a:rPr lang="en-US" sz="1800">
                <a:latin typeface="Aptos"/>
                <a:ea typeface="+mn-lt"/>
                <a:cs typeface="+mn-lt"/>
              </a:rPr>
              <a:t> 10 </a:t>
            </a:r>
            <a:r>
              <a:rPr lang="en-US" sz="1800" dirty="0">
                <a:latin typeface="Aptos"/>
                <a:ea typeface="+mn-lt"/>
                <a:cs typeface="+mn-lt"/>
              </a:rPr>
              <a:t> </a:t>
            </a:r>
          </a:p>
          <a:p>
            <a:r>
              <a:rPr lang="en-US" sz="1800">
                <a:latin typeface="Aptos"/>
              </a:rPr>
              <a:t>Age: M</a:t>
            </a:r>
            <a:r>
              <a:rPr lang="en-US" sz="1800">
                <a:latin typeface="Aptos"/>
                <a:ea typeface="+mn-lt"/>
                <a:cs typeface="+mn-lt"/>
              </a:rPr>
              <a:t>ean = 22.1 ± 4.5years</a:t>
            </a:r>
          </a:p>
          <a:p>
            <a:r>
              <a:rPr lang="en-US" sz="1800">
                <a:latin typeface="Aptos"/>
              </a:rPr>
              <a:t>Weight: Mean = </a:t>
            </a:r>
            <a:r>
              <a:rPr lang="en-US" sz="1800">
                <a:latin typeface="Aptos"/>
                <a:ea typeface="+mn-lt"/>
                <a:cs typeface="+mn-lt"/>
              </a:rPr>
              <a:t>67.25 ± 11.47</a:t>
            </a:r>
            <a:endParaRPr lang="en-US" sz="1800">
              <a:latin typeface="Aptos"/>
            </a:endParaRPr>
          </a:p>
          <a:p>
            <a:r>
              <a:rPr lang="en-US" sz="1800">
                <a:latin typeface="Aptos"/>
              </a:rPr>
              <a:t>Height: Mean = </a:t>
            </a:r>
            <a:r>
              <a:rPr lang="en-US" sz="1800">
                <a:latin typeface="Aptos"/>
                <a:ea typeface="+mn-lt"/>
                <a:cs typeface="+mn-lt"/>
              </a:rPr>
              <a:t>164.83 ± 7.0 </a:t>
            </a:r>
            <a:endParaRPr lang="en-US" sz="1800" dirty="0">
              <a:latin typeface="Aptos"/>
            </a:endParaRPr>
          </a:p>
          <a:p>
            <a:endParaRPr lang="en-US" sz="1800" dirty="0">
              <a:ea typeface="+mn-lt"/>
              <a:cs typeface="+mn-lt"/>
            </a:endParaRPr>
          </a:p>
          <a:p>
            <a:endParaRPr lang="en-US" sz="1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A477B6-C49F-6B76-2B7E-F5CC0DEB16BB}"/>
              </a:ext>
            </a:extLst>
          </p:cNvPr>
          <p:cNvSpPr txBox="1"/>
          <p:nvPr/>
        </p:nvSpPr>
        <p:spPr>
          <a:xfrm>
            <a:off x="126868" y="4003934"/>
            <a:ext cx="4141977" cy="2509213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ptos"/>
              </a:rPr>
              <a:t>Participant Data: Male </a:t>
            </a:r>
          </a:p>
          <a:p>
            <a:pPr>
              <a:lnSpc>
                <a:spcPct val="200000"/>
              </a:lnSpc>
            </a:pPr>
            <a:r>
              <a:rPr lang="en-US">
                <a:latin typeface="Aptos"/>
              </a:rPr>
              <a:t>N = 10 </a:t>
            </a:r>
          </a:p>
          <a:p>
            <a:pPr>
              <a:lnSpc>
                <a:spcPct val="200000"/>
              </a:lnSpc>
            </a:pPr>
            <a:r>
              <a:rPr lang="en-US">
                <a:latin typeface="Aptos"/>
              </a:rPr>
              <a:t>Age: Mean = </a:t>
            </a:r>
            <a:r>
              <a:rPr lang="en-US">
                <a:latin typeface="Aptos"/>
                <a:ea typeface="+mn-lt"/>
                <a:cs typeface="+mn-lt"/>
              </a:rPr>
              <a:t>23.4 ± 4.17</a:t>
            </a:r>
          </a:p>
          <a:p>
            <a:pPr>
              <a:lnSpc>
                <a:spcPct val="200000"/>
              </a:lnSpc>
            </a:pPr>
            <a:r>
              <a:rPr lang="en-US">
                <a:latin typeface="Aptos"/>
                <a:ea typeface="+mn-lt"/>
                <a:cs typeface="+mn-lt"/>
              </a:rPr>
              <a:t>Weight: Mean = 77.4 ± 7.18 </a:t>
            </a:r>
          </a:p>
          <a:p>
            <a:pPr>
              <a:lnSpc>
                <a:spcPct val="200000"/>
              </a:lnSpc>
            </a:pPr>
            <a:r>
              <a:rPr lang="en-US">
                <a:latin typeface="Aptos"/>
                <a:ea typeface="+mn-lt"/>
                <a:cs typeface="+mn-lt"/>
              </a:rPr>
              <a:t>Height: Mean = 177.13 ± 4.59</a:t>
            </a:r>
            <a:endParaRPr lang="en-US" dirty="0">
              <a:latin typeface="Aptos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48984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903C75-8755-DFA9-CDE6-612182BDC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ED04D-FE45-98A8-D086-2E00185D5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4" y="3702"/>
            <a:ext cx="6851706" cy="1600200"/>
          </a:xfrm>
        </p:spPr>
        <p:txBody>
          <a:bodyPr/>
          <a:lstStyle/>
          <a:p>
            <a:r>
              <a:rPr lang="en-US">
                <a:latin typeface="Avenir Next LT Pro"/>
              </a:rPr>
              <a:t>Average LESS Results</a:t>
            </a:r>
            <a:r>
              <a:rPr lang="en-US"/>
              <a:t>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5EF889-762F-C6A1-F220-AD9C19A2B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81ED3-25D6-4E89-A092-3D7048E321EF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389F89-3564-2140-2F3E-34403E4C4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15068" y="6528947"/>
            <a:ext cx="3470128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AC3812FA-CCD3-B221-E5A0-DFEAE2C4C26F}"/>
              </a:ext>
            </a:extLst>
          </p:cNvPr>
          <p:cNvSpPr txBox="1">
            <a:spLocks/>
          </p:cNvSpPr>
          <p:nvPr/>
        </p:nvSpPr>
        <p:spPr>
          <a:xfrm>
            <a:off x="70479" y="1164253"/>
            <a:ext cx="3601557" cy="2480397"/>
          </a:xfrm>
          <a:prstGeom prst="rect">
            <a:avLst/>
          </a:prstGeo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Aptos"/>
              </a:rPr>
              <a:t>Female</a:t>
            </a:r>
            <a:r>
              <a:rPr lang="en-US" sz="2000">
                <a:latin typeface="Aptos"/>
              </a:rPr>
              <a:t> n = 10</a:t>
            </a:r>
            <a:endParaRPr lang="en-US" sz="2000" dirty="0">
              <a:latin typeface="Aptos"/>
            </a:endParaRPr>
          </a:p>
          <a:p>
            <a:r>
              <a:rPr lang="en-US" sz="2000">
                <a:latin typeface="Aptos"/>
              </a:rPr>
              <a:t>Knee Valgus Score = 5/10</a:t>
            </a:r>
            <a:endParaRPr lang="en-US" sz="2000" dirty="0">
              <a:latin typeface="Aptos"/>
            </a:endParaRPr>
          </a:p>
          <a:p>
            <a:endParaRPr lang="en-US" sz="2000" dirty="0">
              <a:latin typeface="Aptos"/>
            </a:endParaRPr>
          </a:p>
          <a:p>
            <a:endParaRPr lang="en-US" sz="2000" dirty="0">
              <a:latin typeface="Aptos"/>
            </a:endParaRPr>
          </a:p>
          <a:p>
            <a:endParaRPr lang="en-US" sz="2000" dirty="0">
              <a:latin typeface="Aptos"/>
            </a:endParaRPr>
          </a:p>
          <a:p>
            <a:endParaRPr lang="en-US" sz="2000" dirty="0">
              <a:latin typeface="Aptos"/>
            </a:endParaRPr>
          </a:p>
        </p:txBody>
      </p:sp>
      <p:pic>
        <p:nvPicPr>
          <p:cNvPr id="8" name="Picture 7" descr="A table with black letters&#10;&#10;AI-generated content may be incorrect.">
            <a:extLst>
              <a:ext uri="{FF2B5EF4-FFF2-40B4-BE49-F238E27FC236}">
                <a16:creationId xmlns:a16="http://schemas.microsoft.com/office/drawing/2014/main" id="{690775F5-2379-2FF7-CA15-F388B467AE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546" y="2366010"/>
            <a:ext cx="1328007" cy="4133265"/>
          </a:xfrm>
          <a:prstGeom prst="rect">
            <a:avLst/>
          </a:prstGeom>
        </p:spPr>
      </p:pic>
      <p:pic>
        <p:nvPicPr>
          <p:cNvPr id="12" name="Picture 11" descr="A table with text on it&#10;&#10;AI-generated content may be incorrect.">
            <a:extLst>
              <a:ext uri="{FF2B5EF4-FFF2-40B4-BE49-F238E27FC236}">
                <a16:creationId xmlns:a16="http://schemas.microsoft.com/office/drawing/2014/main" id="{0EA0AB82-A0C4-1F5F-0C75-593F2F360C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6661" y="2361157"/>
            <a:ext cx="1303926" cy="4142971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E06176D4-5D2F-16DB-093E-8C0F320E07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312624"/>
              </p:ext>
            </p:extLst>
          </p:nvPr>
        </p:nvGraphicFramePr>
        <p:xfrm>
          <a:off x="240493" y="2141230"/>
          <a:ext cx="3325302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2651">
                  <a:extLst>
                    <a:ext uri="{9D8B030D-6E8A-4147-A177-3AD203B41FA5}">
                      <a16:colId xmlns:a16="http://schemas.microsoft.com/office/drawing/2014/main" val="1990815687"/>
                    </a:ext>
                  </a:extLst>
                </a:gridCol>
                <a:gridCol w="1662651">
                  <a:extLst>
                    <a:ext uri="{9D8B030D-6E8A-4147-A177-3AD203B41FA5}">
                      <a16:colId xmlns:a16="http://schemas.microsoft.com/office/drawing/2014/main" val="3040042366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b="1" i="0" u="none" strike="noStrike" noProof="0" dirty="0">
                          <a:latin typeface="Aptos"/>
                        </a:rPr>
                        <a:t>N° in Risk </a:t>
                      </a:r>
                      <a:r>
                        <a:rPr lang="en-US" sz="1800" b="1" i="0" u="none" strike="noStrike" noProof="0" dirty="0" err="1">
                          <a:latin typeface="Aptos"/>
                        </a:rPr>
                        <a:t>Catagory</a:t>
                      </a:r>
                      <a:endParaRPr lang="en-US" b="1" dirty="0" err="1">
                        <a:latin typeface="Apto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0828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3001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Mod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1461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4409606"/>
                  </a:ext>
                </a:extLst>
              </a:tr>
            </a:tbl>
          </a:graphicData>
        </a:graphic>
      </p:graphicFrame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1325A590-DA54-F6FC-D6D3-2E5549FEC673}"/>
              </a:ext>
            </a:extLst>
          </p:cNvPr>
          <p:cNvSpPr txBox="1">
            <a:spLocks/>
          </p:cNvSpPr>
          <p:nvPr/>
        </p:nvSpPr>
        <p:spPr>
          <a:xfrm>
            <a:off x="116382" y="3867543"/>
            <a:ext cx="3601557" cy="2480397"/>
          </a:xfrm>
          <a:prstGeom prst="rect">
            <a:avLst/>
          </a:prstGeo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Aptos"/>
              </a:rPr>
              <a:t>Male</a:t>
            </a:r>
            <a:r>
              <a:rPr lang="en-US" sz="2000">
                <a:latin typeface="Aptos"/>
              </a:rPr>
              <a:t> n = 10</a:t>
            </a:r>
            <a:endParaRPr lang="en-US" sz="2000" dirty="0">
              <a:latin typeface="Aptos"/>
            </a:endParaRPr>
          </a:p>
          <a:p>
            <a:r>
              <a:rPr lang="en-US" sz="2000">
                <a:latin typeface="Aptos"/>
              </a:rPr>
              <a:t>Knee Valgus Score = 7/10</a:t>
            </a:r>
            <a:endParaRPr lang="en-US" sz="2000" dirty="0">
              <a:latin typeface="Aptos"/>
            </a:endParaRPr>
          </a:p>
          <a:p>
            <a:endParaRPr lang="en-US" sz="2000" dirty="0">
              <a:latin typeface="Aptos"/>
            </a:endParaRPr>
          </a:p>
          <a:p>
            <a:endParaRPr lang="en-US" sz="2000" dirty="0">
              <a:latin typeface="Aptos"/>
            </a:endParaRPr>
          </a:p>
          <a:p>
            <a:endParaRPr lang="en-US" sz="2000" dirty="0">
              <a:latin typeface="Aptos"/>
            </a:endParaRPr>
          </a:p>
          <a:p>
            <a:endParaRPr lang="en-US" sz="2000" dirty="0">
              <a:latin typeface="Aptos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8EBA814E-FF83-A424-3680-47DCD39D55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370725"/>
              </p:ext>
            </p:extLst>
          </p:nvPr>
        </p:nvGraphicFramePr>
        <p:xfrm>
          <a:off x="230099" y="4799828"/>
          <a:ext cx="3325302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2651">
                  <a:extLst>
                    <a:ext uri="{9D8B030D-6E8A-4147-A177-3AD203B41FA5}">
                      <a16:colId xmlns:a16="http://schemas.microsoft.com/office/drawing/2014/main" val="1990815687"/>
                    </a:ext>
                  </a:extLst>
                </a:gridCol>
                <a:gridCol w="1662651">
                  <a:extLst>
                    <a:ext uri="{9D8B030D-6E8A-4147-A177-3AD203B41FA5}">
                      <a16:colId xmlns:a16="http://schemas.microsoft.com/office/drawing/2014/main" val="3040042366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Aptos"/>
                        </a:rPr>
                        <a:t>N° in Risk </a:t>
                      </a:r>
                      <a:r>
                        <a:rPr lang="en-US" dirty="0" err="1">
                          <a:latin typeface="Aptos"/>
                        </a:rPr>
                        <a:t>Catagory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0828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3001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Mod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4</a:t>
                      </a: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1461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3</a:t>
                      </a: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4409606"/>
                  </a:ext>
                </a:extLst>
              </a:tr>
            </a:tbl>
          </a:graphicData>
        </a:graphic>
      </p:graphicFrame>
      <p:pic>
        <p:nvPicPr>
          <p:cNvPr id="17" name="Picture 16" descr="A number on a pink background&#10;&#10;AI-generated content may be incorrect.">
            <a:extLst>
              <a:ext uri="{FF2B5EF4-FFF2-40B4-BE49-F238E27FC236}">
                <a16:creationId xmlns:a16="http://schemas.microsoft.com/office/drawing/2014/main" id="{3896AE11-FC69-10FD-A979-DC5D7133DE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5162" y="2379519"/>
            <a:ext cx="1303403" cy="4124608"/>
          </a:xfrm>
          <a:prstGeom prst="rect">
            <a:avLst/>
          </a:prstGeom>
        </p:spPr>
      </p:pic>
      <p:pic>
        <p:nvPicPr>
          <p:cNvPr id="18" name="Picture 17" descr="A screenshot of a number&#10;&#10;AI-generated content may be incorrect.">
            <a:extLst>
              <a:ext uri="{FF2B5EF4-FFF2-40B4-BE49-F238E27FC236}">
                <a16:creationId xmlns:a16="http://schemas.microsoft.com/office/drawing/2014/main" id="{9FC24092-A600-321E-1B40-5DF8F96FD3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5919" y="2397791"/>
            <a:ext cx="1291109" cy="410642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F39DDDF-CAFE-971D-1A16-8FC3E2DAF696}"/>
              </a:ext>
            </a:extLst>
          </p:cNvPr>
          <p:cNvSpPr txBox="1"/>
          <p:nvPr/>
        </p:nvSpPr>
        <p:spPr>
          <a:xfrm>
            <a:off x="8882187" y="803508"/>
            <a:ext cx="2538009" cy="923330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Stiff Landing Scores</a:t>
            </a:r>
          </a:p>
          <a:p>
            <a:r>
              <a:rPr lang="en-US">
                <a:latin typeface="Aptos"/>
              </a:rPr>
              <a:t>Female = 7/ 10 </a:t>
            </a:r>
          </a:p>
          <a:p>
            <a:r>
              <a:rPr lang="en-US">
                <a:latin typeface="Aptos"/>
              </a:rPr>
              <a:t>Male = 8/10</a:t>
            </a:r>
            <a:endParaRPr lang="en-US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065286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54C78-9C11-F61D-393F-EBE4CC9F38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F7978-133A-8432-93F5-8AA1F975B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" y="120626"/>
            <a:ext cx="6447755" cy="1600200"/>
          </a:xfrm>
        </p:spPr>
        <p:txBody>
          <a:bodyPr/>
          <a:lstStyle/>
          <a:p>
            <a:r>
              <a:rPr lang="en-US">
                <a:latin typeface="Avenir Next LT Pro"/>
              </a:rPr>
              <a:t>Average COD</a:t>
            </a:r>
            <a:r>
              <a:rPr lang="en-US" dirty="0">
                <a:latin typeface="Avenir Next LT Pro"/>
              </a:rPr>
              <a:t> Results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D02DFA-F95E-1E9A-B979-D84F3EE6E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81ED3-25D6-4E89-A092-3D7048E321EF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05947A-A651-BBAE-3CDD-B888C29BD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79333" y="6427959"/>
            <a:ext cx="2285815" cy="282499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pic>
        <p:nvPicPr>
          <p:cNvPr id="3" name="Picture 2" descr="A table with letters and numbers&#10;&#10;AI-generated content may be incorrect.">
            <a:extLst>
              <a:ext uri="{FF2B5EF4-FFF2-40B4-BE49-F238E27FC236}">
                <a16:creationId xmlns:a16="http://schemas.microsoft.com/office/drawing/2014/main" id="{C87F19EF-CBA0-6865-833F-AF18AAF1D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8249" y="1614994"/>
            <a:ext cx="1365586" cy="4004939"/>
          </a:xfrm>
          <a:prstGeom prst="rect">
            <a:avLst/>
          </a:prstGeom>
        </p:spPr>
      </p:pic>
      <p:pic>
        <p:nvPicPr>
          <p:cNvPr id="4" name="Picture 3" descr="A table with numbers and text&#10;&#10;AI-generated content may be incorrect.">
            <a:extLst>
              <a:ext uri="{FF2B5EF4-FFF2-40B4-BE49-F238E27FC236}">
                <a16:creationId xmlns:a16="http://schemas.microsoft.com/office/drawing/2014/main" id="{F4D26354-A3B5-E1F2-F982-89D925A263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8583" y="1582328"/>
            <a:ext cx="1511261" cy="4062961"/>
          </a:xfrm>
          <a:prstGeom prst="rect">
            <a:avLst/>
          </a:prstGeom>
        </p:spPr>
      </p:pic>
      <p:pic>
        <p:nvPicPr>
          <p:cNvPr id="7" name="Picture 6" descr="A table with numbers and text&#10;&#10;AI-generated content may be incorrect.">
            <a:extLst>
              <a:ext uri="{FF2B5EF4-FFF2-40B4-BE49-F238E27FC236}">
                <a16:creationId xmlns:a16="http://schemas.microsoft.com/office/drawing/2014/main" id="{69740259-582A-6615-A2E8-87ABBA632D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8153" y="1577229"/>
            <a:ext cx="1510722" cy="4062436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8873580-4022-6D89-A580-92AE4D7A79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6051147"/>
              </p:ext>
            </p:extLst>
          </p:nvPr>
        </p:nvGraphicFramePr>
        <p:xfrm>
          <a:off x="238698" y="1523999"/>
          <a:ext cx="3850410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3470">
                  <a:extLst>
                    <a:ext uri="{9D8B030D-6E8A-4147-A177-3AD203B41FA5}">
                      <a16:colId xmlns:a16="http://schemas.microsoft.com/office/drawing/2014/main" val="423830370"/>
                    </a:ext>
                  </a:extLst>
                </a:gridCol>
                <a:gridCol w="1283470">
                  <a:extLst>
                    <a:ext uri="{9D8B030D-6E8A-4147-A177-3AD203B41FA5}">
                      <a16:colId xmlns:a16="http://schemas.microsoft.com/office/drawing/2014/main" val="3863053862"/>
                    </a:ext>
                  </a:extLst>
                </a:gridCol>
                <a:gridCol w="1283470">
                  <a:extLst>
                    <a:ext uri="{9D8B030D-6E8A-4147-A177-3AD203B41FA5}">
                      <a16:colId xmlns:a16="http://schemas.microsoft.com/office/drawing/2014/main" val="1176209194"/>
                    </a:ext>
                  </a:extLst>
                </a:gridCol>
              </a:tblGrid>
              <a:tr h="209391">
                <a:tc grid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>
                          <a:latin typeface="Aptos"/>
                        </a:rPr>
                        <a:t>Knee Valgus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0248348"/>
                  </a:ext>
                </a:extLst>
              </a:tr>
              <a:tr h="2093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>
                          <a:latin typeface="Aptos"/>
                        </a:rPr>
                        <a:t>Sex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>
                          <a:latin typeface="Aptos"/>
                        </a:rPr>
                        <a:t>Mean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>
                          <a:latin typeface="Aptos"/>
                        </a:rPr>
                        <a:t>SD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0973958"/>
                  </a:ext>
                </a:extLst>
              </a:tr>
              <a:tr h="631657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Female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8.6°</a:t>
                      </a:r>
                    </a:p>
                    <a:p>
                      <a:pPr lvl="0">
                        <a:buNone/>
                      </a:pP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2.28°</a:t>
                      </a:r>
                    </a:p>
                    <a:p>
                      <a:pPr lvl="0">
                        <a:buNone/>
                      </a:pP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3758155"/>
                  </a:ext>
                </a:extLst>
              </a:tr>
              <a:tr h="631657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Male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 8.1°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2.69°</a:t>
                      </a:r>
                    </a:p>
                    <a:p>
                      <a:pPr lvl="0">
                        <a:buNone/>
                      </a:pP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2331092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AD05926-0B92-B37C-1846-518C425B0E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7779082"/>
              </p:ext>
            </p:extLst>
          </p:nvPr>
        </p:nvGraphicFramePr>
        <p:xfrm>
          <a:off x="238697" y="4076239"/>
          <a:ext cx="3850410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3470">
                  <a:extLst>
                    <a:ext uri="{9D8B030D-6E8A-4147-A177-3AD203B41FA5}">
                      <a16:colId xmlns:a16="http://schemas.microsoft.com/office/drawing/2014/main" val="423830370"/>
                    </a:ext>
                  </a:extLst>
                </a:gridCol>
                <a:gridCol w="1283470">
                  <a:extLst>
                    <a:ext uri="{9D8B030D-6E8A-4147-A177-3AD203B41FA5}">
                      <a16:colId xmlns:a16="http://schemas.microsoft.com/office/drawing/2014/main" val="3863053862"/>
                    </a:ext>
                  </a:extLst>
                </a:gridCol>
                <a:gridCol w="1283470">
                  <a:extLst>
                    <a:ext uri="{9D8B030D-6E8A-4147-A177-3AD203B41FA5}">
                      <a16:colId xmlns:a16="http://schemas.microsoft.com/office/drawing/2014/main" val="1176209194"/>
                    </a:ext>
                  </a:extLst>
                </a:gridCol>
              </a:tblGrid>
              <a:tr h="209391">
                <a:tc grid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>
                          <a:latin typeface="Aptos"/>
                        </a:rPr>
                        <a:t>Trunk Lean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0248348"/>
                  </a:ext>
                </a:extLst>
              </a:tr>
              <a:tr h="2093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>
                          <a:latin typeface="Aptos"/>
                        </a:rPr>
                        <a:t>Sex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>
                          <a:latin typeface="Aptos"/>
                        </a:rPr>
                        <a:t>Mean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>
                          <a:latin typeface="Aptos"/>
                        </a:rPr>
                        <a:t>SD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0973958"/>
                  </a:ext>
                </a:extLst>
              </a:tr>
              <a:tr h="631657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Female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 15.61°</a:t>
                      </a:r>
                    </a:p>
                    <a:p>
                      <a:pPr lvl="0">
                        <a:buNone/>
                      </a:pP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3.12°</a:t>
                      </a:r>
                    </a:p>
                    <a:p>
                      <a:pPr lvl="0">
                        <a:buNone/>
                      </a:pP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3758155"/>
                  </a:ext>
                </a:extLst>
              </a:tr>
              <a:tr h="631657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Male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18.75°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2.33°</a:t>
                      </a:r>
                    </a:p>
                    <a:p>
                      <a:pPr lvl="0">
                        <a:buNone/>
                      </a:pP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23310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0239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81C89B-5142-ECCB-2987-C90AC8A15C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7F468-A144-53A2-982E-554C0C8CE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017" y="115256"/>
            <a:ext cx="8862284" cy="1600200"/>
          </a:xfrm>
        </p:spPr>
        <p:txBody>
          <a:bodyPr/>
          <a:lstStyle/>
          <a:p>
            <a:r>
              <a:rPr lang="en-US">
                <a:latin typeface="Avenir Next LT Pro"/>
              </a:rPr>
              <a:t>Less scores data analysis</a:t>
            </a:r>
            <a:endParaRPr lang="en-US" dirty="0">
              <a:latin typeface="Avenir Next LT Pro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71596333-57F0-5597-E2CE-DC7A1E5B04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2390224"/>
              </p:ext>
            </p:extLst>
          </p:nvPr>
        </p:nvGraphicFramePr>
        <p:xfrm>
          <a:off x="2399898" y="1418919"/>
          <a:ext cx="7398810" cy="165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62">
                  <a:extLst>
                    <a:ext uri="{9D8B030D-6E8A-4147-A177-3AD203B41FA5}">
                      <a16:colId xmlns:a16="http://schemas.microsoft.com/office/drawing/2014/main" val="1986184235"/>
                    </a:ext>
                  </a:extLst>
                </a:gridCol>
                <a:gridCol w="1479762">
                  <a:extLst>
                    <a:ext uri="{9D8B030D-6E8A-4147-A177-3AD203B41FA5}">
                      <a16:colId xmlns:a16="http://schemas.microsoft.com/office/drawing/2014/main" val="3172679367"/>
                    </a:ext>
                  </a:extLst>
                </a:gridCol>
                <a:gridCol w="1479762">
                  <a:extLst>
                    <a:ext uri="{9D8B030D-6E8A-4147-A177-3AD203B41FA5}">
                      <a16:colId xmlns:a16="http://schemas.microsoft.com/office/drawing/2014/main" val="588339170"/>
                    </a:ext>
                  </a:extLst>
                </a:gridCol>
                <a:gridCol w="1479762">
                  <a:extLst>
                    <a:ext uri="{9D8B030D-6E8A-4147-A177-3AD203B41FA5}">
                      <a16:colId xmlns:a16="http://schemas.microsoft.com/office/drawing/2014/main" val="2634498311"/>
                    </a:ext>
                  </a:extLst>
                </a:gridCol>
                <a:gridCol w="1479762">
                  <a:extLst>
                    <a:ext uri="{9D8B030D-6E8A-4147-A177-3AD203B41FA5}">
                      <a16:colId xmlns:a16="http://schemas.microsoft.com/office/drawing/2014/main" val="833201726"/>
                    </a:ext>
                  </a:extLst>
                </a:gridCol>
              </a:tblGrid>
              <a:tr h="370840">
                <a:tc gridSpan="5">
                  <a:txBody>
                    <a:bodyPr/>
                    <a:lstStyle/>
                    <a:p>
                      <a:pPr algn="ctr"/>
                      <a:r>
                        <a:rPr lang="en-US">
                          <a:latin typeface="Aptos"/>
                        </a:rPr>
                        <a:t>Data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6819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Statistic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P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T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Degrees of Freedom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Confidence Interval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09961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0.285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–1.101</a:t>
                      </a:r>
                      <a:endParaRPr lang="en-US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18</a:t>
                      </a:r>
                      <a:endParaRPr lang="en-US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–19.19 to +5.99.</a:t>
                      </a:r>
                      <a:endParaRPr lang="en-US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2250669"/>
                  </a:ext>
                </a:extLst>
              </a:tr>
            </a:tbl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0A3EE7-B3BD-6004-B57D-DA9736DD36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1332" y="4721810"/>
            <a:ext cx="3721080" cy="1979786"/>
          </a:xfr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latin typeface="Aptos"/>
                <a:ea typeface="Calibri"/>
                <a:cs typeface="Calibri"/>
              </a:rPr>
              <a:t>Confidence Interval</a:t>
            </a:r>
          </a:p>
          <a:p>
            <a:r>
              <a:rPr lang="en-US">
                <a:latin typeface="Aptos"/>
                <a:ea typeface="Calibri"/>
                <a:cs typeface="Calibri"/>
              </a:rPr>
              <a:t>Because the confidence interval includes zero, the difference between males and females might not be real. It could be higher, lower, or the same.</a:t>
            </a:r>
          </a:p>
          <a:p>
            <a:endParaRPr lang="en-US" sz="1200" i="1" dirty="0">
              <a:solidFill>
                <a:srgbClr val="FF0000"/>
              </a:solidFill>
              <a:latin typeface="Aptos"/>
              <a:ea typeface="Calibri"/>
              <a:cs typeface="Calibri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F41C75-D79F-49C1-1667-00A667890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82A01-1B78-4D67-952C-F2A09F202438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0FED9A-1F0D-A272-6139-9D2A7F2ED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4C315-D671-4450-19E4-14D8CC0C5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10</a:t>
            </a:fld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E6E5BF22-5BA9-1FB7-BA2E-292057CE99CF}"/>
              </a:ext>
            </a:extLst>
          </p:cNvPr>
          <p:cNvSpPr txBox="1">
            <a:spLocks/>
          </p:cNvSpPr>
          <p:nvPr/>
        </p:nvSpPr>
        <p:spPr>
          <a:xfrm>
            <a:off x="183301" y="3438411"/>
            <a:ext cx="5740839" cy="1979786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 fontScale="925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</a:t>
            </a:r>
            <a:r>
              <a:rPr lang="en-US" b="1" dirty="0">
                <a:latin typeface="Aptos"/>
              </a:rPr>
              <a:t>P Value</a:t>
            </a:r>
            <a:r>
              <a:rPr lang="en-US" dirty="0">
                <a:latin typeface="Aptos"/>
              </a:rPr>
              <a:t> </a:t>
            </a:r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Shows </a:t>
            </a:r>
            <a:r>
              <a:rPr lang="en-US" b="1">
                <a:solidFill>
                  <a:srgbClr val="FF0000"/>
                </a:solidFill>
                <a:latin typeface="Aptos"/>
              </a:rPr>
              <a:t>no statistically significant differences in LESS scores </a:t>
            </a:r>
            <a:r>
              <a:rPr lang="en-US">
                <a:latin typeface="Aptos"/>
              </a:rPr>
              <a:t>for male's</a:t>
            </a:r>
            <a:r>
              <a:rPr lang="en-US" dirty="0">
                <a:latin typeface="Aptos"/>
              </a:rPr>
              <a:t> vs females</a:t>
            </a:r>
            <a:endParaRPr lang="en-US">
              <a:latin typeface="Aptos"/>
            </a:endParaRPr>
          </a:p>
          <a:p>
            <a:r>
              <a:rPr lang="en-US">
                <a:latin typeface="Aptos"/>
              </a:rPr>
              <a:t>The</a:t>
            </a:r>
            <a:r>
              <a:rPr lang="en-US" dirty="0">
                <a:latin typeface="Aptos"/>
                <a:ea typeface="+mn-lt"/>
                <a:cs typeface="+mn-lt"/>
              </a:rPr>
              <a:t> probability that this difference happened by chance is 28.5% </a:t>
            </a:r>
            <a:endParaRPr lang="en-US">
              <a:latin typeface="Aptos"/>
              <a:ea typeface="+mn-lt"/>
              <a:cs typeface="+mn-lt"/>
            </a:endParaRPr>
          </a:p>
          <a:p>
            <a:r>
              <a:rPr lang="en-US">
                <a:latin typeface="Aptos"/>
                <a:ea typeface="+mn-lt"/>
                <a:cs typeface="+mn-lt"/>
              </a:rPr>
              <a:t>This is much higher than the usual threshold of .05 </a:t>
            </a:r>
            <a:endParaRPr lang="en-US">
              <a:latin typeface="Aptos"/>
            </a:endParaRP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0B6465-C2E7-AEFB-8C17-B81FF2834BB2}"/>
              </a:ext>
            </a:extLst>
          </p:cNvPr>
          <p:cNvSpPr txBox="1"/>
          <p:nvPr/>
        </p:nvSpPr>
        <p:spPr>
          <a:xfrm>
            <a:off x="7246514" y="3339306"/>
            <a:ext cx="4367487" cy="1077218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ptos"/>
              </a:rPr>
              <a:t>T Value</a:t>
            </a:r>
          </a:p>
          <a:p>
            <a:r>
              <a:rPr lang="en-US" sz="1600" dirty="0">
                <a:latin typeface="Aptos"/>
                <a:ea typeface="+mn-lt"/>
                <a:cs typeface="+mn-lt"/>
              </a:rPr>
              <a:t>Shows the difference between the two groups is </a:t>
            </a:r>
            <a:r>
              <a:rPr lang="en-US" sz="1600">
                <a:latin typeface="Aptos"/>
                <a:ea typeface="+mn-lt"/>
                <a:cs typeface="+mn-lt"/>
              </a:rPr>
              <a:t>insignificant compared</a:t>
            </a:r>
            <a:r>
              <a:rPr lang="en-US" sz="1600" dirty="0">
                <a:latin typeface="Aptos"/>
                <a:ea typeface="+mn-lt"/>
                <a:cs typeface="+mn-lt"/>
              </a:rPr>
              <a:t> to how much the scores vary overall.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DBE82D-C4D8-5AEA-20AD-13ADB53FAA82}"/>
              </a:ext>
            </a:extLst>
          </p:cNvPr>
          <p:cNvSpPr txBox="1"/>
          <p:nvPr/>
        </p:nvSpPr>
        <p:spPr>
          <a:xfrm>
            <a:off x="9952541" y="117274"/>
            <a:ext cx="2110823" cy="1077218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Data analysis was done using SPSS using an Independent </a:t>
            </a:r>
            <a:r>
              <a:rPr lang="en-US" sz="1600">
                <a:latin typeface="Aptos"/>
              </a:rPr>
              <a:t>T-Test</a:t>
            </a:r>
          </a:p>
        </p:txBody>
      </p:sp>
    </p:spTree>
    <p:extLst>
      <p:ext uri="{BB962C8B-B14F-4D97-AF65-F5344CB8AC3E}">
        <p14:creationId xmlns:p14="http://schemas.microsoft.com/office/powerpoint/2010/main" val="2134841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A11F9-0F94-0312-2693-A8B1AFC10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571" y="583473"/>
            <a:ext cx="6218236" cy="1600200"/>
          </a:xfrm>
        </p:spPr>
        <p:txBody>
          <a:bodyPr/>
          <a:lstStyle/>
          <a:p>
            <a:r>
              <a:rPr lang="en-US">
                <a:latin typeface="Avenir Next LT Pro"/>
              </a:rPr>
              <a:t>Other Aspects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F2AE458B-9D98-0AFF-9C15-7674F84BF2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4618261"/>
              </p:ext>
            </p:extLst>
          </p:nvPr>
        </p:nvGraphicFramePr>
        <p:xfrm>
          <a:off x="5104482" y="2524698"/>
          <a:ext cx="6055226" cy="23053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88105">
                  <a:extLst>
                    <a:ext uri="{9D8B030D-6E8A-4147-A177-3AD203B41FA5}">
                      <a16:colId xmlns:a16="http://schemas.microsoft.com/office/drawing/2014/main" val="2267532623"/>
                    </a:ext>
                  </a:extLst>
                </a:gridCol>
                <a:gridCol w="2967121">
                  <a:extLst>
                    <a:ext uri="{9D8B030D-6E8A-4147-A177-3AD203B41FA5}">
                      <a16:colId xmlns:a16="http://schemas.microsoft.com/office/drawing/2014/main" val="2031728844"/>
                    </a:ext>
                  </a:extLst>
                </a:gridCol>
              </a:tblGrid>
              <a:tr h="370839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>
                          <a:latin typeface="Aptos"/>
                        </a:rPr>
                        <a:t>Significant or Not?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694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>
                          <a:latin typeface="Aptos"/>
                        </a:rPr>
                        <a:t>Movement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>
                          <a:latin typeface="Aptos"/>
                        </a:rPr>
                        <a:t>P Value </a:t>
                      </a:r>
                      <a:r>
                        <a:rPr lang="en-US" sz="1800" b="1" i="0" u="none" strike="noStrike" noProof="0">
                          <a:latin typeface="Aptos"/>
                        </a:rPr>
                        <a:t>(Sig. 2‑tailed)</a:t>
                      </a:r>
                      <a:endParaRPr lang="en-US" b="1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72425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Knee Valgus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0.673</a:t>
                      </a:r>
                      <a:endParaRPr lang="en-US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345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Stiff Landing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0.628</a:t>
                      </a: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2701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ptos"/>
                        </a:rPr>
                        <a:t>COD Knee </a:t>
                      </a:r>
                      <a:r>
                        <a:rPr lang="en-US">
                          <a:latin typeface="Aptos"/>
                        </a:rPr>
                        <a:t>Valgus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0.690</a:t>
                      </a:r>
                      <a:endParaRPr lang="en-US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5943381"/>
                  </a:ext>
                </a:extLst>
              </a:tr>
              <a:tr h="4511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>
                          <a:latin typeface="Aptos"/>
                        </a:rPr>
                        <a:t>COD Trunk Lean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0.030 </a:t>
                      </a:r>
                      <a:endParaRPr lang="en-US" sz="1400" b="0" i="1" u="none" strike="noStrike" noProof="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9185193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3AC2D-C562-63BE-F6DE-F133168C1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308BB-0A54-4ABE-9F9D-8B371587B2E3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6D1EBE-429A-B620-F9F2-48AC0DF3E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E77111-CD56-6FA1-2502-8F1FD9841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11</a:t>
            </a:fld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DB93569-0EA1-C098-0E15-0B03B25B17DE}"/>
              </a:ext>
            </a:extLst>
          </p:cNvPr>
          <p:cNvSpPr txBox="1"/>
          <p:nvPr/>
        </p:nvSpPr>
        <p:spPr>
          <a:xfrm>
            <a:off x="765262" y="1305474"/>
            <a:ext cx="2864627" cy="1508105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ptos"/>
              </a:rPr>
              <a:t>Knee Valgus:</a:t>
            </a: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Inward Knee Collapse</a:t>
            </a: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Tibia Rotation</a:t>
            </a: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Shallow Flexion</a:t>
            </a: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High Tension</a:t>
            </a:r>
          </a:p>
          <a:p>
            <a:r>
              <a:rPr lang="en-US" sz="1200">
                <a:latin typeface="Aptos"/>
                <a:ea typeface="+mn-lt"/>
                <a:cs typeface="+mn-lt"/>
              </a:rPr>
              <a:t>(Bates et al., 2020)</a:t>
            </a:r>
            <a:endParaRPr lang="en-US" sz="1200" dirty="0">
              <a:latin typeface="Apto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346BE8D-EFE2-5281-75A7-8D1966A968EB}"/>
              </a:ext>
            </a:extLst>
          </p:cNvPr>
          <p:cNvSpPr txBox="1"/>
          <p:nvPr/>
        </p:nvSpPr>
        <p:spPr>
          <a:xfrm>
            <a:off x="760672" y="2950756"/>
            <a:ext cx="2977815" cy="1015663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ptos"/>
              </a:rPr>
              <a:t>Stiff Landings: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Little Flexion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ptos"/>
              </a:rPr>
              <a:t>Muscles can't absorb force</a:t>
            </a:r>
          </a:p>
          <a:p>
            <a:r>
              <a:rPr lang="en-US" sz="1200">
                <a:latin typeface="Aptos"/>
                <a:ea typeface="+mn-lt"/>
                <a:cs typeface="+mn-lt"/>
              </a:rPr>
              <a:t>(Blackburn et al., 2013)</a:t>
            </a:r>
            <a:endParaRPr lang="en-US" sz="1200">
              <a:latin typeface="Apto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14C244-4174-DF5D-F8D7-75866D6743DF}"/>
              </a:ext>
            </a:extLst>
          </p:cNvPr>
          <p:cNvSpPr txBox="1"/>
          <p:nvPr/>
        </p:nvSpPr>
        <p:spPr>
          <a:xfrm>
            <a:off x="762362" y="4060659"/>
            <a:ext cx="2725709" cy="769441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ptos"/>
              </a:rPr>
              <a:t>COD Knee Valgus: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ptos"/>
              </a:rPr>
              <a:t>High Abduction </a:t>
            </a:r>
            <a:r>
              <a:rPr lang="en-US" sz="1600">
                <a:latin typeface="Aptos"/>
              </a:rPr>
              <a:t>moments</a:t>
            </a:r>
            <a:endParaRPr lang="en-US" sz="1600" dirty="0">
              <a:latin typeface="Aptos"/>
            </a:endParaRPr>
          </a:p>
          <a:p>
            <a:r>
              <a:rPr lang="en-US" sz="1200">
                <a:latin typeface="Aptos"/>
                <a:ea typeface="+mn-lt"/>
                <a:cs typeface="+mn-lt"/>
              </a:rPr>
              <a:t>(Bates et al., 2020)</a:t>
            </a:r>
            <a:endParaRPr lang="en-US" sz="1200">
              <a:latin typeface="Apto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0B4ABD2-F390-4A18-0E8D-77FE76BA84F9}"/>
              </a:ext>
            </a:extLst>
          </p:cNvPr>
          <p:cNvSpPr txBox="1"/>
          <p:nvPr/>
        </p:nvSpPr>
        <p:spPr>
          <a:xfrm>
            <a:off x="748711" y="5079474"/>
            <a:ext cx="3078078" cy="1261884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ptos"/>
              </a:rPr>
              <a:t>COD Trunk Lean: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ptos"/>
              </a:rPr>
              <a:t>Increased Knee </a:t>
            </a:r>
            <a:r>
              <a:rPr lang="en-US" sz="1600">
                <a:latin typeface="Aptos"/>
              </a:rPr>
              <a:t>Abduction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ptos"/>
              </a:rPr>
              <a:t>Less Hip </a:t>
            </a:r>
            <a:r>
              <a:rPr lang="en-US" sz="1600">
                <a:latin typeface="Aptos"/>
              </a:rPr>
              <a:t>Control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ptos"/>
              </a:rPr>
              <a:t>Rotational </a:t>
            </a:r>
            <a:r>
              <a:rPr lang="en-US" sz="1600">
                <a:latin typeface="Aptos"/>
              </a:rPr>
              <a:t>Strain</a:t>
            </a:r>
            <a:endParaRPr lang="en-US" sz="1600" dirty="0">
              <a:latin typeface="Aptos"/>
            </a:endParaRPr>
          </a:p>
          <a:p>
            <a:r>
              <a:rPr lang="en-US" sz="1200">
                <a:latin typeface="Aptos"/>
                <a:ea typeface="+mn-lt"/>
                <a:cs typeface="+mn-lt"/>
              </a:rPr>
              <a:t>(Hewett and Myer., </a:t>
            </a:r>
            <a:r>
              <a:rPr lang="en-US" sz="1200" dirty="0">
                <a:latin typeface="Aptos"/>
                <a:ea typeface="+mn-lt"/>
                <a:cs typeface="+mn-lt"/>
              </a:rPr>
              <a:t>2011)</a:t>
            </a:r>
            <a:endParaRPr lang="en-US" sz="12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0634837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C58DE2-D194-A922-3A05-3AE5F9F03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26F29-658B-63F1-0F6E-39280BAEA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10" y="116569"/>
            <a:ext cx="3932237" cy="1600200"/>
          </a:xfrm>
        </p:spPr>
        <p:txBody>
          <a:bodyPr/>
          <a:lstStyle/>
          <a:p>
            <a:r>
              <a:rPr lang="en-US"/>
              <a:t>Discussion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181FA9-3EE4-6568-4618-E707B4784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B44FD-5201-4E8B-9E42-20E71D05D35E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D7FB09-DE72-9539-680D-8921A6C9A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ACDB0E-4815-0D57-E4B5-7FF42F923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12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FAC912-5532-D4ED-580F-78CAD9E8EA20}"/>
              </a:ext>
            </a:extLst>
          </p:cNvPr>
          <p:cNvSpPr txBox="1"/>
          <p:nvPr/>
        </p:nvSpPr>
        <p:spPr>
          <a:xfrm>
            <a:off x="113723" y="911619"/>
            <a:ext cx="5840377" cy="1477328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latin typeface="Aptos"/>
              </a:rPr>
              <a:t>Why were the LESS Scores not significant?</a:t>
            </a:r>
            <a:endParaRPr lang="en-US" u="sng">
              <a:latin typeface="Aptos"/>
              <a:ea typeface="+mn-lt"/>
              <a:cs typeface="+mn-lt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latin typeface="Aptos"/>
                <a:ea typeface="+mn-lt"/>
                <a:cs typeface="+mn-lt"/>
              </a:rPr>
              <a:t>LESS Scores are an</a:t>
            </a:r>
            <a:r>
              <a:rPr lang="en-US" b="1">
                <a:latin typeface="Aptos"/>
                <a:ea typeface="+mn-lt"/>
                <a:cs typeface="+mn-lt"/>
              </a:rPr>
              <a:t> observatory test </a:t>
            </a:r>
            <a:r>
              <a:rPr lang="en-US">
                <a:latin typeface="Aptos"/>
                <a:ea typeface="+mn-lt"/>
                <a:cs typeface="+mn-lt"/>
              </a:rPr>
              <a:t>and focuses only on what can be seen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rgbClr val="000000"/>
                </a:solidFill>
                <a:latin typeface="Aptos"/>
              </a:rPr>
              <a:t>Data collected suggests there is no gender specific link to ACL epidemiology in biomechanics 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5738A0-5710-97E5-6AD7-049996B029DD}"/>
              </a:ext>
            </a:extLst>
          </p:cNvPr>
          <p:cNvSpPr txBox="1"/>
          <p:nvPr/>
        </p:nvSpPr>
        <p:spPr>
          <a:xfrm>
            <a:off x="6445998" y="5417221"/>
            <a:ext cx="5236728" cy="92333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>
                <a:latin typeface="Aptos"/>
                <a:ea typeface="+mn-lt"/>
                <a:cs typeface="+mn-lt"/>
              </a:rPr>
              <a:t>Smith et al (2012)</a:t>
            </a:r>
            <a:endParaRPr lang="en-US" b="1" dirty="0">
              <a:latin typeface="Aptos"/>
            </a:endParaRPr>
          </a:p>
          <a:p>
            <a:r>
              <a:rPr lang="en-US" dirty="0">
                <a:latin typeface="Aptos"/>
              </a:rPr>
              <a:t>"</a:t>
            </a:r>
            <a:r>
              <a:rPr lang="en-US" dirty="0">
                <a:latin typeface="Aptos"/>
                <a:ea typeface="+mn-lt"/>
                <a:cs typeface="+mn-lt"/>
              </a:rPr>
              <a:t>There was </a:t>
            </a:r>
            <a:r>
              <a:rPr lang="en-US" dirty="0">
                <a:solidFill>
                  <a:srgbClr val="FF0000"/>
                </a:solidFill>
                <a:latin typeface="Aptos"/>
                <a:ea typeface="+mn-lt"/>
                <a:cs typeface="+mn-lt"/>
              </a:rPr>
              <a:t>no relationship</a:t>
            </a:r>
            <a:r>
              <a:rPr lang="en-US" dirty="0">
                <a:latin typeface="Aptos"/>
                <a:ea typeface="+mn-lt"/>
                <a:cs typeface="+mn-lt"/>
              </a:rPr>
              <a:t> between the risk of suffering ACL injury and LESS </a:t>
            </a:r>
            <a:r>
              <a:rPr lang="en-US">
                <a:latin typeface="Aptos"/>
                <a:ea typeface="+mn-lt"/>
                <a:cs typeface="+mn-lt"/>
              </a:rPr>
              <a:t>score"</a:t>
            </a:r>
            <a:endParaRPr lang="en-US" dirty="0">
              <a:latin typeface="Apto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29882D-1008-8DF7-3FCE-56292F3D4D34}"/>
              </a:ext>
            </a:extLst>
          </p:cNvPr>
          <p:cNvSpPr txBox="1"/>
          <p:nvPr/>
        </p:nvSpPr>
        <p:spPr>
          <a:xfrm>
            <a:off x="122464" y="3116035"/>
            <a:ext cx="6096000" cy="147732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>
                <a:latin typeface="Aptos"/>
              </a:rPr>
              <a:t>Lisman et al (2021)</a:t>
            </a:r>
          </a:p>
          <a:p>
            <a:r>
              <a:rPr lang="en-US">
                <a:latin typeface="Aptos"/>
              </a:rPr>
              <a:t>"</a:t>
            </a:r>
            <a:r>
              <a:rPr lang="en-US">
                <a:solidFill>
                  <a:srgbClr val="7030A0"/>
                </a:solidFill>
                <a:latin typeface="Aptos"/>
              </a:rPr>
              <a:t>One hundred and ten </a:t>
            </a:r>
            <a:r>
              <a:rPr lang="en-US">
                <a:latin typeface="Aptos"/>
              </a:rPr>
              <a:t>DI female collegiate athletes"</a:t>
            </a:r>
          </a:p>
          <a:p>
            <a:endParaRPr lang="en-US" dirty="0">
              <a:latin typeface="Aptos"/>
            </a:endParaRPr>
          </a:p>
          <a:p>
            <a:r>
              <a:rPr lang="en-US">
                <a:latin typeface="Aptos"/>
              </a:rPr>
              <a:t> "The LESS total score was</a:t>
            </a:r>
            <a:r>
              <a:rPr lang="en-US">
                <a:solidFill>
                  <a:srgbClr val="FF0000"/>
                </a:solidFill>
                <a:latin typeface="Aptos"/>
              </a:rPr>
              <a:t> not associated</a:t>
            </a:r>
            <a:r>
              <a:rPr lang="en-US">
                <a:latin typeface="Aptos"/>
              </a:rPr>
              <a:t> with an increased odds of lower extremity injury."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23D5B83-040F-1B64-832C-88790E9D6049}"/>
              </a:ext>
            </a:extLst>
          </p:cNvPr>
          <p:cNvSpPr txBox="1"/>
          <p:nvPr/>
        </p:nvSpPr>
        <p:spPr>
          <a:xfrm>
            <a:off x="108858" y="5184321"/>
            <a:ext cx="6096000" cy="116038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​</a:t>
            </a:r>
            <a:r>
              <a:rPr lang="en-US" b="1" u="sng">
                <a:latin typeface="Aptos"/>
                <a:ea typeface="+mn-lt"/>
                <a:cs typeface="+mn-lt"/>
              </a:rPr>
              <a:t>Jacobs et al (2021)</a:t>
            </a:r>
            <a:endParaRPr lang="en-US" b="1" u="sng" dirty="0"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ptos"/>
              </a:rPr>
              <a:t>"</a:t>
            </a:r>
            <a:r>
              <a:rPr lang="en-US" dirty="0">
                <a:solidFill>
                  <a:srgbClr val="FF0000"/>
                </a:solidFill>
                <a:latin typeface="Aptos"/>
              </a:rPr>
              <a:t>No significant differences</a:t>
            </a:r>
            <a:r>
              <a:rPr lang="en-US" dirty="0">
                <a:latin typeface="Aptos"/>
              </a:rPr>
              <a:t> were observed on LESS grades"​ </a:t>
            </a:r>
          </a:p>
          <a:p>
            <a:pPr>
              <a:lnSpc>
                <a:spcPct val="150000"/>
              </a:lnSpc>
            </a:pPr>
            <a:r>
              <a:rPr lang="en-US">
                <a:latin typeface="Aptos"/>
              </a:rPr>
              <a:t>"A total of </a:t>
            </a:r>
            <a:r>
              <a:rPr lang="en-US">
                <a:solidFill>
                  <a:srgbClr val="7030A0"/>
                </a:solidFill>
                <a:latin typeface="Aptos"/>
              </a:rPr>
              <a:t>40 (21F, 19M; </a:t>
            </a:r>
            <a:r>
              <a:rPr lang="en-US">
                <a:solidFill>
                  <a:srgbClr val="08823F"/>
                </a:solidFill>
                <a:latin typeface="Aptos"/>
              </a:rPr>
              <a:t>mean age = 23.8 ± 2.4 yr)</a:t>
            </a:r>
            <a:r>
              <a:rPr lang="en-US">
                <a:latin typeface="Aptos"/>
              </a:rPr>
              <a:t>"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98D342E-ABF1-5EF8-FBE3-9FBD592DE7E2}"/>
              </a:ext>
            </a:extLst>
          </p:cNvPr>
          <p:cNvSpPr txBox="1"/>
          <p:nvPr/>
        </p:nvSpPr>
        <p:spPr>
          <a:xfrm>
            <a:off x="6449786" y="3116036"/>
            <a:ext cx="5238750" cy="203132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>
                <a:latin typeface="Aptos"/>
                <a:ea typeface="+mn-lt"/>
                <a:cs typeface="+mn-lt"/>
              </a:rPr>
              <a:t>Hanzlíková, Athens and Hébert- Losier (2021) </a:t>
            </a:r>
            <a:endParaRPr lang="en-US" b="1" u="sng" dirty="0">
              <a:latin typeface="Aptos"/>
            </a:endParaRPr>
          </a:p>
          <a:p>
            <a:r>
              <a:rPr lang="en-US" dirty="0">
                <a:latin typeface="Aptos"/>
              </a:rPr>
              <a:t>"Females have higher LESS scores than males; however, the difference of 0.6 errors is </a:t>
            </a:r>
            <a:r>
              <a:rPr lang="en-US" dirty="0">
                <a:solidFill>
                  <a:srgbClr val="FF0000"/>
                </a:solidFill>
                <a:latin typeface="Aptos"/>
              </a:rPr>
              <a:t>not clinically </a:t>
            </a:r>
            <a:r>
              <a:rPr lang="en-US">
                <a:solidFill>
                  <a:srgbClr val="FF0000"/>
                </a:solidFill>
                <a:latin typeface="Aptos"/>
              </a:rPr>
              <a:t>meaningful</a:t>
            </a:r>
            <a:r>
              <a:rPr lang="en-US">
                <a:latin typeface="Aptos"/>
              </a:rPr>
              <a:t>" ​ </a:t>
            </a:r>
          </a:p>
          <a:p>
            <a:endParaRPr lang="en-US" dirty="0">
              <a:latin typeface="Aptos"/>
            </a:endParaRPr>
          </a:p>
          <a:p>
            <a:r>
              <a:rPr lang="en-US" dirty="0">
                <a:latin typeface="Aptos"/>
              </a:rPr>
              <a:t>"</a:t>
            </a:r>
            <a:r>
              <a:rPr lang="en-US" dirty="0">
                <a:solidFill>
                  <a:srgbClr val="08823F"/>
                </a:solidFill>
                <a:latin typeface="Aptos"/>
              </a:rPr>
              <a:t>Age can influence Landing Error </a:t>
            </a:r>
            <a:r>
              <a:rPr lang="en-US">
                <a:solidFill>
                  <a:srgbClr val="08823F"/>
                </a:solidFill>
                <a:latin typeface="Aptos"/>
              </a:rPr>
              <a:t>Scoring System (LESS)</a:t>
            </a:r>
            <a:r>
              <a:rPr lang="en-US">
                <a:latin typeface="Aptos"/>
              </a:rPr>
              <a:t>"</a:t>
            </a:r>
            <a:r>
              <a:rPr lang="en-US" dirty="0"/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283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1C9425-5E47-EF63-6AD8-EF78040DF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2AE2B-BDF0-D3BE-EB13-9200F323A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45" y="279854"/>
            <a:ext cx="5156879" cy="1600200"/>
          </a:xfrm>
        </p:spPr>
        <p:txBody>
          <a:bodyPr/>
          <a:lstStyle/>
          <a:p>
            <a:r>
              <a:rPr lang="en-US"/>
              <a:t>Change of direction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3CABE-D215-4414-3017-130500F43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39" y="143782"/>
            <a:ext cx="6072776" cy="2927804"/>
          </a:xfr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ptos"/>
              </a:rPr>
              <a:t>During COD, males were seen to have higher degrees of </a:t>
            </a:r>
            <a:r>
              <a:rPr lang="en-US" sz="1800">
                <a:latin typeface="Aptos"/>
              </a:rPr>
              <a:t>trunk leans</a:t>
            </a:r>
          </a:p>
          <a:p>
            <a:pPr marL="0" indent="0">
              <a:buNone/>
            </a:pPr>
            <a:r>
              <a:rPr lang="en-US" sz="1800" dirty="0">
                <a:latin typeface="Aptos"/>
              </a:rPr>
              <a:t>Research suggests this is caused by center of </a:t>
            </a:r>
            <a:r>
              <a:rPr lang="en-US" sz="1800" err="1">
                <a:latin typeface="Aptos"/>
              </a:rPr>
              <a:t>grav</a:t>
            </a:r>
            <a:r>
              <a:rPr lang="en-US" sz="1800" dirty="0">
                <a:latin typeface="Aptos"/>
              </a:rPr>
              <a:t>ity</a:t>
            </a:r>
          </a:p>
          <a:p>
            <a:pPr marL="0" indent="0">
              <a:buNone/>
            </a:pPr>
            <a:r>
              <a:rPr lang="en-US" sz="1800" dirty="0">
                <a:latin typeface="Aptos"/>
              </a:rPr>
              <a:t>Males </a:t>
            </a:r>
            <a:r>
              <a:rPr lang="en-US" sz="1800" dirty="0">
                <a:latin typeface="Aptos"/>
                <a:ea typeface="+mn-lt"/>
                <a:cs typeface="+mn-lt"/>
              </a:rPr>
              <a:t>have 8–15% higher longitudinal center of gravity compared to women and carry a lot of mass in their shoulders and </a:t>
            </a:r>
            <a:r>
              <a:rPr lang="en-US" sz="1800">
                <a:latin typeface="Aptos"/>
                <a:ea typeface="+mn-lt"/>
                <a:cs typeface="+mn-lt"/>
              </a:rPr>
              <a:t>torso</a:t>
            </a:r>
            <a:endParaRPr lang="en-US" sz="1800" dirty="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>
                <a:latin typeface="Aptos"/>
                <a:ea typeface="+mn-lt"/>
                <a:cs typeface="+mn-lt"/>
              </a:rPr>
              <a:t>(Summers et al., 2010)</a:t>
            </a:r>
            <a:endParaRPr lang="en-US" sz="1600">
              <a:latin typeface="Apto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F669D-7579-5235-78A2-92E80EC3D6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6645" y="1709059"/>
            <a:ext cx="4871128" cy="3739696"/>
          </a:xfr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Aptos"/>
              </a:rPr>
              <a:t>During the COD, more females had a higher mean of knee valgus during the test. </a:t>
            </a:r>
            <a:endParaRPr lang="en-US" sz="1800" dirty="0">
              <a:latin typeface="Aptos"/>
            </a:endParaRPr>
          </a:p>
          <a:p>
            <a:r>
              <a:rPr lang="en-US" sz="1800" dirty="0">
                <a:latin typeface="Aptos"/>
              </a:rPr>
              <a:t>This is key because most ACL injuries occur non-</a:t>
            </a:r>
            <a:r>
              <a:rPr lang="en-US" sz="1800">
                <a:latin typeface="Aptos"/>
              </a:rPr>
              <a:t>contact but during movement. </a:t>
            </a:r>
            <a:endParaRPr lang="en-US" sz="1800" dirty="0">
              <a:latin typeface="Aptos"/>
            </a:endParaRPr>
          </a:p>
          <a:p>
            <a:r>
              <a:rPr lang="en-US" sz="1800" dirty="0">
                <a:latin typeface="Aptos"/>
              </a:rPr>
              <a:t>During a change of movement is when the ACL is most at risk. Data shows than women experience more knee valgus due to wider hips </a:t>
            </a:r>
            <a:r>
              <a:rPr lang="en-US" sz="1800">
                <a:latin typeface="Aptos"/>
              </a:rPr>
              <a:t>which causes the femur to angle inwards. </a:t>
            </a:r>
            <a:endParaRPr lang="en-US" sz="1800" dirty="0">
              <a:latin typeface="Aptos"/>
            </a:endParaRPr>
          </a:p>
          <a:p>
            <a:r>
              <a:rPr lang="en-US">
                <a:latin typeface="Aptos"/>
                <a:ea typeface="+mn-lt"/>
                <a:cs typeface="+mn-lt"/>
              </a:rPr>
              <a:t>(Gerber et al., 2019)</a:t>
            </a:r>
            <a:endParaRPr lang="en-US" sz="1500">
              <a:latin typeface="Aptos"/>
            </a:endParaRPr>
          </a:p>
          <a:p>
            <a:endParaRPr lang="en-US" dirty="0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D1C78-A803-ECD1-F539-1DAD10A09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B44FD-5201-4E8B-9E42-20E71D05D35E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4E0F05-1074-8488-ABB7-386F85548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67323E-77D6-C15F-8207-21335025D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13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613990-ED5C-7BCF-1E05-33DA0541DD87}"/>
              </a:ext>
            </a:extLst>
          </p:cNvPr>
          <p:cNvSpPr txBox="1"/>
          <p:nvPr/>
        </p:nvSpPr>
        <p:spPr>
          <a:xfrm>
            <a:off x="6099050" y="4304144"/>
            <a:ext cx="5320079" cy="2031325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"/>
              </a:rPr>
              <a:t>Data suggests that the increased lean could link to speed </a:t>
            </a:r>
            <a:r>
              <a:rPr lang="en-US" sz="1600">
                <a:latin typeface="Aptos"/>
              </a:rPr>
              <a:t>(</a:t>
            </a:r>
            <a:r>
              <a:rPr lang="en-US" sz="1600">
                <a:latin typeface="Aptos"/>
                <a:ea typeface="+mn-lt"/>
                <a:cs typeface="+mn-lt"/>
              </a:rPr>
              <a:t>Jones, Bampouras and Marrin.,2009)</a:t>
            </a:r>
            <a:endParaRPr lang="en-US" sz="1600" dirty="0">
              <a:latin typeface="Aptos"/>
            </a:endParaRPr>
          </a:p>
          <a:p>
            <a:endParaRPr lang="en-US" dirty="0">
              <a:latin typeface="Aptos"/>
            </a:endParaRPr>
          </a:p>
          <a:p>
            <a:r>
              <a:rPr lang="en-US">
                <a:latin typeface="Aptos"/>
              </a:rPr>
              <a:t>Example:</a:t>
            </a:r>
            <a:endParaRPr lang="en-US" dirty="0">
              <a:latin typeface="Aptos"/>
            </a:endParaRPr>
          </a:p>
          <a:p>
            <a:r>
              <a:rPr lang="en-US" dirty="0">
                <a:latin typeface="Aptos"/>
              </a:rPr>
              <a:t>The faster a footballer moves the better, however, speed can cause </a:t>
            </a:r>
            <a:r>
              <a:rPr lang="en-US">
                <a:latin typeface="Aptos"/>
              </a:rPr>
              <a:t>imbalance</a:t>
            </a:r>
            <a:r>
              <a:rPr lang="en-US" dirty="0">
                <a:latin typeface="Aptos"/>
              </a:rPr>
              <a:t> in the footballer and so leaning during a COD helps them stay balanced </a:t>
            </a:r>
          </a:p>
        </p:txBody>
      </p:sp>
    </p:spTree>
    <p:extLst>
      <p:ext uri="{BB962C8B-B14F-4D97-AF65-F5344CB8AC3E}">
        <p14:creationId xmlns:p14="http://schemas.microsoft.com/office/powerpoint/2010/main" val="1216980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E8C864-FEEE-6D10-7EA1-43DC3D245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F6439-40C5-0160-F50F-8AA08A5CE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859" y="116568"/>
            <a:ext cx="9062129" cy="1600200"/>
          </a:xfrm>
        </p:spPr>
        <p:txBody>
          <a:bodyPr/>
          <a:lstStyle/>
          <a:p>
            <a:r>
              <a:rPr lang="en-US" dirty="0"/>
              <a:t>Biomechanical </a:t>
            </a:r>
            <a:r>
              <a:rPr lang="en-US"/>
              <a:t>Significance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9CF4E-A7B2-F36F-6273-20726022B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B44FD-5201-4E8B-9E42-20E71D05D35E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6654D1-138F-7BAC-FD69-1189FBCC2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C1ADC9-AB26-04E1-84B3-86770ACFA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6CF0B3-2C1C-4035-2FCB-52BF3402C73B}"/>
              </a:ext>
            </a:extLst>
          </p:cNvPr>
          <p:cNvSpPr txBox="1"/>
          <p:nvPr/>
        </p:nvSpPr>
        <p:spPr>
          <a:xfrm>
            <a:off x="6890275" y="1234716"/>
            <a:ext cx="4425500" cy="2800767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>
                <a:latin typeface="Aptos"/>
              </a:rPr>
              <a:t>Biomechanical </a:t>
            </a:r>
            <a:r>
              <a:rPr lang="en-US" u="sng">
                <a:latin typeface="Aptos"/>
              </a:rPr>
              <a:t>Significance </a:t>
            </a:r>
            <a:endParaRPr lang="en-US" dirty="0">
              <a:latin typeface="Aptos"/>
            </a:endParaRPr>
          </a:p>
          <a:p>
            <a:r>
              <a:rPr lang="en-US">
                <a:latin typeface="Aptos"/>
              </a:rPr>
              <a:t>15/20</a:t>
            </a:r>
            <a:r>
              <a:rPr lang="en-US" sz="1400" i="1">
                <a:solidFill>
                  <a:srgbClr val="FF0000"/>
                </a:solidFill>
                <a:latin typeface="Aptos"/>
              </a:rPr>
              <a:t> </a:t>
            </a:r>
            <a:r>
              <a:rPr lang="en-US">
                <a:latin typeface="Aptos"/>
              </a:rPr>
              <a:t>of the participants had a </a:t>
            </a:r>
            <a:r>
              <a:rPr lang="en-US" b="1" dirty="0">
                <a:latin typeface="Aptos"/>
              </a:rPr>
              <a:t>stiff landing</a:t>
            </a:r>
            <a:r>
              <a:rPr lang="en-US" dirty="0">
                <a:latin typeface="Aptos"/>
              </a:rPr>
              <a:t>, this on concurrent with increased ACL injury risk</a:t>
            </a:r>
          </a:p>
          <a:p>
            <a:endParaRPr lang="en-US" dirty="0">
              <a:latin typeface="Aptos"/>
            </a:endParaRPr>
          </a:p>
          <a:p>
            <a:r>
              <a:rPr lang="en-US" dirty="0">
                <a:latin typeface="Aptos"/>
              </a:rPr>
              <a:t>The lack of knee flexion forces the joint and ligaments </a:t>
            </a:r>
            <a:r>
              <a:rPr lang="en-US">
                <a:latin typeface="Aptos"/>
              </a:rPr>
              <a:t>to take the strain and </a:t>
            </a:r>
            <a:r>
              <a:rPr lang="en-US" dirty="0">
                <a:latin typeface="Aptos"/>
              </a:rPr>
              <a:t>reduces the ability of the muscles absorbing the </a:t>
            </a:r>
            <a:r>
              <a:rPr lang="en-US">
                <a:latin typeface="Aptos"/>
              </a:rPr>
              <a:t>force </a:t>
            </a:r>
            <a:endParaRPr lang="en-US"/>
          </a:p>
          <a:p>
            <a:r>
              <a:rPr lang="en-US" sz="1400" dirty="0">
                <a:latin typeface="Aptos"/>
                <a:ea typeface="+mn-lt"/>
                <a:cs typeface="+mn-lt"/>
              </a:rPr>
              <a:t>(</a:t>
            </a:r>
            <a:r>
              <a:rPr lang="en-US" sz="1400" dirty="0" err="1">
                <a:latin typeface="Aptos"/>
                <a:ea typeface="+mn-lt"/>
                <a:cs typeface="+mn-lt"/>
              </a:rPr>
              <a:t>Warathanagasame</a:t>
            </a:r>
            <a:r>
              <a:rPr lang="en-US" sz="1400" dirty="0">
                <a:latin typeface="Aptos"/>
                <a:ea typeface="+mn-lt"/>
                <a:cs typeface="+mn-lt"/>
              </a:rPr>
              <a:t> et al., 2023)</a:t>
            </a:r>
            <a:endParaRPr lang="en-US" dirty="0">
              <a:latin typeface="Apto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7F47CF-330F-4EF3-6F06-C67626C9FF12}"/>
              </a:ext>
            </a:extLst>
          </p:cNvPr>
          <p:cNvSpPr txBox="1"/>
          <p:nvPr/>
        </p:nvSpPr>
        <p:spPr>
          <a:xfrm>
            <a:off x="207854" y="1237347"/>
            <a:ext cx="6345421" cy="2585323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latin typeface="Aptos"/>
              </a:rPr>
              <a:t>Biomechanical Significance </a:t>
            </a:r>
            <a:endParaRPr lang="en-US" u="sng" dirty="0">
              <a:latin typeface="Aptos"/>
            </a:endParaRPr>
          </a:p>
          <a:p>
            <a:r>
              <a:rPr lang="en-US" dirty="0">
                <a:latin typeface="Aptos"/>
              </a:rPr>
              <a:t>11/20</a:t>
            </a:r>
            <a:r>
              <a:rPr lang="en-US" sz="1400" i="1" dirty="0">
                <a:solidFill>
                  <a:srgbClr val="FF0000"/>
                </a:solidFill>
                <a:latin typeface="Aptos"/>
              </a:rPr>
              <a:t> </a:t>
            </a:r>
            <a:r>
              <a:rPr lang="en-US" dirty="0">
                <a:latin typeface="Aptos"/>
              </a:rPr>
              <a:t>of the participants were deemed to have </a:t>
            </a:r>
            <a:r>
              <a:rPr lang="en-US" b="1" dirty="0">
                <a:latin typeface="Aptos"/>
              </a:rPr>
              <a:t>valgus knee</a:t>
            </a:r>
          </a:p>
          <a:p>
            <a:endParaRPr lang="en-US" dirty="0">
              <a:latin typeface="Aptos"/>
            </a:endParaRPr>
          </a:p>
          <a:p>
            <a:r>
              <a:rPr lang="en-US">
                <a:latin typeface="Aptos"/>
                <a:ea typeface="+mn-lt"/>
                <a:cs typeface="+mn-lt"/>
              </a:rPr>
              <a:t>This means over 50% of the group did not have safe landing mechanics during the LESS testing</a:t>
            </a:r>
          </a:p>
          <a:p>
            <a:endParaRPr lang="en-US" dirty="0">
              <a:latin typeface="Aptos"/>
              <a:ea typeface="+mn-lt"/>
              <a:cs typeface="+mn-lt"/>
            </a:endParaRPr>
          </a:p>
          <a:p>
            <a:r>
              <a:rPr lang="en-US" dirty="0">
                <a:latin typeface="Aptos"/>
                <a:ea typeface="+mn-lt"/>
                <a:cs typeface="+mn-lt"/>
              </a:rPr>
              <a:t>Data suggests that landings from lateral or diagonal jumps can cause knee valgus of 8.8° compared to forward landings causing 5.8° of valgus </a:t>
            </a:r>
            <a:r>
              <a:rPr lang="en-US" sz="1600" dirty="0">
                <a:latin typeface="Aptos"/>
                <a:ea typeface="+mn-lt"/>
                <a:cs typeface="+mn-lt"/>
              </a:rPr>
              <a:t>(</a:t>
            </a:r>
            <a:r>
              <a:rPr lang="en-US" sz="1600" dirty="0" err="1">
                <a:latin typeface="Aptos"/>
                <a:ea typeface="+mn-lt"/>
                <a:cs typeface="+mn-lt"/>
              </a:rPr>
              <a:t>Sinsurin</a:t>
            </a:r>
            <a:r>
              <a:rPr lang="en-US" sz="1600" dirty="0">
                <a:latin typeface="Aptos"/>
                <a:ea typeface="+mn-lt"/>
                <a:cs typeface="+mn-lt"/>
              </a:rPr>
              <a:t> et al.,2013). </a:t>
            </a:r>
            <a:r>
              <a:rPr lang="en-US" sz="1100" i="1" dirty="0">
                <a:solidFill>
                  <a:srgbClr val="FF0000"/>
                </a:solidFill>
                <a:latin typeface="Aptos"/>
                <a:ea typeface="+mn-lt"/>
                <a:cs typeface="+mn-lt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1A4BAB-0BFC-9D7F-DEA2-37DD3590D62A}"/>
              </a:ext>
            </a:extLst>
          </p:cNvPr>
          <p:cNvSpPr txBox="1"/>
          <p:nvPr/>
        </p:nvSpPr>
        <p:spPr>
          <a:xfrm>
            <a:off x="748393" y="4585607"/>
            <a:ext cx="10069285" cy="1754326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1" i="0" u="none" strike="noStrike" baseline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Trunk lean during COD was the only </a:t>
            </a:r>
            <a:r>
              <a:rPr lang="en-US" b="1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statistically significant</a:t>
            </a:r>
            <a:r>
              <a:rPr lang="en-US" sz="1800" b="1" i="0" u="none" strike="noStrike" baseline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 aspect of this study.</a:t>
            </a:r>
            <a:r>
              <a:rPr lang="en-US" sz="1800" b="1" i="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r>
              <a:rPr lang="en-US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Trunk lean is an element of angular displacement and during change of direction, links to linear </a:t>
            </a:r>
            <a:r>
              <a:rPr lang="en-US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and angular velocity </a:t>
            </a:r>
            <a:endParaRPr lang="en-US" sz="1800" i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pPr algn="l" rtl="0"/>
            <a:r>
              <a:rPr lang="en-US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r>
              <a:rPr lang="en-US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While </a:t>
            </a:r>
            <a:r>
              <a:rPr lang="en-US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it can be</a:t>
            </a:r>
            <a:r>
              <a:rPr lang="en-US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 used to control speed, if the knee is in a vulnerable position, then there is high ACL risk. </a:t>
            </a:r>
          </a:p>
        </p:txBody>
      </p:sp>
    </p:spTree>
    <p:extLst>
      <p:ext uri="{BB962C8B-B14F-4D97-AF65-F5344CB8AC3E}">
        <p14:creationId xmlns:p14="http://schemas.microsoft.com/office/powerpoint/2010/main" val="34211459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2BF8D-A8A0-8252-DC8B-FF29329C0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8788" y="307068"/>
            <a:ext cx="3932237" cy="1600200"/>
          </a:xfrm>
        </p:spPr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20562-0DC7-476B-732C-1568CC77E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EEA55-926D-4771-A003-36D88D367883}" type="datetime1"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A7EA9-8BFC-7C46-79DD-1352BD57B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BEBA17-711D-A6B1-F571-37D97DE79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15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A59D7A-B561-EE25-9163-654FEE91B293}"/>
              </a:ext>
            </a:extLst>
          </p:cNvPr>
          <p:cNvSpPr txBox="1"/>
          <p:nvPr/>
        </p:nvSpPr>
        <p:spPr>
          <a:xfrm>
            <a:off x="224552" y="1100540"/>
            <a:ext cx="6928164" cy="64633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"/>
              </a:rPr>
              <a:t>There is no significant difference between males and females </a:t>
            </a:r>
            <a:r>
              <a:rPr lang="en-US">
                <a:latin typeface="Aptos"/>
              </a:rPr>
              <a:t>LESS scores </a:t>
            </a:r>
            <a:r>
              <a:rPr lang="en-US" b="1">
                <a:latin typeface="Aptos"/>
              </a:rPr>
              <a:t>in biomechanical terms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AACAF0-DBEB-CCF7-79AB-7A95B48C16C2}"/>
              </a:ext>
            </a:extLst>
          </p:cNvPr>
          <p:cNvSpPr txBox="1"/>
          <p:nvPr/>
        </p:nvSpPr>
        <p:spPr>
          <a:xfrm>
            <a:off x="2920168" y="2404462"/>
            <a:ext cx="9150395" cy="64633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"/>
              </a:rPr>
              <a:t>Current research suggests that differences in LESS scores are not </a:t>
            </a:r>
            <a:r>
              <a:rPr lang="en-US" err="1">
                <a:latin typeface="Aptos"/>
              </a:rPr>
              <a:t>th</a:t>
            </a:r>
            <a:r>
              <a:rPr lang="en-US">
                <a:latin typeface="Aptos"/>
              </a:rPr>
              <a:t>e only factor in ACL injury risk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48840A-7B20-D24F-B0DF-E83DB34ED2D1}"/>
              </a:ext>
            </a:extLst>
          </p:cNvPr>
          <p:cNvSpPr txBox="1"/>
          <p:nvPr/>
        </p:nvSpPr>
        <p:spPr>
          <a:xfrm>
            <a:off x="117205" y="3715220"/>
            <a:ext cx="8528214" cy="64633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"/>
              </a:rPr>
              <a:t>Other studies have come to similar conclusions, arguably their studies are more reliable as they have a high number of participants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CD0D23-A3C4-AC8B-F27D-9710941E2772}"/>
              </a:ext>
            </a:extLst>
          </p:cNvPr>
          <p:cNvSpPr txBox="1"/>
          <p:nvPr/>
        </p:nvSpPr>
        <p:spPr>
          <a:xfrm>
            <a:off x="3688203" y="4994301"/>
            <a:ext cx="4661942" cy="1200329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"/>
              </a:rPr>
              <a:t>Trunk lean was the only significant statistic to come from this study; however, trunk lean can be an indicator of better performance levels not </a:t>
            </a:r>
            <a:r>
              <a:rPr lang="en-US">
                <a:latin typeface="Aptos"/>
              </a:rPr>
              <a:t>necessarily ACL risk</a:t>
            </a:r>
            <a:endParaRPr lang="en-US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9498320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4DB35-356B-E4D5-A3FE-FD25812FB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Image 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FEA8AA-86E1-7C29-737C-72A1A8E856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68106"/>
            <a:ext cx="10574576" cy="3702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Aptos"/>
                <a:ea typeface="+mn-lt"/>
                <a:cs typeface="+mn-lt"/>
                <a:hlinkClick r:id="rId2"/>
              </a:rPr>
              <a:t>https://www.fitbudd.com/academy/biomechanics-definition-and-examples</a:t>
            </a:r>
            <a:r>
              <a:rPr lang="en-US" sz="2000" dirty="0">
                <a:latin typeface="Aptos"/>
                <a:ea typeface="+mn-lt"/>
                <a:cs typeface="+mn-lt"/>
              </a:rPr>
              <a:t> </a:t>
            </a:r>
            <a:endParaRPr lang="en-US" sz="2000">
              <a:latin typeface="Aptos"/>
              <a:ea typeface="+mn-lt"/>
              <a:cs typeface="+mn-lt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0034A-C793-542D-B52F-FA52C6C1D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A32B0-2F67-42FF-B268-14A9F95C4111}" type="datetime1">
              <a:t>4/24/2026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D1158F-3594-A5A0-CB91-FBB4EAC64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1994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81D992-EF52-F63B-157C-4A4F855C7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4D52A-F407-46E3-4711-6374BDBAB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21C433-86EE-0FB8-F3D0-5EDD47465A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9675" y="1708031"/>
            <a:ext cx="11264689" cy="482390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000">
                <a:latin typeface="Aptos"/>
                <a:ea typeface="+mn-lt"/>
                <a:cs typeface="+mn-lt"/>
              </a:rPr>
              <a:t>Balachandar, V., Marciniak, J.L., Wall, O. and Balachandar, C., 2017. Effects of the menstrual cycle on lower-limb biomechanics, neuromuscular control, and anterior cruciate ligament injury risk: a systematic review. Muscles, Ligaments and Tendons Journal, 7(1), p.136.</a:t>
            </a:r>
            <a:endParaRPr lang="en-US">
              <a:latin typeface="Aptos"/>
            </a:endParaRPr>
          </a:p>
          <a:p>
            <a:r>
              <a:rPr lang="en-US" sz="2000" dirty="0">
                <a:latin typeface="Aptos"/>
                <a:ea typeface="+mn-lt"/>
                <a:cs typeface="+mn-lt"/>
              </a:rPr>
              <a:t>Bates, N.A., Myer, G.D., Hale, R.F., </a:t>
            </a:r>
            <a:r>
              <a:rPr lang="en-US" sz="2000" dirty="0" err="1">
                <a:latin typeface="Aptos"/>
                <a:ea typeface="+mn-lt"/>
                <a:cs typeface="+mn-lt"/>
              </a:rPr>
              <a:t>Schilaty</a:t>
            </a:r>
            <a:r>
              <a:rPr lang="en-US" sz="2000" dirty="0">
                <a:latin typeface="Aptos"/>
                <a:ea typeface="+mn-lt"/>
                <a:cs typeface="+mn-lt"/>
              </a:rPr>
              <a:t>, N.D. and Hewett, T.E., 2020. Prospective frontal plane angles used to predict ACL strain and identify those at high risk for sports-related ACL injury. </a:t>
            </a:r>
            <a:r>
              <a:rPr lang="en-US" sz="2000" dirty="0" err="1">
                <a:latin typeface="Aptos"/>
                <a:ea typeface="+mn-lt"/>
                <a:cs typeface="+mn-lt"/>
              </a:rPr>
              <a:t>Orthopaedic</a:t>
            </a:r>
            <a:r>
              <a:rPr lang="en-US" sz="2000" dirty="0">
                <a:latin typeface="Aptos"/>
                <a:ea typeface="+mn-lt"/>
                <a:cs typeface="+mn-lt"/>
              </a:rPr>
              <a:t> Journal of Sports Medicine, 8(10), p.2325967120957646.</a:t>
            </a:r>
            <a:endParaRPr lang="en-US" dirty="0">
              <a:latin typeface="Aptos"/>
            </a:endParaRPr>
          </a:p>
          <a:p>
            <a:r>
              <a:rPr lang="en-US" sz="2000">
                <a:latin typeface="Aptos"/>
                <a:ea typeface="+mn-lt"/>
                <a:cs typeface="+mn-lt"/>
              </a:rPr>
              <a:t>Blackburn, J.T., Norcross, M.F., Cannon, L.N. and Zinder, S.M., 2013. Hamstrings stiffness and landing biomechanics linked to anterior cruciate ligament loading. Journal of Athletic Training, 48(6), pp.764–772.</a:t>
            </a:r>
            <a:endParaRPr lang="en-US">
              <a:latin typeface="Aptos"/>
            </a:endParaRPr>
          </a:p>
          <a:p>
            <a:r>
              <a:rPr lang="en-US" sz="2000" dirty="0" err="1">
                <a:latin typeface="Aptos"/>
                <a:ea typeface="+mn-lt"/>
                <a:cs typeface="+mn-lt"/>
              </a:rPr>
              <a:t>Dischiavi</a:t>
            </a:r>
            <a:r>
              <a:rPr lang="en-US" sz="2000" dirty="0">
                <a:latin typeface="Aptos"/>
                <a:ea typeface="+mn-lt"/>
                <a:cs typeface="+mn-lt"/>
              </a:rPr>
              <a:t>, S.L., Wright, A.A., Hegedus, E.J. and Bleakley, C.M., 2019. Rethinking dynamic knee valgus and its relation to knee injury: Normal movement requiring control, not avoidance. Journal of </a:t>
            </a:r>
            <a:r>
              <a:rPr lang="en-US" sz="2000" dirty="0" err="1">
                <a:latin typeface="Aptos"/>
                <a:ea typeface="+mn-lt"/>
                <a:cs typeface="+mn-lt"/>
              </a:rPr>
              <a:t>Orthopaedic</a:t>
            </a:r>
            <a:r>
              <a:rPr lang="en-US" sz="2000" dirty="0">
                <a:latin typeface="Aptos"/>
                <a:ea typeface="+mn-lt"/>
                <a:cs typeface="+mn-lt"/>
              </a:rPr>
              <a:t> &amp; Sports Physical Therapy, 49(4), pp.216–218.</a:t>
            </a:r>
            <a:endParaRPr lang="en-US" dirty="0">
              <a:latin typeface="Aptos"/>
            </a:endParaRPr>
          </a:p>
          <a:p>
            <a:r>
              <a:rPr lang="en-US" sz="2000">
                <a:latin typeface="Aptos"/>
                <a:ea typeface="+mn-lt"/>
                <a:cs typeface="+mn-lt"/>
              </a:rPr>
              <a:t>Dos’ Santos, T., Thomas, C., Comfort, P. and Jones, P.A., 2018. The effect of angle and velocity on change of direction biomechanics: An angle-velocity trade-off. Sports Medicine, 48(10), pp.2235–2253.</a:t>
            </a:r>
            <a:endParaRPr lang="en-US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D452D2-E441-65BE-3688-B3271BFBF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A32B0-2F67-42FF-B268-14A9F95C4111}" type="datetime1">
              <a:t>4/24/2026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194C1-C8B6-F079-0256-4DE0BD7B6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4630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F30B82-4455-F8B4-5B29-C961D3AF8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E9C61-9A1A-9F7A-2B65-4D40E9BC9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8B7689-F744-A3F6-A245-0D381B4C69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9675" y="1708031"/>
            <a:ext cx="11264689" cy="48239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latin typeface="Aptos"/>
                <a:ea typeface="+mn-lt"/>
                <a:cs typeface="+mn-lt"/>
              </a:rPr>
              <a:t>Gerber, L.D., Papa, E.V. and Kendall, E.A., 2019. Biomechanical differences in knee valgus angles in collegiate female athletes participating in different sports. International Journal of Kinesiology &amp; Sports Science, 7(2), p.8.</a:t>
            </a:r>
            <a:endParaRPr lang="en-US" sz="1800" dirty="0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Grimshaw, P., 2019. Linear motion. In Instant Notes in Sport and Exercise Biomechanics (pp. 3–13). Garland Science.</a:t>
            </a:r>
            <a:endParaRPr lang="en-US" sz="1800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Hanzlíková, I. and Hébert-Losier, K., 2020. Is the Landing Error Scoring System reliable and valid? A systematic review. Sports Health.</a:t>
            </a:r>
            <a:endParaRPr lang="en-US" sz="1800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Hanzlíková, I., Athens, J. and Hébert-Losier, K., 2021. Factors influencing the Landing Error Scoring System: Systematic review with meta-analysis. Journal of Science and Medicine in Sport, 24(3), pp.269–280.</a:t>
            </a:r>
            <a:endParaRPr lang="en-US" sz="1800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Hewett, T.E. and Myer, G.D., 2011. The mechanistic connection between the trunk, hip, knee, and anterior cruciate ligament injury. Exercise and Sport Sciences Reviews, 39(4), pp.161–166.</a:t>
            </a:r>
            <a:endParaRPr lang="en-US" sz="1800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Jacobs, K., Riveros, D., Vincent, H.K. and Herman, D.C., 2021. The effect of landing surface on Landing Error Scoring System grades. Sports Biomechanics.</a:t>
            </a:r>
            <a:endParaRPr lang="en-US" sz="1800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8C8C1-A34C-D55C-5933-258B64B65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A32B0-2F67-42FF-B268-14A9F95C4111}" type="datetime1">
              <a:t>4/24/2026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BB32A8-9F09-4EC4-C1B9-BF05E6AD7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4232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5FA1CB-4121-847A-CB88-1EC97F2AF2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23A82-CEC1-CB17-42B0-CCCDA6B77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D2831-3085-6351-1EC5-CF2DED29FB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9675" y="1708031"/>
            <a:ext cx="11264689" cy="48239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Aptos"/>
                <a:ea typeface="+mn-lt"/>
                <a:cs typeface="+mn-lt"/>
              </a:rPr>
              <a:t>Jones, H.S.R., Stiles, V.H., Verheul, J. &amp; Moore, I.S., 2022. Angular velocities and linear accelerations derived from inertial measurement units can be used as proxy measures of knee variables associated with ACL injury. Sensors.</a:t>
            </a:r>
            <a:endParaRPr lang="en-US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Jones, P., Bampouras, T. and Marrin, K., 2009. An investigation into the physical determinants of change of direction speed. Journal of Sports Medicine and Physical Fitness, 49(1), pp.97–104.</a:t>
            </a:r>
            <a:endParaRPr lang="en-US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Khosravi, M.R., 2025. Sports Injuries: Biomechanical Data Analysis and Prevention. Advanced Journal of Management, Humanity and Social Science, 1(9), pp.559-578.</a:t>
            </a:r>
            <a:endParaRPr lang="en-US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Lin, J.Z., Lin, Y.A. &amp; Lee, H.J., 2019. Are Landing Biomechanics Altered in Elite Athletes with Chronic Ankle Instability. Journal of Sports Science and Medicine, 18(4), pp.653–662.</a:t>
            </a:r>
            <a:endParaRPr lang="en-US">
              <a:latin typeface="Aptos"/>
            </a:endParaRPr>
          </a:p>
          <a:p>
            <a:r>
              <a:rPr lang="en-US" sz="1800" dirty="0">
                <a:latin typeface="Aptos"/>
                <a:ea typeface="+mn-lt"/>
                <a:cs typeface="+mn-lt"/>
              </a:rPr>
              <a:t>Lisman, P., Wilder, J.N., </a:t>
            </a:r>
            <a:r>
              <a:rPr lang="en-US" sz="1800" dirty="0" err="1">
                <a:latin typeface="Aptos"/>
                <a:ea typeface="+mn-lt"/>
                <a:cs typeface="+mn-lt"/>
              </a:rPr>
              <a:t>Berenbach</a:t>
            </a:r>
            <a:r>
              <a:rPr lang="en-US" sz="1800" dirty="0">
                <a:latin typeface="Aptos"/>
                <a:ea typeface="+mn-lt"/>
                <a:cs typeface="+mn-lt"/>
              </a:rPr>
              <a:t>, J., Jiao, E. and Hansberger, B., 2021. The relationship between Landing Error Scoring System performance and injury in female collegiate athletes. International Journal of Sports Physical Therapy, 16(6), p.1415.</a:t>
            </a:r>
            <a:endParaRPr lang="en-US" dirty="0">
              <a:latin typeface="Aptos"/>
            </a:endParaRPr>
          </a:p>
          <a:p>
            <a:endParaRPr lang="en-US" sz="1800" dirty="0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055A55-8E60-35B6-71A0-3DD489E49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A32B0-2F67-42FF-B268-14A9F95C4111}" type="datetime1">
              <a:t>4/24/2026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A114BC-D8A5-CD5C-BD23-332F97D37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0454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9088EE-16F5-EDDC-665C-B438AA3B59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FB45A-C827-88BF-64B0-FCF71D718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FD4588-E40F-9187-248F-4D423DB59D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9675" y="1708031"/>
            <a:ext cx="11264689" cy="48239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latin typeface="Aptos"/>
                <a:ea typeface="+mn-lt"/>
                <a:cs typeface="+mn-lt"/>
              </a:rPr>
              <a:t>Maher, N.J., Brogden, C., Redmond, A.C., Siddle, H.J., Jones, G., Buck, D., Broadbent, S., Liversidge, G., Murr, </a:t>
            </a:r>
            <a:r>
              <a:rPr lang="en-US" sz="1800">
                <a:latin typeface="Aptos"/>
                <a:ea typeface="+mn-lt"/>
                <a:cs typeface="+mn-lt"/>
              </a:rPr>
              <a:t>J., Tingle</a:t>
            </a:r>
            <a:r>
              <a:rPr lang="en-US" sz="1800" dirty="0">
                <a:latin typeface="Aptos"/>
                <a:ea typeface="+mn-lt"/>
                <a:cs typeface="+mn-lt"/>
              </a:rPr>
              <a:t>, C. &amp; Lunn, D.E., 2025. Disparity in anterior cruciate ligament injury management: a case series review across six National Health Service trusts. BMC Musculoskeletal Disorders, 26(1), p.363.</a:t>
            </a:r>
            <a:endParaRPr lang="en-US" dirty="0">
              <a:latin typeface="Aptos"/>
            </a:endParaRPr>
          </a:p>
          <a:p>
            <a:r>
              <a:rPr lang="en-US" sz="1800" dirty="0">
                <a:latin typeface="Aptos"/>
                <a:ea typeface="+mn-lt"/>
                <a:cs typeface="+mn-lt"/>
              </a:rPr>
              <a:t>Myer, G.D., Ford, K.R., Khoury, J., Succop, P. &amp; Hewett, T.E., 2011. Biomechanics laboratory-based prediction algorithm to identify female athletes with high knee loads that increase risk of ACL injury. British Journal of Sports Medicine, 45(4), pp.245–252.</a:t>
            </a:r>
            <a:endParaRPr lang="en-US">
              <a:latin typeface="Aptos"/>
            </a:endParaRPr>
          </a:p>
          <a:p>
            <a:r>
              <a:rPr lang="en-US" sz="1800" dirty="0">
                <a:latin typeface="Aptos"/>
                <a:ea typeface="+mn-lt"/>
                <a:cs typeface="+mn-lt"/>
              </a:rPr>
              <a:t>Nimphius, S., Callaghan, S.J., </a:t>
            </a:r>
            <a:r>
              <a:rPr lang="en-US" sz="1800" dirty="0" err="1">
                <a:latin typeface="Aptos"/>
                <a:ea typeface="+mn-lt"/>
                <a:cs typeface="+mn-lt"/>
              </a:rPr>
              <a:t>Bezodis</a:t>
            </a:r>
            <a:r>
              <a:rPr lang="en-US" sz="1800" dirty="0">
                <a:latin typeface="Aptos"/>
                <a:ea typeface="+mn-lt"/>
                <a:cs typeface="+mn-lt"/>
              </a:rPr>
              <a:t>, N.E. and Lockie, R.G., 2018. Change of direction and agility tests: Challenging our current measures of performance. Strength &amp; Conditioning Journal, 40(1), pp.26–38.</a:t>
            </a:r>
            <a:endParaRPr lang="en-US" dirty="0">
              <a:latin typeface="Aptos"/>
            </a:endParaRPr>
          </a:p>
          <a:p>
            <a:r>
              <a:rPr lang="en-US" sz="1800" dirty="0" err="1">
                <a:latin typeface="Aptos"/>
                <a:ea typeface="+mn-lt"/>
                <a:cs typeface="+mn-lt"/>
              </a:rPr>
              <a:t>Sinsurin</a:t>
            </a:r>
            <a:r>
              <a:rPr lang="en-US" sz="1800" dirty="0">
                <a:latin typeface="Aptos"/>
                <a:ea typeface="+mn-lt"/>
                <a:cs typeface="+mn-lt"/>
              </a:rPr>
              <a:t>, K., </a:t>
            </a:r>
            <a:r>
              <a:rPr lang="en-US" sz="1800" dirty="0" err="1">
                <a:latin typeface="Aptos"/>
                <a:ea typeface="+mn-lt"/>
                <a:cs typeface="+mn-lt"/>
              </a:rPr>
              <a:t>Vachalathiti</a:t>
            </a:r>
            <a:r>
              <a:rPr lang="en-US" sz="1800" dirty="0">
                <a:latin typeface="Aptos"/>
                <a:ea typeface="+mn-lt"/>
                <a:cs typeface="+mn-lt"/>
              </a:rPr>
              <a:t>, R., </a:t>
            </a:r>
            <a:r>
              <a:rPr lang="en-US" sz="1800" dirty="0" err="1">
                <a:latin typeface="Aptos"/>
                <a:ea typeface="+mn-lt"/>
                <a:cs typeface="+mn-lt"/>
              </a:rPr>
              <a:t>Jalayondeja</a:t>
            </a:r>
            <a:r>
              <a:rPr lang="en-US" sz="1800" dirty="0">
                <a:latin typeface="Aptos"/>
                <a:ea typeface="+mn-lt"/>
                <a:cs typeface="+mn-lt"/>
              </a:rPr>
              <a:t>, W. &amp; </a:t>
            </a:r>
            <a:r>
              <a:rPr lang="en-US" sz="1800" dirty="0" err="1">
                <a:latin typeface="Aptos"/>
                <a:ea typeface="+mn-lt"/>
                <a:cs typeface="+mn-lt"/>
              </a:rPr>
              <a:t>Limroongreungrat</a:t>
            </a:r>
            <a:r>
              <a:rPr lang="en-US" sz="1800" dirty="0">
                <a:latin typeface="Aptos"/>
                <a:ea typeface="+mn-lt"/>
                <a:cs typeface="+mn-lt"/>
              </a:rPr>
              <a:t>, W., 2013. Altered Peak Knee Valgus during Jump-Landing among Various Directions in Basketball and Volleyball Athletes. Asian Journal of Sports Medicine, 4(3), pp.195–200.</a:t>
            </a:r>
            <a:endParaRPr lang="en-US" dirty="0">
              <a:latin typeface="Aptos"/>
            </a:endParaRPr>
          </a:p>
          <a:p>
            <a:endParaRPr lang="en-US" sz="1800" dirty="0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C1BDA-25BE-1BC7-7E64-EBFBC0A9D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A32B0-2F67-42FF-B268-14A9F95C4111}" type="datetime1">
              <a:t>4/24/2026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BC1EBF-E281-E89C-D2A8-8E8ABE148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6588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CEB4B-D541-C46B-5979-DE2FCAC34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D1093-FEA1-5C93-E8C5-8217F4A54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0B2D2D-D800-639D-279C-E791D0B4A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9675" y="1708031"/>
            <a:ext cx="11264689" cy="482390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latin typeface="Aptos"/>
                <a:ea typeface="+mn-lt"/>
                <a:cs typeface="+mn-lt"/>
              </a:rPr>
              <a:t>Smith, H.C., Johnson, R.J., Shultz, S.J., Tourville, T., Holterman, L.A., </a:t>
            </a:r>
            <a:r>
              <a:rPr lang="en-US" sz="1800" dirty="0" err="1">
                <a:latin typeface="Aptos"/>
                <a:ea typeface="+mn-lt"/>
                <a:cs typeface="+mn-lt"/>
              </a:rPr>
              <a:t>Slauterbeck</a:t>
            </a:r>
            <a:r>
              <a:rPr lang="en-US" sz="1800" dirty="0">
                <a:latin typeface="Aptos"/>
                <a:ea typeface="+mn-lt"/>
                <a:cs typeface="+mn-lt"/>
              </a:rPr>
              <a:t>, J., Vacek, P.M. and </a:t>
            </a:r>
            <a:r>
              <a:rPr lang="en-US" sz="1800" dirty="0" err="1">
                <a:latin typeface="Aptos"/>
                <a:ea typeface="+mn-lt"/>
                <a:cs typeface="+mn-lt"/>
              </a:rPr>
              <a:t>Beynnon</a:t>
            </a:r>
            <a:r>
              <a:rPr lang="en-US" sz="1800" dirty="0">
                <a:latin typeface="Aptos"/>
                <a:ea typeface="+mn-lt"/>
                <a:cs typeface="+mn-lt"/>
              </a:rPr>
              <a:t>, B.D., 2012. A prospective evaluation of the Landing Error Scoring System (LESS) as a screening tool for anterior cruciate ligament injury risk. The American Journal of Sports Medicine, 40(3), pp.521–526.</a:t>
            </a:r>
            <a:endParaRPr lang="en-US" dirty="0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Summers, R.L., Platts, S., Myers, J.G. and Coleman, T.G., 2010. Theoretical analysis of the mechanisms of a gender differentiation in the propensity for orthostatic intolerance after spaceflight. Theoretical Biology and Medical Modelling, 7, p.8.</a:t>
            </a:r>
            <a:endParaRPr lang="en-US">
              <a:latin typeface="Aptos"/>
            </a:endParaRPr>
          </a:p>
          <a:p>
            <a:r>
              <a:rPr lang="en-US" sz="1800">
                <a:latin typeface="Aptos"/>
                <a:ea typeface="+mn-lt"/>
                <a:cs typeface="+mn-lt"/>
              </a:rPr>
              <a:t>Wang, H.M., Shultz, S.J., Ross, S.E., Henson, R.A., Perrin, D.H. and Schmitz, R.J., 2020. ACL size and notch width between ACLR and healthy individuals: a pilot study. Sports Health, 12(1), pp.61–65.</a:t>
            </a:r>
            <a:endParaRPr lang="en-US">
              <a:latin typeface="Aptos"/>
            </a:endParaRPr>
          </a:p>
          <a:p>
            <a:r>
              <a:rPr lang="en-US" sz="1800" dirty="0" err="1">
                <a:latin typeface="Aptos"/>
                <a:ea typeface="+mn-lt"/>
                <a:cs typeface="+mn-lt"/>
              </a:rPr>
              <a:t>Wojtys</a:t>
            </a:r>
            <a:r>
              <a:rPr lang="en-US" sz="1800" dirty="0">
                <a:latin typeface="Aptos"/>
                <a:ea typeface="+mn-lt"/>
                <a:cs typeface="+mn-lt"/>
              </a:rPr>
              <a:t>, E.M., 2000. Letters to the editor. American Journal of Sports Medicine, 28(1), p.131.</a:t>
            </a:r>
            <a:endParaRPr lang="en-US" dirty="0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4DDA82-07F2-14C3-D682-E235B58A7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A32B0-2F67-42FF-B268-14A9F95C4111}" type="datetime1">
              <a:t>4/24/2026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CE1348-643D-2455-5F5D-9B080806B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851984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VeniceBeachVTI</vt:lpstr>
      <vt:lpstr>Biomechanics Presentation</vt:lpstr>
      <vt:lpstr>Experimental Question</vt:lpstr>
      <vt:lpstr>Epidemiology</vt:lpstr>
      <vt:lpstr>Background Information</vt:lpstr>
      <vt:lpstr>Background Information</vt:lpstr>
      <vt:lpstr>Landing Error Scoring System</vt:lpstr>
      <vt:lpstr>Change of direction </vt:lpstr>
      <vt:lpstr>Average LESS Results </vt:lpstr>
      <vt:lpstr>Average COD Results </vt:lpstr>
      <vt:lpstr>Less scores data analysis</vt:lpstr>
      <vt:lpstr>Other Aspects</vt:lpstr>
      <vt:lpstr>Discussion</vt:lpstr>
      <vt:lpstr>Change of direction</vt:lpstr>
      <vt:lpstr>Biomechanical Significance</vt:lpstr>
      <vt:lpstr>conclusion</vt:lpstr>
      <vt:lpstr>Image References</vt:lpstr>
      <vt:lpstr> References</vt:lpstr>
      <vt:lpstr> References</vt:lpstr>
      <vt:lpstr> References</vt:lpstr>
      <vt:lpstr> References</vt:lpstr>
      <vt:lpstr>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2118</cp:revision>
  <dcterms:created xsi:type="dcterms:W3CDTF">2026-04-01T10:16:59Z</dcterms:created>
  <dcterms:modified xsi:type="dcterms:W3CDTF">2026-04-24T09:44:15Z</dcterms:modified>
</cp:coreProperties>
</file>