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6E3C92-1B2B-4337-8505-ADEA426F5F7F}" v="5" dt="2025-09-24T11:43:27.4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A40AC324-5607-4AE3-BEC9-B4E5478512B7}"/>
    <pc:docChg chg="undo custSel addSld modSld">
      <pc:chgData name="David Holley" userId="45123e1e-ac21-4ee3-b53e-8d97b4b34e1e" providerId="ADAL" clId="{A40AC324-5607-4AE3-BEC9-B4E5478512B7}" dt="2022-08-25T12:23:02.660" v="918" actId="20577"/>
      <pc:docMkLst>
        <pc:docMk/>
      </pc:docMkLst>
      <pc:sldChg chg="modSp new mod">
        <pc:chgData name="David Holley" userId="45123e1e-ac21-4ee3-b53e-8d97b4b34e1e" providerId="ADAL" clId="{A40AC324-5607-4AE3-BEC9-B4E5478512B7}" dt="2022-08-25T12:06:08.120" v="586" actId="20577"/>
        <pc:sldMkLst>
          <pc:docMk/>
          <pc:sldMk cId="2482662667" sldId="257"/>
        </pc:sldMkLst>
      </pc:sldChg>
      <pc:sldChg chg="modSp new mod">
        <pc:chgData name="David Holley" userId="45123e1e-ac21-4ee3-b53e-8d97b4b34e1e" providerId="ADAL" clId="{A40AC324-5607-4AE3-BEC9-B4E5478512B7}" dt="2022-08-25T12:09:55.109" v="738" actId="20577"/>
        <pc:sldMkLst>
          <pc:docMk/>
          <pc:sldMk cId="1590907906" sldId="258"/>
        </pc:sldMkLst>
      </pc:sldChg>
      <pc:sldChg chg="modSp new mod">
        <pc:chgData name="David Holley" userId="45123e1e-ac21-4ee3-b53e-8d97b4b34e1e" providerId="ADAL" clId="{A40AC324-5607-4AE3-BEC9-B4E5478512B7}" dt="2022-08-25T12:23:02.660" v="918" actId="20577"/>
        <pc:sldMkLst>
          <pc:docMk/>
          <pc:sldMk cId="985668573" sldId="25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38C4D-4743-AB67-AC69-76DB5E46CD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8899A4-678F-D982-908F-914B508265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B4D90-CEE4-F3C8-2B18-47E8FB81C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FAE49-32EE-6C5B-96E3-F82DD67C5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1E073-19A1-7D8D-28DB-E85CDDCAB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040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3B84E-B065-3269-3333-9E0CDD40D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560AF-59F5-D0C7-E5F0-0ACA86F65A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847434-6432-1348-B46A-FE4D0BA755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E1B20F-DFD4-9CB2-6100-87FEA981F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19893-FCAF-B798-4714-901441D35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993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02C16-D27B-9A13-7AAF-3504112D9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D39BCE-3194-8306-FE1F-069520B25F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B0F52D-2681-9829-DCF9-655E9C89E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94B61D-334F-476C-56E7-16FFD9C47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E11AA2-9B7D-37D7-8BDF-B56BD6041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861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2066A-D2C2-3CF1-577C-B377CF7C1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5CDF1-0DA3-79D6-5F92-8DA384E86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C236AE-8875-AE5D-9206-7670D7338F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6B118B-D2C8-4ED2-3380-FC8C1E40A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92DA9A-4E54-AA8C-841A-25666F2F0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4FF3D6-2543-EC08-89CC-8F84A88E1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322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B83A6-5C4A-1BD6-C23F-C3935AE3C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1F95E5-C963-0CCC-D776-F0E98CFFE8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44ACFB-5083-C085-DBFC-2A350A2ECE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C82449-E4ED-7F16-22CC-6E95368E70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AB88F7-D5D0-E2B7-815B-C04AF34943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D004F8-B22D-BEB6-2DF4-5EB327328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4197C9-527E-B7FB-9401-DD4E02ECD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AB5A88-C42E-1B96-101B-087EC94E6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961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9CC0E-5DCC-6CB2-400C-EB652877D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DB628F-4AC2-242C-DFF9-E75DA80AA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2AD138-8D9C-D256-D23A-C79F3D95C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29FB1-75E4-69BC-E541-50BC30827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664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9F866D-5A6F-693E-6F29-0B154D783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5D4714-0F25-96CE-976B-B929EBB0A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8F158A-22B8-D8A1-7FEE-3619D7BAD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366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91C3B-A953-DFE9-89A0-C5C3E8011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C3C77D-6579-E623-A7E3-B250EF99D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77AF56-1ADB-6731-0DF1-8D4E5CD349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C47DF9-CD82-959D-2B3A-63210FA06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4D28CF-9A78-56D2-49F0-834836D8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5C4243-DDAC-D99C-C3D8-92545E784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016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77973-6B7A-2F90-747E-6E9EFC9D3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24A6BE-1DA5-27C2-BFB8-0615BD8DF6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72CA9C-B76D-0BDD-CF02-0196CCF7EB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9AA5E4-C4E2-947D-4974-241F662A0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EB3EEE-E0EC-82D0-9048-9CDB2C39D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820B7D-0C15-FFCD-E3C0-B6F72BA10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397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AA685-D8A0-0E03-10E3-B1F833312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BA85DD-E982-3C27-AAD3-7DCC7C8CE1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8861C-443F-B5E7-7358-920B7DC44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DD3FE-08C3-44C1-8884-0EFCEFC23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E73CC1-C512-96AA-F12B-441AA509B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25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782F5F-2E70-EF09-744E-588F2CBA7B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7067E3-BA1D-2E2E-103A-11A9127697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FB3262-2E5E-0960-9408-8B70DB443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490A-8CA1-421D-B72A-DCCA0EC22054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B09F3-71C2-8B2E-0826-2D6DB201A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156C72-CE89-E8E1-7B17-7237A443A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263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26FB75-6CF4-0BF0-6E4D-E87BBF96B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E921F4-7B02-3BF7-D2F5-654DC340CD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9580A7-672C-A43B-4F8F-8046ED2BE0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D490A-8CA1-421D-B72A-DCCA0EC22054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9E0D7-DE0A-CD30-2DC4-4EA03AAEE9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DF34F1-9F9F-0BAB-9D1C-455235A376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F6347B-4799-4A12-8AF1-40BDD59C3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063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personal/d_holley_uwtsd_ac_uk/Documents/Swansea/Info%20and%20Presentation%20Material/Systems%20Engineering/New%20Level%204%20BEng/KSB%20Mapping%20R%20&amp;%20D%20SE.xlsx" TargetMode="External"/><Relationship Id="rId2" Type="http://schemas.openxmlformats.org/officeDocument/2006/relationships/hyperlink" Target="https://uowtsd-my.sharepoint.com/personal/d_holley_uwtsd_ac_uk/Documents/Swansea/Info%20and%20Presentation%20Material/Systems%20Engineering/New%20Level%204%20BEng/KSB%20Mapping%20Manufacturing%20SE.xls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owtsd-my.sharepoint.com/personal/d_holley_uwtsd_ac_uk/Documents/Swansea/Info%20and%20Presentation%20Material/Systems%20Engineering/New%20Level%204%20BEng/KSB%20Mapping%20Test%20and%20Evaluation%20SE.xlsx" TargetMode="External"/><Relationship Id="rId5" Type="http://schemas.openxmlformats.org/officeDocument/2006/relationships/hyperlink" Target="https://uowtsd-my.sharepoint.com/personal/d_holley_uwtsd_ac_uk/Documents/Swansea/Info%20and%20Presentation%20Material/Systems%20Engineering/New%20Level%204%20BEng/KSB%20Mapping%20Breakdown%20and%20Disposal%20SE.xlsx" TargetMode="External"/><Relationship Id="rId4" Type="http://schemas.openxmlformats.org/officeDocument/2006/relationships/hyperlink" Target="https://uowtsd-my.sharepoint.com/personal/d_holley_uwtsd_ac_uk/Documents/Swansea/Info%20and%20Presentation%20Material/Systems%20Engineering/New%20Level%204%20BEng/KSB%20Mapping%20Safety%20SE.xlsx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47E70-4EBE-14E9-9DCE-A7C9DF2DEC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Systems Engineering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5E8ED7-7A86-07A3-A2E5-8C9C4BD729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Which KSBs do we hit in these modules?</a:t>
            </a:r>
          </a:p>
        </p:txBody>
      </p:sp>
    </p:spTree>
    <p:extLst>
      <p:ext uri="{BB962C8B-B14F-4D97-AF65-F5344CB8AC3E}">
        <p14:creationId xmlns:p14="http://schemas.microsoft.com/office/powerpoint/2010/main" val="19989259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9149C-E5CB-ACBB-B814-D332EA596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KSBs Associated with………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3781E-9A0F-5FA1-B3FD-3275AC357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0748"/>
            <a:ext cx="10869486" cy="4922127"/>
          </a:xfrm>
        </p:spPr>
        <p:txBody>
          <a:bodyPr>
            <a:normAutofit/>
          </a:bodyPr>
          <a:lstStyle/>
          <a:p>
            <a:r>
              <a:rPr lang="en-GB" dirty="0"/>
              <a:t>Requirements</a:t>
            </a:r>
          </a:p>
          <a:p>
            <a:pPr lvl="1"/>
            <a:r>
              <a:rPr lang="en-GB" dirty="0"/>
              <a:t>Requirements management and changing priorities.</a:t>
            </a:r>
          </a:p>
          <a:p>
            <a:r>
              <a:rPr lang="en-GB" dirty="0"/>
              <a:t>Design and design alternatives</a:t>
            </a:r>
          </a:p>
          <a:p>
            <a:pPr lvl="1"/>
            <a:r>
              <a:rPr lang="en-GB" dirty="0"/>
              <a:t>Choosing the best design.</a:t>
            </a:r>
          </a:p>
          <a:p>
            <a:pPr lvl="1"/>
            <a:r>
              <a:rPr lang="en-GB" dirty="0"/>
              <a:t>Design integrations</a:t>
            </a:r>
          </a:p>
          <a:p>
            <a:r>
              <a:rPr lang="en-GB" dirty="0"/>
              <a:t>Verification and Validation</a:t>
            </a:r>
          </a:p>
          <a:p>
            <a:pPr lvl="1"/>
            <a:r>
              <a:rPr lang="en-GB" dirty="0"/>
              <a:t>Design the right thing……then design the thing right</a:t>
            </a:r>
          </a:p>
          <a:p>
            <a:pPr lvl="1"/>
            <a:r>
              <a:rPr lang="en-GB" dirty="0"/>
              <a:t>Selection of correct trials and metrics</a:t>
            </a:r>
          </a:p>
          <a:p>
            <a:pPr lvl="1"/>
            <a:r>
              <a:rPr lang="en-GB" dirty="0"/>
              <a:t>Which design option is best</a:t>
            </a:r>
          </a:p>
          <a:p>
            <a:pPr lvl="2"/>
            <a:r>
              <a:rPr lang="en-GB" dirty="0"/>
              <a:t>For Purpose? For Safety? For manufacture? For safety in Manufacture?</a:t>
            </a:r>
          </a:p>
          <a:p>
            <a:r>
              <a:rPr lang="en-GB" dirty="0"/>
              <a:t>Identification of critical features and process steps.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662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F8B84-8165-4B24-3317-187BAC404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KSB Maps (In no particular order…….Honest!)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41F92-0713-ED78-7614-F6FC94684D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Manufacturing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R&amp;D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Safety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5"/>
              </a:rPr>
              <a:t>Breakdown and Disposal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6"/>
              </a:rPr>
              <a:t>Test and Evaluation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0907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D190D-34BF-00EA-2D83-692ABF178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It’s also about behaviours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523A1-B7B3-055A-C843-3FE3579B3F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Communication</a:t>
            </a:r>
          </a:p>
          <a:p>
            <a:r>
              <a:rPr lang="en-GB" sz="3600" dirty="0"/>
              <a:t>Presentation of Data</a:t>
            </a:r>
          </a:p>
          <a:p>
            <a:r>
              <a:rPr lang="en-GB" sz="3600" dirty="0"/>
              <a:t>Your part in a team structure.</a:t>
            </a:r>
          </a:p>
          <a:p>
            <a:pPr lvl="1"/>
            <a:r>
              <a:rPr lang="en-GB" sz="3200" dirty="0"/>
              <a:t>Explaining your position.</a:t>
            </a:r>
          </a:p>
          <a:p>
            <a:pPr lvl="1"/>
            <a:r>
              <a:rPr lang="en-GB" sz="3200" dirty="0"/>
              <a:t>Appreciating the position </a:t>
            </a:r>
            <a:r>
              <a:rPr lang="en-GB" sz="3200"/>
              <a:t>of others.</a:t>
            </a: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56685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125</Words>
  <Application>Microsoft Office PowerPoint</Application>
  <PresentationFormat>Widescreen</PresentationFormat>
  <Paragraphs>30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Systems Engineering</vt:lpstr>
      <vt:lpstr>KSBs Associated with………</vt:lpstr>
      <vt:lpstr>KSB Maps (In no particular order…….Honest!)</vt:lpstr>
      <vt:lpstr>It’s also about behaviours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Systems Engineering</dc:title>
  <dc:creator>David Holley</dc:creator>
  <cp:lastModifiedBy>David Holley</cp:lastModifiedBy>
  <cp:revision>1</cp:revision>
  <dcterms:created xsi:type="dcterms:W3CDTF">2022-08-25T11:42:18Z</dcterms:created>
  <dcterms:modified xsi:type="dcterms:W3CDTF">2025-09-24T11:43:36Z</dcterms:modified>
</cp:coreProperties>
</file>