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  <p:sldId id="284" r:id="rId23"/>
    <p:sldId id="285" r:id="rId24"/>
    <p:sldId id="286" r:id="rId25"/>
    <p:sldId id="287" r:id="rId26"/>
    <p:sldId id="277" r:id="rId27"/>
    <p:sldId id="278" r:id="rId28"/>
    <p:sldId id="288" r:id="rId29"/>
    <p:sldId id="289" r:id="rId30"/>
    <p:sldId id="290" r:id="rId31"/>
    <p:sldId id="291" r:id="rId32"/>
    <p:sldId id="279" r:id="rId33"/>
    <p:sldId id="280" r:id="rId34"/>
    <p:sldId id="281" r:id="rId35"/>
    <p:sldId id="28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545"/>
  </p:normalViewPr>
  <p:slideViewPr>
    <p:cSldViewPr snapToGrid="0" snapToObjects="1">
      <p:cViewPr varScale="1">
        <p:scale>
          <a:sx n="90" d="100"/>
          <a:sy n="90" d="100"/>
        </p:scale>
        <p:origin x="232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4" Type="http://schemas.openxmlformats.org/officeDocument/2006/relationships/image" Target="../media/image29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4" Type="http://schemas.openxmlformats.org/officeDocument/2006/relationships/image" Target="../media/image29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2E012F-4EA1-4B65-8476-3AFE1D51F07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A7B17A0-CB6A-4A41-8D7F-95047C2407AA}">
      <dgm:prSet/>
      <dgm:spPr/>
      <dgm:t>
        <a:bodyPr/>
        <a:lstStyle/>
        <a:p>
          <a:r>
            <a:rPr lang="en-US"/>
            <a:t>Recap Questions</a:t>
          </a:r>
        </a:p>
      </dgm:t>
    </dgm:pt>
    <dgm:pt modelId="{39232338-28A0-4F3A-BEEB-C81CEC256DD7}" type="parTrans" cxnId="{EFFDF9A0-4705-4E1C-BB45-641488C90D8C}">
      <dgm:prSet/>
      <dgm:spPr/>
      <dgm:t>
        <a:bodyPr/>
        <a:lstStyle/>
        <a:p>
          <a:endParaRPr lang="en-US"/>
        </a:p>
      </dgm:t>
    </dgm:pt>
    <dgm:pt modelId="{8AD0FFAF-5BCC-47AE-8277-A8A46912CCD6}" type="sibTrans" cxnId="{EFFDF9A0-4705-4E1C-BB45-641488C90D8C}">
      <dgm:prSet/>
      <dgm:spPr/>
      <dgm:t>
        <a:bodyPr/>
        <a:lstStyle/>
        <a:p>
          <a:endParaRPr lang="en-US"/>
        </a:p>
      </dgm:t>
    </dgm:pt>
    <dgm:pt modelId="{79EA41B9-B0CD-4BE7-9456-B7BB6DC13C00}">
      <dgm:prSet/>
      <dgm:spPr/>
      <dgm:t>
        <a:bodyPr/>
        <a:lstStyle/>
        <a:p>
          <a:r>
            <a:rPr lang="en-US"/>
            <a:t>Naming</a:t>
          </a:r>
        </a:p>
      </dgm:t>
    </dgm:pt>
    <dgm:pt modelId="{800415C6-75E1-49B1-BBBD-152ACA4A5A4C}" type="parTrans" cxnId="{E63D319E-E802-4835-97D4-9FE0A48BF491}">
      <dgm:prSet/>
      <dgm:spPr/>
      <dgm:t>
        <a:bodyPr/>
        <a:lstStyle/>
        <a:p>
          <a:endParaRPr lang="en-US"/>
        </a:p>
      </dgm:t>
    </dgm:pt>
    <dgm:pt modelId="{47840B7D-37FE-4537-8F98-2102E7FA7156}" type="sibTrans" cxnId="{E63D319E-E802-4835-97D4-9FE0A48BF491}">
      <dgm:prSet/>
      <dgm:spPr/>
      <dgm:t>
        <a:bodyPr/>
        <a:lstStyle/>
        <a:p>
          <a:endParaRPr lang="en-US"/>
        </a:p>
      </dgm:t>
    </dgm:pt>
    <dgm:pt modelId="{F481CDFD-7650-45CF-A933-A7C23713B4BB}">
      <dgm:prSet/>
      <dgm:spPr/>
      <dgm:t>
        <a:bodyPr/>
        <a:lstStyle/>
        <a:p>
          <a:r>
            <a:rPr lang="en-US"/>
            <a:t>Organisation</a:t>
          </a:r>
        </a:p>
      </dgm:t>
    </dgm:pt>
    <dgm:pt modelId="{A5D536D6-A147-4D39-9B67-BEF7EE0AC5ED}" type="parTrans" cxnId="{442A6B53-F40E-44E7-B748-10AFD20FDF19}">
      <dgm:prSet/>
      <dgm:spPr/>
      <dgm:t>
        <a:bodyPr/>
        <a:lstStyle/>
        <a:p>
          <a:endParaRPr lang="en-US"/>
        </a:p>
      </dgm:t>
    </dgm:pt>
    <dgm:pt modelId="{27240111-0A22-4943-A492-87FDCDA551D2}" type="sibTrans" cxnId="{442A6B53-F40E-44E7-B748-10AFD20FDF19}">
      <dgm:prSet/>
      <dgm:spPr/>
      <dgm:t>
        <a:bodyPr/>
        <a:lstStyle/>
        <a:p>
          <a:endParaRPr lang="en-US"/>
        </a:p>
      </dgm:t>
    </dgm:pt>
    <dgm:pt modelId="{99A3729F-71C0-4290-9A5C-B6FEBEE44277}">
      <dgm:prSet/>
      <dgm:spPr/>
      <dgm:t>
        <a:bodyPr/>
        <a:lstStyle/>
        <a:p>
          <a:r>
            <a:rPr lang="en-US"/>
            <a:t>Structure</a:t>
          </a:r>
        </a:p>
      </dgm:t>
    </dgm:pt>
    <dgm:pt modelId="{C07F1DF7-8EBC-4E12-AB17-D4FB87B3A600}" type="parTrans" cxnId="{147AD580-4561-4E38-B962-B5292E8FB36D}">
      <dgm:prSet/>
      <dgm:spPr/>
      <dgm:t>
        <a:bodyPr/>
        <a:lstStyle/>
        <a:p>
          <a:endParaRPr lang="en-US"/>
        </a:p>
      </dgm:t>
    </dgm:pt>
    <dgm:pt modelId="{DB2D2B91-D128-4151-8255-B8CFCB30E55D}" type="sibTrans" cxnId="{147AD580-4561-4E38-B962-B5292E8FB36D}">
      <dgm:prSet/>
      <dgm:spPr/>
      <dgm:t>
        <a:bodyPr/>
        <a:lstStyle/>
        <a:p>
          <a:endParaRPr lang="en-US"/>
        </a:p>
      </dgm:t>
    </dgm:pt>
    <dgm:pt modelId="{D5947A6D-EF9B-47EC-87EF-DCE9B6292964}">
      <dgm:prSet/>
      <dgm:spPr/>
      <dgm:t>
        <a:bodyPr/>
        <a:lstStyle/>
        <a:p>
          <a:r>
            <a:rPr lang="en-US"/>
            <a:t>Constructs</a:t>
          </a:r>
        </a:p>
      </dgm:t>
    </dgm:pt>
    <dgm:pt modelId="{3A6FDE19-F1BA-42E8-B1C3-1AB6EDD46FCA}" type="parTrans" cxnId="{8CF1C3C3-1BFA-4233-A780-06A78F797A19}">
      <dgm:prSet/>
      <dgm:spPr/>
      <dgm:t>
        <a:bodyPr/>
        <a:lstStyle/>
        <a:p>
          <a:endParaRPr lang="en-US"/>
        </a:p>
      </dgm:t>
    </dgm:pt>
    <dgm:pt modelId="{6FEF60B5-E05B-4383-8D4D-5B4A7C538A92}" type="sibTrans" cxnId="{8CF1C3C3-1BFA-4233-A780-06A78F797A19}">
      <dgm:prSet/>
      <dgm:spPr/>
      <dgm:t>
        <a:bodyPr/>
        <a:lstStyle/>
        <a:p>
          <a:endParaRPr lang="en-US"/>
        </a:p>
      </dgm:t>
    </dgm:pt>
    <dgm:pt modelId="{6EEBCB99-2355-4D18-99A4-9F92CAAA9E1B}">
      <dgm:prSet/>
      <dgm:spPr/>
      <dgm:t>
        <a:bodyPr/>
        <a:lstStyle/>
        <a:p>
          <a:r>
            <a:rPr lang="en-US"/>
            <a:t>OOP</a:t>
          </a:r>
        </a:p>
      </dgm:t>
    </dgm:pt>
    <dgm:pt modelId="{3C3F443D-FDC0-47D8-81E0-C3D14AAC3978}" type="parTrans" cxnId="{50C53A0A-E325-4420-8EBD-B294DC3DB5B8}">
      <dgm:prSet/>
      <dgm:spPr/>
      <dgm:t>
        <a:bodyPr/>
        <a:lstStyle/>
        <a:p>
          <a:endParaRPr lang="en-US"/>
        </a:p>
      </dgm:t>
    </dgm:pt>
    <dgm:pt modelId="{16582F82-484E-4DF2-8F35-3A2C18D79C08}" type="sibTrans" cxnId="{50C53A0A-E325-4420-8EBD-B294DC3DB5B8}">
      <dgm:prSet/>
      <dgm:spPr/>
      <dgm:t>
        <a:bodyPr/>
        <a:lstStyle/>
        <a:p>
          <a:endParaRPr lang="en-US"/>
        </a:p>
      </dgm:t>
    </dgm:pt>
    <dgm:pt modelId="{1116946B-1B2E-204C-BA9B-2DFB3A0E7BFF}" type="pres">
      <dgm:prSet presAssocID="{842E012F-4EA1-4B65-8476-3AFE1D51F07E}" presName="linear" presStyleCnt="0">
        <dgm:presLayoutVars>
          <dgm:animLvl val="lvl"/>
          <dgm:resizeHandles val="exact"/>
        </dgm:presLayoutVars>
      </dgm:prSet>
      <dgm:spPr/>
    </dgm:pt>
    <dgm:pt modelId="{9AC24C40-A186-3D45-BF5C-43217614E7A3}" type="pres">
      <dgm:prSet presAssocID="{1A7B17A0-CB6A-4A41-8D7F-95047C2407AA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9020FB43-D83D-A94C-BB9D-E896BF4EF73A}" type="pres">
      <dgm:prSet presAssocID="{8AD0FFAF-5BCC-47AE-8277-A8A46912CCD6}" presName="spacer" presStyleCnt="0"/>
      <dgm:spPr/>
    </dgm:pt>
    <dgm:pt modelId="{DFA1F1EB-6BB3-9C4D-9F55-90D9394A83F4}" type="pres">
      <dgm:prSet presAssocID="{79EA41B9-B0CD-4BE7-9456-B7BB6DC13C0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DD449E90-8436-D24E-A220-1EDFF2B70655}" type="pres">
      <dgm:prSet presAssocID="{47840B7D-37FE-4537-8F98-2102E7FA7156}" presName="spacer" presStyleCnt="0"/>
      <dgm:spPr/>
    </dgm:pt>
    <dgm:pt modelId="{1FE76F8F-1BFD-D445-8157-61F4D0AC23A0}" type="pres">
      <dgm:prSet presAssocID="{F481CDFD-7650-45CF-A933-A7C23713B4BB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F2AD272-E791-F643-8363-78B0F549D393}" type="pres">
      <dgm:prSet presAssocID="{27240111-0A22-4943-A492-87FDCDA551D2}" presName="spacer" presStyleCnt="0"/>
      <dgm:spPr/>
    </dgm:pt>
    <dgm:pt modelId="{09256536-FEB9-0945-B221-B4023BDEE274}" type="pres">
      <dgm:prSet presAssocID="{99A3729F-71C0-4290-9A5C-B6FEBEE44277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FDC7D1D4-8A9C-0840-B68E-04D23C8929AB}" type="pres">
      <dgm:prSet presAssocID="{DB2D2B91-D128-4151-8255-B8CFCB30E55D}" presName="spacer" presStyleCnt="0"/>
      <dgm:spPr/>
    </dgm:pt>
    <dgm:pt modelId="{B8079D9F-1951-644B-8F5B-AF34063EAF2B}" type="pres">
      <dgm:prSet presAssocID="{D5947A6D-EF9B-47EC-87EF-DCE9B6292964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6EDD5525-84BF-A240-BD94-68094D07D2D8}" type="pres">
      <dgm:prSet presAssocID="{6FEF60B5-E05B-4383-8D4D-5B4A7C538A92}" presName="spacer" presStyleCnt="0"/>
      <dgm:spPr/>
    </dgm:pt>
    <dgm:pt modelId="{E8049064-2F93-3540-A4B1-B359A8281077}" type="pres">
      <dgm:prSet presAssocID="{6EEBCB99-2355-4D18-99A4-9F92CAAA9E1B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50C53A0A-E325-4420-8EBD-B294DC3DB5B8}" srcId="{842E012F-4EA1-4B65-8476-3AFE1D51F07E}" destId="{6EEBCB99-2355-4D18-99A4-9F92CAAA9E1B}" srcOrd="5" destOrd="0" parTransId="{3C3F443D-FDC0-47D8-81E0-C3D14AAC3978}" sibTransId="{16582F82-484E-4DF2-8F35-3A2C18D79C08}"/>
    <dgm:cxn modelId="{442A6B53-F40E-44E7-B748-10AFD20FDF19}" srcId="{842E012F-4EA1-4B65-8476-3AFE1D51F07E}" destId="{F481CDFD-7650-45CF-A933-A7C23713B4BB}" srcOrd="2" destOrd="0" parTransId="{A5D536D6-A147-4D39-9B67-BEF7EE0AC5ED}" sibTransId="{27240111-0A22-4943-A492-87FDCDA551D2}"/>
    <dgm:cxn modelId="{89718E5F-6060-4E42-B977-1782010DC013}" type="presOf" srcId="{1A7B17A0-CB6A-4A41-8D7F-95047C2407AA}" destId="{9AC24C40-A186-3D45-BF5C-43217614E7A3}" srcOrd="0" destOrd="0" presId="urn:microsoft.com/office/officeart/2005/8/layout/vList2"/>
    <dgm:cxn modelId="{147AD580-4561-4E38-B962-B5292E8FB36D}" srcId="{842E012F-4EA1-4B65-8476-3AFE1D51F07E}" destId="{99A3729F-71C0-4290-9A5C-B6FEBEE44277}" srcOrd="3" destOrd="0" parTransId="{C07F1DF7-8EBC-4E12-AB17-D4FB87B3A600}" sibTransId="{DB2D2B91-D128-4151-8255-B8CFCB30E55D}"/>
    <dgm:cxn modelId="{5CEEED9A-CF9D-7848-8BE6-B44CBE8E4C3D}" type="presOf" srcId="{842E012F-4EA1-4B65-8476-3AFE1D51F07E}" destId="{1116946B-1B2E-204C-BA9B-2DFB3A0E7BFF}" srcOrd="0" destOrd="0" presId="urn:microsoft.com/office/officeart/2005/8/layout/vList2"/>
    <dgm:cxn modelId="{E63D319E-E802-4835-97D4-9FE0A48BF491}" srcId="{842E012F-4EA1-4B65-8476-3AFE1D51F07E}" destId="{79EA41B9-B0CD-4BE7-9456-B7BB6DC13C00}" srcOrd="1" destOrd="0" parTransId="{800415C6-75E1-49B1-BBBD-152ACA4A5A4C}" sibTransId="{47840B7D-37FE-4537-8F98-2102E7FA7156}"/>
    <dgm:cxn modelId="{EFFDF9A0-4705-4E1C-BB45-641488C90D8C}" srcId="{842E012F-4EA1-4B65-8476-3AFE1D51F07E}" destId="{1A7B17A0-CB6A-4A41-8D7F-95047C2407AA}" srcOrd="0" destOrd="0" parTransId="{39232338-28A0-4F3A-BEEB-C81CEC256DD7}" sibTransId="{8AD0FFAF-5BCC-47AE-8277-A8A46912CCD6}"/>
    <dgm:cxn modelId="{72F207A7-D610-D64D-94DE-F5421AFDDEEF}" type="presOf" srcId="{6EEBCB99-2355-4D18-99A4-9F92CAAA9E1B}" destId="{E8049064-2F93-3540-A4B1-B359A8281077}" srcOrd="0" destOrd="0" presId="urn:microsoft.com/office/officeart/2005/8/layout/vList2"/>
    <dgm:cxn modelId="{25CE91AA-7FFD-A840-AC5C-B62840075056}" type="presOf" srcId="{99A3729F-71C0-4290-9A5C-B6FEBEE44277}" destId="{09256536-FEB9-0945-B221-B4023BDEE274}" srcOrd="0" destOrd="0" presId="urn:microsoft.com/office/officeart/2005/8/layout/vList2"/>
    <dgm:cxn modelId="{EF8A0AB7-21C2-2F44-9033-13C59DD62354}" type="presOf" srcId="{D5947A6D-EF9B-47EC-87EF-DCE9B6292964}" destId="{B8079D9F-1951-644B-8F5B-AF34063EAF2B}" srcOrd="0" destOrd="0" presId="urn:microsoft.com/office/officeart/2005/8/layout/vList2"/>
    <dgm:cxn modelId="{8CF1C3C3-1BFA-4233-A780-06A78F797A19}" srcId="{842E012F-4EA1-4B65-8476-3AFE1D51F07E}" destId="{D5947A6D-EF9B-47EC-87EF-DCE9B6292964}" srcOrd="4" destOrd="0" parTransId="{3A6FDE19-F1BA-42E8-B1C3-1AB6EDD46FCA}" sibTransId="{6FEF60B5-E05B-4383-8D4D-5B4A7C538A92}"/>
    <dgm:cxn modelId="{0B369CF8-21C0-A04F-999F-ACE667A84E26}" type="presOf" srcId="{F481CDFD-7650-45CF-A933-A7C23713B4BB}" destId="{1FE76F8F-1BFD-D445-8157-61F4D0AC23A0}" srcOrd="0" destOrd="0" presId="urn:microsoft.com/office/officeart/2005/8/layout/vList2"/>
    <dgm:cxn modelId="{749341FA-F024-4C42-A3B0-D3F45DE3BA4D}" type="presOf" srcId="{79EA41B9-B0CD-4BE7-9456-B7BB6DC13C00}" destId="{DFA1F1EB-6BB3-9C4D-9F55-90D9394A83F4}" srcOrd="0" destOrd="0" presId="urn:microsoft.com/office/officeart/2005/8/layout/vList2"/>
    <dgm:cxn modelId="{4E990CDA-293A-004E-8D79-553761759316}" type="presParOf" srcId="{1116946B-1B2E-204C-BA9B-2DFB3A0E7BFF}" destId="{9AC24C40-A186-3D45-BF5C-43217614E7A3}" srcOrd="0" destOrd="0" presId="urn:microsoft.com/office/officeart/2005/8/layout/vList2"/>
    <dgm:cxn modelId="{263ED364-84D9-B14B-AB0F-746F67E03DC2}" type="presParOf" srcId="{1116946B-1B2E-204C-BA9B-2DFB3A0E7BFF}" destId="{9020FB43-D83D-A94C-BB9D-E896BF4EF73A}" srcOrd="1" destOrd="0" presId="urn:microsoft.com/office/officeart/2005/8/layout/vList2"/>
    <dgm:cxn modelId="{33CBAB65-D35A-7944-8149-FDF7C2670ACF}" type="presParOf" srcId="{1116946B-1B2E-204C-BA9B-2DFB3A0E7BFF}" destId="{DFA1F1EB-6BB3-9C4D-9F55-90D9394A83F4}" srcOrd="2" destOrd="0" presId="urn:microsoft.com/office/officeart/2005/8/layout/vList2"/>
    <dgm:cxn modelId="{3D3558FE-301C-8F41-9C3F-80E95989029D}" type="presParOf" srcId="{1116946B-1B2E-204C-BA9B-2DFB3A0E7BFF}" destId="{DD449E90-8436-D24E-A220-1EDFF2B70655}" srcOrd="3" destOrd="0" presId="urn:microsoft.com/office/officeart/2005/8/layout/vList2"/>
    <dgm:cxn modelId="{EEC2FFE4-EEF8-1B41-A288-9E2822089FED}" type="presParOf" srcId="{1116946B-1B2E-204C-BA9B-2DFB3A0E7BFF}" destId="{1FE76F8F-1BFD-D445-8157-61F4D0AC23A0}" srcOrd="4" destOrd="0" presId="urn:microsoft.com/office/officeart/2005/8/layout/vList2"/>
    <dgm:cxn modelId="{D7735AA6-7CE7-5545-A08D-DE96EE243D3A}" type="presParOf" srcId="{1116946B-1B2E-204C-BA9B-2DFB3A0E7BFF}" destId="{9F2AD272-E791-F643-8363-78B0F549D393}" srcOrd="5" destOrd="0" presId="urn:microsoft.com/office/officeart/2005/8/layout/vList2"/>
    <dgm:cxn modelId="{AF15A4F3-91F4-724F-9C2E-73A8DB7043C8}" type="presParOf" srcId="{1116946B-1B2E-204C-BA9B-2DFB3A0E7BFF}" destId="{09256536-FEB9-0945-B221-B4023BDEE274}" srcOrd="6" destOrd="0" presId="urn:microsoft.com/office/officeart/2005/8/layout/vList2"/>
    <dgm:cxn modelId="{C702183C-80A6-0D42-BD32-A25AD8367D72}" type="presParOf" srcId="{1116946B-1B2E-204C-BA9B-2DFB3A0E7BFF}" destId="{FDC7D1D4-8A9C-0840-B68E-04D23C8929AB}" srcOrd="7" destOrd="0" presId="urn:microsoft.com/office/officeart/2005/8/layout/vList2"/>
    <dgm:cxn modelId="{53C50ABA-3386-4F40-AC17-62EFD669CFC3}" type="presParOf" srcId="{1116946B-1B2E-204C-BA9B-2DFB3A0E7BFF}" destId="{B8079D9F-1951-644B-8F5B-AF34063EAF2B}" srcOrd="8" destOrd="0" presId="urn:microsoft.com/office/officeart/2005/8/layout/vList2"/>
    <dgm:cxn modelId="{2BD47D76-C15F-4B43-8B66-12BF4FD89442}" type="presParOf" srcId="{1116946B-1B2E-204C-BA9B-2DFB3A0E7BFF}" destId="{6EDD5525-84BF-A240-BD94-68094D07D2D8}" srcOrd="9" destOrd="0" presId="urn:microsoft.com/office/officeart/2005/8/layout/vList2"/>
    <dgm:cxn modelId="{6368AB85-D9B5-E743-B7E7-C2E385D2F213}" type="presParOf" srcId="{1116946B-1B2E-204C-BA9B-2DFB3A0E7BFF}" destId="{E8049064-2F93-3540-A4B1-B359A828107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70ED11-9A4B-4004-8D82-06A50FB5BC9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88F3F65-F4F1-4CA6-8463-B40C6D0AFCBF}">
      <dgm:prSet/>
      <dgm:spPr/>
      <dgm:t>
        <a:bodyPr/>
        <a:lstStyle/>
        <a:p>
          <a:r>
            <a:rPr lang="en-GB"/>
            <a:t>What is a variable ?</a:t>
          </a:r>
          <a:endParaRPr lang="en-US"/>
        </a:p>
      </dgm:t>
    </dgm:pt>
    <dgm:pt modelId="{DF102106-B79E-49E4-9F0E-877D146215CA}" type="parTrans" cxnId="{D9E78032-9FC4-412E-B9F9-52632B3D7B83}">
      <dgm:prSet/>
      <dgm:spPr/>
      <dgm:t>
        <a:bodyPr/>
        <a:lstStyle/>
        <a:p>
          <a:endParaRPr lang="en-US"/>
        </a:p>
      </dgm:t>
    </dgm:pt>
    <dgm:pt modelId="{45C5EEBC-FA01-4B71-875C-9A488F704F34}" type="sibTrans" cxnId="{D9E78032-9FC4-412E-B9F9-52632B3D7B83}">
      <dgm:prSet/>
      <dgm:spPr/>
      <dgm:t>
        <a:bodyPr/>
        <a:lstStyle/>
        <a:p>
          <a:endParaRPr lang="en-US"/>
        </a:p>
      </dgm:t>
    </dgm:pt>
    <dgm:pt modelId="{1F063DBB-6510-4A35-A2FB-9DA4AF51222A}">
      <dgm:prSet/>
      <dgm:spPr/>
      <dgm:t>
        <a:bodyPr/>
        <a:lstStyle/>
        <a:p>
          <a:r>
            <a:rPr lang="en-GB"/>
            <a:t>What is an array ?</a:t>
          </a:r>
          <a:endParaRPr lang="en-US"/>
        </a:p>
      </dgm:t>
    </dgm:pt>
    <dgm:pt modelId="{8766A6CF-194A-4324-B449-9DB9AF257C66}" type="parTrans" cxnId="{CDB1B270-C238-4943-9714-A566211B1D43}">
      <dgm:prSet/>
      <dgm:spPr/>
      <dgm:t>
        <a:bodyPr/>
        <a:lstStyle/>
        <a:p>
          <a:endParaRPr lang="en-US"/>
        </a:p>
      </dgm:t>
    </dgm:pt>
    <dgm:pt modelId="{7E3111EF-6191-45CE-9316-E82C17A55E7E}" type="sibTrans" cxnId="{CDB1B270-C238-4943-9714-A566211B1D43}">
      <dgm:prSet/>
      <dgm:spPr/>
      <dgm:t>
        <a:bodyPr/>
        <a:lstStyle/>
        <a:p>
          <a:endParaRPr lang="en-US"/>
        </a:p>
      </dgm:t>
    </dgm:pt>
    <dgm:pt modelId="{04B30D96-7744-4BAF-ABCE-343C8C8C360B}">
      <dgm:prSet/>
      <dgm:spPr/>
      <dgm:t>
        <a:bodyPr/>
        <a:lstStyle/>
        <a:p>
          <a:r>
            <a:rPr lang="en-GB"/>
            <a:t>What is a function ?</a:t>
          </a:r>
          <a:endParaRPr lang="en-US"/>
        </a:p>
      </dgm:t>
    </dgm:pt>
    <dgm:pt modelId="{52FFF693-9827-4D1E-B676-CBDC312D2571}" type="parTrans" cxnId="{B5A765A1-7996-4477-A771-5EC2B34B0807}">
      <dgm:prSet/>
      <dgm:spPr/>
      <dgm:t>
        <a:bodyPr/>
        <a:lstStyle/>
        <a:p>
          <a:endParaRPr lang="en-US"/>
        </a:p>
      </dgm:t>
    </dgm:pt>
    <dgm:pt modelId="{59A911EC-F9F2-44EB-936F-4BBF5300B3AC}" type="sibTrans" cxnId="{B5A765A1-7996-4477-A771-5EC2B34B0807}">
      <dgm:prSet/>
      <dgm:spPr/>
      <dgm:t>
        <a:bodyPr/>
        <a:lstStyle/>
        <a:p>
          <a:endParaRPr lang="en-US"/>
        </a:p>
      </dgm:t>
    </dgm:pt>
    <dgm:pt modelId="{CB788A75-94DD-4C2D-848D-C2EFEFB6191E}">
      <dgm:prSet/>
      <dgm:spPr/>
      <dgm:t>
        <a:bodyPr/>
        <a:lstStyle/>
        <a:p>
          <a:r>
            <a:rPr lang="en-GB"/>
            <a:t>Name a conditional construct</a:t>
          </a:r>
          <a:endParaRPr lang="en-US"/>
        </a:p>
      </dgm:t>
    </dgm:pt>
    <dgm:pt modelId="{B1B4B7DE-9B2E-4A1B-B42B-E82AF6F2F809}" type="parTrans" cxnId="{439BF0D2-E97C-4589-8759-E3C686AA16A8}">
      <dgm:prSet/>
      <dgm:spPr/>
      <dgm:t>
        <a:bodyPr/>
        <a:lstStyle/>
        <a:p>
          <a:endParaRPr lang="en-US"/>
        </a:p>
      </dgm:t>
    </dgm:pt>
    <dgm:pt modelId="{7D7EC4F5-48C1-4E47-9A36-BD8FCE435C9A}" type="sibTrans" cxnId="{439BF0D2-E97C-4589-8759-E3C686AA16A8}">
      <dgm:prSet/>
      <dgm:spPr/>
      <dgm:t>
        <a:bodyPr/>
        <a:lstStyle/>
        <a:p>
          <a:endParaRPr lang="en-US"/>
        </a:p>
      </dgm:t>
    </dgm:pt>
    <dgm:pt modelId="{FD853700-2197-423F-ABB5-DDC7F3C8FE80}">
      <dgm:prSet/>
      <dgm:spPr/>
      <dgm:t>
        <a:bodyPr/>
        <a:lstStyle/>
        <a:p>
          <a:r>
            <a:rPr lang="en-GB"/>
            <a:t>Name an iterative construct</a:t>
          </a:r>
          <a:endParaRPr lang="en-US"/>
        </a:p>
      </dgm:t>
    </dgm:pt>
    <dgm:pt modelId="{C79A6D25-DEB0-4073-BF82-68C2FAD81BA8}" type="parTrans" cxnId="{DF47A8B6-B09D-4DE9-ADFD-C051591526C0}">
      <dgm:prSet/>
      <dgm:spPr/>
      <dgm:t>
        <a:bodyPr/>
        <a:lstStyle/>
        <a:p>
          <a:endParaRPr lang="en-US"/>
        </a:p>
      </dgm:t>
    </dgm:pt>
    <dgm:pt modelId="{7DA68572-2D26-49F4-8ED4-517E2A02EABC}" type="sibTrans" cxnId="{DF47A8B6-B09D-4DE9-ADFD-C051591526C0}">
      <dgm:prSet/>
      <dgm:spPr/>
      <dgm:t>
        <a:bodyPr/>
        <a:lstStyle/>
        <a:p>
          <a:endParaRPr lang="en-US"/>
        </a:p>
      </dgm:t>
    </dgm:pt>
    <dgm:pt modelId="{ACE71282-1968-49DE-903C-86BB85164D49}" type="pres">
      <dgm:prSet presAssocID="{8B70ED11-9A4B-4004-8D82-06A50FB5BC99}" presName="root" presStyleCnt="0">
        <dgm:presLayoutVars>
          <dgm:dir/>
          <dgm:resizeHandles val="exact"/>
        </dgm:presLayoutVars>
      </dgm:prSet>
      <dgm:spPr/>
    </dgm:pt>
    <dgm:pt modelId="{0293C9FD-4855-4ABF-9570-E56D2542951E}" type="pres">
      <dgm:prSet presAssocID="{A88F3F65-F4F1-4CA6-8463-B40C6D0AFCBF}" presName="compNode" presStyleCnt="0"/>
      <dgm:spPr/>
    </dgm:pt>
    <dgm:pt modelId="{C0FE2ECE-2A83-47F0-8780-E32C08A56ECD}" type="pres">
      <dgm:prSet presAssocID="{A88F3F65-F4F1-4CA6-8463-B40C6D0AFCBF}" presName="bgRect" presStyleLbl="bgShp" presStyleIdx="0" presStyleCnt="5"/>
      <dgm:spPr/>
    </dgm:pt>
    <dgm:pt modelId="{01E3769C-3DA5-45DE-9EC7-5DC9BD021871}" type="pres">
      <dgm:prSet presAssocID="{A88F3F65-F4F1-4CA6-8463-B40C6D0AFCBF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AE451F5D-7529-4807-97E5-8645F8944F50}" type="pres">
      <dgm:prSet presAssocID="{A88F3F65-F4F1-4CA6-8463-B40C6D0AFCBF}" presName="spaceRect" presStyleCnt="0"/>
      <dgm:spPr/>
    </dgm:pt>
    <dgm:pt modelId="{F921577B-0B5E-490E-9B52-E8607DC2C86F}" type="pres">
      <dgm:prSet presAssocID="{A88F3F65-F4F1-4CA6-8463-B40C6D0AFCBF}" presName="parTx" presStyleLbl="revTx" presStyleIdx="0" presStyleCnt="5">
        <dgm:presLayoutVars>
          <dgm:chMax val="0"/>
          <dgm:chPref val="0"/>
        </dgm:presLayoutVars>
      </dgm:prSet>
      <dgm:spPr/>
    </dgm:pt>
    <dgm:pt modelId="{7F78A2EE-5A3F-4BE7-9425-85F2BC7EC3CC}" type="pres">
      <dgm:prSet presAssocID="{45C5EEBC-FA01-4B71-875C-9A488F704F34}" presName="sibTrans" presStyleCnt="0"/>
      <dgm:spPr/>
    </dgm:pt>
    <dgm:pt modelId="{57867B61-4CD3-4BF5-8097-741A00F34017}" type="pres">
      <dgm:prSet presAssocID="{1F063DBB-6510-4A35-A2FB-9DA4AF51222A}" presName="compNode" presStyleCnt="0"/>
      <dgm:spPr/>
    </dgm:pt>
    <dgm:pt modelId="{6D29E58F-1212-48D0-9237-6210DE5BA87A}" type="pres">
      <dgm:prSet presAssocID="{1F063DBB-6510-4A35-A2FB-9DA4AF51222A}" presName="bgRect" presStyleLbl="bgShp" presStyleIdx="1" presStyleCnt="5"/>
      <dgm:spPr/>
    </dgm:pt>
    <dgm:pt modelId="{6A612786-50C9-406C-8FD4-A346B4FB1F49}" type="pres">
      <dgm:prSet presAssocID="{1F063DBB-6510-4A35-A2FB-9DA4AF51222A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uzzle"/>
        </a:ext>
      </dgm:extLst>
    </dgm:pt>
    <dgm:pt modelId="{317E7B4B-E6D9-4231-9D84-ADD8957E412B}" type="pres">
      <dgm:prSet presAssocID="{1F063DBB-6510-4A35-A2FB-9DA4AF51222A}" presName="spaceRect" presStyleCnt="0"/>
      <dgm:spPr/>
    </dgm:pt>
    <dgm:pt modelId="{E1F9C17F-7104-4286-8EE2-373631DB4D44}" type="pres">
      <dgm:prSet presAssocID="{1F063DBB-6510-4A35-A2FB-9DA4AF51222A}" presName="parTx" presStyleLbl="revTx" presStyleIdx="1" presStyleCnt="5">
        <dgm:presLayoutVars>
          <dgm:chMax val="0"/>
          <dgm:chPref val="0"/>
        </dgm:presLayoutVars>
      </dgm:prSet>
      <dgm:spPr/>
    </dgm:pt>
    <dgm:pt modelId="{103AF188-5699-4FE9-BF29-11A52466587B}" type="pres">
      <dgm:prSet presAssocID="{7E3111EF-6191-45CE-9316-E82C17A55E7E}" presName="sibTrans" presStyleCnt="0"/>
      <dgm:spPr/>
    </dgm:pt>
    <dgm:pt modelId="{A290D6CF-ED34-4F35-9584-833FF18FBB9A}" type="pres">
      <dgm:prSet presAssocID="{04B30D96-7744-4BAF-ABCE-343C8C8C360B}" presName="compNode" presStyleCnt="0"/>
      <dgm:spPr/>
    </dgm:pt>
    <dgm:pt modelId="{F65D22CF-211B-48ED-A7BF-1BD7690FEAF2}" type="pres">
      <dgm:prSet presAssocID="{04B30D96-7744-4BAF-ABCE-343C8C8C360B}" presName="bgRect" presStyleLbl="bgShp" presStyleIdx="2" presStyleCnt="5"/>
      <dgm:spPr/>
    </dgm:pt>
    <dgm:pt modelId="{38632829-D8F3-4F6A-A40D-40247C2B942C}" type="pres">
      <dgm:prSet presAssocID="{04B30D96-7744-4BAF-ABCE-343C8C8C360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18630708-DB15-4DDE-9FEA-30EF54EF47AC}" type="pres">
      <dgm:prSet presAssocID="{04B30D96-7744-4BAF-ABCE-343C8C8C360B}" presName="spaceRect" presStyleCnt="0"/>
      <dgm:spPr/>
    </dgm:pt>
    <dgm:pt modelId="{BB8996AD-948D-436E-BCCF-26C340EC53FE}" type="pres">
      <dgm:prSet presAssocID="{04B30D96-7744-4BAF-ABCE-343C8C8C360B}" presName="parTx" presStyleLbl="revTx" presStyleIdx="2" presStyleCnt="5">
        <dgm:presLayoutVars>
          <dgm:chMax val="0"/>
          <dgm:chPref val="0"/>
        </dgm:presLayoutVars>
      </dgm:prSet>
      <dgm:spPr/>
    </dgm:pt>
    <dgm:pt modelId="{D37C9540-233E-4CF8-A311-859717B80B8A}" type="pres">
      <dgm:prSet presAssocID="{59A911EC-F9F2-44EB-936F-4BBF5300B3AC}" presName="sibTrans" presStyleCnt="0"/>
      <dgm:spPr/>
    </dgm:pt>
    <dgm:pt modelId="{3ABBD7B1-C4FF-4308-B2F0-A09E1DEA6F9D}" type="pres">
      <dgm:prSet presAssocID="{CB788A75-94DD-4C2D-848D-C2EFEFB6191E}" presName="compNode" presStyleCnt="0"/>
      <dgm:spPr/>
    </dgm:pt>
    <dgm:pt modelId="{E4F5655F-54EC-4CA2-884D-B24F6A565C03}" type="pres">
      <dgm:prSet presAssocID="{CB788A75-94DD-4C2D-848D-C2EFEFB6191E}" presName="bgRect" presStyleLbl="bgShp" presStyleIdx="3" presStyleCnt="5"/>
      <dgm:spPr/>
    </dgm:pt>
    <dgm:pt modelId="{2A67648A-25CA-48A7-B8F2-7F391195635C}" type="pres">
      <dgm:prSet presAssocID="{CB788A75-94DD-4C2D-848D-C2EFEFB6191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E2CB21DC-35C4-4ECE-A002-4CD6A23444F8}" type="pres">
      <dgm:prSet presAssocID="{CB788A75-94DD-4C2D-848D-C2EFEFB6191E}" presName="spaceRect" presStyleCnt="0"/>
      <dgm:spPr/>
    </dgm:pt>
    <dgm:pt modelId="{525E6C7E-0C4B-48BD-A1CB-9620C5EEF7F2}" type="pres">
      <dgm:prSet presAssocID="{CB788A75-94DD-4C2D-848D-C2EFEFB6191E}" presName="parTx" presStyleLbl="revTx" presStyleIdx="3" presStyleCnt="5">
        <dgm:presLayoutVars>
          <dgm:chMax val="0"/>
          <dgm:chPref val="0"/>
        </dgm:presLayoutVars>
      </dgm:prSet>
      <dgm:spPr/>
    </dgm:pt>
    <dgm:pt modelId="{10C5028A-00E0-4378-9C07-D0FDFA62F5AB}" type="pres">
      <dgm:prSet presAssocID="{7D7EC4F5-48C1-4E47-9A36-BD8FCE435C9A}" presName="sibTrans" presStyleCnt="0"/>
      <dgm:spPr/>
    </dgm:pt>
    <dgm:pt modelId="{01A94738-7485-4608-BF1A-FDC2E43E2A5A}" type="pres">
      <dgm:prSet presAssocID="{FD853700-2197-423F-ABB5-DDC7F3C8FE80}" presName="compNode" presStyleCnt="0"/>
      <dgm:spPr/>
    </dgm:pt>
    <dgm:pt modelId="{1C1CA14E-8C04-4D13-8C30-0B7AE8DEF685}" type="pres">
      <dgm:prSet presAssocID="{FD853700-2197-423F-ABB5-DDC7F3C8FE80}" presName="bgRect" presStyleLbl="bgShp" presStyleIdx="4" presStyleCnt="5"/>
      <dgm:spPr/>
    </dgm:pt>
    <dgm:pt modelId="{437107F9-D865-495B-90F6-53AF18170652}" type="pres">
      <dgm:prSet presAssocID="{FD853700-2197-423F-ABB5-DDC7F3C8FE80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CC5DD9AB-6743-496D-8E69-4BEF0057BB53}" type="pres">
      <dgm:prSet presAssocID="{FD853700-2197-423F-ABB5-DDC7F3C8FE80}" presName="spaceRect" presStyleCnt="0"/>
      <dgm:spPr/>
    </dgm:pt>
    <dgm:pt modelId="{5C09A404-342F-4994-9178-42CB13E59817}" type="pres">
      <dgm:prSet presAssocID="{FD853700-2197-423F-ABB5-DDC7F3C8FE80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357240C-9148-4F9E-B61A-FE824790AB18}" type="presOf" srcId="{A88F3F65-F4F1-4CA6-8463-B40C6D0AFCBF}" destId="{F921577B-0B5E-490E-9B52-E8607DC2C86F}" srcOrd="0" destOrd="0" presId="urn:microsoft.com/office/officeart/2018/2/layout/IconVerticalSolidList"/>
    <dgm:cxn modelId="{D9E78032-9FC4-412E-B9F9-52632B3D7B83}" srcId="{8B70ED11-9A4B-4004-8D82-06A50FB5BC99}" destId="{A88F3F65-F4F1-4CA6-8463-B40C6D0AFCBF}" srcOrd="0" destOrd="0" parTransId="{DF102106-B79E-49E4-9F0E-877D146215CA}" sibTransId="{45C5EEBC-FA01-4B71-875C-9A488F704F34}"/>
    <dgm:cxn modelId="{29123B53-4B2B-4696-BD14-42B58C2155D5}" type="presOf" srcId="{FD853700-2197-423F-ABB5-DDC7F3C8FE80}" destId="{5C09A404-342F-4994-9178-42CB13E59817}" srcOrd="0" destOrd="0" presId="urn:microsoft.com/office/officeart/2018/2/layout/IconVerticalSolidList"/>
    <dgm:cxn modelId="{CDB1B270-C238-4943-9714-A566211B1D43}" srcId="{8B70ED11-9A4B-4004-8D82-06A50FB5BC99}" destId="{1F063DBB-6510-4A35-A2FB-9DA4AF51222A}" srcOrd="1" destOrd="0" parTransId="{8766A6CF-194A-4324-B449-9DB9AF257C66}" sibTransId="{7E3111EF-6191-45CE-9316-E82C17A55E7E}"/>
    <dgm:cxn modelId="{45D3E183-9E00-4505-B5CA-7FA0023F2F1F}" type="presOf" srcId="{1F063DBB-6510-4A35-A2FB-9DA4AF51222A}" destId="{E1F9C17F-7104-4286-8EE2-373631DB4D44}" srcOrd="0" destOrd="0" presId="urn:microsoft.com/office/officeart/2018/2/layout/IconVerticalSolidList"/>
    <dgm:cxn modelId="{B5A765A1-7996-4477-A771-5EC2B34B0807}" srcId="{8B70ED11-9A4B-4004-8D82-06A50FB5BC99}" destId="{04B30D96-7744-4BAF-ABCE-343C8C8C360B}" srcOrd="2" destOrd="0" parTransId="{52FFF693-9827-4D1E-B676-CBDC312D2571}" sibTransId="{59A911EC-F9F2-44EB-936F-4BBF5300B3AC}"/>
    <dgm:cxn modelId="{F09346AC-4D71-4488-BF91-C4C7410D7456}" type="presOf" srcId="{04B30D96-7744-4BAF-ABCE-343C8C8C360B}" destId="{BB8996AD-948D-436E-BCCF-26C340EC53FE}" srcOrd="0" destOrd="0" presId="urn:microsoft.com/office/officeart/2018/2/layout/IconVerticalSolidList"/>
    <dgm:cxn modelId="{DF47A8B6-B09D-4DE9-ADFD-C051591526C0}" srcId="{8B70ED11-9A4B-4004-8D82-06A50FB5BC99}" destId="{FD853700-2197-423F-ABB5-DDC7F3C8FE80}" srcOrd="4" destOrd="0" parTransId="{C79A6D25-DEB0-4073-BF82-68C2FAD81BA8}" sibTransId="{7DA68572-2D26-49F4-8ED4-517E2A02EABC}"/>
    <dgm:cxn modelId="{C2018ECE-FB14-492B-BAA2-AFEFCD5ECBFA}" type="presOf" srcId="{CB788A75-94DD-4C2D-848D-C2EFEFB6191E}" destId="{525E6C7E-0C4B-48BD-A1CB-9620C5EEF7F2}" srcOrd="0" destOrd="0" presId="urn:microsoft.com/office/officeart/2018/2/layout/IconVerticalSolidList"/>
    <dgm:cxn modelId="{439BF0D2-E97C-4589-8759-E3C686AA16A8}" srcId="{8B70ED11-9A4B-4004-8D82-06A50FB5BC99}" destId="{CB788A75-94DD-4C2D-848D-C2EFEFB6191E}" srcOrd="3" destOrd="0" parTransId="{B1B4B7DE-9B2E-4A1B-B42B-E82AF6F2F809}" sibTransId="{7D7EC4F5-48C1-4E47-9A36-BD8FCE435C9A}"/>
    <dgm:cxn modelId="{BF835EE7-0B94-4930-A47F-1ADAB01087F1}" type="presOf" srcId="{8B70ED11-9A4B-4004-8D82-06A50FB5BC99}" destId="{ACE71282-1968-49DE-903C-86BB85164D49}" srcOrd="0" destOrd="0" presId="urn:microsoft.com/office/officeart/2018/2/layout/IconVerticalSolidList"/>
    <dgm:cxn modelId="{AB66DC6C-4587-4C1E-AAEF-9EC2E375DD87}" type="presParOf" srcId="{ACE71282-1968-49DE-903C-86BB85164D49}" destId="{0293C9FD-4855-4ABF-9570-E56D2542951E}" srcOrd="0" destOrd="0" presId="urn:microsoft.com/office/officeart/2018/2/layout/IconVerticalSolidList"/>
    <dgm:cxn modelId="{91472C20-80C3-40CA-90C3-8AC340867856}" type="presParOf" srcId="{0293C9FD-4855-4ABF-9570-E56D2542951E}" destId="{C0FE2ECE-2A83-47F0-8780-E32C08A56ECD}" srcOrd="0" destOrd="0" presId="urn:microsoft.com/office/officeart/2018/2/layout/IconVerticalSolidList"/>
    <dgm:cxn modelId="{54B5019C-C8BD-4E32-853F-EA9E9E4B631D}" type="presParOf" srcId="{0293C9FD-4855-4ABF-9570-E56D2542951E}" destId="{01E3769C-3DA5-45DE-9EC7-5DC9BD021871}" srcOrd="1" destOrd="0" presId="urn:microsoft.com/office/officeart/2018/2/layout/IconVerticalSolidList"/>
    <dgm:cxn modelId="{C3AD8BD6-3B09-4283-ABBD-E73C9A717361}" type="presParOf" srcId="{0293C9FD-4855-4ABF-9570-E56D2542951E}" destId="{AE451F5D-7529-4807-97E5-8645F8944F50}" srcOrd="2" destOrd="0" presId="urn:microsoft.com/office/officeart/2018/2/layout/IconVerticalSolidList"/>
    <dgm:cxn modelId="{89D19C89-42AE-413D-977F-A6015AA08167}" type="presParOf" srcId="{0293C9FD-4855-4ABF-9570-E56D2542951E}" destId="{F921577B-0B5E-490E-9B52-E8607DC2C86F}" srcOrd="3" destOrd="0" presId="urn:microsoft.com/office/officeart/2018/2/layout/IconVerticalSolidList"/>
    <dgm:cxn modelId="{152364A8-80A0-490C-A791-36AD72ACE9D3}" type="presParOf" srcId="{ACE71282-1968-49DE-903C-86BB85164D49}" destId="{7F78A2EE-5A3F-4BE7-9425-85F2BC7EC3CC}" srcOrd="1" destOrd="0" presId="urn:microsoft.com/office/officeart/2018/2/layout/IconVerticalSolidList"/>
    <dgm:cxn modelId="{F76053CC-D847-4A62-883A-7DD3C38AAE64}" type="presParOf" srcId="{ACE71282-1968-49DE-903C-86BB85164D49}" destId="{57867B61-4CD3-4BF5-8097-741A00F34017}" srcOrd="2" destOrd="0" presId="urn:microsoft.com/office/officeart/2018/2/layout/IconVerticalSolidList"/>
    <dgm:cxn modelId="{9CBF7F56-E3B7-479C-8FA1-BFF1DF640EA7}" type="presParOf" srcId="{57867B61-4CD3-4BF5-8097-741A00F34017}" destId="{6D29E58F-1212-48D0-9237-6210DE5BA87A}" srcOrd="0" destOrd="0" presId="urn:microsoft.com/office/officeart/2018/2/layout/IconVerticalSolidList"/>
    <dgm:cxn modelId="{01B23547-677A-4ACC-BADE-373EFC6781FD}" type="presParOf" srcId="{57867B61-4CD3-4BF5-8097-741A00F34017}" destId="{6A612786-50C9-406C-8FD4-A346B4FB1F49}" srcOrd="1" destOrd="0" presId="urn:microsoft.com/office/officeart/2018/2/layout/IconVerticalSolidList"/>
    <dgm:cxn modelId="{6370A669-4202-4A0D-A09F-356B9737DBBA}" type="presParOf" srcId="{57867B61-4CD3-4BF5-8097-741A00F34017}" destId="{317E7B4B-E6D9-4231-9D84-ADD8957E412B}" srcOrd="2" destOrd="0" presId="urn:microsoft.com/office/officeart/2018/2/layout/IconVerticalSolidList"/>
    <dgm:cxn modelId="{3B8968F0-02B2-496C-85C0-44605EC8D320}" type="presParOf" srcId="{57867B61-4CD3-4BF5-8097-741A00F34017}" destId="{E1F9C17F-7104-4286-8EE2-373631DB4D44}" srcOrd="3" destOrd="0" presId="urn:microsoft.com/office/officeart/2018/2/layout/IconVerticalSolidList"/>
    <dgm:cxn modelId="{2623BEF2-260D-4100-9A75-152D61673895}" type="presParOf" srcId="{ACE71282-1968-49DE-903C-86BB85164D49}" destId="{103AF188-5699-4FE9-BF29-11A52466587B}" srcOrd="3" destOrd="0" presId="urn:microsoft.com/office/officeart/2018/2/layout/IconVerticalSolidList"/>
    <dgm:cxn modelId="{0BD6FDE6-DB37-4545-BFFD-74D7370F04CA}" type="presParOf" srcId="{ACE71282-1968-49DE-903C-86BB85164D49}" destId="{A290D6CF-ED34-4F35-9584-833FF18FBB9A}" srcOrd="4" destOrd="0" presId="urn:microsoft.com/office/officeart/2018/2/layout/IconVerticalSolidList"/>
    <dgm:cxn modelId="{E22B6946-B0C8-4674-A7D0-1B7EAFCA3740}" type="presParOf" srcId="{A290D6CF-ED34-4F35-9584-833FF18FBB9A}" destId="{F65D22CF-211B-48ED-A7BF-1BD7690FEAF2}" srcOrd="0" destOrd="0" presId="urn:microsoft.com/office/officeart/2018/2/layout/IconVerticalSolidList"/>
    <dgm:cxn modelId="{B529B8EE-B518-4B04-BA11-AC7658A0D05F}" type="presParOf" srcId="{A290D6CF-ED34-4F35-9584-833FF18FBB9A}" destId="{38632829-D8F3-4F6A-A40D-40247C2B942C}" srcOrd="1" destOrd="0" presId="urn:microsoft.com/office/officeart/2018/2/layout/IconVerticalSolidList"/>
    <dgm:cxn modelId="{2FB200B6-E7DB-4069-9376-D49F0EDFA5A5}" type="presParOf" srcId="{A290D6CF-ED34-4F35-9584-833FF18FBB9A}" destId="{18630708-DB15-4DDE-9FEA-30EF54EF47AC}" srcOrd="2" destOrd="0" presId="urn:microsoft.com/office/officeart/2018/2/layout/IconVerticalSolidList"/>
    <dgm:cxn modelId="{850416B8-D98E-4750-B82A-3B1E5A725DEE}" type="presParOf" srcId="{A290D6CF-ED34-4F35-9584-833FF18FBB9A}" destId="{BB8996AD-948D-436E-BCCF-26C340EC53FE}" srcOrd="3" destOrd="0" presId="urn:microsoft.com/office/officeart/2018/2/layout/IconVerticalSolidList"/>
    <dgm:cxn modelId="{CCEFB52F-1601-44A6-9A12-5384B7EC40FB}" type="presParOf" srcId="{ACE71282-1968-49DE-903C-86BB85164D49}" destId="{D37C9540-233E-4CF8-A311-859717B80B8A}" srcOrd="5" destOrd="0" presId="urn:microsoft.com/office/officeart/2018/2/layout/IconVerticalSolidList"/>
    <dgm:cxn modelId="{2112DA98-8737-433B-B1C2-EFF6CB7E5A14}" type="presParOf" srcId="{ACE71282-1968-49DE-903C-86BB85164D49}" destId="{3ABBD7B1-C4FF-4308-B2F0-A09E1DEA6F9D}" srcOrd="6" destOrd="0" presId="urn:microsoft.com/office/officeart/2018/2/layout/IconVerticalSolidList"/>
    <dgm:cxn modelId="{C2DDE77B-334E-4209-96E5-510A2535C059}" type="presParOf" srcId="{3ABBD7B1-C4FF-4308-B2F0-A09E1DEA6F9D}" destId="{E4F5655F-54EC-4CA2-884D-B24F6A565C03}" srcOrd="0" destOrd="0" presId="urn:microsoft.com/office/officeart/2018/2/layout/IconVerticalSolidList"/>
    <dgm:cxn modelId="{99123601-B59D-4DC8-BC0B-EE0909B3E5F2}" type="presParOf" srcId="{3ABBD7B1-C4FF-4308-B2F0-A09E1DEA6F9D}" destId="{2A67648A-25CA-48A7-B8F2-7F391195635C}" srcOrd="1" destOrd="0" presId="urn:microsoft.com/office/officeart/2018/2/layout/IconVerticalSolidList"/>
    <dgm:cxn modelId="{083FD982-44DE-499C-8EF2-0E7E4A8F78FD}" type="presParOf" srcId="{3ABBD7B1-C4FF-4308-B2F0-A09E1DEA6F9D}" destId="{E2CB21DC-35C4-4ECE-A002-4CD6A23444F8}" srcOrd="2" destOrd="0" presId="urn:microsoft.com/office/officeart/2018/2/layout/IconVerticalSolidList"/>
    <dgm:cxn modelId="{E844CFC7-8FC6-4FB8-BEF7-A3B3CF268D2B}" type="presParOf" srcId="{3ABBD7B1-C4FF-4308-B2F0-A09E1DEA6F9D}" destId="{525E6C7E-0C4B-48BD-A1CB-9620C5EEF7F2}" srcOrd="3" destOrd="0" presId="urn:microsoft.com/office/officeart/2018/2/layout/IconVerticalSolidList"/>
    <dgm:cxn modelId="{8652B013-D729-44C4-9DFC-D6BB2D261516}" type="presParOf" srcId="{ACE71282-1968-49DE-903C-86BB85164D49}" destId="{10C5028A-00E0-4378-9C07-D0FDFA62F5AB}" srcOrd="7" destOrd="0" presId="urn:microsoft.com/office/officeart/2018/2/layout/IconVerticalSolidList"/>
    <dgm:cxn modelId="{81F6E95A-35F3-4B16-BFDE-023695DE9387}" type="presParOf" srcId="{ACE71282-1968-49DE-903C-86BB85164D49}" destId="{01A94738-7485-4608-BF1A-FDC2E43E2A5A}" srcOrd="8" destOrd="0" presId="urn:microsoft.com/office/officeart/2018/2/layout/IconVerticalSolidList"/>
    <dgm:cxn modelId="{989CEB47-F8E2-4A33-8F50-F48CB71C2C48}" type="presParOf" srcId="{01A94738-7485-4608-BF1A-FDC2E43E2A5A}" destId="{1C1CA14E-8C04-4D13-8C30-0B7AE8DEF685}" srcOrd="0" destOrd="0" presId="urn:microsoft.com/office/officeart/2018/2/layout/IconVerticalSolidList"/>
    <dgm:cxn modelId="{EB8EECAD-0E5A-4C9E-BDEA-6D332F686EB6}" type="presParOf" srcId="{01A94738-7485-4608-BF1A-FDC2E43E2A5A}" destId="{437107F9-D865-495B-90F6-53AF18170652}" srcOrd="1" destOrd="0" presId="urn:microsoft.com/office/officeart/2018/2/layout/IconVerticalSolidList"/>
    <dgm:cxn modelId="{9147E888-EE15-481A-95F9-0C7F245A01EE}" type="presParOf" srcId="{01A94738-7485-4608-BF1A-FDC2E43E2A5A}" destId="{CC5DD9AB-6743-496D-8E69-4BEF0057BB53}" srcOrd="2" destOrd="0" presId="urn:microsoft.com/office/officeart/2018/2/layout/IconVerticalSolidList"/>
    <dgm:cxn modelId="{6B37082E-6723-4CA7-9A70-B25340049889}" type="presParOf" srcId="{01A94738-7485-4608-BF1A-FDC2E43E2A5A}" destId="{5C09A404-342F-4994-9178-42CB13E5981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6DDE2E-9AF0-40C2-A3EA-82DD451E4AD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F39E3F8-FE45-4236-A542-4A0E8DE2E1AD}">
      <dgm:prSet/>
      <dgm:spPr/>
      <dgm:t>
        <a:bodyPr/>
        <a:lstStyle/>
        <a:p>
          <a:r>
            <a:rPr lang="en-US"/>
            <a:t>Files allow for the separation of code into neat groups</a:t>
          </a:r>
        </a:p>
      </dgm:t>
    </dgm:pt>
    <dgm:pt modelId="{091E5975-F6F2-41A4-B03D-6B1D59570AF9}" type="parTrans" cxnId="{DE5B2844-4BB0-4659-9254-87E6E7F55DD0}">
      <dgm:prSet/>
      <dgm:spPr/>
      <dgm:t>
        <a:bodyPr/>
        <a:lstStyle/>
        <a:p>
          <a:endParaRPr lang="en-US"/>
        </a:p>
      </dgm:t>
    </dgm:pt>
    <dgm:pt modelId="{DB22E68B-27EC-419C-A7A4-DB82EB735A2F}" type="sibTrans" cxnId="{DE5B2844-4BB0-4659-9254-87E6E7F55DD0}">
      <dgm:prSet/>
      <dgm:spPr/>
      <dgm:t>
        <a:bodyPr/>
        <a:lstStyle/>
        <a:p>
          <a:endParaRPr lang="en-US"/>
        </a:p>
      </dgm:t>
    </dgm:pt>
    <dgm:pt modelId="{125AE3EB-1171-4817-A49B-BFBD631B15E2}">
      <dgm:prSet/>
      <dgm:spPr/>
      <dgm:t>
        <a:bodyPr/>
        <a:lstStyle/>
        <a:p>
          <a:r>
            <a:rPr lang="en-US"/>
            <a:t>This is the same trick we used with the grouping of instructions into functions</a:t>
          </a:r>
        </a:p>
      </dgm:t>
    </dgm:pt>
    <dgm:pt modelId="{85452F31-912D-4914-9AAE-0D62779ECD0F}" type="parTrans" cxnId="{E537764D-1CCE-4FE0-8E91-60C9AA1551E3}">
      <dgm:prSet/>
      <dgm:spPr/>
      <dgm:t>
        <a:bodyPr/>
        <a:lstStyle/>
        <a:p>
          <a:endParaRPr lang="en-US"/>
        </a:p>
      </dgm:t>
    </dgm:pt>
    <dgm:pt modelId="{E14A8430-3EA3-4D2F-B88C-BF5BB37ECFE2}" type="sibTrans" cxnId="{E537764D-1CCE-4FE0-8E91-60C9AA1551E3}">
      <dgm:prSet/>
      <dgm:spPr/>
      <dgm:t>
        <a:bodyPr/>
        <a:lstStyle/>
        <a:p>
          <a:endParaRPr lang="en-US"/>
        </a:p>
      </dgm:t>
    </dgm:pt>
    <dgm:pt modelId="{C0B50047-F8E0-4305-A384-BFB434324BED}">
      <dgm:prSet/>
      <dgm:spPr/>
      <dgm:t>
        <a:bodyPr/>
        <a:lstStyle/>
        <a:p>
          <a:r>
            <a:rPr lang="en-US"/>
            <a:t>This helps with readability and maintainability</a:t>
          </a:r>
        </a:p>
      </dgm:t>
    </dgm:pt>
    <dgm:pt modelId="{BCE0C653-D5EE-415A-A533-925E4C39331A}" type="parTrans" cxnId="{9EC06514-FE0A-48C8-9308-38FC0789E43E}">
      <dgm:prSet/>
      <dgm:spPr/>
      <dgm:t>
        <a:bodyPr/>
        <a:lstStyle/>
        <a:p>
          <a:endParaRPr lang="en-US"/>
        </a:p>
      </dgm:t>
    </dgm:pt>
    <dgm:pt modelId="{AC426F27-6101-4B8D-90A6-E8C538E3A8B1}" type="sibTrans" cxnId="{9EC06514-FE0A-48C8-9308-38FC0789E43E}">
      <dgm:prSet/>
      <dgm:spPr/>
      <dgm:t>
        <a:bodyPr/>
        <a:lstStyle/>
        <a:p>
          <a:endParaRPr lang="en-US"/>
        </a:p>
      </dgm:t>
    </dgm:pt>
    <dgm:pt modelId="{D977B581-4FA1-5F40-9C55-06BE73DBAC96}" type="pres">
      <dgm:prSet presAssocID="{CC6DDE2E-9AF0-40C2-A3EA-82DD451E4A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CCE58E5-E495-3046-B43C-4788E2C20809}" type="pres">
      <dgm:prSet presAssocID="{2F39E3F8-FE45-4236-A542-4A0E8DE2E1AD}" presName="hierRoot1" presStyleCnt="0"/>
      <dgm:spPr/>
    </dgm:pt>
    <dgm:pt modelId="{71DC2D54-C2DC-D542-AC02-FE673A48C75D}" type="pres">
      <dgm:prSet presAssocID="{2F39E3F8-FE45-4236-A542-4A0E8DE2E1AD}" presName="composite" presStyleCnt="0"/>
      <dgm:spPr/>
    </dgm:pt>
    <dgm:pt modelId="{E5F46AF8-7AD0-6C4D-A4A3-7FA694E93E4D}" type="pres">
      <dgm:prSet presAssocID="{2F39E3F8-FE45-4236-A542-4A0E8DE2E1AD}" presName="background" presStyleLbl="node0" presStyleIdx="0" presStyleCnt="3"/>
      <dgm:spPr/>
    </dgm:pt>
    <dgm:pt modelId="{B1BD653F-3271-A542-93E9-83822329ED6C}" type="pres">
      <dgm:prSet presAssocID="{2F39E3F8-FE45-4236-A542-4A0E8DE2E1AD}" presName="text" presStyleLbl="fgAcc0" presStyleIdx="0" presStyleCnt="3">
        <dgm:presLayoutVars>
          <dgm:chPref val="3"/>
        </dgm:presLayoutVars>
      </dgm:prSet>
      <dgm:spPr/>
    </dgm:pt>
    <dgm:pt modelId="{4AF46F0F-C5F0-944B-9A7F-810E83A2ABE5}" type="pres">
      <dgm:prSet presAssocID="{2F39E3F8-FE45-4236-A542-4A0E8DE2E1AD}" presName="hierChild2" presStyleCnt="0"/>
      <dgm:spPr/>
    </dgm:pt>
    <dgm:pt modelId="{A9C85DFC-632B-9744-B8C5-5C5F431F5EDC}" type="pres">
      <dgm:prSet presAssocID="{125AE3EB-1171-4817-A49B-BFBD631B15E2}" presName="hierRoot1" presStyleCnt="0"/>
      <dgm:spPr/>
    </dgm:pt>
    <dgm:pt modelId="{59C26F9A-D596-FA46-BF93-2DE6D2CE6B90}" type="pres">
      <dgm:prSet presAssocID="{125AE3EB-1171-4817-A49B-BFBD631B15E2}" presName="composite" presStyleCnt="0"/>
      <dgm:spPr/>
    </dgm:pt>
    <dgm:pt modelId="{2050F0DF-B8A6-8741-9000-58F16DE3F24D}" type="pres">
      <dgm:prSet presAssocID="{125AE3EB-1171-4817-A49B-BFBD631B15E2}" presName="background" presStyleLbl="node0" presStyleIdx="1" presStyleCnt="3"/>
      <dgm:spPr/>
    </dgm:pt>
    <dgm:pt modelId="{4B0315CB-183D-A74A-A314-7429C5023990}" type="pres">
      <dgm:prSet presAssocID="{125AE3EB-1171-4817-A49B-BFBD631B15E2}" presName="text" presStyleLbl="fgAcc0" presStyleIdx="1" presStyleCnt="3">
        <dgm:presLayoutVars>
          <dgm:chPref val="3"/>
        </dgm:presLayoutVars>
      </dgm:prSet>
      <dgm:spPr/>
    </dgm:pt>
    <dgm:pt modelId="{84DEDD0C-6D7E-4C45-8329-F0A94514A889}" type="pres">
      <dgm:prSet presAssocID="{125AE3EB-1171-4817-A49B-BFBD631B15E2}" presName="hierChild2" presStyleCnt="0"/>
      <dgm:spPr/>
    </dgm:pt>
    <dgm:pt modelId="{977EC206-EFFA-EB4E-B527-D12E5D5A32DB}" type="pres">
      <dgm:prSet presAssocID="{C0B50047-F8E0-4305-A384-BFB434324BED}" presName="hierRoot1" presStyleCnt="0"/>
      <dgm:spPr/>
    </dgm:pt>
    <dgm:pt modelId="{E122EE29-DDF8-B747-A750-B5B3EAE82F70}" type="pres">
      <dgm:prSet presAssocID="{C0B50047-F8E0-4305-A384-BFB434324BED}" presName="composite" presStyleCnt="0"/>
      <dgm:spPr/>
    </dgm:pt>
    <dgm:pt modelId="{B3903656-A25E-2143-A127-B2D6E7F1BA53}" type="pres">
      <dgm:prSet presAssocID="{C0B50047-F8E0-4305-A384-BFB434324BED}" presName="background" presStyleLbl="node0" presStyleIdx="2" presStyleCnt="3"/>
      <dgm:spPr/>
    </dgm:pt>
    <dgm:pt modelId="{4E7C8EFA-A8DF-944C-8050-40B7DA74693A}" type="pres">
      <dgm:prSet presAssocID="{C0B50047-F8E0-4305-A384-BFB434324BED}" presName="text" presStyleLbl="fgAcc0" presStyleIdx="2" presStyleCnt="3">
        <dgm:presLayoutVars>
          <dgm:chPref val="3"/>
        </dgm:presLayoutVars>
      </dgm:prSet>
      <dgm:spPr/>
    </dgm:pt>
    <dgm:pt modelId="{8AA54F66-22C9-FE4C-AFF7-8D9C5667560D}" type="pres">
      <dgm:prSet presAssocID="{C0B50047-F8E0-4305-A384-BFB434324BED}" presName="hierChild2" presStyleCnt="0"/>
      <dgm:spPr/>
    </dgm:pt>
  </dgm:ptLst>
  <dgm:cxnLst>
    <dgm:cxn modelId="{9EC06514-FE0A-48C8-9308-38FC0789E43E}" srcId="{CC6DDE2E-9AF0-40C2-A3EA-82DD451E4ADF}" destId="{C0B50047-F8E0-4305-A384-BFB434324BED}" srcOrd="2" destOrd="0" parTransId="{BCE0C653-D5EE-415A-A533-925E4C39331A}" sibTransId="{AC426F27-6101-4B8D-90A6-E8C538E3A8B1}"/>
    <dgm:cxn modelId="{DE5B2844-4BB0-4659-9254-87E6E7F55DD0}" srcId="{CC6DDE2E-9AF0-40C2-A3EA-82DD451E4ADF}" destId="{2F39E3F8-FE45-4236-A542-4A0E8DE2E1AD}" srcOrd="0" destOrd="0" parTransId="{091E5975-F6F2-41A4-B03D-6B1D59570AF9}" sibTransId="{DB22E68B-27EC-419C-A7A4-DB82EB735A2F}"/>
    <dgm:cxn modelId="{E537764D-1CCE-4FE0-8E91-60C9AA1551E3}" srcId="{CC6DDE2E-9AF0-40C2-A3EA-82DD451E4ADF}" destId="{125AE3EB-1171-4817-A49B-BFBD631B15E2}" srcOrd="1" destOrd="0" parTransId="{85452F31-912D-4914-9AAE-0D62779ECD0F}" sibTransId="{E14A8430-3EA3-4D2F-B88C-BF5BB37ECFE2}"/>
    <dgm:cxn modelId="{AE87A7AA-43FF-8648-8230-47C4801AC3BE}" type="presOf" srcId="{C0B50047-F8E0-4305-A384-BFB434324BED}" destId="{4E7C8EFA-A8DF-944C-8050-40B7DA74693A}" srcOrd="0" destOrd="0" presId="urn:microsoft.com/office/officeart/2005/8/layout/hierarchy1"/>
    <dgm:cxn modelId="{9C3D67B3-D652-164D-AAC8-795790F8EA45}" type="presOf" srcId="{2F39E3F8-FE45-4236-A542-4A0E8DE2E1AD}" destId="{B1BD653F-3271-A542-93E9-83822329ED6C}" srcOrd="0" destOrd="0" presId="urn:microsoft.com/office/officeart/2005/8/layout/hierarchy1"/>
    <dgm:cxn modelId="{EB50B6BD-C6FF-9147-9559-7472CB61AEE6}" type="presOf" srcId="{CC6DDE2E-9AF0-40C2-A3EA-82DD451E4ADF}" destId="{D977B581-4FA1-5F40-9C55-06BE73DBAC96}" srcOrd="0" destOrd="0" presId="urn:microsoft.com/office/officeart/2005/8/layout/hierarchy1"/>
    <dgm:cxn modelId="{9C8160DC-6699-3849-B905-4E577743CD0D}" type="presOf" srcId="{125AE3EB-1171-4817-A49B-BFBD631B15E2}" destId="{4B0315CB-183D-A74A-A314-7429C5023990}" srcOrd="0" destOrd="0" presId="urn:microsoft.com/office/officeart/2005/8/layout/hierarchy1"/>
    <dgm:cxn modelId="{5173B6DD-9B4F-2947-A5C4-3FBF2A89CBF9}" type="presParOf" srcId="{D977B581-4FA1-5F40-9C55-06BE73DBAC96}" destId="{3CCE58E5-E495-3046-B43C-4788E2C20809}" srcOrd="0" destOrd="0" presId="urn:microsoft.com/office/officeart/2005/8/layout/hierarchy1"/>
    <dgm:cxn modelId="{EE14DC15-CD49-0849-B17D-4C63B5C8ED39}" type="presParOf" srcId="{3CCE58E5-E495-3046-B43C-4788E2C20809}" destId="{71DC2D54-C2DC-D542-AC02-FE673A48C75D}" srcOrd="0" destOrd="0" presId="urn:microsoft.com/office/officeart/2005/8/layout/hierarchy1"/>
    <dgm:cxn modelId="{F441A969-535E-6C43-8B2E-E49C5FF85580}" type="presParOf" srcId="{71DC2D54-C2DC-D542-AC02-FE673A48C75D}" destId="{E5F46AF8-7AD0-6C4D-A4A3-7FA694E93E4D}" srcOrd="0" destOrd="0" presId="urn:microsoft.com/office/officeart/2005/8/layout/hierarchy1"/>
    <dgm:cxn modelId="{C242611B-2670-1D45-AF6D-88A13EF1B362}" type="presParOf" srcId="{71DC2D54-C2DC-D542-AC02-FE673A48C75D}" destId="{B1BD653F-3271-A542-93E9-83822329ED6C}" srcOrd="1" destOrd="0" presId="urn:microsoft.com/office/officeart/2005/8/layout/hierarchy1"/>
    <dgm:cxn modelId="{D2550079-6BCB-E446-892B-44FD5879E01B}" type="presParOf" srcId="{3CCE58E5-E495-3046-B43C-4788E2C20809}" destId="{4AF46F0F-C5F0-944B-9A7F-810E83A2ABE5}" srcOrd="1" destOrd="0" presId="urn:microsoft.com/office/officeart/2005/8/layout/hierarchy1"/>
    <dgm:cxn modelId="{CB81FC4E-F8DB-5643-9552-9E28548A6E74}" type="presParOf" srcId="{D977B581-4FA1-5F40-9C55-06BE73DBAC96}" destId="{A9C85DFC-632B-9744-B8C5-5C5F431F5EDC}" srcOrd="1" destOrd="0" presId="urn:microsoft.com/office/officeart/2005/8/layout/hierarchy1"/>
    <dgm:cxn modelId="{37229E23-CEA2-A344-A06B-7CB202DB468E}" type="presParOf" srcId="{A9C85DFC-632B-9744-B8C5-5C5F431F5EDC}" destId="{59C26F9A-D596-FA46-BF93-2DE6D2CE6B90}" srcOrd="0" destOrd="0" presId="urn:microsoft.com/office/officeart/2005/8/layout/hierarchy1"/>
    <dgm:cxn modelId="{D48F869A-B0D5-744F-BCD3-81446DCC59ED}" type="presParOf" srcId="{59C26F9A-D596-FA46-BF93-2DE6D2CE6B90}" destId="{2050F0DF-B8A6-8741-9000-58F16DE3F24D}" srcOrd="0" destOrd="0" presId="urn:microsoft.com/office/officeart/2005/8/layout/hierarchy1"/>
    <dgm:cxn modelId="{6897BDFF-ECF8-4E4F-BC21-7D26641710D9}" type="presParOf" srcId="{59C26F9A-D596-FA46-BF93-2DE6D2CE6B90}" destId="{4B0315CB-183D-A74A-A314-7429C5023990}" srcOrd="1" destOrd="0" presId="urn:microsoft.com/office/officeart/2005/8/layout/hierarchy1"/>
    <dgm:cxn modelId="{18DBEE72-9B82-EC46-BE47-A7C306BC5C53}" type="presParOf" srcId="{A9C85DFC-632B-9744-B8C5-5C5F431F5EDC}" destId="{84DEDD0C-6D7E-4C45-8329-F0A94514A889}" srcOrd="1" destOrd="0" presId="urn:microsoft.com/office/officeart/2005/8/layout/hierarchy1"/>
    <dgm:cxn modelId="{4713EA78-1834-7342-A648-3DD6CA44B673}" type="presParOf" srcId="{D977B581-4FA1-5F40-9C55-06BE73DBAC96}" destId="{977EC206-EFFA-EB4E-B527-D12E5D5A32DB}" srcOrd="2" destOrd="0" presId="urn:microsoft.com/office/officeart/2005/8/layout/hierarchy1"/>
    <dgm:cxn modelId="{E70F1AAE-8236-764C-9465-CB846A5C4455}" type="presParOf" srcId="{977EC206-EFFA-EB4E-B527-D12E5D5A32DB}" destId="{E122EE29-DDF8-B747-A750-B5B3EAE82F70}" srcOrd="0" destOrd="0" presId="urn:microsoft.com/office/officeart/2005/8/layout/hierarchy1"/>
    <dgm:cxn modelId="{E0DE5CDF-DEFE-A547-9B15-8E8B87B76B53}" type="presParOf" srcId="{E122EE29-DDF8-B747-A750-B5B3EAE82F70}" destId="{B3903656-A25E-2143-A127-B2D6E7F1BA53}" srcOrd="0" destOrd="0" presId="urn:microsoft.com/office/officeart/2005/8/layout/hierarchy1"/>
    <dgm:cxn modelId="{83BD6CBC-A968-8846-BAC7-93CD69A4E00C}" type="presParOf" srcId="{E122EE29-DDF8-B747-A750-B5B3EAE82F70}" destId="{4E7C8EFA-A8DF-944C-8050-40B7DA74693A}" srcOrd="1" destOrd="0" presId="urn:microsoft.com/office/officeart/2005/8/layout/hierarchy1"/>
    <dgm:cxn modelId="{E56DC759-15BE-534A-B2B2-E8718E3F3061}" type="presParOf" srcId="{977EC206-EFFA-EB4E-B527-D12E5D5A32DB}" destId="{8AA54F66-22C9-FE4C-AFF7-8D9C5667560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21C7F9C-181D-42D4-8D71-F07EF96593D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E3A218AD-5DBC-4275-9330-3A66FFF9F82F}">
      <dgm:prSet/>
      <dgm:spPr/>
      <dgm:t>
        <a:bodyPr/>
        <a:lstStyle/>
        <a:p>
          <a:r>
            <a:rPr lang="en-US"/>
            <a:t>Storing data in a program can be achieved in many different ways</a:t>
          </a:r>
        </a:p>
      </dgm:t>
    </dgm:pt>
    <dgm:pt modelId="{7CDDCE34-E183-451B-90BF-56500C5F0888}" type="parTrans" cxnId="{0586DBF0-58FF-4F40-B6B7-23B9309836C3}">
      <dgm:prSet/>
      <dgm:spPr/>
      <dgm:t>
        <a:bodyPr/>
        <a:lstStyle/>
        <a:p>
          <a:endParaRPr lang="en-US"/>
        </a:p>
      </dgm:t>
    </dgm:pt>
    <dgm:pt modelId="{58EBE7A8-2825-4A11-ABAA-78FF6241C1A7}" type="sibTrans" cxnId="{0586DBF0-58FF-4F40-B6B7-23B9309836C3}">
      <dgm:prSet/>
      <dgm:spPr/>
      <dgm:t>
        <a:bodyPr/>
        <a:lstStyle/>
        <a:p>
          <a:endParaRPr lang="en-US"/>
        </a:p>
      </dgm:t>
    </dgm:pt>
    <dgm:pt modelId="{98979F8F-B487-48A3-A8ED-14EE905B87B5}">
      <dgm:prSet/>
      <dgm:spPr/>
      <dgm:t>
        <a:bodyPr/>
        <a:lstStyle/>
        <a:p>
          <a:r>
            <a:rPr lang="en-US"/>
            <a:t>So far, we have seen</a:t>
          </a:r>
        </a:p>
      </dgm:t>
    </dgm:pt>
    <dgm:pt modelId="{FFE35363-6199-42B8-9329-B485133A6E9D}" type="parTrans" cxnId="{66179B48-7D90-41A3-AE15-4D2984DB1223}">
      <dgm:prSet/>
      <dgm:spPr/>
      <dgm:t>
        <a:bodyPr/>
        <a:lstStyle/>
        <a:p>
          <a:endParaRPr lang="en-US"/>
        </a:p>
      </dgm:t>
    </dgm:pt>
    <dgm:pt modelId="{2374FDDF-3BB4-48E5-99F0-C30F39D08604}" type="sibTrans" cxnId="{66179B48-7D90-41A3-AE15-4D2984DB1223}">
      <dgm:prSet/>
      <dgm:spPr/>
      <dgm:t>
        <a:bodyPr/>
        <a:lstStyle/>
        <a:p>
          <a:endParaRPr lang="en-US"/>
        </a:p>
      </dgm:t>
    </dgm:pt>
    <dgm:pt modelId="{0684E6FC-86A0-462A-9BFE-CE8F3D77FD14}">
      <dgm:prSet/>
      <dgm:spPr/>
      <dgm:t>
        <a:bodyPr/>
        <a:lstStyle/>
        <a:p>
          <a:r>
            <a:rPr lang="en-US"/>
            <a:t>Variables</a:t>
          </a:r>
        </a:p>
      </dgm:t>
    </dgm:pt>
    <dgm:pt modelId="{40F841F9-B513-4944-A168-DFEF6DF09489}" type="parTrans" cxnId="{A6D85828-2EBA-4DCD-8286-354C6F63EC0D}">
      <dgm:prSet/>
      <dgm:spPr/>
      <dgm:t>
        <a:bodyPr/>
        <a:lstStyle/>
        <a:p>
          <a:endParaRPr lang="en-US"/>
        </a:p>
      </dgm:t>
    </dgm:pt>
    <dgm:pt modelId="{7FB2DA96-FFA8-4671-8277-A4B655980E1D}" type="sibTrans" cxnId="{A6D85828-2EBA-4DCD-8286-354C6F63EC0D}">
      <dgm:prSet/>
      <dgm:spPr/>
      <dgm:t>
        <a:bodyPr/>
        <a:lstStyle/>
        <a:p>
          <a:endParaRPr lang="en-US"/>
        </a:p>
      </dgm:t>
    </dgm:pt>
    <dgm:pt modelId="{7DAAF8AC-E404-4735-8E7B-AE51A00284B3}">
      <dgm:prSet/>
      <dgm:spPr/>
      <dgm:t>
        <a:bodyPr/>
        <a:lstStyle/>
        <a:p>
          <a:r>
            <a:rPr lang="en-US"/>
            <a:t>Arrays</a:t>
          </a:r>
        </a:p>
      </dgm:t>
    </dgm:pt>
    <dgm:pt modelId="{FB071925-A4B6-4022-B679-0CF44C8DCEDC}" type="parTrans" cxnId="{34CC97D5-F53A-4E78-BE73-E22AB8C7714D}">
      <dgm:prSet/>
      <dgm:spPr/>
      <dgm:t>
        <a:bodyPr/>
        <a:lstStyle/>
        <a:p>
          <a:endParaRPr lang="en-US"/>
        </a:p>
      </dgm:t>
    </dgm:pt>
    <dgm:pt modelId="{940CD41B-4337-4BEA-96E5-FDD908E1CB4D}" type="sibTrans" cxnId="{34CC97D5-F53A-4E78-BE73-E22AB8C7714D}">
      <dgm:prSet/>
      <dgm:spPr/>
      <dgm:t>
        <a:bodyPr/>
        <a:lstStyle/>
        <a:p>
          <a:endParaRPr lang="en-US"/>
        </a:p>
      </dgm:t>
    </dgm:pt>
    <dgm:pt modelId="{015EF057-5E29-4605-A398-73720DF17A7D}">
      <dgm:prSet/>
      <dgm:spPr/>
      <dgm:t>
        <a:bodyPr/>
        <a:lstStyle/>
        <a:p>
          <a:r>
            <a:rPr lang="en-US"/>
            <a:t>There are yet more ways to organize and store data in c#</a:t>
          </a:r>
        </a:p>
      </dgm:t>
    </dgm:pt>
    <dgm:pt modelId="{F9D6EEFB-546A-48DB-9D16-FC4D40F60C18}" type="parTrans" cxnId="{2B14303C-5D04-44FE-94EA-30AF99164576}">
      <dgm:prSet/>
      <dgm:spPr/>
      <dgm:t>
        <a:bodyPr/>
        <a:lstStyle/>
        <a:p>
          <a:endParaRPr lang="en-US"/>
        </a:p>
      </dgm:t>
    </dgm:pt>
    <dgm:pt modelId="{A2FEFC4F-36B1-4B3A-96EE-356D94ED4EA7}" type="sibTrans" cxnId="{2B14303C-5D04-44FE-94EA-30AF99164576}">
      <dgm:prSet/>
      <dgm:spPr/>
      <dgm:t>
        <a:bodyPr/>
        <a:lstStyle/>
        <a:p>
          <a:endParaRPr lang="en-US"/>
        </a:p>
      </dgm:t>
    </dgm:pt>
    <dgm:pt modelId="{376AEA47-FD13-4E2E-BBD9-2CB01D247D7D}" type="pres">
      <dgm:prSet presAssocID="{321C7F9C-181D-42D4-8D71-F07EF96593D3}" presName="root" presStyleCnt="0">
        <dgm:presLayoutVars>
          <dgm:dir/>
          <dgm:resizeHandles val="exact"/>
        </dgm:presLayoutVars>
      </dgm:prSet>
      <dgm:spPr/>
    </dgm:pt>
    <dgm:pt modelId="{57DD054C-139C-444A-B12C-4E4F4C4DCFBE}" type="pres">
      <dgm:prSet presAssocID="{E3A218AD-5DBC-4275-9330-3A66FFF9F82F}" presName="compNode" presStyleCnt="0"/>
      <dgm:spPr/>
    </dgm:pt>
    <dgm:pt modelId="{EC2F9FE2-7516-40A7-8CF0-6E761A9543DB}" type="pres">
      <dgm:prSet presAssocID="{E3A218AD-5DBC-4275-9330-3A66FFF9F82F}" presName="bgRect" presStyleLbl="bgShp" presStyleIdx="0" presStyleCnt="3"/>
      <dgm:spPr/>
    </dgm:pt>
    <dgm:pt modelId="{E1A3476C-74FA-4ABA-BFDA-23B2BDE51A9E}" type="pres">
      <dgm:prSet presAssocID="{E3A218AD-5DBC-4275-9330-3A66FFF9F82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DFCC5188-C0A4-499A-A3AD-A79D92100B23}" type="pres">
      <dgm:prSet presAssocID="{E3A218AD-5DBC-4275-9330-3A66FFF9F82F}" presName="spaceRect" presStyleCnt="0"/>
      <dgm:spPr/>
    </dgm:pt>
    <dgm:pt modelId="{5C83B9C5-C0C6-4D87-9B32-1C1279E3304F}" type="pres">
      <dgm:prSet presAssocID="{E3A218AD-5DBC-4275-9330-3A66FFF9F82F}" presName="parTx" presStyleLbl="revTx" presStyleIdx="0" presStyleCnt="4">
        <dgm:presLayoutVars>
          <dgm:chMax val="0"/>
          <dgm:chPref val="0"/>
        </dgm:presLayoutVars>
      </dgm:prSet>
      <dgm:spPr/>
    </dgm:pt>
    <dgm:pt modelId="{075F43DF-0EDD-4146-8AF5-A6930904D6C0}" type="pres">
      <dgm:prSet presAssocID="{58EBE7A8-2825-4A11-ABAA-78FF6241C1A7}" presName="sibTrans" presStyleCnt="0"/>
      <dgm:spPr/>
    </dgm:pt>
    <dgm:pt modelId="{5B58A09F-A577-41BF-A566-87BCE03D4EB7}" type="pres">
      <dgm:prSet presAssocID="{98979F8F-B487-48A3-A8ED-14EE905B87B5}" presName="compNode" presStyleCnt="0"/>
      <dgm:spPr/>
    </dgm:pt>
    <dgm:pt modelId="{8CB47D14-4893-41C9-A775-CC950AFFCCBA}" type="pres">
      <dgm:prSet presAssocID="{98979F8F-B487-48A3-A8ED-14EE905B87B5}" presName="bgRect" presStyleLbl="bgShp" presStyleIdx="1" presStyleCnt="3"/>
      <dgm:spPr/>
    </dgm:pt>
    <dgm:pt modelId="{59C5ADBB-FB50-426B-A2AB-FB86B2F6387F}" type="pres">
      <dgm:prSet presAssocID="{98979F8F-B487-48A3-A8ED-14EE905B87B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B9D54C3E-FDCC-494C-BE2E-2469759035B0}" type="pres">
      <dgm:prSet presAssocID="{98979F8F-B487-48A3-A8ED-14EE905B87B5}" presName="spaceRect" presStyleCnt="0"/>
      <dgm:spPr/>
    </dgm:pt>
    <dgm:pt modelId="{0F407903-C711-418A-9C9E-556FF66D8E69}" type="pres">
      <dgm:prSet presAssocID="{98979F8F-B487-48A3-A8ED-14EE905B87B5}" presName="parTx" presStyleLbl="revTx" presStyleIdx="1" presStyleCnt="4">
        <dgm:presLayoutVars>
          <dgm:chMax val="0"/>
          <dgm:chPref val="0"/>
        </dgm:presLayoutVars>
      </dgm:prSet>
      <dgm:spPr/>
    </dgm:pt>
    <dgm:pt modelId="{B1B7A9A7-2A4C-4397-9070-0732110ADB81}" type="pres">
      <dgm:prSet presAssocID="{98979F8F-B487-48A3-A8ED-14EE905B87B5}" presName="desTx" presStyleLbl="revTx" presStyleIdx="2" presStyleCnt="4">
        <dgm:presLayoutVars/>
      </dgm:prSet>
      <dgm:spPr/>
    </dgm:pt>
    <dgm:pt modelId="{9C64C250-1368-4D2F-A4AF-AD049468024D}" type="pres">
      <dgm:prSet presAssocID="{2374FDDF-3BB4-48E5-99F0-C30F39D08604}" presName="sibTrans" presStyleCnt="0"/>
      <dgm:spPr/>
    </dgm:pt>
    <dgm:pt modelId="{FEDBD431-60E1-49AD-9647-CA7E7F2D76B2}" type="pres">
      <dgm:prSet presAssocID="{015EF057-5E29-4605-A398-73720DF17A7D}" presName="compNode" presStyleCnt="0"/>
      <dgm:spPr/>
    </dgm:pt>
    <dgm:pt modelId="{8DB63F6A-3F0B-48E5-844E-697BF52D69E0}" type="pres">
      <dgm:prSet presAssocID="{015EF057-5E29-4605-A398-73720DF17A7D}" presName="bgRect" presStyleLbl="bgShp" presStyleIdx="2" presStyleCnt="3"/>
      <dgm:spPr/>
    </dgm:pt>
    <dgm:pt modelId="{BA354866-DC34-440C-A84A-ED2230201073}" type="pres">
      <dgm:prSet presAssocID="{015EF057-5E29-4605-A398-73720DF17A7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1AE48937-BC23-4BEE-A70C-FA233EF85155}" type="pres">
      <dgm:prSet presAssocID="{015EF057-5E29-4605-A398-73720DF17A7D}" presName="spaceRect" presStyleCnt="0"/>
      <dgm:spPr/>
    </dgm:pt>
    <dgm:pt modelId="{47EC8260-4A93-4800-84A5-59634206F254}" type="pres">
      <dgm:prSet presAssocID="{015EF057-5E29-4605-A398-73720DF17A7D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6D85828-2EBA-4DCD-8286-354C6F63EC0D}" srcId="{98979F8F-B487-48A3-A8ED-14EE905B87B5}" destId="{0684E6FC-86A0-462A-9BFE-CE8F3D77FD14}" srcOrd="0" destOrd="0" parTransId="{40F841F9-B513-4944-A168-DFEF6DF09489}" sibTransId="{7FB2DA96-FFA8-4671-8277-A4B655980E1D}"/>
    <dgm:cxn modelId="{2B14303C-5D04-44FE-94EA-30AF99164576}" srcId="{321C7F9C-181D-42D4-8D71-F07EF96593D3}" destId="{015EF057-5E29-4605-A398-73720DF17A7D}" srcOrd="2" destOrd="0" parTransId="{F9D6EEFB-546A-48DB-9D16-FC4D40F60C18}" sibTransId="{A2FEFC4F-36B1-4B3A-96EE-356D94ED4EA7}"/>
    <dgm:cxn modelId="{66179B48-7D90-41A3-AE15-4D2984DB1223}" srcId="{321C7F9C-181D-42D4-8D71-F07EF96593D3}" destId="{98979F8F-B487-48A3-A8ED-14EE905B87B5}" srcOrd="1" destOrd="0" parTransId="{FFE35363-6199-42B8-9329-B485133A6E9D}" sibTransId="{2374FDDF-3BB4-48E5-99F0-C30F39D08604}"/>
    <dgm:cxn modelId="{E18A144C-C7F3-4DD4-862F-72E5BE0E8A7A}" type="presOf" srcId="{7DAAF8AC-E404-4735-8E7B-AE51A00284B3}" destId="{B1B7A9A7-2A4C-4397-9070-0732110ADB81}" srcOrd="0" destOrd="1" presId="urn:microsoft.com/office/officeart/2018/2/layout/IconVerticalSolidList"/>
    <dgm:cxn modelId="{9C938767-A70D-4D75-A397-FC42F3887FDB}" type="presOf" srcId="{015EF057-5E29-4605-A398-73720DF17A7D}" destId="{47EC8260-4A93-4800-84A5-59634206F254}" srcOrd="0" destOrd="0" presId="urn:microsoft.com/office/officeart/2018/2/layout/IconVerticalSolidList"/>
    <dgm:cxn modelId="{B1F6556D-0D5F-4F84-8CCA-EF0B1206CDFC}" type="presOf" srcId="{0684E6FC-86A0-462A-9BFE-CE8F3D77FD14}" destId="{B1B7A9A7-2A4C-4397-9070-0732110ADB81}" srcOrd="0" destOrd="0" presId="urn:microsoft.com/office/officeart/2018/2/layout/IconVerticalSolidList"/>
    <dgm:cxn modelId="{72B7A57C-78D2-4ABC-8820-6ADCC85ACC81}" type="presOf" srcId="{E3A218AD-5DBC-4275-9330-3A66FFF9F82F}" destId="{5C83B9C5-C0C6-4D87-9B32-1C1279E3304F}" srcOrd="0" destOrd="0" presId="urn:microsoft.com/office/officeart/2018/2/layout/IconVerticalSolidList"/>
    <dgm:cxn modelId="{34CC97D5-F53A-4E78-BE73-E22AB8C7714D}" srcId="{98979F8F-B487-48A3-A8ED-14EE905B87B5}" destId="{7DAAF8AC-E404-4735-8E7B-AE51A00284B3}" srcOrd="1" destOrd="0" parTransId="{FB071925-A4B6-4022-B679-0CF44C8DCEDC}" sibTransId="{940CD41B-4337-4BEA-96E5-FDD908E1CB4D}"/>
    <dgm:cxn modelId="{0586DBF0-58FF-4F40-B6B7-23B9309836C3}" srcId="{321C7F9C-181D-42D4-8D71-F07EF96593D3}" destId="{E3A218AD-5DBC-4275-9330-3A66FFF9F82F}" srcOrd="0" destOrd="0" parTransId="{7CDDCE34-E183-451B-90BF-56500C5F0888}" sibTransId="{58EBE7A8-2825-4A11-ABAA-78FF6241C1A7}"/>
    <dgm:cxn modelId="{8EE23AF3-2D3F-427C-8708-DEC66DCDC838}" type="presOf" srcId="{98979F8F-B487-48A3-A8ED-14EE905B87B5}" destId="{0F407903-C711-418A-9C9E-556FF66D8E69}" srcOrd="0" destOrd="0" presId="urn:microsoft.com/office/officeart/2018/2/layout/IconVerticalSolidList"/>
    <dgm:cxn modelId="{2ACC85F3-C4F7-415E-8F94-E0AFDA8AF867}" type="presOf" srcId="{321C7F9C-181D-42D4-8D71-F07EF96593D3}" destId="{376AEA47-FD13-4E2E-BBD9-2CB01D247D7D}" srcOrd="0" destOrd="0" presId="urn:microsoft.com/office/officeart/2018/2/layout/IconVerticalSolidList"/>
    <dgm:cxn modelId="{6D95BA67-0BDF-4DE6-BFA3-0280A7FA0777}" type="presParOf" srcId="{376AEA47-FD13-4E2E-BBD9-2CB01D247D7D}" destId="{57DD054C-139C-444A-B12C-4E4F4C4DCFBE}" srcOrd="0" destOrd="0" presId="urn:microsoft.com/office/officeart/2018/2/layout/IconVerticalSolidList"/>
    <dgm:cxn modelId="{06EA2CF1-AD9E-4667-9BEA-826CBBDCE648}" type="presParOf" srcId="{57DD054C-139C-444A-B12C-4E4F4C4DCFBE}" destId="{EC2F9FE2-7516-40A7-8CF0-6E761A9543DB}" srcOrd="0" destOrd="0" presId="urn:microsoft.com/office/officeart/2018/2/layout/IconVerticalSolidList"/>
    <dgm:cxn modelId="{1BD36475-3DDF-4A4F-AFE8-25D3F858DCDB}" type="presParOf" srcId="{57DD054C-139C-444A-B12C-4E4F4C4DCFBE}" destId="{E1A3476C-74FA-4ABA-BFDA-23B2BDE51A9E}" srcOrd="1" destOrd="0" presId="urn:microsoft.com/office/officeart/2018/2/layout/IconVerticalSolidList"/>
    <dgm:cxn modelId="{F4D80AA7-0EB5-4901-B012-48FFC49805FF}" type="presParOf" srcId="{57DD054C-139C-444A-B12C-4E4F4C4DCFBE}" destId="{DFCC5188-C0A4-499A-A3AD-A79D92100B23}" srcOrd="2" destOrd="0" presId="urn:microsoft.com/office/officeart/2018/2/layout/IconVerticalSolidList"/>
    <dgm:cxn modelId="{F899D551-F083-4133-BD95-EFD208605364}" type="presParOf" srcId="{57DD054C-139C-444A-B12C-4E4F4C4DCFBE}" destId="{5C83B9C5-C0C6-4D87-9B32-1C1279E3304F}" srcOrd="3" destOrd="0" presId="urn:microsoft.com/office/officeart/2018/2/layout/IconVerticalSolidList"/>
    <dgm:cxn modelId="{8B38E1A4-F255-4DA6-BA0F-AAFC028CCD0D}" type="presParOf" srcId="{376AEA47-FD13-4E2E-BBD9-2CB01D247D7D}" destId="{075F43DF-0EDD-4146-8AF5-A6930904D6C0}" srcOrd="1" destOrd="0" presId="urn:microsoft.com/office/officeart/2018/2/layout/IconVerticalSolidList"/>
    <dgm:cxn modelId="{EAEA8A62-F359-4907-80F9-CF5D49ADC9A7}" type="presParOf" srcId="{376AEA47-FD13-4E2E-BBD9-2CB01D247D7D}" destId="{5B58A09F-A577-41BF-A566-87BCE03D4EB7}" srcOrd="2" destOrd="0" presId="urn:microsoft.com/office/officeart/2018/2/layout/IconVerticalSolidList"/>
    <dgm:cxn modelId="{658E2995-A0BE-4665-881D-80383B2B3E81}" type="presParOf" srcId="{5B58A09F-A577-41BF-A566-87BCE03D4EB7}" destId="{8CB47D14-4893-41C9-A775-CC950AFFCCBA}" srcOrd="0" destOrd="0" presId="urn:microsoft.com/office/officeart/2018/2/layout/IconVerticalSolidList"/>
    <dgm:cxn modelId="{DA8DFF6A-873C-4342-8F74-D76CB14679ED}" type="presParOf" srcId="{5B58A09F-A577-41BF-A566-87BCE03D4EB7}" destId="{59C5ADBB-FB50-426B-A2AB-FB86B2F6387F}" srcOrd="1" destOrd="0" presId="urn:microsoft.com/office/officeart/2018/2/layout/IconVerticalSolidList"/>
    <dgm:cxn modelId="{C4B8F48B-1A67-4A9B-B3EE-9A2CD217006F}" type="presParOf" srcId="{5B58A09F-A577-41BF-A566-87BCE03D4EB7}" destId="{B9D54C3E-FDCC-494C-BE2E-2469759035B0}" srcOrd="2" destOrd="0" presId="urn:microsoft.com/office/officeart/2018/2/layout/IconVerticalSolidList"/>
    <dgm:cxn modelId="{FD8214DB-8DE8-4BA1-8C03-934CC89E3E44}" type="presParOf" srcId="{5B58A09F-A577-41BF-A566-87BCE03D4EB7}" destId="{0F407903-C711-418A-9C9E-556FF66D8E69}" srcOrd="3" destOrd="0" presId="urn:microsoft.com/office/officeart/2018/2/layout/IconVerticalSolidList"/>
    <dgm:cxn modelId="{AEE4DD34-57ED-4E25-B87C-F97D9447758C}" type="presParOf" srcId="{5B58A09F-A577-41BF-A566-87BCE03D4EB7}" destId="{B1B7A9A7-2A4C-4397-9070-0732110ADB81}" srcOrd="4" destOrd="0" presId="urn:microsoft.com/office/officeart/2018/2/layout/IconVerticalSolidList"/>
    <dgm:cxn modelId="{9047BC83-C123-4D95-98CD-E5E02BD6BCFB}" type="presParOf" srcId="{376AEA47-FD13-4E2E-BBD9-2CB01D247D7D}" destId="{9C64C250-1368-4D2F-A4AF-AD049468024D}" srcOrd="3" destOrd="0" presId="urn:microsoft.com/office/officeart/2018/2/layout/IconVerticalSolidList"/>
    <dgm:cxn modelId="{84AFA2E2-AC24-4DEE-B5FB-0140A3E2DC1C}" type="presParOf" srcId="{376AEA47-FD13-4E2E-BBD9-2CB01D247D7D}" destId="{FEDBD431-60E1-49AD-9647-CA7E7F2D76B2}" srcOrd="4" destOrd="0" presId="urn:microsoft.com/office/officeart/2018/2/layout/IconVerticalSolidList"/>
    <dgm:cxn modelId="{BC832F69-8493-4FAD-BD87-A7A02C58A0AC}" type="presParOf" srcId="{FEDBD431-60E1-49AD-9647-CA7E7F2D76B2}" destId="{8DB63F6A-3F0B-48E5-844E-697BF52D69E0}" srcOrd="0" destOrd="0" presId="urn:microsoft.com/office/officeart/2018/2/layout/IconVerticalSolidList"/>
    <dgm:cxn modelId="{C524BD9A-1D58-45C9-8583-AAA7F9F8DF8C}" type="presParOf" srcId="{FEDBD431-60E1-49AD-9647-CA7E7F2D76B2}" destId="{BA354866-DC34-440C-A84A-ED2230201073}" srcOrd="1" destOrd="0" presId="urn:microsoft.com/office/officeart/2018/2/layout/IconVerticalSolidList"/>
    <dgm:cxn modelId="{44450820-2881-4A25-BAF0-F312BBDFB25D}" type="presParOf" srcId="{FEDBD431-60E1-49AD-9647-CA7E7F2D76B2}" destId="{1AE48937-BC23-4BEE-A70C-FA233EF85155}" srcOrd="2" destOrd="0" presId="urn:microsoft.com/office/officeart/2018/2/layout/IconVerticalSolidList"/>
    <dgm:cxn modelId="{8B11B552-FDE0-4382-8155-45D330A5B831}" type="presParOf" srcId="{FEDBD431-60E1-49AD-9647-CA7E7F2D76B2}" destId="{47EC8260-4A93-4800-84A5-59634206F25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D11746D-2ED4-4C36-8D5B-C3467D26140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7A71D27-2136-49BC-BE82-7F0139B392A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There are instances where we may want to store many data attributes about a particular item</a:t>
          </a:r>
        </a:p>
      </dgm:t>
    </dgm:pt>
    <dgm:pt modelId="{CE982370-0C79-4D45-A350-5B24BAF72CE1}" type="parTrans" cxnId="{1795FEFC-0E00-4251-BA05-F1C2B7206F8A}">
      <dgm:prSet/>
      <dgm:spPr/>
      <dgm:t>
        <a:bodyPr/>
        <a:lstStyle/>
        <a:p>
          <a:endParaRPr lang="en-US"/>
        </a:p>
      </dgm:t>
    </dgm:pt>
    <dgm:pt modelId="{75209FD4-ACC0-4014-B7A2-CEEFE1219ABD}" type="sibTrans" cxnId="{1795FEFC-0E00-4251-BA05-F1C2B7206F8A}">
      <dgm:prSet/>
      <dgm:spPr/>
      <dgm:t>
        <a:bodyPr/>
        <a:lstStyle/>
        <a:p>
          <a:endParaRPr lang="en-US"/>
        </a:p>
      </dgm:t>
    </dgm:pt>
    <dgm:pt modelId="{AECF8F84-7AC4-4685-A84C-4DE2F004F8D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For this we can take many different routes:</a:t>
          </a:r>
        </a:p>
      </dgm:t>
    </dgm:pt>
    <dgm:pt modelId="{C8974F6B-581F-45EA-B493-352AD3C13E10}" type="parTrans" cxnId="{F1892E6D-288B-4922-9955-A5F05F199313}">
      <dgm:prSet/>
      <dgm:spPr/>
      <dgm:t>
        <a:bodyPr/>
        <a:lstStyle/>
        <a:p>
          <a:endParaRPr lang="en-US"/>
        </a:p>
      </dgm:t>
    </dgm:pt>
    <dgm:pt modelId="{B6135C2F-32F4-4C19-90AB-C8EC755AE7E3}" type="sibTrans" cxnId="{F1892E6D-288B-4922-9955-A5F05F199313}">
      <dgm:prSet/>
      <dgm:spPr/>
      <dgm:t>
        <a:bodyPr/>
        <a:lstStyle/>
        <a:p>
          <a:endParaRPr lang="en-US"/>
        </a:p>
      </dgm:t>
    </dgm:pt>
    <dgm:pt modelId="{BDABDD1E-28FA-4721-A9E7-5DAB5D49FFA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Storage as many variables</a:t>
          </a:r>
        </a:p>
      </dgm:t>
    </dgm:pt>
    <dgm:pt modelId="{A71582D2-0C0A-4096-BA6D-6DC1A8E942D5}" type="parTrans" cxnId="{281E464C-3495-450B-AE55-48AA684F252C}">
      <dgm:prSet/>
      <dgm:spPr/>
      <dgm:t>
        <a:bodyPr/>
        <a:lstStyle/>
        <a:p>
          <a:endParaRPr lang="en-US"/>
        </a:p>
      </dgm:t>
    </dgm:pt>
    <dgm:pt modelId="{BD0BB608-7F44-45C2-BDCD-E5E5DA895E94}" type="sibTrans" cxnId="{281E464C-3495-450B-AE55-48AA684F252C}">
      <dgm:prSet/>
      <dgm:spPr/>
      <dgm:t>
        <a:bodyPr/>
        <a:lstStyle/>
        <a:p>
          <a:endParaRPr lang="en-US"/>
        </a:p>
      </dgm:t>
    </dgm:pt>
    <dgm:pt modelId="{12CD8CCF-EE30-4CD7-BC9E-4CE08EF5593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 struct </a:t>
          </a:r>
        </a:p>
      </dgm:t>
    </dgm:pt>
    <dgm:pt modelId="{381E311D-A159-4416-9496-85076FEAED5F}" type="parTrans" cxnId="{A04C00DF-01B8-4E95-8588-BB7EFBF90338}">
      <dgm:prSet/>
      <dgm:spPr/>
      <dgm:t>
        <a:bodyPr/>
        <a:lstStyle/>
        <a:p>
          <a:endParaRPr lang="en-US"/>
        </a:p>
      </dgm:t>
    </dgm:pt>
    <dgm:pt modelId="{A87437E7-4B86-4835-839C-0E7117830A05}" type="sibTrans" cxnId="{A04C00DF-01B8-4E95-8588-BB7EFBF90338}">
      <dgm:prSet/>
      <dgm:spPr/>
      <dgm:t>
        <a:bodyPr/>
        <a:lstStyle/>
        <a:p>
          <a:endParaRPr lang="en-US"/>
        </a:p>
      </dgm:t>
    </dgm:pt>
    <dgm:pt modelId="{71FE4A1A-E137-463F-ABC5-37B0A91FD26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An object</a:t>
          </a:r>
        </a:p>
      </dgm:t>
    </dgm:pt>
    <dgm:pt modelId="{6E4FE9A0-5A1C-455B-8566-99AEC647D596}" type="parTrans" cxnId="{3469A515-CB0B-42A8-96AC-4979114986F3}">
      <dgm:prSet/>
      <dgm:spPr/>
      <dgm:t>
        <a:bodyPr/>
        <a:lstStyle/>
        <a:p>
          <a:endParaRPr lang="en-US"/>
        </a:p>
      </dgm:t>
    </dgm:pt>
    <dgm:pt modelId="{349CE2BF-6252-454A-AC24-139637FFC63E}" type="sibTrans" cxnId="{3469A515-CB0B-42A8-96AC-4979114986F3}">
      <dgm:prSet/>
      <dgm:spPr/>
      <dgm:t>
        <a:bodyPr/>
        <a:lstStyle/>
        <a:p>
          <a:endParaRPr lang="en-US"/>
        </a:p>
      </dgm:t>
    </dgm:pt>
    <dgm:pt modelId="{DED77C26-6C22-48AD-9A96-DB71D36B84D3}" type="pres">
      <dgm:prSet presAssocID="{DD11746D-2ED4-4C36-8D5B-C3467D261407}" presName="root" presStyleCnt="0">
        <dgm:presLayoutVars>
          <dgm:dir/>
          <dgm:resizeHandles val="exact"/>
        </dgm:presLayoutVars>
      </dgm:prSet>
      <dgm:spPr/>
    </dgm:pt>
    <dgm:pt modelId="{3B8D0DA0-A2A1-4A8D-82DA-8B794F4E0799}" type="pres">
      <dgm:prSet presAssocID="{C7A71D27-2136-49BC-BE82-7F0139B392AD}" presName="compNode" presStyleCnt="0"/>
      <dgm:spPr/>
    </dgm:pt>
    <dgm:pt modelId="{39F12FA4-9BEC-40AB-9313-D598FD1E4C93}" type="pres">
      <dgm:prSet presAssocID="{C7A71D27-2136-49BC-BE82-7F0139B392AD}" presName="bgRect" presStyleLbl="bgShp" presStyleIdx="0" presStyleCnt="2"/>
      <dgm:spPr/>
    </dgm:pt>
    <dgm:pt modelId="{42407383-97C0-4352-843E-95CF544D2B57}" type="pres">
      <dgm:prSet presAssocID="{C7A71D27-2136-49BC-BE82-7F0139B392A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A43E8C3C-F7E1-4C70-8DDC-64B7A4AA43B7}" type="pres">
      <dgm:prSet presAssocID="{C7A71D27-2136-49BC-BE82-7F0139B392AD}" presName="spaceRect" presStyleCnt="0"/>
      <dgm:spPr/>
    </dgm:pt>
    <dgm:pt modelId="{AAB73587-E939-459B-BEC0-A9AB5CEC1CF8}" type="pres">
      <dgm:prSet presAssocID="{C7A71D27-2136-49BC-BE82-7F0139B392AD}" presName="parTx" presStyleLbl="revTx" presStyleIdx="0" presStyleCnt="3">
        <dgm:presLayoutVars>
          <dgm:chMax val="0"/>
          <dgm:chPref val="0"/>
        </dgm:presLayoutVars>
      </dgm:prSet>
      <dgm:spPr/>
    </dgm:pt>
    <dgm:pt modelId="{95557B9A-FA39-4175-8CD9-F7CD2F02A3C8}" type="pres">
      <dgm:prSet presAssocID="{75209FD4-ACC0-4014-B7A2-CEEFE1219ABD}" presName="sibTrans" presStyleCnt="0"/>
      <dgm:spPr/>
    </dgm:pt>
    <dgm:pt modelId="{54F65297-AFD3-429D-A973-9E62A26534FE}" type="pres">
      <dgm:prSet presAssocID="{AECF8F84-7AC4-4685-A84C-4DE2F004F8D3}" presName="compNode" presStyleCnt="0"/>
      <dgm:spPr/>
    </dgm:pt>
    <dgm:pt modelId="{6D3E2F1C-77B8-41B5-9E00-40D1675D9034}" type="pres">
      <dgm:prSet presAssocID="{AECF8F84-7AC4-4685-A84C-4DE2F004F8D3}" presName="bgRect" presStyleLbl="bgShp" presStyleIdx="1" presStyleCnt="2"/>
      <dgm:spPr/>
    </dgm:pt>
    <dgm:pt modelId="{3A9E8229-7998-45C3-A43B-B0920C1AF365}" type="pres">
      <dgm:prSet presAssocID="{AECF8F84-7AC4-4685-A84C-4DE2F004F8D3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rawing Compass"/>
        </a:ext>
      </dgm:extLst>
    </dgm:pt>
    <dgm:pt modelId="{08124CB9-33D9-416A-BFF5-830C65FC0F43}" type="pres">
      <dgm:prSet presAssocID="{AECF8F84-7AC4-4685-A84C-4DE2F004F8D3}" presName="spaceRect" presStyleCnt="0"/>
      <dgm:spPr/>
    </dgm:pt>
    <dgm:pt modelId="{8A26B750-0023-43DA-A24F-859063A919E4}" type="pres">
      <dgm:prSet presAssocID="{AECF8F84-7AC4-4685-A84C-4DE2F004F8D3}" presName="parTx" presStyleLbl="revTx" presStyleIdx="1" presStyleCnt="3">
        <dgm:presLayoutVars>
          <dgm:chMax val="0"/>
          <dgm:chPref val="0"/>
        </dgm:presLayoutVars>
      </dgm:prSet>
      <dgm:spPr/>
    </dgm:pt>
    <dgm:pt modelId="{8358C364-8B4A-4D54-B75A-51546CA09C63}" type="pres">
      <dgm:prSet presAssocID="{AECF8F84-7AC4-4685-A84C-4DE2F004F8D3}" presName="desTx" presStyleLbl="revTx" presStyleIdx="2" presStyleCnt="3">
        <dgm:presLayoutVars/>
      </dgm:prSet>
      <dgm:spPr/>
    </dgm:pt>
  </dgm:ptLst>
  <dgm:cxnLst>
    <dgm:cxn modelId="{3469A515-CB0B-42A8-96AC-4979114986F3}" srcId="{AECF8F84-7AC4-4685-A84C-4DE2F004F8D3}" destId="{71FE4A1A-E137-463F-ABC5-37B0A91FD26E}" srcOrd="2" destOrd="0" parTransId="{6E4FE9A0-5A1C-455B-8566-99AEC647D596}" sibTransId="{349CE2BF-6252-454A-AC24-139637FFC63E}"/>
    <dgm:cxn modelId="{281E464C-3495-450B-AE55-48AA684F252C}" srcId="{AECF8F84-7AC4-4685-A84C-4DE2F004F8D3}" destId="{BDABDD1E-28FA-4721-A9E7-5DAB5D49FFA9}" srcOrd="0" destOrd="0" parTransId="{A71582D2-0C0A-4096-BA6D-6DC1A8E942D5}" sibTransId="{BD0BB608-7F44-45C2-BDCD-E5E5DA895E94}"/>
    <dgm:cxn modelId="{DFE96061-13C9-4477-9FAE-9CA78B3699FD}" type="presOf" srcId="{71FE4A1A-E137-463F-ABC5-37B0A91FD26E}" destId="{8358C364-8B4A-4D54-B75A-51546CA09C63}" srcOrd="0" destOrd="2" presId="urn:microsoft.com/office/officeart/2018/2/layout/IconVerticalSolidList"/>
    <dgm:cxn modelId="{F1892E6D-288B-4922-9955-A5F05F199313}" srcId="{DD11746D-2ED4-4C36-8D5B-C3467D261407}" destId="{AECF8F84-7AC4-4685-A84C-4DE2F004F8D3}" srcOrd="1" destOrd="0" parTransId="{C8974F6B-581F-45EA-B493-352AD3C13E10}" sibTransId="{B6135C2F-32F4-4C19-90AB-C8EC755AE7E3}"/>
    <dgm:cxn modelId="{C3B72E7F-4EA4-4AC2-B514-23DBCFCC4A44}" type="presOf" srcId="{C7A71D27-2136-49BC-BE82-7F0139B392AD}" destId="{AAB73587-E939-459B-BEC0-A9AB5CEC1CF8}" srcOrd="0" destOrd="0" presId="urn:microsoft.com/office/officeart/2018/2/layout/IconVerticalSolidList"/>
    <dgm:cxn modelId="{4E79FE88-91DA-4DF3-B313-D3AC29DB2DB4}" type="presOf" srcId="{BDABDD1E-28FA-4721-A9E7-5DAB5D49FFA9}" destId="{8358C364-8B4A-4D54-B75A-51546CA09C63}" srcOrd="0" destOrd="0" presId="urn:microsoft.com/office/officeart/2018/2/layout/IconVerticalSolidList"/>
    <dgm:cxn modelId="{C83C93C4-8294-4031-938E-E8118561D79D}" type="presOf" srcId="{DD11746D-2ED4-4C36-8D5B-C3467D261407}" destId="{DED77C26-6C22-48AD-9A96-DB71D36B84D3}" srcOrd="0" destOrd="0" presId="urn:microsoft.com/office/officeart/2018/2/layout/IconVerticalSolidList"/>
    <dgm:cxn modelId="{051C7FCA-AFD4-413C-AA46-0DC4517EB333}" type="presOf" srcId="{AECF8F84-7AC4-4685-A84C-4DE2F004F8D3}" destId="{8A26B750-0023-43DA-A24F-859063A919E4}" srcOrd="0" destOrd="0" presId="urn:microsoft.com/office/officeart/2018/2/layout/IconVerticalSolidList"/>
    <dgm:cxn modelId="{A04C00DF-01B8-4E95-8588-BB7EFBF90338}" srcId="{AECF8F84-7AC4-4685-A84C-4DE2F004F8D3}" destId="{12CD8CCF-EE30-4CD7-BC9E-4CE08EF55934}" srcOrd="1" destOrd="0" parTransId="{381E311D-A159-4416-9496-85076FEAED5F}" sibTransId="{A87437E7-4B86-4835-839C-0E7117830A05}"/>
    <dgm:cxn modelId="{D143CBF4-B86E-4F4B-AA60-C75FA0E7DA20}" type="presOf" srcId="{12CD8CCF-EE30-4CD7-BC9E-4CE08EF55934}" destId="{8358C364-8B4A-4D54-B75A-51546CA09C63}" srcOrd="0" destOrd="1" presId="urn:microsoft.com/office/officeart/2018/2/layout/IconVerticalSolidList"/>
    <dgm:cxn modelId="{1795FEFC-0E00-4251-BA05-F1C2B7206F8A}" srcId="{DD11746D-2ED4-4C36-8D5B-C3467D261407}" destId="{C7A71D27-2136-49BC-BE82-7F0139B392AD}" srcOrd="0" destOrd="0" parTransId="{CE982370-0C79-4D45-A350-5B24BAF72CE1}" sibTransId="{75209FD4-ACC0-4014-B7A2-CEEFE1219ABD}"/>
    <dgm:cxn modelId="{C6AD6E0B-904D-4C9C-A5FD-72B9278257B3}" type="presParOf" srcId="{DED77C26-6C22-48AD-9A96-DB71D36B84D3}" destId="{3B8D0DA0-A2A1-4A8D-82DA-8B794F4E0799}" srcOrd="0" destOrd="0" presId="urn:microsoft.com/office/officeart/2018/2/layout/IconVerticalSolidList"/>
    <dgm:cxn modelId="{72266639-0F74-4977-B5B9-A7BA9515E210}" type="presParOf" srcId="{3B8D0DA0-A2A1-4A8D-82DA-8B794F4E0799}" destId="{39F12FA4-9BEC-40AB-9313-D598FD1E4C93}" srcOrd="0" destOrd="0" presId="urn:microsoft.com/office/officeart/2018/2/layout/IconVerticalSolidList"/>
    <dgm:cxn modelId="{1B3D4F0A-6510-4D2D-8847-834CC8FD042F}" type="presParOf" srcId="{3B8D0DA0-A2A1-4A8D-82DA-8B794F4E0799}" destId="{42407383-97C0-4352-843E-95CF544D2B57}" srcOrd="1" destOrd="0" presId="urn:microsoft.com/office/officeart/2018/2/layout/IconVerticalSolidList"/>
    <dgm:cxn modelId="{1CF80852-0961-48F5-B091-14EEE1AA63C2}" type="presParOf" srcId="{3B8D0DA0-A2A1-4A8D-82DA-8B794F4E0799}" destId="{A43E8C3C-F7E1-4C70-8DDC-64B7A4AA43B7}" srcOrd="2" destOrd="0" presId="urn:microsoft.com/office/officeart/2018/2/layout/IconVerticalSolidList"/>
    <dgm:cxn modelId="{C1593155-22C2-4EB7-8BC8-0CC179360D15}" type="presParOf" srcId="{3B8D0DA0-A2A1-4A8D-82DA-8B794F4E0799}" destId="{AAB73587-E939-459B-BEC0-A9AB5CEC1CF8}" srcOrd="3" destOrd="0" presId="urn:microsoft.com/office/officeart/2018/2/layout/IconVerticalSolidList"/>
    <dgm:cxn modelId="{F46948E2-BEFD-48CF-B189-11625A2647A0}" type="presParOf" srcId="{DED77C26-6C22-48AD-9A96-DB71D36B84D3}" destId="{95557B9A-FA39-4175-8CD9-F7CD2F02A3C8}" srcOrd="1" destOrd="0" presId="urn:microsoft.com/office/officeart/2018/2/layout/IconVerticalSolidList"/>
    <dgm:cxn modelId="{B013696C-CF93-4E4C-8794-97E7910C05FE}" type="presParOf" srcId="{DED77C26-6C22-48AD-9A96-DB71D36B84D3}" destId="{54F65297-AFD3-429D-A973-9E62A26534FE}" srcOrd="2" destOrd="0" presId="urn:microsoft.com/office/officeart/2018/2/layout/IconVerticalSolidList"/>
    <dgm:cxn modelId="{6847F626-CDA5-4A3E-919C-1FC8D76F89B1}" type="presParOf" srcId="{54F65297-AFD3-429D-A973-9E62A26534FE}" destId="{6D3E2F1C-77B8-41B5-9E00-40D1675D9034}" srcOrd="0" destOrd="0" presId="urn:microsoft.com/office/officeart/2018/2/layout/IconVerticalSolidList"/>
    <dgm:cxn modelId="{3BB3A927-233D-4E85-9117-116D63992006}" type="presParOf" srcId="{54F65297-AFD3-429D-A973-9E62A26534FE}" destId="{3A9E8229-7998-45C3-A43B-B0920C1AF365}" srcOrd="1" destOrd="0" presId="urn:microsoft.com/office/officeart/2018/2/layout/IconVerticalSolidList"/>
    <dgm:cxn modelId="{37412D22-E1E1-4CBA-8EC1-1F795E9C17D8}" type="presParOf" srcId="{54F65297-AFD3-429D-A973-9E62A26534FE}" destId="{08124CB9-33D9-416A-BFF5-830C65FC0F43}" srcOrd="2" destOrd="0" presId="urn:microsoft.com/office/officeart/2018/2/layout/IconVerticalSolidList"/>
    <dgm:cxn modelId="{8922E90A-61A9-42FE-B79F-042AD7A22A6A}" type="presParOf" srcId="{54F65297-AFD3-429D-A973-9E62A26534FE}" destId="{8A26B750-0023-43DA-A24F-859063A919E4}" srcOrd="3" destOrd="0" presId="urn:microsoft.com/office/officeart/2018/2/layout/IconVerticalSolidList"/>
    <dgm:cxn modelId="{967C9DA3-7216-44DB-A3CB-F14D28E95542}" type="presParOf" srcId="{54F65297-AFD3-429D-A973-9E62A26534FE}" destId="{8358C364-8B4A-4D54-B75A-51546CA09C63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01BDA97-1369-4AC7-B3D8-5A6845C9E467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C356AFF-5F16-4B77-946F-70D5801E9884}">
      <dgm:prSet/>
      <dgm:spPr/>
      <dgm:t>
        <a:bodyPr/>
        <a:lstStyle/>
        <a:p>
          <a:r>
            <a:rPr lang="en-GB"/>
            <a:t>Grouped list of associated variables</a:t>
          </a:r>
          <a:endParaRPr lang="en-US"/>
        </a:p>
      </dgm:t>
    </dgm:pt>
    <dgm:pt modelId="{640660D4-02C4-4A7A-A919-3EC722E4AA7D}" type="parTrans" cxnId="{89117232-A7AC-4304-9C87-25CA4A4EA737}">
      <dgm:prSet/>
      <dgm:spPr/>
      <dgm:t>
        <a:bodyPr/>
        <a:lstStyle/>
        <a:p>
          <a:endParaRPr lang="en-US"/>
        </a:p>
      </dgm:t>
    </dgm:pt>
    <dgm:pt modelId="{970074F2-0A51-4EC5-B5F6-FAB996F403F1}" type="sibTrans" cxnId="{89117232-A7AC-4304-9C87-25CA4A4EA737}">
      <dgm:prSet/>
      <dgm:spPr/>
      <dgm:t>
        <a:bodyPr/>
        <a:lstStyle/>
        <a:p>
          <a:endParaRPr lang="en-US"/>
        </a:p>
      </dgm:t>
    </dgm:pt>
    <dgm:pt modelId="{814B3862-0ED4-4CA5-9094-B2ABF025332F}">
      <dgm:prSet/>
      <dgm:spPr/>
      <dgm:t>
        <a:bodyPr/>
        <a:lstStyle/>
        <a:p>
          <a:r>
            <a:rPr lang="en-GB"/>
            <a:t>Variables may be of different type / size</a:t>
          </a:r>
          <a:endParaRPr lang="en-US"/>
        </a:p>
      </dgm:t>
    </dgm:pt>
    <dgm:pt modelId="{60266646-DE48-4554-8B60-88A13CA0835B}" type="parTrans" cxnId="{25C5B0F6-6981-4415-B727-4A36B1016C03}">
      <dgm:prSet/>
      <dgm:spPr/>
      <dgm:t>
        <a:bodyPr/>
        <a:lstStyle/>
        <a:p>
          <a:endParaRPr lang="en-US"/>
        </a:p>
      </dgm:t>
    </dgm:pt>
    <dgm:pt modelId="{238FA7D3-17DC-450A-B454-44BCFFFE9366}" type="sibTrans" cxnId="{25C5B0F6-6981-4415-B727-4A36B1016C03}">
      <dgm:prSet/>
      <dgm:spPr/>
      <dgm:t>
        <a:bodyPr/>
        <a:lstStyle/>
        <a:p>
          <a:endParaRPr lang="en-US"/>
        </a:p>
      </dgm:t>
    </dgm:pt>
    <dgm:pt modelId="{442BD814-DBBE-474D-B7C6-DB8440D0B1E5}">
      <dgm:prSet/>
      <dgm:spPr/>
      <dgm:t>
        <a:bodyPr/>
        <a:lstStyle/>
        <a:p>
          <a:r>
            <a:rPr lang="en-GB"/>
            <a:t>Provided type alias</a:t>
          </a:r>
          <a:endParaRPr lang="en-US"/>
        </a:p>
      </dgm:t>
    </dgm:pt>
    <dgm:pt modelId="{01C9ACEF-6AD3-4FF6-A266-FD266832FBFA}" type="parTrans" cxnId="{8C0DE5B5-8EBE-445C-B5FD-A52F56B00848}">
      <dgm:prSet/>
      <dgm:spPr/>
      <dgm:t>
        <a:bodyPr/>
        <a:lstStyle/>
        <a:p>
          <a:endParaRPr lang="en-US"/>
        </a:p>
      </dgm:t>
    </dgm:pt>
    <dgm:pt modelId="{E626933E-C829-4CCD-94CA-4CEBB720FBBE}" type="sibTrans" cxnId="{8C0DE5B5-8EBE-445C-B5FD-A52F56B00848}">
      <dgm:prSet/>
      <dgm:spPr/>
      <dgm:t>
        <a:bodyPr/>
        <a:lstStyle/>
        <a:p>
          <a:endParaRPr lang="en-US"/>
        </a:p>
      </dgm:t>
    </dgm:pt>
    <dgm:pt modelId="{88AD9A52-246A-4118-A13C-87496DEFDCA4}">
      <dgm:prSet/>
      <dgm:spPr/>
      <dgm:t>
        <a:bodyPr/>
        <a:lstStyle/>
        <a:p>
          <a:r>
            <a:rPr lang="en-GB"/>
            <a:t>Individual Entities</a:t>
          </a:r>
          <a:endParaRPr lang="en-US"/>
        </a:p>
      </dgm:t>
    </dgm:pt>
    <dgm:pt modelId="{37DBDBD1-9A94-48CB-88FA-A631AA40031C}" type="parTrans" cxnId="{8E783703-9C85-4703-8CC0-B56B8070F0E3}">
      <dgm:prSet/>
      <dgm:spPr/>
      <dgm:t>
        <a:bodyPr/>
        <a:lstStyle/>
        <a:p>
          <a:endParaRPr lang="en-US"/>
        </a:p>
      </dgm:t>
    </dgm:pt>
    <dgm:pt modelId="{99CC4F08-780B-4B76-B199-3F4DE9346676}" type="sibTrans" cxnId="{8E783703-9C85-4703-8CC0-B56B8070F0E3}">
      <dgm:prSet/>
      <dgm:spPr/>
      <dgm:t>
        <a:bodyPr/>
        <a:lstStyle/>
        <a:p>
          <a:endParaRPr lang="en-US"/>
        </a:p>
      </dgm:t>
    </dgm:pt>
    <dgm:pt modelId="{B3A21A28-3550-254E-AC32-E3B7911D5764}" type="pres">
      <dgm:prSet presAssocID="{B01BDA97-1369-4AC7-B3D8-5A6845C9E467}" presName="linear" presStyleCnt="0">
        <dgm:presLayoutVars>
          <dgm:animLvl val="lvl"/>
          <dgm:resizeHandles val="exact"/>
        </dgm:presLayoutVars>
      </dgm:prSet>
      <dgm:spPr/>
    </dgm:pt>
    <dgm:pt modelId="{06F3D4B6-09C0-4743-AC2D-9AFBD58645DA}" type="pres">
      <dgm:prSet presAssocID="{0C356AFF-5F16-4B77-946F-70D5801E988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8C79A45-FB92-0F40-8F15-AADB8C832AC2}" type="pres">
      <dgm:prSet presAssocID="{970074F2-0A51-4EC5-B5F6-FAB996F403F1}" presName="spacer" presStyleCnt="0"/>
      <dgm:spPr/>
    </dgm:pt>
    <dgm:pt modelId="{2F762EBE-422F-184F-8C50-F6908BC3C190}" type="pres">
      <dgm:prSet presAssocID="{814B3862-0ED4-4CA5-9094-B2ABF025332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BA91AA1-4933-0546-9CC2-1CEEE98CD2B0}" type="pres">
      <dgm:prSet presAssocID="{238FA7D3-17DC-450A-B454-44BCFFFE9366}" presName="spacer" presStyleCnt="0"/>
      <dgm:spPr/>
    </dgm:pt>
    <dgm:pt modelId="{BC55C346-779F-F142-BF9B-09C02D151077}" type="pres">
      <dgm:prSet presAssocID="{442BD814-DBBE-474D-B7C6-DB8440D0B1E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A8F44AF-7903-724B-8BBE-E24BA3F6BBA1}" type="pres">
      <dgm:prSet presAssocID="{E626933E-C829-4CCD-94CA-4CEBB720FBBE}" presName="spacer" presStyleCnt="0"/>
      <dgm:spPr/>
    </dgm:pt>
    <dgm:pt modelId="{137FEAE5-09DF-7F40-B98F-02299E96BDA3}" type="pres">
      <dgm:prSet presAssocID="{88AD9A52-246A-4118-A13C-87496DEFDCA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E783703-9C85-4703-8CC0-B56B8070F0E3}" srcId="{B01BDA97-1369-4AC7-B3D8-5A6845C9E467}" destId="{88AD9A52-246A-4118-A13C-87496DEFDCA4}" srcOrd="3" destOrd="0" parTransId="{37DBDBD1-9A94-48CB-88FA-A631AA40031C}" sibTransId="{99CC4F08-780B-4B76-B199-3F4DE9346676}"/>
    <dgm:cxn modelId="{5EEC791A-6434-744B-801F-3339C2C8A6C1}" type="presOf" srcId="{442BD814-DBBE-474D-B7C6-DB8440D0B1E5}" destId="{BC55C346-779F-F142-BF9B-09C02D151077}" srcOrd="0" destOrd="0" presId="urn:microsoft.com/office/officeart/2005/8/layout/vList2"/>
    <dgm:cxn modelId="{04F4F91B-4F26-4843-8ED5-A9407BC8BB24}" type="presOf" srcId="{B01BDA97-1369-4AC7-B3D8-5A6845C9E467}" destId="{B3A21A28-3550-254E-AC32-E3B7911D5764}" srcOrd="0" destOrd="0" presId="urn:microsoft.com/office/officeart/2005/8/layout/vList2"/>
    <dgm:cxn modelId="{89117232-A7AC-4304-9C87-25CA4A4EA737}" srcId="{B01BDA97-1369-4AC7-B3D8-5A6845C9E467}" destId="{0C356AFF-5F16-4B77-946F-70D5801E9884}" srcOrd="0" destOrd="0" parTransId="{640660D4-02C4-4A7A-A919-3EC722E4AA7D}" sibTransId="{970074F2-0A51-4EC5-B5F6-FAB996F403F1}"/>
    <dgm:cxn modelId="{7E15DC64-ED97-E246-806D-5141C3037B54}" type="presOf" srcId="{814B3862-0ED4-4CA5-9094-B2ABF025332F}" destId="{2F762EBE-422F-184F-8C50-F6908BC3C190}" srcOrd="0" destOrd="0" presId="urn:microsoft.com/office/officeart/2005/8/layout/vList2"/>
    <dgm:cxn modelId="{8C0DE5B5-8EBE-445C-B5FD-A52F56B00848}" srcId="{B01BDA97-1369-4AC7-B3D8-5A6845C9E467}" destId="{442BD814-DBBE-474D-B7C6-DB8440D0B1E5}" srcOrd="2" destOrd="0" parTransId="{01C9ACEF-6AD3-4FF6-A266-FD266832FBFA}" sibTransId="{E626933E-C829-4CCD-94CA-4CEBB720FBBE}"/>
    <dgm:cxn modelId="{E85326C2-3EE5-A743-A9A7-A797211EFC0C}" type="presOf" srcId="{88AD9A52-246A-4118-A13C-87496DEFDCA4}" destId="{137FEAE5-09DF-7F40-B98F-02299E96BDA3}" srcOrd="0" destOrd="0" presId="urn:microsoft.com/office/officeart/2005/8/layout/vList2"/>
    <dgm:cxn modelId="{3C7E9EE5-0602-9D40-8682-303655CD9B91}" type="presOf" srcId="{0C356AFF-5F16-4B77-946F-70D5801E9884}" destId="{06F3D4B6-09C0-4743-AC2D-9AFBD58645DA}" srcOrd="0" destOrd="0" presId="urn:microsoft.com/office/officeart/2005/8/layout/vList2"/>
    <dgm:cxn modelId="{25C5B0F6-6981-4415-B727-4A36B1016C03}" srcId="{B01BDA97-1369-4AC7-B3D8-5A6845C9E467}" destId="{814B3862-0ED4-4CA5-9094-B2ABF025332F}" srcOrd="1" destOrd="0" parTransId="{60266646-DE48-4554-8B60-88A13CA0835B}" sibTransId="{238FA7D3-17DC-450A-B454-44BCFFFE9366}"/>
    <dgm:cxn modelId="{7973C21D-6042-E448-8618-9B4F96972D3E}" type="presParOf" srcId="{B3A21A28-3550-254E-AC32-E3B7911D5764}" destId="{06F3D4B6-09C0-4743-AC2D-9AFBD58645DA}" srcOrd="0" destOrd="0" presId="urn:microsoft.com/office/officeart/2005/8/layout/vList2"/>
    <dgm:cxn modelId="{E1BB0B50-0410-7442-8479-D9F8D59FA081}" type="presParOf" srcId="{B3A21A28-3550-254E-AC32-E3B7911D5764}" destId="{58C79A45-FB92-0F40-8F15-AADB8C832AC2}" srcOrd="1" destOrd="0" presId="urn:microsoft.com/office/officeart/2005/8/layout/vList2"/>
    <dgm:cxn modelId="{5F82B6B9-54F3-C942-A452-C40135773747}" type="presParOf" srcId="{B3A21A28-3550-254E-AC32-E3B7911D5764}" destId="{2F762EBE-422F-184F-8C50-F6908BC3C190}" srcOrd="2" destOrd="0" presId="urn:microsoft.com/office/officeart/2005/8/layout/vList2"/>
    <dgm:cxn modelId="{CB4E1930-EF9A-6B41-9255-3E4501D374A3}" type="presParOf" srcId="{B3A21A28-3550-254E-AC32-E3B7911D5764}" destId="{ABA91AA1-4933-0546-9CC2-1CEEE98CD2B0}" srcOrd="3" destOrd="0" presId="urn:microsoft.com/office/officeart/2005/8/layout/vList2"/>
    <dgm:cxn modelId="{E62DE819-B649-0748-8AFF-0D5D90193B2C}" type="presParOf" srcId="{B3A21A28-3550-254E-AC32-E3B7911D5764}" destId="{BC55C346-779F-F142-BF9B-09C02D151077}" srcOrd="4" destOrd="0" presId="urn:microsoft.com/office/officeart/2005/8/layout/vList2"/>
    <dgm:cxn modelId="{CA4693CD-4E44-574F-972E-FC66ECEA0EFD}" type="presParOf" srcId="{B3A21A28-3550-254E-AC32-E3B7911D5764}" destId="{FA8F44AF-7903-724B-8BBE-E24BA3F6BBA1}" srcOrd="5" destOrd="0" presId="urn:microsoft.com/office/officeart/2005/8/layout/vList2"/>
    <dgm:cxn modelId="{58A1BCEB-DBCC-B245-813D-68DDFA6EF3C5}" type="presParOf" srcId="{B3A21A28-3550-254E-AC32-E3B7911D5764}" destId="{137FEAE5-09DF-7F40-B98F-02299E96BDA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D1AE8B6-0606-404C-B994-209902FE58B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2DDF941-675B-41FE-A81D-742F8393073B}">
      <dgm:prSet/>
      <dgm:spPr/>
      <dgm:t>
        <a:bodyPr/>
        <a:lstStyle/>
        <a:p>
          <a:r>
            <a:rPr lang="en-GB"/>
            <a:t>Different data types</a:t>
          </a:r>
          <a:endParaRPr lang="en-US"/>
        </a:p>
      </dgm:t>
    </dgm:pt>
    <dgm:pt modelId="{E0D9C35D-D181-48BE-A36C-E7EE74A14626}" type="parTrans" cxnId="{F1D22B35-C948-4984-B7F1-95DB8CFC53A0}">
      <dgm:prSet/>
      <dgm:spPr/>
      <dgm:t>
        <a:bodyPr/>
        <a:lstStyle/>
        <a:p>
          <a:endParaRPr lang="en-US"/>
        </a:p>
      </dgm:t>
    </dgm:pt>
    <dgm:pt modelId="{2A2A66FB-DEA8-44BA-93A5-6589CD92ABFE}" type="sibTrans" cxnId="{F1D22B35-C948-4984-B7F1-95DB8CFC53A0}">
      <dgm:prSet/>
      <dgm:spPr/>
      <dgm:t>
        <a:bodyPr/>
        <a:lstStyle/>
        <a:p>
          <a:endParaRPr lang="en-US"/>
        </a:p>
      </dgm:t>
    </dgm:pt>
    <dgm:pt modelId="{3E9A665B-1739-4AF4-814C-33BA11EB4993}">
      <dgm:prSet/>
      <dgm:spPr/>
      <dgm:t>
        <a:bodyPr/>
        <a:lstStyle/>
        <a:p>
          <a:r>
            <a:rPr lang="en-GB"/>
            <a:t>Staggered in size</a:t>
          </a:r>
          <a:endParaRPr lang="en-US"/>
        </a:p>
      </dgm:t>
    </dgm:pt>
    <dgm:pt modelId="{4713F14B-AA0B-4B1E-9633-8C54C8CD1424}" type="parTrans" cxnId="{9811C397-97AA-449E-A50A-3CFE8B453706}">
      <dgm:prSet/>
      <dgm:spPr/>
      <dgm:t>
        <a:bodyPr/>
        <a:lstStyle/>
        <a:p>
          <a:endParaRPr lang="en-US"/>
        </a:p>
      </dgm:t>
    </dgm:pt>
    <dgm:pt modelId="{F1F396E6-D076-4F36-8D8E-2F8353B51050}" type="sibTrans" cxnId="{9811C397-97AA-449E-A50A-3CFE8B453706}">
      <dgm:prSet/>
      <dgm:spPr/>
      <dgm:t>
        <a:bodyPr/>
        <a:lstStyle/>
        <a:p>
          <a:endParaRPr lang="en-US"/>
        </a:p>
      </dgm:t>
    </dgm:pt>
    <dgm:pt modelId="{AB6E9D01-728C-4F8B-824A-6F0FFE3FEEA3}">
      <dgm:prSet/>
      <dgm:spPr/>
      <dgm:t>
        <a:bodyPr/>
        <a:lstStyle/>
        <a:p>
          <a:r>
            <a:rPr lang="en-GB"/>
            <a:t>Easily created and referenced</a:t>
          </a:r>
          <a:endParaRPr lang="en-US"/>
        </a:p>
      </dgm:t>
    </dgm:pt>
    <dgm:pt modelId="{61A01FD7-5689-49EA-8601-0BFD52CFAFDD}" type="parTrans" cxnId="{4695C20E-CA97-4927-A6BF-02F68D99DF8B}">
      <dgm:prSet/>
      <dgm:spPr/>
      <dgm:t>
        <a:bodyPr/>
        <a:lstStyle/>
        <a:p>
          <a:endParaRPr lang="en-US"/>
        </a:p>
      </dgm:t>
    </dgm:pt>
    <dgm:pt modelId="{0D6B1325-7BBA-487B-BDC0-A597232F2482}" type="sibTrans" cxnId="{4695C20E-CA97-4927-A6BF-02F68D99DF8B}">
      <dgm:prSet/>
      <dgm:spPr/>
      <dgm:t>
        <a:bodyPr/>
        <a:lstStyle/>
        <a:p>
          <a:endParaRPr lang="en-US"/>
        </a:p>
      </dgm:t>
    </dgm:pt>
    <dgm:pt modelId="{8EA669E0-2148-4134-8261-92D04BBA982E}">
      <dgm:prSet/>
      <dgm:spPr/>
      <dgm:t>
        <a:bodyPr/>
        <a:lstStyle/>
        <a:p>
          <a:r>
            <a:rPr lang="en-GB"/>
            <a:t>Publicly accessible members  by default</a:t>
          </a:r>
          <a:endParaRPr lang="en-US"/>
        </a:p>
      </dgm:t>
    </dgm:pt>
    <dgm:pt modelId="{7B9A9959-B281-4411-A3AF-89832AF2EDA6}" type="parTrans" cxnId="{353A4BD4-DB48-4004-A1A1-2C3C218283FF}">
      <dgm:prSet/>
      <dgm:spPr/>
      <dgm:t>
        <a:bodyPr/>
        <a:lstStyle/>
        <a:p>
          <a:endParaRPr lang="en-US"/>
        </a:p>
      </dgm:t>
    </dgm:pt>
    <dgm:pt modelId="{DB64A0F6-C739-4256-A61B-7E06C15718F2}" type="sibTrans" cxnId="{353A4BD4-DB48-4004-A1A1-2C3C218283FF}">
      <dgm:prSet/>
      <dgm:spPr/>
      <dgm:t>
        <a:bodyPr/>
        <a:lstStyle/>
        <a:p>
          <a:endParaRPr lang="en-US"/>
        </a:p>
      </dgm:t>
    </dgm:pt>
    <dgm:pt modelId="{3B9CA6B8-36F5-494A-BB0D-1E42D9B294C5}">
      <dgm:prSet/>
      <dgm:spPr/>
      <dgm:t>
        <a:bodyPr/>
        <a:lstStyle/>
        <a:p>
          <a:r>
            <a:rPr lang="en-GB"/>
            <a:t>Make code a little more manageable</a:t>
          </a:r>
          <a:endParaRPr lang="en-US"/>
        </a:p>
      </dgm:t>
    </dgm:pt>
    <dgm:pt modelId="{9DDC0266-9DC1-4AFF-92E0-F749027D5C70}" type="parTrans" cxnId="{E3258343-92F0-4C9B-9CDD-59C48CA5F3F5}">
      <dgm:prSet/>
      <dgm:spPr/>
      <dgm:t>
        <a:bodyPr/>
        <a:lstStyle/>
        <a:p>
          <a:endParaRPr lang="en-US"/>
        </a:p>
      </dgm:t>
    </dgm:pt>
    <dgm:pt modelId="{6C835B33-3CD6-4997-B65F-A1AC3A754487}" type="sibTrans" cxnId="{E3258343-92F0-4C9B-9CDD-59C48CA5F3F5}">
      <dgm:prSet/>
      <dgm:spPr/>
      <dgm:t>
        <a:bodyPr/>
        <a:lstStyle/>
        <a:p>
          <a:endParaRPr lang="en-US"/>
        </a:p>
      </dgm:t>
    </dgm:pt>
    <dgm:pt modelId="{3141F25E-8BAE-1E41-8402-61B66CE10654}" type="pres">
      <dgm:prSet presAssocID="{FD1AE8B6-0606-404C-B994-209902FE58BF}" presName="linear" presStyleCnt="0">
        <dgm:presLayoutVars>
          <dgm:animLvl val="lvl"/>
          <dgm:resizeHandles val="exact"/>
        </dgm:presLayoutVars>
      </dgm:prSet>
      <dgm:spPr/>
    </dgm:pt>
    <dgm:pt modelId="{DC3BEABA-14BD-1843-9378-4F65A7E25D50}" type="pres">
      <dgm:prSet presAssocID="{62DDF941-675B-41FE-A81D-742F8393073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F55BE3A-8E86-264C-A191-851F50FDBEDB}" type="pres">
      <dgm:prSet presAssocID="{2A2A66FB-DEA8-44BA-93A5-6589CD92ABFE}" presName="spacer" presStyleCnt="0"/>
      <dgm:spPr/>
    </dgm:pt>
    <dgm:pt modelId="{7CE1ED6F-51D6-8B42-B2F7-3C14FF4B4CF7}" type="pres">
      <dgm:prSet presAssocID="{3E9A665B-1739-4AF4-814C-33BA11EB499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5366849-EA72-FD4E-889A-B807F5C88AF8}" type="pres">
      <dgm:prSet presAssocID="{F1F396E6-D076-4F36-8D8E-2F8353B51050}" presName="spacer" presStyleCnt="0"/>
      <dgm:spPr/>
    </dgm:pt>
    <dgm:pt modelId="{2348A10A-1A4C-B141-A430-17B98B0D2D3F}" type="pres">
      <dgm:prSet presAssocID="{AB6E9D01-728C-4F8B-824A-6F0FFE3FEEA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6DA43FF-9379-5745-B06E-25F72F0EA1DF}" type="pres">
      <dgm:prSet presAssocID="{0D6B1325-7BBA-487B-BDC0-A597232F2482}" presName="spacer" presStyleCnt="0"/>
      <dgm:spPr/>
    </dgm:pt>
    <dgm:pt modelId="{EB230B5E-6E85-1444-8CEB-FC956220B4F2}" type="pres">
      <dgm:prSet presAssocID="{8EA669E0-2148-4134-8261-92D04BBA982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C958586-3CA4-3345-B457-45186CC83E50}" type="pres">
      <dgm:prSet presAssocID="{DB64A0F6-C739-4256-A61B-7E06C15718F2}" presName="spacer" presStyleCnt="0"/>
      <dgm:spPr/>
    </dgm:pt>
    <dgm:pt modelId="{4C8758B4-6DAA-AD4D-A442-9F97B2067A4A}" type="pres">
      <dgm:prSet presAssocID="{3B9CA6B8-36F5-494A-BB0D-1E42D9B294C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4695C20E-CA97-4927-A6BF-02F68D99DF8B}" srcId="{FD1AE8B6-0606-404C-B994-209902FE58BF}" destId="{AB6E9D01-728C-4F8B-824A-6F0FFE3FEEA3}" srcOrd="2" destOrd="0" parTransId="{61A01FD7-5689-49EA-8601-0BFD52CFAFDD}" sibTransId="{0D6B1325-7BBA-487B-BDC0-A597232F2482}"/>
    <dgm:cxn modelId="{F1D22B35-C948-4984-B7F1-95DB8CFC53A0}" srcId="{FD1AE8B6-0606-404C-B994-209902FE58BF}" destId="{62DDF941-675B-41FE-A81D-742F8393073B}" srcOrd="0" destOrd="0" parTransId="{E0D9C35D-D181-48BE-A36C-E7EE74A14626}" sibTransId="{2A2A66FB-DEA8-44BA-93A5-6589CD92ABFE}"/>
    <dgm:cxn modelId="{D3F1EF39-BB75-B74D-9EAE-689A3268693B}" type="presOf" srcId="{62DDF941-675B-41FE-A81D-742F8393073B}" destId="{DC3BEABA-14BD-1843-9378-4F65A7E25D50}" srcOrd="0" destOrd="0" presId="urn:microsoft.com/office/officeart/2005/8/layout/vList2"/>
    <dgm:cxn modelId="{E3258343-92F0-4C9B-9CDD-59C48CA5F3F5}" srcId="{FD1AE8B6-0606-404C-B994-209902FE58BF}" destId="{3B9CA6B8-36F5-494A-BB0D-1E42D9B294C5}" srcOrd="4" destOrd="0" parTransId="{9DDC0266-9DC1-4AFF-92E0-F749027D5C70}" sibTransId="{6C835B33-3CD6-4997-B65F-A1AC3A754487}"/>
    <dgm:cxn modelId="{DFCE7E4C-D059-1640-A675-2341FA57B843}" type="presOf" srcId="{8EA669E0-2148-4134-8261-92D04BBA982E}" destId="{EB230B5E-6E85-1444-8CEB-FC956220B4F2}" srcOrd="0" destOrd="0" presId="urn:microsoft.com/office/officeart/2005/8/layout/vList2"/>
    <dgm:cxn modelId="{BB86F761-EF19-FB47-806A-B07032ADA425}" type="presOf" srcId="{3B9CA6B8-36F5-494A-BB0D-1E42D9B294C5}" destId="{4C8758B4-6DAA-AD4D-A442-9F97B2067A4A}" srcOrd="0" destOrd="0" presId="urn:microsoft.com/office/officeart/2005/8/layout/vList2"/>
    <dgm:cxn modelId="{9811C397-97AA-449E-A50A-3CFE8B453706}" srcId="{FD1AE8B6-0606-404C-B994-209902FE58BF}" destId="{3E9A665B-1739-4AF4-814C-33BA11EB4993}" srcOrd="1" destOrd="0" parTransId="{4713F14B-AA0B-4B1E-9633-8C54C8CD1424}" sibTransId="{F1F396E6-D076-4F36-8D8E-2F8353B51050}"/>
    <dgm:cxn modelId="{B2AD8CC2-9B86-3B45-AE3C-375FB9683C08}" type="presOf" srcId="{FD1AE8B6-0606-404C-B994-209902FE58BF}" destId="{3141F25E-8BAE-1E41-8402-61B66CE10654}" srcOrd="0" destOrd="0" presId="urn:microsoft.com/office/officeart/2005/8/layout/vList2"/>
    <dgm:cxn modelId="{353A4BD4-DB48-4004-A1A1-2C3C218283FF}" srcId="{FD1AE8B6-0606-404C-B994-209902FE58BF}" destId="{8EA669E0-2148-4134-8261-92D04BBA982E}" srcOrd="3" destOrd="0" parTransId="{7B9A9959-B281-4411-A3AF-89832AF2EDA6}" sibTransId="{DB64A0F6-C739-4256-A61B-7E06C15718F2}"/>
    <dgm:cxn modelId="{38F092EC-1700-484A-A34A-76008F7D739B}" type="presOf" srcId="{3E9A665B-1739-4AF4-814C-33BA11EB4993}" destId="{7CE1ED6F-51D6-8B42-B2F7-3C14FF4B4CF7}" srcOrd="0" destOrd="0" presId="urn:microsoft.com/office/officeart/2005/8/layout/vList2"/>
    <dgm:cxn modelId="{98E240FC-FC4A-804B-BDF2-9F8BADC348BD}" type="presOf" srcId="{AB6E9D01-728C-4F8B-824A-6F0FFE3FEEA3}" destId="{2348A10A-1A4C-B141-A430-17B98B0D2D3F}" srcOrd="0" destOrd="0" presId="urn:microsoft.com/office/officeart/2005/8/layout/vList2"/>
    <dgm:cxn modelId="{0BF6784A-6C82-2846-9D5D-84B9900E4209}" type="presParOf" srcId="{3141F25E-8BAE-1E41-8402-61B66CE10654}" destId="{DC3BEABA-14BD-1843-9378-4F65A7E25D50}" srcOrd="0" destOrd="0" presId="urn:microsoft.com/office/officeart/2005/8/layout/vList2"/>
    <dgm:cxn modelId="{4A097AC8-A2F6-254D-BEC1-7B91D08A5838}" type="presParOf" srcId="{3141F25E-8BAE-1E41-8402-61B66CE10654}" destId="{CF55BE3A-8E86-264C-A191-851F50FDBEDB}" srcOrd="1" destOrd="0" presId="urn:microsoft.com/office/officeart/2005/8/layout/vList2"/>
    <dgm:cxn modelId="{D9F1FD7F-91DE-FE49-84BC-1BB6FD1462B4}" type="presParOf" srcId="{3141F25E-8BAE-1E41-8402-61B66CE10654}" destId="{7CE1ED6F-51D6-8B42-B2F7-3C14FF4B4CF7}" srcOrd="2" destOrd="0" presId="urn:microsoft.com/office/officeart/2005/8/layout/vList2"/>
    <dgm:cxn modelId="{58EE4F3E-9D34-FB4F-AAC3-C721F085B415}" type="presParOf" srcId="{3141F25E-8BAE-1E41-8402-61B66CE10654}" destId="{E5366849-EA72-FD4E-889A-B807F5C88AF8}" srcOrd="3" destOrd="0" presId="urn:microsoft.com/office/officeart/2005/8/layout/vList2"/>
    <dgm:cxn modelId="{9EEF7756-7F72-674F-B9E9-761F4BA424E9}" type="presParOf" srcId="{3141F25E-8BAE-1E41-8402-61B66CE10654}" destId="{2348A10A-1A4C-B141-A430-17B98B0D2D3F}" srcOrd="4" destOrd="0" presId="urn:microsoft.com/office/officeart/2005/8/layout/vList2"/>
    <dgm:cxn modelId="{4849DF21-2FE3-4342-9863-4F773A66E3A7}" type="presParOf" srcId="{3141F25E-8BAE-1E41-8402-61B66CE10654}" destId="{C6DA43FF-9379-5745-B06E-25F72F0EA1DF}" srcOrd="5" destOrd="0" presId="urn:microsoft.com/office/officeart/2005/8/layout/vList2"/>
    <dgm:cxn modelId="{541D2745-32C0-2D41-9E4E-C62F4D490C68}" type="presParOf" srcId="{3141F25E-8BAE-1E41-8402-61B66CE10654}" destId="{EB230B5E-6E85-1444-8CEB-FC956220B4F2}" srcOrd="6" destOrd="0" presId="urn:microsoft.com/office/officeart/2005/8/layout/vList2"/>
    <dgm:cxn modelId="{9423E906-B607-5040-8BA5-919D8AC84375}" type="presParOf" srcId="{3141F25E-8BAE-1E41-8402-61B66CE10654}" destId="{EC958586-3CA4-3345-B457-45186CC83E50}" srcOrd="7" destOrd="0" presId="urn:microsoft.com/office/officeart/2005/8/layout/vList2"/>
    <dgm:cxn modelId="{23DBEAE7-1236-8A43-B379-23359AF054C7}" type="presParOf" srcId="{3141F25E-8BAE-1E41-8402-61B66CE10654}" destId="{4C8758B4-6DAA-AD4D-A442-9F97B2067A4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FC5D3BB-164E-438E-BE21-BB31F7027C7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DC3FDFA-CF08-4B8E-B405-F9AAFDB9C1BA}">
      <dgm:prSet/>
      <dgm:spPr/>
      <dgm:t>
        <a:bodyPr/>
        <a:lstStyle/>
        <a:p>
          <a:r>
            <a:rPr lang="en-GB"/>
            <a:t>Publicly accessible by default</a:t>
          </a:r>
          <a:endParaRPr lang="en-US"/>
        </a:p>
      </dgm:t>
    </dgm:pt>
    <dgm:pt modelId="{7E6A4ED4-A5A7-460B-B600-EAC69444D906}" type="parTrans" cxnId="{CDA239E7-3312-47C4-9D52-61399BDC1763}">
      <dgm:prSet/>
      <dgm:spPr/>
      <dgm:t>
        <a:bodyPr/>
        <a:lstStyle/>
        <a:p>
          <a:endParaRPr lang="en-US"/>
        </a:p>
      </dgm:t>
    </dgm:pt>
    <dgm:pt modelId="{11EC7E26-89E8-423E-909A-D65CB71A6FBD}" type="sibTrans" cxnId="{CDA239E7-3312-47C4-9D52-61399BDC1763}">
      <dgm:prSet/>
      <dgm:spPr/>
      <dgm:t>
        <a:bodyPr/>
        <a:lstStyle/>
        <a:p>
          <a:endParaRPr lang="en-US"/>
        </a:p>
      </dgm:t>
    </dgm:pt>
    <dgm:pt modelId="{D93216A7-F125-436D-BFD6-C929542D8C36}">
      <dgm:prSet/>
      <dgm:spPr/>
      <dgm:t>
        <a:bodyPr/>
        <a:lstStyle/>
        <a:p>
          <a:r>
            <a:rPr lang="en-GB"/>
            <a:t>Hangover from C development</a:t>
          </a:r>
          <a:endParaRPr lang="en-US"/>
        </a:p>
      </dgm:t>
    </dgm:pt>
    <dgm:pt modelId="{318B2045-C7FB-451E-8F40-066784D1DC8D}" type="parTrans" cxnId="{857AA15C-E38C-4755-A4DD-91C047FF742B}">
      <dgm:prSet/>
      <dgm:spPr/>
      <dgm:t>
        <a:bodyPr/>
        <a:lstStyle/>
        <a:p>
          <a:endParaRPr lang="en-US"/>
        </a:p>
      </dgm:t>
    </dgm:pt>
    <dgm:pt modelId="{C472B982-CE15-4D91-B673-293B84A0E679}" type="sibTrans" cxnId="{857AA15C-E38C-4755-A4DD-91C047FF742B}">
      <dgm:prSet/>
      <dgm:spPr/>
      <dgm:t>
        <a:bodyPr/>
        <a:lstStyle/>
        <a:p>
          <a:endParaRPr lang="en-US"/>
        </a:p>
      </dgm:t>
    </dgm:pt>
    <dgm:pt modelId="{465EB2EF-842B-864A-8469-0063A8055FE2}" type="pres">
      <dgm:prSet presAssocID="{6FC5D3BB-164E-438E-BE21-BB31F7027C7C}" presName="linear" presStyleCnt="0">
        <dgm:presLayoutVars>
          <dgm:animLvl val="lvl"/>
          <dgm:resizeHandles val="exact"/>
        </dgm:presLayoutVars>
      </dgm:prSet>
      <dgm:spPr/>
    </dgm:pt>
    <dgm:pt modelId="{E581732E-DB0A-A04F-B5C5-889FB3E67855}" type="pres">
      <dgm:prSet presAssocID="{4DC3FDFA-CF08-4B8E-B405-F9AAFDB9C1B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545BFA4-5139-724A-A702-2289ADC8AA93}" type="pres">
      <dgm:prSet presAssocID="{11EC7E26-89E8-423E-909A-D65CB71A6FBD}" presName="spacer" presStyleCnt="0"/>
      <dgm:spPr/>
    </dgm:pt>
    <dgm:pt modelId="{FA0DE568-F4E8-B849-9B66-ACEEC787E471}" type="pres">
      <dgm:prSet presAssocID="{D93216A7-F125-436D-BFD6-C929542D8C3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857AA15C-E38C-4755-A4DD-91C047FF742B}" srcId="{6FC5D3BB-164E-438E-BE21-BB31F7027C7C}" destId="{D93216A7-F125-436D-BFD6-C929542D8C36}" srcOrd="1" destOrd="0" parTransId="{318B2045-C7FB-451E-8F40-066784D1DC8D}" sibTransId="{C472B982-CE15-4D91-B673-293B84A0E679}"/>
    <dgm:cxn modelId="{94EEEEA7-0605-9E49-B1B6-066AACEE03C9}" type="presOf" srcId="{D93216A7-F125-436D-BFD6-C929542D8C36}" destId="{FA0DE568-F4E8-B849-9B66-ACEEC787E471}" srcOrd="0" destOrd="0" presId="urn:microsoft.com/office/officeart/2005/8/layout/vList2"/>
    <dgm:cxn modelId="{849802C9-5BF0-0A4D-AA33-5BF5D23BFFB2}" type="presOf" srcId="{6FC5D3BB-164E-438E-BE21-BB31F7027C7C}" destId="{465EB2EF-842B-864A-8469-0063A8055FE2}" srcOrd="0" destOrd="0" presId="urn:microsoft.com/office/officeart/2005/8/layout/vList2"/>
    <dgm:cxn modelId="{CDA239E7-3312-47C4-9D52-61399BDC1763}" srcId="{6FC5D3BB-164E-438E-BE21-BB31F7027C7C}" destId="{4DC3FDFA-CF08-4B8E-B405-F9AAFDB9C1BA}" srcOrd="0" destOrd="0" parTransId="{7E6A4ED4-A5A7-460B-B600-EAC69444D906}" sibTransId="{11EC7E26-89E8-423E-909A-D65CB71A6FBD}"/>
    <dgm:cxn modelId="{771317FF-BF91-B14E-B186-3E46E87E740A}" type="presOf" srcId="{4DC3FDFA-CF08-4B8E-B405-F9AAFDB9C1BA}" destId="{E581732E-DB0A-A04F-B5C5-889FB3E67855}" srcOrd="0" destOrd="0" presId="urn:microsoft.com/office/officeart/2005/8/layout/vList2"/>
    <dgm:cxn modelId="{E93915E2-3EA7-D148-8BC9-73984D40F86E}" type="presParOf" srcId="{465EB2EF-842B-864A-8469-0063A8055FE2}" destId="{E581732E-DB0A-A04F-B5C5-889FB3E67855}" srcOrd="0" destOrd="0" presId="urn:microsoft.com/office/officeart/2005/8/layout/vList2"/>
    <dgm:cxn modelId="{51B33398-3600-6346-9696-1B379272B06A}" type="presParOf" srcId="{465EB2EF-842B-864A-8469-0063A8055FE2}" destId="{9545BFA4-5139-724A-A702-2289ADC8AA93}" srcOrd="1" destOrd="0" presId="urn:microsoft.com/office/officeart/2005/8/layout/vList2"/>
    <dgm:cxn modelId="{CAA1CB54-C5F1-F346-973F-A1403F8FF2EC}" type="presParOf" srcId="{465EB2EF-842B-864A-8469-0063A8055FE2}" destId="{FA0DE568-F4E8-B849-9B66-ACEEC787E47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F61B0DD-98F9-4420-BEA8-48FDCB8F91D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DB0F3BC-B4AE-4F14-8D90-D9DC0DBFF53E}">
      <dgm:prSet/>
      <dgm:spPr/>
      <dgm:t>
        <a:bodyPr/>
        <a:lstStyle/>
        <a:p>
          <a:r>
            <a:rPr lang="en-GB"/>
            <a:t>Is a programming paradigm</a:t>
          </a:r>
          <a:endParaRPr lang="en-US"/>
        </a:p>
      </dgm:t>
    </dgm:pt>
    <dgm:pt modelId="{E07E759A-9566-4669-880C-7C70657A453B}" type="parTrans" cxnId="{31E90702-256F-4C67-9999-DA5184B6CE49}">
      <dgm:prSet/>
      <dgm:spPr/>
      <dgm:t>
        <a:bodyPr/>
        <a:lstStyle/>
        <a:p>
          <a:endParaRPr lang="en-US"/>
        </a:p>
      </dgm:t>
    </dgm:pt>
    <dgm:pt modelId="{551FFEAF-5CE1-4396-A938-B63FAC264C30}" type="sibTrans" cxnId="{31E90702-256F-4C67-9999-DA5184B6CE49}">
      <dgm:prSet/>
      <dgm:spPr/>
      <dgm:t>
        <a:bodyPr/>
        <a:lstStyle/>
        <a:p>
          <a:endParaRPr lang="en-US"/>
        </a:p>
      </dgm:t>
    </dgm:pt>
    <dgm:pt modelId="{383CB420-8F88-4BB4-B75D-8EC448C6B0FC}">
      <dgm:prSet/>
      <dgm:spPr/>
      <dgm:t>
        <a:bodyPr/>
        <a:lstStyle/>
        <a:p>
          <a:r>
            <a:rPr lang="en-GB"/>
            <a:t>Non-procedural approach.</a:t>
          </a:r>
          <a:endParaRPr lang="en-US"/>
        </a:p>
      </dgm:t>
    </dgm:pt>
    <dgm:pt modelId="{A5FA52D3-11FA-4338-A513-B77B8B63EC73}" type="parTrans" cxnId="{856DBDB2-0E0F-4547-8779-4C365229E181}">
      <dgm:prSet/>
      <dgm:spPr/>
      <dgm:t>
        <a:bodyPr/>
        <a:lstStyle/>
        <a:p>
          <a:endParaRPr lang="en-US"/>
        </a:p>
      </dgm:t>
    </dgm:pt>
    <dgm:pt modelId="{A0718F8E-5523-4876-B4A5-0E52ABC5D675}" type="sibTrans" cxnId="{856DBDB2-0E0F-4547-8779-4C365229E181}">
      <dgm:prSet/>
      <dgm:spPr/>
      <dgm:t>
        <a:bodyPr/>
        <a:lstStyle/>
        <a:p>
          <a:endParaRPr lang="en-US"/>
        </a:p>
      </dgm:t>
    </dgm:pt>
    <dgm:pt modelId="{5B5C63DB-BDCF-42C6-B648-E54C5F8B5084}">
      <dgm:prSet/>
      <dgm:spPr/>
      <dgm:t>
        <a:bodyPr/>
        <a:lstStyle/>
        <a:p>
          <a:r>
            <a:rPr lang="en-GB"/>
            <a:t>Contained entities called objects to store both data and provide functionality.</a:t>
          </a:r>
          <a:endParaRPr lang="en-US"/>
        </a:p>
      </dgm:t>
    </dgm:pt>
    <dgm:pt modelId="{4F68389E-5C7B-4072-8E53-15B538B34D4E}" type="parTrans" cxnId="{CB180867-3A04-42F8-9B06-FEE0C7FE6FD5}">
      <dgm:prSet/>
      <dgm:spPr/>
      <dgm:t>
        <a:bodyPr/>
        <a:lstStyle/>
        <a:p>
          <a:endParaRPr lang="en-US"/>
        </a:p>
      </dgm:t>
    </dgm:pt>
    <dgm:pt modelId="{E4CBC0E5-4A5A-4265-8987-ECBE48CD8AED}" type="sibTrans" cxnId="{CB180867-3A04-42F8-9B06-FEE0C7FE6FD5}">
      <dgm:prSet/>
      <dgm:spPr/>
      <dgm:t>
        <a:bodyPr/>
        <a:lstStyle/>
        <a:p>
          <a:endParaRPr lang="en-US"/>
        </a:p>
      </dgm:t>
    </dgm:pt>
    <dgm:pt modelId="{0ECA258F-B620-4A62-895E-5657B82A624B}">
      <dgm:prSet/>
      <dgm:spPr/>
      <dgm:t>
        <a:bodyPr/>
        <a:lstStyle/>
        <a:p>
          <a:r>
            <a:rPr lang="en-GB"/>
            <a:t>Prescriptive definitions given of the structure of what an object will contain (classes)</a:t>
          </a:r>
          <a:endParaRPr lang="en-US"/>
        </a:p>
      </dgm:t>
    </dgm:pt>
    <dgm:pt modelId="{D7EDEA97-EA80-455A-958F-DD5FBD1848BB}" type="parTrans" cxnId="{92ED3A32-91D6-4566-B2A0-FCBC6E2B0EEF}">
      <dgm:prSet/>
      <dgm:spPr/>
      <dgm:t>
        <a:bodyPr/>
        <a:lstStyle/>
        <a:p>
          <a:endParaRPr lang="en-US"/>
        </a:p>
      </dgm:t>
    </dgm:pt>
    <dgm:pt modelId="{2E4378A7-46D9-4AE1-A931-69F4DB62CE21}" type="sibTrans" cxnId="{92ED3A32-91D6-4566-B2A0-FCBC6E2B0EEF}">
      <dgm:prSet/>
      <dgm:spPr/>
      <dgm:t>
        <a:bodyPr/>
        <a:lstStyle/>
        <a:p>
          <a:endParaRPr lang="en-US"/>
        </a:p>
      </dgm:t>
    </dgm:pt>
    <dgm:pt modelId="{3BD194A0-E8E7-43CC-941A-1BC858BF885E}" type="pres">
      <dgm:prSet presAssocID="{AF61B0DD-98F9-4420-BEA8-48FDCB8F91DE}" presName="root" presStyleCnt="0">
        <dgm:presLayoutVars>
          <dgm:dir/>
          <dgm:resizeHandles val="exact"/>
        </dgm:presLayoutVars>
      </dgm:prSet>
      <dgm:spPr/>
    </dgm:pt>
    <dgm:pt modelId="{3F82C4D7-8D43-4882-8F10-72B34C3D1392}" type="pres">
      <dgm:prSet presAssocID="{4DB0F3BC-B4AE-4F14-8D90-D9DC0DBFF53E}" presName="compNode" presStyleCnt="0"/>
      <dgm:spPr/>
    </dgm:pt>
    <dgm:pt modelId="{FBB20909-A47C-49AE-9B24-0F1693EEBC27}" type="pres">
      <dgm:prSet presAssocID="{4DB0F3BC-B4AE-4F14-8D90-D9DC0DBFF53E}" presName="bgRect" presStyleLbl="bgShp" presStyleIdx="0" presStyleCnt="4"/>
      <dgm:spPr/>
    </dgm:pt>
    <dgm:pt modelId="{AC2078D0-4277-47AD-9600-56EE08DF71AB}" type="pres">
      <dgm:prSet presAssocID="{4DB0F3BC-B4AE-4F14-8D90-D9DC0DBFF53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11C12AB6-C1A6-4321-9578-0DD8D80CE75C}" type="pres">
      <dgm:prSet presAssocID="{4DB0F3BC-B4AE-4F14-8D90-D9DC0DBFF53E}" presName="spaceRect" presStyleCnt="0"/>
      <dgm:spPr/>
    </dgm:pt>
    <dgm:pt modelId="{0EED87B3-9715-4324-A88A-258E92655192}" type="pres">
      <dgm:prSet presAssocID="{4DB0F3BC-B4AE-4F14-8D90-D9DC0DBFF53E}" presName="parTx" presStyleLbl="revTx" presStyleIdx="0" presStyleCnt="4">
        <dgm:presLayoutVars>
          <dgm:chMax val="0"/>
          <dgm:chPref val="0"/>
        </dgm:presLayoutVars>
      </dgm:prSet>
      <dgm:spPr/>
    </dgm:pt>
    <dgm:pt modelId="{2E247F0C-375A-4251-A0C2-1BD0B218D601}" type="pres">
      <dgm:prSet presAssocID="{551FFEAF-5CE1-4396-A938-B63FAC264C30}" presName="sibTrans" presStyleCnt="0"/>
      <dgm:spPr/>
    </dgm:pt>
    <dgm:pt modelId="{216A95C0-4683-4379-9BCC-35FC03C14864}" type="pres">
      <dgm:prSet presAssocID="{383CB420-8F88-4BB4-B75D-8EC448C6B0FC}" presName="compNode" presStyleCnt="0"/>
      <dgm:spPr/>
    </dgm:pt>
    <dgm:pt modelId="{CDCF613F-479A-4E93-8441-360EA7825E4C}" type="pres">
      <dgm:prSet presAssocID="{383CB420-8F88-4BB4-B75D-8EC448C6B0FC}" presName="bgRect" presStyleLbl="bgShp" presStyleIdx="1" presStyleCnt="4"/>
      <dgm:spPr/>
    </dgm:pt>
    <dgm:pt modelId="{1D95CE4D-722C-4CB6-BFB8-FBB947A6190C}" type="pres">
      <dgm:prSet presAssocID="{383CB420-8F88-4BB4-B75D-8EC448C6B0F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B2974D19-0F7B-45DA-9B7B-E8718E6C7960}" type="pres">
      <dgm:prSet presAssocID="{383CB420-8F88-4BB4-B75D-8EC448C6B0FC}" presName="spaceRect" presStyleCnt="0"/>
      <dgm:spPr/>
    </dgm:pt>
    <dgm:pt modelId="{3C17D008-5412-4975-AF6D-BEE08D80FFE3}" type="pres">
      <dgm:prSet presAssocID="{383CB420-8F88-4BB4-B75D-8EC448C6B0FC}" presName="parTx" presStyleLbl="revTx" presStyleIdx="1" presStyleCnt="4">
        <dgm:presLayoutVars>
          <dgm:chMax val="0"/>
          <dgm:chPref val="0"/>
        </dgm:presLayoutVars>
      </dgm:prSet>
      <dgm:spPr/>
    </dgm:pt>
    <dgm:pt modelId="{8718A36E-7A30-49A6-8DB8-04ADBE443459}" type="pres">
      <dgm:prSet presAssocID="{A0718F8E-5523-4876-B4A5-0E52ABC5D675}" presName="sibTrans" presStyleCnt="0"/>
      <dgm:spPr/>
    </dgm:pt>
    <dgm:pt modelId="{A4FD0E54-F428-4F59-B1E6-B75B5C0C6A00}" type="pres">
      <dgm:prSet presAssocID="{5B5C63DB-BDCF-42C6-B648-E54C5F8B5084}" presName="compNode" presStyleCnt="0"/>
      <dgm:spPr/>
    </dgm:pt>
    <dgm:pt modelId="{E6EC70C8-E34C-4150-AB14-9D7BA4A2D39E}" type="pres">
      <dgm:prSet presAssocID="{5B5C63DB-BDCF-42C6-B648-E54C5F8B5084}" presName="bgRect" presStyleLbl="bgShp" presStyleIdx="2" presStyleCnt="4"/>
      <dgm:spPr/>
    </dgm:pt>
    <dgm:pt modelId="{CCF9BEE1-D6AF-46C1-8059-9B50BBC39E86}" type="pres">
      <dgm:prSet presAssocID="{5B5C63DB-BDCF-42C6-B648-E54C5F8B508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twork Diagram"/>
        </a:ext>
      </dgm:extLst>
    </dgm:pt>
    <dgm:pt modelId="{124EBF94-DAFE-48F8-AED8-6FFA2ED32065}" type="pres">
      <dgm:prSet presAssocID="{5B5C63DB-BDCF-42C6-B648-E54C5F8B5084}" presName="spaceRect" presStyleCnt="0"/>
      <dgm:spPr/>
    </dgm:pt>
    <dgm:pt modelId="{C5461CAD-CA21-4E68-96F3-7B597659C11D}" type="pres">
      <dgm:prSet presAssocID="{5B5C63DB-BDCF-42C6-B648-E54C5F8B5084}" presName="parTx" presStyleLbl="revTx" presStyleIdx="2" presStyleCnt="4">
        <dgm:presLayoutVars>
          <dgm:chMax val="0"/>
          <dgm:chPref val="0"/>
        </dgm:presLayoutVars>
      </dgm:prSet>
      <dgm:spPr/>
    </dgm:pt>
    <dgm:pt modelId="{A3BD3FF2-0F54-496F-98FF-83F11F848CB8}" type="pres">
      <dgm:prSet presAssocID="{E4CBC0E5-4A5A-4265-8987-ECBE48CD8AED}" presName="sibTrans" presStyleCnt="0"/>
      <dgm:spPr/>
    </dgm:pt>
    <dgm:pt modelId="{2B04EDD7-A2BE-4E74-80E6-DE7C8ADE01B3}" type="pres">
      <dgm:prSet presAssocID="{0ECA258F-B620-4A62-895E-5657B82A624B}" presName="compNode" presStyleCnt="0"/>
      <dgm:spPr/>
    </dgm:pt>
    <dgm:pt modelId="{7D73E686-89FB-4463-881C-BB7D0FD99D34}" type="pres">
      <dgm:prSet presAssocID="{0ECA258F-B620-4A62-895E-5657B82A624B}" presName="bgRect" presStyleLbl="bgShp" presStyleIdx="3" presStyleCnt="4"/>
      <dgm:spPr/>
    </dgm:pt>
    <dgm:pt modelId="{C9534D38-8271-4EB2-BFBA-27D506BD9AE2}" type="pres">
      <dgm:prSet presAssocID="{0ECA258F-B620-4A62-895E-5657B82A624B}" presName="iconRect" presStyleLbl="node1" presStyleIdx="3" presStyleCnt="4"/>
      <dgm:spPr>
        <a:ln>
          <a:noFill/>
        </a:ln>
      </dgm:spPr>
    </dgm:pt>
    <dgm:pt modelId="{9D4EAAC0-5158-4809-B8CA-FD627EDE4AF9}" type="pres">
      <dgm:prSet presAssocID="{0ECA258F-B620-4A62-895E-5657B82A624B}" presName="spaceRect" presStyleCnt="0"/>
      <dgm:spPr/>
    </dgm:pt>
    <dgm:pt modelId="{2D2DF38A-B52D-4198-BDAE-E215EB6EB887}" type="pres">
      <dgm:prSet presAssocID="{0ECA258F-B620-4A62-895E-5657B82A624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31E90702-256F-4C67-9999-DA5184B6CE49}" srcId="{AF61B0DD-98F9-4420-BEA8-48FDCB8F91DE}" destId="{4DB0F3BC-B4AE-4F14-8D90-D9DC0DBFF53E}" srcOrd="0" destOrd="0" parTransId="{E07E759A-9566-4669-880C-7C70657A453B}" sibTransId="{551FFEAF-5CE1-4396-A938-B63FAC264C30}"/>
    <dgm:cxn modelId="{B0F11432-6285-4239-8EF3-7D6ED7F522B2}" type="presOf" srcId="{383CB420-8F88-4BB4-B75D-8EC448C6B0FC}" destId="{3C17D008-5412-4975-AF6D-BEE08D80FFE3}" srcOrd="0" destOrd="0" presId="urn:microsoft.com/office/officeart/2018/2/layout/IconVerticalSolidList"/>
    <dgm:cxn modelId="{92ED3A32-91D6-4566-B2A0-FCBC6E2B0EEF}" srcId="{AF61B0DD-98F9-4420-BEA8-48FDCB8F91DE}" destId="{0ECA258F-B620-4A62-895E-5657B82A624B}" srcOrd="3" destOrd="0" parTransId="{D7EDEA97-EA80-455A-958F-DD5FBD1848BB}" sibTransId="{2E4378A7-46D9-4AE1-A931-69F4DB62CE21}"/>
    <dgm:cxn modelId="{23F84E40-E497-45EF-90BE-3A667C78B144}" type="presOf" srcId="{4DB0F3BC-B4AE-4F14-8D90-D9DC0DBFF53E}" destId="{0EED87B3-9715-4324-A88A-258E92655192}" srcOrd="0" destOrd="0" presId="urn:microsoft.com/office/officeart/2018/2/layout/IconVerticalSolidList"/>
    <dgm:cxn modelId="{CB180867-3A04-42F8-9B06-FEE0C7FE6FD5}" srcId="{AF61B0DD-98F9-4420-BEA8-48FDCB8F91DE}" destId="{5B5C63DB-BDCF-42C6-B648-E54C5F8B5084}" srcOrd="2" destOrd="0" parTransId="{4F68389E-5C7B-4072-8E53-15B538B34D4E}" sibTransId="{E4CBC0E5-4A5A-4265-8987-ECBE48CD8AED}"/>
    <dgm:cxn modelId="{8E8A1669-D587-455F-A363-FB02839274E2}" type="presOf" srcId="{5B5C63DB-BDCF-42C6-B648-E54C5F8B5084}" destId="{C5461CAD-CA21-4E68-96F3-7B597659C11D}" srcOrd="0" destOrd="0" presId="urn:microsoft.com/office/officeart/2018/2/layout/IconVerticalSolidList"/>
    <dgm:cxn modelId="{0225E870-13E0-47E0-BDEC-0E2E56A6CA0F}" type="presOf" srcId="{AF61B0DD-98F9-4420-BEA8-48FDCB8F91DE}" destId="{3BD194A0-E8E7-43CC-941A-1BC858BF885E}" srcOrd="0" destOrd="0" presId="urn:microsoft.com/office/officeart/2018/2/layout/IconVerticalSolidList"/>
    <dgm:cxn modelId="{856DBDB2-0E0F-4547-8779-4C365229E181}" srcId="{AF61B0DD-98F9-4420-BEA8-48FDCB8F91DE}" destId="{383CB420-8F88-4BB4-B75D-8EC448C6B0FC}" srcOrd="1" destOrd="0" parTransId="{A5FA52D3-11FA-4338-A513-B77B8B63EC73}" sibTransId="{A0718F8E-5523-4876-B4A5-0E52ABC5D675}"/>
    <dgm:cxn modelId="{B30887B6-D7EE-4E4C-B38A-271E912FF8C6}" type="presOf" srcId="{0ECA258F-B620-4A62-895E-5657B82A624B}" destId="{2D2DF38A-B52D-4198-BDAE-E215EB6EB887}" srcOrd="0" destOrd="0" presId="urn:microsoft.com/office/officeart/2018/2/layout/IconVerticalSolidList"/>
    <dgm:cxn modelId="{7B07B1F4-BE92-426C-8BC7-3C7519119032}" type="presParOf" srcId="{3BD194A0-E8E7-43CC-941A-1BC858BF885E}" destId="{3F82C4D7-8D43-4882-8F10-72B34C3D1392}" srcOrd="0" destOrd="0" presId="urn:microsoft.com/office/officeart/2018/2/layout/IconVerticalSolidList"/>
    <dgm:cxn modelId="{4E36DFC8-CA65-426F-9C9F-1D77AC9B6A46}" type="presParOf" srcId="{3F82C4D7-8D43-4882-8F10-72B34C3D1392}" destId="{FBB20909-A47C-49AE-9B24-0F1693EEBC27}" srcOrd="0" destOrd="0" presId="urn:microsoft.com/office/officeart/2018/2/layout/IconVerticalSolidList"/>
    <dgm:cxn modelId="{FD919444-DF8A-4469-9932-47579B862E75}" type="presParOf" srcId="{3F82C4D7-8D43-4882-8F10-72B34C3D1392}" destId="{AC2078D0-4277-47AD-9600-56EE08DF71AB}" srcOrd="1" destOrd="0" presId="urn:microsoft.com/office/officeart/2018/2/layout/IconVerticalSolidList"/>
    <dgm:cxn modelId="{E9676ACB-E919-41C7-BB5A-F01DBB3132A1}" type="presParOf" srcId="{3F82C4D7-8D43-4882-8F10-72B34C3D1392}" destId="{11C12AB6-C1A6-4321-9578-0DD8D80CE75C}" srcOrd="2" destOrd="0" presId="urn:microsoft.com/office/officeart/2018/2/layout/IconVerticalSolidList"/>
    <dgm:cxn modelId="{BDE131AF-DDE2-4123-9437-89EDF3448475}" type="presParOf" srcId="{3F82C4D7-8D43-4882-8F10-72B34C3D1392}" destId="{0EED87B3-9715-4324-A88A-258E92655192}" srcOrd="3" destOrd="0" presId="urn:microsoft.com/office/officeart/2018/2/layout/IconVerticalSolidList"/>
    <dgm:cxn modelId="{6B1CB1D7-076B-4DB8-AB3E-34569B71D00B}" type="presParOf" srcId="{3BD194A0-E8E7-43CC-941A-1BC858BF885E}" destId="{2E247F0C-375A-4251-A0C2-1BD0B218D601}" srcOrd="1" destOrd="0" presId="urn:microsoft.com/office/officeart/2018/2/layout/IconVerticalSolidList"/>
    <dgm:cxn modelId="{1AB5E97B-EA75-45CE-86A6-5E90D8E56C36}" type="presParOf" srcId="{3BD194A0-E8E7-43CC-941A-1BC858BF885E}" destId="{216A95C0-4683-4379-9BCC-35FC03C14864}" srcOrd="2" destOrd="0" presId="urn:microsoft.com/office/officeart/2018/2/layout/IconVerticalSolidList"/>
    <dgm:cxn modelId="{62B11E88-5DDE-4983-B935-AF906487D04B}" type="presParOf" srcId="{216A95C0-4683-4379-9BCC-35FC03C14864}" destId="{CDCF613F-479A-4E93-8441-360EA7825E4C}" srcOrd="0" destOrd="0" presId="urn:microsoft.com/office/officeart/2018/2/layout/IconVerticalSolidList"/>
    <dgm:cxn modelId="{4E44EABB-7A1E-4F37-8D17-CCF0DD4EE32D}" type="presParOf" srcId="{216A95C0-4683-4379-9BCC-35FC03C14864}" destId="{1D95CE4D-722C-4CB6-BFB8-FBB947A6190C}" srcOrd="1" destOrd="0" presId="urn:microsoft.com/office/officeart/2018/2/layout/IconVerticalSolidList"/>
    <dgm:cxn modelId="{17D5B65F-78D5-4EA4-A3DC-D8CFF1F351B0}" type="presParOf" srcId="{216A95C0-4683-4379-9BCC-35FC03C14864}" destId="{B2974D19-0F7B-45DA-9B7B-E8718E6C7960}" srcOrd="2" destOrd="0" presId="urn:microsoft.com/office/officeart/2018/2/layout/IconVerticalSolidList"/>
    <dgm:cxn modelId="{57A2A024-510A-4F00-A43C-41F6166EC88D}" type="presParOf" srcId="{216A95C0-4683-4379-9BCC-35FC03C14864}" destId="{3C17D008-5412-4975-AF6D-BEE08D80FFE3}" srcOrd="3" destOrd="0" presId="urn:microsoft.com/office/officeart/2018/2/layout/IconVerticalSolidList"/>
    <dgm:cxn modelId="{D4866C8B-A9AB-411D-ABF3-F7D6DBECA599}" type="presParOf" srcId="{3BD194A0-E8E7-43CC-941A-1BC858BF885E}" destId="{8718A36E-7A30-49A6-8DB8-04ADBE443459}" srcOrd="3" destOrd="0" presId="urn:microsoft.com/office/officeart/2018/2/layout/IconVerticalSolidList"/>
    <dgm:cxn modelId="{3D7448A5-E751-4A35-8E1A-08BEECBDC6A7}" type="presParOf" srcId="{3BD194A0-E8E7-43CC-941A-1BC858BF885E}" destId="{A4FD0E54-F428-4F59-B1E6-B75B5C0C6A00}" srcOrd="4" destOrd="0" presId="urn:microsoft.com/office/officeart/2018/2/layout/IconVerticalSolidList"/>
    <dgm:cxn modelId="{F2E37BA6-D2A9-4D75-854F-061F5902FD31}" type="presParOf" srcId="{A4FD0E54-F428-4F59-B1E6-B75B5C0C6A00}" destId="{E6EC70C8-E34C-4150-AB14-9D7BA4A2D39E}" srcOrd="0" destOrd="0" presId="urn:microsoft.com/office/officeart/2018/2/layout/IconVerticalSolidList"/>
    <dgm:cxn modelId="{26AC0EBB-F68D-433F-A1DB-E97846F8719B}" type="presParOf" srcId="{A4FD0E54-F428-4F59-B1E6-B75B5C0C6A00}" destId="{CCF9BEE1-D6AF-46C1-8059-9B50BBC39E86}" srcOrd="1" destOrd="0" presId="urn:microsoft.com/office/officeart/2018/2/layout/IconVerticalSolidList"/>
    <dgm:cxn modelId="{611B46F1-353D-4AB5-9D91-D634B5E7A18D}" type="presParOf" srcId="{A4FD0E54-F428-4F59-B1E6-B75B5C0C6A00}" destId="{124EBF94-DAFE-48F8-AED8-6FFA2ED32065}" srcOrd="2" destOrd="0" presId="urn:microsoft.com/office/officeart/2018/2/layout/IconVerticalSolidList"/>
    <dgm:cxn modelId="{F92F0B6D-7004-45E0-88F0-19EA4CB47B56}" type="presParOf" srcId="{A4FD0E54-F428-4F59-B1E6-B75B5C0C6A00}" destId="{C5461CAD-CA21-4E68-96F3-7B597659C11D}" srcOrd="3" destOrd="0" presId="urn:microsoft.com/office/officeart/2018/2/layout/IconVerticalSolidList"/>
    <dgm:cxn modelId="{5B06A63E-EF03-456E-9006-52700A3F8097}" type="presParOf" srcId="{3BD194A0-E8E7-43CC-941A-1BC858BF885E}" destId="{A3BD3FF2-0F54-496F-98FF-83F11F848CB8}" srcOrd="5" destOrd="0" presId="urn:microsoft.com/office/officeart/2018/2/layout/IconVerticalSolidList"/>
    <dgm:cxn modelId="{63D34AD0-9F79-4611-84C2-C5FEDB52547D}" type="presParOf" srcId="{3BD194A0-E8E7-43CC-941A-1BC858BF885E}" destId="{2B04EDD7-A2BE-4E74-80E6-DE7C8ADE01B3}" srcOrd="6" destOrd="0" presId="urn:microsoft.com/office/officeart/2018/2/layout/IconVerticalSolidList"/>
    <dgm:cxn modelId="{42C33900-C106-431A-ACC5-05DEB16347FD}" type="presParOf" srcId="{2B04EDD7-A2BE-4E74-80E6-DE7C8ADE01B3}" destId="{7D73E686-89FB-4463-881C-BB7D0FD99D34}" srcOrd="0" destOrd="0" presId="urn:microsoft.com/office/officeart/2018/2/layout/IconVerticalSolidList"/>
    <dgm:cxn modelId="{88AE1170-E5A5-4644-8862-7C0A94217E8B}" type="presParOf" srcId="{2B04EDD7-A2BE-4E74-80E6-DE7C8ADE01B3}" destId="{C9534D38-8271-4EB2-BFBA-27D506BD9AE2}" srcOrd="1" destOrd="0" presId="urn:microsoft.com/office/officeart/2018/2/layout/IconVerticalSolidList"/>
    <dgm:cxn modelId="{483BF6FE-4384-49B1-A396-8E96468EF585}" type="presParOf" srcId="{2B04EDD7-A2BE-4E74-80E6-DE7C8ADE01B3}" destId="{9D4EAAC0-5158-4809-B8CA-FD627EDE4AF9}" srcOrd="2" destOrd="0" presId="urn:microsoft.com/office/officeart/2018/2/layout/IconVerticalSolidList"/>
    <dgm:cxn modelId="{BFF9C1A0-B148-46E7-A081-01FAF31B2BF5}" type="presParOf" srcId="{2B04EDD7-A2BE-4E74-80E6-DE7C8ADE01B3}" destId="{2D2DF38A-B52D-4198-BDAE-E215EB6EB88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708D371-3511-47DC-AA6E-D760AE58A6C5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B6628A3-884E-4833-90B8-B40892EB24B8}">
      <dgm:prSet/>
      <dgm:spPr/>
      <dgm:t>
        <a:bodyPr/>
        <a:lstStyle/>
        <a:p>
          <a:r>
            <a:rPr lang="en-US"/>
            <a:t>encapsulation</a:t>
          </a:r>
        </a:p>
      </dgm:t>
    </dgm:pt>
    <dgm:pt modelId="{AB1D391A-16B3-4C43-90EA-6C0537E67D13}" type="parTrans" cxnId="{D98B43F0-BDA7-4E13-92FB-4AA91ABA783E}">
      <dgm:prSet/>
      <dgm:spPr/>
      <dgm:t>
        <a:bodyPr/>
        <a:lstStyle/>
        <a:p>
          <a:endParaRPr lang="en-US"/>
        </a:p>
      </dgm:t>
    </dgm:pt>
    <dgm:pt modelId="{D1DA5970-C3F4-410D-AB04-439304A24868}" type="sibTrans" cxnId="{D98B43F0-BDA7-4E13-92FB-4AA91ABA783E}">
      <dgm:prSet/>
      <dgm:spPr/>
      <dgm:t>
        <a:bodyPr/>
        <a:lstStyle/>
        <a:p>
          <a:endParaRPr lang="en-US"/>
        </a:p>
      </dgm:t>
    </dgm:pt>
    <dgm:pt modelId="{1650CCC2-9068-47CE-BD6B-343EDB20B8F4}">
      <dgm:prSet/>
      <dgm:spPr/>
      <dgm:t>
        <a:bodyPr/>
        <a:lstStyle/>
        <a:p>
          <a:r>
            <a:rPr lang="en-US"/>
            <a:t>polymorphism</a:t>
          </a:r>
        </a:p>
      </dgm:t>
    </dgm:pt>
    <dgm:pt modelId="{72D20988-F6C0-4504-834F-429350D3F840}" type="parTrans" cxnId="{124F59A6-DB22-40C9-B761-D2F48BCA03CA}">
      <dgm:prSet/>
      <dgm:spPr/>
      <dgm:t>
        <a:bodyPr/>
        <a:lstStyle/>
        <a:p>
          <a:endParaRPr lang="en-US"/>
        </a:p>
      </dgm:t>
    </dgm:pt>
    <dgm:pt modelId="{795F2C7F-66E2-4139-8375-2BB9EE9208D9}" type="sibTrans" cxnId="{124F59A6-DB22-40C9-B761-D2F48BCA03CA}">
      <dgm:prSet/>
      <dgm:spPr/>
      <dgm:t>
        <a:bodyPr/>
        <a:lstStyle/>
        <a:p>
          <a:endParaRPr lang="en-US"/>
        </a:p>
      </dgm:t>
    </dgm:pt>
    <dgm:pt modelId="{2D5F0B32-34FF-42FC-811C-40BD8F9095F1}">
      <dgm:prSet/>
      <dgm:spPr/>
      <dgm:t>
        <a:bodyPr/>
        <a:lstStyle/>
        <a:p>
          <a:r>
            <a:rPr lang="en-US"/>
            <a:t>inheritance</a:t>
          </a:r>
        </a:p>
      </dgm:t>
    </dgm:pt>
    <dgm:pt modelId="{6755575C-C227-4CD6-8412-D6A2C931734F}" type="parTrans" cxnId="{F386A15E-B7FD-4976-83C9-F83367F48779}">
      <dgm:prSet/>
      <dgm:spPr/>
      <dgm:t>
        <a:bodyPr/>
        <a:lstStyle/>
        <a:p>
          <a:endParaRPr lang="en-US"/>
        </a:p>
      </dgm:t>
    </dgm:pt>
    <dgm:pt modelId="{17BFD8BA-EDF7-48D2-B4CF-AE2748AD07AB}" type="sibTrans" cxnId="{F386A15E-B7FD-4976-83C9-F83367F48779}">
      <dgm:prSet/>
      <dgm:spPr/>
      <dgm:t>
        <a:bodyPr/>
        <a:lstStyle/>
        <a:p>
          <a:endParaRPr lang="en-US"/>
        </a:p>
      </dgm:t>
    </dgm:pt>
    <dgm:pt modelId="{68A087AF-8B70-4EEA-8E42-8E72DBA5342F}">
      <dgm:prSet/>
      <dgm:spPr/>
      <dgm:t>
        <a:bodyPr/>
        <a:lstStyle/>
        <a:p>
          <a:r>
            <a:rPr lang="en-US"/>
            <a:t>abstraction</a:t>
          </a:r>
        </a:p>
      </dgm:t>
    </dgm:pt>
    <dgm:pt modelId="{BE62ED87-1CB4-42D0-A2F6-37044751A0D4}" type="parTrans" cxnId="{5EEDF138-F2B5-43FE-861B-4DEFD3E7000C}">
      <dgm:prSet/>
      <dgm:spPr/>
      <dgm:t>
        <a:bodyPr/>
        <a:lstStyle/>
        <a:p>
          <a:endParaRPr lang="en-US"/>
        </a:p>
      </dgm:t>
    </dgm:pt>
    <dgm:pt modelId="{7DD10171-1BF6-4801-AE26-8F89CC1B59DC}" type="sibTrans" cxnId="{5EEDF138-F2B5-43FE-861B-4DEFD3E7000C}">
      <dgm:prSet/>
      <dgm:spPr/>
      <dgm:t>
        <a:bodyPr/>
        <a:lstStyle/>
        <a:p>
          <a:endParaRPr lang="en-US"/>
        </a:p>
      </dgm:t>
    </dgm:pt>
    <dgm:pt modelId="{8AF0E3E8-A965-4906-8B79-BBAFD502C3C1}">
      <dgm:prSet/>
      <dgm:spPr/>
      <dgm:t>
        <a:bodyPr/>
        <a:lstStyle/>
        <a:p>
          <a:r>
            <a:rPr lang="en-US"/>
            <a:t>reuse</a:t>
          </a:r>
        </a:p>
      </dgm:t>
    </dgm:pt>
    <dgm:pt modelId="{E5DE4232-0855-414C-AA5B-31713A4DF6C1}" type="parTrans" cxnId="{2D1C94A8-41AB-4708-9113-B095F3BECD09}">
      <dgm:prSet/>
      <dgm:spPr/>
      <dgm:t>
        <a:bodyPr/>
        <a:lstStyle/>
        <a:p>
          <a:endParaRPr lang="en-US"/>
        </a:p>
      </dgm:t>
    </dgm:pt>
    <dgm:pt modelId="{2197DD8B-540A-4E90-96E5-E9D2ECE22E3E}" type="sibTrans" cxnId="{2D1C94A8-41AB-4708-9113-B095F3BECD09}">
      <dgm:prSet/>
      <dgm:spPr/>
      <dgm:t>
        <a:bodyPr/>
        <a:lstStyle/>
        <a:p>
          <a:endParaRPr lang="en-US"/>
        </a:p>
      </dgm:t>
    </dgm:pt>
    <dgm:pt modelId="{116C3D22-179D-FF43-AFD5-607AC7CE84AD}" type="pres">
      <dgm:prSet presAssocID="{7708D371-3511-47DC-AA6E-D760AE58A6C5}" presName="vert0" presStyleCnt="0">
        <dgm:presLayoutVars>
          <dgm:dir/>
          <dgm:animOne val="branch"/>
          <dgm:animLvl val="lvl"/>
        </dgm:presLayoutVars>
      </dgm:prSet>
      <dgm:spPr/>
    </dgm:pt>
    <dgm:pt modelId="{AE40A585-7892-9E42-8340-74C366CE2BCD}" type="pres">
      <dgm:prSet presAssocID="{4B6628A3-884E-4833-90B8-B40892EB24B8}" presName="thickLine" presStyleLbl="alignNode1" presStyleIdx="0" presStyleCnt="5"/>
      <dgm:spPr/>
    </dgm:pt>
    <dgm:pt modelId="{CA3C16A8-290D-EB44-98D2-D1027BB6D01B}" type="pres">
      <dgm:prSet presAssocID="{4B6628A3-884E-4833-90B8-B40892EB24B8}" presName="horz1" presStyleCnt="0"/>
      <dgm:spPr/>
    </dgm:pt>
    <dgm:pt modelId="{1412FC35-0B27-3C4C-BD59-89A85285B361}" type="pres">
      <dgm:prSet presAssocID="{4B6628A3-884E-4833-90B8-B40892EB24B8}" presName="tx1" presStyleLbl="revTx" presStyleIdx="0" presStyleCnt="5"/>
      <dgm:spPr/>
    </dgm:pt>
    <dgm:pt modelId="{930A8E90-AB4D-294F-9CBF-1D039DFBA3DA}" type="pres">
      <dgm:prSet presAssocID="{4B6628A3-884E-4833-90B8-B40892EB24B8}" presName="vert1" presStyleCnt="0"/>
      <dgm:spPr/>
    </dgm:pt>
    <dgm:pt modelId="{AEE3A882-E278-5E43-AC3A-146B8BB55654}" type="pres">
      <dgm:prSet presAssocID="{1650CCC2-9068-47CE-BD6B-343EDB20B8F4}" presName="thickLine" presStyleLbl="alignNode1" presStyleIdx="1" presStyleCnt="5"/>
      <dgm:spPr/>
    </dgm:pt>
    <dgm:pt modelId="{EAA7BAA2-F6D4-EA40-8357-AB78ED8A7099}" type="pres">
      <dgm:prSet presAssocID="{1650CCC2-9068-47CE-BD6B-343EDB20B8F4}" presName="horz1" presStyleCnt="0"/>
      <dgm:spPr/>
    </dgm:pt>
    <dgm:pt modelId="{E97B3319-E711-0845-BB7F-06731A1EE267}" type="pres">
      <dgm:prSet presAssocID="{1650CCC2-9068-47CE-BD6B-343EDB20B8F4}" presName="tx1" presStyleLbl="revTx" presStyleIdx="1" presStyleCnt="5"/>
      <dgm:spPr/>
    </dgm:pt>
    <dgm:pt modelId="{2F253581-313A-CB48-AF84-197E6D75F64D}" type="pres">
      <dgm:prSet presAssocID="{1650CCC2-9068-47CE-BD6B-343EDB20B8F4}" presName="vert1" presStyleCnt="0"/>
      <dgm:spPr/>
    </dgm:pt>
    <dgm:pt modelId="{B51B993B-FC23-6F46-B33A-4273ECD366EB}" type="pres">
      <dgm:prSet presAssocID="{2D5F0B32-34FF-42FC-811C-40BD8F9095F1}" presName="thickLine" presStyleLbl="alignNode1" presStyleIdx="2" presStyleCnt="5"/>
      <dgm:spPr/>
    </dgm:pt>
    <dgm:pt modelId="{536A319E-2892-F940-8D14-1C73E4CA410A}" type="pres">
      <dgm:prSet presAssocID="{2D5F0B32-34FF-42FC-811C-40BD8F9095F1}" presName="horz1" presStyleCnt="0"/>
      <dgm:spPr/>
    </dgm:pt>
    <dgm:pt modelId="{2F6BD7E9-4C02-4542-BD6D-B3ADCDF03EE2}" type="pres">
      <dgm:prSet presAssocID="{2D5F0B32-34FF-42FC-811C-40BD8F9095F1}" presName="tx1" presStyleLbl="revTx" presStyleIdx="2" presStyleCnt="5"/>
      <dgm:spPr/>
    </dgm:pt>
    <dgm:pt modelId="{F92EE6D0-297A-AD40-AF8E-7A77D0D59C18}" type="pres">
      <dgm:prSet presAssocID="{2D5F0B32-34FF-42FC-811C-40BD8F9095F1}" presName="vert1" presStyleCnt="0"/>
      <dgm:spPr/>
    </dgm:pt>
    <dgm:pt modelId="{4E321B05-81B5-A043-BFFC-9387812C8202}" type="pres">
      <dgm:prSet presAssocID="{68A087AF-8B70-4EEA-8E42-8E72DBA5342F}" presName="thickLine" presStyleLbl="alignNode1" presStyleIdx="3" presStyleCnt="5"/>
      <dgm:spPr/>
    </dgm:pt>
    <dgm:pt modelId="{E66E6C72-E446-B143-A3CD-746AABC764A5}" type="pres">
      <dgm:prSet presAssocID="{68A087AF-8B70-4EEA-8E42-8E72DBA5342F}" presName="horz1" presStyleCnt="0"/>
      <dgm:spPr/>
    </dgm:pt>
    <dgm:pt modelId="{A4880118-BA13-5B43-8317-1CCCDE6C4C77}" type="pres">
      <dgm:prSet presAssocID="{68A087AF-8B70-4EEA-8E42-8E72DBA5342F}" presName="tx1" presStyleLbl="revTx" presStyleIdx="3" presStyleCnt="5"/>
      <dgm:spPr/>
    </dgm:pt>
    <dgm:pt modelId="{4931B8D0-414D-F84A-8C90-4D8AB268E750}" type="pres">
      <dgm:prSet presAssocID="{68A087AF-8B70-4EEA-8E42-8E72DBA5342F}" presName="vert1" presStyleCnt="0"/>
      <dgm:spPr/>
    </dgm:pt>
    <dgm:pt modelId="{55B84AC0-7D57-BA43-9218-65EF1DEC258C}" type="pres">
      <dgm:prSet presAssocID="{8AF0E3E8-A965-4906-8B79-BBAFD502C3C1}" presName="thickLine" presStyleLbl="alignNode1" presStyleIdx="4" presStyleCnt="5"/>
      <dgm:spPr/>
    </dgm:pt>
    <dgm:pt modelId="{F4FD6F67-D403-C746-96FA-D9A6C8D36491}" type="pres">
      <dgm:prSet presAssocID="{8AF0E3E8-A965-4906-8B79-BBAFD502C3C1}" presName="horz1" presStyleCnt="0"/>
      <dgm:spPr/>
    </dgm:pt>
    <dgm:pt modelId="{FC457EE5-0DF2-FC49-BA61-BD5209B643CA}" type="pres">
      <dgm:prSet presAssocID="{8AF0E3E8-A965-4906-8B79-BBAFD502C3C1}" presName="tx1" presStyleLbl="revTx" presStyleIdx="4" presStyleCnt="5"/>
      <dgm:spPr/>
    </dgm:pt>
    <dgm:pt modelId="{6AC3335B-9BA0-0C42-955C-7119017490E3}" type="pres">
      <dgm:prSet presAssocID="{8AF0E3E8-A965-4906-8B79-BBAFD502C3C1}" presName="vert1" presStyleCnt="0"/>
      <dgm:spPr/>
    </dgm:pt>
  </dgm:ptLst>
  <dgm:cxnLst>
    <dgm:cxn modelId="{F81C8F05-121B-5A45-9297-52F13A003F16}" type="presOf" srcId="{2D5F0B32-34FF-42FC-811C-40BD8F9095F1}" destId="{2F6BD7E9-4C02-4542-BD6D-B3ADCDF03EE2}" srcOrd="0" destOrd="0" presId="urn:microsoft.com/office/officeart/2008/layout/LinedList"/>
    <dgm:cxn modelId="{F73E681F-067B-5540-8F8D-25EDEF373A3D}" type="presOf" srcId="{8AF0E3E8-A965-4906-8B79-BBAFD502C3C1}" destId="{FC457EE5-0DF2-FC49-BA61-BD5209B643CA}" srcOrd="0" destOrd="0" presId="urn:microsoft.com/office/officeart/2008/layout/LinedList"/>
    <dgm:cxn modelId="{5EEDF138-F2B5-43FE-861B-4DEFD3E7000C}" srcId="{7708D371-3511-47DC-AA6E-D760AE58A6C5}" destId="{68A087AF-8B70-4EEA-8E42-8E72DBA5342F}" srcOrd="3" destOrd="0" parTransId="{BE62ED87-1CB4-42D0-A2F6-37044751A0D4}" sibTransId="{7DD10171-1BF6-4801-AE26-8F89CC1B59DC}"/>
    <dgm:cxn modelId="{F386A15E-B7FD-4976-83C9-F83367F48779}" srcId="{7708D371-3511-47DC-AA6E-D760AE58A6C5}" destId="{2D5F0B32-34FF-42FC-811C-40BD8F9095F1}" srcOrd="2" destOrd="0" parTransId="{6755575C-C227-4CD6-8412-D6A2C931734F}" sibTransId="{17BFD8BA-EDF7-48D2-B4CF-AE2748AD07AB}"/>
    <dgm:cxn modelId="{7C9E5C8A-C52A-8E4D-8CF8-F790D7B17A8E}" type="presOf" srcId="{4B6628A3-884E-4833-90B8-B40892EB24B8}" destId="{1412FC35-0B27-3C4C-BD59-89A85285B361}" srcOrd="0" destOrd="0" presId="urn:microsoft.com/office/officeart/2008/layout/LinedList"/>
    <dgm:cxn modelId="{FEF12298-2E76-F149-B4DE-612B7C44D39A}" type="presOf" srcId="{7708D371-3511-47DC-AA6E-D760AE58A6C5}" destId="{116C3D22-179D-FF43-AFD5-607AC7CE84AD}" srcOrd="0" destOrd="0" presId="urn:microsoft.com/office/officeart/2008/layout/LinedList"/>
    <dgm:cxn modelId="{124F59A6-DB22-40C9-B761-D2F48BCA03CA}" srcId="{7708D371-3511-47DC-AA6E-D760AE58A6C5}" destId="{1650CCC2-9068-47CE-BD6B-343EDB20B8F4}" srcOrd="1" destOrd="0" parTransId="{72D20988-F6C0-4504-834F-429350D3F840}" sibTransId="{795F2C7F-66E2-4139-8375-2BB9EE9208D9}"/>
    <dgm:cxn modelId="{2D1C94A8-41AB-4708-9113-B095F3BECD09}" srcId="{7708D371-3511-47DC-AA6E-D760AE58A6C5}" destId="{8AF0E3E8-A965-4906-8B79-BBAFD502C3C1}" srcOrd="4" destOrd="0" parTransId="{E5DE4232-0855-414C-AA5B-31713A4DF6C1}" sibTransId="{2197DD8B-540A-4E90-96E5-E9D2ECE22E3E}"/>
    <dgm:cxn modelId="{AB493CEF-899A-0D48-95F1-712C1F07EC6D}" type="presOf" srcId="{68A087AF-8B70-4EEA-8E42-8E72DBA5342F}" destId="{A4880118-BA13-5B43-8317-1CCCDE6C4C77}" srcOrd="0" destOrd="0" presId="urn:microsoft.com/office/officeart/2008/layout/LinedList"/>
    <dgm:cxn modelId="{D98B43F0-BDA7-4E13-92FB-4AA91ABA783E}" srcId="{7708D371-3511-47DC-AA6E-D760AE58A6C5}" destId="{4B6628A3-884E-4833-90B8-B40892EB24B8}" srcOrd="0" destOrd="0" parTransId="{AB1D391A-16B3-4C43-90EA-6C0537E67D13}" sibTransId="{D1DA5970-C3F4-410D-AB04-439304A24868}"/>
    <dgm:cxn modelId="{E1AE40F5-B56B-C44A-9363-4F3575A7C25C}" type="presOf" srcId="{1650CCC2-9068-47CE-BD6B-343EDB20B8F4}" destId="{E97B3319-E711-0845-BB7F-06731A1EE267}" srcOrd="0" destOrd="0" presId="urn:microsoft.com/office/officeart/2008/layout/LinedList"/>
    <dgm:cxn modelId="{B81ADF50-D595-6849-A333-773833ED043A}" type="presParOf" srcId="{116C3D22-179D-FF43-AFD5-607AC7CE84AD}" destId="{AE40A585-7892-9E42-8340-74C366CE2BCD}" srcOrd="0" destOrd="0" presId="urn:microsoft.com/office/officeart/2008/layout/LinedList"/>
    <dgm:cxn modelId="{D34A5C8B-46C0-4C42-9AAD-5B7A03A88DCB}" type="presParOf" srcId="{116C3D22-179D-FF43-AFD5-607AC7CE84AD}" destId="{CA3C16A8-290D-EB44-98D2-D1027BB6D01B}" srcOrd="1" destOrd="0" presId="urn:microsoft.com/office/officeart/2008/layout/LinedList"/>
    <dgm:cxn modelId="{70B0BDD1-1121-4242-8246-E943D08ED7D5}" type="presParOf" srcId="{CA3C16A8-290D-EB44-98D2-D1027BB6D01B}" destId="{1412FC35-0B27-3C4C-BD59-89A85285B361}" srcOrd="0" destOrd="0" presId="urn:microsoft.com/office/officeart/2008/layout/LinedList"/>
    <dgm:cxn modelId="{FB5F1096-235E-9849-B37D-070DAF7C474E}" type="presParOf" srcId="{CA3C16A8-290D-EB44-98D2-D1027BB6D01B}" destId="{930A8E90-AB4D-294F-9CBF-1D039DFBA3DA}" srcOrd="1" destOrd="0" presId="urn:microsoft.com/office/officeart/2008/layout/LinedList"/>
    <dgm:cxn modelId="{D29FD836-09E4-6048-A2EB-2593338C8750}" type="presParOf" srcId="{116C3D22-179D-FF43-AFD5-607AC7CE84AD}" destId="{AEE3A882-E278-5E43-AC3A-146B8BB55654}" srcOrd="2" destOrd="0" presId="urn:microsoft.com/office/officeart/2008/layout/LinedList"/>
    <dgm:cxn modelId="{351EE110-4B91-CD45-A566-B38D8CF84085}" type="presParOf" srcId="{116C3D22-179D-FF43-AFD5-607AC7CE84AD}" destId="{EAA7BAA2-F6D4-EA40-8357-AB78ED8A7099}" srcOrd="3" destOrd="0" presId="urn:microsoft.com/office/officeart/2008/layout/LinedList"/>
    <dgm:cxn modelId="{5BDDEE2D-F150-4B4D-A6C2-0E2F117A5EFF}" type="presParOf" srcId="{EAA7BAA2-F6D4-EA40-8357-AB78ED8A7099}" destId="{E97B3319-E711-0845-BB7F-06731A1EE267}" srcOrd="0" destOrd="0" presId="urn:microsoft.com/office/officeart/2008/layout/LinedList"/>
    <dgm:cxn modelId="{3CA44A29-D2E4-5647-AC0C-ABCBA3DDEBB3}" type="presParOf" srcId="{EAA7BAA2-F6D4-EA40-8357-AB78ED8A7099}" destId="{2F253581-313A-CB48-AF84-197E6D75F64D}" srcOrd="1" destOrd="0" presId="urn:microsoft.com/office/officeart/2008/layout/LinedList"/>
    <dgm:cxn modelId="{6B9AEDD7-7F7C-B946-A0F6-2C0D7B390FE0}" type="presParOf" srcId="{116C3D22-179D-FF43-AFD5-607AC7CE84AD}" destId="{B51B993B-FC23-6F46-B33A-4273ECD366EB}" srcOrd="4" destOrd="0" presId="urn:microsoft.com/office/officeart/2008/layout/LinedList"/>
    <dgm:cxn modelId="{5BDD2F2E-3EC8-9248-9AF0-0ED6B18956DE}" type="presParOf" srcId="{116C3D22-179D-FF43-AFD5-607AC7CE84AD}" destId="{536A319E-2892-F940-8D14-1C73E4CA410A}" srcOrd="5" destOrd="0" presId="urn:microsoft.com/office/officeart/2008/layout/LinedList"/>
    <dgm:cxn modelId="{08DA1C16-4096-8243-B6E4-3730C39B3175}" type="presParOf" srcId="{536A319E-2892-F940-8D14-1C73E4CA410A}" destId="{2F6BD7E9-4C02-4542-BD6D-B3ADCDF03EE2}" srcOrd="0" destOrd="0" presId="urn:microsoft.com/office/officeart/2008/layout/LinedList"/>
    <dgm:cxn modelId="{5BDB2294-737B-E947-904E-DCC622C3B1A4}" type="presParOf" srcId="{536A319E-2892-F940-8D14-1C73E4CA410A}" destId="{F92EE6D0-297A-AD40-AF8E-7A77D0D59C18}" srcOrd="1" destOrd="0" presId="urn:microsoft.com/office/officeart/2008/layout/LinedList"/>
    <dgm:cxn modelId="{89A30B6F-EF0C-424A-8462-62234FEEFA07}" type="presParOf" srcId="{116C3D22-179D-FF43-AFD5-607AC7CE84AD}" destId="{4E321B05-81B5-A043-BFFC-9387812C8202}" srcOrd="6" destOrd="0" presId="urn:microsoft.com/office/officeart/2008/layout/LinedList"/>
    <dgm:cxn modelId="{DC68DF7A-B259-E342-9BF1-71C8CD1B5209}" type="presParOf" srcId="{116C3D22-179D-FF43-AFD5-607AC7CE84AD}" destId="{E66E6C72-E446-B143-A3CD-746AABC764A5}" srcOrd="7" destOrd="0" presId="urn:microsoft.com/office/officeart/2008/layout/LinedList"/>
    <dgm:cxn modelId="{F390C225-3A51-E34B-BC8F-B471918C8203}" type="presParOf" srcId="{E66E6C72-E446-B143-A3CD-746AABC764A5}" destId="{A4880118-BA13-5B43-8317-1CCCDE6C4C77}" srcOrd="0" destOrd="0" presId="urn:microsoft.com/office/officeart/2008/layout/LinedList"/>
    <dgm:cxn modelId="{54413E30-A0D4-B849-83B6-3CE39461F3A3}" type="presParOf" srcId="{E66E6C72-E446-B143-A3CD-746AABC764A5}" destId="{4931B8D0-414D-F84A-8C90-4D8AB268E750}" srcOrd="1" destOrd="0" presId="urn:microsoft.com/office/officeart/2008/layout/LinedList"/>
    <dgm:cxn modelId="{B4A9B255-580C-9541-A5D8-422D58AC7BDC}" type="presParOf" srcId="{116C3D22-179D-FF43-AFD5-607AC7CE84AD}" destId="{55B84AC0-7D57-BA43-9218-65EF1DEC258C}" srcOrd="8" destOrd="0" presId="urn:microsoft.com/office/officeart/2008/layout/LinedList"/>
    <dgm:cxn modelId="{C1CE84BA-3255-654D-A8A7-F0A71D9B876D}" type="presParOf" srcId="{116C3D22-179D-FF43-AFD5-607AC7CE84AD}" destId="{F4FD6F67-D403-C746-96FA-D9A6C8D36491}" srcOrd="9" destOrd="0" presId="urn:microsoft.com/office/officeart/2008/layout/LinedList"/>
    <dgm:cxn modelId="{885B9D7D-70C6-FA4A-BBBB-D923A53433A1}" type="presParOf" srcId="{F4FD6F67-D403-C746-96FA-D9A6C8D36491}" destId="{FC457EE5-0DF2-FC49-BA61-BD5209B643CA}" srcOrd="0" destOrd="0" presId="urn:microsoft.com/office/officeart/2008/layout/LinedList"/>
    <dgm:cxn modelId="{B525DB79-6CDC-F148-BF0F-38D226ED3C75}" type="presParOf" srcId="{F4FD6F67-D403-C746-96FA-D9A6C8D36491}" destId="{6AC3335B-9BA0-0C42-955C-7119017490E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D32523-380D-452D-99E5-43F30D2C0C80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115CF90B-958D-4C3F-AD33-295ABCBC8ABE}">
      <dgm:prSet/>
      <dgm:spPr/>
      <dgm:t>
        <a:bodyPr/>
        <a:lstStyle/>
        <a:p>
          <a:r>
            <a:rPr lang="en-US"/>
            <a:t>The concept of object orientation permits the realization of these entities in our software</a:t>
          </a:r>
        </a:p>
      </dgm:t>
    </dgm:pt>
    <dgm:pt modelId="{C0E404F9-E794-4F9F-AF74-454792CCAE3A}" type="parTrans" cxnId="{CAA1BE90-EACD-4EB3-99A8-39F5F102CF31}">
      <dgm:prSet/>
      <dgm:spPr/>
      <dgm:t>
        <a:bodyPr/>
        <a:lstStyle/>
        <a:p>
          <a:endParaRPr lang="en-US"/>
        </a:p>
      </dgm:t>
    </dgm:pt>
    <dgm:pt modelId="{3933AD97-461F-45AE-B40F-787BA437A5A0}" type="sibTrans" cxnId="{CAA1BE90-EACD-4EB3-99A8-39F5F102CF31}">
      <dgm:prSet/>
      <dgm:spPr/>
      <dgm:t>
        <a:bodyPr/>
        <a:lstStyle/>
        <a:p>
          <a:endParaRPr lang="en-US"/>
        </a:p>
      </dgm:t>
    </dgm:pt>
    <dgm:pt modelId="{74334A19-13AF-4C00-9FF3-54B2D465FFC4}">
      <dgm:prSet/>
      <dgm:spPr/>
      <dgm:t>
        <a:bodyPr/>
        <a:lstStyle/>
        <a:p>
          <a:r>
            <a:rPr lang="en-US"/>
            <a:t>Having a means of representing real world entities it turns out is useful</a:t>
          </a:r>
        </a:p>
      </dgm:t>
    </dgm:pt>
    <dgm:pt modelId="{D9E3C4E7-A646-4B60-911D-764C8F43BD1C}" type="parTrans" cxnId="{967EF152-DBE0-4830-9DBF-77F63074F856}">
      <dgm:prSet/>
      <dgm:spPr/>
      <dgm:t>
        <a:bodyPr/>
        <a:lstStyle/>
        <a:p>
          <a:endParaRPr lang="en-US"/>
        </a:p>
      </dgm:t>
    </dgm:pt>
    <dgm:pt modelId="{1B4F257B-E837-4F16-8490-4A8C0F4A0F1D}" type="sibTrans" cxnId="{967EF152-DBE0-4830-9DBF-77F63074F856}">
      <dgm:prSet/>
      <dgm:spPr/>
      <dgm:t>
        <a:bodyPr/>
        <a:lstStyle/>
        <a:p>
          <a:endParaRPr lang="en-US"/>
        </a:p>
      </dgm:t>
    </dgm:pt>
    <dgm:pt modelId="{67072A06-A00C-422A-BBB3-90DEAA32B1DB}">
      <dgm:prSet/>
      <dgm:spPr/>
      <dgm:t>
        <a:bodyPr/>
        <a:lstStyle/>
        <a:p>
          <a:r>
            <a:rPr lang="en-US"/>
            <a:t>Think about our student example</a:t>
          </a:r>
        </a:p>
      </dgm:t>
    </dgm:pt>
    <dgm:pt modelId="{40DBC90B-4526-415C-AE97-27E101F795EB}" type="parTrans" cxnId="{33D889B7-3D2B-4A3A-8146-50BEFE68E537}">
      <dgm:prSet/>
      <dgm:spPr/>
      <dgm:t>
        <a:bodyPr/>
        <a:lstStyle/>
        <a:p>
          <a:endParaRPr lang="en-US"/>
        </a:p>
      </dgm:t>
    </dgm:pt>
    <dgm:pt modelId="{6C9A6432-0087-4835-81EA-A863C6CD1EC1}" type="sibTrans" cxnId="{33D889B7-3D2B-4A3A-8146-50BEFE68E537}">
      <dgm:prSet/>
      <dgm:spPr/>
      <dgm:t>
        <a:bodyPr/>
        <a:lstStyle/>
        <a:p>
          <a:endParaRPr lang="en-US"/>
        </a:p>
      </dgm:t>
    </dgm:pt>
    <dgm:pt modelId="{B573E840-E6C8-463F-94AB-D6D6E8B7935F}">
      <dgm:prSet/>
      <dgm:spPr/>
      <dgm:t>
        <a:bodyPr/>
        <a:lstStyle/>
        <a:p>
          <a:r>
            <a:rPr lang="en-US"/>
            <a:t>A student is not just a number</a:t>
          </a:r>
        </a:p>
      </dgm:t>
    </dgm:pt>
    <dgm:pt modelId="{9C159C60-A09B-4FB9-813F-F4B48D526955}" type="parTrans" cxnId="{A0465A77-CA3D-4061-A8D3-FD3A9BDC35AE}">
      <dgm:prSet/>
      <dgm:spPr/>
      <dgm:t>
        <a:bodyPr/>
        <a:lstStyle/>
        <a:p>
          <a:endParaRPr lang="en-US"/>
        </a:p>
      </dgm:t>
    </dgm:pt>
    <dgm:pt modelId="{78018DDE-9D0A-4AE7-AF29-B0E20A096F47}" type="sibTrans" cxnId="{A0465A77-CA3D-4061-A8D3-FD3A9BDC35AE}">
      <dgm:prSet/>
      <dgm:spPr/>
      <dgm:t>
        <a:bodyPr/>
        <a:lstStyle/>
        <a:p>
          <a:endParaRPr lang="en-US"/>
        </a:p>
      </dgm:t>
    </dgm:pt>
    <dgm:pt modelId="{B8D6F5D3-4747-2543-A418-E025FEBB30A7}" type="pres">
      <dgm:prSet presAssocID="{85D32523-380D-452D-99E5-43F30D2C0C80}" presName="vert0" presStyleCnt="0">
        <dgm:presLayoutVars>
          <dgm:dir/>
          <dgm:animOne val="branch"/>
          <dgm:animLvl val="lvl"/>
        </dgm:presLayoutVars>
      </dgm:prSet>
      <dgm:spPr/>
    </dgm:pt>
    <dgm:pt modelId="{97A232F6-3DD0-774B-ACB2-EFFB99CF26FA}" type="pres">
      <dgm:prSet presAssocID="{115CF90B-958D-4C3F-AD33-295ABCBC8ABE}" presName="thickLine" presStyleLbl="alignNode1" presStyleIdx="0" presStyleCnt="4"/>
      <dgm:spPr/>
    </dgm:pt>
    <dgm:pt modelId="{B434821B-2571-564B-9445-C5BB775B5D76}" type="pres">
      <dgm:prSet presAssocID="{115CF90B-958D-4C3F-AD33-295ABCBC8ABE}" presName="horz1" presStyleCnt="0"/>
      <dgm:spPr/>
    </dgm:pt>
    <dgm:pt modelId="{398B0D6F-7DE6-024E-965C-4A6C2818064F}" type="pres">
      <dgm:prSet presAssocID="{115CF90B-958D-4C3F-AD33-295ABCBC8ABE}" presName="tx1" presStyleLbl="revTx" presStyleIdx="0" presStyleCnt="4"/>
      <dgm:spPr/>
    </dgm:pt>
    <dgm:pt modelId="{1434FBE2-32AF-E447-A8C3-36C942D13DA8}" type="pres">
      <dgm:prSet presAssocID="{115CF90B-958D-4C3F-AD33-295ABCBC8ABE}" presName="vert1" presStyleCnt="0"/>
      <dgm:spPr/>
    </dgm:pt>
    <dgm:pt modelId="{4D32336F-E800-804F-8783-377C818D0289}" type="pres">
      <dgm:prSet presAssocID="{74334A19-13AF-4C00-9FF3-54B2D465FFC4}" presName="thickLine" presStyleLbl="alignNode1" presStyleIdx="1" presStyleCnt="4"/>
      <dgm:spPr/>
    </dgm:pt>
    <dgm:pt modelId="{B2AECD06-779C-614A-BA3E-CFCB4C1ED502}" type="pres">
      <dgm:prSet presAssocID="{74334A19-13AF-4C00-9FF3-54B2D465FFC4}" presName="horz1" presStyleCnt="0"/>
      <dgm:spPr/>
    </dgm:pt>
    <dgm:pt modelId="{70CF9FC4-B172-2947-9480-E693F4B9AEE7}" type="pres">
      <dgm:prSet presAssocID="{74334A19-13AF-4C00-9FF3-54B2D465FFC4}" presName="tx1" presStyleLbl="revTx" presStyleIdx="1" presStyleCnt="4"/>
      <dgm:spPr/>
    </dgm:pt>
    <dgm:pt modelId="{0945F4BD-CF9D-0540-9F8E-56EAB1D8EFE3}" type="pres">
      <dgm:prSet presAssocID="{74334A19-13AF-4C00-9FF3-54B2D465FFC4}" presName="vert1" presStyleCnt="0"/>
      <dgm:spPr/>
    </dgm:pt>
    <dgm:pt modelId="{A01EF091-96E6-1C44-8659-D1CC998077D9}" type="pres">
      <dgm:prSet presAssocID="{67072A06-A00C-422A-BBB3-90DEAA32B1DB}" presName="thickLine" presStyleLbl="alignNode1" presStyleIdx="2" presStyleCnt="4"/>
      <dgm:spPr/>
    </dgm:pt>
    <dgm:pt modelId="{1FC8C70A-120D-BD40-925D-768FDB9D379F}" type="pres">
      <dgm:prSet presAssocID="{67072A06-A00C-422A-BBB3-90DEAA32B1DB}" presName="horz1" presStyleCnt="0"/>
      <dgm:spPr/>
    </dgm:pt>
    <dgm:pt modelId="{A6659118-6779-8B47-8CBA-762CB698A75A}" type="pres">
      <dgm:prSet presAssocID="{67072A06-A00C-422A-BBB3-90DEAA32B1DB}" presName="tx1" presStyleLbl="revTx" presStyleIdx="2" presStyleCnt="4"/>
      <dgm:spPr/>
    </dgm:pt>
    <dgm:pt modelId="{219DEF18-450D-3349-9493-75CED999101C}" type="pres">
      <dgm:prSet presAssocID="{67072A06-A00C-422A-BBB3-90DEAA32B1DB}" presName="vert1" presStyleCnt="0"/>
      <dgm:spPr/>
    </dgm:pt>
    <dgm:pt modelId="{0A1A3847-A00B-BB4D-9689-1EF19B510E49}" type="pres">
      <dgm:prSet presAssocID="{B573E840-E6C8-463F-94AB-D6D6E8B7935F}" presName="thickLine" presStyleLbl="alignNode1" presStyleIdx="3" presStyleCnt="4"/>
      <dgm:spPr/>
    </dgm:pt>
    <dgm:pt modelId="{7ED3F788-D740-244E-8E05-6CB77F330DDC}" type="pres">
      <dgm:prSet presAssocID="{B573E840-E6C8-463F-94AB-D6D6E8B7935F}" presName="horz1" presStyleCnt="0"/>
      <dgm:spPr/>
    </dgm:pt>
    <dgm:pt modelId="{2B7FADEC-7400-924C-A076-9ECB19B95153}" type="pres">
      <dgm:prSet presAssocID="{B573E840-E6C8-463F-94AB-D6D6E8B7935F}" presName="tx1" presStyleLbl="revTx" presStyleIdx="3" presStyleCnt="4"/>
      <dgm:spPr/>
    </dgm:pt>
    <dgm:pt modelId="{F38C4B75-F02E-3F49-AE2C-972A67E6B60A}" type="pres">
      <dgm:prSet presAssocID="{B573E840-E6C8-463F-94AB-D6D6E8B7935F}" presName="vert1" presStyleCnt="0"/>
      <dgm:spPr/>
    </dgm:pt>
  </dgm:ptLst>
  <dgm:cxnLst>
    <dgm:cxn modelId="{90518E06-9793-AC48-9849-1AC3BDB603E9}" type="presOf" srcId="{67072A06-A00C-422A-BBB3-90DEAA32B1DB}" destId="{A6659118-6779-8B47-8CBA-762CB698A75A}" srcOrd="0" destOrd="0" presId="urn:microsoft.com/office/officeart/2008/layout/LinedList"/>
    <dgm:cxn modelId="{9D54641C-3DAD-F444-9706-2ED0AE7BC462}" type="presOf" srcId="{115CF90B-958D-4C3F-AD33-295ABCBC8ABE}" destId="{398B0D6F-7DE6-024E-965C-4A6C2818064F}" srcOrd="0" destOrd="0" presId="urn:microsoft.com/office/officeart/2008/layout/LinedList"/>
    <dgm:cxn modelId="{800ED33D-87BF-9740-A144-0A3C98039656}" type="presOf" srcId="{85D32523-380D-452D-99E5-43F30D2C0C80}" destId="{B8D6F5D3-4747-2543-A418-E025FEBB30A7}" srcOrd="0" destOrd="0" presId="urn:microsoft.com/office/officeart/2008/layout/LinedList"/>
    <dgm:cxn modelId="{967EF152-DBE0-4830-9DBF-77F63074F856}" srcId="{85D32523-380D-452D-99E5-43F30D2C0C80}" destId="{74334A19-13AF-4C00-9FF3-54B2D465FFC4}" srcOrd="1" destOrd="0" parTransId="{D9E3C4E7-A646-4B60-911D-764C8F43BD1C}" sibTransId="{1B4F257B-E837-4F16-8490-4A8C0F4A0F1D}"/>
    <dgm:cxn modelId="{A0465A77-CA3D-4061-A8D3-FD3A9BDC35AE}" srcId="{85D32523-380D-452D-99E5-43F30D2C0C80}" destId="{B573E840-E6C8-463F-94AB-D6D6E8B7935F}" srcOrd="3" destOrd="0" parTransId="{9C159C60-A09B-4FB9-813F-F4B48D526955}" sibTransId="{78018DDE-9D0A-4AE7-AF29-B0E20A096F47}"/>
    <dgm:cxn modelId="{CAA1BE90-EACD-4EB3-99A8-39F5F102CF31}" srcId="{85D32523-380D-452D-99E5-43F30D2C0C80}" destId="{115CF90B-958D-4C3F-AD33-295ABCBC8ABE}" srcOrd="0" destOrd="0" parTransId="{C0E404F9-E794-4F9F-AF74-454792CCAE3A}" sibTransId="{3933AD97-461F-45AE-B40F-787BA437A5A0}"/>
    <dgm:cxn modelId="{33D889B7-3D2B-4A3A-8146-50BEFE68E537}" srcId="{85D32523-380D-452D-99E5-43F30D2C0C80}" destId="{67072A06-A00C-422A-BBB3-90DEAA32B1DB}" srcOrd="2" destOrd="0" parTransId="{40DBC90B-4526-415C-AE97-27E101F795EB}" sibTransId="{6C9A6432-0087-4835-81EA-A863C6CD1EC1}"/>
    <dgm:cxn modelId="{DF8F2FED-EA1D-E848-B85D-66A913F668A0}" type="presOf" srcId="{B573E840-E6C8-463F-94AB-D6D6E8B7935F}" destId="{2B7FADEC-7400-924C-A076-9ECB19B95153}" srcOrd="0" destOrd="0" presId="urn:microsoft.com/office/officeart/2008/layout/LinedList"/>
    <dgm:cxn modelId="{B65E5FF6-9850-2E49-921A-4C92707BE8F7}" type="presOf" srcId="{74334A19-13AF-4C00-9FF3-54B2D465FFC4}" destId="{70CF9FC4-B172-2947-9480-E693F4B9AEE7}" srcOrd="0" destOrd="0" presId="urn:microsoft.com/office/officeart/2008/layout/LinedList"/>
    <dgm:cxn modelId="{E6C462FA-7C86-1E40-9F5A-290709F5AFEB}" type="presParOf" srcId="{B8D6F5D3-4747-2543-A418-E025FEBB30A7}" destId="{97A232F6-3DD0-774B-ACB2-EFFB99CF26FA}" srcOrd="0" destOrd="0" presId="urn:microsoft.com/office/officeart/2008/layout/LinedList"/>
    <dgm:cxn modelId="{094B4182-6418-D540-B28B-29C42B52553E}" type="presParOf" srcId="{B8D6F5D3-4747-2543-A418-E025FEBB30A7}" destId="{B434821B-2571-564B-9445-C5BB775B5D76}" srcOrd="1" destOrd="0" presId="urn:microsoft.com/office/officeart/2008/layout/LinedList"/>
    <dgm:cxn modelId="{0C6CE454-9923-6A45-98B6-EBADE2A0ADA7}" type="presParOf" srcId="{B434821B-2571-564B-9445-C5BB775B5D76}" destId="{398B0D6F-7DE6-024E-965C-4A6C2818064F}" srcOrd="0" destOrd="0" presId="urn:microsoft.com/office/officeart/2008/layout/LinedList"/>
    <dgm:cxn modelId="{96E6C9E9-1423-5A45-B1CF-26B097B2A6BF}" type="presParOf" srcId="{B434821B-2571-564B-9445-C5BB775B5D76}" destId="{1434FBE2-32AF-E447-A8C3-36C942D13DA8}" srcOrd="1" destOrd="0" presId="urn:microsoft.com/office/officeart/2008/layout/LinedList"/>
    <dgm:cxn modelId="{883DEAF6-336E-D64D-ACC4-1C784A1DBA80}" type="presParOf" srcId="{B8D6F5D3-4747-2543-A418-E025FEBB30A7}" destId="{4D32336F-E800-804F-8783-377C818D0289}" srcOrd="2" destOrd="0" presId="urn:microsoft.com/office/officeart/2008/layout/LinedList"/>
    <dgm:cxn modelId="{07567ACF-8893-F24F-B1F0-4966844A5781}" type="presParOf" srcId="{B8D6F5D3-4747-2543-A418-E025FEBB30A7}" destId="{B2AECD06-779C-614A-BA3E-CFCB4C1ED502}" srcOrd="3" destOrd="0" presId="urn:microsoft.com/office/officeart/2008/layout/LinedList"/>
    <dgm:cxn modelId="{396D7076-330D-C64B-8C7C-292FD85D70C3}" type="presParOf" srcId="{B2AECD06-779C-614A-BA3E-CFCB4C1ED502}" destId="{70CF9FC4-B172-2947-9480-E693F4B9AEE7}" srcOrd="0" destOrd="0" presId="urn:microsoft.com/office/officeart/2008/layout/LinedList"/>
    <dgm:cxn modelId="{ED6E89CF-6AAF-504B-A064-C08DC5635698}" type="presParOf" srcId="{B2AECD06-779C-614A-BA3E-CFCB4C1ED502}" destId="{0945F4BD-CF9D-0540-9F8E-56EAB1D8EFE3}" srcOrd="1" destOrd="0" presId="urn:microsoft.com/office/officeart/2008/layout/LinedList"/>
    <dgm:cxn modelId="{07638710-C21A-B240-BDFF-83E3A02D2031}" type="presParOf" srcId="{B8D6F5D3-4747-2543-A418-E025FEBB30A7}" destId="{A01EF091-96E6-1C44-8659-D1CC998077D9}" srcOrd="4" destOrd="0" presId="urn:microsoft.com/office/officeart/2008/layout/LinedList"/>
    <dgm:cxn modelId="{FCC2F7A7-D811-6841-BF6F-CFFF9FC0E21F}" type="presParOf" srcId="{B8D6F5D3-4747-2543-A418-E025FEBB30A7}" destId="{1FC8C70A-120D-BD40-925D-768FDB9D379F}" srcOrd="5" destOrd="0" presId="urn:microsoft.com/office/officeart/2008/layout/LinedList"/>
    <dgm:cxn modelId="{E79A5EF0-9498-3340-B9B7-8DCC4E142B35}" type="presParOf" srcId="{1FC8C70A-120D-BD40-925D-768FDB9D379F}" destId="{A6659118-6779-8B47-8CBA-762CB698A75A}" srcOrd="0" destOrd="0" presId="urn:microsoft.com/office/officeart/2008/layout/LinedList"/>
    <dgm:cxn modelId="{78EF7097-D648-B54A-A2EB-7899B26700C8}" type="presParOf" srcId="{1FC8C70A-120D-BD40-925D-768FDB9D379F}" destId="{219DEF18-450D-3349-9493-75CED999101C}" srcOrd="1" destOrd="0" presId="urn:microsoft.com/office/officeart/2008/layout/LinedList"/>
    <dgm:cxn modelId="{D8701039-C19D-F643-A318-2BBDCB44C323}" type="presParOf" srcId="{B8D6F5D3-4747-2543-A418-E025FEBB30A7}" destId="{0A1A3847-A00B-BB4D-9689-1EF19B510E49}" srcOrd="6" destOrd="0" presId="urn:microsoft.com/office/officeart/2008/layout/LinedList"/>
    <dgm:cxn modelId="{FD4F643E-1677-9144-84C3-EF492437B793}" type="presParOf" srcId="{B8D6F5D3-4747-2543-A418-E025FEBB30A7}" destId="{7ED3F788-D740-244E-8E05-6CB77F330DDC}" srcOrd="7" destOrd="0" presId="urn:microsoft.com/office/officeart/2008/layout/LinedList"/>
    <dgm:cxn modelId="{D1BE1B34-BB78-7045-A076-F65A6E70D431}" type="presParOf" srcId="{7ED3F788-D740-244E-8E05-6CB77F330DDC}" destId="{2B7FADEC-7400-924C-A076-9ECB19B95153}" srcOrd="0" destOrd="0" presId="urn:microsoft.com/office/officeart/2008/layout/LinedList"/>
    <dgm:cxn modelId="{54798EAF-AD8A-AC44-84FB-6E05BF6A1023}" type="presParOf" srcId="{7ED3F788-D740-244E-8E05-6CB77F330DDC}" destId="{F38C4B75-F02E-3F49-AE2C-972A67E6B60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3DCA479-8490-43A2-AB53-A306AFF1B8B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070289A-A3B1-4DE9-B1C7-3EB4FC6FEBF9}">
      <dgm:prSet/>
      <dgm:spPr/>
      <dgm:t>
        <a:bodyPr/>
        <a:lstStyle/>
        <a:p>
          <a:r>
            <a:rPr lang="en-US"/>
            <a:t>A student has many properties or attributes:</a:t>
          </a:r>
        </a:p>
      </dgm:t>
    </dgm:pt>
    <dgm:pt modelId="{8B51012F-8740-47F8-B849-DFFDE47FEAAE}" type="parTrans" cxnId="{636B50AD-E7DC-4B6C-A113-071C5CF2FE18}">
      <dgm:prSet/>
      <dgm:spPr/>
      <dgm:t>
        <a:bodyPr/>
        <a:lstStyle/>
        <a:p>
          <a:endParaRPr lang="en-US"/>
        </a:p>
      </dgm:t>
    </dgm:pt>
    <dgm:pt modelId="{AE7580DF-48BB-4CAB-B45B-85048A2A8752}" type="sibTrans" cxnId="{636B50AD-E7DC-4B6C-A113-071C5CF2FE18}">
      <dgm:prSet/>
      <dgm:spPr/>
      <dgm:t>
        <a:bodyPr/>
        <a:lstStyle/>
        <a:p>
          <a:endParaRPr lang="en-US"/>
        </a:p>
      </dgm:t>
    </dgm:pt>
    <dgm:pt modelId="{3A0F449F-C2D1-4047-96CB-4B207C3C3105}">
      <dgm:prSet/>
      <dgm:spPr/>
      <dgm:t>
        <a:bodyPr/>
        <a:lstStyle/>
        <a:p>
          <a:r>
            <a:rPr lang="en-US" dirty="0"/>
            <a:t>A name</a:t>
          </a:r>
        </a:p>
      </dgm:t>
    </dgm:pt>
    <dgm:pt modelId="{568F7D77-8D99-4F42-B6D2-CF3541EB4036}" type="parTrans" cxnId="{6A20793D-7E96-476E-A151-0EAEC72F7626}">
      <dgm:prSet/>
      <dgm:spPr/>
      <dgm:t>
        <a:bodyPr/>
        <a:lstStyle/>
        <a:p>
          <a:endParaRPr lang="en-US"/>
        </a:p>
      </dgm:t>
    </dgm:pt>
    <dgm:pt modelId="{E54B8DF2-4C9A-4B55-93D1-48871FFF6FA2}" type="sibTrans" cxnId="{6A20793D-7E96-476E-A151-0EAEC72F7626}">
      <dgm:prSet/>
      <dgm:spPr/>
      <dgm:t>
        <a:bodyPr/>
        <a:lstStyle/>
        <a:p>
          <a:endParaRPr lang="en-US"/>
        </a:p>
      </dgm:t>
    </dgm:pt>
    <dgm:pt modelId="{A95765FE-E6FB-4E59-8A91-C782E6DA503A}">
      <dgm:prSet/>
      <dgm:spPr/>
      <dgm:t>
        <a:bodyPr/>
        <a:lstStyle/>
        <a:p>
          <a:r>
            <a:rPr lang="en-US" dirty="0"/>
            <a:t>A number</a:t>
          </a:r>
        </a:p>
      </dgm:t>
    </dgm:pt>
    <dgm:pt modelId="{7E9F3B4A-97CB-41EE-B182-38A5C216DDC2}" type="parTrans" cxnId="{27785776-9B59-4BAD-AD68-3E5E61CA33E3}">
      <dgm:prSet/>
      <dgm:spPr/>
      <dgm:t>
        <a:bodyPr/>
        <a:lstStyle/>
        <a:p>
          <a:endParaRPr lang="en-US"/>
        </a:p>
      </dgm:t>
    </dgm:pt>
    <dgm:pt modelId="{553B1FB9-457F-44E1-946D-3483D09561BD}" type="sibTrans" cxnId="{27785776-9B59-4BAD-AD68-3E5E61CA33E3}">
      <dgm:prSet/>
      <dgm:spPr/>
      <dgm:t>
        <a:bodyPr/>
        <a:lstStyle/>
        <a:p>
          <a:endParaRPr lang="en-US"/>
        </a:p>
      </dgm:t>
    </dgm:pt>
    <dgm:pt modelId="{4E076BD0-7A77-4340-B60A-90CF39E53ED8}">
      <dgm:prSet/>
      <dgm:spPr/>
      <dgm:t>
        <a:bodyPr/>
        <a:lstStyle/>
        <a:p>
          <a:r>
            <a:rPr lang="en-US" dirty="0"/>
            <a:t>A year of study</a:t>
          </a:r>
        </a:p>
      </dgm:t>
    </dgm:pt>
    <dgm:pt modelId="{8E22BF95-89C5-4CAA-8BE3-2F042EF039AF}" type="parTrans" cxnId="{AB342F0E-E539-4879-8DD1-7D4404B15784}">
      <dgm:prSet/>
      <dgm:spPr/>
      <dgm:t>
        <a:bodyPr/>
        <a:lstStyle/>
        <a:p>
          <a:endParaRPr lang="en-US"/>
        </a:p>
      </dgm:t>
    </dgm:pt>
    <dgm:pt modelId="{B2CD3C54-4E41-4B2F-93F8-B4E37C639534}" type="sibTrans" cxnId="{AB342F0E-E539-4879-8DD1-7D4404B15784}">
      <dgm:prSet/>
      <dgm:spPr/>
      <dgm:t>
        <a:bodyPr/>
        <a:lstStyle/>
        <a:p>
          <a:endParaRPr lang="en-US"/>
        </a:p>
      </dgm:t>
    </dgm:pt>
    <dgm:pt modelId="{4BB609A1-EC48-41F5-BC44-E65651299680}">
      <dgm:prSet/>
      <dgm:spPr/>
      <dgm:t>
        <a:bodyPr/>
        <a:lstStyle/>
        <a:p>
          <a:r>
            <a:rPr lang="en-US" dirty="0"/>
            <a:t>A pathway code</a:t>
          </a:r>
        </a:p>
      </dgm:t>
    </dgm:pt>
    <dgm:pt modelId="{1C776FCD-6E10-47C4-829B-1D236C4F0315}" type="parTrans" cxnId="{D0E9C6AC-97B0-4C26-A3CF-386DE9484981}">
      <dgm:prSet/>
      <dgm:spPr/>
      <dgm:t>
        <a:bodyPr/>
        <a:lstStyle/>
        <a:p>
          <a:endParaRPr lang="en-US"/>
        </a:p>
      </dgm:t>
    </dgm:pt>
    <dgm:pt modelId="{E62FB05D-327A-4B30-81BC-4C9E2F16DBF5}" type="sibTrans" cxnId="{D0E9C6AC-97B0-4C26-A3CF-386DE9484981}">
      <dgm:prSet/>
      <dgm:spPr/>
      <dgm:t>
        <a:bodyPr/>
        <a:lstStyle/>
        <a:p>
          <a:endParaRPr lang="en-US"/>
        </a:p>
      </dgm:t>
    </dgm:pt>
    <dgm:pt modelId="{E6E50D9F-A2B8-4AA4-855F-388B090631D9}">
      <dgm:prSet/>
      <dgm:spPr/>
      <dgm:t>
        <a:bodyPr/>
        <a:lstStyle/>
        <a:p>
          <a:r>
            <a:rPr lang="en-US" dirty="0"/>
            <a:t>An age</a:t>
          </a:r>
        </a:p>
      </dgm:t>
    </dgm:pt>
    <dgm:pt modelId="{61418670-4874-4F0F-BB95-FF7714A1D269}" type="parTrans" cxnId="{B8D0D403-5CFD-450F-A766-EF3CC1A5724E}">
      <dgm:prSet/>
      <dgm:spPr/>
      <dgm:t>
        <a:bodyPr/>
        <a:lstStyle/>
        <a:p>
          <a:endParaRPr lang="en-US"/>
        </a:p>
      </dgm:t>
    </dgm:pt>
    <dgm:pt modelId="{038AF5DF-48EC-4EC8-A61C-2574D4DD674D}" type="sibTrans" cxnId="{B8D0D403-5CFD-450F-A766-EF3CC1A5724E}">
      <dgm:prSet/>
      <dgm:spPr/>
      <dgm:t>
        <a:bodyPr/>
        <a:lstStyle/>
        <a:p>
          <a:endParaRPr lang="en-US"/>
        </a:p>
      </dgm:t>
    </dgm:pt>
    <dgm:pt modelId="{D6F546AE-F228-45FA-A144-20BB1EA60DC2}">
      <dgm:prSet/>
      <dgm:spPr/>
      <dgm:t>
        <a:bodyPr/>
        <a:lstStyle/>
        <a:p>
          <a:r>
            <a:rPr lang="en-US"/>
            <a:t>A student can also perform actions:</a:t>
          </a:r>
        </a:p>
      </dgm:t>
    </dgm:pt>
    <dgm:pt modelId="{DEDB5E22-1E1A-4F04-90A0-455E31AF38D1}" type="parTrans" cxnId="{36967BDE-CF96-4547-8CF6-03439EA99ADE}">
      <dgm:prSet/>
      <dgm:spPr/>
      <dgm:t>
        <a:bodyPr/>
        <a:lstStyle/>
        <a:p>
          <a:endParaRPr lang="en-US"/>
        </a:p>
      </dgm:t>
    </dgm:pt>
    <dgm:pt modelId="{D4901961-6D95-4C4F-B871-0142CC662D1D}" type="sibTrans" cxnId="{36967BDE-CF96-4547-8CF6-03439EA99ADE}">
      <dgm:prSet/>
      <dgm:spPr/>
      <dgm:t>
        <a:bodyPr/>
        <a:lstStyle/>
        <a:p>
          <a:endParaRPr lang="en-US"/>
        </a:p>
      </dgm:t>
    </dgm:pt>
    <dgm:pt modelId="{1C9026C7-2A1F-4B31-A6C0-B39C7311CB42}">
      <dgm:prSet/>
      <dgm:spPr/>
      <dgm:t>
        <a:bodyPr/>
        <a:lstStyle/>
        <a:p>
          <a:r>
            <a:rPr lang="en-US" dirty="0"/>
            <a:t>Attend</a:t>
          </a:r>
        </a:p>
      </dgm:t>
    </dgm:pt>
    <dgm:pt modelId="{0564B558-5945-43C4-9515-6BEF5489B444}" type="parTrans" cxnId="{124536F4-F940-47A8-AA52-6BB8772AB737}">
      <dgm:prSet/>
      <dgm:spPr/>
      <dgm:t>
        <a:bodyPr/>
        <a:lstStyle/>
        <a:p>
          <a:endParaRPr lang="en-US"/>
        </a:p>
      </dgm:t>
    </dgm:pt>
    <dgm:pt modelId="{08B9ED88-DEE3-4E71-8D54-B71475B62F50}" type="sibTrans" cxnId="{124536F4-F940-47A8-AA52-6BB8772AB737}">
      <dgm:prSet/>
      <dgm:spPr/>
      <dgm:t>
        <a:bodyPr/>
        <a:lstStyle/>
        <a:p>
          <a:endParaRPr lang="en-US"/>
        </a:p>
      </dgm:t>
    </dgm:pt>
    <dgm:pt modelId="{C3F88AF2-AE3F-4D71-A1D5-5430A0FC1B91}">
      <dgm:prSet/>
      <dgm:spPr/>
      <dgm:t>
        <a:bodyPr/>
        <a:lstStyle/>
        <a:p>
          <a:r>
            <a:rPr lang="en-US" dirty="0"/>
            <a:t>Submit work</a:t>
          </a:r>
        </a:p>
      </dgm:t>
    </dgm:pt>
    <dgm:pt modelId="{E9B438B2-C398-4E8E-98AE-E725357E4706}" type="parTrans" cxnId="{647AFA50-7F0C-4558-BEA3-A660FD37ADF8}">
      <dgm:prSet/>
      <dgm:spPr/>
      <dgm:t>
        <a:bodyPr/>
        <a:lstStyle/>
        <a:p>
          <a:endParaRPr lang="en-US"/>
        </a:p>
      </dgm:t>
    </dgm:pt>
    <dgm:pt modelId="{5C30D695-4494-4D79-8C05-BA532462183C}" type="sibTrans" cxnId="{647AFA50-7F0C-4558-BEA3-A660FD37ADF8}">
      <dgm:prSet/>
      <dgm:spPr/>
      <dgm:t>
        <a:bodyPr/>
        <a:lstStyle/>
        <a:p>
          <a:endParaRPr lang="en-US"/>
        </a:p>
      </dgm:t>
    </dgm:pt>
    <dgm:pt modelId="{E928D50D-9361-4963-96F3-6A927858CC97}">
      <dgm:prSet/>
      <dgm:spPr/>
      <dgm:t>
        <a:bodyPr/>
        <a:lstStyle/>
        <a:p>
          <a:r>
            <a:rPr lang="en-US" dirty="0"/>
            <a:t>View grades</a:t>
          </a:r>
        </a:p>
      </dgm:t>
    </dgm:pt>
    <dgm:pt modelId="{29278687-FE40-4FE6-A293-CE03082D9817}" type="parTrans" cxnId="{64E83357-2FFC-49A7-808F-D8B4CE53EC55}">
      <dgm:prSet/>
      <dgm:spPr/>
      <dgm:t>
        <a:bodyPr/>
        <a:lstStyle/>
        <a:p>
          <a:endParaRPr lang="en-US"/>
        </a:p>
      </dgm:t>
    </dgm:pt>
    <dgm:pt modelId="{615B048D-C376-4410-B54F-7684EB787CEF}" type="sibTrans" cxnId="{64E83357-2FFC-49A7-808F-D8B4CE53EC55}">
      <dgm:prSet/>
      <dgm:spPr/>
      <dgm:t>
        <a:bodyPr/>
        <a:lstStyle/>
        <a:p>
          <a:endParaRPr lang="en-US"/>
        </a:p>
      </dgm:t>
    </dgm:pt>
    <dgm:pt modelId="{F3C4BD7B-2DE4-4FD1-A860-E93C58A69839}">
      <dgm:prSet/>
      <dgm:spPr/>
      <dgm:t>
        <a:bodyPr/>
        <a:lstStyle/>
        <a:p>
          <a:r>
            <a:rPr lang="en-US" dirty="0"/>
            <a:t>Respond to questions</a:t>
          </a:r>
        </a:p>
      </dgm:t>
    </dgm:pt>
    <dgm:pt modelId="{DA5C671C-7E1E-45D2-8F7C-DC580ABC6602}" type="parTrans" cxnId="{1A2825D7-01FD-4B75-B467-B1E130A110B1}">
      <dgm:prSet/>
      <dgm:spPr/>
      <dgm:t>
        <a:bodyPr/>
        <a:lstStyle/>
        <a:p>
          <a:endParaRPr lang="en-US"/>
        </a:p>
      </dgm:t>
    </dgm:pt>
    <dgm:pt modelId="{8AF7B5BD-BF34-488E-97FA-58E94396C555}" type="sibTrans" cxnId="{1A2825D7-01FD-4B75-B467-B1E130A110B1}">
      <dgm:prSet/>
      <dgm:spPr/>
      <dgm:t>
        <a:bodyPr/>
        <a:lstStyle/>
        <a:p>
          <a:endParaRPr lang="en-US"/>
        </a:p>
      </dgm:t>
    </dgm:pt>
    <dgm:pt modelId="{AF211FF3-FEFF-7B4C-8AD8-F85FAB93F52D}" type="pres">
      <dgm:prSet presAssocID="{73DCA479-8490-43A2-AB53-A306AFF1B8BC}" presName="linear" presStyleCnt="0">
        <dgm:presLayoutVars>
          <dgm:animLvl val="lvl"/>
          <dgm:resizeHandles val="exact"/>
        </dgm:presLayoutVars>
      </dgm:prSet>
      <dgm:spPr/>
    </dgm:pt>
    <dgm:pt modelId="{C51EC5B5-C42C-A64E-AEBD-46D84AF33BE9}" type="pres">
      <dgm:prSet presAssocID="{7070289A-A3B1-4DE9-B1C7-3EB4FC6FEBF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CF9DF6A-54AD-714D-A73A-46AB530BC0C6}" type="pres">
      <dgm:prSet presAssocID="{7070289A-A3B1-4DE9-B1C7-3EB4FC6FEBF9}" presName="childText" presStyleLbl="revTx" presStyleIdx="0" presStyleCnt="2">
        <dgm:presLayoutVars>
          <dgm:bulletEnabled val="1"/>
        </dgm:presLayoutVars>
      </dgm:prSet>
      <dgm:spPr/>
    </dgm:pt>
    <dgm:pt modelId="{6F5D46DA-62F5-0F41-BCF5-B62E7BCC4F62}" type="pres">
      <dgm:prSet presAssocID="{D6F546AE-F228-45FA-A144-20BB1EA60DC2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15DCCA44-71E1-A546-B16B-FC61B333B226}" type="pres">
      <dgm:prSet presAssocID="{D6F546AE-F228-45FA-A144-20BB1EA60DC2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B8D0D403-5CFD-450F-A766-EF3CC1A5724E}" srcId="{7070289A-A3B1-4DE9-B1C7-3EB4FC6FEBF9}" destId="{E6E50D9F-A2B8-4AA4-855F-388B090631D9}" srcOrd="4" destOrd="0" parTransId="{61418670-4874-4F0F-BB95-FF7714A1D269}" sibTransId="{038AF5DF-48EC-4EC8-A61C-2574D4DD674D}"/>
    <dgm:cxn modelId="{AB342F0E-E539-4879-8DD1-7D4404B15784}" srcId="{7070289A-A3B1-4DE9-B1C7-3EB4FC6FEBF9}" destId="{4E076BD0-7A77-4340-B60A-90CF39E53ED8}" srcOrd="2" destOrd="0" parTransId="{8E22BF95-89C5-4CAA-8BE3-2F042EF039AF}" sibTransId="{B2CD3C54-4E41-4B2F-93F8-B4E37C639534}"/>
    <dgm:cxn modelId="{E1F02315-6288-5646-8865-3AC8E7D5DFEE}" type="presOf" srcId="{4BB609A1-EC48-41F5-BC44-E65651299680}" destId="{0CF9DF6A-54AD-714D-A73A-46AB530BC0C6}" srcOrd="0" destOrd="3" presId="urn:microsoft.com/office/officeart/2005/8/layout/vList2"/>
    <dgm:cxn modelId="{22899132-9604-3E4E-B2A9-7BD7C3482E96}" type="presOf" srcId="{D6F546AE-F228-45FA-A144-20BB1EA60DC2}" destId="{6F5D46DA-62F5-0F41-BCF5-B62E7BCC4F62}" srcOrd="0" destOrd="0" presId="urn:microsoft.com/office/officeart/2005/8/layout/vList2"/>
    <dgm:cxn modelId="{E528A334-6A11-AF4C-9EAF-2520F3772676}" type="presOf" srcId="{C3F88AF2-AE3F-4D71-A1D5-5430A0FC1B91}" destId="{15DCCA44-71E1-A546-B16B-FC61B333B226}" srcOrd="0" destOrd="1" presId="urn:microsoft.com/office/officeart/2005/8/layout/vList2"/>
    <dgm:cxn modelId="{AC37FD36-6375-E145-AF1A-66FD2D67ED78}" type="presOf" srcId="{1C9026C7-2A1F-4B31-A6C0-B39C7311CB42}" destId="{15DCCA44-71E1-A546-B16B-FC61B333B226}" srcOrd="0" destOrd="0" presId="urn:microsoft.com/office/officeart/2005/8/layout/vList2"/>
    <dgm:cxn modelId="{6A20793D-7E96-476E-A151-0EAEC72F7626}" srcId="{7070289A-A3B1-4DE9-B1C7-3EB4FC6FEBF9}" destId="{3A0F449F-C2D1-4047-96CB-4B207C3C3105}" srcOrd="0" destOrd="0" parTransId="{568F7D77-8D99-4F42-B6D2-CF3541EB4036}" sibTransId="{E54B8DF2-4C9A-4B55-93D1-48871FFF6FA2}"/>
    <dgm:cxn modelId="{0EF96B43-CB59-6F48-8D7C-1274F4020833}" type="presOf" srcId="{E928D50D-9361-4963-96F3-6A927858CC97}" destId="{15DCCA44-71E1-A546-B16B-FC61B333B226}" srcOrd="0" destOrd="2" presId="urn:microsoft.com/office/officeart/2005/8/layout/vList2"/>
    <dgm:cxn modelId="{8C3F874D-9188-D646-A9E8-C37958148007}" type="presOf" srcId="{F3C4BD7B-2DE4-4FD1-A860-E93C58A69839}" destId="{15DCCA44-71E1-A546-B16B-FC61B333B226}" srcOrd="0" destOrd="3" presId="urn:microsoft.com/office/officeart/2005/8/layout/vList2"/>
    <dgm:cxn modelId="{647AFA50-7F0C-4558-BEA3-A660FD37ADF8}" srcId="{D6F546AE-F228-45FA-A144-20BB1EA60DC2}" destId="{C3F88AF2-AE3F-4D71-A1D5-5430A0FC1B91}" srcOrd="1" destOrd="0" parTransId="{E9B438B2-C398-4E8E-98AE-E725357E4706}" sibTransId="{5C30D695-4494-4D79-8C05-BA532462183C}"/>
    <dgm:cxn modelId="{64E83357-2FFC-49A7-808F-D8B4CE53EC55}" srcId="{D6F546AE-F228-45FA-A144-20BB1EA60DC2}" destId="{E928D50D-9361-4963-96F3-6A927858CC97}" srcOrd="2" destOrd="0" parTransId="{29278687-FE40-4FE6-A293-CE03082D9817}" sibTransId="{615B048D-C376-4410-B54F-7684EB787CEF}"/>
    <dgm:cxn modelId="{F04D0A64-FF69-544F-AAD7-77303EEEB876}" type="presOf" srcId="{73DCA479-8490-43A2-AB53-A306AFF1B8BC}" destId="{AF211FF3-FEFF-7B4C-8AD8-F85FAB93F52D}" srcOrd="0" destOrd="0" presId="urn:microsoft.com/office/officeart/2005/8/layout/vList2"/>
    <dgm:cxn modelId="{1E9B4E69-9C81-274D-903A-6ED5E580D1FB}" type="presOf" srcId="{E6E50D9F-A2B8-4AA4-855F-388B090631D9}" destId="{0CF9DF6A-54AD-714D-A73A-46AB530BC0C6}" srcOrd="0" destOrd="4" presId="urn:microsoft.com/office/officeart/2005/8/layout/vList2"/>
    <dgm:cxn modelId="{5B8E4C76-1E60-4047-A2B4-EC4471EFBBB6}" type="presOf" srcId="{3A0F449F-C2D1-4047-96CB-4B207C3C3105}" destId="{0CF9DF6A-54AD-714D-A73A-46AB530BC0C6}" srcOrd="0" destOrd="0" presId="urn:microsoft.com/office/officeart/2005/8/layout/vList2"/>
    <dgm:cxn modelId="{27785776-9B59-4BAD-AD68-3E5E61CA33E3}" srcId="{7070289A-A3B1-4DE9-B1C7-3EB4FC6FEBF9}" destId="{A95765FE-E6FB-4E59-8A91-C782E6DA503A}" srcOrd="1" destOrd="0" parTransId="{7E9F3B4A-97CB-41EE-B182-38A5C216DDC2}" sibTransId="{553B1FB9-457F-44E1-946D-3483D09561BD}"/>
    <dgm:cxn modelId="{D0E9C6AC-97B0-4C26-A3CF-386DE9484981}" srcId="{7070289A-A3B1-4DE9-B1C7-3EB4FC6FEBF9}" destId="{4BB609A1-EC48-41F5-BC44-E65651299680}" srcOrd="3" destOrd="0" parTransId="{1C776FCD-6E10-47C4-829B-1D236C4F0315}" sibTransId="{E62FB05D-327A-4B30-81BC-4C9E2F16DBF5}"/>
    <dgm:cxn modelId="{636B50AD-E7DC-4B6C-A113-071C5CF2FE18}" srcId="{73DCA479-8490-43A2-AB53-A306AFF1B8BC}" destId="{7070289A-A3B1-4DE9-B1C7-3EB4FC6FEBF9}" srcOrd="0" destOrd="0" parTransId="{8B51012F-8740-47F8-B849-DFFDE47FEAAE}" sibTransId="{AE7580DF-48BB-4CAB-B45B-85048A2A8752}"/>
    <dgm:cxn modelId="{59C658CE-EC59-5C48-A105-91B03B0FA967}" type="presOf" srcId="{7070289A-A3B1-4DE9-B1C7-3EB4FC6FEBF9}" destId="{C51EC5B5-C42C-A64E-AEBD-46D84AF33BE9}" srcOrd="0" destOrd="0" presId="urn:microsoft.com/office/officeart/2005/8/layout/vList2"/>
    <dgm:cxn modelId="{1A2825D7-01FD-4B75-B467-B1E130A110B1}" srcId="{D6F546AE-F228-45FA-A144-20BB1EA60DC2}" destId="{F3C4BD7B-2DE4-4FD1-A860-E93C58A69839}" srcOrd="3" destOrd="0" parTransId="{DA5C671C-7E1E-45D2-8F7C-DC580ABC6602}" sibTransId="{8AF7B5BD-BF34-488E-97FA-58E94396C555}"/>
    <dgm:cxn modelId="{36967BDE-CF96-4547-8CF6-03439EA99ADE}" srcId="{73DCA479-8490-43A2-AB53-A306AFF1B8BC}" destId="{D6F546AE-F228-45FA-A144-20BB1EA60DC2}" srcOrd="1" destOrd="0" parTransId="{DEDB5E22-1E1A-4F04-90A0-455E31AF38D1}" sibTransId="{D4901961-6D95-4C4F-B871-0142CC662D1D}"/>
    <dgm:cxn modelId="{124536F4-F940-47A8-AA52-6BB8772AB737}" srcId="{D6F546AE-F228-45FA-A144-20BB1EA60DC2}" destId="{1C9026C7-2A1F-4B31-A6C0-B39C7311CB42}" srcOrd="0" destOrd="0" parTransId="{0564B558-5945-43C4-9515-6BEF5489B444}" sibTransId="{08B9ED88-DEE3-4E71-8D54-B71475B62F50}"/>
    <dgm:cxn modelId="{6B45E9F5-749C-504C-8148-181BEF9BB7E5}" type="presOf" srcId="{A95765FE-E6FB-4E59-8A91-C782E6DA503A}" destId="{0CF9DF6A-54AD-714D-A73A-46AB530BC0C6}" srcOrd="0" destOrd="1" presId="urn:microsoft.com/office/officeart/2005/8/layout/vList2"/>
    <dgm:cxn modelId="{478826FC-B867-CC4C-8174-E3C76BCE497B}" type="presOf" srcId="{4E076BD0-7A77-4340-B60A-90CF39E53ED8}" destId="{0CF9DF6A-54AD-714D-A73A-46AB530BC0C6}" srcOrd="0" destOrd="2" presId="urn:microsoft.com/office/officeart/2005/8/layout/vList2"/>
    <dgm:cxn modelId="{AD3C0CEB-17E0-DD4D-B49B-9B4BD249611B}" type="presParOf" srcId="{AF211FF3-FEFF-7B4C-8AD8-F85FAB93F52D}" destId="{C51EC5B5-C42C-A64E-AEBD-46D84AF33BE9}" srcOrd="0" destOrd="0" presId="urn:microsoft.com/office/officeart/2005/8/layout/vList2"/>
    <dgm:cxn modelId="{DCF35814-A89A-B941-837A-B36A21233648}" type="presParOf" srcId="{AF211FF3-FEFF-7B4C-8AD8-F85FAB93F52D}" destId="{0CF9DF6A-54AD-714D-A73A-46AB530BC0C6}" srcOrd="1" destOrd="0" presId="urn:microsoft.com/office/officeart/2005/8/layout/vList2"/>
    <dgm:cxn modelId="{1CE937D3-6367-404C-BAC3-3069D3BC5781}" type="presParOf" srcId="{AF211FF3-FEFF-7B4C-8AD8-F85FAB93F52D}" destId="{6F5D46DA-62F5-0F41-BCF5-B62E7BCC4F62}" srcOrd="2" destOrd="0" presId="urn:microsoft.com/office/officeart/2005/8/layout/vList2"/>
    <dgm:cxn modelId="{C3B98605-A103-3549-8944-A2B9950EF03F}" type="presParOf" srcId="{AF211FF3-FEFF-7B4C-8AD8-F85FAB93F52D}" destId="{15DCCA44-71E1-A546-B16B-FC61B333B22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05685DC-E31B-4365-9E42-3E1C63B8C70D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9E8E2C22-D2E3-4C42-AF26-1E631CC11BC9}">
      <dgm:prSet/>
      <dgm:spPr/>
      <dgm:t>
        <a:bodyPr/>
        <a:lstStyle/>
        <a:p>
          <a:r>
            <a:rPr lang="en-US"/>
            <a:t>The use of this approach resembles what could be considered smaller subsets of programs</a:t>
          </a:r>
        </a:p>
      </dgm:t>
    </dgm:pt>
    <dgm:pt modelId="{B58BE2A4-4F4E-436D-9312-4FD398789FCD}" type="parTrans" cxnId="{7BD32008-6AE5-408B-9150-17097BAFBC4A}">
      <dgm:prSet/>
      <dgm:spPr/>
      <dgm:t>
        <a:bodyPr/>
        <a:lstStyle/>
        <a:p>
          <a:endParaRPr lang="en-US"/>
        </a:p>
      </dgm:t>
    </dgm:pt>
    <dgm:pt modelId="{CB57ADEB-FBC1-4FBE-A84A-0E0E07B4D081}" type="sibTrans" cxnId="{7BD32008-6AE5-408B-9150-17097BAFBC4A}">
      <dgm:prSet/>
      <dgm:spPr/>
      <dgm:t>
        <a:bodyPr/>
        <a:lstStyle/>
        <a:p>
          <a:endParaRPr lang="en-US"/>
        </a:p>
      </dgm:t>
    </dgm:pt>
    <dgm:pt modelId="{A4A0172D-120F-41A9-BD17-C0B5ABC48C68}">
      <dgm:prSet/>
      <dgm:spPr/>
      <dgm:t>
        <a:bodyPr/>
        <a:lstStyle/>
        <a:p>
          <a:r>
            <a:rPr lang="en-US"/>
            <a:t>Fortunately c# permits the neat packaging of this into different files</a:t>
          </a:r>
        </a:p>
      </dgm:t>
    </dgm:pt>
    <dgm:pt modelId="{09B38CDF-08F8-46B9-9172-EC9B6BDB4197}" type="parTrans" cxnId="{704F05E7-A6EC-4E1B-A021-44A6599BC72E}">
      <dgm:prSet/>
      <dgm:spPr/>
      <dgm:t>
        <a:bodyPr/>
        <a:lstStyle/>
        <a:p>
          <a:endParaRPr lang="en-US"/>
        </a:p>
      </dgm:t>
    </dgm:pt>
    <dgm:pt modelId="{175D6F36-0C9F-4017-A531-F2948FDB589E}" type="sibTrans" cxnId="{704F05E7-A6EC-4E1B-A021-44A6599BC72E}">
      <dgm:prSet/>
      <dgm:spPr/>
      <dgm:t>
        <a:bodyPr/>
        <a:lstStyle/>
        <a:p>
          <a:endParaRPr lang="en-US"/>
        </a:p>
      </dgm:t>
    </dgm:pt>
    <dgm:pt modelId="{8790DC0A-2992-478E-A267-7724E7086BAB}">
      <dgm:prSet/>
      <dgm:spPr/>
      <dgm:t>
        <a:bodyPr/>
        <a:lstStyle/>
        <a:p>
          <a:r>
            <a:rPr lang="en-US"/>
            <a:t>A class can be contained within the program.cs file or a separate file created for it</a:t>
          </a:r>
        </a:p>
      </dgm:t>
    </dgm:pt>
    <dgm:pt modelId="{9F575F78-CF09-4A04-86BA-CCE98EF6E759}" type="parTrans" cxnId="{F4C83BCD-B7F1-4943-9228-1B16F2542691}">
      <dgm:prSet/>
      <dgm:spPr/>
      <dgm:t>
        <a:bodyPr/>
        <a:lstStyle/>
        <a:p>
          <a:endParaRPr lang="en-US"/>
        </a:p>
      </dgm:t>
    </dgm:pt>
    <dgm:pt modelId="{6015AD2C-DAD5-4091-B78A-1F4BD7AEB7AC}" type="sibTrans" cxnId="{F4C83BCD-B7F1-4943-9228-1B16F2542691}">
      <dgm:prSet/>
      <dgm:spPr/>
      <dgm:t>
        <a:bodyPr/>
        <a:lstStyle/>
        <a:p>
          <a:endParaRPr lang="en-US"/>
        </a:p>
      </dgm:t>
    </dgm:pt>
    <dgm:pt modelId="{1B8A629E-C508-4499-A2DC-DE0DADFC815F}">
      <dgm:prSet/>
      <dgm:spPr/>
      <dgm:t>
        <a:bodyPr/>
        <a:lstStyle/>
        <a:p>
          <a:r>
            <a:rPr lang="en-US"/>
            <a:t>The aim of this is once again for maintainability</a:t>
          </a:r>
        </a:p>
      </dgm:t>
    </dgm:pt>
    <dgm:pt modelId="{2E20CCB7-7C20-49A5-8EAC-CEB970D858BF}" type="parTrans" cxnId="{4510A46C-F1B6-48DB-8F9C-FB480EB72F2B}">
      <dgm:prSet/>
      <dgm:spPr/>
      <dgm:t>
        <a:bodyPr/>
        <a:lstStyle/>
        <a:p>
          <a:endParaRPr lang="en-US"/>
        </a:p>
      </dgm:t>
    </dgm:pt>
    <dgm:pt modelId="{6FAC33A1-7930-4027-AD1C-772006DB67BA}" type="sibTrans" cxnId="{4510A46C-F1B6-48DB-8F9C-FB480EB72F2B}">
      <dgm:prSet/>
      <dgm:spPr/>
      <dgm:t>
        <a:bodyPr/>
        <a:lstStyle/>
        <a:p>
          <a:endParaRPr lang="en-US"/>
        </a:p>
      </dgm:t>
    </dgm:pt>
    <dgm:pt modelId="{616519F8-BD17-6347-B873-DC1EC89187C3}" type="pres">
      <dgm:prSet presAssocID="{205685DC-E31B-4365-9E42-3E1C63B8C70D}" presName="vert0" presStyleCnt="0">
        <dgm:presLayoutVars>
          <dgm:dir/>
          <dgm:animOne val="branch"/>
          <dgm:animLvl val="lvl"/>
        </dgm:presLayoutVars>
      </dgm:prSet>
      <dgm:spPr/>
    </dgm:pt>
    <dgm:pt modelId="{F38DEAFE-4450-9346-A98F-279C041F33BE}" type="pres">
      <dgm:prSet presAssocID="{9E8E2C22-D2E3-4C42-AF26-1E631CC11BC9}" presName="thickLine" presStyleLbl="alignNode1" presStyleIdx="0" presStyleCnt="4"/>
      <dgm:spPr/>
    </dgm:pt>
    <dgm:pt modelId="{FD5361C5-EE25-8E46-98B0-190D63E22D4E}" type="pres">
      <dgm:prSet presAssocID="{9E8E2C22-D2E3-4C42-AF26-1E631CC11BC9}" presName="horz1" presStyleCnt="0"/>
      <dgm:spPr/>
    </dgm:pt>
    <dgm:pt modelId="{E01E2F8D-937F-2742-8429-5AE14CC1DE22}" type="pres">
      <dgm:prSet presAssocID="{9E8E2C22-D2E3-4C42-AF26-1E631CC11BC9}" presName="tx1" presStyleLbl="revTx" presStyleIdx="0" presStyleCnt="4"/>
      <dgm:spPr/>
    </dgm:pt>
    <dgm:pt modelId="{5A7E9295-DB3C-E94E-A697-A5AC88AA4F23}" type="pres">
      <dgm:prSet presAssocID="{9E8E2C22-D2E3-4C42-AF26-1E631CC11BC9}" presName="vert1" presStyleCnt="0"/>
      <dgm:spPr/>
    </dgm:pt>
    <dgm:pt modelId="{B00EF524-C86D-DF40-9CB3-34CD3ACD4D86}" type="pres">
      <dgm:prSet presAssocID="{A4A0172D-120F-41A9-BD17-C0B5ABC48C68}" presName="thickLine" presStyleLbl="alignNode1" presStyleIdx="1" presStyleCnt="4"/>
      <dgm:spPr/>
    </dgm:pt>
    <dgm:pt modelId="{0112FB1D-FEF4-D94E-870E-B4F959C537BB}" type="pres">
      <dgm:prSet presAssocID="{A4A0172D-120F-41A9-BD17-C0B5ABC48C68}" presName="horz1" presStyleCnt="0"/>
      <dgm:spPr/>
    </dgm:pt>
    <dgm:pt modelId="{B8F9A7EB-131E-C54A-AAD7-38E68265A333}" type="pres">
      <dgm:prSet presAssocID="{A4A0172D-120F-41A9-BD17-C0B5ABC48C68}" presName="tx1" presStyleLbl="revTx" presStyleIdx="1" presStyleCnt="4"/>
      <dgm:spPr/>
    </dgm:pt>
    <dgm:pt modelId="{90687C1A-9451-C54C-AE38-326959F864B6}" type="pres">
      <dgm:prSet presAssocID="{A4A0172D-120F-41A9-BD17-C0B5ABC48C68}" presName="vert1" presStyleCnt="0"/>
      <dgm:spPr/>
    </dgm:pt>
    <dgm:pt modelId="{7FA5C8C6-000B-2240-94BF-1356A1515C7C}" type="pres">
      <dgm:prSet presAssocID="{8790DC0A-2992-478E-A267-7724E7086BAB}" presName="thickLine" presStyleLbl="alignNode1" presStyleIdx="2" presStyleCnt="4"/>
      <dgm:spPr/>
    </dgm:pt>
    <dgm:pt modelId="{3F725D43-EA47-0148-8135-C916F16C1FFB}" type="pres">
      <dgm:prSet presAssocID="{8790DC0A-2992-478E-A267-7724E7086BAB}" presName="horz1" presStyleCnt="0"/>
      <dgm:spPr/>
    </dgm:pt>
    <dgm:pt modelId="{8A591A3D-9277-0E41-8E82-89C2E7B1B795}" type="pres">
      <dgm:prSet presAssocID="{8790DC0A-2992-478E-A267-7724E7086BAB}" presName="tx1" presStyleLbl="revTx" presStyleIdx="2" presStyleCnt="4"/>
      <dgm:spPr/>
    </dgm:pt>
    <dgm:pt modelId="{4F726924-F9A0-0D4E-B0B7-BF90DF757349}" type="pres">
      <dgm:prSet presAssocID="{8790DC0A-2992-478E-A267-7724E7086BAB}" presName="vert1" presStyleCnt="0"/>
      <dgm:spPr/>
    </dgm:pt>
    <dgm:pt modelId="{B81F5F99-86DC-1E4C-A9C3-9EAB20C30C76}" type="pres">
      <dgm:prSet presAssocID="{1B8A629E-C508-4499-A2DC-DE0DADFC815F}" presName="thickLine" presStyleLbl="alignNode1" presStyleIdx="3" presStyleCnt="4"/>
      <dgm:spPr/>
    </dgm:pt>
    <dgm:pt modelId="{00977708-096D-4B40-94E6-CE7840D507FE}" type="pres">
      <dgm:prSet presAssocID="{1B8A629E-C508-4499-A2DC-DE0DADFC815F}" presName="horz1" presStyleCnt="0"/>
      <dgm:spPr/>
    </dgm:pt>
    <dgm:pt modelId="{167B80E7-6C1B-4946-A8A0-40268B751C5E}" type="pres">
      <dgm:prSet presAssocID="{1B8A629E-C508-4499-A2DC-DE0DADFC815F}" presName="tx1" presStyleLbl="revTx" presStyleIdx="3" presStyleCnt="4"/>
      <dgm:spPr/>
    </dgm:pt>
    <dgm:pt modelId="{DD80356B-F221-124F-B9BF-67A52EB5FD5D}" type="pres">
      <dgm:prSet presAssocID="{1B8A629E-C508-4499-A2DC-DE0DADFC815F}" presName="vert1" presStyleCnt="0"/>
      <dgm:spPr/>
    </dgm:pt>
  </dgm:ptLst>
  <dgm:cxnLst>
    <dgm:cxn modelId="{7BD32008-6AE5-408B-9150-17097BAFBC4A}" srcId="{205685DC-E31B-4365-9E42-3E1C63B8C70D}" destId="{9E8E2C22-D2E3-4C42-AF26-1E631CC11BC9}" srcOrd="0" destOrd="0" parTransId="{B58BE2A4-4F4E-436D-9312-4FD398789FCD}" sibTransId="{CB57ADEB-FBC1-4FBE-A84A-0E0E07B4D081}"/>
    <dgm:cxn modelId="{D9B3AE1C-0770-B047-BA04-F8B99BBF8B60}" type="presOf" srcId="{9E8E2C22-D2E3-4C42-AF26-1E631CC11BC9}" destId="{E01E2F8D-937F-2742-8429-5AE14CC1DE22}" srcOrd="0" destOrd="0" presId="urn:microsoft.com/office/officeart/2008/layout/LinedList"/>
    <dgm:cxn modelId="{5F86814F-C441-A14E-9D33-87A0C2F1AF88}" type="presOf" srcId="{205685DC-E31B-4365-9E42-3E1C63B8C70D}" destId="{616519F8-BD17-6347-B873-DC1EC89187C3}" srcOrd="0" destOrd="0" presId="urn:microsoft.com/office/officeart/2008/layout/LinedList"/>
    <dgm:cxn modelId="{7522515F-291A-054C-BB6E-9F251F6A0156}" type="presOf" srcId="{1B8A629E-C508-4499-A2DC-DE0DADFC815F}" destId="{167B80E7-6C1B-4946-A8A0-40268B751C5E}" srcOrd="0" destOrd="0" presId="urn:microsoft.com/office/officeart/2008/layout/LinedList"/>
    <dgm:cxn modelId="{4FAFFC65-05F1-9E46-A030-3FDCC8E56FE1}" type="presOf" srcId="{A4A0172D-120F-41A9-BD17-C0B5ABC48C68}" destId="{B8F9A7EB-131E-C54A-AAD7-38E68265A333}" srcOrd="0" destOrd="0" presId="urn:microsoft.com/office/officeart/2008/layout/LinedList"/>
    <dgm:cxn modelId="{4510A46C-F1B6-48DB-8F9C-FB480EB72F2B}" srcId="{205685DC-E31B-4365-9E42-3E1C63B8C70D}" destId="{1B8A629E-C508-4499-A2DC-DE0DADFC815F}" srcOrd="3" destOrd="0" parTransId="{2E20CCB7-7C20-49A5-8EAC-CEB970D858BF}" sibTransId="{6FAC33A1-7930-4027-AD1C-772006DB67BA}"/>
    <dgm:cxn modelId="{6F039FC1-FB6E-5B42-82D8-1E6D608852BA}" type="presOf" srcId="{8790DC0A-2992-478E-A267-7724E7086BAB}" destId="{8A591A3D-9277-0E41-8E82-89C2E7B1B795}" srcOrd="0" destOrd="0" presId="urn:microsoft.com/office/officeart/2008/layout/LinedList"/>
    <dgm:cxn modelId="{F4C83BCD-B7F1-4943-9228-1B16F2542691}" srcId="{205685DC-E31B-4365-9E42-3E1C63B8C70D}" destId="{8790DC0A-2992-478E-A267-7724E7086BAB}" srcOrd="2" destOrd="0" parTransId="{9F575F78-CF09-4A04-86BA-CCE98EF6E759}" sibTransId="{6015AD2C-DAD5-4091-B78A-1F4BD7AEB7AC}"/>
    <dgm:cxn modelId="{704F05E7-A6EC-4E1B-A021-44A6599BC72E}" srcId="{205685DC-E31B-4365-9E42-3E1C63B8C70D}" destId="{A4A0172D-120F-41A9-BD17-C0B5ABC48C68}" srcOrd="1" destOrd="0" parTransId="{09B38CDF-08F8-46B9-9172-EC9B6BDB4197}" sibTransId="{175D6F36-0C9F-4017-A531-F2948FDB589E}"/>
    <dgm:cxn modelId="{F88E8075-7D34-1242-8DA8-CC4CA62A6EBE}" type="presParOf" srcId="{616519F8-BD17-6347-B873-DC1EC89187C3}" destId="{F38DEAFE-4450-9346-A98F-279C041F33BE}" srcOrd="0" destOrd="0" presId="urn:microsoft.com/office/officeart/2008/layout/LinedList"/>
    <dgm:cxn modelId="{095523CF-BD8C-6641-82B0-35145A7273FB}" type="presParOf" srcId="{616519F8-BD17-6347-B873-DC1EC89187C3}" destId="{FD5361C5-EE25-8E46-98B0-190D63E22D4E}" srcOrd="1" destOrd="0" presId="urn:microsoft.com/office/officeart/2008/layout/LinedList"/>
    <dgm:cxn modelId="{72D7D77B-8D0B-DB4A-8E64-5FE1C15DC4AF}" type="presParOf" srcId="{FD5361C5-EE25-8E46-98B0-190D63E22D4E}" destId="{E01E2F8D-937F-2742-8429-5AE14CC1DE22}" srcOrd="0" destOrd="0" presId="urn:microsoft.com/office/officeart/2008/layout/LinedList"/>
    <dgm:cxn modelId="{DAEA9F7B-D786-D148-BCD7-A78C26EC75BB}" type="presParOf" srcId="{FD5361C5-EE25-8E46-98B0-190D63E22D4E}" destId="{5A7E9295-DB3C-E94E-A697-A5AC88AA4F23}" srcOrd="1" destOrd="0" presId="urn:microsoft.com/office/officeart/2008/layout/LinedList"/>
    <dgm:cxn modelId="{74B1A38C-E3EF-4342-B83C-E454FCF9E69F}" type="presParOf" srcId="{616519F8-BD17-6347-B873-DC1EC89187C3}" destId="{B00EF524-C86D-DF40-9CB3-34CD3ACD4D86}" srcOrd="2" destOrd="0" presId="urn:microsoft.com/office/officeart/2008/layout/LinedList"/>
    <dgm:cxn modelId="{93E24E94-4AB6-8440-BF49-227D1C870EE0}" type="presParOf" srcId="{616519F8-BD17-6347-B873-DC1EC89187C3}" destId="{0112FB1D-FEF4-D94E-870E-B4F959C537BB}" srcOrd="3" destOrd="0" presId="urn:microsoft.com/office/officeart/2008/layout/LinedList"/>
    <dgm:cxn modelId="{72B24476-4ADD-3143-8395-BD4B11851822}" type="presParOf" srcId="{0112FB1D-FEF4-D94E-870E-B4F959C537BB}" destId="{B8F9A7EB-131E-C54A-AAD7-38E68265A333}" srcOrd="0" destOrd="0" presId="urn:microsoft.com/office/officeart/2008/layout/LinedList"/>
    <dgm:cxn modelId="{8F2448D8-DFB9-1D4C-BB7A-31650A826C6D}" type="presParOf" srcId="{0112FB1D-FEF4-D94E-870E-B4F959C537BB}" destId="{90687C1A-9451-C54C-AE38-326959F864B6}" srcOrd="1" destOrd="0" presId="urn:microsoft.com/office/officeart/2008/layout/LinedList"/>
    <dgm:cxn modelId="{1843BA83-5E81-6243-A413-7C5294872C93}" type="presParOf" srcId="{616519F8-BD17-6347-B873-DC1EC89187C3}" destId="{7FA5C8C6-000B-2240-94BF-1356A1515C7C}" srcOrd="4" destOrd="0" presId="urn:microsoft.com/office/officeart/2008/layout/LinedList"/>
    <dgm:cxn modelId="{59A8894E-5DE2-D844-8F8E-C3F39FAB65D6}" type="presParOf" srcId="{616519F8-BD17-6347-B873-DC1EC89187C3}" destId="{3F725D43-EA47-0148-8135-C916F16C1FFB}" srcOrd="5" destOrd="0" presId="urn:microsoft.com/office/officeart/2008/layout/LinedList"/>
    <dgm:cxn modelId="{1CD942E7-443B-314D-9BA6-2049EA2D9F8D}" type="presParOf" srcId="{3F725D43-EA47-0148-8135-C916F16C1FFB}" destId="{8A591A3D-9277-0E41-8E82-89C2E7B1B795}" srcOrd="0" destOrd="0" presId="urn:microsoft.com/office/officeart/2008/layout/LinedList"/>
    <dgm:cxn modelId="{5377C7FE-0A43-3244-86C8-B6944284B935}" type="presParOf" srcId="{3F725D43-EA47-0148-8135-C916F16C1FFB}" destId="{4F726924-F9A0-0D4E-B0B7-BF90DF757349}" srcOrd="1" destOrd="0" presId="urn:microsoft.com/office/officeart/2008/layout/LinedList"/>
    <dgm:cxn modelId="{36E55D4D-EEDF-5640-9604-BBAF48F882CF}" type="presParOf" srcId="{616519F8-BD17-6347-B873-DC1EC89187C3}" destId="{B81F5F99-86DC-1E4C-A9C3-9EAB20C30C76}" srcOrd="6" destOrd="0" presId="urn:microsoft.com/office/officeart/2008/layout/LinedList"/>
    <dgm:cxn modelId="{A654DBC0-4D24-9241-BCE1-9BD79AB034A1}" type="presParOf" srcId="{616519F8-BD17-6347-B873-DC1EC89187C3}" destId="{00977708-096D-4B40-94E6-CE7840D507FE}" srcOrd="7" destOrd="0" presId="urn:microsoft.com/office/officeart/2008/layout/LinedList"/>
    <dgm:cxn modelId="{704AECEE-220D-A448-8CF8-3068A9EF6D26}" type="presParOf" srcId="{00977708-096D-4B40-94E6-CE7840D507FE}" destId="{167B80E7-6C1B-4946-A8A0-40268B751C5E}" srcOrd="0" destOrd="0" presId="urn:microsoft.com/office/officeart/2008/layout/LinedList"/>
    <dgm:cxn modelId="{788014DE-F2A7-5449-9C65-9239D88BD6B8}" type="presParOf" srcId="{00977708-096D-4B40-94E6-CE7840D507FE}" destId="{DD80356B-F221-124F-B9BF-67A52EB5FD5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C24C40-A186-3D45-BF5C-43217614E7A3}">
      <dsp:nvSpPr>
        <dsp:cNvPr id="0" name=""/>
        <dsp:cNvSpPr/>
      </dsp:nvSpPr>
      <dsp:spPr>
        <a:xfrm>
          <a:off x="0" y="63635"/>
          <a:ext cx="5508710" cy="8154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Recap Questions</a:t>
          </a:r>
        </a:p>
      </dsp:txBody>
      <dsp:txXfrm>
        <a:off x="39809" y="103444"/>
        <a:ext cx="5429092" cy="735872"/>
      </dsp:txXfrm>
    </dsp:sp>
    <dsp:sp modelId="{DFA1F1EB-6BB3-9C4D-9F55-90D9394A83F4}">
      <dsp:nvSpPr>
        <dsp:cNvPr id="0" name=""/>
        <dsp:cNvSpPr/>
      </dsp:nvSpPr>
      <dsp:spPr>
        <a:xfrm>
          <a:off x="0" y="977045"/>
          <a:ext cx="5508710" cy="815490"/>
        </a:xfrm>
        <a:prstGeom prst="round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Naming</a:t>
          </a:r>
        </a:p>
      </dsp:txBody>
      <dsp:txXfrm>
        <a:off x="39809" y="1016854"/>
        <a:ext cx="5429092" cy="735872"/>
      </dsp:txXfrm>
    </dsp:sp>
    <dsp:sp modelId="{1FE76F8F-1BFD-D445-8157-61F4D0AC23A0}">
      <dsp:nvSpPr>
        <dsp:cNvPr id="0" name=""/>
        <dsp:cNvSpPr/>
      </dsp:nvSpPr>
      <dsp:spPr>
        <a:xfrm>
          <a:off x="0" y="1890455"/>
          <a:ext cx="5508710" cy="815490"/>
        </a:xfrm>
        <a:prstGeom prst="round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Organisation</a:t>
          </a:r>
        </a:p>
      </dsp:txBody>
      <dsp:txXfrm>
        <a:off x="39809" y="1930264"/>
        <a:ext cx="5429092" cy="735872"/>
      </dsp:txXfrm>
    </dsp:sp>
    <dsp:sp modelId="{09256536-FEB9-0945-B221-B4023BDEE274}">
      <dsp:nvSpPr>
        <dsp:cNvPr id="0" name=""/>
        <dsp:cNvSpPr/>
      </dsp:nvSpPr>
      <dsp:spPr>
        <a:xfrm>
          <a:off x="0" y="2803866"/>
          <a:ext cx="5508710" cy="815490"/>
        </a:xfrm>
        <a:prstGeom prst="round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Structure</a:t>
          </a:r>
        </a:p>
      </dsp:txBody>
      <dsp:txXfrm>
        <a:off x="39809" y="2843675"/>
        <a:ext cx="5429092" cy="735872"/>
      </dsp:txXfrm>
    </dsp:sp>
    <dsp:sp modelId="{B8079D9F-1951-644B-8F5B-AF34063EAF2B}">
      <dsp:nvSpPr>
        <dsp:cNvPr id="0" name=""/>
        <dsp:cNvSpPr/>
      </dsp:nvSpPr>
      <dsp:spPr>
        <a:xfrm>
          <a:off x="0" y="3717276"/>
          <a:ext cx="5508710" cy="815490"/>
        </a:xfrm>
        <a:prstGeom prst="round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Constructs</a:t>
          </a:r>
        </a:p>
      </dsp:txBody>
      <dsp:txXfrm>
        <a:off x="39809" y="3757085"/>
        <a:ext cx="5429092" cy="735872"/>
      </dsp:txXfrm>
    </dsp:sp>
    <dsp:sp modelId="{E8049064-2F93-3540-A4B1-B359A8281077}">
      <dsp:nvSpPr>
        <dsp:cNvPr id="0" name=""/>
        <dsp:cNvSpPr/>
      </dsp:nvSpPr>
      <dsp:spPr>
        <a:xfrm>
          <a:off x="0" y="4630686"/>
          <a:ext cx="5508710" cy="81549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OOP</a:t>
          </a:r>
        </a:p>
      </dsp:txBody>
      <dsp:txXfrm>
        <a:off x="39809" y="4670495"/>
        <a:ext cx="5429092" cy="7358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FE2ECE-2A83-47F0-8780-E32C08A56ECD}">
      <dsp:nvSpPr>
        <dsp:cNvPr id="0" name=""/>
        <dsp:cNvSpPr/>
      </dsp:nvSpPr>
      <dsp:spPr>
        <a:xfrm>
          <a:off x="0" y="3692"/>
          <a:ext cx="5744684" cy="78648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E3769C-3DA5-45DE-9EC7-5DC9BD021871}">
      <dsp:nvSpPr>
        <dsp:cNvPr id="0" name=""/>
        <dsp:cNvSpPr/>
      </dsp:nvSpPr>
      <dsp:spPr>
        <a:xfrm>
          <a:off x="237910" y="180650"/>
          <a:ext cx="432565" cy="43256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21577B-0B5E-490E-9B52-E8607DC2C86F}">
      <dsp:nvSpPr>
        <dsp:cNvPr id="0" name=""/>
        <dsp:cNvSpPr/>
      </dsp:nvSpPr>
      <dsp:spPr>
        <a:xfrm>
          <a:off x="908386" y="3692"/>
          <a:ext cx="4836298" cy="7864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36" tIns="83236" rIns="83236" bIns="832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What is a variable ?</a:t>
          </a:r>
          <a:endParaRPr lang="en-US" sz="1900" kern="1200"/>
        </a:p>
      </dsp:txBody>
      <dsp:txXfrm>
        <a:off x="908386" y="3692"/>
        <a:ext cx="4836298" cy="786481"/>
      </dsp:txXfrm>
    </dsp:sp>
    <dsp:sp modelId="{6D29E58F-1212-48D0-9237-6210DE5BA87A}">
      <dsp:nvSpPr>
        <dsp:cNvPr id="0" name=""/>
        <dsp:cNvSpPr/>
      </dsp:nvSpPr>
      <dsp:spPr>
        <a:xfrm>
          <a:off x="0" y="986794"/>
          <a:ext cx="5744684" cy="78648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612786-50C9-406C-8FD4-A346B4FB1F49}">
      <dsp:nvSpPr>
        <dsp:cNvPr id="0" name=""/>
        <dsp:cNvSpPr/>
      </dsp:nvSpPr>
      <dsp:spPr>
        <a:xfrm>
          <a:off x="237910" y="1163753"/>
          <a:ext cx="432565" cy="43256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F9C17F-7104-4286-8EE2-373631DB4D44}">
      <dsp:nvSpPr>
        <dsp:cNvPr id="0" name=""/>
        <dsp:cNvSpPr/>
      </dsp:nvSpPr>
      <dsp:spPr>
        <a:xfrm>
          <a:off x="908386" y="986794"/>
          <a:ext cx="4836298" cy="7864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36" tIns="83236" rIns="83236" bIns="832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What is an array ?</a:t>
          </a:r>
          <a:endParaRPr lang="en-US" sz="1900" kern="1200"/>
        </a:p>
      </dsp:txBody>
      <dsp:txXfrm>
        <a:off x="908386" y="986794"/>
        <a:ext cx="4836298" cy="786481"/>
      </dsp:txXfrm>
    </dsp:sp>
    <dsp:sp modelId="{F65D22CF-211B-48ED-A7BF-1BD7690FEAF2}">
      <dsp:nvSpPr>
        <dsp:cNvPr id="0" name=""/>
        <dsp:cNvSpPr/>
      </dsp:nvSpPr>
      <dsp:spPr>
        <a:xfrm>
          <a:off x="0" y="1969897"/>
          <a:ext cx="5744684" cy="78648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632829-D8F3-4F6A-A40D-40247C2B942C}">
      <dsp:nvSpPr>
        <dsp:cNvPr id="0" name=""/>
        <dsp:cNvSpPr/>
      </dsp:nvSpPr>
      <dsp:spPr>
        <a:xfrm>
          <a:off x="237910" y="2146855"/>
          <a:ext cx="432565" cy="43256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8996AD-948D-436E-BCCF-26C340EC53FE}">
      <dsp:nvSpPr>
        <dsp:cNvPr id="0" name=""/>
        <dsp:cNvSpPr/>
      </dsp:nvSpPr>
      <dsp:spPr>
        <a:xfrm>
          <a:off x="908386" y="1969897"/>
          <a:ext cx="4836298" cy="7864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36" tIns="83236" rIns="83236" bIns="832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What is a function ?</a:t>
          </a:r>
          <a:endParaRPr lang="en-US" sz="1900" kern="1200"/>
        </a:p>
      </dsp:txBody>
      <dsp:txXfrm>
        <a:off x="908386" y="1969897"/>
        <a:ext cx="4836298" cy="786481"/>
      </dsp:txXfrm>
    </dsp:sp>
    <dsp:sp modelId="{E4F5655F-54EC-4CA2-884D-B24F6A565C03}">
      <dsp:nvSpPr>
        <dsp:cNvPr id="0" name=""/>
        <dsp:cNvSpPr/>
      </dsp:nvSpPr>
      <dsp:spPr>
        <a:xfrm>
          <a:off x="0" y="2952999"/>
          <a:ext cx="5744684" cy="78648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67648A-25CA-48A7-B8F2-7F391195635C}">
      <dsp:nvSpPr>
        <dsp:cNvPr id="0" name=""/>
        <dsp:cNvSpPr/>
      </dsp:nvSpPr>
      <dsp:spPr>
        <a:xfrm>
          <a:off x="237910" y="3129957"/>
          <a:ext cx="432565" cy="43256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5E6C7E-0C4B-48BD-A1CB-9620C5EEF7F2}">
      <dsp:nvSpPr>
        <dsp:cNvPr id="0" name=""/>
        <dsp:cNvSpPr/>
      </dsp:nvSpPr>
      <dsp:spPr>
        <a:xfrm>
          <a:off x="908386" y="2952999"/>
          <a:ext cx="4836298" cy="7864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36" tIns="83236" rIns="83236" bIns="832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Name a conditional construct</a:t>
          </a:r>
          <a:endParaRPr lang="en-US" sz="1900" kern="1200"/>
        </a:p>
      </dsp:txBody>
      <dsp:txXfrm>
        <a:off x="908386" y="2952999"/>
        <a:ext cx="4836298" cy="786481"/>
      </dsp:txXfrm>
    </dsp:sp>
    <dsp:sp modelId="{1C1CA14E-8C04-4D13-8C30-0B7AE8DEF685}">
      <dsp:nvSpPr>
        <dsp:cNvPr id="0" name=""/>
        <dsp:cNvSpPr/>
      </dsp:nvSpPr>
      <dsp:spPr>
        <a:xfrm>
          <a:off x="0" y="3936101"/>
          <a:ext cx="5744684" cy="78648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7107F9-D865-495B-90F6-53AF18170652}">
      <dsp:nvSpPr>
        <dsp:cNvPr id="0" name=""/>
        <dsp:cNvSpPr/>
      </dsp:nvSpPr>
      <dsp:spPr>
        <a:xfrm>
          <a:off x="237910" y="4113060"/>
          <a:ext cx="432565" cy="43256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09A404-342F-4994-9178-42CB13E59817}">
      <dsp:nvSpPr>
        <dsp:cNvPr id="0" name=""/>
        <dsp:cNvSpPr/>
      </dsp:nvSpPr>
      <dsp:spPr>
        <a:xfrm>
          <a:off x="908386" y="3936101"/>
          <a:ext cx="4836298" cy="7864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36" tIns="83236" rIns="83236" bIns="832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Name an iterative construct</a:t>
          </a:r>
          <a:endParaRPr lang="en-US" sz="1900" kern="1200"/>
        </a:p>
      </dsp:txBody>
      <dsp:txXfrm>
        <a:off x="908386" y="3936101"/>
        <a:ext cx="4836298" cy="7864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F46AF8-7AD0-6C4D-A4A3-7FA694E93E4D}">
      <dsp:nvSpPr>
        <dsp:cNvPr id="0" name=""/>
        <dsp:cNvSpPr/>
      </dsp:nvSpPr>
      <dsp:spPr>
        <a:xfrm>
          <a:off x="0" y="1080567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BD653F-3271-A542-93E9-83822329ED6C}">
      <dsp:nvSpPr>
        <dsp:cNvPr id="0" name=""/>
        <dsp:cNvSpPr/>
      </dsp:nvSpPr>
      <dsp:spPr>
        <a:xfrm>
          <a:off x="328612" y="1392749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Files allow for the separation of code into neat groups</a:t>
          </a:r>
        </a:p>
      </dsp:txBody>
      <dsp:txXfrm>
        <a:off x="383617" y="1447754"/>
        <a:ext cx="2847502" cy="1768010"/>
      </dsp:txXfrm>
    </dsp:sp>
    <dsp:sp modelId="{2050F0DF-B8A6-8741-9000-58F16DE3F24D}">
      <dsp:nvSpPr>
        <dsp:cNvPr id="0" name=""/>
        <dsp:cNvSpPr/>
      </dsp:nvSpPr>
      <dsp:spPr>
        <a:xfrm>
          <a:off x="3614737" y="1080567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0315CB-183D-A74A-A314-7429C5023990}">
      <dsp:nvSpPr>
        <dsp:cNvPr id="0" name=""/>
        <dsp:cNvSpPr/>
      </dsp:nvSpPr>
      <dsp:spPr>
        <a:xfrm>
          <a:off x="3943350" y="1392749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This is the same trick we used with the grouping of instructions into functions</a:t>
          </a:r>
        </a:p>
      </dsp:txBody>
      <dsp:txXfrm>
        <a:off x="3998355" y="1447754"/>
        <a:ext cx="2847502" cy="1768010"/>
      </dsp:txXfrm>
    </dsp:sp>
    <dsp:sp modelId="{B3903656-A25E-2143-A127-B2D6E7F1BA53}">
      <dsp:nvSpPr>
        <dsp:cNvPr id="0" name=""/>
        <dsp:cNvSpPr/>
      </dsp:nvSpPr>
      <dsp:spPr>
        <a:xfrm>
          <a:off x="7229475" y="1080567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7C8EFA-A8DF-944C-8050-40B7DA74693A}">
      <dsp:nvSpPr>
        <dsp:cNvPr id="0" name=""/>
        <dsp:cNvSpPr/>
      </dsp:nvSpPr>
      <dsp:spPr>
        <a:xfrm>
          <a:off x="7558087" y="1392749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This helps with readability and maintainability</a:t>
          </a:r>
        </a:p>
      </dsp:txBody>
      <dsp:txXfrm>
        <a:off x="7613092" y="1447754"/>
        <a:ext cx="2847502" cy="17680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2F9FE2-7516-40A7-8CF0-6E761A9543DB}">
      <dsp:nvSpPr>
        <dsp:cNvPr id="0" name=""/>
        <dsp:cNvSpPr/>
      </dsp:nvSpPr>
      <dsp:spPr>
        <a:xfrm>
          <a:off x="0" y="680"/>
          <a:ext cx="6269038" cy="159164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A3476C-74FA-4ABA-BFDA-23B2BDE51A9E}">
      <dsp:nvSpPr>
        <dsp:cNvPr id="0" name=""/>
        <dsp:cNvSpPr/>
      </dsp:nvSpPr>
      <dsp:spPr>
        <a:xfrm>
          <a:off x="481473" y="358800"/>
          <a:ext cx="875405" cy="87540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83B9C5-C0C6-4D87-9B32-1C1279E3304F}">
      <dsp:nvSpPr>
        <dsp:cNvPr id="0" name=""/>
        <dsp:cNvSpPr/>
      </dsp:nvSpPr>
      <dsp:spPr>
        <a:xfrm>
          <a:off x="1838352" y="680"/>
          <a:ext cx="4430685" cy="1591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49" tIns="168449" rIns="168449" bIns="16844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Storing data in a program can be achieved in many different ways</a:t>
          </a:r>
        </a:p>
      </dsp:txBody>
      <dsp:txXfrm>
        <a:off x="1838352" y="680"/>
        <a:ext cx="4430685" cy="1591647"/>
      </dsp:txXfrm>
    </dsp:sp>
    <dsp:sp modelId="{8CB47D14-4893-41C9-A775-CC950AFFCCBA}">
      <dsp:nvSpPr>
        <dsp:cNvPr id="0" name=""/>
        <dsp:cNvSpPr/>
      </dsp:nvSpPr>
      <dsp:spPr>
        <a:xfrm>
          <a:off x="0" y="1990238"/>
          <a:ext cx="6269038" cy="159164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C5ADBB-FB50-426B-A2AB-FB86B2F6387F}">
      <dsp:nvSpPr>
        <dsp:cNvPr id="0" name=""/>
        <dsp:cNvSpPr/>
      </dsp:nvSpPr>
      <dsp:spPr>
        <a:xfrm>
          <a:off x="481473" y="2348359"/>
          <a:ext cx="875405" cy="87540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407903-C711-418A-9C9E-556FF66D8E69}">
      <dsp:nvSpPr>
        <dsp:cNvPr id="0" name=""/>
        <dsp:cNvSpPr/>
      </dsp:nvSpPr>
      <dsp:spPr>
        <a:xfrm>
          <a:off x="1838352" y="1990238"/>
          <a:ext cx="2821067" cy="1591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49" tIns="168449" rIns="168449" bIns="16844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So far, we have seen</a:t>
          </a:r>
        </a:p>
      </dsp:txBody>
      <dsp:txXfrm>
        <a:off x="1838352" y="1990238"/>
        <a:ext cx="2821067" cy="1591647"/>
      </dsp:txXfrm>
    </dsp:sp>
    <dsp:sp modelId="{B1B7A9A7-2A4C-4397-9070-0732110ADB81}">
      <dsp:nvSpPr>
        <dsp:cNvPr id="0" name=""/>
        <dsp:cNvSpPr/>
      </dsp:nvSpPr>
      <dsp:spPr>
        <a:xfrm>
          <a:off x="4659419" y="1990238"/>
          <a:ext cx="1609618" cy="1591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49" tIns="168449" rIns="168449" bIns="168449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Variables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Arrays</a:t>
          </a:r>
        </a:p>
      </dsp:txBody>
      <dsp:txXfrm>
        <a:off x="4659419" y="1990238"/>
        <a:ext cx="1609618" cy="1591647"/>
      </dsp:txXfrm>
    </dsp:sp>
    <dsp:sp modelId="{8DB63F6A-3F0B-48E5-844E-697BF52D69E0}">
      <dsp:nvSpPr>
        <dsp:cNvPr id="0" name=""/>
        <dsp:cNvSpPr/>
      </dsp:nvSpPr>
      <dsp:spPr>
        <a:xfrm>
          <a:off x="0" y="3979797"/>
          <a:ext cx="6269038" cy="159164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354866-DC34-440C-A84A-ED2230201073}">
      <dsp:nvSpPr>
        <dsp:cNvPr id="0" name=""/>
        <dsp:cNvSpPr/>
      </dsp:nvSpPr>
      <dsp:spPr>
        <a:xfrm>
          <a:off x="481473" y="4337918"/>
          <a:ext cx="875405" cy="87540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EC8260-4A93-4800-84A5-59634206F254}">
      <dsp:nvSpPr>
        <dsp:cNvPr id="0" name=""/>
        <dsp:cNvSpPr/>
      </dsp:nvSpPr>
      <dsp:spPr>
        <a:xfrm>
          <a:off x="1838352" y="3979797"/>
          <a:ext cx="4430685" cy="1591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49" tIns="168449" rIns="168449" bIns="16844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There are yet more ways to organize and store data in c#</a:t>
          </a:r>
        </a:p>
      </dsp:txBody>
      <dsp:txXfrm>
        <a:off x="1838352" y="3979797"/>
        <a:ext cx="4430685" cy="15916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12FA4-9BEC-40AB-9313-D598FD1E4C93}">
      <dsp:nvSpPr>
        <dsp:cNvPr id="0" name=""/>
        <dsp:cNvSpPr/>
      </dsp:nvSpPr>
      <dsp:spPr>
        <a:xfrm>
          <a:off x="0" y="707092"/>
          <a:ext cx="10515600" cy="130540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407383-97C0-4352-843E-95CF544D2B57}">
      <dsp:nvSpPr>
        <dsp:cNvPr id="0" name=""/>
        <dsp:cNvSpPr/>
      </dsp:nvSpPr>
      <dsp:spPr>
        <a:xfrm>
          <a:off x="394883" y="1000807"/>
          <a:ext cx="717970" cy="7179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3587-E939-459B-BEC0-A9AB5CEC1CF8}">
      <dsp:nvSpPr>
        <dsp:cNvPr id="0" name=""/>
        <dsp:cNvSpPr/>
      </dsp:nvSpPr>
      <dsp:spPr>
        <a:xfrm>
          <a:off x="1507738" y="707092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There are instances where we may want to store many data attributes about a particular item</a:t>
          </a:r>
        </a:p>
      </dsp:txBody>
      <dsp:txXfrm>
        <a:off x="1507738" y="707092"/>
        <a:ext cx="9007861" cy="1305401"/>
      </dsp:txXfrm>
    </dsp:sp>
    <dsp:sp modelId="{6D3E2F1C-77B8-41B5-9E00-40D1675D9034}">
      <dsp:nvSpPr>
        <dsp:cNvPr id="0" name=""/>
        <dsp:cNvSpPr/>
      </dsp:nvSpPr>
      <dsp:spPr>
        <a:xfrm>
          <a:off x="0" y="2338844"/>
          <a:ext cx="10515600" cy="130540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9E8229-7998-45C3-A43B-B0920C1AF365}">
      <dsp:nvSpPr>
        <dsp:cNvPr id="0" name=""/>
        <dsp:cNvSpPr/>
      </dsp:nvSpPr>
      <dsp:spPr>
        <a:xfrm>
          <a:off x="394883" y="2632559"/>
          <a:ext cx="717970" cy="7179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26B750-0023-43DA-A24F-859063A919E4}">
      <dsp:nvSpPr>
        <dsp:cNvPr id="0" name=""/>
        <dsp:cNvSpPr/>
      </dsp:nvSpPr>
      <dsp:spPr>
        <a:xfrm>
          <a:off x="1507738" y="2338844"/>
          <a:ext cx="4732020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For this we can take many different routes:</a:t>
          </a:r>
        </a:p>
      </dsp:txBody>
      <dsp:txXfrm>
        <a:off x="1507738" y="2338844"/>
        <a:ext cx="4732020" cy="1305401"/>
      </dsp:txXfrm>
    </dsp:sp>
    <dsp:sp modelId="{8358C364-8B4A-4D54-B75A-51546CA09C63}">
      <dsp:nvSpPr>
        <dsp:cNvPr id="0" name=""/>
        <dsp:cNvSpPr/>
      </dsp:nvSpPr>
      <dsp:spPr>
        <a:xfrm>
          <a:off x="6239758" y="2338844"/>
          <a:ext cx="427584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Storage as many variables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 struct 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An object</a:t>
          </a:r>
        </a:p>
      </dsp:txBody>
      <dsp:txXfrm>
        <a:off x="6239758" y="2338844"/>
        <a:ext cx="4275841" cy="130540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F3D4B6-09C0-4743-AC2D-9AFBD58645DA}">
      <dsp:nvSpPr>
        <dsp:cNvPr id="0" name=""/>
        <dsp:cNvSpPr/>
      </dsp:nvSpPr>
      <dsp:spPr>
        <a:xfrm>
          <a:off x="0" y="70745"/>
          <a:ext cx="5508710" cy="12729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Grouped list of associated variables</a:t>
          </a:r>
          <a:endParaRPr lang="en-US" sz="3200" kern="1200"/>
        </a:p>
      </dsp:txBody>
      <dsp:txXfrm>
        <a:off x="62141" y="132886"/>
        <a:ext cx="5384428" cy="1148678"/>
      </dsp:txXfrm>
    </dsp:sp>
    <dsp:sp modelId="{2F762EBE-422F-184F-8C50-F6908BC3C190}">
      <dsp:nvSpPr>
        <dsp:cNvPr id="0" name=""/>
        <dsp:cNvSpPr/>
      </dsp:nvSpPr>
      <dsp:spPr>
        <a:xfrm>
          <a:off x="0" y="1435865"/>
          <a:ext cx="5508710" cy="1272960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Variables may be of different type / size</a:t>
          </a:r>
          <a:endParaRPr lang="en-US" sz="3200" kern="1200"/>
        </a:p>
      </dsp:txBody>
      <dsp:txXfrm>
        <a:off x="62141" y="1498006"/>
        <a:ext cx="5384428" cy="1148678"/>
      </dsp:txXfrm>
    </dsp:sp>
    <dsp:sp modelId="{BC55C346-779F-F142-BF9B-09C02D151077}">
      <dsp:nvSpPr>
        <dsp:cNvPr id="0" name=""/>
        <dsp:cNvSpPr/>
      </dsp:nvSpPr>
      <dsp:spPr>
        <a:xfrm>
          <a:off x="0" y="2800986"/>
          <a:ext cx="5508710" cy="127296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Provided type alias</a:t>
          </a:r>
          <a:endParaRPr lang="en-US" sz="3200" kern="1200"/>
        </a:p>
      </dsp:txBody>
      <dsp:txXfrm>
        <a:off x="62141" y="2863127"/>
        <a:ext cx="5384428" cy="1148678"/>
      </dsp:txXfrm>
    </dsp:sp>
    <dsp:sp modelId="{137FEAE5-09DF-7F40-B98F-02299E96BDA3}">
      <dsp:nvSpPr>
        <dsp:cNvPr id="0" name=""/>
        <dsp:cNvSpPr/>
      </dsp:nvSpPr>
      <dsp:spPr>
        <a:xfrm>
          <a:off x="0" y="4166106"/>
          <a:ext cx="5508710" cy="127296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Individual Entities</a:t>
          </a:r>
          <a:endParaRPr lang="en-US" sz="3200" kern="1200"/>
        </a:p>
      </dsp:txBody>
      <dsp:txXfrm>
        <a:off x="62141" y="4228247"/>
        <a:ext cx="5384428" cy="114867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3BEABA-14BD-1843-9378-4F65A7E25D50}">
      <dsp:nvSpPr>
        <dsp:cNvPr id="0" name=""/>
        <dsp:cNvSpPr/>
      </dsp:nvSpPr>
      <dsp:spPr>
        <a:xfrm>
          <a:off x="0" y="846391"/>
          <a:ext cx="6263640" cy="69556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Different data types</a:t>
          </a:r>
          <a:endParaRPr lang="en-US" sz="2900" kern="1200"/>
        </a:p>
      </dsp:txBody>
      <dsp:txXfrm>
        <a:off x="33955" y="880346"/>
        <a:ext cx="6195730" cy="627655"/>
      </dsp:txXfrm>
    </dsp:sp>
    <dsp:sp modelId="{7CE1ED6F-51D6-8B42-B2F7-3C14FF4B4CF7}">
      <dsp:nvSpPr>
        <dsp:cNvPr id="0" name=""/>
        <dsp:cNvSpPr/>
      </dsp:nvSpPr>
      <dsp:spPr>
        <a:xfrm>
          <a:off x="0" y="1625476"/>
          <a:ext cx="6263640" cy="695565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Staggered in size</a:t>
          </a:r>
          <a:endParaRPr lang="en-US" sz="2900" kern="1200"/>
        </a:p>
      </dsp:txBody>
      <dsp:txXfrm>
        <a:off x="33955" y="1659431"/>
        <a:ext cx="6195730" cy="627655"/>
      </dsp:txXfrm>
    </dsp:sp>
    <dsp:sp modelId="{2348A10A-1A4C-B141-A430-17B98B0D2D3F}">
      <dsp:nvSpPr>
        <dsp:cNvPr id="0" name=""/>
        <dsp:cNvSpPr/>
      </dsp:nvSpPr>
      <dsp:spPr>
        <a:xfrm>
          <a:off x="0" y="2404561"/>
          <a:ext cx="6263640" cy="695565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Easily created and referenced</a:t>
          </a:r>
          <a:endParaRPr lang="en-US" sz="2900" kern="1200"/>
        </a:p>
      </dsp:txBody>
      <dsp:txXfrm>
        <a:off x="33955" y="2438516"/>
        <a:ext cx="6195730" cy="627655"/>
      </dsp:txXfrm>
    </dsp:sp>
    <dsp:sp modelId="{EB230B5E-6E85-1444-8CEB-FC956220B4F2}">
      <dsp:nvSpPr>
        <dsp:cNvPr id="0" name=""/>
        <dsp:cNvSpPr/>
      </dsp:nvSpPr>
      <dsp:spPr>
        <a:xfrm>
          <a:off x="0" y="3183646"/>
          <a:ext cx="6263640" cy="695565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Publicly accessible members  by default</a:t>
          </a:r>
          <a:endParaRPr lang="en-US" sz="2900" kern="1200"/>
        </a:p>
      </dsp:txBody>
      <dsp:txXfrm>
        <a:off x="33955" y="3217601"/>
        <a:ext cx="6195730" cy="627655"/>
      </dsp:txXfrm>
    </dsp:sp>
    <dsp:sp modelId="{4C8758B4-6DAA-AD4D-A442-9F97B2067A4A}">
      <dsp:nvSpPr>
        <dsp:cNvPr id="0" name=""/>
        <dsp:cNvSpPr/>
      </dsp:nvSpPr>
      <dsp:spPr>
        <a:xfrm>
          <a:off x="0" y="3962731"/>
          <a:ext cx="6263640" cy="695565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Make code a little more manageable</a:t>
          </a:r>
          <a:endParaRPr lang="en-US" sz="2900" kern="1200"/>
        </a:p>
      </dsp:txBody>
      <dsp:txXfrm>
        <a:off x="33955" y="3996686"/>
        <a:ext cx="6195730" cy="62765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81732E-DB0A-A04F-B5C5-889FB3E67855}">
      <dsp:nvSpPr>
        <dsp:cNvPr id="0" name=""/>
        <dsp:cNvSpPr/>
      </dsp:nvSpPr>
      <dsp:spPr>
        <a:xfrm>
          <a:off x="0" y="361583"/>
          <a:ext cx="6263640" cy="23072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800" kern="1200"/>
            <a:t>Publicly accessible by default</a:t>
          </a:r>
          <a:endParaRPr lang="en-US" sz="5800" kern="1200"/>
        </a:p>
      </dsp:txBody>
      <dsp:txXfrm>
        <a:off x="112630" y="474213"/>
        <a:ext cx="6038380" cy="2081980"/>
      </dsp:txXfrm>
    </dsp:sp>
    <dsp:sp modelId="{FA0DE568-F4E8-B849-9B66-ACEEC787E471}">
      <dsp:nvSpPr>
        <dsp:cNvPr id="0" name=""/>
        <dsp:cNvSpPr/>
      </dsp:nvSpPr>
      <dsp:spPr>
        <a:xfrm>
          <a:off x="0" y="2835864"/>
          <a:ext cx="6263640" cy="230724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800" kern="1200"/>
            <a:t>Hangover from C development</a:t>
          </a:r>
          <a:endParaRPr lang="en-US" sz="5800" kern="1200"/>
        </a:p>
      </dsp:txBody>
      <dsp:txXfrm>
        <a:off x="112630" y="2948494"/>
        <a:ext cx="6038380" cy="20819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B20909-A47C-49AE-9B24-0F1693EEBC27}">
      <dsp:nvSpPr>
        <dsp:cNvPr id="0" name=""/>
        <dsp:cNvSpPr/>
      </dsp:nvSpPr>
      <dsp:spPr>
        <a:xfrm>
          <a:off x="0" y="2364"/>
          <a:ext cx="6117335" cy="11983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2078D0-4277-47AD-9600-56EE08DF71AB}">
      <dsp:nvSpPr>
        <dsp:cNvPr id="0" name=""/>
        <dsp:cNvSpPr/>
      </dsp:nvSpPr>
      <dsp:spPr>
        <a:xfrm>
          <a:off x="362489" y="271984"/>
          <a:ext cx="659071" cy="6590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ED87B3-9715-4324-A88A-258E92655192}">
      <dsp:nvSpPr>
        <dsp:cNvPr id="0" name=""/>
        <dsp:cNvSpPr/>
      </dsp:nvSpPr>
      <dsp:spPr>
        <a:xfrm>
          <a:off x="1384050" y="2364"/>
          <a:ext cx="4733285" cy="1198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821" tIns="126821" rIns="126821" bIns="1268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Is a programming paradigm</a:t>
          </a:r>
          <a:endParaRPr lang="en-US" sz="2200" kern="1200"/>
        </a:p>
      </dsp:txBody>
      <dsp:txXfrm>
        <a:off x="1384050" y="2364"/>
        <a:ext cx="4733285" cy="1198312"/>
      </dsp:txXfrm>
    </dsp:sp>
    <dsp:sp modelId="{CDCF613F-479A-4E93-8441-360EA7825E4C}">
      <dsp:nvSpPr>
        <dsp:cNvPr id="0" name=""/>
        <dsp:cNvSpPr/>
      </dsp:nvSpPr>
      <dsp:spPr>
        <a:xfrm>
          <a:off x="0" y="1500254"/>
          <a:ext cx="6117335" cy="119831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95CE4D-722C-4CB6-BFB8-FBB947A6190C}">
      <dsp:nvSpPr>
        <dsp:cNvPr id="0" name=""/>
        <dsp:cNvSpPr/>
      </dsp:nvSpPr>
      <dsp:spPr>
        <a:xfrm>
          <a:off x="362489" y="1769874"/>
          <a:ext cx="659071" cy="6590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17D008-5412-4975-AF6D-BEE08D80FFE3}">
      <dsp:nvSpPr>
        <dsp:cNvPr id="0" name=""/>
        <dsp:cNvSpPr/>
      </dsp:nvSpPr>
      <dsp:spPr>
        <a:xfrm>
          <a:off x="1384050" y="1500254"/>
          <a:ext cx="4733285" cy="1198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821" tIns="126821" rIns="126821" bIns="1268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Non-procedural approach.</a:t>
          </a:r>
          <a:endParaRPr lang="en-US" sz="2200" kern="1200"/>
        </a:p>
      </dsp:txBody>
      <dsp:txXfrm>
        <a:off x="1384050" y="1500254"/>
        <a:ext cx="4733285" cy="1198312"/>
      </dsp:txXfrm>
    </dsp:sp>
    <dsp:sp modelId="{E6EC70C8-E34C-4150-AB14-9D7BA4A2D39E}">
      <dsp:nvSpPr>
        <dsp:cNvPr id="0" name=""/>
        <dsp:cNvSpPr/>
      </dsp:nvSpPr>
      <dsp:spPr>
        <a:xfrm>
          <a:off x="0" y="2998145"/>
          <a:ext cx="6117335" cy="119831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F9BEE1-D6AF-46C1-8059-9B50BBC39E86}">
      <dsp:nvSpPr>
        <dsp:cNvPr id="0" name=""/>
        <dsp:cNvSpPr/>
      </dsp:nvSpPr>
      <dsp:spPr>
        <a:xfrm>
          <a:off x="362489" y="3267765"/>
          <a:ext cx="659071" cy="6590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461CAD-CA21-4E68-96F3-7B597659C11D}">
      <dsp:nvSpPr>
        <dsp:cNvPr id="0" name=""/>
        <dsp:cNvSpPr/>
      </dsp:nvSpPr>
      <dsp:spPr>
        <a:xfrm>
          <a:off x="1384050" y="2998145"/>
          <a:ext cx="4733285" cy="1198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821" tIns="126821" rIns="126821" bIns="1268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Contained entities called objects to store both data and provide functionality.</a:t>
          </a:r>
          <a:endParaRPr lang="en-US" sz="2200" kern="1200"/>
        </a:p>
      </dsp:txBody>
      <dsp:txXfrm>
        <a:off x="1384050" y="2998145"/>
        <a:ext cx="4733285" cy="1198312"/>
      </dsp:txXfrm>
    </dsp:sp>
    <dsp:sp modelId="{7D73E686-89FB-4463-881C-BB7D0FD99D34}">
      <dsp:nvSpPr>
        <dsp:cNvPr id="0" name=""/>
        <dsp:cNvSpPr/>
      </dsp:nvSpPr>
      <dsp:spPr>
        <a:xfrm>
          <a:off x="0" y="4496035"/>
          <a:ext cx="6117335" cy="119831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534D38-8271-4EB2-BFBA-27D506BD9AE2}">
      <dsp:nvSpPr>
        <dsp:cNvPr id="0" name=""/>
        <dsp:cNvSpPr/>
      </dsp:nvSpPr>
      <dsp:spPr>
        <a:xfrm>
          <a:off x="362489" y="4765655"/>
          <a:ext cx="659071" cy="659071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2DF38A-B52D-4198-BDAE-E215EB6EB887}">
      <dsp:nvSpPr>
        <dsp:cNvPr id="0" name=""/>
        <dsp:cNvSpPr/>
      </dsp:nvSpPr>
      <dsp:spPr>
        <a:xfrm>
          <a:off x="1384050" y="4496035"/>
          <a:ext cx="4733285" cy="1198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821" tIns="126821" rIns="126821" bIns="1268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Prescriptive definitions given of the structure of what an object will contain (classes)</a:t>
          </a:r>
          <a:endParaRPr lang="en-US" sz="2200" kern="1200"/>
        </a:p>
      </dsp:txBody>
      <dsp:txXfrm>
        <a:off x="1384050" y="4496035"/>
        <a:ext cx="4733285" cy="119831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40A585-7892-9E42-8340-74C366CE2BCD}">
      <dsp:nvSpPr>
        <dsp:cNvPr id="0" name=""/>
        <dsp:cNvSpPr/>
      </dsp:nvSpPr>
      <dsp:spPr>
        <a:xfrm>
          <a:off x="0" y="671"/>
          <a:ext cx="626364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12FC35-0B27-3C4C-BD59-89A85285B361}">
      <dsp:nvSpPr>
        <dsp:cNvPr id="0" name=""/>
        <dsp:cNvSpPr/>
      </dsp:nvSpPr>
      <dsp:spPr>
        <a:xfrm>
          <a:off x="0" y="671"/>
          <a:ext cx="6263640" cy="110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t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kern="1200"/>
            <a:t>encapsulation</a:t>
          </a:r>
        </a:p>
      </dsp:txBody>
      <dsp:txXfrm>
        <a:off x="0" y="671"/>
        <a:ext cx="6263640" cy="1100668"/>
      </dsp:txXfrm>
    </dsp:sp>
    <dsp:sp modelId="{AEE3A882-E278-5E43-AC3A-146B8BB55654}">
      <dsp:nvSpPr>
        <dsp:cNvPr id="0" name=""/>
        <dsp:cNvSpPr/>
      </dsp:nvSpPr>
      <dsp:spPr>
        <a:xfrm>
          <a:off x="0" y="1101340"/>
          <a:ext cx="626364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7B3319-E711-0845-BB7F-06731A1EE267}">
      <dsp:nvSpPr>
        <dsp:cNvPr id="0" name=""/>
        <dsp:cNvSpPr/>
      </dsp:nvSpPr>
      <dsp:spPr>
        <a:xfrm>
          <a:off x="0" y="1101340"/>
          <a:ext cx="6263640" cy="110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t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kern="1200"/>
            <a:t>polymorphism</a:t>
          </a:r>
        </a:p>
      </dsp:txBody>
      <dsp:txXfrm>
        <a:off x="0" y="1101340"/>
        <a:ext cx="6263640" cy="1100668"/>
      </dsp:txXfrm>
    </dsp:sp>
    <dsp:sp modelId="{B51B993B-FC23-6F46-B33A-4273ECD366EB}">
      <dsp:nvSpPr>
        <dsp:cNvPr id="0" name=""/>
        <dsp:cNvSpPr/>
      </dsp:nvSpPr>
      <dsp:spPr>
        <a:xfrm>
          <a:off x="0" y="2202009"/>
          <a:ext cx="626364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6BD7E9-4C02-4542-BD6D-B3ADCDF03EE2}">
      <dsp:nvSpPr>
        <dsp:cNvPr id="0" name=""/>
        <dsp:cNvSpPr/>
      </dsp:nvSpPr>
      <dsp:spPr>
        <a:xfrm>
          <a:off x="0" y="2202009"/>
          <a:ext cx="6263640" cy="110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t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kern="1200"/>
            <a:t>inheritance</a:t>
          </a:r>
        </a:p>
      </dsp:txBody>
      <dsp:txXfrm>
        <a:off x="0" y="2202009"/>
        <a:ext cx="6263640" cy="1100668"/>
      </dsp:txXfrm>
    </dsp:sp>
    <dsp:sp modelId="{4E321B05-81B5-A043-BFFC-9387812C8202}">
      <dsp:nvSpPr>
        <dsp:cNvPr id="0" name=""/>
        <dsp:cNvSpPr/>
      </dsp:nvSpPr>
      <dsp:spPr>
        <a:xfrm>
          <a:off x="0" y="3302678"/>
          <a:ext cx="626364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880118-BA13-5B43-8317-1CCCDE6C4C77}">
      <dsp:nvSpPr>
        <dsp:cNvPr id="0" name=""/>
        <dsp:cNvSpPr/>
      </dsp:nvSpPr>
      <dsp:spPr>
        <a:xfrm>
          <a:off x="0" y="3302678"/>
          <a:ext cx="6263640" cy="110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t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kern="1200"/>
            <a:t>abstraction</a:t>
          </a:r>
        </a:p>
      </dsp:txBody>
      <dsp:txXfrm>
        <a:off x="0" y="3302678"/>
        <a:ext cx="6263640" cy="1100668"/>
      </dsp:txXfrm>
    </dsp:sp>
    <dsp:sp modelId="{55B84AC0-7D57-BA43-9218-65EF1DEC258C}">
      <dsp:nvSpPr>
        <dsp:cNvPr id="0" name=""/>
        <dsp:cNvSpPr/>
      </dsp:nvSpPr>
      <dsp:spPr>
        <a:xfrm>
          <a:off x="0" y="4403347"/>
          <a:ext cx="626364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457EE5-0DF2-FC49-BA61-BD5209B643CA}">
      <dsp:nvSpPr>
        <dsp:cNvPr id="0" name=""/>
        <dsp:cNvSpPr/>
      </dsp:nvSpPr>
      <dsp:spPr>
        <a:xfrm>
          <a:off x="0" y="4403347"/>
          <a:ext cx="6263640" cy="110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t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kern="1200"/>
            <a:t>reuse</a:t>
          </a:r>
        </a:p>
      </dsp:txBody>
      <dsp:txXfrm>
        <a:off x="0" y="4403347"/>
        <a:ext cx="6263640" cy="110066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A232F6-3DD0-774B-ACB2-EFFB99CF26FA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8B0D6F-7DE6-024E-965C-4A6C2818064F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The concept of object orientation permits the realization of these entities in our software</a:t>
          </a:r>
        </a:p>
      </dsp:txBody>
      <dsp:txXfrm>
        <a:off x="0" y="0"/>
        <a:ext cx="6900512" cy="1384035"/>
      </dsp:txXfrm>
    </dsp:sp>
    <dsp:sp modelId="{4D32336F-E800-804F-8783-377C818D0289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CF9FC4-B172-2947-9480-E693F4B9AEE7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Having a means of representing real world entities it turns out is useful</a:t>
          </a:r>
        </a:p>
      </dsp:txBody>
      <dsp:txXfrm>
        <a:off x="0" y="1384035"/>
        <a:ext cx="6900512" cy="1384035"/>
      </dsp:txXfrm>
    </dsp:sp>
    <dsp:sp modelId="{A01EF091-96E6-1C44-8659-D1CC998077D9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659118-6779-8B47-8CBA-762CB698A75A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Think about our student example</a:t>
          </a:r>
        </a:p>
      </dsp:txBody>
      <dsp:txXfrm>
        <a:off x="0" y="2768070"/>
        <a:ext cx="6900512" cy="1384035"/>
      </dsp:txXfrm>
    </dsp:sp>
    <dsp:sp modelId="{0A1A3847-A00B-BB4D-9689-1EF19B510E49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7FADEC-7400-924C-A076-9ECB19B95153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A student is not just a number</a:t>
          </a:r>
        </a:p>
      </dsp:txBody>
      <dsp:txXfrm>
        <a:off x="0" y="4152105"/>
        <a:ext cx="6900512" cy="138403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1EC5B5-C42C-A64E-AEBD-46D84AF33BE9}">
      <dsp:nvSpPr>
        <dsp:cNvPr id="0" name=""/>
        <dsp:cNvSpPr/>
      </dsp:nvSpPr>
      <dsp:spPr>
        <a:xfrm>
          <a:off x="0" y="386670"/>
          <a:ext cx="6900512" cy="6715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A student has many properties or attributes:</a:t>
          </a:r>
        </a:p>
      </dsp:txBody>
      <dsp:txXfrm>
        <a:off x="32784" y="419454"/>
        <a:ext cx="6834944" cy="606012"/>
      </dsp:txXfrm>
    </dsp:sp>
    <dsp:sp modelId="{0CF9DF6A-54AD-714D-A73A-46AB530BC0C6}">
      <dsp:nvSpPr>
        <dsp:cNvPr id="0" name=""/>
        <dsp:cNvSpPr/>
      </dsp:nvSpPr>
      <dsp:spPr>
        <a:xfrm>
          <a:off x="0" y="1058250"/>
          <a:ext cx="6900512" cy="1912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9091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A name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A number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A year of study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A pathway code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An age</a:t>
          </a:r>
        </a:p>
      </dsp:txBody>
      <dsp:txXfrm>
        <a:off x="0" y="1058250"/>
        <a:ext cx="6900512" cy="1912680"/>
      </dsp:txXfrm>
    </dsp:sp>
    <dsp:sp modelId="{6F5D46DA-62F5-0F41-BCF5-B62E7BCC4F62}">
      <dsp:nvSpPr>
        <dsp:cNvPr id="0" name=""/>
        <dsp:cNvSpPr/>
      </dsp:nvSpPr>
      <dsp:spPr>
        <a:xfrm>
          <a:off x="0" y="2970930"/>
          <a:ext cx="6900512" cy="67158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A student can also perform actions:</a:t>
          </a:r>
        </a:p>
      </dsp:txBody>
      <dsp:txXfrm>
        <a:off x="32784" y="3003714"/>
        <a:ext cx="6834944" cy="606012"/>
      </dsp:txXfrm>
    </dsp:sp>
    <dsp:sp modelId="{15DCCA44-71E1-A546-B16B-FC61B333B226}">
      <dsp:nvSpPr>
        <dsp:cNvPr id="0" name=""/>
        <dsp:cNvSpPr/>
      </dsp:nvSpPr>
      <dsp:spPr>
        <a:xfrm>
          <a:off x="0" y="3642510"/>
          <a:ext cx="6900512" cy="150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9091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Attend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Submit work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View grades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Respond to questions</a:t>
          </a:r>
        </a:p>
      </dsp:txBody>
      <dsp:txXfrm>
        <a:off x="0" y="3642510"/>
        <a:ext cx="6900512" cy="150696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8DEAFE-4450-9346-A98F-279C041F33BE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1E2F8D-937F-2742-8429-5AE14CC1DE22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The use of this approach resembles what could be considered smaller subsets of programs</a:t>
          </a:r>
        </a:p>
      </dsp:txBody>
      <dsp:txXfrm>
        <a:off x="0" y="0"/>
        <a:ext cx="6900512" cy="1384035"/>
      </dsp:txXfrm>
    </dsp:sp>
    <dsp:sp modelId="{B00EF524-C86D-DF40-9CB3-34CD3ACD4D86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F9A7EB-131E-C54A-AAD7-38E68265A333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Fortunately c# permits the neat packaging of this into different files</a:t>
          </a:r>
        </a:p>
      </dsp:txBody>
      <dsp:txXfrm>
        <a:off x="0" y="1384035"/>
        <a:ext cx="6900512" cy="1384035"/>
      </dsp:txXfrm>
    </dsp:sp>
    <dsp:sp modelId="{7FA5C8C6-000B-2240-94BF-1356A1515C7C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591A3D-9277-0E41-8E82-89C2E7B1B795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A class can be contained within the program.cs file or a separate file created for it</a:t>
          </a:r>
        </a:p>
      </dsp:txBody>
      <dsp:txXfrm>
        <a:off x="0" y="2768070"/>
        <a:ext cx="6900512" cy="1384035"/>
      </dsp:txXfrm>
    </dsp:sp>
    <dsp:sp modelId="{B81F5F99-86DC-1E4C-A9C3-9EAB20C30C76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B80E7-6C1B-4946-A8A0-40268B751C5E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The aim of this is once again for maintainability</a:t>
          </a:r>
        </a:p>
      </dsp:txBody>
      <dsp:txXfrm>
        <a:off x="0" y="4152105"/>
        <a:ext cx="6900512" cy="13840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F6374-AD00-104E-AF8A-839F911FB5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1F359A-558E-0D4E-9147-6B8AF076C6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2B4AF-97D8-7744-B404-E9A3C89D5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E277F-46A2-5448-A000-4DA18B9A6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F073EC-6A16-7241-BB2B-128BA1461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3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17539-B65E-B045-BF05-D843FBA50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6C62D-5E4B-B342-903D-E65F80042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C1313-A3B7-354E-B1CC-BD53C7D00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435BC-0962-DB41-A4BC-A96B6C1DC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9EC139-50EC-1743-AF8A-5917EF0D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856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2CEE9-5A87-B641-81CC-89438427F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4A56A4-8223-2645-A863-C67DA07E53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F5FE74-1621-2142-8CE3-92AF8F17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6981A7-3DAC-8D49-B97B-010B46B66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42200-2A7B-AB4A-AF22-94104A1CE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562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34CF1-B34D-8D4C-87A5-8E3638E2B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F750A0-A946-1241-9C58-6AC8F595DA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47BCD9-1854-704F-9FF4-B2E927673D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B50C87-B619-BD4D-B276-6B3147984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7153DA-8EB4-244E-A934-559FEFBED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B71B95-6501-4B4B-911F-64519A0B5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551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6A8BB4-2D28-A64E-88B4-037D94E82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70F4F-6F49-A54C-B58C-2A24B4E4BB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EE5037-B59F-7C4C-9D1D-FB67C0128D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CB9E6C-D5FD-E940-BA4E-BED41B00F9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9594AF-0825-ED46-998B-4D72640964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FD5199-1D28-1245-92A9-CBD161980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ED2AC4-32B0-234A-8A78-90AAC08B0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1FF902-0780-8047-82E8-81C28827C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875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0722D-656B-EE4E-9155-930053FD5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5DA75F-B575-F743-82FD-CE08AE541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A25FEA-DBE8-BF4B-AC4A-95044DE94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B552A4-1E7F-D348-98E3-E3AC35A4A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23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F4B510-F553-B54C-B430-78ACB7C95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D843E9-0869-3145-9496-1772626EC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092F93-8CC8-D245-BC5D-C45291545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187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805B7-242B-3149-AFEA-BD6E9BFFF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991D4-E09B-8B40-A0D4-690650EAA1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759982-0423-B64C-BBE0-AF0574B0F4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44E053-93BB-8644-8567-FB7E7CA18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67679B-4E88-4840-9647-AED02D4F9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52B128-B66C-8246-AB9B-871579D44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222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BE2CC-3AD4-7B42-8DAE-97E433640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081BA0-CCB0-B342-8F8A-6E79F93E21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B6FE2F-36C9-5B44-BA43-07E19A713E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1305B8-1BAF-6648-B7BF-CF31D8625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3087C5-3EA5-3342-8A68-2AE399805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C6EFAE-875C-AD47-ACFF-C0B0DBB87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651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88B34-F2D8-6A40-BC18-0F58D5130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F660E7-614E-BA46-A011-BC965BCF18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901CBD-45CB-D24F-9C98-3BCD78C2D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823534-4D6B-B443-B24C-AB7B35FDB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4A91A6-3D75-9C4F-BCD8-538F33DFE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281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133F79-6B4D-5940-801F-3E1BF01877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F36014-08E5-EA42-9BAF-A659CB06B1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FEACB-56D6-F842-9AD4-B8C8A1D7D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A4FB5-4410-034F-9728-DD66EAC57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E4C98-1CD2-0A44-9757-BF6C803AC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586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A70FDF-BA76-BB49-93AF-158CEDD52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AB43DD-0EFF-A247-8864-ECF81685B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3209FD-89DD-0141-ADD5-E1654E9EE3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6F4B3-49F9-ED46-B665-933E98E8C557}" type="datetimeFigureOut">
              <a:rPr lang="en-US" smtClean="0"/>
              <a:t>2/9/22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E35324-1CE0-2941-9BA8-45B35A0C45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B9220-D430-5D49-AC61-E5185A396E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37436-9AC6-C54E-BCEC-DA8C6AEF1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268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op view of a circular staircase">
            <a:extLst>
              <a:ext uri="{FF2B5EF4-FFF2-40B4-BE49-F238E27FC236}">
                <a16:creationId xmlns:a16="http://schemas.microsoft.com/office/drawing/2014/main" id="{75FFF74E-8A0B-4FDF-8D97-87723D8750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5174" b="556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DF658B-6595-9449-9C22-9DF27968DF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Conventions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E0A7DC-A023-7A4B-AC60-E96295E5E1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881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FEB548-CACC-4915-BA3A-ECFAD4BE0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37DD617-02C2-4388-A86E-BAB7BD2847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971532D-ED15-4EA1-8D74-8B9D49117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3E0E949-6174-47F4-871C-39B2BE7B4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A81FA79-0462-498C-A7A0-4F97CB9BD0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B13F096-ACB3-4289-ADE9-7BCF5727CE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42D1F89-7331-4DB6-9053-DE817E604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527D98C-AF53-420B-A7B6-DD5AA7D53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9F0B76EE-9601-45D1-815F-6B076D42F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F5FB023-5222-4B9E-B6D1-A5040E4CE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AAEED21-38DA-46C2-93A3-F597C8761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7EFB714-3172-4F11-BA4B-04073494A7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8783C632-F1E2-40EE-AFA0-EF8D52D677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980DE84-E4A8-4C12-97F1-AADA86FFB0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7A4FCEB1-CD0B-4966-8A9D-F458E4F79B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3866B94-A099-49F6-A378-974CED7F57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103C908-3FF0-4A95-851C-DF3C650FF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AF400D3-D15B-4146-82E6-B2FC1194FE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02F76C8-7CAD-4B72-BD0D-072D2AFA0C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5CEBAD8-9DE5-4790-9CD4-C384EB371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D3B7B9BA-215A-4923-954F-3DAE9523AB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4013081-B23F-45CB-A45B-562B629ADB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B8B11FB-E867-4638-B75F-B4B7DBDDB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BC84FC8-9600-4AE5-9E77-38E2363A30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3514F95D-50D5-4B76-B347-91D1D76F8F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85455D4-020C-4462-8A90-3B6434A50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57F7687-AC54-214C-994B-3DE2DB452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0935"/>
            <a:ext cx="4948230" cy="5509815"/>
          </a:xfrm>
          <a:noFill/>
        </p:spPr>
        <p:txBody>
          <a:bodyPr anchor="t">
            <a:normAutofit/>
          </a:bodyPr>
          <a:lstStyle/>
          <a:p>
            <a:r>
              <a:rPr lang="en-US" sz="4800"/>
              <a:t>Itinerary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3554CC6-2BB5-4368-BF1B-4BC8B69612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1667671"/>
              </p:ext>
            </p:extLst>
          </p:nvPr>
        </p:nvGraphicFramePr>
        <p:xfrm>
          <a:off x="5815855" y="546369"/>
          <a:ext cx="5508711" cy="5509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32993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4E4E3-603B-47FE-BB71-62C53E56F4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8268" b="7146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EC3770-744F-3E4F-9810-FC13DC642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Recap Questions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28CB338-D49C-42E6-8363-588FF2DF1A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6982836"/>
              </p:ext>
            </p:extLst>
          </p:nvPr>
        </p:nvGraphicFramePr>
        <p:xfrm>
          <a:off x="5155379" y="1065862"/>
          <a:ext cx="5744685" cy="4726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674174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!!BGRectangle">
            <a:extLst>
              <a:ext uri="{FF2B5EF4-FFF2-40B4-BE49-F238E27FC236}">
                <a16:creationId xmlns:a16="http://schemas.microsoft.com/office/drawing/2014/main" id="{25E8815A-9407-4234-B08F-A1E49DCD7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6182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72D4D1-076F-49D3-9889-EFC4F6D7C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Camel in a desert">
            <a:extLst>
              <a:ext uri="{FF2B5EF4-FFF2-40B4-BE49-F238E27FC236}">
                <a16:creationId xmlns:a16="http://schemas.microsoft.com/office/drawing/2014/main" id="{14B13191-CBE1-4F4F-9CA1-68C074A222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4569" b="1116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CA4553C-C2AA-B243-A98C-8A95D185C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chemeClr val="bg1"/>
                </a:solidFill>
              </a:rPr>
              <a:t>Naming Conventions; Variables</a:t>
            </a:r>
          </a:p>
        </p:txBody>
      </p:sp>
      <p:sp>
        <p:nvSpPr>
          <p:cNvPr id="13" name="!!Line">
            <a:extLst>
              <a:ext uri="{FF2B5EF4-FFF2-40B4-BE49-F238E27FC236}">
                <a16:creationId xmlns:a16="http://schemas.microsoft.com/office/drawing/2014/main" id="{C9C56819-FD02-4626-ABF5-85C7463C9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0580" y="2057400"/>
            <a:ext cx="27432" cy="274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9BEB0C-D609-4B4A-ABFA-0005C8D90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chemeClr val="bg1"/>
                </a:solidFill>
              </a:rPr>
              <a:t>Variables</a:t>
            </a:r>
          </a:p>
          <a:p>
            <a:pPr lvl="1"/>
            <a:r>
              <a:rPr lang="en-GB">
                <a:solidFill>
                  <a:schemeClr val="bg1"/>
                </a:solidFill>
              </a:rPr>
              <a:t>Descriptive</a:t>
            </a:r>
          </a:p>
          <a:p>
            <a:pPr lvl="1"/>
            <a:r>
              <a:rPr lang="en-GB">
                <a:solidFill>
                  <a:schemeClr val="bg1"/>
                </a:solidFill>
              </a:rPr>
              <a:t>Cannot start with a numeric value</a:t>
            </a:r>
          </a:p>
          <a:p>
            <a:pPr lvl="1"/>
            <a:r>
              <a:rPr lang="en-GB">
                <a:solidFill>
                  <a:schemeClr val="bg1"/>
                </a:solidFill>
              </a:rPr>
              <a:t>Camel Case</a:t>
            </a:r>
          </a:p>
          <a:p>
            <a:endParaRPr 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778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C204BE-35C3-D844-8BA0-BD14B191C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US" sz="6700">
                <a:solidFill>
                  <a:schemeClr val="bg1"/>
                </a:solidFill>
              </a:rPr>
              <a:t>Naming Conventions; Functions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AAE4D-848E-A34B-961E-36F2BD81D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Functions</a:t>
            </a:r>
          </a:p>
          <a:p>
            <a:pPr lvl="1"/>
            <a:r>
              <a:rPr lang="en-GB" sz="2000">
                <a:solidFill>
                  <a:schemeClr val="bg1"/>
                </a:solidFill>
              </a:rPr>
              <a:t>Indicative</a:t>
            </a:r>
          </a:p>
          <a:p>
            <a:pPr lvl="1"/>
            <a:r>
              <a:rPr lang="en-GB" sz="2000">
                <a:solidFill>
                  <a:schemeClr val="bg1"/>
                </a:solidFill>
              </a:rPr>
              <a:t>Concise</a:t>
            </a:r>
          </a:p>
          <a:p>
            <a:pPr lvl="1"/>
            <a:r>
              <a:rPr lang="en-GB" sz="2000">
                <a:solidFill>
                  <a:schemeClr val="bg1"/>
                </a:solidFill>
              </a:rPr>
              <a:t>Capitalised first letter of each word</a:t>
            </a:r>
          </a:p>
          <a:p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164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911EFB-B66C-564A-9075-CAB2C846E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8" y="694268"/>
            <a:ext cx="3553510" cy="5477932"/>
          </a:xfrm>
        </p:spPr>
        <p:txBody>
          <a:bodyPr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Naming Conventions Files</a:t>
            </a:r>
          </a:p>
        </p:txBody>
      </p:sp>
      <p:grpSp>
        <p:nvGrpSpPr>
          <p:cNvPr id="10" name="Graphic 38">
            <a:extLst>
              <a:ext uri="{FF2B5EF4-FFF2-40B4-BE49-F238E27FC236}">
                <a16:creationId xmlns:a16="http://schemas.microsoft.com/office/drawing/2014/main" id="{1E8369D0-2C3B-4E27-AC6C-A246AC28CD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3D5586F-4573-4C57-9793-1EBFDC8963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EED35EF-93A0-4921-941C-ECC67AE2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4" name="Graphic 4">
            <a:extLst>
              <a:ext uri="{FF2B5EF4-FFF2-40B4-BE49-F238E27FC236}">
                <a16:creationId xmlns:a16="http://schemas.microsoft.com/office/drawing/2014/main" id="{C6F74901-2A71-43C3-837C-27CCD6B6D6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37426" y="2203010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92DF49A-063A-4F60-BE30-D26826492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0DCBBE0-7DEE-43ED-BEE3-ABB179CFC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39FE8DF-D1B2-4074-9BDF-C458EA012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61C143B5-6E24-417D-A035-65747A8E9D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331ED8C-8819-4FFB-BF3C-FDA6A90D4B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2A39574D-5ECC-4A94-9CB6-646D90DA5A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A73D6F7-977D-4026-8F68-CA63C162C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6348370-4FD9-4A99-BB05-944D5B0B0E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1146D46-43DB-4487-A191-0970511C3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17B7142-9D64-4D34-B23C-9471326AD6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8EB71CD-AB26-440E-A0D5-E1081DB55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4423BD2-7458-4680-AF49-5013C9D30E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25547DC8-8B87-4446-9CC9-65AF04A5F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EC11F68A-CC71-4196-BBF3-20CDCD75D4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502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85F9950-F10E-4E64-962B-F7034578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502" y="4752208"/>
            <a:ext cx="365021" cy="365021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823B1-B3BC-B244-8040-1541A04CC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130846"/>
            <a:ext cx="5217173" cy="435133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Files</a:t>
            </a:r>
          </a:p>
          <a:p>
            <a:pPr lvl="1"/>
            <a:r>
              <a:rPr lang="en-GB">
                <a:solidFill>
                  <a:schemeClr val="bg1"/>
                </a:solidFill>
              </a:rPr>
              <a:t>Capitalised first letter</a:t>
            </a:r>
          </a:p>
          <a:p>
            <a:pPr lvl="1"/>
            <a:r>
              <a:rPr lang="en-GB">
                <a:solidFill>
                  <a:schemeClr val="bg1"/>
                </a:solidFill>
              </a:rPr>
              <a:t>Extensions appropriate for the content type</a:t>
            </a:r>
          </a:p>
          <a:p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562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EF0538-3329-004E-9429-259A5AF39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Variable Names</a:t>
            </a:r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1A093586-8F7E-1B47-B9F2-44BC1C5A39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8600" y="1333743"/>
            <a:ext cx="7188199" cy="418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407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5316D-ED2F-4F89-B4B4-8D9240B1A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6B2D58-6391-664E-9CCB-16E7BF9E4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510" y="1487272"/>
            <a:ext cx="2743200" cy="2743200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600">
                <a:solidFill>
                  <a:srgbClr val="FFFFFF"/>
                </a:solidFill>
              </a:rPr>
              <a:t>Function Names</a:t>
            </a:r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2E5FAD6F-F367-8A42-A324-3CBB9F6890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1313299"/>
            <a:ext cx="6647625" cy="3091146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815A3A2-2809-49AD-AF93-10CBB4B1F0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4884873"/>
            <a:ext cx="7188199" cy="1292090"/>
          </a:xfrm>
        </p:spPr>
        <p:txBody>
          <a:bodyPr>
            <a:normAutofit/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756946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1F80FB-00E6-EE4D-88A0-41321F2A7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8" y="923293"/>
            <a:ext cx="4030132" cy="4641720"/>
          </a:xfrm>
        </p:spPr>
        <p:txBody>
          <a:bodyPr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Files in C#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0A98BBA-D3EA-45DC-B8A1-9C61397D4C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55862"/>
            <a:ext cx="1170294" cy="274629"/>
          </a:xfrm>
          <a:custGeom>
            <a:avLst/>
            <a:gdLst>
              <a:gd name="connsiteX0" fmla="*/ 453342 w 1170294"/>
              <a:gd name="connsiteY0" fmla="*/ 0 h 274629"/>
              <a:gd name="connsiteX1" fmla="*/ 689085 w 1170294"/>
              <a:gd name="connsiteY1" fmla="*/ 235744 h 274629"/>
              <a:gd name="connsiteX2" fmla="*/ 924829 w 1170294"/>
              <a:gd name="connsiteY2" fmla="*/ 0 h 274629"/>
              <a:gd name="connsiteX3" fmla="*/ 1170294 w 1170294"/>
              <a:gd name="connsiteY3" fmla="*/ 245465 h 274629"/>
              <a:gd name="connsiteX4" fmla="*/ 1153282 w 1170294"/>
              <a:gd name="connsiteY4" fmla="*/ 264908 h 274629"/>
              <a:gd name="connsiteX5" fmla="*/ 924829 w 1170294"/>
              <a:gd name="connsiteY5" fmla="*/ 38885 h 274629"/>
              <a:gd name="connsiteX6" fmla="*/ 689085 w 1170294"/>
              <a:gd name="connsiteY6" fmla="*/ 274629 h 274629"/>
              <a:gd name="connsiteX7" fmla="*/ 453342 w 1170294"/>
              <a:gd name="connsiteY7" fmla="*/ 38885 h 274629"/>
              <a:gd name="connsiteX8" fmla="*/ 215168 w 1170294"/>
              <a:gd name="connsiteY8" fmla="*/ 274629 h 274629"/>
              <a:gd name="connsiteX9" fmla="*/ 0 w 1170294"/>
              <a:gd name="connsiteY9" fmla="*/ 59462 h 274629"/>
              <a:gd name="connsiteX10" fmla="*/ 0 w 1170294"/>
              <a:gd name="connsiteY10" fmla="*/ 20577 h 274629"/>
              <a:gd name="connsiteX11" fmla="*/ 215168 w 1170294"/>
              <a:gd name="connsiteY11" fmla="*/ 235744 h 27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0294" h="274629">
                <a:moveTo>
                  <a:pt x="453342" y="0"/>
                </a:moveTo>
                <a:lnTo>
                  <a:pt x="689085" y="235744"/>
                </a:lnTo>
                <a:lnTo>
                  <a:pt x="924829" y="0"/>
                </a:lnTo>
                <a:lnTo>
                  <a:pt x="1170294" y="245465"/>
                </a:lnTo>
                <a:lnTo>
                  <a:pt x="1153282" y="264908"/>
                </a:lnTo>
                <a:lnTo>
                  <a:pt x="924829" y="38885"/>
                </a:lnTo>
                <a:lnTo>
                  <a:pt x="689085" y="274629"/>
                </a:lnTo>
                <a:lnTo>
                  <a:pt x="453342" y="38885"/>
                </a:lnTo>
                <a:lnTo>
                  <a:pt x="215168" y="274629"/>
                </a:lnTo>
                <a:lnTo>
                  <a:pt x="0" y="59462"/>
                </a:lnTo>
                <a:lnTo>
                  <a:pt x="0" y="20577"/>
                </a:lnTo>
                <a:lnTo>
                  <a:pt x="215168" y="235744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E4C95AB-2BD7-4E38-BDD5-1E41F3A9B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90894"/>
            <a:ext cx="1170294" cy="274629"/>
          </a:xfrm>
          <a:custGeom>
            <a:avLst/>
            <a:gdLst>
              <a:gd name="connsiteX0" fmla="*/ 453342 w 1170294"/>
              <a:gd name="connsiteY0" fmla="*/ 0 h 274629"/>
              <a:gd name="connsiteX1" fmla="*/ 689085 w 1170294"/>
              <a:gd name="connsiteY1" fmla="*/ 238174 h 274629"/>
              <a:gd name="connsiteX2" fmla="*/ 924829 w 1170294"/>
              <a:gd name="connsiteY2" fmla="*/ 0 h 274629"/>
              <a:gd name="connsiteX3" fmla="*/ 1170294 w 1170294"/>
              <a:gd name="connsiteY3" fmla="*/ 247895 h 274629"/>
              <a:gd name="connsiteX4" fmla="*/ 1153282 w 1170294"/>
              <a:gd name="connsiteY4" fmla="*/ 264908 h 274629"/>
              <a:gd name="connsiteX5" fmla="*/ 924829 w 1170294"/>
              <a:gd name="connsiteY5" fmla="*/ 38885 h 274629"/>
              <a:gd name="connsiteX6" fmla="*/ 689085 w 1170294"/>
              <a:gd name="connsiteY6" fmla="*/ 274629 h 274629"/>
              <a:gd name="connsiteX7" fmla="*/ 453342 w 1170294"/>
              <a:gd name="connsiteY7" fmla="*/ 38885 h 274629"/>
              <a:gd name="connsiteX8" fmla="*/ 215168 w 1170294"/>
              <a:gd name="connsiteY8" fmla="*/ 274629 h 274629"/>
              <a:gd name="connsiteX9" fmla="*/ 0 w 1170294"/>
              <a:gd name="connsiteY9" fmla="*/ 59462 h 274629"/>
              <a:gd name="connsiteX10" fmla="*/ 0 w 1170294"/>
              <a:gd name="connsiteY10" fmla="*/ 20789 h 274629"/>
              <a:gd name="connsiteX11" fmla="*/ 215168 w 1170294"/>
              <a:gd name="connsiteY11" fmla="*/ 238174 h 27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0294" h="274629">
                <a:moveTo>
                  <a:pt x="453342" y="0"/>
                </a:moveTo>
                <a:lnTo>
                  <a:pt x="689085" y="238174"/>
                </a:lnTo>
                <a:lnTo>
                  <a:pt x="924829" y="0"/>
                </a:lnTo>
                <a:lnTo>
                  <a:pt x="1170294" y="247895"/>
                </a:lnTo>
                <a:lnTo>
                  <a:pt x="1153282" y="264908"/>
                </a:lnTo>
                <a:lnTo>
                  <a:pt x="924829" y="38885"/>
                </a:lnTo>
                <a:lnTo>
                  <a:pt x="689085" y="274629"/>
                </a:lnTo>
                <a:lnTo>
                  <a:pt x="453342" y="38885"/>
                </a:lnTo>
                <a:lnTo>
                  <a:pt x="215168" y="274629"/>
                </a:lnTo>
                <a:lnTo>
                  <a:pt x="0" y="59462"/>
                </a:lnTo>
                <a:lnTo>
                  <a:pt x="0" y="20789"/>
                </a:lnTo>
                <a:lnTo>
                  <a:pt x="215168" y="2381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DC4EB4-8452-7B44-AF3E-583C3727D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130846"/>
            <a:ext cx="5217173" cy="4351338"/>
          </a:xfrm>
        </p:spPr>
        <p:txBody>
          <a:bodyPr>
            <a:normAutofit/>
          </a:bodyPr>
          <a:lstStyle/>
          <a:p>
            <a:r>
              <a:rPr lang="en-US" sz="1700">
                <a:solidFill>
                  <a:schemeClr val="bg1"/>
                </a:solidFill>
              </a:rPr>
              <a:t>There are many different types of files in C#</a:t>
            </a:r>
          </a:p>
          <a:p>
            <a:pPr lvl="1"/>
            <a:r>
              <a:rPr lang="en-US" sz="1700">
                <a:solidFill>
                  <a:schemeClr val="bg1"/>
                </a:solidFill>
              </a:rPr>
              <a:t>The solution file – a container for many different projects</a:t>
            </a:r>
          </a:p>
          <a:p>
            <a:pPr lvl="1"/>
            <a:r>
              <a:rPr lang="en-US" sz="1700">
                <a:solidFill>
                  <a:schemeClr val="bg1"/>
                </a:solidFill>
              </a:rPr>
              <a:t>The project file – a container for the program you are currently working on</a:t>
            </a:r>
          </a:p>
          <a:p>
            <a:pPr lvl="1"/>
            <a:r>
              <a:rPr lang="en-US" sz="1700">
                <a:solidFill>
                  <a:schemeClr val="bg1"/>
                </a:solidFill>
              </a:rPr>
              <a:t>The source file – contains a ’.cs’ extension and a name. The default one here is program.cs</a:t>
            </a:r>
          </a:p>
          <a:p>
            <a:pPr lvl="1"/>
            <a:endParaRPr lang="en-US" sz="1700">
              <a:solidFill>
                <a:schemeClr val="bg1"/>
              </a:solidFill>
            </a:endParaRPr>
          </a:p>
          <a:p>
            <a:pPr lvl="1"/>
            <a:r>
              <a:rPr lang="en-US" sz="1700">
                <a:solidFill>
                  <a:schemeClr val="bg1"/>
                </a:solidFill>
              </a:rPr>
              <a:t>Almost all source files in C# have a ‘.cs’ file extension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5836128-58DE-4E5A-B27E-DFE747CA0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121348" y="5364542"/>
            <a:ext cx="1562428" cy="1493465"/>
            <a:chOff x="3121343" y="4864099"/>
            <a:chExt cx="2085971" cy="1993901"/>
          </a:xfrm>
          <a:solidFill>
            <a:schemeClr val="bg1"/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92DF49A-063A-4F60-BE30-D26826492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0DCBBE0-7DEE-43ED-BEE3-ABB179CFC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39FE8DF-D1B2-4074-9BDF-C458EA012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61C143B5-6E24-417D-A035-65747A8E9D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331ED8C-8819-4FFB-BF3C-FDA6A90D4B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2A39574D-5ECC-4A94-9CB6-646D90DA5A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A73D6F7-977D-4026-8F68-CA63C162C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6348370-4FD9-4A99-BB05-944D5B0B0E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1146D46-43DB-4487-A191-0970511C3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DA0090F-4FBF-434D-83B1-B274F83A9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8DF6032-C07A-45C6-8A4F-04EF4EDC0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5B89F44-A096-479D-AD1F-120561C282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25547DC8-8B87-4446-9CC9-65AF04A5F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41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188B2B-810B-4C70-9CDF-3416AF7F78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BF5DBF-5D3A-AC44-99A3-6D43F6A88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Program.cs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D6C80-93F0-2A41-AB20-B62CAE334E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anchor="ctr">
            <a:normAutofit/>
          </a:bodyPr>
          <a:lstStyle/>
          <a:p>
            <a:r>
              <a:rPr lang="en-US" sz="2000">
                <a:solidFill>
                  <a:srgbClr val="FFFFFF"/>
                </a:solidFill>
              </a:rPr>
              <a:t>Our current focus - Console applications</a:t>
            </a:r>
          </a:p>
          <a:p>
            <a:endParaRPr lang="en-US" sz="2000">
              <a:solidFill>
                <a:srgbClr val="FFFFFF"/>
              </a:solidFill>
            </a:endParaRPr>
          </a:p>
          <a:p>
            <a:endParaRPr lang="en-US" sz="2000">
              <a:solidFill>
                <a:srgbClr val="FFFFFF"/>
              </a:solidFill>
            </a:endParaRPr>
          </a:p>
          <a:p>
            <a:r>
              <a:rPr lang="en-US" sz="2000">
                <a:solidFill>
                  <a:srgbClr val="FFFFFF"/>
                </a:solidFill>
              </a:rPr>
              <a:t>All programs in C# contain a program.cs file. This is where. </a:t>
            </a:r>
          </a:p>
          <a:p>
            <a:endParaRPr lang="en-US" sz="2000">
              <a:solidFill>
                <a:srgbClr val="FFFFFF"/>
              </a:solidFill>
            </a:endParaRPr>
          </a:p>
          <a:p>
            <a:r>
              <a:rPr lang="en-US" sz="2000">
                <a:solidFill>
                  <a:srgbClr val="FFFFFF"/>
                </a:solidFill>
              </a:rPr>
              <a:t>This is where the start point to the program sits</a:t>
            </a:r>
          </a:p>
          <a:p>
            <a:endParaRPr lang="en-US" sz="2000">
              <a:solidFill>
                <a:srgbClr val="FFFFFF"/>
              </a:solidFill>
            </a:endParaRPr>
          </a:p>
          <a:p>
            <a:r>
              <a:rPr lang="en-US" sz="2000">
                <a:solidFill>
                  <a:srgbClr val="FFFFFF"/>
                </a:solidFill>
              </a:rPr>
              <a:t>We can add functions here</a:t>
            </a:r>
          </a:p>
        </p:txBody>
      </p:sp>
    </p:spTree>
    <p:extLst>
      <p:ext uri="{BB962C8B-B14F-4D97-AF65-F5344CB8AC3E}">
        <p14:creationId xmlns:p14="http://schemas.microsoft.com/office/powerpoint/2010/main" val="26824933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D72D4D1-076F-49D3-9889-EFC4F6D7C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1DAD73-21DB-7143-81B2-3E148EB7C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US"/>
              <a:t>Pre-Processor</a:t>
            </a:r>
          </a:p>
        </p:txBody>
      </p:sp>
      <p:cxnSp>
        <p:nvCxnSpPr>
          <p:cNvPr id="14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9FEAD1-CF05-9442-90A4-6C49E24100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US" sz="2400"/>
              <a:t>Normally the term pre-processor is only discussed for the C language</a:t>
            </a:r>
          </a:p>
          <a:p>
            <a:endParaRPr lang="en-US" sz="2400"/>
          </a:p>
          <a:p>
            <a:r>
              <a:rPr lang="en-US" sz="2400"/>
              <a:t>C# contains macros that can be used with the pre-processor</a:t>
            </a:r>
          </a:p>
          <a:p>
            <a:endParaRPr lang="en-US" sz="2400"/>
          </a:p>
          <a:p>
            <a:r>
              <a:rPr lang="en-US" sz="2400"/>
              <a:t>The visual studio IDE permits the use of macros for code formatting</a:t>
            </a:r>
          </a:p>
          <a:p>
            <a:endParaRPr lang="en-US" sz="2400"/>
          </a:p>
          <a:p>
            <a:r>
              <a:rPr lang="en-US" sz="2400"/>
              <a:t>We have already seen one of these (#region)</a:t>
            </a:r>
          </a:p>
        </p:txBody>
      </p:sp>
    </p:spTree>
    <p:extLst>
      <p:ext uri="{BB962C8B-B14F-4D97-AF65-F5344CB8AC3E}">
        <p14:creationId xmlns:p14="http://schemas.microsoft.com/office/powerpoint/2010/main" val="32976674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Document 9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E27364-923F-7949-8E08-156CC6EA4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Use of #region</a:t>
            </a:r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9C5F409-B550-9143-BC84-93712B4F1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07933" y="1032355"/>
            <a:ext cx="7347537" cy="4794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537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ld computer monitors">
            <a:extLst>
              <a:ext uri="{FF2B5EF4-FFF2-40B4-BE49-F238E27FC236}">
                <a16:creationId xmlns:a16="http://schemas.microsoft.com/office/drawing/2014/main" id="{CDBA2DAB-1DA8-4C02-B25D-277CCFAB1C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553" b="1422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E65403-7608-1043-B75A-128F011A4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A note on convention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BC3D8E-C248-EA4F-997C-A708D35186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anchor="ctr">
            <a:normAutofit/>
          </a:bodyPr>
          <a:lstStyle/>
          <a:p>
            <a:r>
              <a:rPr lang="en-US" sz="2000">
                <a:solidFill>
                  <a:srgbClr val="FFFFFF"/>
                </a:solidFill>
              </a:rPr>
              <a:t>Convention is important:</a:t>
            </a:r>
          </a:p>
          <a:p>
            <a:pPr lvl="1"/>
            <a:r>
              <a:rPr lang="en-US" sz="2000">
                <a:solidFill>
                  <a:srgbClr val="FFFFFF"/>
                </a:solidFill>
              </a:rPr>
              <a:t>This makes the code more structured</a:t>
            </a:r>
          </a:p>
          <a:p>
            <a:pPr lvl="1"/>
            <a:endParaRPr lang="en-US" sz="2000">
              <a:solidFill>
                <a:srgbClr val="FFFFFF"/>
              </a:solidFill>
            </a:endParaRPr>
          </a:p>
          <a:p>
            <a:pPr lvl="1"/>
            <a:r>
              <a:rPr lang="en-US" sz="2000">
                <a:solidFill>
                  <a:srgbClr val="FFFFFF"/>
                </a:solidFill>
              </a:rPr>
              <a:t>This makes the code more readable</a:t>
            </a:r>
          </a:p>
          <a:p>
            <a:pPr lvl="1"/>
            <a:endParaRPr lang="en-US" sz="2000">
              <a:solidFill>
                <a:srgbClr val="FFFFFF"/>
              </a:solidFill>
            </a:endParaRPr>
          </a:p>
          <a:p>
            <a:pPr lvl="1"/>
            <a:r>
              <a:rPr lang="en-US" sz="2000">
                <a:solidFill>
                  <a:srgbClr val="FFFFFF"/>
                </a:solidFill>
              </a:rPr>
              <a:t>Helps with maintainability</a:t>
            </a:r>
          </a:p>
        </p:txBody>
      </p:sp>
    </p:spTree>
    <p:extLst>
      <p:ext uri="{BB962C8B-B14F-4D97-AF65-F5344CB8AC3E}">
        <p14:creationId xmlns:p14="http://schemas.microsoft.com/office/powerpoint/2010/main" val="4698414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82C3-4D39-0340-82CE-90BC0F5B7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are files important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8DD929E-ADB9-498B-821E-096398A09E8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7328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68EA1D-F2DD-824E-A42B-949CCD433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Recap on Data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85216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2E54C1-976E-4FF5-8F08-88460FF8B8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0083262"/>
              </p:ext>
            </p:extLst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0542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7">
            <a:extLst>
              <a:ext uri="{FF2B5EF4-FFF2-40B4-BE49-F238E27FC236}">
                <a16:creationId xmlns:a16="http://schemas.microsoft.com/office/drawing/2014/main" id="{5112AC23-F046-4DC5-9B92-07CA6CC7C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175AAFE7-143D-45AC-B616-09521E0F5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11">
            <a:extLst>
              <a:ext uri="{FF2B5EF4-FFF2-40B4-BE49-F238E27FC236}">
                <a16:creationId xmlns:a16="http://schemas.microsoft.com/office/drawing/2014/main" id="{0BA5DB72-E109-4D37-B6DD-C328D5397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C34EE77-74D1-42B4-801B-40B35A68C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2152B4E-1BCF-43D1-814C-F560CEB52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5486774-B7FC-480F-9AAF-9F55F4C43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8FA6A4C-BA1F-4EF8-B3BD-F28CB66DE6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BF89DB3-EA73-4FD0-AACB-5FE32C1499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CBAB203A-25C6-422F-9DB6-C69F0EE9F6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74730A1-7A3A-4ACF-965D-A6DCEC7DBE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EB2D1A1F-B200-4444-AE01-EFC97AF7B5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4" y="1042604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0E4CB9D-2256-4786-8DDF-ADFBF353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80841E3-DFCC-429A-B907-8B06EDB1E9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54698A1-0C53-4620-97E1-B4689288CF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DBDFF7F-BD40-4085-952D-F6EC5908D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F29CA06-4FE5-44A6-8D40-A9C36449CE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68E6F37-AE05-46BF-A77F-5505926E92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D6F5ECB-975C-4A38-BD48-A3C2B38E9E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8BF36011-C922-4FD6-B09D-781A87054B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F1FD3DC2-6A33-4C9E-B0F5-5D6209717F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E4F800E-82BC-4AEF-9F07-7F95C8B8C3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0E1FF22-4BB6-B44D-9323-C837F0103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0936"/>
            <a:ext cx="4989918" cy="5478640"/>
          </a:xfrm>
          <a:noFill/>
        </p:spPr>
        <p:txBody>
          <a:bodyPr anchor="ctr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Remember Arrays ?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8D9C5DD-B8B3-46A0-8FBC-EE462F96C4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801066" y="497785"/>
            <a:ext cx="5678424" cy="567484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65850-D1EF-2C44-A019-0E41AE4DE4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1946" y="630936"/>
            <a:ext cx="4982273" cy="5478672"/>
          </a:xfrm>
          <a:noFill/>
        </p:spPr>
        <p:txBody>
          <a:bodyPr anchor="ctr">
            <a:normAutofit/>
          </a:bodyPr>
          <a:lstStyle/>
          <a:p>
            <a:r>
              <a:rPr lang="en-US" sz="1800">
                <a:solidFill>
                  <a:schemeClr val="bg1"/>
                </a:solidFill>
              </a:rPr>
              <a:t>Arrays permit the storage of many elements of data</a:t>
            </a:r>
          </a:p>
          <a:p>
            <a:endParaRPr lang="en-US" sz="1800">
              <a:solidFill>
                <a:schemeClr val="bg1"/>
              </a:solidFill>
            </a:endParaRPr>
          </a:p>
          <a:p>
            <a:r>
              <a:rPr lang="en-US" sz="1800">
                <a:solidFill>
                  <a:schemeClr val="bg1"/>
                </a:solidFill>
              </a:rPr>
              <a:t>The caveat with an array is that it will permit the storage of only one type of data</a:t>
            </a:r>
          </a:p>
        </p:txBody>
      </p:sp>
    </p:spTree>
    <p:extLst>
      <p:ext uri="{BB962C8B-B14F-4D97-AF65-F5344CB8AC3E}">
        <p14:creationId xmlns:p14="http://schemas.microsoft.com/office/powerpoint/2010/main" val="1775619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3061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1E28F09-C700-F346-ADA1-DE0F79D25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4760132"/>
            <a:ext cx="3947420" cy="1777829"/>
          </a:xfrm>
        </p:spPr>
        <p:txBody>
          <a:bodyPr>
            <a:normAutofit/>
          </a:bodyPr>
          <a:lstStyle/>
          <a:p>
            <a:r>
              <a:rPr lang="en-US" sz="4000"/>
              <a:t>Array example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44C110BA-81E8-4247-853A-5F2B93E92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37825"/>
          </a:xfrm>
          <a:custGeom>
            <a:avLst/>
            <a:gdLst>
              <a:gd name="connsiteX0" fmla="*/ 0 w 12192000"/>
              <a:gd name="connsiteY0" fmla="*/ 0 h 4537825"/>
              <a:gd name="connsiteX1" fmla="*/ 12192000 w 12192000"/>
              <a:gd name="connsiteY1" fmla="*/ 0 h 4537825"/>
              <a:gd name="connsiteX2" fmla="*/ 12192000 w 12192000"/>
              <a:gd name="connsiteY2" fmla="*/ 3020937 h 4537825"/>
              <a:gd name="connsiteX3" fmla="*/ 12192000 w 12192000"/>
              <a:gd name="connsiteY3" fmla="*/ 3213062 h 4537825"/>
              <a:gd name="connsiteX4" fmla="*/ 12192000 w 12192000"/>
              <a:gd name="connsiteY4" fmla="*/ 4188880 h 4537825"/>
              <a:gd name="connsiteX5" fmla="*/ 12113803 w 12192000"/>
              <a:gd name="connsiteY5" fmla="*/ 4197163 h 4537825"/>
              <a:gd name="connsiteX6" fmla="*/ 6753597 w 12192000"/>
              <a:gd name="connsiteY6" fmla="*/ 4520720 h 4537825"/>
              <a:gd name="connsiteX7" fmla="*/ 400746 w 12192000"/>
              <a:gd name="connsiteY7" fmla="*/ 4349377 h 4537825"/>
              <a:gd name="connsiteX8" fmla="*/ 0 w 12192000"/>
              <a:gd name="connsiteY8" fmla="*/ 4312401 h 4537825"/>
              <a:gd name="connsiteX9" fmla="*/ 0 w 12192000"/>
              <a:gd name="connsiteY9" fmla="*/ 3213062 h 4537825"/>
              <a:gd name="connsiteX10" fmla="*/ 0 w 12192000"/>
              <a:gd name="connsiteY10" fmla="*/ 3020937 h 4537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4537825">
                <a:moveTo>
                  <a:pt x="0" y="0"/>
                </a:moveTo>
                <a:lnTo>
                  <a:pt x="12192000" y="0"/>
                </a:lnTo>
                <a:lnTo>
                  <a:pt x="12192000" y="3020937"/>
                </a:lnTo>
                <a:lnTo>
                  <a:pt x="12192000" y="3213062"/>
                </a:lnTo>
                <a:lnTo>
                  <a:pt x="12192000" y="4188880"/>
                </a:lnTo>
                <a:lnTo>
                  <a:pt x="12113803" y="4197163"/>
                </a:lnTo>
                <a:cubicBezTo>
                  <a:pt x="10139508" y="4395112"/>
                  <a:pt x="8237152" y="4488115"/>
                  <a:pt x="6753597" y="4520720"/>
                </a:cubicBezTo>
                <a:cubicBezTo>
                  <a:pt x="4940362" y="4560569"/>
                  <a:pt x="2657278" y="4541239"/>
                  <a:pt x="400746" y="4349377"/>
                </a:cubicBezTo>
                <a:lnTo>
                  <a:pt x="0" y="4312401"/>
                </a:lnTo>
                <a:lnTo>
                  <a:pt x="0" y="3213062"/>
                </a:lnTo>
                <a:lnTo>
                  <a:pt x="0" y="3020937"/>
                </a:lnTo>
                <a:close/>
              </a:path>
            </a:pathLst>
          </a:custGeom>
          <a:solidFill>
            <a:schemeClr val="tx1"/>
          </a:solidFill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700B03D4-49BD-6446-BBBF-80CB68C7F9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73605"/>
            <a:ext cx="10914060" cy="2755799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79AC1FA-28AE-4CA1-9D99-BF20C0361D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447" y="4767660"/>
            <a:ext cx="6281873" cy="1770300"/>
          </a:xfrm>
        </p:spPr>
        <p:txBody>
          <a:bodyPr anchor="ctr">
            <a:normAutofit/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828546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BE0F6-4CBF-3D45-82CC-654D5023D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options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A642C75-172A-4E24-8EF7-CF682D261C8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2177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DEBD6D-398C-B24B-94F0-22794731C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Variables Route</a:t>
            </a:r>
          </a:p>
        </p:txBody>
      </p:sp>
      <p:pic>
        <p:nvPicPr>
          <p:cNvPr id="4" name="Content Placeholder 3" descr="Text&#10;&#10;Description automatically generated">
            <a:extLst>
              <a:ext uri="{FF2B5EF4-FFF2-40B4-BE49-F238E27FC236}">
                <a16:creationId xmlns:a16="http://schemas.microsoft.com/office/drawing/2014/main" id="{B0EFF3B6-056E-EF4B-ABAF-A1F2159965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6047" y="1675227"/>
            <a:ext cx="8099906" cy="439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5899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FEB548-CACC-4915-BA3A-ECFAD4BE0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37DD617-02C2-4388-A86E-BAB7BD2847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971532D-ED15-4EA1-8D74-8B9D49117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3E0E949-6174-47F4-871C-39B2BE7B4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A81FA79-0462-498C-A7A0-4F97CB9BD0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B13F096-ACB3-4289-ADE9-7BCF5727CE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42D1F89-7331-4DB6-9053-DE817E604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527D98C-AF53-420B-A7B6-DD5AA7D53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9F0B76EE-9601-45D1-815F-6B076D42F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F5FB023-5222-4B9E-B6D1-A5040E4CE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AAEED21-38DA-46C2-93A3-F597C8761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7EFB714-3172-4F11-BA4B-04073494A7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8783C632-F1E2-40EE-AFA0-EF8D52D677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980DE84-E4A8-4C12-97F1-AADA86FFB0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7A4FCEB1-CD0B-4966-8A9D-F458E4F79B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3866B94-A099-49F6-A378-974CED7F57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103C908-3FF0-4A95-851C-DF3C650FF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AF400D3-D15B-4146-82E6-B2FC1194FE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02F76C8-7CAD-4B72-BD0D-072D2AFA0C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5CEBAD8-9DE5-4790-9CD4-C384EB371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D3B7B9BA-215A-4923-954F-3DAE9523AB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4013081-B23F-45CB-A45B-562B629ADB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B8B11FB-E867-4638-B75F-B4B7DBDDB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BC84FC8-9600-4AE5-9E77-38E2363A30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3514F95D-50D5-4B76-B347-91D1D76F8F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85455D4-020C-4462-8A90-3B6434A50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ECDEA15-6E13-824E-8468-95C741BDC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0935"/>
            <a:ext cx="4948230" cy="5509815"/>
          </a:xfrm>
          <a:noFill/>
        </p:spPr>
        <p:txBody>
          <a:bodyPr anchor="t">
            <a:normAutofit/>
          </a:bodyPr>
          <a:lstStyle/>
          <a:p>
            <a:r>
              <a:rPr lang="en-US" sz="4800"/>
              <a:t>Structs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D6CDA29-3F47-4D06-B4CC-BF29F9BC8D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5500555"/>
              </p:ext>
            </p:extLst>
          </p:nvPr>
        </p:nvGraphicFramePr>
        <p:xfrm>
          <a:off x="5815855" y="546369"/>
          <a:ext cx="5508711" cy="5509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7786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66F3E4-2A72-524A-B9EA-41D2AAE1F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Struct example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74FE69BB-B5EF-D249-96AD-1186E99816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932" r="-2" b="-2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529537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>
                <a:solidFill>
                  <a:schemeClr val="bg1"/>
                </a:solidFill>
              </a:rPr>
              <a:t>Advantages of Structs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9CCA2C-73A8-4305-971A-49AC5A7A37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9599384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52052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4700">
                <a:solidFill>
                  <a:schemeClr val="bg1"/>
                </a:solidFill>
              </a:rPr>
              <a:t>Struct Disadvantages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5484215D-4E1C-4F9E-9EA6-1E66B338AC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5100508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84505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55CD764-972B-4CA5-A885-53E55C63E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165AB3-7006-4430-BCE3-25476BE13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20887" cy="64916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209086"/>
            <a:ext cx="3876848" cy="4064925"/>
          </a:xfrm>
        </p:spPr>
        <p:txBody>
          <a:bodyPr anchor="ctr">
            <a:normAutofit/>
          </a:bodyPr>
          <a:lstStyle/>
          <a:p>
            <a:r>
              <a:rPr lang="en-GB" sz="5000"/>
              <a:t>Object-Oriented Development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1999B20-6058-4C55-882E-A1FB050B6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167" y="2569464"/>
            <a:ext cx="242107" cy="1340860"/>
            <a:chOff x="56167" y="2761488"/>
            <a:chExt cx="242107" cy="1340860"/>
          </a:xfrm>
        </p:grpSpPr>
        <p:sp>
          <p:nvSpPr>
            <p:cNvPr id="14" name="Rectangle 2">
              <a:extLst>
                <a:ext uri="{FF2B5EF4-FFF2-40B4-BE49-F238E27FC236}">
                  <a16:creationId xmlns:a16="http://schemas.microsoft.com/office/drawing/2014/main" id="{168AC90C-344A-4A64-BC4B-AEE98034B0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33124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59">
              <a:extLst>
                <a:ext uri="{FF2B5EF4-FFF2-40B4-BE49-F238E27FC236}">
                  <a16:creationId xmlns:a16="http://schemas.microsoft.com/office/drawing/2014/main" id="{47AEB9AE-7E63-42CA-A3E5-F8EF7D8CA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33124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2">
              <a:extLst>
                <a:ext uri="{FF2B5EF4-FFF2-40B4-BE49-F238E27FC236}">
                  <a16:creationId xmlns:a16="http://schemas.microsoft.com/office/drawing/2014/main" id="{076031FA-B93F-4A7D-AE66-85ADC613EB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18913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59">
              <a:extLst>
                <a:ext uri="{FF2B5EF4-FFF2-40B4-BE49-F238E27FC236}">
                  <a16:creationId xmlns:a16="http://schemas.microsoft.com/office/drawing/2014/main" id="{0C1FC8D1-E08A-4B12-A48F-BF225E5B0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18913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2">
              <a:extLst>
                <a:ext uri="{FF2B5EF4-FFF2-40B4-BE49-F238E27FC236}">
                  <a16:creationId xmlns:a16="http://schemas.microsoft.com/office/drawing/2014/main" id="{F62D5F69-2C82-4007-8EF0-EBC9C23501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04701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59">
              <a:extLst>
                <a:ext uri="{FF2B5EF4-FFF2-40B4-BE49-F238E27FC236}">
                  <a16:creationId xmlns:a16="http://schemas.microsoft.com/office/drawing/2014/main" id="{677FAED6-5057-4B80-B1CF-196DC022B7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04701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2">
              <a:extLst>
                <a:ext uri="{FF2B5EF4-FFF2-40B4-BE49-F238E27FC236}">
                  <a16:creationId xmlns:a16="http://schemas.microsoft.com/office/drawing/2014/main" id="{CE77C39F-572F-4435-85B4-9E9A35CFE2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290490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59">
              <a:extLst>
                <a:ext uri="{FF2B5EF4-FFF2-40B4-BE49-F238E27FC236}">
                  <a16:creationId xmlns:a16="http://schemas.microsoft.com/office/drawing/2014/main" id="{B3283BD4-0BC4-41D1-B09B-CBDC4292CD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90490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">
              <a:extLst>
                <a:ext uri="{FF2B5EF4-FFF2-40B4-BE49-F238E27FC236}">
                  <a16:creationId xmlns:a16="http://schemas.microsoft.com/office/drawing/2014/main" id="{BA3E687B-951E-45B2-BEFE-4CBEB325F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276279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59">
              <a:extLst>
                <a:ext uri="{FF2B5EF4-FFF2-40B4-BE49-F238E27FC236}">
                  <a16:creationId xmlns:a16="http://schemas.microsoft.com/office/drawing/2014/main" id="{A49870CA-6E02-4787-82A6-28C0CB6B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76279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">
              <a:extLst>
                <a:ext uri="{FF2B5EF4-FFF2-40B4-BE49-F238E27FC236}">
                  <a16:creationId xmlns:a16="http://schemas.microsoft.com/office/drawing/2014/main" id="{5639C028-DD6E-4E69-AE6E-1CC158EDC9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40418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59">
              <a:extLst>
                <a:ext uri="{FF2B5EF4-FFF2-40B4-BE49-F238E27FC236}">
                  <a16:creationId xmlns:a16="http://schemas.microsoft.com/office/drawing/2014/main" id="{B1CD1FE8-3027-45AA-AD53-5B131FB03D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40418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">
              <a:extLst>
                <a:ext uri="{FF2B5EF4-FFF2-40B4-BE49-F238E27FC236}">
                  <a16:creationId xmlns:a16="http://schemas.microsoft.com/office/drawing/2014/main" id="{1FD2B706-0BB9-4A30-9206-252E09AE0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89970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59">
              <a:extLst>
                <a:ext uri="{FF2B5EF4-FFF2-40B4-BE49-F238E27FC236}">
                  <a16:creationId xmlns:a16="http://schemas.microsoft.com/office/drawing/2014/main" id="{D5783E13-BA0A-4F1E-A4F0-BFC9FF1035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89970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">
              <a:extLst>
                <a:ext uri="{FF2B5EF4-FFF2-40B4-BE49-F238E27FC236}">
                  <a16:creationId xmlns:a16="http://schemas.microsoft.com/office/drawing/2014/main" id="{D0847D6C-8036-43A9-BA3E-D1E8928882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75758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59">
              <a:extLst>
                <a:ext uri="{FF2B5EF4-FFF2-40B4-BE49-F238E27FC236}">
                  <a16:creationId xmlns:a16="http://schemas.microsoft.com/office/drawing/2014/main" id="{1D610CBF-7C35-498A-9BDD-A2954A7CAB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75758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">
              <a:extLst>
                <a:ext uri="{FF2B5EF4-FFF2-40B4-BE49-F238E27FC236}">
                  <a16:creationId xmlns:a16="http://schemas.microsoft.com/office/drawing/2014/main" id="{BCB60915-0422-4144-87E9-2289DBC045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61547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59">
              <a:extLst>
                <a:ext uri="{FF2B5EF4-FFF2-40B4-BE49-F238E27FC236}">
                  <a16:creationId xmlns:a16="http://schemas.microsoft.com/office/drawing/2014/main" id="{9D64F486-DA93-45CE-9075-4110C67F1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61547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2">
              <a:extLst>
                <a:ext uri="{FF2B5EF4-FFF2-40B4-BE49-F238E27FC236}">
                  <a16:creationId xmlns:a16="http://schemas.microsoft.com/office/drawing/2014/main" id="{DA8356F6-E822-44E0-8A11-33E5A5432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47336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59">
              <a:extLst>
                <a:ext uri="{FF2B5EF4-FFF2-40B4-BE49-F238E27FC236}">
                  <a16:creationId xmlns:a16="http://schemas.microsoft.com/office/drawing/2014/main" id="{C825C106-0BD3-41C1-8520-50F54BD67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47336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E3E51905-F374-4E1A-97CF-B741584B7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01384"/>
            <a:ext cx="12192000" cy="35661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3D5B890-4618-406E-9CF9-FC23C0ED1E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0658895"/>
              </p:ext>
            </p:extLst>
          </p:nvPr>
        </p:nvGraphicFramePr>
        <p:xfrm>
          <a:off x="5614416" y="457200"/>
          <a:ext cx="6117336" cy="569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37928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>
                <a:solidFill>
                  <a:schemeClr val="bg1"/>
                </a:solidFill>
              </a:rPr>
              <a:t>Object-Oriented Concepts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3968B8A-54A2-44AD-8272-8A35D73D3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296324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43270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112AC23-F046-4DC5-9B92-07CA6CC7C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75AAFE7-143D-45AC-B616-09521E0F5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A5DB72-E109-4D37-B6DD-C328D5397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C34EE77-74D1-42B4-801B-40B35A68C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2152B4E-1BCF-43D1-814C-F560CEB52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5486774-B7FC-480F-9AAF-9F55F4C43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8FA6A4C-BA1F-4EF8-B3BD-F28CB66DE6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BF89DB3-EA73-4FD0-AACB-5FE32C1499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CBAB203A-25C6-422F-9DB6-C69F0EE9F6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74730A1-7A3A-4ACF-965D-A6DCEC7DBE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EB2D1A1F-B200-4444-AE01-EFC97AF7B5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4" y="1042604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0E4CB9D-2256-4786-8DDF-ADFBF353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80841E3-DFCC-429A-B907-8B06EDB1E9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54698A1-0C53-4620-97E1-B4689288CF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DBDFF7F-BD40-4085-952D-F6EC5908D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F29CA06-4FE5-44A6-8D40-A9C36449CE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68E6F37-AE05-46BF-A77F-5505926E92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D6F5ECB-975C-4A38-BD48-A3C2B38E9E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8BF36011-C922-4FD6-B09D-781A87054B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F1FD3DC2-6A33-4C9E-B0F5-5D6209717F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E4F800E-82BC-4AEF-9F07-7F95C8B8C3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BB0D253-0856-7C45-ACA8-2496908C0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0936"/>
            <a:ext cx="4989918" cy="5478640"/>
          </a:xfrm>
          <a:noFill/>
        </p:spPr>
        <p:txBody>
          <a:bodyPr anchor="ctr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The elusive Object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8D9C5DD-B8B3-46A0-8FBC-EE462F96C4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801066" y="497785"/>
            <a:ext cx="5678424" cy="567484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D9A11-B5F2-654A-A00E-B0896124FF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1946" y="630936"/>
            <a:ext cx="4982273" cy="5478672"/>
          </a:xfrm>
          <a:noFill/>
        </p:spPr>
        <p:txBody>
          <a:bodyPr anchor="ctr">
            <a:normAutofit/>
          </a:bodyPr>
          <a:lstStyle/>
          <a:p>
            <a:r>
              <a:rPr lang="en-US" sz="1800">
                <a:solidFill>
                  <a:schemeClr val="bg1"/>
                </a:solidFill>
              </a:rPr>
              <a:t>Objects are slightly different concepts</a:t>
            </a:r>
          </a:p>
          <a:p>
            <a:endParaRPr lang="en-US" sz="1800">
              <a:solidFill>
                <a:schemeClr val="bg1"/>
              </a:solidFill>
            </a:endParaRPr>
          </a:p>
          <a:p>
            <a:r>
              <a:rPr lang="en-US" sz="1800">
                <a:solidFill>
                  <a:schemeClr val="bg1"/>
                </a:solidFill>
              </a:rPr>
              <a:t>They are still a container for data</a:t>
            </a:r>
          </a:p>
          <a:p>
            <a:endParaRPr lang="en-US" sz="1800">
              <a:solidFill>
                <a:schemeClr val="bg1"/>
              </a:solidFill>
            </a:endParaRPr>
          </a:p>
          <a:p>
            <a:r>
              <a:rPr lang="en-US" sz="1800">
                <a:solidFill>
                  <a:schemeClr val="bg1"/>
                </a:solidFill>
              </a:rPr>
              <a:t>They can however perform actions also</a:t>
            </a:r>
          </a:p>
        </p:txBody>
      </p:sp>
    </p:spTree>
    <p:extLst>
      <p:ext uri="{BB962C8B-B14F-4D97-AF65-F5344CB8AC3E}">
        <p14:creationId xmlns:p14="http://schemas.microsoft.com/office/powerpoint/2010/main" val="10771376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73D3AEB-8AA3-481D-9F6F-B80FE58DD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BD9FE98-387B-4EC6-A44D-C6F923034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857D84B-D549-4918-8262-9521C5900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6856DAC-2B13-4358-8298-3E120735C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732F33A-EB4F-4734-ADD1-ACD669ACF9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B388692-5E1E-4C15-A9F3-0DDC21BF13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2CE67FB-2F07-4525-AF43-B19454932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9C6F7B19-0C24-4D85-BA48-4577081E56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CA3899DC-CAAF-4E21-830A-E0B0F8DA80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 descr="Pens and rulers">
            <a:extLst>
              <a:ext uri="{FF2B5EF4-FFF2-40B4-BE49-F238E27FC236}">
                <a16:creationId xmlns:a16="http://schemas.microsoft.com/office/drawing/2014/main" id="{274D8103-E2AD-4FE2-88CF-BF77C4AF2D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106"/>
          <a:stretch/>
        </p:blipFill>
        <p:spPr>
          <a:xfrm>
            <a:off x="6467036" y="-525"/>
            <a:ext cx="4762297" cy="3175526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C87B50C-A6FF-42A6-A6C2-C222D123D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6301135" y="143979"/>
            <a:ext cx="304800" cy="429768"/>
            <a:chOff x="215328" y="-46937"/>
            <a:chExt cx="304800" cy="2773841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85255A7-05B1-4D6F-8C58-67D1B1E96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16F7866-B535-4597-9D38-3D5990FDA6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DD29C29-7E47-41CB-AF92-085878B30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3CCA2FA-8182-4FC6-9DC1-4A103520FD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14925E00-1519-483D-BEDE-3DB840745A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86A47AA-3999-4EE6-BC5C-502DAE57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61D1278-3E86-430E-AC17-ECC407520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A6A6D283-6CA9-43BF-B874-D4398E7BB2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B0A4FFB-2DB0-4461-87AD-20DBE6BCE7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438731F8-C740-4802-8967-656BE04E9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9359057F-3C8C-41E2-814F-AAA6BFEC04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A745027-6B11-4363-8A2E-CB8EB38EB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BA55DA09-A260-44A9-B1D9-FAC678AD8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40D6225A-20C6-43EE-9E11-2D9FC11925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2F11E7EE-ABBB-40C5-AD9F-7228BA656C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AA5D5FF-9E03-4A84-8627-0E744F5FC5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866D814-4D6C-4649-AEC6-6E97F0EDC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0934"/>
            <a:ext cx="5465064" cy="5503883"/>
          </a:xfrm>
          <a:noFill/>
        </p:spPr>
        <p:txBody>
          <a:bodyPr anchor="t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Classes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4F86A-F3C8-2144-9345-5571EA66E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2152" y="3726352"/>
            <a:ext cx="4978592" cy="2408464"/>
          </a:xfrm>
          <a:noFill/>
        </p:spPr>
        <p:txBody>
          <a:bodyPr anchor="t">
            <a:normAutofit/>
          </a:bodyPr>
          <a:lstStyle/>
          <a:p>
            <a:r>
              <a:rPr lang="en-US" sz="1700">
                <a:solidFill>
                  <a:schemeClr val="bg1"/>
                </a:solidFill>
              </a:rPr>
              <a:t>A class can be considered a template for an object</a:t>
            </a:r>
          </a:p>
          <a:p>
            <a:endParaRPr lang="en-US" sz="1700">
              <a:solidFill>
                <a:schemeClr val="bg1"/>
              </a:solidFill>
            </a:endParaRPr>
          </a:p>
          <a:p>
            <a:r>
              <a:rPr lang="en-US" sz="1700">
                <a:solidFill>
                  <a:schemeClr val="bg1"/>
                </a:solidFill>
              </a:rPr>
              <a:t>A blueprint for the creation of an item</a:t>
            </a:r>
          </a:p>
          <a:p>
            <a:endParaRPr lang="en-US" sz="1700">
              <a:solidFill>
                <a:schemeClr val="bg1"/>
              </a:solidFill>
            </a:endParaRPr>
          </a:p>
          <a:p>
            <a:r>
              <a:rPr lang="en-US" sz="1700">
                <a:solidFill>
                  <a:schemeClr val="bg1"/>
                </a:solidFill>
              </a:rPr>
              <a:t>Computers don’t think like humans, it is the context applied to software by humans that adds the meaning</a:t>
            </a:r>
          </a:p>
          <a:p>
            <a:endParaRPr lang="en-US" sz="1700">
              <a:solidFill>
                <a:schemeClr val="bg1"/>
              </a:solidFill>
            </a:endParaRPr>
          </a:p>
          <a:p>
            <a:endParaRPr lang="en-US" sz="17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9658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E234CF4-802C-4AA1-B540-36C3B838C4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233984"/>
            <a:ext cx="606972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D800584-727A-48CF-8223-244AD9717C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6967" y="-1"/>
            <a:ext cx="5038344" cy="68579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6650" y="1332952"/>
            <a:ext cx="3926898" cy="3921176"/>
          </a:xfrm>
        </p:spPr>
        <p:txBody>
          <a:bodyPr anchor="ctr">
            <a:normAutofit/>
          </a:bodyPr>
          <a:lstStyle/>
          <a:p>
            <a:r>
              <a:rPr lang="en-GB" sz="5400"/>
              <a:t>Class Elements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0CED441-B73B-4907-9AF2-614CEAC6A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88720" y="73152"/>
            <a:ext cx="1178966" cy="232963"/>
            <a:chOff x="5422392" y="64008"/>
            <a:chExt cx="1178966" cy="232963"/>
          </a:xfrm>
        </p:grpSpPr>
        <p:sp>
          <p:nvSpPr>
            <p:cNvPr id="17" name="Rectangle 64">
              <a:extLst>
                <a:ext uri="{FF2B5EF4-FFF2-40B4-BE49-F238E27FC236}">
                  <a16:creationId xmlns:a16="http://schemas.microsoft.com/office/drawing/2014/main" id="{A03170C9-14E4-4D47-827E-51518FA9CA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22213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66">
              <a:extLst>
                <a:ext uri="{FF2B5EF4-FFF2-40B4-BE49-F238E27FC236}">
                  <a16:creationId xmlns:a16="http://schemas.microsoft.com/office/drawing/2014/main" id="{757EFF12-1826-499E-94C2-AF4400A664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22213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64">
              <a:extLst>
                <a:ext uri="{FF2B5EF4-FFF2-40B4-BE49-F238E27FC236}">
                  <a16:creationId xmlns:a16="http://schemas.microsoft.com/office/drawing/2014/main" id="{20CC511B-2DB0-4523-82ED-40CCC5C7D0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7258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66">
              <a:extLst>
                <a:ext uri="{FF2B5EF4-FFF2-40B4-BE49-F238E27FC236}">
                  <a16:creationId xmlns:a16="http://schemas.microsoft.com/office/drawing/2014/main" id="{6CB93565-67D6-49DD-8D4E-4685AC81A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7258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64">
              <a:extLst>
                <a:ext uri="{FF2B5EF4-FFF2-40B4-BE49-F238E27FC236}">
                  <a16:creationId xmlns:a16="http://schemas.microsoft.com/office/drawing/2014/main" id="{AE9D45A7-FFB3-4E69-A4EC-FAA3489B0E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72303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66">
              <a:extLst>
                <a:ext uri="{FF2B5EF4-FFF2-40B4-BE49-F238E27FC236}">
                  <a16:creationId xmlns:a16="http://schemas.microsoft.com/office/drawing/2014/main" id="{A29467A6-0F59-4991-89B5-35408BD725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72303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64">
              <a:extLst>
                <a:ext uri="{FF2B5EF4-FFF2-40B4-BE49-F238E27FC236}">
                  <a16:creationId xmlns:a16="http://schemas.microsoft.com/office/drawing/2014/main" id="{AA726CA1-9A94-4AF0-B9DD-3572C692A1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547347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66">
              <a:extLst>
                <a:ext uri="{FF2B5EF4-FFF2-40B4-BE49-F238E27FC236}">
                  <a16:creationId xmlns:a16="http://schemas.microsoft.com/office/drawing/2014/main" id="{EB03BD70-FD68-460B-A88B-005DAB5BED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547347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64">
              <a:extLst>
                <a:ext uri="{FF2B5EF4-FFF2-40B4-BE49-F238E27FC236}">
                  <a16:creationId xmlns:a16="http://schemas.microsoft.com/office/drawing/2014/main" id="{C1040543-6AB1-4FE1-8946-59D0E7BB8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22392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66">
              <a:extLst>
                <a:ext uri="{FF2B5EF4-FFF2-40B4-BE49-F238E27FC236}">
                  <a16:creationId xmlns:a16="http://schemas.microsoft.com/office/drawing/2014/main" id="{BEEF4851-38D3-48A2-B05D-2697716268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22392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64">
              <a:extLst>
                <a:ext uri="{FF2B5EF4-FFF2-40B4-BE49-F238E27FC236}">
                  <a16:creationId xmlns:a16="http://schemas.microsoft.com/office/drawing/2014/main" id="{DEC37F16-C638-42B2-AA09-CA5142D85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46990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66">
              <a:extLst>
                <a:ext uri="{FF2B5EF4-FFF2-40B4-BE49-F238E27FC236}">
                  <a16:creationId xmlns:a16="http://schemas.microsoft.com/office/drawing/2014/main" id="{0AC31779-80E9-4BF3-9703-F63FE8094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46990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64">
              <a:extLst>
                <a:ext uri="{FF2B5EF4-FFF2-40B4-BE49-F238E27FC236}">
                  <a16:creationId xmlns:a16="http://schemas.microsoft.com/office/drawing/2014/main" id="{D71CA5FF-D764-4C4E-8854-E5875684FE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22035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66">
              <a:extLst>
                <a:ext uri="{FF2B5EF4-FFF2-40B4-BE49-F238E27FC236}">
                  <a16:creationId xmlns:a16="http://schemas.microsoft.com/office/drawing/2014/main" id="{81A1FA9D-7285-4D42-ADF3-BC14114B27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22035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64">
              <a:extLst>
                <a:ext uri="{FF2B5EF4-FFF2-40B4-BE49-F238E27FC236}">
                  <a16:creationId xmlns:a16="http://schemas.microsoft.com/office/drawing/2014/main" id="{A1E40F6A-5F88-46D9-A510-00D54F0B81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97080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66">
              <a:extLst>
                <a:ext uri="{FF2B5EF4-FFF2-40B4-BE49-F238E27FC236}">
                  <a16:creationId xmlns:a16="http://schemas.microsoft.com/office/drawing/2014/main" id="{938C555D-926A-4092-966E-1BC7E455FF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97080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64">
              <a:extLst>
                <a:ext uri="{FF2B5EF4-FFF2-40B4-BE49-F238E27FC236}">
                  <a16:creationId xmlns:a16="http://schemas.microsoft.com/office/drawing/2014/main" id="{58D049FF-3E13-4E3E-A5BE-CF5253B8E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72124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66">
              <a:extLst>
                <a:ext uri="{FF2B5EF4-FFF2-40B4-BE49-F238E27FC236}">
                  <a16:creationId xmlns:a16="http://schemas.microsoft.com/office/drawing/2014/main" id="{A16547CF-5B03-4E57-B466-A0FDCECADD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72124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64">
              <a:extLst>
                <a:ext uri="{FF2B5EF4-FFF2-40B4-BE49-F238E27FC236}">
                  <a16:creationId xmlns:a16="http://schemas.microsoft.com/office/drawing/2014/main" id="{84C012C4-5959-40D5-8A7B-8542BD4B98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47169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66">
              <a:extLst>
                <a:ext uri="{FF2B5EF4-FFF2-40B4-BE49-F238E27FC236}">
                  <a16:creationId xmlns:a16="http://schemas.microsoft.com/office/drawing/2014/main" id="{8C7DF75A-2C0D-4388-A295-397333ADBD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47169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1120" y="499833"/>
            <a:ext cx="5100320" cy="5581226"/>
          </a:xfrm>
        </p:spPr>
        <p:txBody>
          <a:bodyPr anchor="ctr">
            <a:normAutofit/>
          </a:bodyPr>
          <a:lstStyle/>
          <a:p>
            <a:r>
              <a:rPr lang="en-GB" sz="2200" dirty="0"/>
              <a:t>Constructor</a:t>
            </a:r>
          </a:p>
          <a:p>
            <a:pPr marL="0" indent="0">
              <a:buNone/>
            </a:pPr>
            <a:endParaRPr lang="en-GB" sz="2200" dirty="0"/>
          </a:p>
          <a:p>
            <a:r>
              <a:rPr lang="en-GB" sz="2200" dirty="0"/>
              <a:t>Attributes/Variables</a:t>
            </a:r>
          </a:p>
          <a:p>
            <a:endParaRPr lang="en-GB" sz="2200" dirty="0"/>
          </a:p>
          <a:p>
            <a:r>
              <a:rPr lang="en-GB" sz="2200" dirty="0"/>
              <a:t>Methods/Functions</a:t>
            </a:r>
          </a:p>
          <a:p>
            <a:endParaRPr lang="en-GB" sz="2200" dirty="0"/>
          </a:p>
          <a:p>
            <a:r>
              <a:rPr lang="en-GB" sz="2200" dirty="0"/>
              <a:t>Access Modifiers</a:t>
            </a:r>
          </a:p>
        </p:txBody>
      </p:sp>
    </p:spTree>
    <p:extLst>
      <p:ext uri="{BB962C8B-B14F-4D97-AF65-F5344CB8AC3E}">
        <p14:creationId xmlns:p14="http://schemas.microsoft.com/office/powerpoint/2010/main" val="351315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0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6397" y="502020"/>
            <a:ext cx="5323715" cy="1642970"/>
          </a:xfrm>
        </p:spPr>
        <p:txBody>
          <a:bodyPr anchor="b">
            <a:normAutofit/>
          </a:bodyPr>
          <a:lstStyle/>
          <a:p>
            <a:r>
              <a:rPr lang="en-GB" sz="4000"/>
              <a:t>Constructor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4923" y="2405894"/>
            <a:ext cx="5315189" cy="3535083"/>
          </a:xfrm>
        </p:spPr>
        <p:txBody>
          <a:bodyPr anchor="t">
            <a:normAutofit/>
          </a:bodyPr>
          <a:lstStyle/>
          <a:p>
            <a:r>
              <a:rPr lang="en-GB" sz="1700"/>
              <a:t>The constructor is called for each object we create here we may</a:t>
            </a:r>
          </a:p>
          <a:p>
            <a:pPr lvl="1"/>
            <a:r>
              <a:rPr lang="en-GB" sz="1700"/>
              <a:t>Allocate memory required for the object</a:t>
            </a:r>
          </a:p>
          <a:p>
            <a:pPr lvl="1"/>
            <a:r>
              <a:rPr lang="en-GB" sz="1700"/>
              <a:t>Set variables</a:t>
            </a:r>
          </a:p>
          <a:p>
            <a:pPr lvl="1"/>
            <a:r>
              <a:rPr lang="en-GB" sz="1700"/>
              <a:t>Pre-process inputs to create the class</a:t>
            </a:r>
          </a:p>
          <a:p>
            <a:endParaRPr lang="en-GB" sz="1700"/>
          </a:p>
          <a:p>
            <a:r>
              <a:rPr lang="en-GB" sz="1700"/>
              <a:t>Note that there is no return type, the constructor gives back the object is has created. </a:t>
            </a:r>
          </a:p>
          <a:p>
            <a:endParaRPr lang="en-GB" sz="1700"/>
          </a:p>
          <a:p>
            <a:r>
              <a:rPr lang="en-GB" sz="1700"/>
              <a:t>The constructor can be overloaded (we can have multiple versions which accept different parameters). </a:t>
            </a:r>
          </a:p>
          <a:p>
            <a:endParaRPr lang="en-GB" sz="1700"/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6D0E3825-F19F-1F4B-B42F-3609D8A1A8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5967" y="2079098"/>
            <a:ext cx="4170530" cy="273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0255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E234CF4-802C-4AA1-B540-36C3B838C4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233984"/>
            <a:ext cx="606972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D800584-727A-48CF-8223-244AD9717C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6967" y="-1"/>
            <a:ext cx="5038344" cy="68579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6650" y="1332952"/>
            <a:ext cx="3926898" cy="3921176"/>
          </a:xfrm>
        </p:spPr>
        <p:txBody>
          <a:bodyPr anchor="ctr">
            <a:normAutofit/>
          </a:bodyPr>
          <a:lstStyle/>
          <a:p>
            <a:r>
              <a:rPr lang="en-GB" sz="5400"/>
              <a:t>Attributes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0CED441-B73B-4907-9AF2-614CEAC6A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88720" y="73152"/>
            <a:ext cx="1178966" cy="232963"/>
            <a:chOff x="5422392" y="64008"/>
            <a:chExt cx="1178966" cy="232963"/>
          </a:xfrm>
        </p:grpSpPr>
        <p:sp>
          <p:nvSpPr>
            <p:cNvPr id="17" name="Rectangle 64">
              <a:extLst>
                <a:ext uri="{FF2B5EF4-FFF2-40B4-BE49-F238E27FC236}">
                  <a16:creationId xmlns:a16="http://schemas.microsoft.com/office/drawing/2014/main" id="{A03170C9-14E4-4D47-827E-51518FA9CA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22213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66">
              <a:extLst>
                <a:ext uri="{FF2B5EF4-FFF2-40B4-BE49-F238E27FC236}">
                  <a16:creationId xmlns:a16="http://schemas.microsoft.com/office/drawing/2014/main" id="{757EFF12-1826-499E-94C2-AF4400A664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22213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64">
              <a:extLst>
                <a:ext uri="{FF2B5EF4-FFF2-40B4-BE49-F238E27FC236}">
                  <a16:creationId xmlns:a16="http://schemas.microsoft.com/office/drawing/2014/main" id="{20CC511B-2DB0-4523-82ED-40CCC5C7D0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7258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66">
              <a:extLst>
                <a:ext uri="{FF2B5EF4-FFF2-40B4-BE49-F238E27FC236}">
                  <a16:creationId xmlns:a16="http://schemas.microsoft.com/office/drawing/2014/main" id="{6CB93565-67D6-49DD-8D4E-4685AC81A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7258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64">
              <a:extLst>
                <a:ext uri="{FF2B5EF4-FFF2-40B4-BE49-F238E27FC236}">
                  <a16:creationId xmlns:a16="http://schemas.microsoft.com/office/drawing/2014/main" id="{AE9D45A7-FFB3-4E69-A4EC-FAA3489B0E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72303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66">
              <a:extLst>
                <a:ext uri="{FF2B5EF4-FFF2-40B4-BE49-F238E27FC236}">
                  <a16:creationId xmlns:a16="http://schemas.microsoft.com/office/drawing/2014/main" id="{A29467A6-0F59-4991-89B5-35408BD725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72303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64">
              <a:extLst>
                <a:ext uri="{FF2B5EF4-FFF2-40B4-BE49-F238E27FC236}">
                  <a16:creationId xmlns:a16="http://schemas.microsoft.com/office/drawing/2014/main" id="{AA726CA1-9A94-4AF0-B9DD-3572C692A1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547347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66">
              <a:extLst>
                <a:ext uri="{FF2B5EF4-FFF2-40B4-BE49-F238E27FC236}">
                  <a16:creationId xmlns:a16="http://schemas.microsoft.com/office/drawing/2014/main" id="{EB03BD70-FD68-460B-A88B-005DAB5BED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547347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64">
              <a:extLst>
                <a:ext uri="{FF2B5EF4-FFF2-40B4-BE49-F238E27FC236}">
                  <a16:creationId xmlns:a16="http://schemas.microsoft.com/office/drawing/2014/main" id="{C1040543-6AB1-4FE1-8946-59D0E7BB8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22392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66">
              <a:extLst>
                <a:ext uri="{FF2B5EF4-FFF2-40B4-BE49-F238E27FC236}">
                  <a16:creationId xmlns:a16="http://schemas.microsoft.com/office/drawing/2014/main" id="{BEEF4851-38D3-48A2-B05D-2697716268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22392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64">
              <a:extLst>
                <a:ext uri="{FF2B5EF4-FFF2-40B4-BE49-F238E27FC236}">
                  <a16:creationId xmlns:a16="http://schemas.microsoft.com/office/drawing/2014/main" id="{DEC37F16-C638-42B2-AA09-CA5142D85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46990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66">
              <a:extLst>
                <a:ext uri="{FF2B5EF4-FFF2-40B4-BE49-F238E27FC236}">
                  <a16:creationId xmlns:a16="http://schemas.microsoft.com/office/drawing/2014/main" id="{0AC31779-80E9-4BF3-9703-F63FE8094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46990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64">
              <a:extLst>
                <a:ext uri="{FF2B5EF4-FFF2-40B4-BE49-F238E27FC236}">
                  <a16:creationId xmlns:a16="http://schemas.microsoft.com/office/drawing/2014/main" id="{D71CA5FF-D764-4C4E-8854-E5875684FE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22035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66">
              <a:extLst>
                <a:ext uri="{FF2B5EF4-FFF2-40B4-BE49-F238E27FC236}">
                  <a16:creationId xmlns:a16="http://schemas.microsoft.com/office/drawing/2014/main" id="{81A1FA9D-7285-4D42-ADF3-BC14114B27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22035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64">
              <a:extLst>
                <a:ext uri="{FF2B5EF4-FFF2-40B4-BE49-F238E27FC236}">
                  <a16:creationId xmlns:a16="http://schemas.microsoft.com/office/drawing/2014/main" id="{A1E40F6A-5F88-46D9-A510-00D54F0B81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97080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66">
              <a:extLst>
                <a:ext uri="{FF2B5EF4-FFF2-40B4-BE49-F238E27FC236}">
                  <a16:creationId xmlns:a16="http://schemas.microsoft.com/office/drawing/2014/main" id="{938C555D-926A-4092-966E-1BC7E455FF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97080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64">
              <a:extLst>
                <a:ext uri="{FF2B5EF4-FFF2-40B4-BE49-F238E27FC236}">
                  <a16:creationId xmlns:a16="http://schemas.microsoft.com/office/drawing/2014/main" id="{58D049FF-3E13-4E3E-A5BE-CF5253B8E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72124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66">
              <a:extLst>
                <a:ext uri="{FF2B5EF4-FFF2-40B4-BE49-F238E27FC236}">
                  <a16:creationId xmlns:a16="http://schemas.microsoft.com/office/drawing/2014/main" id="{A16547CF-5B03-4E57-B466-A0FDCECADD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72124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64">
              <a:extLst>
                <a:ext uri="{FF2B5EF4-FFF2-40B4-BE49-F238E27FC236}">
                  <a16:creationId xmlns:a16="http://schemas.microsoft.com/office/drawing/2014/main" id="{84C012C4-5959-40D5-8A7B-8542BD4B98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47169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66">
              <a:extLst>
                <a:ext uri="{FF2B5EF4-FFF2-40B4-BE49-F238E27FC236}">
                  <a16:creationId xmlns:a16="http://schemas.microsoft.com/office/drawing/2014/main" id="{8C7DF75A-2C0D-4388-A295-397333ADBD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47169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1120" y="499833"/>
            <a:ext cx="5100320" cy="5581226"/>
          </a:xfrm>
        </p:spPr>
        <p:txBody>
          <a:bodyPr anchor="ctr">
            <a:normAutofit/>
          </a:bodyPr>
          <a:lstStyle/>
          <a:p>
            <a:r>
              <a:rPr lang="en-GB" sz="2200"/>
              <a:t>Attributes</a:t>
            </a:r>
          </a:p>
          <a:p>
            <a:pPr lvl="1"/>
            <a:r>
              <a:rPr lang="en-GB" sz="2200"/>
              <a:t>Aka member variables</a:t>
            </a:r>
          </a:p>
          <a:p>
            <a:pPr lvl="2"/>
            <a:r>
              <a:rPr lang="en-GB" sz="2200"/>
              <a:t>As this name suggests they are variables which are part of the class</a:t>
            </a:r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36551667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2B886CF-D3D5-4CDE-A0D0-35994223D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731" y="1384685"/>
            <a:ext cx="4121975" cy="4084820"/>
          </a:xfrm>
        </p:spPr>
        <p:txBody>
          <a:bodyPr>
            <a:normAutofit/>
          </a:bodyPr>
          <a:lstStyle/>
          <a:p>
            <a:r>
              <a:rPr lang="en-GB" sz="4000"/>
              <a:t>Methods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139937-FF72-463A-8CD1-5AFF723B29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65521B-3AFA-45E0-B4C4-C6ED089C8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891540"/>
            <a:ext cx="6096000" cy="5071110"/>
          </a:xfrm>
          <a:prstGeom prst="rect">
            <a:avLst/>
          </a:prstGeom>
          <a:solidFill>
            <a:schemeClr val="tx1">
              <a:lumMod val="50000"/>
              <a:lumOff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0478" y="1384686"/>
            <a:ext cx="4935239" cy="4084819"/>
          </a:xfrm>
        </p:spPr>
        <p:txBody>
          <a:bodyPr anchor="ctr">
            <a:normAutofit/>
          </a:bodyPr>
          <a:lstStyle/>
          <a:p>
            <a:r>
              <a:rPr lang="en-GB" sz="2000"/>
              <a:t>Methods</a:t>
            </a:r>
          </a:p>
          <a:p>
            <a:pPr lvl="1"/>
            <a:r>
              <a:rPr lang="en-GB" sz="2000"/>
              <a:t>Aka member functions</a:t>
            </a:r>
          </a:p>
          <a:p>
            <a:pPr lvl="2"/>
            <a:r>
              <a:rPr lang="en-GB"/>
              <a:t>Functions which operate on the class </a:t>
            </a:r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2274103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939F70-59BE-2B45-8805-DCE259ED5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chemeClr val="accent1"/>
                </a:solidFill>
              </a:rPr>
              <a:t>Classes #2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1EE381-8437-F74C-974B-C24B5CCC01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US" sz="2400"/>
              <a:t>Think of a real-world entity:</a:t>
            </a:r>
          </a:p>
          <a:p>
            <a:pPr lvl="1"/>
            <a:r>
              <a:rPr lang="en-US" dirty="0"/>
              <a:t>A car</a:t>
            </a:r>
          </a:p>
          <a:p>
            <a:pPr lvl="1"/>
            <a:endParaRPr lang="en-US" dirty="0"/>
          </a:p>
          <a:p>
            <a:r>
              <a:rPr lang="en-US" sz="2400"/>
              <a:t>What attributes or properties can we say a car has ?</a:t>
            </a:r>
          </a:p>
          <a:p>
            <a:pPr lvl="1"/>
            <a:r>
              <a:rPr lang="en-US" dirty="0"/>
              <a:t>A manufacturer / make</a:t>
            </a:r>
          </a:p>
          <a:p>
            <a:pPr lvl="1"/>
            <a:r>
              <a:rPr lang="en-US" dirty="0"/>
              <a:t>A model</a:t>
            </a:r>
          </a:p>
          <a:p>
            <a:pPr lvl="1"/>
            <a:r>
              <a:rPr lang="en-US" dirty="0"/>
              <a:t>A size</a:t>
            </a:r>
          </a:p>
          <a:p>
            <a:pPr lvl="1"/>
            <a:r>
              <a:rPr lang="en-US" dirty="0"/>
              <a:t>A </a:t>
            </a:r>
            <a:r>
              <a:rPr lang="en-US"/>
              <a:t>colour</a:t>
            </a:r>
            <a:endParaRPr lang="en-US" dirty="0"/>
          </a:p>
          <a:p>
            <a:pPr lvl="1"/>
            <a:endParaRPr lang="en-US" dirty="0"/>
          </a:p>
          <a:p>
            <a:r>
              <a:rPr lang="en-US" sz="2400"/>
              <a:t>What actions can this real world entity perform ?</a:t>
            </a:r>
          </a:p>
        </p:txBody>
      </p:sp>
    </p:spTree>
    <p:extLst>
      <p:ext uri="{BB962C8B-B14F-4D97-AF65-F5344CB8AC3E}">
        <p14:creationId xmlns:p14="http://schemas.microsoft.com/office/powerpoint/2010/main" val="3960245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524F8F-D537-3441-9F3C-F6D473F3E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5400"/>
              <a:t>Classes and objects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0FDB7B-82F4-4CEA-BF9D-2D3DB18CD3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3677381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80920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905ABE-6D58-C24E-AD20-1DC48D7C0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5400"/>
              <a:t>The Student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E601124-CE0B-48DE-87EB-40B07720E6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9707993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2696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5" grpId="1">
        <p:bldAsOne/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1D2D87-41E2-4A4C-B024-198EFA38F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4600"/>
              <a:t>Functionality and Data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1F42F3D-835B-47B7-98AF-D8BBBDF686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6950626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474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838</Words>
  <Application>Microsoft Macintosh PowerPoint</Application>
  <PresentationFormat>Widescreen</PresentationFormat>
  <Paragraphs>180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Conventions</vt:lpstr>
      <vt:lpstr>Itinerary</vt:lpstr>
      <vt:lpstr>Recap Questions</vt:lpstr>
      <vt:lpstr>Naming Conventions; Variables</vt:lpstr>
      <vt:lpstr>Naming Conventions; Functions</vt:lpstr>
      <vt:lpstr>Naming Conventions Files</vt:lpstr>
      <vt:lpstr>Variable Names</vt:lpstr>
      <vt:lpstr>Function Names</vt:lpstr>
      <vt:lpstr>Files in C#</vt:lpstr>
      <vt:lpstr>Program.cs</vt:lpstr>
      <vt:lpstr>Pre-Processor</vt:lpstr>
      <vt:lpstr>Use of #region</vt:lpstr>
      <vt:lpstr>A note on convention</vt:lpstr>
      <vt:lpstr>Why are files important</vt:lpstr>
      <vt:lpstr>Recap on Data</vt:lpstr>
      <vt:lpstr>Remember Arrays ?</vt:lpstr>
      <vt:lpstr>Array example</vt:lpstr>
      <vt:lpstr>Other options</vt:lpstr>
      <vt:lpstr>Variables Route</vt:lpstr>
      <vt:lpstr>Structs</vt:lpstr>
      <vt:lpstr>Struct example</vt:lpstr>
      <vt:lpstr>Advantages of Structs</vt:lpstr>
      <vt:lpstr>Struct Disadvantages</vt:lpstr>
      <vt:lpstr>Object-Oriented Development</vt:lpstr>
      <vt:lpstr>Object-Oriented Concepts</vt:lpstr>
      <vt:lpstr>The elusive Object</vt:lpstr>
      <vt:lpstr>Classes</vt:lpstr>
      <vt:lpstr>Class Elements</vt:lpstr>
      <vt:lpstr>Constructor</vt:lpstr>
      <vt:lpstr>Attributes</vt:lpstr>
      <vt:lpstr>Methods</vt:lpstr>
      <vt:lpstr>Classes #2</vt:lpstr>
      <vt:lpstr>Classes and objects</vt:lpstr>
      <vt:lpstr>The Student</vt:lpstr>
      <vt:lpstr>Functionality and Data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Conventions</dc:title>
  <dc:creator>Jaymie Phillips</dc:creator>
  <cp:lastModifiedBy>Jaymie Phillips</cp:lastModifiedBy>
  <cp:revision>7</cp:revision>
  <dcterms:created xsi:type="dcterms:W3CDTF">2022-02-09T07:36:52Z</dcterms:created>
  <dcterms:modified xsi:type="dcterms:W3CDTF">2022-02-09T08:32:52Z</dcterms:modified>
</cp:coreProperties>
</file>