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68" r:id="rId5"/>
    <p:sldId id="259" r:id="rId6"/>
    <p:sldId id="262" r:id="rId7"/>
    <p:sldId id="270" r:id="rId8"/>
    <p:sldId id="266" r:id="rId9"/>
    <p:sldId id="261" r:id="rId10"/>
    <p:sldId id="271" r:id="rId11"/>
    <p:sldId id="264" r:id="rId12"/>
    <p:sldId id="265" r:id="rId13"/>
    <p:sldId id="272" r:id="rId14"/>
    <p:sldId id="27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AEE861-527B-AB20-5A4C-6F7361270D8F}" v="1484" dt="2025-01-12T22:13:10.196"/>
    <p1510:client id="{D0129814-0820-D7BE-DDE2-8361FE51F998}" v="174" dt="2025-01-12T18:31:46.8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ch Nelmes-Palmer (2304226)" userId="S::2304226@student.uwtsd.ac.uk::925abc0f-3514-4bbe-acd3-803e2a369a5f" providerId="AD" clId="Web-{6DAEE861-527B-AB20-5A4C-6F7361270D8F}"/>
    <pc:docChg chg="addSld delSld modSld sldOrd">
      <pc:chgData name="Zach Nelmes-Palmer (2304226)" userId="S::2304226@student.uwtsd.ac.uk::925abc0f-3514-4bbe-acd3-803e2a369a5f" providerId="AD" clId="Web-{6DAEE861-527B-AB20-5A4C-6F7361270D8F}" dt="2025-01-12T22:13:10.196" v="1395" actId="1076"/>
      <pc:docMkLst>
        <pc:docMk/>
      </pc:docMkLst>
      <pc:sldChg chg="modTransition addAnim">
        <pc:chgData name="Zach Nelmes-Palmer (2304226)" userId="S::2304226@student.uwtsd.ac.uk::925abc0f-3514-4bbe-acd3-803e2a369a5f" providerId="AD" clId="Web-{6DAEE861-527B-AB20-5A4C-6F7361270D8F}" dt="2025-01-12T22:02:47.354" v="1325"/>
        <pc:sldMkLst>
          <pc:docMk/>
          <pc:sldMk cId="109857222" sldId="256"/>
        </pc:sldMkLst>
      </pc:sldChg>
      <pc:sldChg chg="addSp modSp modTransition addAnim">
        <pc:chgData name="Zach Nelmes-Palmer (2304226)" userId="S::2304226@student.uwtsd.ac.uk::925abc0f-3514-4bbe-acd3-803e2a369a5f" providerId="AD" clId="Web-{6DAEE861-527B-AB20-5A4C-6F7361270D8F}" dt="2025-01-12T22:07:01.984" v="1362"/>
        <pc:sldMkLst>
          <pc:docMk/>
          <pc:sldMk cId="3467818665" sldId="257"/>
        </pc:sldMkLst>
        <pc:spChg chg="mod">
          <ac:chgData name="Zach Nelmes-Palmer (2304226)" userId="S::2304226@student.uwtsd.ac.uk::925abc0f-3514-4bbe-acd3-803e2a369a5f" providerId="AD" clId="Web-{6DAEE861-527B-AB20-5A4C-6F7361270D8F}" dt="2025-01-12T22:00:06.475" v="1295" actId="20577"/>
          <ac:spMkLst>
            <pc:docMk/>
            <pc:sldMk cId="3467818665" sldId="257"/>
            <ac:spMk id="3" creationId="{CE64A0A1-3C48-D017-5AFB-B516EA833388}"/>
          </ac:spMkLst>
        </pc:spChg>
        <pc:picChg chg="add mod">
          <ac:chgData name="Zach Nelmes-Palmer (2304226)" userId="S::2304226@student.uwtsd.ac.uk::925abc0f-3514-4bbe-acd3-803e2a369a5f" providerId="AD" clId="Web-{6DAEE861-527B-AB20-5A4C-6F7361270D8F}" dt="2025-01-12T22:06:57.781" v="1361" actId="1076"/>
          <ac:picMkLst>
            <pc:docMk/>
            <pc:sldMk cId="3467818665" sldId="257"/>
            <ac:picMk id="4" creationId="{538415CC-2716-E601-D9A6-81E0ED5CDB36}"/>
          </ac:picMkLst>
        </pc:picChg>
      </pc:sldChg>
      <pc:sldChg chg="addSp modSp modTransition addAnim">
        <pc:chgData name="Zach Nelmes-Palmer (2304226)" userId="S::2304226@student.uwtsd.ac.uk::925abc0f-3514-4bbe-acd3-803e2a369a5f" providerId="AD" clId="Web-{6DAEE861-527B-AB20-5A4C-6F7361270D8F}" dt="2025-01-12T22:07:37.642" v="1365"/>
        <pc:sldMkLst>
          <pc:docMk/>
          <pc:sldMk cId="4201201264" sldId="258"/>
        </pc:sldMkLst>
        <pc:spChg chg="mod">
          <ac:chgData name="Zach Nelmes-Palmer (2304226)" userId="S::2304226@student.uwtsd.ac.uk::925abc0f-3514-4bbe-acd3-803e2a369a5f" providerId="AD" clId="Web-{6DAEE861-527B-AB20-5A4C-6F7361270D8F}" dt="2025-01-12T18:37:18.957" v="91" actId="20577"/>
          <ac:spMkLst>
            <pc:docMk/>
            <pc:sldMk cId="4201201264" sldId="258"/>
            <ac:spMk id="3" creationId="{CFFAA388-17B3-D11C-8D87-77FFE6EDDD6A}"/>
          </ac:spMkLst>
        </pc:spChg>
        <pc:picChg chg="add mod">
          <ac:chgData name="Zach Nelmes-Palmer (2304226)" userId="S::2304226@student.uwtsd.ac.uk::925abc0f-3514-4bbe-acd3-803e2a369a5f" providerId="AD" clId="Web-{6DAEE861-527B-AB20-5A4C-6F7361270D8F}" dt="2025-01-12T22:07:29.922" v="1364" actId="1076"/>
          <ac:picMkLst>
            <pc:docMk/>
            <pc:sldMk cId="4201201264" sldId="258"/>
            <ac:picMk id="4" creationId="{280B5093-7C52-6FF5-CF52-9B2FE790D735}"/>
          </ac:picMkLst>
        </pc:picChg>
      </pc:sldChg>
      <pc:sldChg chg="addSp modSp addAnim">
        <pc:chgData name="Zach Nelmes-Palmer (2304226)" userId="S::2304226@student.uwtsd.ac.uk::925abc0f-3514-4bbe-acd3-803e2a369a5f" providerId="AD" clId="Web-{6DAEE861-527B-AB20-5A4C-6F7361270D8F}" dt="2025-01-12T22:09:01.550" v="1370" actId="14100"/>
        <pc:sldMkLst>
          <pc:docMk/>
          <pc:sldMk cId="1782232111" sldId="259"/>
        </pc:sldMkLst>
        <pc:spChg chg="mod">
          <ac:chgData name="Zach Nelmes-Palmer (2304226)" userId="S::2304226@student.uwtsd.ac.uk::925abc0f-3514-4bbe-acd3-803e2a369a5f" providerId="AD" clId="Web-{6DAEE861-527B-AB20-5A4C-6F7361270D8F}" dt="2025-01-12T18:58:11.544" v="392" actId="20577"/>
          <ac:spMkLst>
            <pc:docMk/>
            <pc:sldMk cId="1782232111" sldId="259"/>
            <ac:spMk id="3" creationId="{7C097292-D0A1-D236-9021-CDCF5D6ADC80}"/>
          </ac:spMkLst>
        </pc:spChg>
        <pc:spChg chg="add mod">
          <ac:chgData name="Zach Nelmes-Palmer (2304226)" userId="S::2304226@student.uwtsd.ac.uk::925abc0f-3514-4bbe-acd3-803e2a369a5f" providerId="AD" clId="Web-{6DAEE861-527B-AB20-5A4C-6F7361270D8F}" dt="2025-01-12T19:13:55.796" v="422" actId="14100"/>
          <ac:spMkLst>
            <pc:docMk/>
            <pc:sldMk cId="1782232111" sldId="259"/>
            <ac:spMk id="4" creationId="{91BF4DF8-C89F-0A73-F374-5732D250ECAB}"/>
          </ac:spMkLst>
        </pc:spChg>
        <pc:picChg chg="add mod">
          <ac:chgData name="Zach Nelmes-Palmer (2304226)" userId="S::2304226@student.uwtsd.ac.uk::925abc0f-3514-4bbe-acd3-803e2a369a5f" providerId="AD" clId="Web-{6DAEE861-527B-AB20-5A4C-6F7361270D8F}" dt="2025-01-12T22:09:01.550" v="1370" actId="14100"/>
          <ac:picMkLst>
            <pc:docMk/>
            <pc:sldMk cId="1782232111" sldId="259"/>
            <ac:picMk id="5" creationId="{1E37A6F5-5E7F-043B-921B-EAECB495E889}"/>
          </ac:picMkLst>
        </pc:picChg>
      </pc:sldChg>
      <pc:sldChg chg="del">
        <pc:chgData name="Zach Nelmes-Palmer (2304226)" userId="S::2304226@student.uwtsd.ac.uk::925abc0f-3514-4bbe-acd3-803e2a369a5f" providerId="AD" clId="Web-{6DAEE861-527B-AB20-5A4C-6F7361270D8F}" dt="2025-01-12T19:47:01.870" v="693"/>
        <pc:sldMkLst>
          <pc:docMk/>
          <pc:sldMk cId="1229489254" sldId="260"/>
        </pc:sldMkLst>
      </pc:sldChg>
      <pc:sldChg chg="addSp delSp modSp mod modTransition setBg addAnim">
        <pc:chgData name="Zach Nelmes-Palmer (2304226)" userId="S::2304226@student.uwtsd.ac.uk::925abc0f-3514-4bbe-acd3-803e2a369a5f" providerId="AD" clId="Web-{6DAEE861-527B-AB20-5A4C-6F7361270D8F}" dt="2025-01-12T22:05:10.435" v="1350"/>
        <pc:sldMkLst>
          <pc:docMk/>
          <pc:sldMk cId="3560197978" sldId="261"/>
        </pc:sldMkLst>
        <pc:spChg chg="mod">
          <ac:chgData name="Zach Nelmes-Palmer (2304226)" userId="S::2304226@student.uwtsd.ac.uk::925abc0f-3514-4bbe-acd3-803e2a369a5f" providerId="AD" clId="Web-{6DAEE861-527B-AB20-5A4C-6F7361270D8F}" dt="2025-01-12T21:56:09.439" v="1167"/>
          <ac:spMkLst>
            <pc:docMk/>
            <pc:sldMk cId="3560197978" sldId="261"/>
            <ac:spMk id="2" creationId="{D5A50F52-D924-3D1D-248C-A6371073B2A4}"/>
          </ac:spMkLst>
        </pc:spChg>
        <pc:spChg chg="del">
          <ac:chgData name="Zach Nelmes-Palmer (2304226)" userId="S::2304226@student.uwtsd.ac.uk::925abc0f-3514-4bbe-acd3-803e2a369a5f" providerId="AD" clId="Web-{6DAEE861-527B-AB20-5A4C-6F7361270D8F}" dt="2025-01-12T21:56:03.110" v="1165"/>
          <ac:spMkLst>
            <pc:docMk/>
            <pc:sldMk cId="3560197978" sldId="261"/>
            <ac:spMk id="3" creationId="{E3180591-17F9-A435-9CB6-813528228667}"/>
          </ac:spMkLst>
        </pc:spChg>
        <pc:spChg chg="add">
          <ac:chgData name="Zach Nelmes-Palmer (2304226)" userId="S::2304226@student.uwtsd.ac.uk::925abc0f-3514-4bbe-acd3-803e2a369a5f" providerId="AD" clId="Web-{6DAEE861-527B-AB20-5A4C-6F7361270D8F}" dt="2025-01-12T21:56:09.439" v="1167"/>
          <ac:spMkLst>
            <pc:docMk/>
            <pc:sldMk cId="3560197978" sldId="261"/>
            <ac:spMk id="13" creationId="{33E93247-6229-44AB-A550-739E971E690B}"/>
          </ac:spMkLst>
        </pc:spChg>
        <pc:picChg chg="add mod ord">
          <ac:chgData name="Zach Nelmes-Palmer (2304226)" userId="S::2304226@student.uwtsd.ac.uk::925abc0f-3514-4bbe-acd3-803e2a369a5f" providerId="AD" clId="Web-{6DAEE861-527B-AB20-5A4C-6F7361270D8F}" dt="2025-01-12T21:56:09.439" v="1167"/>
          <ac:picMkLst>
            <pc:docMk/>
            <pc:sldMk cId="3560197978" sldId="261"/>
            <ac:picMk id="4" creationId="{D5615332-EC38-63B9-EB7A-5CA45C1B7089}"/>
          </ac:picMkLst>
        </pc:picChg>
        <pc:cxnChg chg="add">
          <ac:chgData name="Zach Nelmes-Palmer (2304226)" userId="S::2304226@student.uwtsd.ac.uk::925abc0f-3514-4bbe-acd3-803e2a369a5f" providerId="AD" clId="Web-{6DAEE861-527B-AB20-5A4C-6F7361270D8F}" dt="2025-01-12T21:56:09.439" v="1167"/>
          <ac:cxnSpMkLst>
            <pc:docMk/>
            <pc:sldMk cId="3560197978" sldId="261"/>
            <ac:cxnSpMk id="9" creationId="{F64F9B95-9045-48D2-B9F3-2927E98F54AA}"/>
          </ac:cxnSpMkLst>
        </pc:cxnChg>
        <pc:cxnChg chg="add">
          <ac:chgData name="Zach Nelmes-Palmer (2304226)" userId="S::2304226@student.uwtsd.ac.uk::925abc0f-3514-4bbe-acd3-803e2a369a5f" providerId="AD" clId="Web-{6DAEE861-527B-AB20-5A4C-6F7361270D8F}" dt="2025-01-12T21:56:09.439" v="1167"/>
          <ac:cxnSpMkLst>
            <pc:docMk/>
            <pc:sldMk cId="3560197978" sldId="261"/>
            <ac:cxnSpMk id="11" creationId="{085AA86F-6A4D-4BCB-A045-D992CDC2959B}"/>
          </ac:cxnSpMkLst>
        </pc:cxnChg>
        <pc:cxnChg chg="add">
          <ac:chgData name="Zach Nelmes-Palmer (2304226)" userId="S::2304226@student.uwtsd.ac.uk::925abc0f-3514-4bbe-acd3-803e2a369a5f" providerId="AD" clId="Web-{6DAEE861-527B-AB20-5A4C-6F7361270D8F}" dt="2025-01-12T21:56:09.439" v="1167"/>
          <ac:cxnSpMkLst>
            <pc:docMk/>
            <pc:sldMk cId="3560197978" sldId="261"/>
            <ac:cxnSpMk id="15" creationId="{EE2E603F-4A95-4FE8-BB06-211DFD75DBEF}"/>
          </ac:cxnSpMkLst>
        </pc:cxnChg>
      </pc:sldChg>
      <pc:sldChg chg="addSp modSp modTransition addAnim delAnim">
        <pc:chgData name="Zach Nelmes-Palmer (2304226)" userId="S::2304226@student.uwtsd.ac.uk::925abc0f-3514-4bbe-acd3-803e2a369a5f" providerId="AD" clId="Web-{6DAEE861-527B-AB20-5A4C-6F7361270D8F}" dt="2025-01-12T22:10:25.708" v="1376" actId="1076"/>
        <pc:sldMkLst>
          <pc:docMk/>
          <pc:sldMk cId="2767313475" sldId="262"/>
        </pc:sldMkLst>
        <pc:spChg chg="mod">
          <ac:chgData name="Zach Nelmes-Palmer (2304226)" userId="S::2304226@student.uwtsd.ac.uk::925abc0f-3514-4bbe-acd3-803e2a369a5f" providerId="AD" clId="Web-{6DAEE861-527B-AB20-5A4C-6F7361270D8F}" dt="2025-01-12T19:12:51.841" v="394" actId="20577"/>
          <ac:spMkLst>
            <pc:docMk/>
            <pc:sldMk cId="2767313475" sldId="262"/>
            <ac:spMk id="3" creationId="{929B43CF-AC36-A44B-30EB-EE79D7974787}"/>
          </ac:spMkLst>
        </pc:spChg>
        <pc:picChg chg="add mod">
          <ac:chgData name="Zach Nelmes-Palmer (2304226)" userId="S::2304226@student.uwtsd.ac.uk::925abc0f-3514-4bbe-acd3-803e2a369a5f" providerId="AD" clId="Web-{6DAEE861-527B-AB20-5A4C-6F7361270D8F}" dt="2025-01-12T22:10:25.708" v="1376" actId="1076"/>
          <ac:picMkLst>
            <pc:docMk/>
            <pc:sldMk cId="2767313475" sldId="262"/>
            <ac:picMk id="4" creationId="{47AD7E16-AA3B-BE68-DB36-F4F2C27F2F50}"/>
          </ac:picMkLst>
        </pc:picChg>
      </pc:sldChg>
      <pc:sldChg chg="new del ord">
        <pc:chgData name="Zach Nelmes-Palmer (2304226)" userId="S::2304226@student.uwtsd.ac.uk::925abc0f-3514-4bbe-acd3-803e2a369a5f" providerId="AD" clId="Web-{6DAEE861-527B-AB20-5A4C-6F7361270D8F}" dt="2025-01-12T21:30:00.708" v="923"/>
        <pc:sldMkLst>
          <pc:docMk/>
          <pc:sldMk cId="4277992415" sldId="263"/>
        </pc:sldMkLst>
      </pc:sldChg>
      <pc:sldChg chg="addSp modSp new modTransition addAnim">
        <pc:chgData name="Zach Nelmes-Palmer (2304226)" userId="S::2304226@student.uwtsd.ac.uk::925abc0f-3514-4bbe-acd3-803e2a369a5f" providerId="AD" clId="Web-{6DAEE861-527B-AB20-5A4C-6F7361270D8F}" dt="2025-01-12T22:13:10.196" v="1395" actId="1076"/>
        <pc:sldMkLst>
          <pc:docMk/>
          <pc:sldMk cId="829587641" sldId="264"/>
        </pc:sldMkLst>
        <pc:spChg chg="mod">
          <ac:chgData name="Zach Nelmes-Palmer (2304226)" userId="S::2304226@student.uwtsd.ac.uk::925abc0f-3514-4bbe-acd3-803e2a369a5f" providerId="AD" clId="Web-{6DAEE861-527B-AB20-5A4C-6F7361270D8F}" dt="2025-01-12T18:36:19.689" v="58" actId="20577"/>
          <ac:spMkLst>
            <pc:docMk/>
            <pc:sldMk cId="829587641" sldId="264"/>
            <ac:spMk id="2" creationId="{A301C71B-830A-6DDB-C656-3A6B0256CAA7}"/>
          </ac:spMkLst>
        </pc:spChg>
        <pc:spChg chg="mod">
          <ac:chgData name="Zach Nelmes-Palmer (2304226)" userId="S::2304226@student.uwtsd.ac.uk::925abc0f-3514-4bbe-acd3-803e2a369a5f" providerId="AD" clId="Web-{6DAEE861-527B-AB20-5A4C-6F7361270D8F}" dt="2025-01-12T21:29:52.489" v="920" actId="20577"/>
          <ac:spMkLst>
            <pc:docMk/>
            <pc:sldMk cId="829587641" sldId="264"/>
            <ac:spMk id="3" creationId="{FA2E9C19-3173-8229-21C2-DFA5E64A8A3C}"/>
          </ac:spMkLst>
        </pc:spChg>
        <pc:spChg chg="add mod">
          <ac:chgData name="Zach Nelmes-Palmer (2304226)" userId="S::2304226@student.uwtsd.ac.uk::925abc0f-3514-4bbe-acd3-803e2a369a5f" providerId="AD" clId="Web-{6DAEE861-527B-AB20-5A4C-6F7361270D8F}" dt="2025-01-12T21:03:48.891" v="906" actId="1076"/>
          <ac:spMkLst>
            <pc:docMk/>
            <pc:sldMk cId="829587641" sldId="264"/>
            <ac:spMk id="4" creationId="{E8F8ED45-FC62-72B0-0EAB-C234445C8368}"/>
          </ac:spMkLst>
        </pc:spChg>
        <pc:picChg chg="add mod">
          <ac:chgData name="Zach Nelmes-Palmer (2304226)" userId="S::2304226@student.uwtsd.ac.uk::925abc0f-3514-4bbe-acd3-803e2a369a5f" providerId="AD" clId="Web-{6DAEE861-527B-AB20-5A4C-6F7361270D8F}" dt="2025-01-12T22:13:10.196" v="1395" actId="1076"/>
          <ac:picMkLst>
            <pc:docMk/>
            <pc:sldMk cId="829587641" sldId="264"/>
            <ac:picMk id="5" creationId="{FFEF0DBC-A358-1777-4956-7EDD8F0B015B}"/>
          </ac:picMkLst>
        </pc:picChg>
      </pc:sldChg>
      <pc:sldChg chg="addSp modSp new modTransition addAnim">
        <pc:chgData name="Zach Nelmes-Palmer (2304226)" userId="S::2304226@student.uwtsd.ac.uk::925abc0f-3514-4bbe-acd3-803e2a369a5f" providerId="AD" clId="Web-{6DAEE861-527B-AB20-5A4C-6F7361270D8F}" dt="2025-01-12T22:12:37.148" v="1393" actId="1076"/>
        <pc:sldMkLst>
          <pc:docMk/>
          <pc:sldMk cId="2691263310" sldId="265"/>
        </pc:sldMkLst>
        <pc:spChg chg="mod">
          <ac:chgData name="Zach Nelmes-Palmer (2304226)" userId="S::2304226@student.uwtsd.ac.uk::925abc0f-3514-4bbe-acd3-803e2a369a5f" providerId="AD" clId="Web-{6DAEE861-527B-AB20-5A4C-6F7361270D8F}" dt="2025-01-12T18:37:28.738" v="97" actId="20577"/>
          <ac:spMkLst>
            <pc:docMk/>
            <pc:sldMk cId="2691263310" sldId="265"/>
            <ac:spMk id="2" creationId="{0DAC88FA-5A5F-B1ED-C378-284C96BB2370}"/>
          </ac:spMkLst>
        </pc:spChg>
        <pc:spChg chg="mod">
          <ac:chgData name="Zach Nelmes-Palmer (2304226)" userId="S::2304226@student.uwtsd.ac.uk::925abc0f-3514-4bbe-acd3-803e2a369a5f" providerId="AD" clId="Web-{6DAEE861-527B-AB20-5A4C-6F7361270D8F}" dt="2025-01-12T21:40:05.755" v="1010" actId="20577"/>
          <ac:spMkLst>
            <pc:docMk/>
            <pc:sldMk cId="2691263310" sldId="265"/>
            <ac:spMk id="3" creationId="{8207A343-4848-D5F6-48D6-9CF3891AC029}"/>
          </ac:spMkLst>
        </pc:spChg>
        <pc:picChg chg="add mod">
          <ac:chgData name="Zach Nelmes-Palmer (2304226)" userId="S::2304226@student.uwtsd.ac.uk::925abc0f-3514-4bbe-acd3-803e2a369a5f" providerId="AD" clId="Web-{6DAEE861-527B-AB20-5A4C-6F7361270D8F}" dt="2025-01-12T22:12:37.148" v="1393" actId="1076"/>
          <ac:picMkLst>
            <pc:docMk/>
            <pc:sldMk cId="2691263310" sldId="265"/>
            <ac:picMk id="4" creationId="{C253B369-937A-D700-2D2B-544357090A15}"/>
          </ac:picMkLst>
        </pc:picChg>
      </pc:sldChg>
      <pc:sldChg chg="modSp new ord modTransition addAnim">
        <pc:chgData name="Zach Nelmes-Palmer (2304226)" userId="S::2304226@student.uwtsd.ac.uk::925abc0f-3514-4bbe-acd3-803e2a369a5f" providerId="AD" clId="Web-{6DAEE861-527B-AB20-5A4C-6F7361270D8F}" dt="2025-01-12T22:04:55.247" v="1347"/>
        <pc:sldMkLst>
          <pc:docMk/>
          <pc:sldMk cId="2490194524" sldId="266"/>
        </pc:sldMkLst>
        <pc:spChg chg="mod">
          <ac:chgData name="Zach Nelmes-Palmer (2304226)" userId="S::2304226@student.uwtsd.ac.uk::925abc0f-3514-4bbe-acd3-803e2a369a5f" providerId="AD" clId="Web-{6DAEE861-527B-AB20-5A4C-6F7361270D8F}" dt="2025-01-12T22:04:38.856" v="1345" actId="20577"/>
          <ac:spMkLst>
            <pc:docMk/>
            <pc:sldMk cId="2490194524" sldId="266"/>
            <ac:spMk id="2" creationId="{3A528A0B-3750-6C98-E04A-71D663932266}"/>
          </ac:spMkLst>
        </pc:spChg>
        <pc:spChg chg="mod">
          <ac:chgData name="Zach Nelmes-Palmer (2304226)" userId="S::2304226@student.uwtsd.ac.uk::925abc0f-3514-4bbe-acd3-803e2a369a5f" providerId="AD" clId="Web-{6DAEE861-527B-AB20-5A4C-6F7361270D8F}" dt="2025-01-12T21:55:49.032" v="1164" actId="20577"/>
          <ac:spMkLst>
            <pc:docMk/>
            <pc:sldMk cId="2490194524" sldId="266"/>
            <ac:spMk id="3" creationId="{AEF79BA2-FCF3-943B-7A7F-9FA077D69E1E}"/>
          </ac:spMkLst>
        </pc:spChg>
      </pc:sldChg>
      <pc:sldChg chg="new del">
        <pc:chgData name="Zach Nelmes-Palmer (2304226)" userId="S::2304226@student.uwtsd.ac.uk::925abc0f-3514-4bbe-acd3-803e2a369a5f" providerId="AD" clId="Web-{6DAEE861-527B-AB20-5A4C-6F7361270D8F}" dt="2025-01-12T21:29:59.614" v="922"/>
        <pc:sldMkLst>
          <pc:docMk/>
          <pc:sldMk cId="3976073223" sldId="267"/>
        </pc:sldMkLst>
      </pc:sldChg>
      <pc:sldChg chg="addSp modSp new modTransition addAnim">
        <pc:chgData name="Zach Nelmes-Palmer (2304226)" userId="S::2304226@student.uwtsd.ac.uk::925abc0f-3514-4bbe-acd3-803e2a369a5f" providerId="AD" clId="Web-{6DAEE861-527B-AB20-5A4C-6F7361270D8F}" dt="2025-01-12T22:08:14.392" v="1367" actId="1076"/>
        <pc:sldMkLst>
          <pc:docMk/>
          <pc:sldMk cId="2418761676" sldId="268"/>
        </pc:sldMkLst>
        <pc:spChg chg="mod">
          <ac:chgData name="Zach Nelmes-Palmer (2304226)" userId="S::2304226@student.uwtsd.ac.uk::925abc0f-3514-4bbe-acd3-803e2a369a5f" providerId="AD" clId="Web-{6DAEE861-527B-AB20-5A4C-6F7361270D8F}" dt="2025-01-12T18:50:08.500" v="321" actId="20577"/>
          <ac:spMkLst>
            <pc:docMk/>
            <pc:sldMk cId="2418761676" sldId="268"/>
            <ac:spMk id="2" creationId="{D8B3DD8B-0F27-93E6-C12E-43F033B80704}"/>
          </ac:spMkLst>
        </pc:spChg>
        <pc:spChg chg="mod">
          <ac:chgData name="Zach Nelmes-Palmer (2304226)" userId="S::2304226@student.uwtsd.ac.uk::925abc0f-3514-4bbe-acd3-803e2a369a5f" providerId="AD" clId="Web-{6DAEE861-527B-AB20-5A4C-6F7361270D8F}" dt="2025-01-12T18:50:25.766" v="327" actId="20577"/>
          <ac:spMkLst>
            <pc:docMk/>
            <pc:sldMk cId="2418761676" sldId="268"/>
            <ac:spMk id="3" creationId="{1337F64E-A51F-CA37-FC28-59BE4183AB84}"/>
          </ac:spMkLst>
        </pc:spChg>
        <pc:spChg chg="add mod">
          <ac:chgData name="Zach Nelmes-Palmer (2304226)" userId="S::2304226@student.uwtsd.ac.uk::925abc0f-3514-4bbe-acd3-803e2a369a5f" providerId="AD" clId="Web-{6DAEE861-527B-AB20-5A4C-6F7361270D8F}" dt="2025-01-12T18:48:31.903" v="281" actId="20577"/>
          <ac:spMkLst>
            <pc:docMk/>
            <pc:sldMk cId="2418761676" sldId="268"/>
            <ac:spMk id="4" creationId="{722D5D90-18DC-2A2B-2E60-C741B09C72A7}"/>
          </ac:spMkLst>
        </pc:spChg>
        <pc:picChg chg="add mod">
          <ac:chgData name="Zach Nelmes-Palmer (2304226)" userId="S::2304226@student.uwtsd.ac.uk::925abc0f-3514-4bbe-acd3-803e2a369a5f" providerId="AD" clId="Web-{6DAEE861-527B-AB20-5A4C-6F7361270D8F}" dt="2025-01-12T22:08:14.392" v="1367" actId="1076"/>
          <ac:picMkLst>
            <pc:docMk/>
            <pc:sldMk cId="2418761676" sldId="268"/>
            <ac:picMk id="5" creationId="{B23C2ADC-9C52-5488-896D-E1B24832806C}"/>
          </ac:picMkLst>
        </pc:picChg>
      </pc:sldChg>
      <pc:sldChg chg="new del ord">
        <pc:chgData name="Zach Nelmes-Palmer (2304226)" userId="S::2304226@student.uwtsd.ac.uk::925abc0f-3514-4bbe-acd3-803e2a369a5f" providerId="AD" clId="Web-{6DAEE861-527B-AB20-5A4C-6F7361270D8F}" dt="2025-01-12T21:29:58.411" v="921"/>
        <pc:sldMkLst>
          <pc:docMk/>
          <pc:sldMk cId="608781198" sldId="269"/>
        </pc:sldMkLst>
      </pc:sldChg>
      <pc:sldChg chg="addSp modSp new modTransition addAnim">
        <pc:chgData name="Zach Nelmes-Palmer (2304226)" userId="S::2304226@student.uwtsd.ac.uk::925abc0f-3514-4bbe-acd3-803e2a369a5f" providerId="AD" clId="Web-{6DAEE861-527B-AB20-5A4C-6F7361270D8F}" dt="2025-01-12T22:10:54.911" v="1378" actId="1076"/>
        <pc:sldMkLst>
          <pc:docMk/>
          <pc:sldMk cId="4134405727" sldId="270"/>
        </pc:sldMkLst>
        <pc:spChg chg="mod">
          <ac:chgData name="Zach Nelmes-Palmer (2304226)" userId="S::2304226@student.uwtsd.ac.uk::925abc0f-3514-4bbe-acd3-803e2a369a5f" providerId="AD" clId="Web-{6DAEE861-527B-AB20-5A4C-6F7361270D8F}" dt="2025-01-12T19:29:52.474" v="524" actId="20577"/>
          <ac:spMkLst>
            <pc:docMk/>
            <pc:sldMk cId="4134405727" sldId="270"/>
            <ac:spMk id="2" creationId="{C181864C-E0D3-45FC-819C-DCD6F80DFE0F}"/>
          </ac:spMkLst>
        </pc:spChg>
        <pc:spChg chg="mod">
          <ac:chgData name="Zach Nelmes-Palmer (2304226)" userId="S::2304226@student.uwtsd.ac.uk::925abc0f-3514-4bbe-acd3-803e2a369a5f" providerId="AD" clId="Web-{6DAEE861-527B-AB20-5A4C-6F7361270D8F}" dt="2025-01-12T19:46:48.854" v="692" actId="20577"/>
          <ac:spMkLst>
            <pc:docMk/>
            <pc:sldMk cId="4134405727" sldId="270"/>
            <ac:spMk id="3" creationId="{288F147E-A2C3-2B6E-92A3-FB2462A1472E}"/>
          </ac:spMkLst>
        </pc:spChg>
        <pc:picChg chg="add mod">
          <ac:chgData name="Zach Nelmes-Palmer (2304226)" userId="S::2304226@student.uwtsd.ac.uk::925abc0f-3514-4bbe-acd3-803e2a369a5f" providerId="AD" clId="Web-{6DAEE861-527B-AB20-5A4C-6F7361270D8F}" dt="2025-01-12T22:10:54.911" v="1378" actId="1076"/>
          <ac:picMkLst>
            <pc:docMk/>
            <pc:sldMk cId="4134405727" sldId="270"/>
            <ac:picMk id="4" creationId="{1E84E597-1B52-F8D0-5997-8507BBF49CE1}"/>
          </ac:picMkLst>
        </pc:picChg>
      </pc:sldChg>
      <pc:sldChg chg="addSp modSp new modTransition addAnim">
        <pc:chgData name="Zach Nelmes-Palmer (2304226)" userId="S::2304226@student.uwtsd.ac.uk::925abc0f-3514-4bbe-acd3-803e2a369a5f" providerId="AD" clId="Web-{6DAEE861-527B-AB20-5A4C-6F7361270D8F}" dt="2025-01-12T22:12:13.069" v="1390" actId="20577"/>
        <pc:sldMkLst>
          <pc:docMk/>
          <pc:sldMk cId="2978850098" sldId="271"/>
        </pc:sldMkLst>
        <pc:spChg chg="mod">
          <ac:chgData name="Zach Nelmes-Palmer (2304226)" userId="S::2304226@student.uwtsd.ac.uk::925abc0f-3514-4bbe-acd3-803e2a369a5f" providerId="AD" clId="Web-{6DAEE861-527B-AB20-5A4C-6F7361270D8F}" dt="2025-01-12T22:12:13.069" v="1390" actId="20577"/>
          <ac:spMkLst>
            <pc:docMk/>
            <pc:sldMk cId="2978850098" sldId="271"/>
            <ac:spMk id="2" creationId="{6962D8AC-7063-98B1-2969-272BFAFD2F8B}"/>
          </ac:spMkLst>
        </pc:spChg>
        <pc:spChg chg="mod">
          <ac:chgData name="Zach Nelmes-Palmer (2304226)" userId="S::2304226@student.uwtsd.ac.uk::925abc0f-3514-4bbe-acd3-803e2a369a5f" providerId="AD" clId="Web-{6DAEE861-527B-AB20-5A4C-6F7361270D8F}" dt="2025-01-12T22:12:04.569" v="1388" actId="20577"/>
          <ac:spMkLst>
            <pc:docMk/>
            <pc:sldMk cId="2978850098" sldId="271"/>
            <ac:spMk id="3" creationId="{470BD8C9-53FE-9A5F-9931-3C77781DDA55}"/>
          </ac:spMkLst>
        </pc:spChg>
        <pc:spChg chg="add mod">
          <ac:chgData name="Zach Nelmes-Palmer (2304226)" userId="S::2304226@student.uwtsd.ac.uk::925abc0f-3514-4bbe-acd3-803e2a369a5f" providerId="AD" clId="Web-{6DAEE861-527B-AB20-5A4C-6F7361270D8F}" dt="2025-01-12T20:44:23.706" v="793" actId="20577"/>
          <ac:spMkLst>
            <pc:docMk/>
            <pc:sldMk cId="2978850098" sldId="271"/>
            <ac:spMk id="4" creationId="{5BF71640-0C22-3F07-B494-7AA951C18F33}"/>
          </ac:spMkLst>
        </pc:spChg>
        <pc:picChg chg="add mod">
          <ac:chgData name="Zach Nelmes-Palmer (2304226)" userId="S::2304226@student.uwtsd.ac.uk::925abc0f-3514-4bbe-acd3-803e2a369a5f" providerId="AD" clId="Web-{6DAEE861-527B-AB20-5A4C-6F7361270D8F}" dt="2025-01-12T22:11:29.100" v="1380" actId="1076"/>
          <ac:picMkLst>
            <pc:docMk/>
            <pc:sldMk cId="2978850098" sldId="271"/>
            <ac:picMk id="5" creationId="{50E353AC-4034-7E53-2F14-9AB9C9D9EB39}"/>
          </ac:picMkLst>
        </pc:picChg>
      </pc:sldChg>
      <pc:sldChg chg="modSp new">
        <pc:chgData name="Zach Nelmes-Palmer (2304226)" userId="S::2304226@student.uwtsd.ac.uk::925abc0f-3514-4bbe-acd3-803e2a369a5f" providerId="AD" clId="Web-{6DAEE861-527B-AB20-5A4C-6F7361270D8F}" dt="2025-01-12T22:01:21.805" v="1311" actId="20577"/>
        <pc:sldMkLst>
          <pc:docMk/>
          <pc:sldMk cId="3388044823" sldId="272"/>
        </pc:sldMkLst>
        <pc:spChg chg="mod">
          <ac:chgData name="Zach Nelmes-Palmer (2304226)" userId="S::2304226@student.uwtsd.ac.uk::925abc0f-3514-4bbe-acd3-803e2a369a5f" providerId="AD" clId="Web-{6DAEE861-527B-AB20-5A4C-6F7361270D8F}" dt="2025-01-12T21:57:46.238" v="1173" actId="20577"/>
          <ac:spMkLst>
            <pc:docMk/>
            <pc:sldMk cId="3388044823" sldId="272"/>
            <ac:spMk id="2" creationId="{D065CE21-9D37-916A-ECD5-F37D2B025E0D}"/>
          </ac:spMkLst>
        </pc:spChg>
        <pc:spChg chg="mod">
          <ac:chgData name="Zach Nelmes-Palmer (2304226)" userId="S::2304226@student.uwtsd.ac.uk::925abc0f-3514-4bbe-acd3-803e2a369a5f" providerId="AD" clId="Web-{6DAEE861-527B-AB20-5A4C-6F7361270D8F}" dt="2025-01-12T22:01:21.805" v="1311" actId="20577"/>
          <ac:spMkLst>
            <pc:docMk/>
            <pc:sldMk cId="3388044823" sldId="272"/>
            <ac:spMk id="3" creationId="{90F20811-E6FF-0A24-4E64-C14D8963D2EE}"/>
          </ac:spMkLst>
        </pc:spChg>
      </pc:sldChg>
      <pc:sldChg chg="modSp new">
        <pc:chgData name="Zach Nelmes-Palmer (2304226)" userId="S::2304226@student.uwtsd.ac.uk::925abc0f-3514-4bbe-acd3-803e2a369a5f" providerId="AD" clId="Web-{6DAEE861-527B-AB20-5A4C-6F7361270D8F}" dt="2025-01-12T22:02:00.899" v="1322" actId="1076"/>
        <pc:sldMkLst>
          <pc:docMk/>
          <pc:sldMk cId="1157316700" sldId="273"/>
        </pc:sldMkLst>
        <pc:spChg chg="mod">
          <ac:chgData name="Zach Nelmes-Palmer (2304226)" userId="S::2304226@student.uwtsd.ac.uk::925abc0f-3514-4bbe-acd3-803e2a369a5f" providerId="AD" clId="Web-{6DAEE861-527B-AB20-5A4C-6F7361270D8F}" dt="2025-01-12T22:01:36.805" v="1316" actId="20577"/>
          <ac:spMkLst>
            <pc:docMk/>
            <pc:sldMk cId="1157316700" sldId="273"/>
            <ac:spMk id="2" creationId="{71D1E875-6DFE-2DCB-C4B0-CF43EE53C71E}"/>
          </ac:spMkLst>
        </pc:spChg>
        <pc:spChg chg="mod">
          <ac:chgData name="Zach Nelmes-Palmer (2304226)" userId="S::2304226@student.uwtsd.ac.uk::925abc0f-3514-4bbe-acd3-803e2a369a5f" providerId="AD" clId="Web-{6DAEE861-527B-AB20-5A4C-6F7361270D8F}" dt="2025-01-12T22:02:00.899" v="1322" actId="1076"/>
          <ac:spMkLst>
            <pc:docMk/>
            <pc:sldMk cId="1157316700" sldId="273"/>
            <ac:spMk id="3" creationId="{E0AB1610-D956-6707-F6BF-EFC70CC6FF45}"/>
          </ac:spMkLst>
        </pc:spChg>
      </pc:sldChg>
    </pc:docChg>
  </pc:docChgLst>
  <pc:docChgLst>
    <pc:chgData name="Zach Nelmes-Palmer (2304226)" userId="S::2304226@student.uwtsd.ac.uk::925abc0f-3514-4bbe-acd3-803e2a369a5f" providerId="AD" clId="Web-{D0129814-0820-D7BE-DDE2-8361FE51F998}"/>
    <pc:docChg chg="addSld modSld addMainMaster delMainMaster">
      <pc:chgData name="Zach Nelmes-Palmer (2304226)" userId="S::2304226@student.uwtsd.ac.uk::925abc0f-3514-4bbe-acd3-803e2a369a5f" providerId="AD" clId="Web-{D0129814-0820-D7BE-DDE2-8361FE51F998}" dt="2025-01-12T18:31:46.804" v="170" actId="20577"/>
      <pc:docMkLst>
        <pc:docMk/>
      </pc:docMkLst>
      <pc:sldChg chg="addSp modSp mod setBg modClrScheme chgLayout">
        <pc:chgData name="Zach Nelmes-Palmer (2304226)" userId="S::2304226@student.uwtsd.ac.uk::925abc0f-3514-4bbe-acd3-803e2a369a5f" providerId="AD" clId="Web-{D0129814-0820-D7BE-DDE2-8361FE51F998}" dt="2025-01-12T15:14:36.821" v="27" actId="1076"/>
        <pc:sldMkLst>
          <pc:docMk/>
          <pc:sldMk cId="109857222" sldId="256"/>
        </pc:sldMkLst>
        <pc:spChg chg="mod">
          <ac:chgData name="Zach Nelmes-Palmer (2304226)" userId="S::2304226@student.uwtsd.ac.uk::925abc0f-3514-4bbe-acd3-803e2a369a5f" providerId="AD" clId="Web-{D0129814-0820-D7BE-DDE2-8361FE51F998}" dt="2025-01-12T15:14:36.821" v="27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ach Nelmes-Palmer (2304226)" userId="S::2304226@student.uwtsd.ac.uk::925abc0f-3514-4bbe-acd3-803e2a369a5f" providerId="AD" clId="Web-{D0129814-0820-D7BE-DDE2-8361FE51F998}" dt="2025-01-12T15:14:16.414" v="24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ach Nelmes-Palmer (2304226)" userId="S::2304226@student.uwtsd.ac.uk::925abc0f-3514-4bbe-acd3-803e2a369a5f" providerId="AD" clId="Web-{D0129814-0820-D7BE-DDE2-8361FE51F998}" dt="2025-01-12T15:12:55.958" v="0"/>
          <ac:spMkLst>
            <pc:docMk/>
            <pc:sldMk cId="109857222" sldId="256"/>
            <ac:spMk id="9" creationId="{0EECA69B-4C2A-7F31-8019-E90DB3BD49CB}"/>
          </ac:spMkLst>
        </pc:spChg>
        <pc:spChg chg="add">
          <ac:chgData name="Zach Nelmes-Palmer (2304226)" userId="S::2304226@student.uwtsd.ac.uk::925abc0f-3514-4bbe-acd3-803e2a369a5f" providerId="AD" clId="Web-{D0129814-0820-D7BE-DDE2-8361FE51F998}" dt="2025-01-12T15:12:55.958" v="0"/>
          <ac:spMkLst>
            <pc:docMk/>
            <pc:sldMk cId="109857222" sldId="256"/>
            <ac:spMk id="11" creationId="{857DEAC1-B3AA-6569-0A44-A191DF2F3C67}"/>
          </ac:spMkLst>
        </pc:spChg>
        <pc:picChg chg="add">
          <ac:chgData name="Zach Nelmes-Palmer (2304226)" userId="S::2304226@student.uwtsd.ac.uk::925abc0f-3514-4bbe-acd3-803e2a369a5f" providerId="AD" clId="Web-{D0129814-0820-D7BE-DDE2-8361FE51F998}" dt="2025-01-12T15:12:55.958" v="0"/>
          <ac:picMkLst>
            <pc:docMk/>
            <pc:sldMk cId="109857222" sldId="256"/>
            <ac:picMk id="4" creationId="{710A489A-FACA-FBC6-7FA4-4AD220BCE18B}"/>
          </ac:picMkLst>
        </pc:picChg>
      </pc:sldChg>
      <pc:sldChg chg="modSp new">
        <pc:chgData name="Zach Nelmes-Palmer (2304226)" userId="S::2304226@student.uwtsd.ac.uk::925abc0f-3514-4bbe-acd3-803e2a369a5f" providerId="AD" clId="Web-{D0129814-0820-D7BE-DDE2-8361FE51F998}" dt="2025-01-12T15:19:45.739" v="36" actId="20577"/>
        <pc:sldMkLst>
          <pc:docMk/>
          <pc:sldMk cId="3467818665" sldId="257"/>
        </pc:sldMkLst>
        <pc:spChg chg="mod">
          <ac:chgData name="Zach Nelmes-Palmer (2304226)" userId="S::2304226@student.uwtsd.ac.uk::925abc0f-3514-4bbe-acd3-803e2a369a5f" providerId="AD" clId="Web-{D0129814-0820-D7BE-DDE2-8361FE51F998}" dt="2025-01-12T15:19:45.739" v="36" actId="20577"/>
          <ac:spMkLst>
            <pc:docMk/>
            <pc:sldMk cId="3467818665" sldId="257"/>
            <ac:spMk id="2" creationId="{7380C788-6B7C-A11B-5035-ABC083490C5B}"/>
          </ac:spMkLst>
        </pc:spChg>
      </pc:sldChg>
      <pc:sldChg chg="modSp new">
        <pc:chgData name="Zach Nelmes-Palmer (2304226)" userId="S::2304226@student.uwtsd.ac.uk::925abc0f-3514-4bbe-acd3-803e2a369a5f" providerId="AD" clId="Web-{D0129814-0820-D7BE-DDE2-8361FE51F998}" dt="2025-01-12T18:31:46.804" v="170" actId="20577"/>
        <pc:sldMkLst>
          <pc:docMk/>
          <pc:sldMk cId="4201201264" sldId="258"/>
        </pc:sldMkLst>
        <pc:spChg chg="mod">
          <ac:chgData name="Zach Nelmes-Palmer (2304226)" userId="S::2304226@student.uwtsd.ac.uk::925abc0f-3514-4bbe-acd3-803e2a369a5f" providerId="AD" clId="Web-{D0129814-0820-D7BE-DDE2-8361FE51F998}" dt="2025-01-12T15:20:04.911" v="48" actId="20577"/>
          <ac:spMkLst>
            <pc:docMk/>
            <pc:sldMk cId="4201201264" sldId="258"/>
            <ac:spMk id="2" creationId="{69B9B9F8-6560-515B-F853-0DA11E94CF2A}"/>
          </ac:spMkLst>
        </pc:spChg>
        <pc:spChg chg="mod">
          <ac:chgData name="Zach Nelmes-Palmer (2304226)" userId="S::2304226@student.uwtsd.ac.uk::925abc0f-3514-4bbe-acd3-803e2a369a5f" providerId="AD" clId="Web-{D0129814-0820-D7BE-DDE2-8361FE51F998}" dt="2025-01-12T18:31:46.804" v="170" actId="20577"/>
          <ac:spMkLst>
            <pc:docMk/>
            <pc:sldMk cId="4201201264" sldId="258"/>
            <ac:spMk id="3" creationId="{CFFAA388-17B3-D11C-8D87-77FFE6EDDD6A}"/>
          </ac:spMkLst>
        </pc:spChg>
      </pc:sldChg>
      <pc:sldChg chg="modSp new">
        <pc:chgData name="Zach Nelmes-Palmer (2304226)" userId="S::2304226@student.uwtsd.ac.uk::925abc0f-3514-4bbe-acd3-803e2a369a5f" providerId="AD" clId="Web-{D0129814-0820-D7BE-DDE2-8361FE51F998}" dt="2025-01-12T15:20:19.193" v="60" actId="20577"/>
        <pc:sldMkLst>
          <pc:docMk/>
          <pc:sldMk cId="1782232111" sldId="259"/>
        </pc:sldMkLst>
        <pc:spChg chg="mod">
          <ac:chgData name="Zach Nelmes-Palmer (2304226)" userId="S::2304226@student.uwtsd.ac.uk::925abc0f-3514-4bbe-acd3-803e2a369a5f" providerId="AD" clId="Web-{D0129814-0820-D7BE-DDE2-8361FE51F998}" dt="2025-01-12T15:20:19.193" v="60" actId="20577"/>
          <ac:spMkLst>
            <pc:docMk/>
            <pc:sldMk cId="1782232111" sldId="259"/>
            <ac:spMk id="2" creationId="{3BAF8329-C37B-114B-A294-1C112AAF29C4}"/>
          </ac:spMkLst>
        </pc:spChg>
      </pc:sldChg>
      <pc:sldChg chg="modSp new">
        <pc:chgData name="Zach Nelmes-Palmer (2304226)" userId="S::2304226@student.uwtsd.ac.uk::925abc0f-3514-4bbe-acd3-803e2a369a5f" providerId="AD" clId="Web-{D0129814-0820-D7BE-DDE2-8361FE51F998}" dt="2025-01-12T15:36:49.744" v="70" actId="20577"/>
        <pc:sldMkLst>
          <pc:docMk/>
          <pc:sldMk cId="1229489254" sldId="260"/>
        </pc:sldMkLst>
        <pc:spChg chg="mod">
          <ac:chgData name="Zach Nelmes-Palmer (2304226)" userId="S::2304226@student.uwtsd.ac.uk::925abc0f-3514-4bbe-acd3-803e2a369a5f" providerId="AD" clId="Web-{D0129814-0820-D7BE-DDE2-8361FE51F998}" dt="2025-01-12T15:36:49.744" v="70" actId="20577"/>
          <ac:spMkLst>
            <pc:docMk/>
            <pc:sldMk cId="1229489254" sldId="260"/>
            <ac:spMk id="2" creationId="{D76CEF32-1DA7-0661-AF9F-CC9220490FE5}"/>
          </ac:spMkLst>
        </pc:spChg>
      </pc:sldChg>
      <pc:sldChg chg="modSp new">
        <pc:chgData name="Zach Nelmes-Palmer (2304226)" userId="S::2304226@student.uwtsd.ac.uk::925abc0f-3514-4bbe-acd3-803e2a369a5f" providerId="AD" clId="Web-{D0129814-0820-D7BE-DDE2-8361FE51F998}" dt="2025-01-12T15:42:01.412" v="89" actId="20577"/>
        <pc:sldMkLst>
          <pc:docMk/>
          <pc:sldMk cId="3560197978" sldId="261"/>
        </pc:sldMkLst>
        <pc:spChg chg="mod">
          <ac:chgData name="Zach Nelmes-Palmer (2304226)" userId="S::2304226@student.uwtsd.ac.uk::925abc0f-3514-4bbe-acd3-803e2a369a5f" providerId="AD" clId="Web-{D0129814-0820-D7BE-DDE2-8361FE51F998}" dt="2025-01-12T15:42:01.412" v="89" actId="20577"/>
          <ac:spMkLst>
            <pc:docMk/>
            <pc:sldMk cId="3560197978" sldId="261"/>
            <ac:spMk id="2" creationId="{D5A50F52-D924-3D1D-248C-A6371073B2A4}"/>
          </ac:spMkLst>
        </pc:spChg>
      </pc:sldChg>
      <pc:sldChg chg="modSp new">
        <pc:chgData name="Zach Nelmes-Palmer (2304226)" userId="S::2304226@student.uwtsd.ac.uk::925abc0f-3514-4bbe-acd3-803e2a369a5f" providerId="AD" clId="Web-{D0129814-0820-D7BE-DDE2-8361FE51F998}" dt="2025-01-12T15:41:37.552" v="77" actId="20577"/>
        <pc:sldMkLst>
          <pc:docMk/>
          <pc:sldMk cId="2767313475" sldId="262"/>
        </pc:sldMkLst>
        <pc:spChg chg="mod">
          <ac:chgData name="Zach Nelmes-Palmer (2304226)" userId="S::2304226@student.uwtsd.ac.uk::925abc0f-3514-4bbe-acd3-803e2a369a5f" providerId="AD" clId="Web-{D0129814-0820-D7BE-DDE2-8361FE51F998}" dt="2025-01-12T15:41:37.552" v="77" actId="20577"/>
          <ac:spMkLst>
            <pc:docMk/>
            <pc:sldMk cId="2767313475" sldId="262"/>
            <ac:spMk id="2" creationId="{4B0DDE5A-C989-8DE4-62D7-61A0B8D9AEF3}"/>
          </ac:spMkLst>
        </pc:spChg>
      </pc:sldChg>
      <pc:sldMasterChg chg="del delSldLayout">
        <pc:chgData name="Zach Nelmes-Palmer (2304226)" userId="S::2304226@student.uwtsd.ac.uk::925abc0f-3514-4bbe-acd3-803e2a369a5f" providerId="AD" clId="Web-{D0129814-0820-D7BE-DDE2-8361FE51F998}" dt="2025-01-12T15:12:55.958" v="0"/>
        <pc:sldMasterMkLst>
          <pc:docMk/>
          <pc:sldMasterMk cId="2460954070" sldId="2147483660"/>
        </pc:sldMasterMkLst>
        <pc:sldLayoutChg chg="del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Zach Nelmes-Palmer (2304226)" userId="S::2304226@student.uwtsd.ac.uk::925abc0f-3514-4bbe-acd3-803e2a369a5f" providerId="AD" clId="Web-{D0129814-0820-D7BE-DDE2-8361FE51F998}" dt="2025-01-12T15:12:55.958" v="0"/>
        <pc:sldMasterMkLst>
          <pc:docMk/>
          <pc:sldMasterMk cId="3568532693" sldId="2147483734"/>
        </pc:sldMasterMkLst>
        <pc:sldLayoutChg chg="add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3568532693" sldId="2147483734"/>
            <pc:sldLayoutMk cId="2491540441" sldId="2147483723"/>
          </pc:sldLayoutMkLst>
        </pc:sldLayoutChg>
        <pc:sldLayoutChg chg="add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3568532693" sldId="2147483734"/>
            <pc:sldLayoutMk cId="332092614" sldId="2147483724"/>
          </pc:sldLayoutMkLst>
        </pc:sldLayoutChg>
        <pc:sldLayoutChg chg="add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3568532693" sldId="2147483734"/>
            <pc:sldLayoutMk cId="429241164" sldId="2147483725"/>
          </pc:sldLayoutMkLst>
        </pc:sldLayoutChg>
        <pc:sldLayoutChg chg="add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3568532693" sldId="2147483734"/>
            <pc:sldLayoutMk cId="4044277398" sldId="2147483726"/>
          </pc:sldLayoutMkLst>
        </pc:sldLayoutChg>
        <pc:sldLayoutChg chg="add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3568532693" sldId="2147483734"/>
            <pc:sldLayoutMk cId="2642373794" sldId="2147483727"/>
          </pc:sldLayoutMkLst>
        </pc:sldLayoutChg>
        <pc:sldLayoutChg chg="add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3568532693" sldId="2147483734"/>
            <pc:sldLayoutMk cId="2586841319" sldId="2147483728"/>
          </pc:sldLayoutMkLst>
        </pc:sldLayoutChg>
        <pc:sldLayoutChg chg="add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3568532693" sldId="2147483734"/>
            <pc:sldLayoutMk cId="2056394056" sldId="2147483729"/>
          </pc:sldLayoutMkLst>
        </pc:sldLayoutChg>
        <pc:sldLayoutChg chg="add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3568532693" sldId="2147483734"/>
            <pc:sldLayoutMk cId="2421079497" sldId="2147483730"/>
          </pc:sldLayoutMkLst>
        </pc:sldLayoutChg>
        <pc:sldLayoutChg chg="add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3568532693" sldId="2147483734"/>
            <pc:sldLayoutMk cId="4166751756" sldId="2147483731"/>
          </pc:sldLayoutMkLst>
        </pc:sldLayoutChg>
        <pc:sldLayoutChg chg="add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3568532693" sldId="2147483734"/>
            <pc:sldLayoutMk cId="3675820772" sldId="2147483732"/>
          </pc:sldLayoutMkLst>
        </pc:sldLayoutChg>
        <pc:sldLayoutChg chg="add">
          <pc:chgData name="Zach Nelmes-Palmer (2304226)" userId="S::2304226@student.uwtsd.ac.uk::925abc0f-3514-4bbe-acd3-803e2a369a5f" providerId="AD" clId="Web-{D0129814-0820-D7BE-DDE2-8361FE51F998}" dt="2025-01-12T15:12:55.958" v="0"/>
          <pc:sldLayoutMkLst>
            <pc:docMk/>
            <pc:sldMasterMk cId="3568532693" sldId="2147483734"/>
            <pc:sldLayoutMk cId="735195677" sldId="214748373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394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079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751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8207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195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73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540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92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41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277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841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8532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nd.org.uk/information-support/guides-to-support-and-services/crisis-services/?gad_source=1&amp;gclid=CjwKCAiA7Y28BhAnEiwAAdOJUGJkyqUocZ2rDpqrtf1CbpK5WhIZtI2mvm8igZm7wfuevLmOP1rDlBoCsw4QAvD_BwE" TargetMode="External"/><Relationship Id="rId2" Type="http://schemas.openxmlformats.org/officeDocument/2006/relationships/hyperlink" Target="http://www.college.police.uk/guidance/vulnerability-related-risks/introduction-vulnerability-related-ris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hs.uk/conditions/social-care-and-support-guide/help-from-social-services-and-charities/helplines-and-forums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hildrenssociety.org.uk/what-we-do/our-work/child-criminal-exploitation-and-county-lines/what-is-county-lines?gad_source=1&amp;gclid=CjwKCAiA7Y28BhAnEiwAAdOJUFVWJfMGQa_1Bcg6FvTzgbNAXrbV88AIgs2phpTUcdH0Z2SRzfb8HBoCE9YQAvD_BwE" TargetMode="External"/><Relationship Id="rId3" Type="http://schemas.openxmlformats.org/officeDocument/2006/relationships/hyperlink" Target="http://www.ons.gov.uk/peoplepopulationandcommunity/crimeandjustice/articles/crimeinenglandandwalesvictimcharacteristics/yearendingmarch2023" TargetMode="External"/><Relationship Id="rId7" Type="http://schemas.openxmlformats.org/officeDocument/2006/relationships/hyperlink" Target="http://www.westsomersethealthcare.co.uk/protecting-vulnerable-people" TargetMode="External"/><Relationship Id="rId2" Type="http://schemas.openxmlformats.org/officeDocument/2006/relationships/hyperlink" Target="http://www.ons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estsomersethealthcare.co.uk/" TargetMode="External"/><Relationship Id="rId5" Type="http://schemas.openxmlformats.org/officeDocument/2006/relationships/hyperlink" Target="http://www.victimsupport.org.uk/" TargetMode="External"/><Relationship Id="rId4" Type="http://schemas.openxmlformats.org/officeDocument/2006/relationships/hyperlink" Target="http://www.oxford.gov.uk/community-safety/cuckoo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710A489A-FACA-FBC6-7FA4-4AD220BCE1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55" t="32184" r="4" b="1345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0"/>
            <a:ext cx="12191999" cy="137160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2532" y="5914869"/>
            <a:ext cx="8027544" cy="960120"/>
          </a:xfrm>
          <a:ln>
            <a:noFill/>
          </a:ln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000" dirty="0">
                <a:solidFill>
                  <a:srgbClr val="111111"/>
                </a:solidFill>
                <a:latin typeface="Calisto MT"/>
                <a:ea typeface="Roboto"/>
                <a:cs typeface="Roboto"/>
              </a:rPr>
              <a:t>Critically evaluate the idea that vulnerable people are coerced or forced into illegal activities by others. </a:t>
            </a:r>
            <a:endParaRPr lang="en-US" sz="2000" dirty="0">
              <a:latin typeface="Univers Condensed"/>
            </a:endParaRPr>
          </a:p>
          <a:p>
            <a:endParaRPr lang="en-US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47585" y="5715000"/>
            <a:ext cx="3630168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1800"/>
              <a:t>By Zach N.P </a:t>
            </a:r>
            <a:endParaRPr lang="en-US"/>
          </a:p>
          <a:p>
            <a:pPr algn="r"/>
            <a:r>
              <a:rPr lang="en-US" sz="1800" dirty="0"/>
              <a:t>Student ID - 2304226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0C788-6B7C-A11B-5035-ABC083490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4A0A1-3C48-D017-5AFB-B516EA8333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457200" indent="-457200">
              <a:buAutoNum type="arabicPeriod"/>
            </a:pPr>
            <a:r>
              <a:rPr lang="en-US" dirty="0"/>
              <a:t>Objectives </a:t>
            </a:r>
          </a:p>
          <a:p>
            <a:pPr marL="457200" indent="-457200">
              <a:buAutoNum type="arabicPeriod"/>
            </a:pPr>
            <a:r>
              <a:rPr lang="en-US" dirty="0"/>
              <a:t>What is meant by Vulnerability?</a:t>
            </a:r>
          </a:p>
          <a:p>
            <a:pPr marL="457200" indent="-457200">
              <a:buAutoNum type="arabicPeriod"/>
            </a:pPr>
            <a:r>
              <a:rPr lang="en-US" dirty="0"/>
              <a:t>What is a vulnerable person?</a:t>
            </a:r>
          </a:p>
          <a:p>
            <a:pPr marL="457200" indent="-457200">
              <a:buAutoNum type="arabicPeriod"/>
            </a:pPr>
            <a:r>
              <a:rPr lang="en-US" dirty="0"/>
              <a:t>Am I vulnerable?</a:t>
            </a:r>
          </a:p>
          <a:p>
            <a:pPr marL="457200" indent="-457200">
              <a:buAutoNum type="arabicPeriod"/>
            </a:pPr>
            <a:r>
              <a:rPr lang="en-US" dirty="0"/>
              <a:t>Help for the vulnerable</a:t>
            </a:r>
          </a:p>
          <a:p>
            <a:pPr marL="457200" indent="-457200">
              <a:buAutoNum type="arabicPeriod"/>
            </a:pPr>
            <a:r>
              <a:rPr lang="en-US" dirty="0"/>
              <a:t>Are the vulnerable </a:t>
            </a:r>
            <a:r>
              <a:rPr lang="en-US" dirty="0" err="1"/>
              <a:t>commiting</a:t>
            </a:r>
            <a:r>
              <a:rPr lang="en-US" dirty="0"/>
              <a:t> the crimes?</a:t>
            </a:r>
          </a:p>
          <a:p>
            <a:pPr marL="457200" indent="-457200">
              <a:buAutoNum type="arabicPeriod"/>
            </a:pPr>
            <a:r>
              <a:rPr lang="en-US" dirty="0"/>
              <a:t>What do you see here?</a:t>
            </a:r>
          </a:p>
          <a:p>
            <a:pPr marL="457200" indent="-457200">
              <a:buAutoNum type="arabicPeriod"/>
            </a:pPr>
            <a:r>
              <a:rPr lang="en-US" dirty="0"/>
              <a:t>Another example of the vulnerable being exploited</a:t>
            </a:r>
          </a:p>
          <a:p>
            <a:pPr marL="457200" indent="-457200">
              <a:buAutoNum type="arabicPeriod"/>
            </a:pPr>
            <a:r>
              <a:rPr lang="en-US" dirty="0"/>
              <a:t>Conclusion </a:t>
            </a:r>
          </a:p>
          <a:p>
            <a:pPr marL="457200" indent="-457200">
              <a:buAutoNum type="arabicPeriod"/>
            </a:pPr>
            <a:r>
              <a:rPr lang="en-US" dirty="0"/>
              <a:t>Reference List</a:t>
            </a:r>
          </a:p>
        </p:txBody>
      </p:sp>
      <p:pic>
        <p:nvPicPr>
          <p:cNvPr id="4" name="Picture 3" descr="29,000+ Red Tick Stock Photos, Pictures ...">
            <a:extLst>
              <a:ext uri="{FF2B5EF4-FFF2-40B4-BE49-F238E27FC236}">
                <a16:creationId xmlns:a16="http://schemas.microsoft.com/office/drawing/2014/main" id="{538415CC-2716-E601-D9A6-81E0ED5CDB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9979" y="1433045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81866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9B9F8-6560-515B-F853-0DA11E94C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AA388-17B3-D11C-8D87-77FFE6EDDD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AutoNum type="arabicPeriod"/>
            </a:pPr>
            <a:r>
              <a:rPr lang="en-GB" dirty="0"/>
              <a:t>To give a clear explanation of what is meant by a vulnerable person. </a:t>
            </a:r>
          </a:p>
          <a:p>
            <a:pPr marL="457200" indent="-457200">
              <a:buAutoNum type="arabicPeriod"/>
            </a:pPr>
            <a:r>
              <a:rPr lang="en-GB" dirty="0"/>
              <a:t>To provided some statistics on crimes </a:t>
            </a:r>
            <a:r>
              <a:rPr lang="en-GB" dirty="0" err="1"/>
              <a:t>commited</a:t>
            </a:r>
            <a:r>
              <a:rPr lang="en-GB" dirty="0"/>
              <a:t> where a vulnerable person has been exploited or targeted. </a:t>
            </a:r>
          </a:p>
          <a:p>
            <a:pPr marL="457200" indent="-457200">
              <a:buAutoNum type="arabicPeriod"/>
            </a:pPr>
            <a:r>
              <a:rPr lang="en-GB" dirty="0"/>
              <a:t>To </a:t>
            </a:r>
            <a:r>
              <a:rPr lang="en-GB" dirty="0" err="1"/>
              <a:t>analysie</a:t>
            </a:r>
            <a:r>
              <a:rPr lang="en-GB" dirty="0"/>
              <a:t> and determine </a:t>
            </a:r>
            <a:r>
              <a:rPr lang="en-GB" dirty="0" err="1"/>
              <a:t>wether</a:t>
            </a:r>
            <a:r>
              <a:rPr lang="en-GB" dirty="0"/>
              <a:t> vulnerable people are always </a:t>
            </a:r>
            <a:r>
              <a:rPr lang="en-GB" dirty="0" err="1"/>
              <a:t>expolited</a:t>
            </a:r>
            <a:r>
              <a:rPr lang="en-GB" dirty="0"/>
              <a:t> or do they commit the crimes </a:t>
            </a:r>
            <a:r>
              <a:rPr lang="en-GB" dirty="0" err="1"/>
              <a:t>themeselves</a:t>
            </a:r>
            <a:r>
              <a:rPr lang="en-GB" dirty="0"/>
              <a:t>. </a:t>
            </a:r>
          </a:p>
          <a:p>
            <a:pPr marL="457200" indent="-457200">
              <a:buAutoNum type="arabicPeriod"/>
            </a:pPr>
            <a:r>
              <a:rPr lang="en-GB" dirty="0"/>
              <a:t>Finally give a conclusion analysing the theme of the </a:t>
            </a:r>
            <a:r>
              <a:rPr lang="en-GB" dirty="0" err="1"/>
              <a:t>powerpoint</a:t>
            </a:r>
            <a:r>
              <a:rPr lang="en-GB" dirty="0"/>
              <a:t>. </a:t>
            </a:r>
          </a:p>
        </p:txBody>
      </p:sp>
      <p:pic>
        <p:nvPicPr>
          <p:cNvPr id="4" name="Picture 3" descr="67,800+ Arrow Target Board Stock Photos ...">
            <a:extLst>
              <a:ext uri="{FF2B5EF4-FFF2-40B4-BE49-F238E27FC236}">
                <a16:creationId xmlns:a16="http://schemas.microsoft.com/office/drawing/2014/main" id="{280B5093-7C52-6FF5-CF52-9B2FE790D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09258" y="496159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201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3DD8B-0F27-93E6-C12E-43F033B80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What is meant by  Vulnerability?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7F64E-A51F-CA37-FC28-59BE4183AB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 dirty="0"/>
              <a:t>The definition of vulnerability is:</a:t>
            </a:r>
            <a:endParaRPr lang="en-US" dirty="0"/>
          </a:p>
          <a:p>
            <a:pPr marL="0" indent="0">
              <a:buNone/>
            </a:pPr>
            <a:r>
              <a:rPr lang="en-US" sz="3600" dirty="0"/>
              <a:t> ''The quality or state of being exposed to the possibility of being attacked or harmed, either physically or emotionally''. 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2D5D90-18DC-2A2B-2E60-C741B09C72A7}"/>
              </a:ext>
            </a:extLst>
          </p:cNvPr>
          <p:cNvSpPr txBox="1"/>
          <p:nvPr/>
        </p:nvSpPr>
        <p:spPr>
          <a:xfrm>
            <a:off x="8862848" y="6079913"/>
            <a:ext cx="239296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Oxford Dictionary (2023)</a:t>
            </a:r>
          </a:p>
        </p:txBody>
      </p:sp>
      <p:pic>
        <p:nvPicPr>
          <p:cNvPr id="5" name="Picture 4" descr="Old Woman - Joyful Smiling Elderly ...">
            <a:extLst>
              <a:ext uri="{FF2B5EF4-FFF2-40B4-BE49-F238E27FC236}">
                <a16:creationId xmlns:a16="http://schemas.microsoft.com/office/drawing/2014/main" id="{B23C2ADC-9C52-5488-896D-E1B2483280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8459" y="4084195"/>
            <a:ext cx="1933575" cy="236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7616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F8329-C37B-114B-A294-1C112AAF2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vulnerable person?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97292-D0A1-D236-9021-CDCF5D6ADC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The Definition of a vulnerable person is, 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''</a:t>
            </a:r>
            <a:r>
              <a:rPr lang="en-US" dirty="0">
                <a:solidFill>
                  <a:srgbClr val="282828"/>
                </a:solidFill>
                <a:ea typeface="+mn-lt"/>
                <a:cs typeface="+mn-lt"/>
              </a:rPr>
              <a:t>A person less able to take care of themselves or protect themselves from exploitation, for example a person with mobility problems, a person with mental health difficulties, and children''.</a:t>
            </a:r>
            <a:endParaRPr lang="en-US" sz="1200" dirty="0">
              <a:solidFill>
                <a:srgbClr val="282828"/>
              </a:solidFill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There are a number of factors which can make a person vulnerable here are some:</a:t>
            </a:r>
          </a:p>
          <a:p>
            <a:pPr marL="457200" indent="-457200">
              <a:buAutoNum type="arabicPeriod"/>
            </a:pPr>
            <a:r>
              <a:rPr lang="en-US" dirty="0"/>
              <a:t>Age</a:t>
            </a:r>
          </a:p>
          <a:p>
            <a:pPr marL="457200" indent="-457200">
              <a:buAutoNum type="arabicPeriod"/>
            </a:pPr>
            <a:r>
              <a:rPr lang="en-US" dirty="0"/>
              <a:t>Health</a:t>
            </a:r>
          </a:p>
          <a:p>
            <a:pPr marL="457200" indent="-457200">
              <a:buAutoNum type="arabicPeriod"/>
            </a:pPr>
            <a:r>
              <a:rPr lang="en-US" err="1"/>
              <a:t>Dissability</a:t>
            </a:r>
            <a:r>
              <a:rPr lang="en-US" dirty="0"/>
              <a:t> </a:t>
            </a:r>
          </a:p>
          <a:p>
            <a:pPr marL="457200" indent="-457200">
              <a:buAutoNum type="arabicPeriod"/>
            </a:pPr>
            <a:r>
              <a:rPr lang="en-US" dirty="0"/>
              <a:t>Financial situation</a:t>
            </a:r>
          </a:p>
          <a:p>
            <a:pPr>
              <a:buAutoNum type="arabicPeriod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BF4DF8-C89F-0A73-F374-5732D250ECAB}"/>
              </a:ext>
            </a:extLst>
          </p:cNvPr>
          <p:cNvSpPr txBox="1"/>
          <p:nvPr/>
        </p:nvSpPr>
        <p:spPr>
          <a:xfrm>
            <a:off x="7962743" y="5934897"/>
            <a:ext cx="368303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HMICFRS (2023).</a:t>
            </a:r>
          </a:p>
          <a:p>
            <a:r>
              <a:rPr lang="en-US" dirty="0"/>
              <a:t>West Sommerset Healthcare (2024)</a:t>
            </a:r>
          </a:p>
        </p:txBody>
      </p:sp>
      <p:pic>
        <p:nvPicPr>
          <p:cNvPr id="5" name="Picture 4" descr="Life Easier for Vulnerable Adults ...">
            <a:extLst>
              <a:ext uri="{FF2B5EF4-FFF2-40B4-BE49-F238E27FC236}">
                <a16:creationId xmlns:a16="http://schemas.microsoft.com/office/drawing/2014/main" id="{1E37A6F5-5E7F-043B-921B-EAECB495E8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3259" y="4083961"/>
            <a:ext cx="3930858" cy="1850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223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DDE5A-C989-8DE4-62D7-61A0B8D9A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Am I Vulernable?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B43CF-AC36-A44B-30EB-EE79D79747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Being vulnerable or being considered vulnerable can change per person and per day as there are many factors which make a person vulnerable as said previously. </a:t>
            </a:r>
          </a:p>
        </p:txBody>
      </p:sp>
      <p:pic>
        <p:nvPicPr>
          <p:cNvPr id="4" name="Picture 3" descr="Smiling woman - Stock Image - F033/1822 ...">
            <a:extLst>
              <a:ext uri="{FF2B5EF4-FFF2-40B4-BE49-F238E27FC236}">
                <a16:creationId xmlns:a16="http://schemas.microsoft.com/office/drawing/2014/main" id="{47AD7E16-AA3B-BE68-DB36-F4F2C27F2F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3297" y="3244511"/>
            <a:ext cx="4905375" cy="3254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3134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1864C-E0D3-45FC-819C-DCD6F80DF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Help for the Vulnerable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F147E-A2C3-2B6E-92A3-FB2462A147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There are many places which try their best to help all vulnerable people and this is good because without it may more vulnerable people may fall victim to some </a:t>
            </a:r>
            <a:r>
              <a:rPr lang="en-US" dirty="0" err="1"/>
              <a:t>partiularily</a:t>
            </a:r>
            <a:r>
              <a:rPr lang="en-US" dirty="0"/>
              <a:t> sick individuals. Some examples of organizations which help the vulnerable include: </a:t>
            </a:r>
          </a:p>
          <a:p>
            <a:endParaRPr lang="en-US" dirty="0"/>
          </a:p>
          <a:p>
            <a:r>
              <a:rPr lang="en-US" dirty="0"/>
              <a:t>Mind</a:t>
            </a:r>
            <a:endParaRPr lang="en-US" dirty="0">
              <a:ea typeface="+mn-lt"/>
              <a:cs typeface="+mn-lt"/>
            </a:endParaRPr>
          </a:p>
          <a:p>
            <a:r>
              <a:rPr lang="en-US" dirty="0"/>
              <a:t>NHS</a:t>
            </a:r>
          </a:p>
          <a:p>
            <a:r>
              <a:rPr lang="en-US" dirty="0"/>
              <a:t>Victim Support</a:t>
            </a:r>
          </a:p>
          <a:p>
            <a:endParaRPr lang="en-US" dirty="0"/>
          </a:p>
        </p:txBody>
      </p:sp>
      <p:pic>
        <p:nvPicPr>
          <p:cNvPr id="4" name="Picture 3" descr="Lending a Helping Hand – lovely poster ...">
            <a:extLst>
              <a:ext uri="{FF2B5EF4-FFF2-40B4-BE49-F238E27FC236}">
                <a16:creationId xmlns:a16="http://schemas.microsoft.com/office/drawing/2014/main" id="{1E84E597-1B52-F8D0-5997-8507BBF49C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0070" y="3426189"/>
            <a:ext cx="1743075" cy="262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4057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28A0B-3750-6C98-E04A-71D663932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Are  the vulnerable committing the crimes?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79BA2-FCF3-943B-7A7F-9FA077D69E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 </a:t>
            </a:r>
            <a:r>
              <a:rPr lang="en-US" dirty="0" err="1"/>
              <a:t>england</a:t>
            </a:r>
            <a:r>
              <a:rPr lang="en-US" dirty="0"/>
              <a:t> and </a:t>
            </a:r>
            <a:r>
              <a:rPr lang="en-US" dirty="0" err="1"/>
              <a:t>wales</a:t>
            </a:r>
            <a:r>
              <a:rPr lang="en-US" dirty="0"/>
              <a:t> the vulnerable are 1.5 times more likely to be a victim of a crime compared to others who are not vulnerable. </a:t>
            </a:r>
          </a:p>
          <a:p>
            <a:endParaRPr lang="en-US" dirty="0"/>
          </a:p>
          <a:p>
            <a:r>
              <a:rPr lang="en-US" dirty="0"/>
              <a:t>One of the biggest crimes </a:t>
            </a:r>
            <a:r>
              <a:rPr lang="en-US" dirty="0" err="1"/>
              <a:t>commited</a:t>
            </a:r>
            <a:r>
              <a:rPr lang="en-US" dirty="0"/>
              <a:t> by the vulnerable is County line and drug running, children aged 14-17 are targeted the most</a:t>
            </a:r>
          </a:p>
          <a:p>
            <a:r>
              <a:rPr lang="en-US" dirty="0"/>
              <a:t>It is said that 4 in 5 parents are worried about their child being </a:t>
            </a:r>
            <a:r>
              <a:rPr lang="en-US" dirty="0" err="1"/>
              <a:t>afftected</a:t>
            </a:r>
            <a:r>
              <a:rPr lang="en-US" dirty="0"/>
              <a:t> by county lines and 90% of </a:t>
            </a:r>
            <a:r>
              <a:rPr lang="en-US" dirty="0" err="1"/>
              <a:t>english</a:t>
            </a:r>
            <a:r>
              <a:rPr lang="en-US" dirty="0"/>
              <a:t> police forces have seen an increase in county line offences. </a:t>
            </a:r>
          </a:p>
        </p:txBody>
      </p:sp>
    </p:spTree>
    <p:extLst>
      <p:ext uri="{BB962C8B-B14F-4D97-AF65-F5344CB8AC3E}">
        <p14:creationId xmlns:p14="http://schemas.microsoft.com/office/powerpoint/2010/main" val="24901945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A50F52-D924-3D1D-248C-A6371073B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899024"/>
            <a:ext cx="3076032" cy="39149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What do  you see here?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113 Crying Sad Man Corner Stock Photos ...">
            <a:extLst>
              <a:ext uri="{FF2B5EF4-FFF2-40B4-BE49-F238E27FC236}">
                <a16:creationId xmlns:a16="http://schemas.microsoft.com/office/drawing/2014/main" id="{D5615332-EC38-63B9-EB7A-5CA45C1B70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03802" y="723901"/>
            <a:ext cx="7222895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19797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2D8AC-7063-98B1-2969-272BFAFD2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Another Example of  the vulnerable being exploited.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BD8C9-53FE-9A5F-9931-3C77781DD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 common way that the vulnerable are exploited in the UK is through </a:t>
            </a:r>
            <a:r>
              <a:rPr lang="en-US"/>
              <a:t>Cuckooing</a:t>
            </a:r>
            <a:r>
              <a:rPr lang="en-US" dirty="0"/>
              <a:t>. </a:t>
            </a:r>
          </a:p>
          <a:p>
            <a:endParaRPr lang="en-US" dirty="0"/>
          </a:p>
          <a:p>
            <a:r>
              <a:rPr lang="en-US"/>
              <a:t>Cuckooing</a:t>
            </a:r>
            <a:r>
              <a:rPr lang="en-US" dirty="0"/>
              <a:t> is when criminals take over someone's home where they will then carry out illegal activities from. </a:t>
            </a:r>
          </a:p>
          <a:p>
            <a:r>
              <a:rPr lang="en-US" dirty="0"/>
              <a:t>In 2021 there were 156 separate reports of </a:t>
            </a:r>
            <a:r>
              <a:rPr lang="en-US"/>
              <a:t>cuckooing</a:t>
            </a:r>
            <a:r>
              <a:rPr lang="en-US" dirty="0"/>
              <a:t> in the UK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F71640-0C22-3F07-B494-7AA951C18F33}"/>
              </a:ext>
            </a:extLst>
          </p:cNvPr>
          <p:cNvSpPr txBox="1"/>
          <p:nvPr/>
        </p:nvSpPr>
        <p:spPr>
          <a:xfrm>
            <a:off x="8703316" y="5884930"/>
            <a:ext cx="28715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Oxford City Council (2024)</a:t>
            </a:r>
          </a:p>
        </p:txBody>
      </p:sp>
      <p:pic>
        <p:nvPicPr>
          <p:cNvPr id="5" name="Picture 4" descr="Kids Crying Images – Browse 206,854 ...">
            <a:extLst>
              <a:ext uri="{FF2B5EF4-FFF2-40B4-BE49-F238E27FC236}">
                <a16:creationId xmlns:a16="http://schemas.microsoft.com/office/drawing/2014/main" id="{50E353AC-4034-7E53-2F14-9AB9C9D9EB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118" y="4452626"/>
            <a:ext cx="2543175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85009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1C71B-830A-6DDB-C656-3A6B0256C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Exploited or a smart cover?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E9C19-3173-8229-21C2-DFA5E64A8A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How many of these vulnerable people are the criminals themselves and how many people are genuinely victims. </a:t>
            </a:r>
          </a:p>
          <a:p>
            <a:endParaRPr lang="en-US" dirty="0"/>
          </a:p>
          <a:p>
            <a:r>
              <a:rPr lang="en-US" dirty="0"/>
              <a:t>1 in 5 homeless people have </a:t>
            </a:r>
            <a:r>
              <a:rPr lang="en-US" dirty="0" err="1"/>
              <a:t>commited</a:t>
            </a:r>
            <a:r>
              <a:rPr lang="en-US" dirty="0"/>
              <a:t> a crime </a:t>
            </a:r>
          </a:p>
          <a:p>
            <a:r>
              <a:rPr lang="en-US" dirty="0"/>
              <a:t>There were 175,000 people convicted of drug offences in 2020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F8ED45-FC62-72B0-0EAB-C234445C8368}"/>
              </a:ext>
            </a:extLst>
          </p:cNvPr>
          <p:cNvSpPr txBox="1"/>
          <p:nvPr/>
        </p:nvSpPr>
        <p:spPr>
          <a:xfrm>
            <a:off x="7872927" y="6232676"/>
            <a:ext cx="37341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queens nursing institute (N/D)</a:t>
            </a:r>
          </a:p>
        </p:txBody>
      </p:sp>
      <p:pic>
        <p:nvPicPr>
          <p:cNvPr id="5" name="Picture 4" descr="his head with a finger Stock Photo ...">
            <a:extLst>
              <a:ext uri="{FF2B5EF4-FFF2-40B4-BE49-F238E27FC236}">
                <a16:creationId xmlns:a16="http://schemas.microsoft.com/office/drawing/2014/main" id="{FFEF0DBC-A358-1777-4956-7EDD8F0B01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980" y="4578714"/>
            <a:ext cx="2476500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587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C88FA-5A5F-B1ED-C378-284C96BB2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7A343-4848-D5F6-48D6-9CF3891AC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 conclusion while there are a lot of vulnerable people being exploited by criminals to commit crimes there is an equal amount of people who are vulnerable who commit the crimes themselves without being exploited. </a:t>
            </a:r>
          </a:p>
        </p:txBody>
      </p:sp>
      <p:pic>
        <p:nvPicPr>
          <p:cNvPr id="4" name="Picture 3" descr="conclusion label. conclusionround band ...">
            <a:extLst>
              <a:ext uri="{FF2B5EF4-FFF2-40B4-BE49-F238E27FC236}">
                <a16:creationId xmlns:a16="http://schemas.microsoft.com/office/drawing/2014/main" id="{C253B369-937A-D700-2D2B-544357090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5078" y="3159412"/>
            <a:ext cx="4294369" cy="3162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26331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5CE21-9D37-916A-ECD5-F37D2B025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20811-E6FF-0A24-4E64-C14D8963D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572418"/>
            <a:ext cx="10691265" cy="4589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US" sz="1200" dirty="0">
              <a:latin typeface="Times New Roman"/>
              <a:cs typeface="Times New Roman"/>
            </a:endParaRPr>
          </a:p>
          <a:p>
            <a:r>
              <a:rPr lang="en-US" sz="1600" dirty="0">
                <a:latin typeface="Calisto MT"/>
                <a:cs typeface="Times New Roman"/>
              </a:rPr>
              <a:t>College of Policing. “Introduction to Vulnerability-Related Risk.” </a:t>
            </a:r>
            <a:r>
              <a:rPr lang="en-US" sz="1600" i="1" dirty="0">
                <a:latin typeface="Calisto MT"/>
                <a:cs typeface="Times New Roman"/>
              </a:rPr>
              <a:t>College of Policing</a:t>
            </a:r>
            <a:r>
              <a:rPr lang="en-US" sz="1600" dirty="0">
                <a:latin typeface="Calisto MT"/>
                <a:cs typeface="Times New Roman"/>
              </a:rPr>
              <a:t>, College of Policing, 18 Nov. 2021, </a:t>
            </a:r>
            <a:r>
              <a:rPr lang="en-US" sz="1600" dirty="0">
                <a:latin typeface="Calisto MT"/>
                <a:cs typeface="Times New Roman"/>
                <a:hlinkClick r:id="rId2"/>
              </a:rPr>
              <a:t>www.college.police.uk/guidance/vulnerability-related-risks/introduction-vulnerability-related-risk</a:t>
            </a:r>
            <a:r>
              <a:rPr lang="en-US" sz="1600" dirty="0">
                <a:latin typeface="Calisto MT"/>
                <a:cs typeface="Times New Roman"/>
              </a:rPr>
              <a:t>.</a:t>
            </a:r>
            <a:endParaRPr lang="en-US" sz="1600" dirty="0">
              <a:latin typeface="Calisto MT"/>
            </a:endParaRPr>
          </a:p>
          <a:p>
            <a:r>
              <a:rPr lang="en-US" sz="1600" dirty="0">
                <a:latin typeface="Calisto MT"/>
                <a:cs typeface="Times New Roman"/>
              </a:rPr>
              <a:t>HMICFRS. “Vulnerable Person.” </a:t>
            </a:r>
            <a:r>
              <a:rPr lang="en-US" sz="1600" i="1" dirty="0">
                <a:latin typeface="Calisto MT"/>
                <a:cs typeface="Times New Roman"/>
              </a:rPr>
              <a:t>His Majesty’s Inspectorate of Constabulary and Fire &amp; Rescue Services</a:t>
            </a:r>
            <a:r>
              <a:rPr lang="en-US" sz="1600" dirty="0">
                <a:latin typeface="Calisto MT"/>
                <a:cs typeface="Times New Roman"/>
              </a:rPr>
              <a:t>, 9 May 2023, hmicfrs.justiceinspectorates.gov.uk/glossary/vulnerable-person/.</a:t>
            </a:r>
            <a:endParaRPr lang="en-US" sz="1600">
              <a:latin typeface="Calisto MT"/>
            </a:endParaRPr>
          </a:p>
          <a:p>
            <a:r>
              <a:rPr lang="en-US" sz="1600" dirty="0">
                <a:latin typeface="Calisto MT"/>
                <a:cs typeface="Times New Roman"/>
              </a:rPr>
              <a:t>“Homelessness and the Criminal Justice System.” </a:t>
            </a:r>
            <a:r>
              <a:rPr lang="en-US" sz="1600" i="1" dirty="0">
                <a:latin typeface="Calisto MT"/>
                <a:cs typeface="Times New Roman"/>
              </a:rPr>
              <a:t>The Queen’s Nursing Institute</a:t>
            </a:r>
            <a:r>
              <a:rPr lang="en-US" sz="1600" dirty="0">
                <a:latin typeface="Calisto MT"/>
                <a:cs typeface="Times New Roman"/>
              </a:rPr>
              <a:t>, qni.org.uk/resources/homelessness-criminal-justice-system-2/.</a:t>
            </a:r>
            <a:endParaRPr lang="en-US" sz="1600">
              <a:latin typeface="Calisto MT"/>
            </a:endParaRPr>
          </a:p>
          <a:p>
            <a:r>
              <a:rPr lang="en-US" sz="1600" dirty="0">
                <a:latin typeface="Calisto MT"/>
                <a:cs typeface="Times New Roman"/>
              </a:rPr>
              <a:t>“Mental Health Crisis Services.” </a:t>
            </a:r>
            <a:r>
              <a:rPr lang="en-US" sz="1600" i="1" dirty="0">
                <a:latin typeface="Calisto MT"/>
                <a:cs typeface="Times New Roman"/>
              </a:rPr>
              <a:t>Mind.org.uk</a:t>
            </a:r>
            <a:r>
              <a:rPr lang="en-US" sz="1600" dirty="0">
                <a:latin typeface="Calisto MT"/>
                <a:cs typeface="Times New Roman"/>
              </a:rPr>
              <a:t>, 2020, </a:t>
            </a:r>
            <a:r>
              <a:rPr lang="en-US" sz="1600" dirty="0">
                <a:latin typeface="Calisto MT"/>
                <a:cs typeface="Times New Roman"/>
                <a:hlinkClick r:id="rId3"/>
              </a:rPr>
              <a:t>www.mind.org.uk/information-support/guides-to-support-and-services/crisis-services/?gad_source=1&amp;gclid=CjwKCAiA7Y28BhAnEiwAAdOJUGJkyqUocZ2rDpqrtf1CbpK5WhIZtI2mvm8igZm7wfuevLmOP1rDlBoCsw4QAvD_BwE</a:t>
            </a:r>
            <a:r>
              <a:rPr lang="en-US" sz="1600" dirty="0">
                <a:latin typeface="Calisto MT"/>
                <a:cs typeface="Times New Roman"/>
              </a:rPr>
              <a:t>. Accessed 12 Jan. 2025.</a:t>
            </a:r>
            <a:endParaRPr lang="en-US" sz="1600">
              <a:latin typeface="Calisto MT"/>
            </a:endParaRPr>
          </a:p>
          <a:p>
            <a:r>
              <a:rPr lang="en-US" sz="1600" dirty="0">
                <a:latin typeface="Calisto MT"/>
                <a:cs typeface="Times New Roman"/>
              </a:rPr>
              <a:t>NHS. “Social Care Helplines and Forums.” </a:t>
            </a:r>
            <a:r>
              <a:rPr lang="en-US" sz="1600" i="1" dirty="0">
                <a:latin typeface="Calisto MT"/>
                <a:cs typeface="Times New Roman"/>
              </a:rPr>
              <a:t>Nhs.uk</a:t>
            </a:r>
            <a:r>
              <a:rPr lang="en-US" sz="1600" dirty="0">
                <a:latin typeface="Calisto MT"/>
                <a:cs typeface="Times New Roman"/>
              </a:rPr>
              <a:t>, 30 Aug. 2018, </a:t>
            </a:r>
            <a:r>
              <a:rPr lang="en-US" sz="1600" dirty="0">
                <a:latin typeface="Calisto MT"/>
                <a:cs typeface="Times New Roman"/>
                <a:hlinkClick r:id="rId4"/>
              </a:rPr>
              <a:t>www.nhs.uk/conditions/social-care-and-support-guide/help-from-social-services-and-charities/helplines-and-forums/</a:t>
            </a:r>
            <a:r>
              <a:rPr lang="en-US" sz="1600" dirty="0">
                <a:latin typeface="Calisto MT"/>
                <a:cs typeface="Times New Roman"/>
              </a:rPr>
              <a:t>.</a:t>
            </a:r>
            <a:endParaRPr lang="en-US" sz="1600" dirty="0">
              <a:latin typeface="Calisto MT"/>
            </a:endParaRPr>
          </a:p>
          <a:p>
            <a:endParaRPr lang="en-US" dirty="0">
              <a:latin typeface="Calisto M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880448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1E875-6DFE-2DCB-C4B0-CF43EE53C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B1610-D956-6707-F6BF-EFC70CC6FF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559926"/>
            <a:ext cx="10691265" cy="373989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dirty="0">
                <a:latin typeface="Calisto MT"/>
                <a:cs typeface="Times New Roman"/>
              </a:rPr>
              <a:t>ONS. “Crime in England and Wales, Victim Characteristics - Office for National Statistics.” </a:t>
            </a:r>
            <a:r>
              <a:rPr lang="en-US" sz="1600" i="1" dirty="0">
                <a:latin typeface="Calisto MT"/>
                <a:cs typeface="Times New Roman"/>
                <a:hlinkClick r:id="rId2"/>
              </a:rPr>
              <a:t>Www.ons.gov.uk</a:t>
            </a:r>
            <a:r>
              <a:rPr lang="en-US" sz="1600" dirty="0">
                <a:latin typeface="Calisto MT"/>
                <a:cs typeface="Times New Roman"/>
              </a:rPr>
              <a:t>, 6 Mar. 2024, </a:t>
            </a:r>
            <a:r>
              <a:rPr lang="en-US" sz="1600" dirty="0">
                <a:latin typeface="Calisto MT"/>
                <a:cs typeface="Times New Roman"/>
                <a:hlinkClick r:id="rId3"/>
              </a:rPr>
              <a:t>www.ons.gov.uk/peoplepopulationandcommunity/crimeandjustice/articles/crimeinenglandandwalesvictimcharacteristics/yearendingmarch2023</a:t>
            </a:r>
            <a:r>
              <a:rPr lang="en-US" sz="1600" dirty="0">
                <a:latin typeface="Calisto MT"/>
                <a:cs typeface="Times New Roman"/>
              </a:rPr>
              <a:t>.</a:t>
            </a:r>
          </a:p>
          <a:p>
            <a:r>
              <a:rPr lang="en-US" sz="1600" dirty="0">
                <a:latin typeface="Calisto MT"/>
                <a:cs typeface="Times New Roman"/>
              </a:rPr>
              <a:t>Oxford City Council. “Cuckooing.” </a:t>
            </a:r>
            <a:r>
              <a:rPr lang="en-US" sz="1600" i="1" dirty="0">
                <a:latin typeface="Calisto MT"/>
                <a:cs typeface="Times New Roman"/>
              </a:rPr>
              <a:t>Oxford City Council</a:t>
            </a:r>
            <a:r>
              <a:rPr lang="en-US" sz="1600" dirty="0">
                <a:latin typeface="Calisto MT"/>
                <a:cs typeface="Times New Roman"/>
              </a:rPr>
              <a:t>, 2024, </a:t>
            </a:r>
            <a:r>
              <a:rPr lang="en-US" sz="1600" dirty="0">
                <a:latin typeface="Calisto MT"/>
                <a:cs typeface="Times New Roman"/>
                <a:hlinkClick r:id="rId4"/>
              </a:rPr>
              <a:t>www.oxford.gov.uk/community-safety/cuckooing</a:t>
            </a:r>
            <a:r>
              <a:rPr lang="en-US" sz="1600" dirty="0">
                <a:latin typeface="Calisto MT"/>
                <a:cs typeface="Times New Roman"/>
              </a:rPr>
              <a:t>.</a:t>
            </a:r>
          </a:p>
          <a:p>
            <a:r>
              <a:rPr lang="en-US" sz="1600" dirty="0">
                <a:latin typeface="Calisto MT"/>
                <a:cs typeface="Times New Roman"/>
              </a:rPr>
              <a:t>Oxford Languages. “The Oxford English Dictionary | Oxford Languages.” </a:t>
            </a:r>
            <a:r>
              <a:rPr lang="en-US" sz="1600" i="1" dirty="0">
                <a:latin typeface="Calisto MT"/>
                <a:cs typeface="Times New Roman"/>
              </a:rPr>
              <a:t>Languages.oup.com</a:t>
            </a:r>
            <a:r>
              <a:rPr lang="en-US" sz="1600" dirty="0">
                <a:latin typeface="Calisto MT"/>
                <a:cs typeface="Times New Roman"/>
              </a:rPr>
              <a:t>, 2023, languages.oup.com/research/oxford-</a:t>
            </a:r>
            <a:r>
              <a:rPr lang="en-US" sz="1600" err="1">
                <a:latin typeface="Calisto MT"/>
                <a:cs typeface="Times New Roman"/>
              </a:rPr>
              <a:t>english</a:t>
            </a:r>
            <a:r>
              <a:rPr lang="en-US" sz="1600" dirty="0">
                <a:latin typeface="Calisto MT"/>
                <a:cs typeface="Times New Roman"/>
              </a:rPr>
              <a:t>-dictionary/.</a:t>
            </a:r>
          </a:p>
          <a:p>
            <a:r>
              <a:rPr lang="en-US" sz="1600" dirty="0">
                <a:latin typeface="Calisto MT"/>
                <a:cs typeface="Times New Roman"/>
              </a:rPr>
              <a:t>Victim Support. “Victim Support.” </a:t>
            </a:r>
            <a:r>
              <a:rPr lang="en-US" sz="1600" i="1" dirty="0">
                <a:latin typeface="Calisto MT"/>
                <a:cs typeface="Times New Roman"/>
              </a:rPr>
              <a:t>Victimsupport.org.uk</a:t>
            </a:r>
            <a:r>
              <a:rPr lang="en-US" sz="1600" dirty="0">
                <a:latin typeface="Calisto MT"/>
                <a:cs typeface="Times New Roman"/>
              </a:rPr>
              <a:t>, 2024, </a:t>
            </a:r>
            <a:r>
              <a:rPr lang="en-US" sz="1600" dirty="0">
                <a:latin typeface="Calisto MT"/>
                <a:cs typeface="Times New Roman"/>
                <a:hlinkClick r:id="rId5"/>
              </a:rPr>
              <a:t>www.victimsupport.org.uk/</a:t>
            </a:r>
            <a:r>
              <a:rPr lang="en-US" sz="1600" dirty="0">
                <a:latin typeface="Calisto MT"/>
                <a:cs typeface="Times New Roman"/>
              </a:rPr>
              <a:t>.</a:t>
            </a:r>
          </a:p>
          <a:p>
            <a:r>
              <a:rPr lang="en-US" sz="1600" dirty="0">
                <a:latin typeface="Calisto MT"/>
                <a:cs typeface="Times New Roman"/>
              </a:rPr>
              <a:t>West Somerset Healthcare. “Protecting Vulnerable People.” </a:t>
            </a:r>
            <a:r>
              <a:rPr lang="en-US" sz="1600" i="1" dirty="0">
                <a:latin typeface="Calisto MT"/>
                <a:cs typeface="Times New Roman"/>
                <a:hlinkClick r:id="rId6"/>
              </a:rPr>
              <a:t>Www.westsomersethealthcare.co.uk</a:t>
            </a:r>
            <a:r>
              <a:rPr lang="en-US" sz="1600" dirty="0">
                <a:latin typeface="Calisto MT"/>
                <a:cs typeface="Times New Roman"/>
              </a:rPr>
              <a:t>, 2024, </a:t>
            </a:r>
            <a:r>
              <a:rPr lang="en-US" sz="1600" dirty="0">
                <a:latin typeface="Calisto MT"/>
                <a:cs typeface="Times New Roman"/>
                <a:hlinkClick r:id="rId7"/>
              </a:rPr>
              <a:t>www.westsomersethealthcare.co.uk/protecting-vulnerable-people</a:t>
            </a:r>
            <a:r>
              <a:rPr lang="en-US" sz="1600" dirty="0">
                <a:latin typeface="Calisto MT"/>
                <a:cs typeface="Times New Roman"/>
              </a:rPr>
              <a:t>.</a:t>
            </a:r>
          </a:p>
          <a:p>
            <a:r>
              <a:rPr lang="en-US" sz="1600" dirty="0">
                <a:latin typeface="Calisto MT"/>
                <a:cs typeface="Times New Roman"/>
              </a:rPr>
              <a:t>“What Is County Lines? | the Children’s Society.” </a:t>
            </a:r>
            <a:r>
              <a:rPr lang="en-US" sz="1600" i="1" dirty="0">
                <a:latin typeface="Calisto MT"/>
                <a:cs typeface="Times New Roman"/>
              </a:rPr>
              <a:t>Childrenssociety.org.uk</a:t>
            </a:r>
            <a:r>
              <a:rPr lang="en-US" sz="1600" dirty="0">
                <a:latin typeface="Calisto MT"/>
                <a:cs typeface="Times New Roman"/>
              </a:rPr>
              <a:t>, 2025, </a:t>
            </a:r>
            <a:r>
              <a:rPr lang="en-US" sz="1600" dirty="0">
                <a:latin typeface="Calisto MT"/>
                <a:cs typeface="Times New Roman"/>
                <a:hlinkClick r:id="rId8"/>
              </a:rPr>
              <a:t>www.childrenssociety.org.uk/what-we-do/our-work/child-criminal-exploitation-and-county-lines/what-is-county-lines?gad_source=1&amp;gclid=CjwKCAiA7Y28BhAnEiwAAdOJUFVWJfMGQa_1Bcg6FvTzgbNAXrbV88AIgs2phpTUcdH0Z2SRzfb8HBoCE9YQAvD_BwE</a:t>
            </a:r>
            <a:r>
              <a:rPr lang="en-US" sz="1600" dirty="0">
                <a:latin typeface="Calisto MT"/>
                <a:cs typeface="Times New Roman"/>
              </a:rPr>
              <a:t>. Accessed 12 Jan. 2025.</a:t>
            </a:r>
            <a:endParaRPr lang="en-US" sz="1600" dirty="0"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1157316700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AnalogousFromLightSeedLeftStep">
      <a:dk1>
        <a:srgbClr val="000000"/>
      </a:dk1>
      <a:lt1>
        <a:srgbClr val="FFFFFF"/>
      </a:lt1>
      <a:dk2>
        <a:srgbClr val="24393F"/>
      </a:dk2>
      <a:lt2>
        <a:srgbClr val="E8E8E2"/>
      </a:lt2>
      <a:accent1>
        <a:srgbClr val="8985D7"/>
      </a:accent1>
      <a:accent2>
        <a:srgbClr val="6A90CE"/>
      </a:accent2>
      <a:accent3>
        <a:srgbClr val="5AAEC3"/>
      </a:accent3>
      <a:accent4>
        <a:srgbClr val="5DB4A2"/>
      </a:accent4>
      <a:accent5>
        <a:srgbClr val="68B484"/>
      </a:accent5>
      <a:accent6>
        <a:srgbClr val="62B65E"/>
      </a:accent6>
      <a:hlink>
        <a:srgbClr val="848651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ChronicleVTI</vt:lpstr>
      <vt:lpstr>Critically evaluate the idea that vulnerable people are coerced or forced into illegal activities by others.  </vt:lpstr>
      <vt:lpstr>Contents Page</vt:lpstr>
      <vt:lpstr>Objectives</vt:lpstr>
      <vt:lpstr>What is meant by  Vulnerability? </vt:lpstr>
      <vt:lpstr>What is a vulnerable person?</vt:lpstr>
      <vt:lpstr>Am I Vulernable?</vt:lpstr>
      <vt:lpstr>Help for the Vulnerable</vt:lpstr>
      <vt:lpstr>Are  the vulnerable committing the crimes?</vt:lpstr>
      <vt:lpstr>What do  you see here?</vt:lpstr>
      <vt:lpstr>Another Example of  the vulnerable being exploited.</vt:lpstr>
      <vt:lpstr>Exploited or a smart cover? </vt:lpstr>
      <vt:lpstr>Conclusion </vt:lpstr>
      <vt:lpstr>References </vt:lpstr>
      <vt:lpstr>More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395</cp:revision>
  <dcterms:created xsi:type="dcterms:W3CDTF">2025-01-12T15:09:51Z</dcterms:created>
  <dcterms:modified xsi:type="dcterms:W3CDTF">2025-01-12T22:13:18Z</dcterms:modified>
</cp:coreProperties>
</file>