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0" r:id="rId3"/>
    <p:sldId id="261" r:id="rId4"/>
    <p:sldId id="263" r:id="rId5"/>
    <p:sldId id="262" r:id="rId6"/>
    <p:sldId id="264" r:id="rId7"/>
    <p:sldId id="266" r:id="rId8"/>
    <p:sldId id="267" r:id="rId9"/>
    <p:sldId id="268" r:id="rId10"/>
    <p:sldId id="270" r:id="rId11"/>
    <p:sldId id="271" r:id="rId12"/>
    <p:sldId id="272"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18" autoAdjust="0"/>
    <p:restoredTop sz="94660"/>
  </p:normalViewPr>
  <p:slideViewPr>
    <p:cSldViewPr snapToGrid="0">
      <p:cViewPr varScale="1">
        <p:scale>
          <a:sx n="94" d="100"/>
          <a:sy n="94" d="100"/>
        </p:scale>
        <p:origin x="86"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vira Alfredo" userId="8aab09cf18c918a3" providerId="LiveId" clId="{33742EAD-B194-4B69-9C14-31BECC949D5F}"/>
    <pc:docChg chg="undo redo custSel addSld delSld modSld sldOrd">
      <pc:chgData name="Elvira Alfredo" userId="8aab09cf18c918a3" providerId="LiveId" clId="{33742EAD-B194-4B69-9C14-31BECC949D5F}" dt="2026-07-13T17:27:03.519" v="9846" actId="1076"/>
      <pc:docMkLst>
        <pc:docMk/>
      </pc:docMkLst>
      <pc:sldChg chg="addSp modSp mod ord">
        <pc:chgData name="Elvira Alfredo" userId="8aab09cf18c918a3" providerId="LiveId" clId="{33742EAD-B194-4B69-9C14-31BECC949D5F}" dt="2026-07-13T17:27:03.519" v="9846" actId="1076"/>
        <pc:sldMkLst>
          <pc:docMk/>
          <pc:sldMk cId="4016047185" sldId="259"/>
        </pc:sldMkLst>
        <pc:spChg chg="mod">
          <ac:chgData name="Elvira Alfredo" userId="8aab09cf18c918a3" providerId="LiveId" clId="{33742EAD-B194-4B69-9C14-31BECC949D5F}" dt="2026-07-13T17:25:33.622" v="9841" actId="20577"/>
          <ac:spMkLst>
            <pc:docMk/>
            <pc:sldMk cId="4016047185" sldId="259"/>
            <ac:spMk id="4" creationId="{3159B48C-FFC9-F990-7737-DB7E2D6022F2}"/>
          </ac:spMkLst>
        </pc:spChg>
        <pc:spChg chg="add mod">
          <ac:chgData name="Elvira Alfredo" userId="8aab09cf18c918a3" providerId="LiveId" clId="{33742EAD-B194-4B69-9C14-31BECC949D5F}" dt="2026-07-13T17:27:03.519" v="9846" actId="1076"/>
          <ac:spMkLst>
            <pc:docMk/>
            <pc:sldMk cId="4016047185" sldId="259"/>
            <ac:spMk id="5" creationId="{E0BD1390-DE5B-7F16-A8BE-A022B02EC646}"/>
          </ac:spMkLst>
        </pc:spChg>
      </pc:sldChg>
      <pc:sldChg chg="addSp delSp modSp mod">
        <pc:chgData name="Elvira Alfredo" userId="8aab09cf18c918a3" providerId="LiveId" clId="{33742EAD-B194-4B69-9C14-31BECC949D5F}" dt="2026-07-12T19:14:21.629" v="8780" actId="20577"/>
        <pc:sldMkLst>
          <pc:docMk/>
          <pc:sldMk cId="2376131090" sldId="260"/>
        </pc:sldMkLst>
        <pc:spChg chg="add del mod">
          <ac:chgData name="Elvira Alfredo" userId="8aab09cf18c918a3" providerId="LiveId" clId="{33742EAD-B194-4B69-9C14-31BECC949D5F}" dt="2026-07-12T19:08:34.719" v="8278" actId="1076"/>
          <ac:spMkLst>
            <pc:docMk/>
            <pc:sldMk cId="2376131090" sldId="260"/>
            <ac:spMk id="3" creationId="{57B866F4-E6A6-F7C6-C05A-746FC3C8AAE9}"/>
          </ac:spMkLst>
        </pc:spChg>
        <pc:spChg chg="add del mod">
          <ac:chgData name="Elvira Alfredo" userId="8aab09cf18c918a3" providerId="LiveId" clId="{33742EAD-B194-4B69-9C14-31BECC949D5F}" dt="2026-07-12T19:14:21.629" v="8780" actId="20577"/>
          <ac:spMkLst>
            <pc:docMk/>
            <pc:sldMk cId="2376131090" sldId="260"/>
            <ac:spMk id="4" creationId="{B2F47080-8DB9-C385-C83C-B39A6C2C34C6}"/>
          </ac:spMkLst>
        </pc:spChg>
      </pc:sldChg>
      <pc:sldChg chg="addSp modSp mod setBg">
        <pc:chgData name="Elvira Alfredo" userId="8aab09cf18c918a3" providerId="LiveId" clId="{33742EAD-B194-4B69-9C14-31BECC949D5F}" dt="2026-07-09T19:30:38.110" v="3897" actId="313"/>
        <pc:sldMkLst>
          <pc:docMk/>
          <pc:sldMk cId="1743916073" sldId="261"/>
        </pc:sldMkLst>
        <pc:spChg chg="mod">
          <ac:chgData name="Elvira Alfredo" userId="8aab09cf18c918a3" providerId="LiveId" clId="{33742EAD-B194-4B69-9C14-31BECC949D5F}" dt="2026-07-09T14:32:56.921" v="1869" actId="1076"/>
          <ac:spMkLst>
            <pc:docMk/>
            <pc:sldMk cId="1743916073" sldId="261"/>
            <ac:spMk id="2" creationId="{DF752C3F-51DB-B556-69EF-FE6DD8D95C5D}"/>
          </ac:spMkLst>
        </pc:spChg>
        <pc:spChg chg="mod">
          <ac:chgData name="Elvira Alfredo" userId="8aab09cf18c918a3" providerId="LiveId" clId="{33742EAD-B194-4B69-9C14-31BECC949D5F}" dt="2026-07-09T19:30:38.110" v="3897" actId="313"/>
          <ac:spMkLst>
            <pc:docMk/>
            <pc:sldMk cId="1743916073" sldId="261"/>
            <ac:spMk id="3" creationId="{21BFA3D2-BB4F-12D0-22B9-48029073CD8B}"/>
          </ac:spMkLst>
        </pc:spChg>
        <pc:picChg chg="add mod">
          <ac:chgData name="Elvira Alfredo" userId="8aab09cf18c918a3" providerId="LiveId" clId="{33742EAD-B194-4B69-9C14-31BECC949D5F}" dt="2026-07-09T14:33:02.531" v="1870" actId="14100"/>
          <ac:picMkLst>
            <pc:docMk/>
            <pc:sldMk cId="1743916073" sldId="261"/>
            <ac:picMk id="5" creationId="{6FB4366B-4D2E-C05B-0FFB-6BEDFD4525E5}"/>
          </ac:picMkLst>
        </pc:picChg>
      </pc:sldChg>
      <pc:sldChg chg="addSp delSp modSp new mod">
        <pc:chgData name="Elvira Alfredo" userId="8aab09cf18c918a3" providerId="LiveId" clId="{33742EAD-B194-4B69-9C14-31BECC949D5F}" dt="2026-07-11T14:36:19.154" v="5516" actId="2"/>
        <pc:sldMkLst>
          <pc:docMk/>
          <pc:sldMk cId="1611009716" sldId="262"/>
        </pc:sldMkLst>
        <pc:spChg chg="add mod">
          <ac:chgData name="Elvira Alfredo" userId="8aab09cf18c918a3" providerId="LiveId" clId="{33742EAD-B194-4B69-9C14-31BECC949D5F}" dt="2026-07-09T19:42:53.701" v="4123" actId="1076"/>
          <ac:spMkLst>
            <pc:docMk/>
            <pc:sldMk cId="1611009716" sldId="262"/>
            <ac:spMk id="2" creationId="{DFE55404-5FF2-F604-C0EA-C5161E5A5C5C}"/>
          </ac:spMkLst>
        </pc:spChg>
        <pc:spChg chg="add mod">
          <ac:chgData name="Elvira Alfredo" userId="8aab09cf18c918a3" providerId="LiveId" clId="{33742EAD-B194-4B69-9C14-31BECC949D5F}" dt="2026-07-09T20:11:10.786" v="4684" actId="14100"/>
          <ac:spMkLst>
            <pc:docMk/>
            <pc:sldMk cId="1611009716" sldId="262"/>
            <ac:spMk id="3" creationId="{09003CA6-48B4-D8B2-B7CB-C92B5F86A6C6}"/>
          </ac:spMkLst>
        </pc:spChg>
        <pc:spChg chg="add mod">
          <ac:chgData name="Elvira Alfredo" userId="8aab09cf18c918a3" providerId="LiveId" clId="{33742EAD-B194-4B69-9C14-31BECC949D5F}" dt="2026-07-09T20:09:48.459" v="4674" actId="1076"/>
          <ac:spMkLst>
            <pc:docMk/>
            <pc:sldMk cId="1611009716" sldId="262"/>
            <ac:spMk id="4" creationId="{69AD86BF-A1B4-4CEF-5303-C092C4464E78}"/>
          </ac:spMkLst>
        </pc:spChg>
        <pc:spChg chg="add del mod">
          <ac:chgData name="Elvira Alfredo" userId="8aab09cf18c918a3" providerId="LiveId" clId="{33742EAD-B194-4B69-9C14-31BECC949D5F}" dt="2026-07-09T18:42:59.456" v="3001"/>
          <ac:spMkLst>
            <pc:docMk/>
            <pc:sldMk cId="1611009716" sldId="262"/>
            <ac:spMk id="5" creationId="{257FECE2-3A72-BD13-E6F8-82936076770E}"/>
          </ac:spMkLst>
        </pc:spChg>
        <pc:spChg chg="add mod">
          <ac:chgData name="Elvira Alfredo" userId="8aab09cf18c918a3" providerId="LiveId" clId="{33742EAD-B194-4B69-9C14-31BECC949D5F}" dt="2026-07-09T20:10:03.158" v="4676" actId="20577"/>
          <ac:spMkLst>
            <pc:docMk/>
            <pc:sldMk cId="1611009716" sldId="262"/>
            <ac:spMk id="6" creationId="{C71D1030-A9BE-ECB2-CAC5-AC2194A5D01F}"/>
          </ac:spMkLst>
        </pc:spChg>
        <pc:spChg chg="add mod">
          <ac:chgData name="Elvira Alfredo" userId="8aab09cf18c918a3" providerId="LiveId" clId="{33742EAD-B194-4B69-9C14-31BECC949D5F}" dt="2026-07-09T20:11:23.325" v="4686" actId="20577"/>
          <ac:spMkLst>
            <pc:docMk/>
            <pc:sldMk cId="1611009716" sldId="262"/>
            <ac:spMk id="7" creationId="{81C64662-B58B-6B67-1900-DF42C6855FB2}"/>
          </ac:spMkLst>
        </pc:spChg>
        <pc:spChg chg="add del mod">
          <ac:chgData name="Elvira Alfredo" userId="8aab09cf18c918a3" providerId="LiveId" clId="{33742EAD-B194-4B69-9C14-31BECC949D5F}" dt="2026-07-09T19:44:21.770" v="4132"/>
          <ac:spMkLst>
            <pc:docMk/>
            <pc:sldMk cId="1611009716" sldId="262"/>
            <ac:spMk id="8" creationId="{BB9FF62B-CE37-26A4-607C-E6C14B8B2AFA}"/>
          </ac:spMkLst>
        </pc:spChg>
        <pc:spChg chg="add del mod">
          <ac:chgData name="Elvira Alfredo" userId="8aab09cf18c918a3" providerId="LiveId" clId="{33742EAD-B194-4B69-9C14-31BECC949D5F}" dt="2026-07-09T19:45:34.460" v="4141"/>
          <ac:spMkLst>
            <pc:docMk/>
            <pc:sldMk cId="1611009716" sldId="262"/>
            <ac:spMk id="9" creationId="{7F77B57F-6F49-1316-7AF6-C7795275FF81}"/>
          </ac:spMkLst>
        </pc:spChg>
        <pc:spChg chg="add mod">
          <ac:chgData name="Elvira Alfredo" userId="8aab09cf18c918a3" providerId="LiveId" clId="{33742EAD-B194-4B69-9C14-31BECC949D5F}" dt="2026-07-11T14:36:19.154" v="5516" actId="2"/>
          <ac:spMkLst>
            <pc:docMk/>
            <pc:sldMk cId="1611009716" sldId="262"/>
            <ac:spMk id="10" creationId="{E6B244BD-3E7F-38B6-9573-1FAB2CB63FDC}"/>
          </ac:spMkLst>
        </pc:spChg>
      </pc:sldChg>
      <pc:sldChg chg="addSp delSp modSp new mod ord">
        <pc:chgData name="Elvira Alfredo" userId="8aab09cf18c918a3" providerId="LiveId" clId="{33742EAD-B194-4B69-9C14-31BECC949D5F}" dt="2026-07-13T17:17:47.847" v="9683" actId="20577"/>
        <pc:sldMkLst>
          <pc:docMk/>
          <pc:sldMk cId="3121498830" sldId="263"/>
        </pc:sldMkLst>
        <pc:spChg chg="add mod">
          <ac:chgData name="Elvira Alfredo" userId="8aab09cf18c918a3" providerId="LiveId" clId="{33742EAD-B194-4B69-9C14-31BECC949D5F}" dt="2026-07-09T15:00:52.121" v="1984" actId="1076"/>
          <ac:spMkLst>
            <pc:docMk/>
            <pc:sldMk cId="3121498830" sldId="263"/>
            <ac:spMk id="2" creationId="{C6770F36-1252-E797-A247-DBB6BAB96CD2}"/>
          </ac:spMkLst>
        </pc:spChg>
        <pc:spChg chg="add del mod">
          <ac:chgData name="Elvira Alfredo" userId="8aab09cf18c918a3" providerId="LiveId" clId="{33742EAD-B194-4B69-9C14-31BECC949D5F}" dt="2026-07-07T19:08:46.834" v="1550"/>
          <ac:spMkLst>
            <pc:docMk/>
            <pc:sldMk cId="3121498830" sldId="263"/>
            <ac:spMk id="3" creationId="{DDF66547-228B-BD66-A549-952EE6971DDE}"/>
          </ac:spMkLst>
        </pc:spChg>
        <pc:spChg chg="add del mod">
          <ac:chgData name="Elvira Alfredo" userId="8aab09cf18c918a3" providerId="LiveId" clId="{33742EAD-B194-4B69-9C14-31BECC949D5F}" dt="2026-07-09T14:49:16.911" v="1920"/>
          <ac:spMkLst>
            <pc:docMk/>
            <pc:sldMk cId="3121498830" sldId="263"/>
            <ac:spMk id="4" creationId="{8CED85FF-FCAC-850F-21C4-98C43A8E6BED}"/>
          </ac:spMkLst>
        </pc:spChg>
        <pc:spChg chg="add del mod">
          <ac:chgData name="Elvira Alfredo" userId="8aab09cf18c918a3" providerId="LiveId" clId="{33742EAD-B194-4B69-9C14-31BECC949D5F}" dt="2026-07-09T14:49:23.392" v="1923"/>
          <ac:spMkLst>
            <pc:docMk/>
            <pc:sldMk cId="3121498830" sldId="263"/>
            <ac:spMk id="5" creationId="{1B0AE4E0-EBFC-3FA1-3F85-0CF3CE47E665}"/>
          </ac:spMkLst>
        </pc:spChg>
        <pc:spChg chg="add del mod">
          <ac:chgData name="Elvira Alfredo" userId="8aab09cf18c918a3" providerId="LiveId" clId="{33742EAD-B194-4B69-9C14-31BECC949D5F}" dt="2026-07-09T14:56:35.843" v="1932"/>
          <ac:spMkLst>
            <pc:docMk/>
            <pc:sldMk cId="3121498830" sldId="263"/>
            <ac:spMk id="6" creationId="{FD17BF9C-8BDD-1EFF-C63B-BF69EA994185}"/>
          </ac:spMkLst>
        </pc:spChg>
        <pc:spChg chg="add mod">
          <ac:chgData name="Elvira Alfredo" userId="8aab09cf18c918a3" providerId="LiveId" clId="{33742EAD-B194-4B69-9C14-31BECC949D5F}" dt="2026-07-13T17:17:47.847" v="9683" actId="20577"/>
          <ac:spMkLst>
            <pc:docMk/>
            <pc:sldMk cId="3121498830" sldId="263"/>
            <ac:spMk id="8" creationId="{AF0952EB-55BE-2B77-EFC0-2AA749B05B9E}"/>
          </ac:spMkLst>
        </pc:spChg>
        <pc:picChg chg="add mod">
          <ac:chgData name="Elvira Alfredo" userId="8aab09cf18c918a3" providerId="LiveId" clId="{33742EAD-B194-4B69-9C14-31BECC949D5F}" dt="2026-07-09T15:01:16.959" v="1990" actId="14100"/>
          <ac:picMkLst>
            <pc:docMk/>
            <pc:sldMk cId="3121498830" sldId="263"/>
            <ac:picMk id="13" creationId="{B11F598B-8F16-C7A0-D766-65C32DD4004E}"/>
          </ac:picMkLst>
        </pc:picChg>
      </pc:sldChg>
      <pc:sldChg chg="addSp delSp modSp new mod">
        <pc:chgData name="Elvira Alfredo" userId="8aab09cf18c918a3" providerId="LiveId" clId="{33742EAD-B194-4B69-9C14-31BECC949D5F}" dt="2026-07-12T17:45:44.134" v="8210" actId="255"/>
        <pc:sldMkLst>
          <pc:docMk/>
          <pc:sldMk cId="2573698525" sldId="264"/>
        </pc:sldMkLst>
        <pc:spChg chg="add del mod">
          <ac:chgData name="Elvira Alfredo" userId="8aab09cf18c918a3" providerId="LiveId" clId="{33742EAD-B194-4B69-9C14-31BECC949D5F}" dt="2026-07-09T20:13:03.673" v="4706"/>
          <ac:spMkLst>
            <pc:docMk/>
            <pc:sldMk cId="2573698525" sldId="264"/>
            <ac:spMk id="2" creationId="{B1E9E975-F750-40B0-8E54-A9C46C35FFFB}"/>
          </ac:spMkLst>
        </pc:spChg>
        <pc:spChg chg="add mod">
          <ac:chgData name="Elvira Alfredo" userId="8aab09cf18c918a3" providerId="LiveId" clId="{33742EAD-B194-4B69-9C14-31BECC949D5F}" dt="2026-07-12T17:45:44.134" v="8210" actId="255"/>
          <ac:spMkLst>
            <pc:docMk/>
            <pc:sldMk cId="2573698525" sldId="264"/>
            <ac:spMk id="3" creationId="{416EDB13-B04E-B73E-F05E-5195475CF690}"/>
          </ac:spMkLst>
        </pc:spChg>
        <pc:spChg chg="add mod">
          <ac:chgData name="Elvira Alfredo" userId="8aab09cf18c918a3" providerId="LiveId" clId="{33742EAD-B194-4B69-9C14-31BECC949D5F}" dt="2026-07-11T13:14:51.070" v="5141" actId="255"/>
          <ac:spMkLst>
            <pc:docMk/>
            <pc:sldMk cId="2573698525" sldId="264"/>
            <ac:spMk id="4" creationId="{9A214F09-054D-3D95-80A0-98F295C17611}"/>
          </ac:spMkLst>
        </pc:spChg>
        <pc:picChg chg="add del mod">
          <ac:chgData name="Elvira Alfredo" userId="8aab09cf18c918a3" providerId="LiveId" clId="{33742EAD-B194-4B69-9C14-31BECC949D5F}" dt="2026-07-11T12:56:40.729" v="5104" actId="21"/>
          <ac:picMkLst>
            <pc:docMk/>
            <pc:sldMk cId="2573698525" sldId="264"/>
            <ac:picMk id="6" creationId="{041E57BB-A686-6011-A499-A047B0F5E7D5}"/>
          </ac:picMkLst>
        </pc:picChg>
        <pc:picChg chg="add mod">
          <ac:chgData name="Elvira Alfredo" userId="8aab09cf18c918a3" providerId="LiveId" clId="{33742EAD-B194-4B69-9C14-31BECC949D5F}" dt="2026-07-11T13:11:59.528" v="5133" actId="14100"/>
          <ac:picMkLst>
            <pc:docMk/>
            <pc:sldMk cId="2573698525" sldId="264"/>
            <ac:picMk id="8" creationId="{776039D8-C1CB-8D8B-5709-F3B979753CE1}"/>
          </ac:picMkLst>
        </pc:picChg>
        <pc:picChg chg="add mod">
          <ac:chgData name="Elvira Alfredo" userId="8aab09cf18c918a3" providerId="LiveId" clId="{33742EAD-B194-4B69-9C14-31BECC949D5F}" dt="2026-07-11T13:12:04.305" v="5134" actId="14100"/>
          <ac:picMkLst>
            <pc:docMk/>
            <pc:sldMk cId="2573698525" sldId="264"/>
            <ac:picMk id="10" creationId="{F8018CEA-7F41-1483-58BD-BEB597B18895}"/>
          </ac:picMkLst>
        </pc:picChg>
      </pc:sldChg>
      <pc:sldChg chg="addSp modSp new del mod">
        <pc:chgData name="Elvira Alfredo" userId="8aab09cf18c918a3" providerId="LiveId" clId="{33742EAD-B194-4B69-9C14-31BECC949D5F}" dt="2026-07-11T14:13:06.264" v="5349" actId="2696"/>
        <pc:sldMkLst>
          <pc:docMk/>
          <pc:sldMk cId="1719761330" sldId="265"/>
        </pc:sldMkLst>
        <pc:spChg chg="add mod">
          <ac:chgData name="Elvira Alfredo" userId="8aab09cf18c918a3" providerId="LiveId" clId="{33742EAD-B194-4B69-9C14-31BECC949D5F}" dt="2026-07-11T14:12:32.553" v="5347" actId="20577"/>
          <ac:spMkLst>
            <pc:docMk/>
            <pc:sldMk cId="1719761330" sldId="265"/>
            <ac:spMk id="2" creationId="{F3E6680E-7C43-9831-187C-EF3A6426835C}"/>
          </ac:spMkLst>
        </pc:spChg>
      </pc:sldChg>
      <pc:sldChg chg="addSp delSp modSp new del mod">
        <pc:chgData name="Elvira Alfredo" userId="8aab09cf18c918a3" providerId="LiveId" clId="{33742EAD-B194-4B69-9C14-31BECC949D5F}" dt="2026-07-11T14:09:25.342" v="5334" actId="2696"/>
        <pc:sldMkLst>
          <pc:docMk/>
          <pc:sldMk cId="4046465036" sldId="265"/>
        </pc:sldMkLst>
        <pc:spChg chg="add del mod">
          <ac:chgData name="Elvira Alfredo" userId="8aab09cf18c918a3" providerId="LiveId" clId="{33742EAD-B194-4B69-9C14-31BECC949D5F}" dt="2026-07-11T13:22:00.644" v="5319" actId="1076"/>
          <ac:spMkLst>
            <pc:docMk/>
            <pc:sldMk cId="4046465036" sldId="265"/>
            <ac:spMk id="2" creationId="{4F4403E0-3467-62E3-87C8-9606F69C921E}"/>
          </ac:spMkLst>
        </pc:spChg>
        <pc:spChg chg="add mod">
          <ac:chgData name="Elvira Alfredo" userId="8aab09cf18c918a3" providerId="LiveId" clId="{33742EAD-B194-4B69-9C14-31BECC949D5F}" dt="2026-07-11T13:47:27" v="5333" actId="1076"/>
          <ac:spMkLst>
            <pc:docMk/>
            <pc:sldMk cId="4046465036" sldId="265"/>
            <ac:spMk id="4" creationId="{AD930D61-15A2-1D9A-281A-4BFC173F50E9}"/>
          </ac:spMkLst>
        </pc:spChg>
      </pc:sldChg>
      <pc:sldChg chg="modSp new mod">
        <pc:chgData name="Elvira Alfredo" userId="8aab09cf18c918a3" providerId="LiveId" clId="{33742EAD-B194-4B69-9C14-31BECC949D5F}" dt="2026-07-12T17:47:58.459" v="8211" actId="255"/>
        <pc:sldMkLst>
          <pc:docMk/>
          <pc:sldMk cId="3845856473" sldId="266"/>
        </pc:sldMkLst>
        <pc:spChg chg="mod">
          <ac:chgData name="Elvira Alfredo" userId="8aab09cf18c918a3" providerId="LiveId" clId="{33742EAD-B194-4B69-9C14-31BECC949D5F}" dt="2026-07-12T17:47:58.459" v="8211" actId="255"/>
          <ac:spMkLst>
            <pc:docMk/>
            <pc:sldMk cId="3845856473" sldId="266"/>
            <ac:spMk id="2" creationId="{E1408E98-FD1C-F97B-3FA7-B31D27049F96}"/>
          </ac:spMkLst>
        </pc:spChg>
        <pc:spChg chg="mod">
          <ac:chgData name="Elvira Alfredo" userId="8aab09cf18c918a3" providerId="LiveId" clId="{33742EAD-B194-4B69-9C14-31BECC949D5F}" dt="2026-07-11T16:08:35.449" v="6746" actId="255"/>
          <ac:spMkLst>
            <pc:docMk/>
            <pc:sldMk cId="3845856473" sldId="266"/>
            <ac:spMk id="3" creationId="{8AA41ED0-C109-E3BC-CAD7-684EE802F809}"/>
          </ac:spMkLst>
        </pc:spChg>
      </pc:sldChg>
      <pc:sldChg chg="modSp new mod">
        <pc:chgData name="Elvira Alfredo" userId="8aab09cf18c918a3" providerId="LiveId" clId="{33742EAD-B194-4B69-9C14-31BECC949D5F}" dt="2026-07-12T17:48:40.081" v="8214" actId="20577"/>
        <pc:sldMkLst>
          <pc:docMk/>
          <pc:sldMk cId="2381331946" sldId="267"/>
        </pc:sldMkLst>
        <pc:spChg chg="mod">
          <ac:chgData name="Elvira Alfredo" userId="8aab09cf18c918a3" providerId="LiveId" clId="{33742EAD-B194-4B69-9C14-31BECC949D5F}" dt="2026-07-12T17:48:40.081" v="8214" actId="20577"/>
          <ac:spMkLst>
            <pc:docMk/>
            <pc:sldMk cId="2381331946" sldId="267"/>
            <ac:spMk id="2" creationId="{D88AEF17-0C5E-ED3D-3CD8-90F10E636A43}"/>
          </ac:spMkLst>
        </pc:spChg>
        <pc:spChg chg="mod">
          <ac:chgData name="Elvira Alfredo" userId="8aab09cf18c918a3" providerId="LiveId" clId="{33742EAD-B194-4B69-9C14-31BECC949D5F}" dt="2026-07-11T16:10:28.119" v="6751" actId="1076"/>
          <ac:spMkLst>
            <pc:docMk/>
            <pc:sldMk cId="2381331946" sldId="267"/>
            <ac:spMk id="3" creationId="{7C802F1E-A324-08E0-3D14-CDC389C6D40F}"/>
          </ac:spMkLst>
        </pc:spChg>
      </pc:sldChg>
      <pc:sldChg chg="modSp new mod">
        <pc:chgData name="Elvira Alfredo" userId="8aab09cf18c918a3" providerId="LiveId" clId="{33742EAD-B194-4B69-9C14-31BECC949D5F}" dt="2026-07-12T17:48:49.375" v="8215" actId="255"/>
        <pc:sldMkLst>
          <pc:docMk/>
          <pc:sldMk cId="224356410" sldId="268"/>
        </pc:sldMkLst>
        <pc:spChg chg="mod">
          <ac:chgData name="Elvira Alfredo" userId="8aab09cf18c918a3" providerId="LiveId" clId="{33742EAD-B194-4B69-9C14-31BECC949D5F}" dt="2026-07-12T17:48:49.375" v="8215" actId="255"/>
          <ac:spMkLst>
            <pc:docMk/>
            <pc:sldMk cId="224356410" sldId="268"/>
            <ac:spMk id="2" creationId="{8739DED3-DFFE-D530-DDA6-EAD1C8065302}"/>
          </ac:spMkLst>
        </pc:spChg>
        <pc:spChg chg="mod">
          <ac:chgData name="Elvira Alfredo" userId="8aab09cf18c918a3" providerId="LiveId" clId="{33742EAD-B194-4B69-9C14-31BECC949D5F}" dt="2026-07-11T21:06:04.866" v="6993" actId="14100"/>
          <ac:spMkLst>
            <pc:docMk/>
            <pc:sldMk cId="224356410" sldId="268"/>
            <ac:spMk id="3" creationId="{D677F761-17BD-D77A-3A5C-59E157DA2184}"/>
          </ac:spMkLst>
        </pc:spChg>
      </pc:sldChg>
      <pc:sldChg chg="modSp new del mod">
        <pc:chgData name="Elvira Alfredo" userId="8aab09cf18c918a3" providerId="LiveId" clId="{33742EAD-B194-4B69-9C14-31BECC949D5F}" dt="2026-07-12T08:25:08.327" v="7724" actId="2696"/>
        <pc:sldMkLst>
          <pc:docMk/>
          <pc:sldMk cId="594477397" sldId="269"/>
        </pc:sldMkLst>
        <pc:spChg chg="mod">
          <ac:chgData name="Elvira Alfredo" userId="8aab09cf18c918a3" providerId="LiveId" clId="{33742EAD-B194-4B69-9C14-31BECC949D5F}" dt="2026-07-11T21:15:42.583" v="7031" actId="1076"/>
          <ac:spMkLst>
            <pc:docMk/>
            <pc:sldMk cId="594477397" sldId="269"/>
            <ac:spMk id="2" creationId="{22E740A7-1867-5719-7FD1-D85DB85095E2}"/>
          </ac:spMkLst>
        </pc:spChg>
        <pc:spChg chg="mod">
          <ac:chgData name="Elvira Alfredo" userId="8aab09cf18c918a3" providerId="LiveId" clId="{33742EAD-B194-4B69-9C14-31BECC949D5F}" dt="2026-07-12T07:43:38.034" v="7361" actId="20577"/>
          <ac:spMkLst>
            <pc:docMk/>
            <pc:sldMk cId="594477397" sldId="269"/>
            <ac:spMk id="3" creationId="{BA691F27-5054-857E-4041-EBBF4A7AC74E}"/>
          </ac:spMkLst>
        </pc:spChg>
      </pc:sldChg>
      <pc:sldChg chg="new del">
        <pc:chgData name="Elvira Alfredo" userId="8aab09cf18c918a3" providerId="LiveId" clId="{33742EAD-B194-4B69-9C14-31BECC949D5F}" dt="2026-07-11T21:13:10.955" v="6997" actId="2696"/>
        <pc:sldMkLst>
          <pc:docMk/>
          <pc:sldMk cId="2920229322" sldId="269"/>
        </pc:sldMkLst>
      </pc:sldChg>
      <pc:sldChg chg="modSp new mod">
        <pc:chgData name="Elvira Alfredo" userId="8aab09cf18c918a3" providerId="LiveId" clId="{33742EAD-B194-4B69-9C14-31BECC949D5F}" dt="2026-07-13T16:41:09.673" v="9217" actId="313"/>
        <pc:sldMkLst>
          <pc:docMk/>
          <pc:sldMk cId="3272376633" sldId="270"/>
        </pc:sldMkLst>
        <pc:spChg chg="mod">
          <ac:chgData name="Elvira Alfredo" userId="8aab09cf18c918a3" providerId="LiveId" clId="{33742EAD-B194-4B69-9C14-31BECC949D5F}" dt="2026-07-12T07:47:15.927" v="7374" actId="14100"/>
          <ac:spMkLst>
            <pc:docMk/>
            <pc:sldMk cId="3272376633" sldId="270"/>
            <ac:spMk id="2" creationId="{D5253B28-E127-9C3C-C177-857194E08BF2}"/>
          </ac:spMkLst>
        </pc:spChg>
        <pc:spChg chg="mod">
          <ac:chgData name="Elvira Alfredo" userId="8aab09cf18c918a3" providerId="LiveId" clId="{33742EAD-B194-4B69-9C14-31BECC949D5F}" dt="2026-07-12T07:56:05.635" v="7436" actId="1076"/>
          <ac:spMkLst>
            <pc:docMk/>
            <pc:sldMk cId="3272376633" sldId="270"/>
            <ac:spMk id="3" creationId="{D34D3024-9C0A-F420-E7B9-ED1FE407173D}"/>
          </ac:spMkLst>
        </pc:spChg>
        <pc:spChg chg="mod">
          <ac:chgData name="Elvira Alfredo" userId="8aab09cf18c918a3" providerId="LiveId" clId="{33742EAD-B194-4B69-9C14-31BECC949D5F}" dt="2026-07-13T16:41:03.528" v="9216" actId="313"/>
          <ac:spMkLst>
            <pc:docMk/>
            <pc:sldMk cId="3272376633" sldId="270"/>
            <ac:spMk id="4" creationId="{43B47201-3AFC-B209-92DD-F46A8B51103D}"/>
          </ac:spMkLst>
        </pc:spChg>
        <pc:spChg chg="mod">
          <ac:chgData name="Elvira Alfredo" userId="8aab09cf18c918a3" providerId="LiveId" clId="{33742EAD-B194-4B69-9C14-31BECC949D5F}" dt="2026-07-12T08:25:03.224" v="7723" actId="20577"/>
          <ac:spMkLst>
            <pc:docMk/>
            <pc:sldMk cId="3272376633" sldId="270"/>
            <ac:spMk id="5" creationId="{791E11A6-58A1-968F-DAE7-BEB9B395BE20}"/>
          </ac:spMkLst>
        </pc:spChg>
        <pc:spChg chg="mod">
          <ac:chgData name="Elvira Alfredo" userId="8aab09cf18c918a3" providerId="LiveId" clId="{33742EAD-B194-4B69-9C14-31BECC949D5F}" dt="2026-07-13T16:41:09.673" v="9217" actId="313"/>
          <ac:spMkLst>
            <pc:docMk/>
            <pc:sldMk cId="3272376633" sldId="270"/>
            <ac:spMk id="6" creationId="{468BE405-5582-0B4F-78FF-C8A0EA4D702B}"/>
          </ac:spMkLst>
        </pc:spChg>
      </pc:sldChg>
      <pc:sldChg chg="modSp new mod">
        <pc:chgData name="Elvira Alfredo" userId="8aab09cf18c918a3" providerId="LiveId" clId="{33742EAD-B194-4B69-9C14-31BECC949D5F}" dt="2026-07-12T17:49:14.670" v="8217" actId="255"/>
        <pc:sldMkLst>
          <pc:docMk/>
          <pc:sldMk cId="71896987" sldId="271"/>
        </pc:sldMkLst>
        <pc:spChg chg="mod">
          <ac:chgData name="Elvira Alfredo" userId="8aab09cf18c918a3" providerId="LiveId" clId="{33742EAD-B194-4B69-9C14-31BECC949D5F}" dt="2026-07-12T17:49:14.670" v="8217" actId="255"/>
          <ac:spMkLst>
            <pc:docMk/>
            <pc:sldMk cId="71896987" sldId="271"/>
            <ac:spMk id="2" creationId="{2285546E-0033-1715-BD82-4952568591F5}"/>
          </ac:spMkLst>
        </pc:spChg>
        <pc:spChg chg="mod">
          <ac:chgData name="Elvira Alfredo" userId="8aab09cf18c918a3" providerId="LiveId" clId="{33742EAD-B194-4B69-9C14-31BECC949D5F}" dt="2026-07-12T17:12:53.919" v="8047" actId="122"/>
          <ac:spMkLst>
            <pc:docMk/>
            <pc:sldMk cId="71896987" sldId="271"/>
            <ac:spMk id="3" creationId="{410D531C-06EA-27DB-814F-5569032AB959}"/>
          </ac:spMkLst>
        </pc:spChg>
        <pc:spChg chg="mod">
          <ac:chgData name="Elvira Alfredo" userId="8aab09cf18c918a3" providerId="LiveId" clId="{33742EAD-B194-4B69-9C14-31BECC949D5F}" dt="2026-07-12T17:28:24.931" v="8184" actId="20577"/>
          <ac:spMkLst>
            <pc:docMk/>
            <pc:sldMk cId="71896987" sldId="271"/>
            <ac:spMk id="4" creationId="{8790776F-3859-131D-1BA4-A923E1B719FD}"/>
          </ac:spMkLst>
        </pc:spChg>
        <pc:spChg chg="mod">
          <ac:chgData name="Elvira Alfredo" userId="8aab09cf18c918a3" providerId="LiveId" clId="{33742EAD-B194-4B69-9C14-31BECC949D5F}" dt="2026-07-12T17:12:57.434" v="8048" actId="122"/>
          <ac:spMkLst>
            <pc:docMk/>
            <pc:sldMk cId="71896987" sldId="271"/>
            <ac:spMk id="5" creationId="{121D573F-563C-4D28-9440-CCA42B1B3344}"/>
          </ac:spMkLst>
        </pc:spChg>
        <pc:spChg chg="mod">
          <ac:chgData name="Elvira Alfredo" userId="8aab09cf18c918a3" providerId="LiveId" clId="{33742EAD-B194-4B69-9C14-31BECC949D5F}" dt="2026-07-12T17:24:02.980" v="8169" actId="20577"/>
          <ac:spMkLst>
            <pc:docMk/>
            <pc:sldMk cId="71896987" sldId="271"/>
            <ac:spMk id="6" creationId="{70DEC7CB-C2BC-2C56-D152-0E9F8B1CED36}"/>
          </ac:spMkLst>
        </pc:spChg>
      </pc:sldChg>
      <pc:sldChg chg="new del">
        <pc:chgData name="Elvira Alfredo" userId="8aab09cf18c918a3" providerId="LiveId" clId="{33742EAD-B194-4B69-9C14-31BECC949D5F}" dt="2026-07-12T08:46:50.652" v="7926" actId="2696"/>
        <pc:sldMkLst>
          <pc:docMk/>
          <pc:sldMk cId="1494053790" sldId="271"/>
        </pc:sldMkLst>
      </pc:sldChg>
      <pc:sldChg chg="addSp modSp new mod modTransition">
        <pc:chgData name="Elvira Alfredo" userId="8aab09cf18c918a3" providerId="LiveId" clId="{33742EAD-B194-4B69-9C14-31BECC949D5F}" dt="2026-07-13T16:41:27.209" v="9219" actId="313"/>
        <pc:sldMkLst>
          <pc:docMk/>
          <pc:sldMk cId="2191186602" sldId="272"/>
        </pc:sldMkLst>
        <pc:spChg chg="add mod">
          <ac:chgData name="Elvira Alfredo" userId="8aab09cf18c918a3" providerId="LiveId" clId="{33742EAD-B194-4B69-9C14-31BECC949D5F}" dt="2026-07-12T17:49:41.942" v="8239" actId="1076"/>
          <ac:spMkLst>
            <pc:docMk/>
            <pc:sldMk cId="2191186602" sldId="272"/>
            <ac:spMk id="2" creationId="{052D08BB-6ABC-89E6-292A-E53A870EB307}"/>
          </ac:spMkLst>
        </pc:spChg>
        <pc:spChg chg="add mod">
          <ac:chgData name="Elvira Alfredo" userId="8aab09cf18c918a3" providerId="LiveId" clId="{33742EAD-B194-4B69-9C14-31BECC949D5F}" dt="2026-07-13T16:41:27.209" v="9219" actId="313"/>
          <ac:spMkLst>
            <pc:docMk/>
            <pc:sldMk cId="2191186602" sldId="272"/>
            <ac:spMk id="4" creationId="{A9848B56-5E14-6185-0BA1-591A67F40BF6}"/>
          </ac:spMkLst>
        </pc:spChg>
      </pc:sldChg>
      <pc:sldChg chg="addSp delSp modSp new mod">
        <pc:chgData name="Elvira Alfredo" userId="8aab09cf18c918a3" providerId="LiveId" clId="{33742EAD-B194-4B69-9C14-31BECC949D5F}" dt="2026-07-13T17:22:16.613" v="9773" actId="20577"/>
        <pc:sldMkLst>
          <pc:docMk/>
          <pc:sldMk cId="1529698407" sldId="273"/>
        </pc:sldMkLst>
        <pc:spChg chg="add del">
          <ac:chgData name="Elvira Alfredo" userId="8aab09cf18c918a3" providerId="LiveId" clId="{33742EAD-B194-4B69-9C14-31BECC949D5F}" dt="2026-07-13T16:06:57.050" v="8782" actId="22"/>
          <ac:spMkLst>
            <pc:docMk/>
            <pc:sldMk cId="1529698407" sldId="273"/>
            <ac:spMk id="3" creationId="{BA7075FA-C718-3C5C-4654-E804D3DA026C}"/>
          </ac:spMkLst>
        </pc:spChg>
        <pc:spChg chg="add mod">
          <ac:chgData name="Elvira Alfredo" userId="8aab09cf18c918a3" providerId="LiveId" clId="{33742EAD-B194-4B69-9C14-31BECC949D5F}" dt="2026-07-13T17:22:16.613" v="9773" actId="20577"/>
          <ac:spMkLst>
            <pc:docMk/>
            <pc:sldMk cId="1529698407" sldId="273"/>
            <ac:spMk id="5" creationId="{D4142005-9CAB-3F4E-6F20-C5B72E2AF7CF}"/>
          </ac:spMkLst>
        </pc:spChg>
        <pc:spChg chg="add mod">
          <ac:chgData name="Elvira Alfredo" userId="8aab09cf18c918a3" providerId="LiveId" clId="{33742EAD-B194-4B69-9C14-31BECC949D5F}" dt="2026-07-13T16:08:23" v="8807" actId="1076"/>
          <ac:spMkLst>
            <pc:docMk/>
            <pc:sldMk cId="1529698407" sldId="273"/>
            <ac:spMk id="6" creationId="{12E5CE7A-D512-2226-FA90-C8C9C915F1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4FB5E-6816-C484-F7C7-5302E65911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B1C979-E286-6A01-76DC-7CD0918022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2E1D3A-022C-4FAE-6599-ABA32B03FFCA}"/>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5" name="Footer Placeholder 4">
            <a:extLst>
              <a:ext uri="{FF2B5EF4-FFF2-40B4-BE49-F238E27FC236}">
                <a16:creationId xmlns:a16="http://schemas.microsoft.com/office/drawing/2014/main" id="{D2233BDA-9FA5-5EEB-BAFF-D8AD521A0F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A5E9C50-4F71-39E2-8716-748308EE4D74}"/>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3487397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6B33E-BF84-AF8B-49DF-F85A09FFB4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40E36-649A-209C-AC34-D757099BEE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BE7EDE-F1E9-BA58-1442-1FA51DDFA6D3}"/>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5" name="Footer Placeholder 4">
            <a:extLst>
              <a:ext uri="{FF2B5EF4-FFF2-40B4-BE49-F238E27FC236}">
                <a16:creationId xmlns:a16="http://schemas.microsoft.com/office/drawing/2014/main" id="{EB8CB951-642D-F7A1-BABD-9AC166E0D53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DE672F-FCA9-6C10-894E-90140EEB9BBA}"/>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3965087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452C3-4390-B782-98FD-E7139F94C5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4566B6-D987-E6AB-FF26-9832AF16D5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99B223-5B74-73AC-FBE6-C6446CC2E364}"/>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5" name="Footer Placeholder 4">
            <a:extLst>
              <a:ext uri="{FF2B5EF4-FFF2-40B4-BE49-F238E27FC236}">
                <a16:creationId xmlns:a16="http://schemas.microsoft.com/office/drawing/2014/main" id="{085A9874-057E-95AA-D710-C248B15514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9F24F0D-7B5C-CEB7-4A6C-46FCBF592CD1}"/>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203138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8E520-BAC6-E8CC-E958-D4121E3442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D86712-3813-E7D7-8195-3590D6498F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CB89A8-8622-2C6D-706A-6D5A848163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7F7727-4E5B-48D0-DE8A-28CDEE83E42A}"/>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6" name="Footer Placeholder 5">
            <a:extLst>
              <a:ext uri="{FF2B5EF4-FFF2-40B4-BE49-F238E27FC236}">
                <a16:creationId xmlns:a16="http://schemas.microsoft.com/office/drawing/2014/main" id="{172415E3-15B6-CF6A-46CF-09FA22A5299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FBEBD46-C44F-97FF-36D7-EA71C58B06DA}"/>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3977970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CA74-08F9-3F4C-5DFF-33A0F353A0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62A230-5825-C6D6-AC45-87CC7F8929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E9B9B7-125E-0C06-79D4-DE41304B20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B8DAD1-C449-A3C8-D866-30B67DF5D9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3C6A33-30EC-90A5-7C53-34075831A3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39BF9B-9329-E38B-8869-CD922FCE48F0}"/>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8" name="Footer Placeholder 7">
            <a:extLst>
              <a:ext uri="{FF2B5EF4-FFF2-40B4-BE49-F238E27FC236}">
                <a16:creationId xmlns:a16="http://schemas.microsoft.com/office/drawing/2014/main" id="{08A5A60A-57E2-79D6-072D-AB04E0859E5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F07A1AC-F1F0-AEA0-B4BB-2293BA15C152}"/>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736129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091D9-D95B-F67F-257B-363FCC0036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C6CB12-16FF-72F0-BFD5-A6F9381C4977}"/>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4" name="Footer Placeholder 3">
            <a:extLst>
              <a:ext uri="{FF2B5EF4-FFF2-40B4-BE49-F238E27FC236}">
                <a16:creationId xmlns:a16="http://schemas.microsoft.com/office/drawing/2014/main" id="{EF69460C-793F-022D-5ABF-AA0FAC699D4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F1626E7-2C21-46F1-9E17-277083353317}"/>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3567640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A8C9DF-8808-57C8-8C73-8323C529F386}"/>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3" name="Footer Placeholder 2">
            <a:extLst>
              <a:ext uri="{FF2B5EF4-FFF2-40B4-BE49-F238E27FC236}">
                <a16:creationId xmlns:a16="http://schemas.microsoft.com/office/drawing/2014/main" id="{6704DDA5-C921-E750-D763-47D2FBBED74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B327F42-9FA1-CB6E-3B67-B2076A6FD54E}"/>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1912423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963F5-0F69-EC3B-394D-13B72CFAE8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F2A1E4-9958-9CE1-494B-99B97A1FBA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10FDEB-1673-BB27-042B-982AB4F6FA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BF4805-4EEF-4960-9475-0F51D3D84121}"/>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6" name="Footer Placeholder 5">
            <a:extLst>
              <a:ext uri="{FF2B5EF4-FFF2-40B4-BE49-F238E27FC236}">
                <a16:creationId xmlns:a16="http://schemas.microsoft.com/office/drawing/2014/main" id="{F807E4DC-B302-27FF-4EB1-8BD462D05F1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26590F-DFD3-BB71-153F-9B08F9629411}"/>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2315413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050C3-FD74-3B91-E97B-ABC8A9AD1B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70EE2B-2F76-97C2-8AF8-665BC6B091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D91B112-A1BA-6B9F-F137-C942A77AB8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8E8877-2003-DD62-8DC5-E8E43858A0B6}"/>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6" name="Footer Placeholder 5">
            <a:extLst>
              <a:ext uri="{FF2B5EF4-FFF2-40B4-BE49-F238E27FC236}">
                <a16:creationId xmlns:a16="http://schemas.microsoft.com/office/drawing/2014/main" id="{E73F5FC1-B322-7B90-481C-3E8492B9339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A994D6-F67F-3581-8376-35028B277B4F}"/>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3691520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94216-BE78-24C3-901A-2980DAEA3F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93DC22-A6BA-CCB4-30EF-361CABA137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71A02D-5D5F-1298-BA25-2041BB9B7476}"/>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5" name="Footer Placeholder 4">
            <a:extLst>
              <a:ext uri="{FF2B5EF4-FFF2-40B4-BE49-F238E27FC236}">
                <a16:creationId xmlns:a16="http://schemas.microsoft.com/office/drawing/2014/main" id="{3E68BA13-F46E-DA64-4605-76875FC8392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F0A34F-734D-1D08-0F3B-206D90BBF76B}"/>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819791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3ADDBA-014F-DC23-9C7A-08EB144B3A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103117-1449-249C-A8D5-F104D4994A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2B0EAF-BFD3-9E3C-AD6C-F4746A86A83D}"/>
              </a:ext>
            </a:extLst>
          </p:cNvPr>
          <p:cNvSpPr>
            <a:spLocks noGrp="1"/>
          </p:cNvSpPr>
          <p:nvPr>
            <p:ph type="dt" sz="half" idx="10"/>
          </p:nvPr>
        </p:nvSpPr>
        <p:spPr/>
        <p:txBody>
          <a:bodyPr/>
          <a:lstStyle/>
          <a:p>
            <a:fld id="{5885881D-E3BD-4127-9248-2CA24EA6239D}" type="datetimeFigureOut">
              <a:rPr lang="en-GB" smtClean="0"/>
              <a:t>03/07/2026</a:t>
            </a:fld>
            <a:endParaRPr lang="en-GB" dirty="0"/>
          </a:p>
        </p:txBody>
      </p:sp>
      <p:sp>
        <p:nvSpPr>
          <p:cNvPr id="5" name="Footer Placeholder 4">
            <a:extLst>
              <a:ext uri="{FF2B5EF4-FFF2-40B4-BE49-F238E27FC236}">
                <a16:creationId xmlns:a16="http://schemas.microsoft.com/office/drawing/2014/main" id="{4084E2A4-5EF3-B620-9D55-6B398AAE02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5309606-2EB2-4BB7-1801-9944E075F43E}"/>
              </a:ext>
            </a:extLst>
          </p:cNvPr>
          <p:cNvSpPr>
            <a:spLocks noGrp="1"/>
          </p:cNvSpPr>
          <p:nvPr>
            <p:ph type="sldNum" sz="quarter" idx="12"/>
          </p:nvPr>
        </p:nvSpPr>
        <p:spPr/>
        <p:txBody>
          <a:bodyPr/>
          <a:lstStyle/>
          <a:p>
            <a:fld id="{44B9421E-9F62-4260-9FC4-518247E803E8}" type="slidenum">
              <a:rPr lang="en-GB" smtClean="0"/>
              <a:t>‹#›</a:t>
            </a:fld>
            <a:endParaRPr lang="en-GB" dirty="0"/>
          </a:p>
        </p:txBody>
      </p:sp>
    </p:spTree>
    <p:extLst>
      <p:ext uri="{BB962C8B-B14F-4D97-AF65-F5344CB8AC3E}">
        <p14:creationId xmlns:p14="http://schemas.microsoft.com/office/powerpoint/2010/main" val="2803049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FAA7A8-3BFF-05B7-0602-6A17D22F1E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CF2BE3-86F7-55B3-2EA7-BC32047100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F8406-583C-EA1D-3ABD-989D341315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885881D-E3BD-4127-9248-2CA24EA6239D}" type="datetimeFigureOut">
              <a:rPr lang="en-GB" smtClean="0"/>
              <a:t>03/07/2026</a:t>
            </a:fld>
            <a:endParaRPr lang="en-GB" dirty="0"/>
          </a:p>
        </p:txBody>
      </p:sp>
      <p:sp>
        <p:nvSpPr>
          <p:cNvPr id="5" name="Footer Placeholder 4">
            <a:extLst>
              <a:ext uri="{FF2B5EF4-FFF2-40B4-BE49-F238E27FC236}">
                <a16:creationId xmlns:a16="http://schemas.microsoft.com/office/drawing/2014/main" id="{6048A302-48C9-D2F7-4BFC-AC40EA5104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98AC1C20-98D5-6C70-A062-E63940C211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B9421E-9F62-4260-9FC4-518247E803E8}" type="slidenum">
              <a:rPr lang="en-GB" smtClean="0"/>
              <a:t>‹#›</a:t>
            </a:fld>
            <a:endParaRPr lang="en-GB" dirty="0"/>
          </a:p>
        </p:txBody>
      </p:sp>
    </p:spTree>
    <p:extLst>
      <p:ext uri="{BB962C8B-B14F-4D97-AF65-F5344CB8AC3E}">
        <p14:creationId xmlns:p14="http://schemas.microsoft.com/office/powerpoint/2010/main" val="3580988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cipd.org/uk/" TargetMode="External"/><Relationship Id="rId3" Type="http://schemas.openxmlformats.org/officeDocument/2006/relationships/hyperlink" Target="https://www.fiveguys.co.uk/" TargetMode="External"/><Relationship Id="rId7" Type="http://schemas.openxmlformats.org/officeDocument/2006/relationships/hyperlink" Target="https://professional.dce.harvard.edu/" TargetMode="External"/><Relationship Id="rId2" Type="http://schemas.openxmlformats.org/officeDocument/2006/relationships/hyperlink" Target="https://capd.mit.edu/" TargetMode="External"/><Relationship Id="rId1" Type="http://schemas.openxmlformats.org/officeDocument/2006/relationships/slideLayout" Target="../slideLayouts/slideLayout7.xml"/><Relationship Id="rId6" Type="http://schemas.openxmlformats.org/officeDocument/2006/relationships/hyperlink" Target="https://cetl.uconn.edu/resources/teaching-your-course/leading-effective-discussions/socratic-questions/" TargetMode="External"/><Relationship Id="rId5" Type="http://schemas.openxmlformats.org/officeDocument/2006/relationships/hyperlink" Target="https://www.thomas.co/resources/type/hr-blog/structured-interviews" TargetMode="External"/><Relationship Id="rId4" Type="http://schemas.openxmlformats.org/officeDocument/2006/relationships/hyperlink" Target="https://www.indeed.com/hire/c/info/virtual-vs-in-person-interviews-pros-c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159B48C-FFC9-F990-7737-DB7E2D6022F2}"/>
              </a:ext>
            </a:extLst>
          </p:cNvPr>
          <p:cNvSpPr txBox="1"/>
          <p:nvPr/>
        </p:nvSpPr>
        <p:spPr>
          <a:xfrm>
            <a:off x="733530" y="2150347"/>
            <a:ext cx="7536264"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Student Name: Elvira De Paula Alfredo</a:t>
            </a:r>
          </a:p>
          <a:p>
            <a:r>
              <a:rPr lang="en-GB" sz="2400" dirty="0">
                <a:latin typeface="Arial" panose="020B0604020202020204" pitchFamily="34" charset="0"/>
                <a:cs typeface="Arial" panose="020B0604020202020204" pitchFamily="34" charset="0"/>
              </a:rPr>
              <a:t>Student ID: 2441352</a:t>
            </a:r>
          </a:p>
          <a:p>
            <a:r>
              <a:rPr lang="en-GB" sz="2400" dirty="0">
                <a:latin typeface="Arial" panose="020B0604020202020204" pitchFamily="34" charset="0"/>
                <a:cs typeface="Arial" panose="020B0604020202020204" pitchFamily="34" charset="0"/>
              </a:rPr>
              <a:t>Module Name:  Developing and Managing Individuals and Teams </a:t>
            </a:r>
          </a:p>
          <a:p>
            <a:r>
              <a:rPr lang="en-GB" sz="2400" dirty="0">
                <a:latin typeface="Arial" panose="020B0604020202020204" pitchFamily="34" charset="0"/>
                <a:cs typeface="Arial" panose="020B0604020202020204" pitchFamily="34" charset="0"/>
              </a:rPr>
              <a:t>Assignment Title: Individual Presentation</a:t>
            </a:r>
          </a:p>
          <a:p>
            <a:r>
              <a:rPr lang="en-GB" sz="2400" dirty="0">
                <a:latin typeface="Arial" panose="020B0604020202020204" pitchFamily="34" charset="0"/>
                <a:cs typeface="Arial" panose="020B0604020202020204" pitchFamily="34" charset="0"/>
              </a:rPr>
              <a:t>Module Code: (LCLM5002 )</a:t>
            </a:r>
          </a:p>
          <a:p>
            <a:r>
              <a:rPr lang="en-GB" sz="2400" dirty="0">
                <a:latin typeface="Arial" panose="020B0604020202020204" pitchFamily="34" charset="0"/>
                <a:cs typeface="Arial" panose="020B0604020202020204" pitchFamily="34" charset="0"/>
              </a:rPr>
              <a:t>Lecturer’s Name: </a:t>
            </a:r>
            <a:r>
              <a:rPr lang="en-GB" sz="2400" dirty="0" err="1">
                <a:latin typeface="Arial" panose="020B0604020202020204" pitchFamily="34" charset="0"/>
                <a:cs typeface="Arial" panose="020B0604020202020204" pitchFamily="34" charset="0"/>
              </a:rPr>
              <a:t>Sukhpreet</a:t>
            </a:r>
            <a:r>
              <a:rPr lang="en-GB" sz="2400" dirty="0">
                <a:latin typeface="Arial" panose="020B0604020202020204" pitchFamily="34" charset="0"/>
                <a:cs typeface="Arial" panose="020B0604020202020204" pitchFamily="34" charset="0"/>
              </a:rPr>
              <a:t> Grewal</a:t>
            </a:r>
          </a:p>
        </p:txBody>
      </p:sp>
      <p:sp>
        <p:nvSpPr>
          <p:cNvPr id="5" name="TextBox 4">
            <a:extLst>
              <a:ext uri="{FF2B5EF4-FFF2-40B4-BE49-F238E27FC236}">
                <a16:creationId xmlns:a16="http://schemas.microsoft.com/office/drawing/2014/main" id="{E0BD1390-DE5B-7F16-A8BE-A022B02EC646}"/>
              </a:ext>
            </a:extLst>
          </p:cNvPr>
          <p:cNvSpPr txBox="1"/>
          <p:nvPr/>
        </p:nvSpPr>
        <p:spPr>
          <a:xfrm>
            <a:off x="1853292" y="498022"/>
            <a:ext cx="7571303" cy="646331"/>
          </a:xfrm>
          <a:prstGeom prst="rect">
            <a:avLst/>
          </a:prstGeom>
          <a:noFill/>
        </p:spPr>
        <p:txBody>
          <a:bodyPr wrap="none" rtlCol="0">
            <a:spAutoFit/>
          </a:bodyPr>
          <a:lstStyle/>
          <a:p>
            <a:pPr algn="l"/>
            <a:endParaRPr lang="en-GB" sz="1800" b="0" i="0" u="none" strike="noStrike" baseline="0" dirty="0">
              <a:solidFill>
                <a:srgbClr val="000000"/>
              </a:solidFill>
              <a:latin typeface="Arial" panose="020B0604020202020204" pitchFamily="34" charset="0"/>
            </a:endParaRPr>
          </a:p>
          <a:p>
            <a:r>
              <a:rPr lang="en-GB" sz="1800" b="0" i="0" u="none" strike="noStrike" baseline="0" dirty="0">
                <a:solidFill>
                  <a:srgbClr val="000000"/>
                </a:solidFill>
                <a:latin typeface="Arial" panose="020B0604020202020204" pitchFamily="34" charset="0"/>
              </a:rPr>
              <a:t> </a:t>
            </a:r>
            <a:r>
              <a:rPr lang="en-GB" sz="1800" b="1" i="0" u="none" strike="noStrike" baseline="0" dirty="0">
                <a:solidFill>
                  <a:srgbClr val="000000"/>
                </a:solidFill>
                <a:latin typeface="Arial" panose="020B0604020202020204" pitchFamily="34" charset="0"/>
              </a:rPr>
              <a:t>BA (Hons) Leadership and Management Skills for the Workplace </a:t>
            </a:r>
            <a:r>
              <a:rPr lang="en-GB" sz="1800" b="0" i="0" u="none" strike="noStrike" baseline="0" dirty="0">
                <a:solidFill>
                  <a:srgbClr val="000000"/>
                </a:solidFill>
                <a:latin typeface="Arial" panose="020B0604020202020204" pitchFamily="34" charset="0"/>
              </a:rPr>
              <a:t>	</a:t>
            </a:r>
          </a:p>
        </p:txBody>
      </p:sp>
    </p:spTree>
    <p:extLst>
      <p:ext uri="{BB962C8B-B14F-4D97-AF65-F5344CB8AC3E}">
        <p14:creationId xmlns:p14="http://schemas.microsoft.com/office/powerpoint/2010/main" val="401604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B866F4-E6A6-F7C6-C05A-746FC3C8AAE9}"/>
              </a:ext>
            </a:extLst>
          </p:cNvPr>
          <p:cNvSpPr txBox="1"/>
          <p:nvPr/>
        </p:nvSpPr>
        <p:spPr>
          <a:xfrm>
            <a:off x="3392360" y="88551"/>
            <a:ext cx="3557117" cy="369332"/>
          </a:xfrm>
          <a:prstGeom prst="rect">
            <a:avLst/>
          </a:prstGeom>
          <a:noFill/>
        </p:spPr>
        <p:txBody>
          <a:bodyPr wrap="square" rtlCol="0">
            <a:spAutoFit/>
          </a:bodyPr>
          <a:lstStyle/>
          <a:p>
            <a:pPr algn="ctr"/>
            <a:r>
              <a:rPr lang="en-GB" dirty="0"/>
              <a:t>                  </a:t>
            </a:r>
            <a:r>
              <a:rPr lang="en-GB" b="1" dirty="0">
                <a:latin typeface="Arial" panose="020B0604020202020204" pitchFamily="34" charset="0"/>
                <a:cs typeface="Arial" panose="020B0604020202020204" pitchFamily="34" charset="0"/>
              </a:rPr>
              <a:t>TABLE OF CONTENTS</a:t>
            </a:r>
          </a:p>
        </p:txBody>
      </p:sp>
      <p:sp>
        <p:nvSpPr>
          <p:cNvPr id="4" name="TextBox 3">
            <a:extLst>
              <a:ext uri="{FF2B5EF4-FFF2-40B4-BE49-F238E27FC236}">
                <a16:creationId xmlns:a16="http://schemas.microsoft.com/office/drawing/2014/main" id="{B2F47080-8DB9-C385-C83C-B39A6C2C34C6}"/>
              </a:ext>
            </a:extLst>
          </p:cNvPr>
          <p:cNvSpPr txBox="1"/>
          <p:nvPr/>
        </p:nvSpPr>
        <p:spPr>
          <a:xfrm>
            <a:off x="628650" y="1200149"/>
            <a:ext cx="11266714" cy="3970318"/>
          </a:xfrm>
          <a:prstGeom prst="rect">
            <a:avLst/>
          </a:prstGeom>
          <a:noFill/>
        </p:spPr>
        <p:txBody>
          <a:bodyPr wrap="square" rtlCol="0">
            <a:spAutoFit/>
          </a:bodyPr>
          <a:lstStyle/>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 Introduction </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 Overview of the recruitment process</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Job analysis</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Job description</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Person specification</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Advertisement platform</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Types of interview</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Questioning techniques </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Face-to-face and virtual interviews comparison </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Conclusion </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Reference list formatted consistently</a:t>
            </a:r>
          </a:p>
        </p:txBody>
      </p:sp>
    </p:spTree>
    <p:extLst>
      <p:ext uri="{BB962C8B-B14F-4D97-AF65-F5344CB8AC3E}">
        <p14:creationId xmlns:p14="http://schemas.microsoft.com/office/powerpoint/2010/main" val="2376131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752C3F-51DB-B556-69EF-FE6DD8D95C5D}"/>
              </a:ext>
            </a:extLst>
          </p:cNvPr>
          <p:cNvSpPr txBox="1"/>
          <p:nvPr/>
        </p:nvSpPr>
        <p:spPr>
          <a:xfrm>
            <a:off x="2314261" y="113672"/>
            <a:ext cx="1787669"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INTRODUTION</a:t>
            </a:r>
          </a:p>
        </p:txBody>
      </p:sp>
      <p:sp>
        <p:nvSpPr>
          <p:cNvPr id="3" name="TextBox 2">
            <a:extLst>
              <a:ext uri="{FF2B5EF4-FFF2-40B4-BE49-F238E27FC236}">
                <a16:creationId xmlns:a16="http://schemas.microsoft.com/office/drawing/2014/main" id="{21BFA3D2-BB4F-12D0-22B9-48029073CD8B}"/>
              </a:ext>
            </a:extLst>
          </p:cNvPr>
          <p:cNvSpPr txBox="1"/>
          <p:nvPr/>
        </p:nvSpPr>
        <p:spPr>
          <a:xfrm>
            <a:off x="216879" y="1188246"/>
            <a:ext cx="6216579" cy="6355586"/>
          </a:xfrm>
          <a:prstGeom prst="rect">
            <a:avLst/>
          </a:prstGeom>
          <a:noFill/>
        </p:spPr>
        <p:txBody>
          <a:bodyPr wrap="square" rtlCol="0">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Led by five brothers and was founded by their father, Jim Murrell, Five Guys is UK based burgers and fries restaurant first launched as a tiny carry-out burger restaurant in 1986 in Arlington, Virginia. After almost 40 years, we now run over 1,900 restaurants across the globe, it has approximately 3,940  employees  in its UK-based stores. all of which are motivated by an unwavering commitment to consistency and excellence. strives to offer its patrons freshly made, superior food, first-rate customer service, and a straightforward menu that prioritizes quality over quantity, by emphasizing fresh ingredients, meal quality, and customer experience</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company  places great importance on employee relations, well-being, rights, and safety. For Five Guys, these relationships are crucial to achieving successful results while treating employees as valuable assets. Consequently, the company aims to drive an organizational culture change  in central London district to update, rethink, organise, analyse, and establishing new cultural practices that safeguard employee interests and well-being, thereby fostering a better work environment and ensuring the company's success alongside with employees.</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organization's shared values, objectives, attitudes, and behaviours are commonly referred to as its company culture. It additionally establishes a company's "personality" and concepts, but it also serves as the glue which connects a team together as well as determines the way operations are completed within the company.</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To develop and implement this culture change project witch I will present, it is required to hire new change manager through a recruitment process to support meeting and monitoring and ensure  this new criteria's and politics for this cultural change initiative will be implemented in the company.</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pic>
        <p:nvPicPr>
          <p:cNvPr id="5" name="Picture 4" descr="A burger and fries on a table&#10;&#10;AI-generated content may be incorrect.">
            <a:extLst>
              <a:ext uri="{FF2B5EF4-FFF2-40B4-BE49-F238E27FC236}">
                <a16:creationId xmlns:a16="http://schemas.microsoft.com/office/drawing/2014/main" id="{6FB4366B-4D2E-C05B-0FFB-6BEDFD4525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579" y="0"/>
            <a:ext cx="5603421" cy="6858000"/>
          </a:xfrm>
          <a:prstGeom prst="rect">
            <a:avLst/>
          </a:prstGeom>
        </p:spPr>
      </p:pic>
    </p:spTree>
    <p:extLst>
      <p:ext uri="{BB962C8B-B14F-4D97-AF65-F5344CB8AC3E}">
        <p14:creationId xmlns:p14="http://schemas.microsoft.com/office/powerpoint/2010/main" val="1743916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770F36-1252-E797-A247-DBB6BAB96CD2}"/>
              </a:ext>
            </a:extLst>
          </p:cNvPr>
          <p:cNvSpPr txBox="1"/>
          <p:nvPr/>
        </p:nvSpPr>
        <p:spPr>
          <a:xfrm>
            <a:off x="2179864" y="179614"/>
            <a:ext cx="4745851"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OVERVIEW OF RECRUITMENT PROCESS</a:t>
            </a:r>
          </a:p>
        </p:txBody>
      </p:sp>
      <p:sp>
        <p:nvSpPr>
          <p:cNvPr id="8" name="TextBox 7">
            <a:extLst>
              <a:ext uri="{FF2B5EF4-FFF2-40B4-BE49-F238E27FC236}">
                <a16:creationId xmlns:a16="http://schemas.microsoft.com/office/drawing/2014/main" id="{AF0952EB-55BE-2B77-EFC0-2AA749B05B9E}"/>
              </a:ext>
            </a:extLst>
          </p:cNvPr>
          <p:cNvSpPr txBox="1"/>
          <p:nvPr/>
        </p:nvSpPr>
        <p:spPr>
          <a:xfrm>
            <a:off x="532720" y="951343"/>
            <a:ext cx="6921274" cy="5447645"/>
          </a:xfrm>
          <a:prstGeom prst="rect">
            <a:avLst/>
          </a:prstGeom>
          <a:noFill/>
        </p:spPr>
        <p:txBody>
          <a:bodyPr wrap="square">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recruitment process is a key strategy planned by human resources  to achieve long-term goals by selecting the right professional for a specific role  during organizational changes such as cultural shifts, personnel replacements, or workforce expansion.(CIPD 2023).</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Companies can identify highly qualified candidates to recruit at their organizations through the complex process of recruitment.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recruitment process is essential ,the procedure itself says a lot about the company's success and brand.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Finding the right one  who will have a positive impact on the entire organization is the goal of the recruitment process, which goes beyond simply selecting the best applicants to fill a position.</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this presentation I will provide a recruitment strategy for this project, which will involves:</a:t>
            </a:r>
          </a:p>
          <a:p>
            <a:pPr marL="171450" indent="-171450">
              <a:buFont typeface="Wingdings" panose="05000000000000000000" pitchFamily="2" charset="2"/>
              <a:buChar char="ü"/>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job analysis</a:t>
            </a:r>
            <a:r>
              <a:rPr lang="en-GB" sz="1200" dirty="0">
                <a:latin typeface="Arial" panose="020B0604020202020204" pitchFamily="34" charset="0"/>
                <a:cs typeface="Arial" panose="020B0604020202020204" pitchFamily="34" charset="0"/>
              </a:rPr>
              <a:t>: the job purpose and define  the necessary job duties, skills, qualifications, and experiences.</a:t>
            </a:r>
          </a:p>
          <a:p>
            <a:pPr marL="171450" indent="-171450">
              <a:buFont typeface="Wingdings" panose="05000000000000000000" pitchFamily="2" charset="2"/>
              <a:buChar char="ü"/>
            </a:pPr>
            <a:r>
              <a:rPr lang="en-GB" sz="1200" b="1" dirty="0">
                <a:latin typeface="Arial" panose="020B0604020202020204" pitchFamily="34" charset="0"/>
                <a:cs typeface="Arial" panose="020B0604020202020204" pitchFamily="34" charset="0"/>
              </a:rPr>
              <a:t>Job description:</a:t>
            </a:r>
            <a:r>
              <a:rPr lang="en-GB" sz="1200" dirty="0">
                <a:latin typeface="Arial" panose="020B0604020202020204" pitchFamily="34" charset="0"/>
                <a:cs typeface="Arial" panose="020B0604020202020204" pitchFamily="34" charset="0"/>
              </a:rPr>
              <a:t> Clarify and outline main duties and who aim to work with, responsibilities, working conditions for the position, requirements, outcomes, expectations.</a:t>
            </a:r>
          </a:p>
          <a:p>
            <a:pPr marL="171450" indent="-171450">
              <a:buFont typeface="Wingdings" panose="05000000000000000000" pitchFamily="2" charset="2"/>
              <a:buChar char="ü"/>
            </a:pPr>
            <a:r>
              <a:rPr lang="en-GB" sz="1200" b="1" dirty="0">
                <a:latin typeface="Arial" panose="020B0604020202020204" pitchFamily="34" charset="0"/>
                <a:cs typeface="Arial" panose="020B0604020202020204" pitchFamily="34" charset="0"/>
              </a:rPr>
              <a:t>Person specification: </a:t>
            </a:r>
            <a:r>
              <a:rPr lang="en-GB" sz="1200" dirty="0">
                <a:latin typeface="Arial" panose="020B0604020202020204" pitchFamily="34" charset="0"/>
                <a:cs typeface="Arial" panose="020B0604020202020204" pitchFamily="34" charset="0"/>
              </a:rPr>
              <a:t>define the criteria that will be implemented in order to select out unsuitable applicants, abilities, skills, education, and experience that a potential candidate must demonstrate on their application in order to be selected.</a:t>
            </a:r>
          </a:p>
          <a:p>
            <a:pPr marL="171450" indent="-171450">
              <a:buFont typeface="Wingdings" panose="05000000000000000000" pitchFamily="2" charset="2"/>
              <a:buChar char="ü"/>
            </a:pPr>
            <a:r>
              <a:rPr lang="pt-BR" sz="1200" b="1" dirty="0">
                <a:latin typeface="Arial" panose="020B0604020202020204" pitchFamily="34" charset="0"/>
                <a:cs typeface="Arial" panose="020B0604020202020204" pitchFamily="34" charset="0"/>
              </a:rPr>
              <a:t>Advertisemnt platform</a:t>
            </a:r>
            <a:r>
              <a:rPr lang="pt-BR"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utilise  websites such as Totaljobs for hiring and job-related information</a:t>
            </a:r>
          </a:p>
          <a:p>
            <a:pPr marL="171450" indent="-171450">
              <a:buFont typeface="Wingdings" panose="05000000000000000000" pitchFamily="2" charset="2"/>
              <a:buChar char="ü"/>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addition as part of the process I will:</a:t>
            </a:r>
          </a:p>
          <a:p>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ü"/>
            </a:pPr>
            <a:r>
              <a:rPr lang="en-GB" sz="1200" dirty="0">
                <a:latin typeface="Arial" panose="020B0604020202020204" pitchFamily="34" charset="0"/>
                <a:cs typeface="Arial" panose="020B0604020202020204" pitchFamily="34" charset="0"/>
              </a:rPr>
              <a:t>Analyse  different interview methods which could potentially be utilized to select applicants for positions related to the transformation.</a:t>
            </a:r>
          </a:p>
          <a:p>
            <a:pPr marL="171450" indent="-171450">
              <a:buFont typeface="Wingdings" panose="05000000000000000000" pitchFamily="2" charset="2"/>
              <a:buChar char="ü"/>
            </a:pPr>
            <a:r>
              <a:rPr lang="en-GB" sz="1200" dirty="0">
                <a:latin typeface="Arial" panose="020B0604020202020204" pitchFamily="34" charset="0"/>
                <a:cs typeface="Arial" panose="020B0604020202020204" pitchFamily="34" charset="0"/>
              </a:rPr>
              <a:t> Explain which questioning techniques are suitable for these positions.</a:t>
            </a:r>
          </a:p>
          <a:p>
            <a:pPr marL="171450" indent="-171450">
              <a:buFont typeface="Wingdings" panose="05000000000000000000" pitchFamily="2" charset="2"/>
              <a:buChar char="ü"/>
            </a:pPr>
            <a:r>
              <a:rPr lang="en-GB" sz="1200" dirty="0">
                <a:latin typeface="Arial" panose="020B0604020202020204" pitchFamily="34" charset="0"/>
                <a:cs typeface="Arial" panose="020B0604020202020204" pitchFamily="34" charset="0"/>
              </a:rPr>
              <a:t> Compare and evaluate in-person and online interviews for the specified positions.</a:t>
            </a:r>
          </a:p>
          <a:p>
            <a:pPr marL="171450" indent="-171450">
              <a:buFont typeface="Wingdings" panose="05000000000000000000" pitchFamily="2" charset="2"/>
              <a:buChar char="ü"/>
            </a:pPr>
            <a:endParaRPr lang="en-GB" sz="12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ü"/>
            </a:pPr>
            <a:endParaRPr lang="en-GB" sz="1200" b="1" dirty="0">
              <a:latin typeface="Arial" panose="020B0604020202020204" pitchFamily="34" charset="0"/>
              <a:cs typeface="Arial" panose="020B0604020202020204" pitchFamily="34" charset="0"/>
            </a:endParaRPr>
          </a:p>
        </p:txBody>
      </p:sp>
      <p:pic>
        <p:nvPicPr>
          <p:cNvPr id="13" name="Picture 12" descr="A person holding a network of people&#10;&#10;AI-generated content may be incorrect.">
            <a:extLst>
              <a:ext uri="{FF2B5EF4-FFF2-40B4-BE49-F238E27FC236}">
                <a16:creationId xmlns:a16="http://schemas.microsoft.com/office/drawing/2014/main" id="{B11F598B-8F16-C7A0-D766-65C32DD400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09114" y="0"/>
            <a:ext cx="4582885" cy="4596493"/>
          </a:xfrm>
          <a:prstGeom prst="rect">
            <a:avLst/>
          </a:prstGeom>
        </p:spPr>
      </p:pic>
    </p:spTree>
    <p:extLst>
      <p:ext uri="{BB962C8B-B14F-4D97-AF65-F5344CB8AC3E}">
        <p14:creationId xmlns:p14="http://schemas.microsoft.com/office/powerpoint/2010/main" val="3121498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E55404-5FF2-F604-C0EA-C5161E5A5C5C}"/>
              </a:ext>
            </a:extLst>
          </p:cNvPr>
          <p:cNvSpPr txBox="1"/>
          <p:nvPr/>
        </p:nvSpPr>
        <p:spPr>
          <a:xfrm>
            <a:off x="187779" y="96269"/>
            <a:ext cx="1488806" cy="307777"/>
          </a:xfrm>
          <a:prstGeom prst="rect">
            <a:avLst/>
          </a:prstGeom>
          <a:noFill/>
        </p:spPr>
        <p:txBody>
          <a:bodyPr wrap="none" rtlCol="0">
            <a:spAutoFit/>
          </a:bodyPr>
          <a:lstStyle/>
          <a:p>
            <a:r>
              <a:rPr lang="en-GB" sz="1400" b="1" dirty="0">
                <a:latin typeface="Arial" panose="020B0604020202020204" pitchFamily="34" charset="0"/>
                <a:cs typeface="Arial" panose="020B0604020202020204" pitchFamily="34" charset="0"/>
              </a:rPr>
              <a:t>JOB ANALYSIS</a:t>
            </a:r>
          </a:p>
        </p:txBody>
      </p:sp>
      <p:sp>
        <p:nvSpPr>
          <p:cNvPr id="3" name="TextBox 2">
            <a:extLst>
              <a:ext uri="{FF2B5EF4-FFF2-40B4-BE49-F238E27FC236}">
                <a16:creationId xmlns:a16="http://schemas.microsoft.com/office/drawing/2014/main" id="{09003CA6-48B4-D8B2-B7CB-C92B5F86A6C6}"/>
              </a:ext>
            </a:extLst>
          </p:cNvPr>
          <p:cNvSpPr txBox="1"/>
          <p:nvPr/>
        </p:nvSpPr>
        <p:spPr>
          <a:xfrm>
            <a:off x="1" y="467564"/>
            <a:ext cx="8629649" cy="1046440"/>
          </a:xfrm>
          <a:prstGeom prst="rect">
            <a:avLst/>
          </a:prstGeom>
          <a:noFill/>
        </p:spPr>
        <p:txBody>
          <a:bodyPr wrap="square" rtlCol="0">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Promote and assist the transformation of an organization's culture by encouraging new values, strengthening employees engagement, cultivating teamwork, and making sure staff members effectively adopt new working practices.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Establish and put into action plans to support in changing the organizational culture based on experiences.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Communicate the organization's goals for transformation, principles, and vision.</a:t>
            </a:r>
          </a:p>
          <a:p>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9AD86BF-A1B4-4CEF-5303-C092C4464E78}"/>
              </a:ext>
            </a:extLst>
          </p:cNvPr>
          <p:cNvSpPr txBox="1"/>
          <p:nvPr/>
        </p:nvSpPr>
        <p:spPr>
          <a:xfrm>
            <a:off x="187779" y="1833909"/>
            <a:ext cx="1830950" cy="954107"/>
          </a:xfrm>
          <a:prstGeom prst="rect">
            <a:avLst/>
          </a:prstGeom>
          <a:noFill/>
        </p:spPr>
        <p:txBody>
          <a:bodyPr wrap="none" rtlCol="0">
            <a:spAutoFit/>
          </a:bodyPr>
          <a:lstStyle/>
          <a:p>
            <a:r>
              <a:rPr lang="en-GB" sz="1400" b="1" dirty="0">
                <a:latin typeface="Arial" panose="020B0604020202020204" pitchFamily="34" charset="0"/>
                <a:cs typeface="Arial" panose="020B0604020202020204" pitchFamily="34" charset="0"/>
              </a:rPr>
              <a:t>JOB DESCRIPTION</a:t>
            </a:r>
          </a:p>
          <a:p>
            <a:r>
              <a:rPr lang="en-GB" sz="1400" b="1"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71D1030-A9BE-ECB2-CAC5-AC2194A5D01F}"/>
              </a:ext>
            </a:extLst>
          </p:cNvPr>
          <p:cNvSpPr txBox="1"/>
          <p:nvPr/>
        </p:nvSpPr>
        <p:spPr>
          <a:xfrm>
            <a:off x="187779" y="1423633"/>
            <a:ext cx="3553665" cy="307777"/>
          </a:xfrm>
          <a:prstGeom prst="rect">
            <a:avLst/>
          </a:prstGeom>
          <a:noFill/>
        </p:spPr>
        <p:txBody>
          <a:bodyPr wrap="none" rtlCol="0">
            <a:spAutoFit/>
          </a:bodyPr>
          <a:lstStyle/>
          <a:p>
            <a:r>
              <a:rPr lang="en-GB" sz="1400" b="1" dirty="0">
                <a:latin typeface="Arial" panose="020B0604020202020204" pitchFamily="34" charset="0"/>
                <a:cs typeface="Arial" panose="020B0604020202020204" pitchFamily="34" charset="0"/>
              </a:rPr>
              <a:t>ROLE:  </a:t>
            </a:r>
            <a:r>
              <a:rPr lang="en-GB" sz="1400" dirty="0">
                <a:latin typeface="Arial" panose="020B0604020202020204" pitchFamily="34" charset="0"/>
                <a:cs typeface="Arial" panose="020B0604020202020204" pitchFamily="34" charset="0"/>
              </a:rPr>
              <a:t> CULTURE CHANGE MANAGER</a:t>
            </a:r>
            <a:endParaRPr lang="en-GB" sz="14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1C64662-B58B-6B67-1900-DF42C6855FB2}"/>
              </a:ext>
            </a:extLst>
          </p:cNvPr>
          <p:cNvSpPr txBox="1"/>
          <p:nvPr/>
        </p:nvSpPr>
        <p:spPr>
          <a:xfrm>
            <a:off x="0" y="2266820"/>
            <a:ext cx="8833757" cy="2123658"/>
          </a:xfrm>
          <a:prstGeom prst="rect">
            <a:avLst/>
          </a:prstGeom>
          <a:noFill/>
        </p:spPr>
        <p:txBody>
          <a:bodyPr wrap="square" rtlCol="0">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Work with people across various age groups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Monitoring and evaluate employees behaviours constantly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Implement and guide new rules for internal collaboration and operational policies with commitment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Incentive effective  and honest communication and stakeholder engagement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Motivate and reward staff managers and supervisors with a long-term vision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Identify trends and habits patterns and create strategies for employee mental well-being safeguard and socialization.</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Gathering honest feedback as surveys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Create and ensure a effective training to implement new culture rules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6B244BD-3E7F-38B6-9573-1FAB2CB63FDC}"/>
              </a:ext>
            </a:extLst>
          </p:cNvPr>
          <p:cNvSpPr txBox="1"/>
          <p:nvPr/>
        </p:nvSpPr>
        <p:spPr>
          <a:xfrm>
            <a:off x="0" y="4069984"/>
            <a:ext cx="8531678" cy="2154436"/>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  PERSON SPECIFICATION</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Leadership and management people experience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Excecellent communicator</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Strong interpersonal and persuasive abilities.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Analytical and problem-solving skills.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ability of handling multiple tasks simultaneously calmly and professionally.</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Resilient and patient</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Positive and professional approach</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Degree or equivalent in leadership and management skills for the workplace level 5/6</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Strong knowledge of employment engagement and strategies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Psychology academic course or base knowledge</a:t>
            </a:r>
          </a:p>
        </p:txBody>
      </p:sp>
    </p:spTree>
    <p:extLst>
      <p:ext uri="{BB962C8B-B14F-4D97-AF65-F5344CB8AC3E}">
        <p14:creationId xmlns:p14="http://schemas.microsoft.com/office/powerpoint/2010/main" val="1611009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EDB13-B04E-B73E-F05E-5195475CF690}"/>
              </a:ext>
            </a:extLst>
          </p:cNvPr>
          <p:cNvSpPr txBox="1"/>
          <p:nvPr/>
        </p:nvSpPr>
        <p:spPr>
          <a:xfrm>
            <a:off x="6596743" y="261256"/>
            <a:ext cx="3474541"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ADVERTISEMENT</a:t>
            </a:r>
            <a:r>
              <a:rPr lang="en-GB" sz="1400" b="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PLATFORM</a:t>
            </a:r>
          </a:p>
        </p:txBody>
      </p:sp>
      <p:sp>
        <p:nvSpPr>
          <p:cNvPr id="4" name="TextBox 3">
            <a:extLst>
              <a:ext uri="{FF2B5EF4-FFF2-40B4-BE49-F238E27FC236}">
                <a16:creationId xmlns:a16="http://schemas.microsoft.com/office/drawing/2014/main" id="{9A214F09-054D-3D95-80A0-98F295C17611}"/>
              </a:ext>
            </a:extLst>
          </p:cNvPr>
          <p:cNvSpPr txBox="1"/>
          <p:nvPr/>
        </p:nvSpPr>
        <p:spPr>
          <a:xfrm>
            <a:off x="4572106" y="1401668"/>
            <a:ext cx="6441515" cy="230832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To promote and advertise the position, the organization will use the Totaljobs website , which is the one most popular job websites in UK and easy to navigate and apply through, and provides clear information about:</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Job title</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Location</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Salary and benefits</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Employment type of contract</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Role brief</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Key responsibilities</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Experiences and qualifications required</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Application deadline</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How to apply</a:t>
            </a:r>
          </a:p>
        </p:txBody>
      </p:sp>
      <p:pic>
        <p:nvPicPr>
          <p:cNvPr id="8" name="Picture 7" descr="A green sign with white text&#10;&#10;AI-generated content may be incorrect.">
            <a:extLst>
              <a:ext uri="{FF2B5EF4-FFF2-40B4-BE49-F238E27FC236}">
                <a16:creationId xmlns:a16="http://schemas.microsoft.com/office/drawing/2014/main" id="{776039D8-C1CB-8D8B-5709-F3B979753C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000500" cy="2492990"/>
          </a:xfrm>
          <a:prstGeom prst="rect">
            <a:avLst/>
          </a:prstGeom>
        </p:spPr>
      </p:pic>
      <p:pic>
        <p:nvPicPr>
          <p:cNvPr id="10" name="Picture 9" descr="A group of people sitting at a table&#10;&#10;AI-generated content may be incorrect.">
            <a:extLst>
              <a:ext uri="{FF2B5EF4-FFF2-40B4-BE49-F238E27FC236}">
                <a16:creationId xmlns:a16="http://schemas.microsoft.com/office/drawing/2014/main" id="{F8018CEA-7F41-1483-58BD-BEB597B188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92990"/>
            <a:ext cx="4000500" cy="4365010"/>
          </a:xfrm>
          <a:prstGeom prst="rect">
            <a:avLst/>
          </a:prstGeom>
        </p:spPr>
      </p:pic>
    </p:spTree>
    <p:extLst>
      <p:ext uri="{BB962C8B-B14F-4D97-AF65-F5344CB8AC3E}">
        <p14:creationId xmlns:p14="http://schemas.microsoft.com/office/powerpoint/2010/main" val="2573698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08E98-FD1C-F97B-3FA7-B31D27049F96}"/>
              </a:ext>
            </a:extLst>
          </p:cNvPr>
          <p:cNvSpPr>
            <a:spLocks noGrp="1"/>
          </p:cNvSpPr>
          <p:nvPr>
            <p:ph type="title"/>
          </p:nvPr>
        </p:nvSpPr>
        <p:spPr>
          <a:xfrm>
            <a:off x="928007" y="95705"/>
            <a:ext cx="10515600" cy="508454"/>
          </a:xfrm>
        </p:spPr>
        <p:txBody>
          <a:bodyPr>
            <a:normAutofit/>
          </a:bodyPr>
          <a:lstStyle/>
          <a:p>
            <a:pPr algn="ctr"/>
            <a:r>
              <a:rPr lang="en-GB" sz="1800" b="1" dirty="0">
                <a:latin typeface="Arial" panose="020B0604020202020204" pitchFamily="34" charset="0"/>
                <a:cs typeface="Arial" panose="020B0604020202020204" pitchFamily="34" charset="0"/>
              </a:rPr>
              <a:t>Structured interviews </a:t>
            </a:r>
          </a:p>
        </p:txBody>
      </p:sp>
      <p:sp>
        <p:nvSpPr>
          <p:cNvPr id="3" name="Content Placeholder 2">
            <a:extLst>
              <a:ext uri="{FF2B5EF4-FFF2-40B4-BE49-F238E27FC236}">
                <a16:creationId xmlns:a16="http://schemas.microsoft.com/office/drawing/2014/main" id="{8AA41ED0-C109-E3BC-CAD7-684EE802F809}"/>
              </a:ext>
            </a:extLst>
          </p:cNvPr>
          <p:cNvSpPr>
            <a:spLocks noGrp="1"/>
          </p:cNvSpPr>
          <p:nvPr>
            <p:ph idx="1"/>
          </p:nvPr>
        </p:nvSpPr>
        <p:spPr>
          <a:xfrm>
            <a:off x="185056" y="604158"/>
            <a:ext cx="12006944" cy="6253841"/>
          </a:xfrm>
        </p:spPr>
        <p:txBody>
          <a:bodyPr>
            <a:normAutofit fontScale="92500" lnSpcReduction="10000"/>
          </a:bodyPr>
          <a:lstStyle/>
          <a:p>
            <a:r>
              <a:rPr lang="en-GB" sz="1300" dirty="0">
                <a:latin typeface="Arial" panose="020B0604020202020204" pitchFamily="34" charset="0"/>
                <a:cs typeface="Arial" panose="020B0604020202020204" pitchFamily="34" charset="0"/>
              </a:rPr>
              <a:t>Involves presenting similar questions in precisely the same sequence.</a:t>
            </a:r>
          </a:p>
          <a:p>
            <a:r>
              <a:rPr lang="en-GB" sz="1300" dirty="0">
                <a:latin typeface="Arial" panose="020B0604020202020204" pitchFamily="34" charset="0"/>
                <a:cs typeface="Arial" panose="020B0604020202020204" pitchFamily="34" charset="0"/>
              </a:rPr>
              <a:t>Makes it possible to compare things objectively.</a:t>
            </a:r>
          </a:p>
          <a:p>
            <a:r>
              <a:rPr lang="en-GB" sz="1300" dirty="0">
                <a:latin typeface="Arial" panose="020B0604020202020204" pitchFamily="34" charset="0"/>
                <a:cs typeface="Arial" panose="020B0604020202020204" pitchFamily="34" charset="0"/>
              </a:rPr>
              <a:t>Questions might be either yes or no.</a:t>
            </a:r>
          </a:p>
          <a:p>
            <a:r>
              <a:rPr lang="en-GB" sz="1300" dirty="0">
                <a:latin typeface="Arial" panose="020B0604020202020204" pitchFamily="34" charset="0"/>
                <a:cs typeface="Arial" panose="020B0604020202020204" pitchFamily="34" charset="0"/>
              </a:rPr>
              <a:t>More difficult to understand the candidate's personality and more formal.</a:t>
            </a:r>
          </a:p>
          <a:p>
            <a:r>
              <a:rPr lang="en-GB" sz="1300" dirty="0">
                <a:latin typeface="Arial" panose="020B0604020202020204" pitchFamily="34" charset="0"/>
                <a:cs typeface="Arial" panose="020B0604020202020204" pitchFamily="34" charset="0"/>
              </a:rPr>
              <a:t>Particularly challenging to create and accelerate.</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EXAMPLE: </a:t>
            </a:r>
            <a:r>
              <a:rPr lang="en-GB" sz="1300" dirty="0">
                <a:latin typeface="Arial" panose="020B0604020202020204" pitchFamily="34" charset="0"/>
                <a:cs typeface="Arial" panose="020B0604020202020204" pitchFamily="34" charset="0"/>
              </a:rPr>
              <a:t>Describe a moment when you guided a team through organizational transformation. How did you go about it, and what was the outcome?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Advantages</a:t>
            </a:r>
          </a:p>
          <a:p>
            <a:r>
              <a:rPr lang="en-GB" sz="1300" dirty="0">
                <a:latin typeface="Arial" panose="020B0604020202020204" pitchFamily="34" charset="0"/>
                <a:cs typeface="Arial" panose="020B0604020202020204" pitchFamily="34" charset="0"/>
              </a:rPr>
              <a:t>Standard questions encourage effectiveness.</a:t>
            </a:r>
          </a:p>
          <a:p>
            <a:r>
              <a:rPr lang="en-GB" sz="1300" dirty="0">
                <a:latin typeface="Arial" panose="020B0604020202020204" pitchFamily="34" charset="0"/>
                <a:cs typeface="Arial" panose="020B0604020202020204" pitchFamily="34" charset="0"/>
              </a:rPr>
              <a:t>It is possible to conduct objective comparisons using standardized questions.</a:t>
            </a:r>
          </a:p>
          <a:p>
            <a:r>
              <a:rPr lang="en-GB" sz="1300" dirty="0">
                <a:latin typeface="Arial" panose="020B0604020202020204" pitchFamily="34" charset="0"/>
                <a:cs typeface="Arial" panose="020B0604020202020204" pitchFamily="34" charset="0"/>
              </a:rPr>
              <a:t>It further makes it possible to regularly evaluate the questions' relevance and accuracy.</a:t>
            </a:r>
          </a:p>
          <a:p>
            <a:r>
              <a:rPr lang="en-GB" sz="1300" dirty="0">
                <a:latin typeface="Arial" panose="020B0604020202020204" pitchFamily="34" charset="0"/>
                <a:cs typeface="Arial" panose="020B0604020202020204" pitchFamily="34" charset="0"/>
              </a:rPr>
              <a:t>Evaluating several job candidates is simple.</a:t>
            </a:r>
          </a:p>
          <a:p>
            <a:r>
              <a:rPr lang="en-GB" sz="1300" dirty="0">
                <a:latin typeface="Arial" panose="020B0604020202020204" pitchFamily="34" charset="0"/>
                <a:cs typeface="Arial" panose="020B0604020202020204" pitchFamily="34" charset="0"/>
              </a:rPr>
              <a:t>Reduce prejudicial perceptions of possible candidates.</a:t>
            </a:r>
          </a:p>
          <a:p>
            <a:r>
              <a:rPr lang="en-GB" sz="1300" dirty="0">
                <a:latin typeface="Arial" panose="020B0604020202020204" pitchFamily="34" charset="0"/>
                <a:cs typeface="Arial" panose="020B0604020202020204" pitchFamily="34" charset="0"/>
              </a:rPr>
              <a:t>They can therefore be completed and assessed more rapidly.</a:t>
            </a:r>
          </a:p>
          <a:p>
            <a:pPr marL="0" indent="0">
              <a:buNone/>
            </a:pPr>
            <a:r>
              <a:rPr lang="en-GB" sz="1200" b="1" dirty="0">
                <a:latin typeface="Arial" panose="020B0604020202020204" pitchFamily="34" charset="0"/>
                <a:cs typeface="Arial" panose="020B0604020202020204" pitchFamily="34" charset="0"/>
              </a:rPr>
              <a:t>Disadvantages</a:t>
            </a:r>
          </a:p>
          <a:p>
            <a:r>
              <a:rPr lang="en-GB" sz="1300" dirty="0">
                <a:latin typeface="Arial" panose="020B0604020202020204" pitchFamily="34" charset="0"/>
                <a:cs typeface="Arial" panose="020B0604020202020204" pitchFamily="34" charset="0"/>
              </a:rPr>
              <a:t>Only the questions presented can be answered by the interviewee.</a:t>
            </a:r>
          </a:p>
          <a:p>
            <a:r>
              <a:rPr lang="en-GB" sz="1300" dirty="0">
                <a:latin typeface="Arial" panose="020B0604020202020204" pitchFamily="34" charset="0"/>
                <a:cs typeface="Arial" panose="020B0604020202020204" pitchFamily="34" charset="0"/>
              </a:rPr>
              <a:t>Establishing a connection with interviewers is impossible due to the formality of planned interviews.</a:t>
            </a:r>
          </a:p>
          <a:p>
            <a:r>
              <a:rPr lang="en-GB" sz="1300" dirty="0">
                <a:latin typeface="Arial" panose="020B0604020202020204" pitchFamily="34" charset="0"/>
                <a:cs typeface="Arial" panose="020B0604020202020204" pitchFamily="34" charset="0"/>
              </a:rPr>
              <a:t>Structured interviews don't allow for flexibility.</a:t>
            </a:r>
          </a:p>
          <a:p>
            <a:r>
              <a:rPr lang="en-GB" sz="1300" dirty="0">
                <a:latin typeface="Arial" panose="020B0604020202020204" pitchFamily="34" charset="0"/>
                <a:cs typeface="Arial" panose="020B0604020202020204" pitchFamily="34" charset="0"/>
              </a:rPr>
              <a:t>There is no opportunity to ask any questions other than the ones that have been established.</a:t>
            </a:r>
          </a:p>
          <a:p>
            <a:r>
              <a:rPr lang="en-GB" sz="1300" dirty="0">
                <a:latin typeface="Arial" panose="020B0604020202020204" pitchFamily="34" charset="0"/>
                <a:cs typeface="Arial" panose="020B0604020202020204" pitchFamily="34" charset="0"/>
              </a:rPr>
              <a:t>No chance to add information or elaborate on the responses.</a:t>
            </a:r>
          </a:p>
          <a:p>
            <a:r>
              <a:rPr lang="en-GB" sz="1300" dirty="0">
                <a:latin typeface="Arial" panose="020B0604020202020204" pitchFamily="34" charset="0"/>
                <a:cs typeface="Arial" panose="020B0604020202020204" pitchFamily="34" charset="0"/>
              </a:rPr>
              <a:t>Responses to structured interviews lack of clarity.</a:t>
            </a:r>
          </a:p>
          <a:p>
            <a:r>
              <a:rPr lang="en-GB" sz="1300" dirty="0">
                <a:latin typeface="Arial" panose="020B0604020202020204" pitchFamily="34" charset="0"/>
                <a:cs typeface="Arial" panose="020B0604020202020204" pitchFamily="34" charset="0"/>
              </a:rPr>
              <a:t>No chance to look into the personality of the interviewee.</a:t>
            </a:r>
          </a:p>
          <a:p>
            <a:pPr marL="0" indent="0">
              <a:buNone/>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5856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EF17-0C5E-ED3D-3CD8-90F10E636A43}"/>
              </a:ext>
            </a:extLst>
          </p:cNvPr>
          <p:cNvSpPr>
            <a:spLocks noGrp="1"/>
          </p:cNvSpPr>
          <p:nvPr>
            <p:ph type="title"/>
          </p:nvPr>
        </p:nvSpPr>
        <p:spPr>
          <a:xfrm>
            <a:off x="838200" y="18255"/>
            <a:ext cx="10515600" cy="545081"/>
          </a:xfrm>
        </p:spPr>
        <p:txBody>
          <a:bodyPr>
            <a:normAutofit/>
          </a:bodyPr>
          <a:lstStyle/>
          <a:p>
            <a:pPr algn="ctr"/>
            <a:r>
              <a:rPr lang="en-GB" sz="1800" b="1" dirty="0">
                <a:latin typeface="Arial" panose="020B0604020202020204" pitchFamily="34" charset="0"/>
                <a:cs typeface="Arial" panose="020B0604020202020204" pitchFamily="34" charset="0"/>
              </a:rPr>
              <a:t>Unstructured interviews </a:t>
            </a:r>
          </a:p>
        </p:txBody>
      </p:sp>
      <p:sp>
        <p:nvSpPr>
          <p:cNvPr id="3" name="Content Placeholder 2">
            <a:extLst>
              <a:ext uri="{FF2B5EF4-FFF2-40B4-BE49-F238E27FC236}">
                <a16:creationId xmlns:a16="http://schemas.microsoft.com/office/drawing/2014/main" id="{7C802F1E-A324-08E0-3D14-CDC389C6D40F}"/>
              </a:ext>
            </a:extLst>
          </p:cNvPr>
          <p:cNvSpPr>
            <a:spLocks noGrp="1"/>
          </p:cNvSpPr>
          <p:nvPr>
            <p:ph idx="1"/>
          </p:nvPr>
        </p:nvSpPr>
        <p:spPr>
          <a:xfrm>
            <a:off x="73479" y="644978"/>
            <a:ext cx="12192000" cy="6294664"/>
          </a:xfrm>
        </p:spPr>
        <p:txBody>
          <a:bodyPr>
            <a:normAutofit/>
          </a:bodyPr>
          <a:lstStyle/>
          <a:p>
            <a:r>
              <a:rPr lang="en-GB" sz="1200" dirty="0">
                <a:latin typeface="Arial" panose="020B0604020202020204" pitchFamily="34" charset="0"/>
                <a:cs typeface="Arial" panose="020B0604020202020204" pitchFamily="34" charset="0"/>
              </a:rPr>
              <a:t>It's possible that questions have not been prepared beforehand.</a:t>
            </a:r>
          </a:p>
          <a:p>
            <a:r>
              <a:rPr lang="en-GB" sz="1200" dirty="0">
                <a:latin typeface="Arial" panose="020B0604020202020204" pitchFamily="34" charset="0"/>
                <a:cs typeface="Arial" panose="020B0604020202020204" pitchFamily="34" charset="0"/>
              </a:rPr>
              <a:t>Respond to spontaneous discussions during the interview.</a:t>
            </a:r>
          </a:p>
          <a:p>
            <a:r>
              <a:rPr lang="en-GB" sz="1200" dirty="0">
                <a:latin typeface="Arial" panose="020B0604020202020204" pitchFamily="34" charset="0"/>
                <a:cs typeface="Arial" panose="020B0604020202020204" pitchFamily="34" charset="0"/>
              </a:rPr>
              <a:t>It is interesting to hear regarding many different experience levels that can differ depending on the role.</a:t>
            </a:r>
          </a:p>
          <a:p>
            <a:r>
              <a:rPr lang="en-GB" sz="1200" dirty="0">
                <a:latin typeface="Arial" panose="020B0604020202020204" pitchFamily="34" charset="0"/>
                <a:cs typeface="Arial" panose="020B0604020202020204" pitchFamily="34" charset="0"/>
              </a:rPr>
              <a:t>places the candidate comfortable because it looks quite informal.</a:t>
            </a:r>
          </a:p>
          <a:p>
            <a:r>
              <a:rPr lang="en-GB" sz="1200" dirty="0">
                <a:latin typeface="Arial" panose="020B0604020202020204" pitchFamily="34" charset="0"/>
                <a:cs typeface="Arial" panose="020B0604020202020204" pitchFamily="34" charset="0"/>
              </a:rPr>
              <a:t>The main advantage is a customized approach, which some candidates consider engaging.</a:t>
            </a:r>
          </a:p>
          <a:p>
            <a:r>
              <a:rPr lang="en-GB" sz="1200" dirty="0">
                <a:latin typeface="Arial" panose="020B0604020202020204" pitchFamily="34" charset="0"/>
                <a:cs typeface="Arial" panose="020B0604020202020204" pitchFamily="34" charset="0"/>
              </a:rPr>
              <a:t>However, it is more challenging to conduct objective comparisons because candidates are not asked the same questions.</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Example: </a:t>
            </a:r>
            <a:r>
              <a:rPr lang="en-GB" sz="1200" dirty="0">
                <a:latin typeface="Arial" panose="020B0604020202020204" pitchFamily="34" charset="0"/>
                <a:cs typeface="Arial" panose="020B0604020202020204" pitchFamily="34" charset="0"/>
              </a:rPr>
              <a:t>what motivates you as leader?</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Advantages:</a:t>
            </a:r>
          </a:p>
          <a:p>
            <a:r>
              <a:rPr lang="en-GB" sz="1200" dirty="0">
                <a:latin typeface="Arial" panose="020B0604020202020204" pitchFamily="34" charset="0"/>
                <a:cs typeface="Arial" panose="020B0604020202020204" pitchFamily="34" charset="0"/>
              </a:rPr>
              <a:t> Allows a comfortable, natural relationship.</a:t>
            </a:r>
          </a:p>
          <a:p>
            <a:r>
              <a:rPr lang="en-GB" sz="1200" dirty="0">
                <a:latin typeface="Arial" panose="020B0604020202020204" pitchFamily="34" charset="0"/>
                <a:cs typeface="Arial" panose="020B0604020202020204" pitchFamily="34" charset="0"/>
              </a:rPr>
              <a:t>Allows participants to freely express what is most important to them.</a:t>
            </a:r>
          </a:p>
          <a:p>
            <a:r>
              <a:rPr lang="en-GB" sz="1200" dirty="0">
                <a:latin typeface="Arial" panose="020B0604020202020204" pitchFamily="34" charset="0"/>
                <a:cs typeface="Arial" panose="020B0604020202020204" pitchFamily="34" charset="0"/>
              </a:rPr>
              <a:t>The interviewer can quickly delve deeper into new themes.</a:t>
            </a:r>
          </a:p>
          <a:p>
            <a:r>
              <a:rPr lang="en-GB" sz="1200" dirty="0">
                <a:latin typeface="Arial" panose="020B0604020202020204" pitchFamily="34" charset="0"/>
                <a:cs typeface="Arial" panose="020B0604020202020204" pitchFamily="34" charset="0"/>
              </a:rPr>
              <a:t>Flexibility on questions and repossesses.</a:t>
            </a:r>
          </a:p>
          <a:p>
            <a:pPr marL="0" indent="0">
              <a:buNone/>
            </a:pPr>
            <a:r>
              <a:rPr lang="en-GB" sz="1200" b="1" dirty="0">
                <a:latin typeface="Arial" panose="020B0604020202020204" pitchFamily="34" charset="0"/>
                <a:cs typeface="Arial" panose="020B0604020202020204" pitchFamily="34" charset="0"/>
              </a:rPr>
              <a:t>Disadvantages: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could potentially be somewhat challenging to compare or classify data from several participants considering each interview has a distinct path.</a:t>
            </a:r>
          </a:p>
          <a:p>
            <a:r>
              <a:rPr lang="en-GB" sz="1200" dirty="0">
                <a:latin typeface="Arial" panose="020B0604020202020204" pitchFamily="34" charset="0"/>
                <a:cs typeface="Arial" panose="020B0604020202020204" pitchFamily="34" charset="0"/>
              </a:rPr>
              <a:t>It requires plenty of time and resources to conduct, record,  or write and gather information, leading to time consuming.</a:t>
            </a:r>
          </a:p>
          <a:p>
            <a:r>
              <a:rPr lang="en-GB" sz="1200" dirty="0">
                <a:latin typeface="Arial" panose="020B0604020202020204" pitchFamily="34" charset="0"/>
                <a:cs typeface="Arial" panose="020B0604020202020204" pitchFamily="34" charset="0"/>
              </a:rPr>
              <a:t>The interview is vulnerable to unconscious bias and personal perceptions due to the absence of an established procedure.</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1331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9DED3-DFFE-D530-DDA6-EAD1C8065302}"/>
              </a:ext>
            </a:extLst>
          </p:cNvPr>
          <p:cNvSpPr>
            <a:spLocks noGrp="1"/>
          </p:cNvSpPr>
          <p:nvPr>
            <p:ph type="title"/>
          </p:nvPr>
        </p:nvSpPr>
        <p:spPr>
          <a:xfrm>
            <a:off x="838200" y="18256"/>
            <a:ext cx="10515600" cy="528752"/>
          </a:xfrm>
        </p:spPr>
        <p:txBody>
          <a:bodyPr>
            <a:normAutofit/>
          </a:bodyPr>
          <a:lstStyle/>
          <a:p>
            <a:pPr algn="ctr"/>
            <a:r>
              <a:rPr lang="en-GB" sz="1800" b="1" dirty="0">
                <a:latin typeface="Arial" panose="020B0604020202020204" pitchFamily="34" charset="0"/>
                <a:cs typeface="Arial" panose="020B0604020202020204" pitchFamily="34" charset="0"/>
              </a:rPr>
              <a:t>Semi-structured interviews </a:t>
            </a:r>
          </a:p>
        </p:txBody>
      </p:sp>
      <p:sp>
        <p:nvSpPr>
          <p:cNvPr id="3" name="Content Placeholder 2">
            <a:extLst>
              <a:ext uri="{FF2B5EF4-FFF2-40B4-BE49-F238E27FC236}">
                <a16:creationId xmlns:a16="http://schemas.microsoft.com/office/drawing/2014/main" id="{D677F761-17BD-D77A-3A5C-59E157DA2184}"/>
              </a:ext>
            </a:extLst>
          </p:cNvPr>
          <p:cNvSpPr>
            <a:spLocks noGrp="1"/>
          </p:cNvSpPr>
          <p:nvPr>
            <p:ph idx="1"/>
          </p:nvPr>
        </p:nvSpPr>
        <p:spPr>
          <a:xfrm>
            <a:off x="65314" y="612321"/>
            <a:ext cx="12126686" cy="6245679"/>
          </a:xfrm>
        </p:spPr>
        <p:txBody>
          <a:bodyPr>
            <a:normAutofit/>
          </a:bodyPr>
          <a:lstStyle/>
          <a:p>
            <a:r>
              <a:rPr lang="en-GB" sz="1200" dirty="0">
                <a:latin typeface="Arial" panose="020B0604020202020204" pitchFamily="34" charset="0"/>
                <a:cs typeface="Arial" panose="020B0604020202020204" pitchFamily="34" charset="0"/>
              </a:rPr>
              <a:t>Makes use of either planned and unplanned questions.</a:t>
            </a:r>
          </a:p>
          <a:p>
            <a:r>
              <a:rPr lang="en-GB" sz="1200" dirty="0">
                <a:latin typeface="Arial" panose="020B0604020202020204" pitchFamily="34" charset="0"/>
                <a:cs typeface="Arial" panose="020B0604020202020204" pitchFamily="34" charset="0"/>
              </a:rPr>
              <a:t>May provide the advantages of both unstructured and structured.</a:t>
            </a:r>
          </a:p>
          <a:p>
            <a:r>
              <a:rPr lang="en-GB" sz="1200" dirty="0">
                <a:latin typeface="Arial" panose="020B0604020202020204" pitchFamily="34" charset="0"/>
                <a:cs typeface="Arial" panose="020B0604020202020204" pitchFamily="34" charset="0"/>
              </a:rPr>
              <a:t>compared to the formal structured method, this structure is less objective.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EXAMPLE: </a:t>
            </a:r>
            <a:r>
              <a:rPr lang="en-GB" sz="1200" dirty="0">
                <a:latin typeface="Arial" panose="020B0604020202020204" pitchFamily="34" charset="0"/>
                <a:cs typeface="Arial" panose="020B0604020202020204" pitchFamily="34" charset="0"/>
              </a:rPr>
              <a:t>what strategies would you use to improve communication within a team?</a:t>
            </a:r>
          </a:p>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Advantages</a:t>
            </a:r>
          </a:p>
          <a:p>
            <a:r>
              <a:rPr lang="en-GB" sz="1200" dirty="0">
                <a:latin typeface="Arial" panose="020B0604020202020204" pitchFamily="34" charset="0"/>
                <a:cs typeface="Arial" panose="020B0604020202020204" pitchFamily="34" charset="0"/>
              </a:rPr>
              <a:t>helps in evaluating leadership, problem-solving, and communication abilities.</a:t>
            </a:r>
          </a:p>
          <a:p>
            <a:r>
              <a:rPr lang="en-GB" sz="1200" dirty="0">
                <a:latin typeface="Arial" panose="020B0604020202020204" pitchFamily="34" charset="0"/>
                <a:cs typeface="Arial" panose="020B0604020202020204" pitchFamily="34" charset="0"/>
              </a:rPr>
              <a:t>Asking the same fundamental questions of each candidate provides consistency.</a:t>
            </a:r>
          </a:p>
          <a:p>
            <a:r>
              <a:rPr lang="en-GB" sz="1200" dirty="0">
                <a:latin typeface="Arial" panose="020B0604020202020204" pitchFamily="34" charset="0"/>
                <a:cs typeface="Arial" panose="020B0604020202020204" pitchFamily="34" charset="0"/>
              </a:rPr>
              <a:t>allows flexibility to examine each response in further detail.</a:t>
            </a:r>
          </a:p>
          <a:p>
            <a:r>
              <a:rPr lang="en-GB" sz="1200" dirty="0">
                <a:latin typeface="Arial" panose="020B0604020202020204" pitchFamily="34" charset="0"/>
                <a:cs typeface="Arial" panose="020B0604020202020204" pitchFamily="34" charset="0"/>
              </a:rPr>
              <a:t>produces more comprehensive, deep knowledge than a completely structured interview.</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Disadvantages</a:t>
            </a:r>
          </a:p>
          <a:p>
            <a:r>
              <a:rPr lang="en-GB" sz="1200" dirty="0">
                <a:latin typeface="Arial" panose="020B0604020202020204" pitchFamily="34" charset="0"/>
                <a:cs typeface="Arial" panose="020B0604020202020204" pitchFamily="34" charset="0"/>
              </a:rPr>
              <a:t>It's possible that candidates will not be completely honest </a:t>
            </a:r>
          </a:p>
          <a:p>
            <a:r>
              <a:rPr lang="en-GB" sz="1200" dirty="0">
                <a:latin typeface="Arial" panose="020B0604020202020204" pitchFamily="34" charset="0"/>
                <a:cs typeface="Arial" panose="020B0604020202020204" pitchFamily="34" charset="0"/>
              </a:rPr>
              <a:t>Excessive flexibility may result in unreliable results.</a:t>
            </a:r>
          </a:p>
          <a:p>
            <a:r>
              <a:rPr lang="en-GB" sz="1200" dirty="0">
                <a:latin typeface="Arial" panose="020B0604020202020204" pitchFamily="34" charset="0"/>
                <a:cs typeface="Arial" panose="020B0604020202020204" pitchFamily="34" charset="0"/>
              </a:rPr>
              <a:t>It is challenging to evaluate and recognize patterns in open-ended questions</a:t>
            </a:r>
          </a:p>
        </p:txBody>
      </p:sp>
    </p:spTree>
    <p:extLst>
      <p:ext uri="{BB962C8B-B14F-4D97-AF65-F5344CB8AC3E}">
        <p14:creationId xmlns:p14="http://schemas.microsoft.com/office/powerpoint/2010/main" val="224356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53B28-E127-9C3C-C177-857194E08BF2}"/>
              </a:ext>
            </a:extLst>
          </p:cNvPr>
          <p:cNvSpPr>
            <a:spLocks noGrp="1"/>
          </p:cNvSpPr>
          <p:nvPr>
            <p:ph type="title"/>
          </p:nvPr>
        </p:nvSpPr>
        <p:spPr>
          <a:xfrm>
            <a:off x="660174" y="0"/>
            <a:ext cx="10515600" cy="481693"/>
          </a:xfrm>
        </p:spPr>
        <p:txBody>
          <a:bodyPr>
            <a:normAutofit/>
          </a:bodyPr>
          <a:lstStyle/>
          <a:p>
            <a:pPr algn="ctr"/>
            <a:r>
              <a:rPr lang="en-GB" sz="1400" b="1" dirty="0">
                <a:latin typeface="Arial" panose="020B0604020202020204" pitchFamily="34" charset="0"/>
                <a:cs typeface="Arial" panose="020B0604020202020204" pitchFamily="34" charset="0"/>
              </a:rPr>
              <a:t>QUESTIONING TECHNIQUES</a:t>
            </a:r>
          </a:p>
        </p:txBody>
      </p:sp>
      <p:sp>
        <p:nvSpPr>
          <p:cNvPr id="3" name="Text Placeholder 2">
            <a:extLst>
              <a:ext uri="{FF2B5EF4-FFF2-40B4-BE49-F238E27FC236}">
                <a16:creationId xmlns:a16="http://schemas.microsoft.com/office/drawing/2014/main" id="{D34D3024-9C0A-F420-E7B9-ED1FE407173D}"/>
              </a:ext>
            </a:extLst>
          </p:cNvPr>
          <p:cNvSpPr>
            <a:spLocks noGrp="1"/>
          </p:cNvSpPr>
          <p:nvPr>
            <p:ph type="body" idx="1"/>
          </p:nvPr>
        </p:nvSpPr>
        <p:spPr>
          <a:xfrm>
            <a:off x="268287" y="856571"/>
            <a:ext cx="5157787" cy="823912"/>
          </a:xfrm>
        </p:spPr>
        <p:txBody>
          <a:bodyPr>
            <a:normAutofit/>
          </a:bodyPr>
          <a:lstStyle/>
          <a:p>
            <a:pPr algn="ctr"/>
            <a:r>
              <a:rPr lang="en-GB" sz="1200" dirty="0">
                <a:latin typeface="Arial" panose="020B0604020202020204" pitchFamily="34" charset="0"/>
                <a:cs typeface="Arial" panose="020B0604020202020204" pitchFamily="34" charset="0"/>
              </a:rPr>
              <a:t>Behavioural questioning</a:t>
            </a:r>
          </a:p>
        </p:txBody>
      </p:sp>
      <p:sp>
        <p:nvSpPr>
          <p:cNvPr id="4" name="Content Placeholder 3">
            <a:extLst>
              <a:ext uri="{FF2B5EF4-FFF2-40B4-BE49-F238E27FC236}">
                <a16:creationId xmlns:a16="http://schemas.microsoft.com/office/drawing/2014/main" id="{43B47201-3AFC-B209-92DD-F46A8B51103D}"/>
              </a:ext>
            </a:extLst>
          </p:cNvPr>
          <p:cNvSpPr>
            <a:spLocks noGrp="1"/>
          </p:cNvSpPr>
          <p:nvPr>
            <p:ph sz="half" idx="2"/>
          </p:nvPr>
        </p:nvSpPr>
        <p:spPr>
          <a:xfrm>
            <a:off x="268288" y="1778452"/>
            <a:ext cx="5157787" cy="5079547"/>
          </a:xfrm>
        </p:spPr>
        <p:txBody>
          <a:bodyPr>
            <a:normAutofit/>
          </a:bodyPr>
          <a:lstStyle/>
          <a:p>
            <a:r>
              <a:rPr lang="en-GB" sz="1200" dirty="0">
                <a:latin typeface="Arial" panose="020B0604020202020204" pitchFamily="34" charset="0"/>
                <a:cs typeface="Arial" panose="020B0604020202020204" pitchFamily="34" charset="0"/>
              </a:rPr>
              <a:t>The behavioural technique question is a type of interview strategies that helps to assess the candidate’s past behaviour in work situation</a:t>
            </a:r>
          </a:p>
          <a:p>
            <a:r>
              <a:rPr lang="en-GB" sz="1200" dirty="0">
                <a:latin typeface="Arial" panose="020B0604020202020204" pitchFamily="34" charset="0"/>
                <a:cs typeface="Arial" panose="020B0604020202020204" pitchFamily="34" charset="0"/>
              </a:rPr>
              <a:t>the concept is that among the most appropriate candidate the indicators of future performance is past behaviour.</a:t>
            </a:r>
          </a:p>
          <a:p>
            <a:r>
              <a:rPr lang="en-GB" sz="1200" dirty="0">
                <a:latin typeface="Arial" panose="020B0604020202020204" pitchFamily="34" charset="0"/>
                <a:cs typeface="Arial" panose="020B0604020202020204" pitchFamily="34" charset="0"/>
              </a:rPr>
              <a:t>The candidates often encouraged to answer the questions using the STAR METHOD (CAPD,2025)</a:t>
            </a:r>
          </a:p>
          <a:p>
            <a:r>
              <a:rPr lang="en-GB" sz="1200" dirty="0">
                <a:latin typeface="Arial" panose="020B0604020202020204" pitchFamily="34" charset="0"/>
                <a:cs typeface="Arial" panose="020B0604020202020204" pitchFamily="34" charset="0"/>
              </a:rPr>
              <a:t>help predict future performance on the job.</a:t>
            </a:r>
          </a:p>
          <a:p>
            <a:r>
              <a:rPr lang="en-GB" sz="1200" dirty="0">
                <a:latin typeface="Arial" panose="020B0604020202020204" pitchFamily="34" charset="0"/>
                <a:cs typeface="Arial" panose="020B0604020202020204" pitchFamily="34" charset="0"/>
              </a:rPr>
              <a:t>Candidates should be encouraged to give examples from real life instead than hypothetical answers.</a:t>
            </a:r>
          </a:p>
          <a:p>
            <a:r>
              <a:rPr lang="en-GB" sz="1200" dirty="0">
                <a:latin typeface="Arial" panose="020B0604020202020204" pitchFamily="34" charset="0"/>
                <a:cs typeface="Arial" panose="020B0604020202020204" pitchFamily="34" charset="0"/>
              </a:rPr>
              <a:t>Allow interviewers to evaluate skills including problem-solving, communication, leadership, teamwork, and flexibility.</a:t>
            </a:r>
          </a:p>
          <a:p>
            <a:pPr marL="0" indent="0">
              <a:buNone/>
            </a:pPr>
            <a:endParaRPr lang="en-GB" sz="1200" dirty="0">
              <a:latin typeface="Arial" panose="020B0604020202020204" pitchFamily="34" charset="0"/>
              <a:cs typeface="Arial" panose="020B0604020202020204" pitchFamily="34" charset="0"/>
            </a:endParaRPr>
          </a:p>
          <a:p>
            <a:pPr marL="0" indent="0" algn="ctr">
              <a:buNone/>
            </a:pPr>
            <a:r>
              <a:rPr lang="en-GB" sz="1200" b="1" dirty="0">
                <a:latin typeface="Arial" panose="020B0604020202020204" pitchFamily="34" charset="0"/>
                <a:cs typeface="Arial" panose="020B0604020202020204" pitchFamily="34" charset="0"/>
              </a:rPr>
              <a:t>EXAMPLE:</a:t>
            </a:r>
            <a:r>
              <a:rPr lang="en-GB" sz="1200" dirty="0">
                <a:latin typeface="Arial" panose="020B0604020202020204" pitchFamily="34" charset="0"/>
                <a:cs typeface="Arial" panose="020B0604020202020204" pitchFamily="34" charset="0"/>
              </a:rPr>
              <a:t> Can you describe a time that you had to handled a conflict between two colleagues?</a:t>
            </a:r>
            <a:endParaRPr lang="en-GB" sz="1200" b="1"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791E11A6-58A1-968F-DAE7-BEB9B395BE20}"/>
              </a:ext>
            </a:extLst>
          </p:cNvPr>
          <p:cNvSpPr>
            <a:spLocks noGrp="1"/>
          </p:cNvSpPr>
          <p:nvPr>
            <p:ph type="body" sz="quarter" idx="3"/>
          </p:nvPr>
        </p:nvSpPr>
        <p:spPr>
          <a:xfrm>
            <a:off x="5992586" y="888549"/>
            <a:ext cx="5183188" cy="823912"/>
          </a:xfrm>
        </p:spPr>
        <p:txBody>
          <a:bodyPr>
            <a:normAutofit/>
          </a:bodyPr>
          <a:lstStyle/>
          <a:p>
            <a:pPr algn="ctr"/>
            <a:r>
              <a:rPr lang="en-GB" sz="1200" dirty="0">
                <a:latin typeface="Arial" panose="020B0604020202020204" pitchFamily="34" charset="0"/>
                <a:cs typeface="Arial" panose="020B0604020202020204" pitchFamily="34" charset="0"/>
              </a:rPr>
              <a:t>Socratic questioning</a:t>
            </a:r>
          </a:p>
        </p:txBody>
      </p:sp>
      <p:sp>
        <p:nvSpPr>
          <p:cNvPr id="6" name="Content Placeholder 5">
            <a:extLst>
              <a:ext uri="{FF2B5EF4-FFF2-40B4-BE49-F238E27FC236}">
                <a16:creationId xmlns:a16="http://schemas.microsoft.com/office/drawing/2014/main" id="{468BE405-5582-0B4F-78FF-C8A0EA4D702B}"/>
              </a:ext>
            </a:extLst>
          </p:cNvPr>
          <p:cNvSpPr>
            <a:spLocks noGrp="1"/>
          </p:cNvSpPr>
          <p:nvPr>
            <p:ph sz="quarter" idx="4"/>
          </p:nvPr>
        </p:nvSpPr>
        <p:spPr>
          <a:xfrm>
            <a:off x="5992586" y="1778452"/>
            <a:ext cx="5183188" cy="5079547"/>
          </a:xfrm>
        </p:spPr>
        <p:txBody>
          <a:bodyPr>
            <a:normAutofit/>
          </a:bodyPr>
          <a:lstStyle/>
          <a:p>
            <a:r>
              <a:rPr lang="en-GB" sz="1200" dirty="0">
                <a:latin typeface="Arial" panose="020B0604020202020204" pitchFamily="34" charset="0"/>
                <a:cs typeface="Arial" panose="020B0604020202020204" pitchFamily="34" charset="0"/>
              </a:rPr>
              <a:t>The Socratic questioning  is a type of interview method that challenges candidates  presumptions, expands comprehension, and encourages critical thinking through the use of structured, open-ended questions. </a:t>
            </a:r>
          </a:p>
          <a:p>
            <a:r>
              <a:rPr lang="en-GB" sz="1200" dirty="0">
                <a:latin typeface="Arial" panose="020B0604020202020204" pitchFamily="34" charset="0"/>
                <a:cs typeface="Arial" panose="020B0604020202020204" pitchFamily="34" charset="0"/>
              </a:rPr>
              <a:t>During active discussion and guided reflection, the questioner helps people discover truths and assess their own views instead of acting as an authority and providing answers.</a:t>
            </a:r>
          </a:p>
          <a:p>
            <a:endParaRPr lang="en-GB" sz="1200" dirty="0">
              <a:latin typeface="Arial" panose="020B0604020202020204" pitchFamily="34" charset="0"/>
              <a:cs typeface="Arial" panose="020B0604020202020204" pitchFamily="34" charset="0"/>
            </a:endParaRPr>
          </a:p>
          <a:p>
            <a:pPr marL="0" indent="0" algn="ctr">
              <a:buNone/>
            </a:pPr>
            <a:r>
              <a:rPr lang="en-GB" sz="1200" b="1" dirty="0">
                <a:latin typeface="Arial" panose="020B0604020202020204" pitchFamily="34" charset="0"/>
                <a:cs typeface="Arial" panose="020B0604020202020204" pitchFamily="34" charset="0"/>
              </a:rPr>
              <a:t>EXAMPLE: </a:t>
            </a:r>
            <a:r>
              <a:rPr lang="en-GB" sz="1200" dirty="0">
                <a:latin typeface="Arial" panose="020B0604020202020204" pitchFamily="34" charset="0"/>
                <a:cs typeface="Arial" panose="020B0604020202020204" pitchFamily="34" charset="0"/>
              </a:rPr>
              <a:t>what do you mean by effective communication and team behaviour patterns?</a:t>
            </a:r>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2376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5546E-0033-1715-BD82-4952568591F5}"/>
              </a:ext>
            </a:extLst>
          </p:cNvPr>
          <p:cNvSpPr>
            <a:spLocks noGrp="1"/>
          </p:cNvSpPr>
          <p:nvPr>
            <p:ph type="title"/>
          </p:nvPr>
        </p:nvSpPr>
        <p:spPr>
          <a:xfrm>
            <a:off x="739775" y="0"/>
            <a:ext cx="10515600" cy="557439"/>
          </a:xfrm>
        </p:spPr>
        <p:txBody>
          <a:bodyPr>
            <a:normAutofit/>
          </a:bodyPr>
          <a:lstStyle/>
          <a:p>
            <a:pPr algn="ctr"/>
            <a:r>
              <a:rPr lang="en-GB" sz="1800" b="1" dirty="0">
                <a:latin typeface="Arial" panose="020B0604020202020204" pitchFamily="34" charset="0"/>
                <a:cs typeface="Arial" panose="020B0604020202020204" pitchFamily="34" charset="0"/>
              </a:rPr>
              <a:t>FACE-TO-FACE</a:t>
            </a:r>
            <a:r>
              <a:rPr lang="en-GB" sz="1400" b="1"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AND  VIRTUAL INTERVIEWS</a:t>
            </a:r>
          </a:p>
        </p:txBody>
      </p:sp>
      <p:sp>
        <p:nvSpPr>
          <p:cNvPr id="3" name="Text Placeholder 2">
            <a:extLst>
              <a:ext uri="{FF2B5EF4-FFF2-40B4-BE49-F238E27FC236}">
                <a16:creationId xmlns:a16="http://schemas.microsoft.com/office/drawing/2014/main" id="{410D531C-06EA-27DB-814F-5569032AB959}"/>
              </a:ext>
            </a:extLst>
          </p:cNvPr>
          <p:cNvSpPr>
            <a:spLocks noGrp="1"/>
          </p:cNvSpPr>
          <p:nvPr>
            <p:ph type="body" idx="1"/>
          </p:nvPr>
        </p:nvSpPr>
        <p:spPr/>
        <p:txBody>
          <a:bodyPr>
            <a:normAutofit/>
          </a:bodyPr>
          <a:lstStyle/>
          <a:p>
            <a:pPr algn="ctr"/>
            <a:r>
              <a:rPr lang="en-GB" sz="1200" dirty="0">
                <a:latin typeface="Arial" panose="020B0604020202020204" pitchFamily="34" charset="0"/>
                <a:cs typeface="Arial" panose="020B0604020202020204" pitchFamily="34" charset="0"/>
              </a:rPr>
              <a:t>FACE-TO-FACE </a:t>
            </a:r>
          </a:p>
        </p:txBody>
      </p:sp>
      <p:sp>
        <p:nvSpPr>
          <p:cNvPr id="4" name="Content Placeholder 3">
            <a:extLst>
              <a:ext uri="{FF2B5EF4-FFF2-40B4-BE49-F238E27FC236}">
                <a16:creationId xmlns:a16="http://schemas.microsoft.com/office/drawing/2014/main" id="{8790776F-3859-131D-1BA4-A923E1B719FD}"/>
              </a:ext>
            </a:extLst>
          </p:cNvPr>
          <p:cNvSpPr>
            <a:spLocks noGrp="1"/>
          </p:cNvSpPr>
          <p:nvPr>
            <p:ph sz="half" idx="2"/>
          </p:nvPr>
        </p:nvSpPr>
        <p:spPr/>
        <p:txBody>
          <a:bodyPr>
            <a:normAutofit/>
          </a:bodyPr>
          <a:lstStyle/>
          <a:p>
            <a:r>
              <a:rPr lang="en-GB" sz="1200" dirty="0">
                <a:latin typeface="Arial" panose="020B0604020202020204" pitchFamily="34" charset="0"/>
                <a:cs typeface="Arial" panose="020B0604020202020204" pitchFamily="34" charset="0"/>
              </a:rPr>
              <a:t>body language, handshakes, and overall presence are all simple to evaluate.</a:t>
            </a:r>
          </a:p>
          <a:p>
            <a:r>
              <a:rPr lang="en-GB" sz="1200" dirty="0">
                <a:latin typeface="Arial" panose="020B0604020202020204" pitchFamily="34" charset="0"/>
                <a:cs typeface="Arial" panose="020B0604020202020204" pitchFamily="34" charset="0"/>
              </a:rPr>
              <a:t>Candidates are able to meet possible colleagues, experience an overview of the workplace, and learn about the corporate culture.</a:t>
            </a:r>
          </a:p>
          <a:p>
            <a:r>
              <a:rPr lang="en-GB" sz="1200" dirty="0">
                <a:latin typeface="Arial" panose="020B0604020202020204" pitchFamily="34" charset="0"/>
                <a:cs typeface="Arial" panose="020B0604020202020204" pitchFamily="34" charset="0"/>
              </a:rPr>
              <a:t>controlled workplace with minimal unplanned disruptions.</a:t>
            </a:r>
          </a:p>
          <a:p>
            <a:endParaRPr lang="en-GB" sz="12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121D573F-563C-4D28-9440-CCA42B1B3344}"/>
              </a:ext>
            </a:extLst>
          </p:cNvPr>
          <p:cNvSpPr>
            <a:spLocks noGrp="1"/>
          </p:cNvSpPr>
          <p:nvPr>
            <p:ph type="body" sz="quarter" idx="3"/>
          </p:nvPr>
        </p:nvSpPr>
        <p:spPr/>
        <p:txBody>
          <a:bodyPr>
            <a:normAutofit/>
          </a:bodyPr>
          <a:lstStyle/>
          <a:p>
            <a:pPr algn="ctr"/>
            <a:r>
              <a:rPr lang="en-GB" sz="1200" dirty="0">
                <a:latin typeface="Arial" panose="020B0604020202020204" pitchFamily="34" charset="0"/>
                <a:cs typeface="Arial" panose="020B0604020202020204" pitchFamily="34" charset="0"/>
              </a:rPr>
              <a:t>VIRTUAL</a:t>
            </a:r>
          </a:p>
        </p:txBody>
      </p:sp>
      <p:sp>
        <p:nvSpPr>
          <p:cNvPr id="6" name="Content Placeholder 5">
            <a:extLst>
              <a:ext uri="{FF2B5EF4-FFF2-40B4-BE49-F238E27FC236}">
                <a16:creationId xmlns:a16="http://schemas.microsoft.com/office/drawing/2014/main" id="{70DEC7CB-C2BC-2C56-D152-0E9F8B1CED36}"/>
              </a:ext>
            </a:extLst>
          </p:cNvPr>
          <p:cNvSpPr>
            <a:spLocks noGrp="1"/>
          </p:cNvSpPr>
          <p:nvPr>
            <p:ph sz="quarter" idx="4"/>
          </p:nvPr>
        </p:nvSpPr>
        <p:spPr/>
        <p:txBody>
          <a:bodyPr>
            <a:normAutofit/>
          </a:bodyPr>
          <a:lstStyle/>
          <a:p>
            <a:r>
              <a:rPr lang="en-GB" sz="1200" dirty="0">
                <a:latin typeface="Arial" panose="020B0604020202020204" pitchFamily="34" charset="0"/>
                <a:cs typeface="Arial" panose="020B0604020202020204" pitchFamily="34" charset="0"/>
              </a:rPr>
              <a:t>difficult to read; the camera's upper body and eye contact are highlighted.</a:t>
            </a:r>
          </a:p>
          <a:p>
            <a:r>
              <a:rPr lang="en-GB" sz="1200" dirty="0">
                <a:latin typeface="Arial" panose="020B0604020202020204" pitchFamily="34" charset="0"/>
                <a:cs typeface="Arial" panose="020B0604020202020204" pitchFamily="34" charset="0"/>
              </a:rPr>
              <a:t>Background noise makes it easier to lose concentration on the conversation.</a:t>
            </a:r>
          </a:p>
          <a:p>
            <a:r>
              <a:rPr lang="en-GB" sz="1200" dirty="0">
                <a:latin typeface="Arial" panose="020B0604020202020204" pitchFamily="34" charset="0"/>
                <a:cs typeface="Arial" panose="020B0604020202020204" pitchFamily="34" charset="0"/>
              </a:rPr>
              <a:t>vulnerable to home interruptions, audio problems, and internet delays.</a:t>
            </a:r>
          </a:p>
          <a:p>
            <a:r>
              <a:rPr lang="en-GB" sz="1200" dirty="0">
                <a:latin typeface="Arial" panose="020B0604020202020204" pitchFamily="34" charset="0"/>
                <a:cs typeface="Arial" panose="020B0604020202020204" pitchFamily="34" charset="0"/>
              </a:rPr>
              <a:t>No exposure to the everyday workspace, team culture, or office in person.</a:t>
            </a:r>
          </a:p>
          <a:p>
            <a:r>
              <a:rPr lang="en-GB" sz="1200" dirty="0">
                <a:latin typeface="Arial" panose="020B0604020202020204" pitchFamily="34" charset="0"/>
                <a:cs typeface="Arial" panose="020B0604020202020204" pitchFamily="34" charset="0"/>
              </a:rPr>
              <a:t>Difficult to evaluate the candidates real personality</a:t>
            </a:r>
          </a:p>
        </p:txBody>
      </p:sp>
    </p:spTree>
    <p:extLst>
      <p:ext uri="{BB962C8B-B14F-4D97-AF65-F5344CB8AC3E}">
        <p14:creationId xmlns:p14="http://schemas.microsoft.com/office/powerpoint/2010/main" val="71896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2D08BB-6ABC-89E6-292A-E53A870EB307}"/>
              </a:ext>
            </a:extLst>
          </p:cNvPr>
          <p:cNvSpPr txBox="1"/>
          <p:nvPr/>
        </p:nvSpPr>
        <p:spPr>
          <a:xfrm>
            <a:off x="5045528" y="89807"/>
            <a:ext cx="1736373"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CONCLUSION</a:t>
            </a:r>
          </a:p>
        </p:txBody>
      </p:sp>
      <p:sp>
        <p:nvSpPr>
          <p:cNvPr id="4" name="TextBox 3">
            <a:extLst>
              <a:ext uri="{FF2B5EF4-FFF2-40B4-BE49-F238E27FC236}">
                <a16:creationId xmlns:a16="http://schemas.microsoft.com/office/drawing/2014/main" id="{A9848B56-5E14-6185-0BA1-591A67F40BF6}"/>
              </a:ext>
            </a:extLst>
          </p:cNvPr>
          <p:cNvSpPr txBox="1"/>
          <p:nvPr/>
        </p:nvSpPr>
        <p:spPr>
          <a:xfrm>
            <a:off x="834218" y="895953"/>
            <a:ext cx="10138582" cy="3046988"/>
          </a:xfrm>
          <a:prstGeom prst="rect">
            <a:avLst/>
          </a:prstGeom>
          <a:noFill/>
        </p:spPr>
        <p:txBody>
          <a:bodyPr wrap="square">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In conclusion, a recruitment and selection process that identifies managers with the appropriate leadership abilities, background, and behaviours is necessary for effectively leading organizational culture transformation. </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To be able to draw in qualified applicants, this presentation highlighted the significance of conducting a comprehensive job analysis and creating a precise job description. </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Additionally, it evaluated several interview techniques and concluded that a semi-structured interview is the most effective choice considering that it combines consistency with flexibility to assess applicants' leadership potential. </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Furthermore, whereas face-to-face interviews offer the best chance to assess communication skills, emotional intelligence, and leadership presence, behavioural and Socratic questioning enable recruiters to analyse past performance along with critical thinking. </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When combined, these recruitment  techniques promote fair, fact-based hiring choices and increase the possibility of selecting a manager who is able to effectively impact organizational culture change and contribute to the long-term success of the company.</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1186602"/>
      </p:ext>
    </p:extLst>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142005-9CAB-3F4E-6F20-C5B72E2AF7CF}"/>
              </a:ext>
            </a:extLst>
          </p:cNvPr>
          <p:cNvSpPr txBox="1"/>
          <p:nvPr/>
        </p:nvSpPr>
        <p:spPr>
          <a:xfrm>
            <a:off x="1371600" y="987879"/>
            <a:ext cx="7347857" cy="5078313"/>
          </a:xfrm>
          <a:prstGeom prst="rect">
            <a:avLst/>
          </a:prstGeom>
          <a:noFill/>
        </p:spPr>
        <p:txBody>
          <a:bodyPr wrap="square">
            <a:spAutoFit/>
          </a:bodyPr>
          <a:lstStyle/>
          <a:p>
            <a:pPr marL="171450" indent="-171450">
              <a:buFont typeface="Arial" panose="020B0604020202020204" pitchFamily="34" charset="0"/>
              <a:buChar char="•"/>
            </a:pP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(2013) </a:t>
            </a:r>
            <a:r>
              <a:rPr lang="en-GB" sz="12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a:t>
            </a: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England; New York, New York; New Delhi India: Kogan Page</a:t>
            </a:r>
          </a:p>
          <a:p>
            <a:pPr marL="171450" indent="-171450">
              <a:buFont typeface="Arial" panose="020B0604020202020204" pitchFamily="34" charset="0"/>
              <a:buChar char="•"/>
            </a:pPr>
            <a:endParaRPr lang="en-GB" sz="1200" kern="0" dirty="0">
              <a:solidFill>
                <a:srgbClr val="000000"/>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Career Advising Professional Developing Team (2025</a:t>
            </a:r>
            <a:r>
              <a:rPr lang="en-GB" sz="1200" dirty="0"/>
              <a:t>) </a:t>
            </a:r>
            <a:r>
              <a:rPr lang="en-GB" sz="1200" i="1" dirty="0">
                <a:latin typeface="Arial" panose="020B0604020202020204" pitchFamily="34" charset="0"/>
                <a:cs typeface="Arial" panose="020B0604020202020204" pitchFamily="34" charset="0"/>
              </a:rPr>
              <a:t>Using the STAR method for your next behavioural interview</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https://capd.mit.edu/</a:t>
            </a:r>
            <a:r>
              <a:rPr lang="en-GB" sz="1200" dirty="0">
                <a:latin typeface="Arial" panose="020B0604020202020204" pitchFamily="34" charset="0"/>
                <a:cs typeface="Arial" panose="020B0604020202020204" pitchFamily="34" charset="0"/>
              </a:rPr>
              <a:t> (Accessed 11 July 2026).</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Five Guys Team (2026) </a:t>
            </a:r>
            <a:r>
              <a:rPr lang="en-GB" sz="1200" i="1" dirty="0">
                <a:latin typeface="Arial" panose="020B0604020202020204" pitchFamily="34" charset="0"/>
                <a:cs typeface="Arial" panose="020B0604020202020204" pitchFamily="34" charset="0"/>
              </a:rPr>
              <a:t>The five guys story. Available at </a:t>
            </a:r>
            <a:r>
              <a:rPr lang="en-GB" sz="1200" dirty="0">
                <a:latin typeface="Arial" panose="020B0604020202020204" pitchFamily="34" charset="0"/>
                <a:cs typeface="Arial" panose="020B0604020202020204" pitchFamily="34" charset="0"/>
                <a:hlinkClick r:id="rId3"/>
              </a:rPr>
              <a:t>https://www.fiveguys.co.uk/</a:t>
            </a:r>
            <a:r>
              <a:rPr lang="en-GB" sz="1200" dirty="0">
                <a:latin typeface="Arial" panose="020B0604020202020204" pitchFamily="34" charset="0"/>
                <a:cs typeface="Arial" panose="020B0604020202020204" pitchFamily="34" charset="0"/>
              </a:rPr>
              <a:t> (Accessed 02 July 2026).</a:t>
            </a:r>
          </a:p>
          <a:p>
            <a:pPr marL="171450" indent="-171450">
              <a:buFont typeface="Arial" panose="020B0604020202020204" pitchFamily="34" charset="0"/>
              <a:buChar char="•"/>
            </a:pPr>
            <a:endParaRPr lang="en-GB" sz="1200" i="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i="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Indeed Team (2026) </a:t>
            </a:r>
            <a:r>
              <a:rPr lang="en-GB" sz="1200" i="1" dirty="0">
                <a:latin typeface="Arial" panose="020B0604020202020204" pitchFamily="34" charset="0"/>
                <a:cs typeface="Arial" panose="020B0604020202020204" pitchFamily="34" charset="0"/>
              </a:rPr>
              <a:t>Virtual vs. In-Person Interviews: Pros, Cons and Key Factors to Consider. Available at </a:t>
            </a:r>
            <a:r>
              <a:rPr lang="en-GB" sz="1200" dirty="0">
                <a:latin typeface="Arial" panose="020B0604020202020204" pitchFamily="34" charset="0"/>
                <a:cs typeface="Arial" panose="020B0604020202020204" pitchFamily="34" charset="0"/>
                <a:hlinkClick r:id="rId4"/>
              </a:rPr>
              <a:t>https://www.indeed.com/hire/c/info/virtual-vs-in-person-interviews-pros-cons</a:t>
            </a:r>
            <a:r>
              <a:rPr lang="en-GB" sz="1200" dirty="0">
                <a:latin typeface="Arial" panose="020B0604020202020204" pitchFamily="34" charset="0"/>
                <a:cs typeface="Arial" panose="020B0604020202020204" pitchFamily="34" charset="0"/>
              </a:rPr>
              <a:t> (Accessed 11 July 2026)</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Beaumont-Oates , W (2024) </a:t>
            </a:r>
            <a:r>
              <a:rPr lang="en-GB" sz="1200" i="1" dirty="0">
                <a:latin typeface="Arial" panose="020B0604020202020204" pitchFamily="34" charset="0"/>
                <a:cs typeface="Arial" panose="020B0604020202020204" pitchFamily="34" charset="0"/>
              </a:rPr>
              <a:t>Structured Interviews. Available at </a:t>
            </a:r>
            <a:r>
              <a:rPr lang="en-GB" sz="1200" dirty="0">
                <a:latin typeface="Arial" panose="020B0604020202020204" pitchFamily="34" charset="0"/>
                <a:cs typeface="Arial" panose="020B0604020202020204" pitchFamily="34" charset="0"/>
                <a:hlinkClick r:id="rId5"/>
              </a:rPr>
              <a:t>https://www.thomas.co/resources/type/hr-blog/structured-interviews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Accessed 05 July 2026).</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University of Connecticut (2026) </a:t>
            </a:r>
            <a:r>
              <a:rPr lang="en-GB" sz="1200" i="1" dirty="0">
                <a:latin typeface="Arial" panose="020B0604020202020204" pitchFamily="34" charset="0"/>
                <a:cs typeface="Arial" panose="020B0604020202020204" pitchFamily="34" charset="0"/>
              </a:rPr>
              <a:t>Socratic Questions.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https://cetl.uconn.edu/resources/teaching-your-course/leading-effective-discussions/socratic-questions/</a:t>
            </a:r>
            <a:r>
              <a:rPr lang="en-GB" sz="1200" dirty="0">
                <a:latin typeface="Arial" panose="020B0604020202020204" pitchFamily="34" charset="0"/>
                <a:cs typeface="Arial" panose="020B0604020202020204" pitchFamily="34" charset="0"/>
              </a:rPr>
              <a:t> (Accessed 29 June 2026)</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Harvard Division of Continuing Education (2025) </a:t>
            </a:r>
            <a:r>
              <a:rPr lang="en-GB" sz="1200" i="1" dirty="0">
                <a:latin typeface="Arial" panose="020B0604020202020204" pitchFamily="34" charset="0"/>
                <a:cs typeface="Arial" panose="020B0604020202020204" pitchFamily="34" charset="0"/>
              </a:rPr>
              <a:t>How to Build and Improve Company Culture. </a:t>
            </a:r>
            <a:r>
              <a:rPr lang="en-GB" sz="1200" dirty="0">
                <a:latin typeface="Arial" panose="020B0604020202020204" pitchFamily="34" charset="0"/>
                <a:cs typeface="Arial" panose="020B0604020202020204" pitchFamily="34" charset="0"/>
              </a:rPr>
              <a:t>Available at </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7"/>
              </a:rPr>
              <a:t>https://professional.dce.harvard.edu/</a:t>
            </a:r>
            <a:r>
              <a:rPr lang="en-GB" sz="1200" dirty="0">
                <a:latin typeface="Arial" panose="020B0604020202020204" pitchFamily="34" charset="0"/>
                <a:cs typeface="Arial" panose="020B0604020202020204" pitchFamily="34" charset="0"/>
              </a:rPr>
              <a:t> (Accessed 02 July 2026).</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CIPD (2023) </a:t>
            </a:r>
            <a:r>
              <a:rPr lang="en-GB" sz="1200" i="1" dirty="0">
                <a:latin typeface="Arial" panose="020B0604020202020204" pitchFamily="34" charset="0"/>
                <a:cs typeface="Arial" panose="020B0604020202020204" pitchFamily="34" charset="0"/>
              </a:rPr>
              <a:t>Recruitment: An introduction.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https://www.cipd.org/uk/</a:t>
            </a:r>
            <a:r>
              <a:rPr lang="en-GB" sz="1200" dirty="0">
                <a:latin typeface="Arial" panose="020B0604020202020204" pitchFamily="34" charset="0"/>
                <a:cs typeface="Arial" panose="020B0604020202020204" pitchFamily="34" charset="0"/>
              </a:rPr>
              <a:t> (Accessed 05 July 2026).</a:t>
            </a:r>
            <a:endParaRPr lang="en-GB" sz="1200" i="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i="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2E5CE7A-D512-2226-FA90-C8C9C915F1DE}"/>
              </a:ext>
            </a:extLst>
          </p:cNvPr>
          <p:cNvSpPr txBox="1"/>
          <p:nvPr/>
        </p:nvSpPr>
        <p:spPr>
          <a:xfrm>
            <a:off x="4816929" y="204107"/>
            <a:ext cx="1697901"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5296984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TM04033927[[fn=Main Event]]</Template>
  <TotalTime>0</TotalTime>
  <Words>2225</Words>
  <Application>Microsoft Office PowerPoint</Application>
  <PresentationFormat>Widescreen</PresentationFormat>
  <Paragraphs>211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Structured interviews </vt:lpstr>
      <vt:lpstr>Unstructured interviews </vt:lpstr>
      <vt:lpstr>Semi-structured interviews </vt:lpstr>
      <vt:lpstr>QUESTIONING TECHNIQUES</vt:lpstr>
      <vt:lpstr>FACE-TO-FACE AND  VIRTUAL INTERVIEWS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Elvira Alfredo</dc:creator>
  <cp:lastModifiedBy>Elvira Alfredo</cp:lastModifiedBy>
  <cp:revision>1</cp:revision>
  <dcterms:created xsi:type="dcterms:W3CDTF">2026-07-03T19:14:38Z</dcterms:created>
  <dcterms:modified xsi:type="dcterms:W3CDTF">2026-07-13T17:28:39Z</dcterms:modified>
</cp:coreProperties>
</file>