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8"/>
  </p:notesMasterIdLst>
  <p:sldIdLst>
    <p:sldId id="256" r:id="rId2"/>
    <p:sldId id="257" r:id="rId3"/>
    <p:sldId id="258" r:id="rId4"/>
    <p:sldId id="259"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E56ACE-5924-41CB-67C4-324DCCE60F28}" v="165" dt="2026-06-14T18:37:44.097"/>
    <p1510:client id="{A432C828-5636-D98A-9C65-3B9D4C9B992F}" v="1" dt="2026-06-14T18:48:48.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eep Kaur (2537753)" userId="S::2537753@student.uwtsd.ac.uk::ddf47914-c576-4462-aeee-f647036fa322" providerId="AD" clId="Web-{7247B7A8-8538-2111-9305-D0F71C221C49}"/>
    <pc:docChg chg="mod addSld delSld modSld addMainMaster delMainMaster">
      <pc:chgData name="Amandeep Kaur (2537753)" userId="S::2537753@student.uwtsd.ac.uk::ddf47914-c576-4462-aeee-f647036fa322" providerId="AD" clId="Web-{7247B7A8-8538-2111-9305-D0F71C221C49}" dt="2026-06-09T21:02:39.606" v="139"/>
      <pc:docMkLst>
        <pc:docMk/>
      </pc:docMkLst>
      <pc:sldChg chg="addSp delSp modSp mod modClrScheme chgLayout modNotes">
        <pc:chgData name="Amandeep Kaur (2537753)" userId="S::2537753@student.uwtsd.ac.uk::ddf47914-c576-4462-aeee-f647036fa322" providerId="AD" clId="Web-{7247B7A8-8538-2111-9305-D0F71C221C49}" dt="2026-06-09T20:57:24.481" v="49"/>
        <pc:sldMkLst>
          <pc:docMk/>
          <pc:sldMk cId="109857222" sldId="256"/>
        </pc:sldMkLst>
        <pc:spChg chg="add mod">
          <ac:chgData name="Amandeep Kaur (2537753)" userId="S::2537753@student.uwtsd.ac.uk::ddf47914-c576-4462-aeee-f647036fa322" providerId="AD" clId="Web-{7247B7A8-8538-2111-9305-D0F71C221C49}" dt="2026-06-09T20:54:51.163" v="42" actId="14100"/>
          <ac:spMkLst>
            <pc:docMk/>
            <pc:sldMk cId="109857222" sldId="256"/>
            <ac:spMk id="25" creationId="{5AC572CB-A6FA-08EB-AE30-760A9314D9F9}"/>
          </ac:spMkLst>
        </pc:spChg>
        <pc:spChg chg="add mod">
          <ac:chgData name="Amandeep Kaur (2537753)" userId="S::2537753@student.uwtsd.ac.uk::ddf47914-c576-4462-aeee-f647036fa322" providerId="AD" clId="Web-{7247B7A8-8538-2111-9305-D0F71C221C49}" dt="2026-06-09T20:55:15.835" v="47" actId="1076"/>
          <ac:spMkLst>
            <pc:docMk/>
            <pc:sldMk cId="109857222" sldId="256"/>
            <ac:spMk id="26" creationId="{A75F97F3-4B72-98A2-3B83-78BC58DE9AAE}"/>
          </ac:spMkLst>
        </pc:spChg>
        <pc:spChg chg="add mod">
          <ac:chgData name="Amandeep Kaur (2537753)" userId="S::2537753@student.uwtsd.ac.uk::ddf47914-c576-4462-aeee-f647036fa322" providerId="AD" clId="Web-{7247B7A8-8538-2111-9305-D0F71C221C49}" dt="2026-06-09T20:53:15.770" v="33"/>
          <ac:spMkLst>
            <pc:docMk/>
            <pc:sldMk cId="109857222" sldId="256"/>
            <ac:spMk id="27" creationId="{D62A0D9A-4500-CA9B-73BB-2393329FEDA2}"/>
          </ac:spMkLst>
        </pc:spChg>
        <pc:spChg chg="add mod">
          <ac:chgData name="Amandeep Kaur (2537753)" userId="S::2537753@student.uwtsd.ac.uk::ddf47914-c576-4462-aeee-f647036fa322" providerId="AD" clId="Web-{7247B7A8-8538-2111-9305-D0F71C221C49}" dt="2026-06-09T20:53:15.770" v="33"/>
          <ac:spMkLst>
            <pc:docMk/>
            <pc:sldMk cId="109857222" sldId="256"/>
            <ac:spMk id="28" creationId="{AA7F9109-7EEA-EE70-FF5B-2C5ECAD060A8}"/>
          </ac:spMkLst>
        </pc:spChg>
        <pc:spChg chg="add mod">
          <ac:chgData name="Amandeep Kaur (2537753)" userId="S::2537753@student.uwtsd.ac.uk::ddf47914-c576-4462-aeee-f647036fa322" providerId="AD" clId="Web-{7247B7A8-8538-2111-9305-D0F71C221C49}" dt="2026-06-09T20:53:15.770" v="33"/>
          <ac:spMkLst>
            <pc:docMk/>
            <pc:sldMk cId="109857222" sldId="256"/>
            <ac:spMk id="29" creationId="{0F8F4F8A-640A-4E3C-5670-FEC161840F27}"/>
          </ac:spMkLst>
        </pc:spChg>
        <pc:picChg chg="add mod">
          <ac:chgData name="Amandeep Kaur (2537753)" userId="S::2537753@student.uwtsd.ac.uk::ddf47914-c576-4462-aeee-f647036fa322" providerId="AD" clId="Web-{7247B7A8-8538-2111-9305-D0F71C221C49}" dt="2026-06-09T20:53:15.770" v="33"/>
          <ac:picMkLst>
            <pc:docMk/>
            <pc:sldMk cId="109857222" sldId="256"/>
            <ac:picMk id="4" creationId="{5B9C3E04-BFD1-4BAB-E6C5-07A4D68B0117}"/>
          </ac:picMkLst>
        </pc:picChg>
      </pc:sldChg>
      <pc:sldChg chg="delSp modSp new modNotes">
        <pc:chgData name="Amandeep Kaur (2537753)" userId="S::2537753@student.uwtsd.ac.uk::ddf47914-c576-4462-aeee-f647036fa322" providerId="AD" clId="Web-{7247B7A8-8538-2111-9305-D0F71C221C49}" dt="2026-06-09T20:59:56.783" v="83" actId="20577"/>
        <pc:sldMkLst>
          <pc:docMk/>
          <pc:sldMk cId="3054481180" sldId="257"/>
        </pc:sldMkLst>
        <pc:spChg chg="mod">
          <ac:chgData name="Amandeep Kaur (2537753)" userId="S::2537753@student.uwtsd.ac.uk::ddf47914-c576-4462-aeee-f647036fa322" providerId="AD" clId="Web-{7247B7A8-8538-2111-9305-D0F71C221C49}" dt="2026-06-09T20:59:46.424" v="80" actId="20577"/>
          <ac:spMkLst>
            <pc:docMk/>
            <pc:sldMk cId="3054481180" sldId="257"/>
            <ac:spMk id="2" creationId="{A54DD5E9-B301-8352-7D3D-B6DAAE6456CD}"/>
          </ac:spMkLst>
        </pc:spChg>
        <pc:spChg chg="mod">
          <ac:chgData name="Amandeep Kaur (2537753)" userId="S::2537753@student.uwtsd.ac.uk::ddf47914-c576-4462-aeee-f647036fa322" providerId="AD" clId="Web-{7247B7A8-8538-2111-9305-D0F71C221C49}" dt="2026-06-09T20:59:56.783" v="83" actId="20577"/>
          <ac:spMkLst>
            <pc:docMk/>
            <pc:sldMk cId="3054481180" sldId="257"/>
            <ac:spMk id="4" creationId="{190B37D9-2E27-76CD-D2C9-BDA2B5A39BA5}"/>
          </ac:spMkLst>
        </pc:spChg>
      </pc:sldChg>
      <pc:sldChg chg="delSp modSp new modNotes">
        <pc:chgData name="Amandeep Kaur (2537753)" userId="S::2537753@student.uwtsd.ac.uk::ddf47914-c576-4462-aeee-f647036fa322" providerId="AD" clId="Web-{7247B7A8-8538-2111-9305-D0F71C221C49}" dt="2026-06-09T21:00:40.957" v="112" actId="20577"/>
        <pc:sldMkLst>
          <pc:docMk/>
          <pc:sldMk cId="3299683684" sldId="258"/>
        </pc:sldMkLst>
        <pc:spChg chg="mod">
          <ac:chgData name="Amandeep Kaur (2537753)" userId="S::2537753@student.uwtsd.ac.uk::ddf47914-c576-4462-aeee-f647036fa322" providerId="AD" clId="Web-{7247B7A8-8538-2111-9305-D0F71C221C49}" dt="2026-06-09T21:00:40.957" v="112" actId="20577"/>
          <ac:spMkLst>
            <pc:docMk/>
            <pc:sldMk cId="3299683684" sldId="258"/>
            <ac:spMk id="2" creationId="{89A46484-7B26-DC5D-E9BC-D3D1092A2ECB}"/>
          </ac:spMkLst>
        </pc:spChg>
        <pc:spChg chg="mod">
          <ac:chgData name="Amandeep Kaur (2537753)" userId="S::2537753@student.uwtsd.ac.uk::ddf47914-c576-4462-aeee-f647036fa322" providerId="AD" clId="Web-{7247B7A8-8538-2111-9305-D0F71C221C49}" dt="2026-06-09T21:00:27.534" v="106" actId="20577"/>
          <ac:spMkLst>
            <pc:docMk/>
            <pc:sldMk cId="3299683684" sldId="258"/>
            <ac:spMk id="4" creationId="{D7F9FC71-3B2E-E783-FCB7-1E752821C5F9}"/>
          </ac:spMkLst>
        </pc:spChg>
      </pc:sldChg>
      <pc:sldChg chg="delSp modSp new modNotes">
        <pc:chgData name="Amandeep Kaur (2537753)" userId="S::2537753@student.uwtsd.ac.uk::ddf47914-c576-4462-aeee-f647036fa322" providerId="AD" clId="Web-{7247B7A8-8538-2111-9305-D0F71C221C49}" dt="2026-06-09T21:01:20.927" v="130"/>
        <pc:sldMkLst>
          <pc:docMk/>
          <pc:sldMk cId="1063246921" sldId="259"/>
        </pc:sldMkLst>
        <pc:spChg chg="mod">
          <ac:chgData name="Amandeep Kaur (2537753)" userId="S::2537753@student.uwtsd.ac.uk::ddf47914-c576-4462-aeee-f647036fa322" providerId="AD" clId="Web-{7247B7A8-8538-2111-9305-D0F71C221C49}" dt="2026-06-09T21:01:04.942" v="118" actId="1076"/>
          <ac:spMkLst>
            <pc:docMk/>
            <pc:sldMk cId="1063246921" sldId="259"/>
            <ac:spMk id="2" creationId="{F5369A2E-2699-184B-21AF-05E47FFB79F5}"/>
          </ac:spMkLst>
        </pc:spChg>
        <pc:spChg chg="mod">
          <ac:chgData name="Amandeep Kaur (2537753)" userId="S::2537753@student.uwtsd.ac.uk::ddf47914-c576-4462-aeee-f647036fa322" providerId="AD" clId="Web-{7247B7A8-8538-2111-9305-D0F71C221C49}" dt="2026-06-09T21:01:19.818" v="129" actId="20577"/>
          <ac:spMkLst>
            <pc:docMk/>
            <pc:sldMk cId="1063246921" sldId="259"/>
            <ac:spMk id="4" creationId="{8AC5FDEF-0E2A-BE13-0AF3-CA7A5512D88D}"/>
          </ac:spMkLst>
        </pc:spChg>
      </pc:sldChg>
      <pc:sldChg chg="delSp modSp new modNotes">
        <pc:chgData name="Amandeep Kaur (2537753)" userId="S::2537753@student.uwtsd.ac.uk::ddf47914-c576-4462-aeee-f647036fa322" providerId="AD" clId="Web-{7247B7A8-8538-2111-9305-D0F71C221C49}" dt="2026-06-09T21:02:00.743" v="138"/>
        <pc:sldMkLst>
          <pc:docMk/>
          <pc:sldMk cId="1722284394" sldId="261"/>
        </pc:sldMkLst>
        <pc:spChg chg="mod">
          <ac:chgData name="Amandeep Kaur (2537753)" userId="S::2537753@student.uwtsd.ac.uk::ddf47914-c576-4462-aeee-f647036fa322" providerId="AD" clId="Web-{7247B7A8-8538-2111-9305-D0F71C221C49}" dt="2026-06-09T21:01:41.804" v="133" actId="1076"/>
          <ac:spMkLst>
            <pc:docMk/>
            <pc:sldMk cId="1722284394" sldId="261"/>
            <ac:spMk id="2" creationId="{5168E10F-0C07-93AD-3A75-9512E7D34714}"/>
          </ac:spMkLst>
        </pc:spChg>
        <pc:spChg chg="mod">
          <ac:chgData name="Amandeep Kaur (2537753)" userId="S::2537753@student.uwtsd.ac.uk::ddf47914-c576-4462-aeee-f647036fa322" providerId="AD" clId="Web-{7247B7A8-8538-2111-9305-D0F71C221C49}" dt="2026-06-09T21:01:53.383" v="137" actId="14100"/>
          <ac:spMkLst>
            <pc:docMk/>
            <pc:sldMk cId="1722284394" sldId="261"/>
            <ac:spMk id="4" creationId="{84133287-D803-5DC9-E35A-44CE0CF83ECB}"/>
          </ac:spMkLst>
        </pc:spChg>
      </pc:sldChg>
      <pc:sldMasterChg chg="add addSldLayout modSldLayout">
        <pc:chgData name="Amandeep Kaur (2537753)" userId="S::2537753@student.uwtsd.ac.uk::ddf47914-c576-4462-aeee-f647036fa322" providerId="AD" clId="Web-{7247B7A8-8538-2111-9305-D0F71C221C49}" dt="2026-06-09T20:49:26.575" v="14"/>
        <pc:sldMasterMkLst>
          <pc:docMk/>
          <pc:sldMasterMk cId="2322401137" sldId="2147483780"/>
        </pc:sldMasterMkLst>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3486721038" sldId="2147483781"/>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1865502853" sldId="2147483782"/>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3790860470" sldId="2147483783"/>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3686342548" sldId="2147483784"/>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1440720509" sldId="2147483785"/>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990414049" sldId="2147483786"/>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3962193043" sldId="2147483787"/>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1330464872" sldId="2147483788"/>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3355584891" sldId="2147483789"/>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90916054" sldId="2147483790"/>
          </pc:sldLayoutMkLst>
        </pc:sldLayoutChg>
        <pc:sldLayoutChg chg="add mod replId">
          <pc:chgData name="Amandeep Kaur (2537753)" userId="S::2537753@student.uwtsd.ac.uk::ddf47914-c576-4462-aeee-f647036fa322" providerId="AD" clId="Web-{7247B7A8-8538-2111-9305-D0F71C221C49}" dt="2026-06-09T20:49:26.575" v="14"/>
          <pc:sldLayoutMkLst>
            <pc:docMk/>
            <pc:sldMasterMk cId="2322401137" sldId="2147483780"/>
            <pc:sldLayoutMk cId="1221688229" sldId="2147483791"/>
          </pc:sldLayoutMkLst>
        </pc:sldLayoutChg>
      </pc:sldMasterChg>
    </pc:docChg>
  </pc:docChgLst>
  <pc:docChgLst>
    <pc:chgData name="Amandeep Kaur (2537753)" userId="S::2537753@student.uwtsd.ac.uk::ddf47914-c576-4462-aeee-f647036fa322" providerId="AD" clId="Web-{A432C828-5636-D98A-9C65-3B9D4C9B992F}"/>
    <pc:docChg chg="modSld">
      <pc:chgData name="Amandeep Kaur (2537753)" userId="S::2537753@student.uwtsd.ac.uk::ddf47914-c576-4462-aeee-f647036fa322" providerId="AD" clId="Web-{A432C828-5636-D98A-9C65-3B9D4C9B992F}" dt="2026-06-14T18:48:48.054" v="0" actId="20577"/>
      <pc:docMkLst>
        <pc:docMk/>
      </pc:docMkLst>
      <pc:sldChg chg="modSp">
        <pc:chgData name="Amandeep Kaur (2537753)" userId="S::2537753@student.uwtsd.ac.uk::ddf47914-c576-4462-aeee-f647036fa322" providerId="AD" clId="Web-{A432C828-5636-D98A-9C65-3B9D4C9B992F}" dt="2026-06-14T18:48:48.054" v="0" actId="20577"/>
        <pc:sldMkLst>
          <pc:docMk/>
          <pc:sldMk cId="125126175" sldId="262"/>
        </pc:sldMkLst>
        <pc:spChg chg="mod">
          <ac:chgData name="Amandeep Kaur (2537753)" userId="S::2537753@student.uwtsd.ac.uk::ddf47914-c576-4462-aeee-f647036fa322" providerId="AD" clId="Web-{A432C828-5636-D98A-9C65-3B9D4C9B992F}" dt="2026-06-14T18:48:48.054" v="0" actId="20577"/>
          <ac:spMkLst>
            <pc:docMk/>
            <pc:sldMk cId="125126175" sldId="262"/>
            <ac:spMk id="2" creationId="{473BBE0D-E597-89D3-AB07-2225ACA2A94F}"/>
          </ac:spMkLst>
        </pc:spChg>
      </pc:sldChg>
    </pc:docChg>
  </pc:docChgLst>
  <pc:docChgLst>
    <pc:chgData name="Amandeep Kaur (2537753)" userId="S::2537753@student.uwtsd.ac.uk::ddf47914-c576-4462-aeee-f647036fa322" providerId="AD" clId="Web-{6DE56ACE-5924-41CB-67C4-324DCCE60F28}"/>
    <pc:docChg chg="addSld modSld">
      <pc:chgData name="Amandeep Kaur (2537753)" userId="S::2537753@student.uwtsd.ac.uk::ddf47914-c576-4462-aeee-f647036fa322" providerId="AD" clId="Web-{6DE56ACE-5924-41CB-67C4-324DCCE60F28}" dt="2026-06-14T15:06:30.398" v="120" actId="20577"/>
      <pc:docMkLst>
        <pc:docMk/>
      </pc:docMkLst>
      <pc:sldChg chg="modSp">
        <pc:chgData name="Amandeep Kaur (2537753)" userId="S::2537753@student.uwtsd.ac.uk::ddf47914-c576-4462-aeee-f647036fa322" providerId="AD" clId="Web-{6DE56ACE-5924-41CB-67C4-324DCCE60F28}" dt="2026-06-14T15:06:30.398" v="120" actId="20577"/>
        <pc:sldMkLst>
          <pc:docMk/>
          <pc:sldMk cId="109857222" sldId="256"/>
        </pc:sldMkLst>
        <pc:spChg chg="mod">
          <ac:chgData name="Amandeep Kaur (2537753)" userId="S::2537753@student.uwtsd.ac.uk::ddf47914-c576-4462-aeee-f647036fa322" providerId="AD" clId="Web-{6DE56ACE-5924-41CB-67C4-324DCCE60F28}" dt="2026-06-14T14:54:06.331" v="1" actId="20577"/>
          <ac:spMkLst>
            <pc:docMk/>
            <pc:sldMk cId="109857222" sldId="256"/>
            <ac:spMk id="25" creationId="{5AC572CB-A6FA-08EB-AE30-760A9314D9F9}"/>
          </ac:spMkLst>
        </pc:spChg>
        <pc:spChg chg="mod">
          <ac:chgData name="Amandeep Kaur (2537753)" userId="S::2537753@student.uwtsd.ac.uk::ddf47914-c576-4462-aeee-f647036fa322" providerId="AD" clId="Web-{6DE56ACE-5924-41CB-67C4-324DCCE60F28}" dt="2026-06-14T15:06:30.398" v="120" actId="20577"/>
          <ac:spMkLst>
            <pc:docMk/>
            <pc:sldMk cId="109857222" sldId="256"/>
            <ac:spMk id="26" creationId="{A75F97F3-4B72-98A2-3B83-78BC58DE9AAE}"/>
          </ac:spMkLst>
        </pc:spChg>
      </pc:sldChg>
      <pc:sldChg chg="addSp delSp modSp new">
        <pc:chgData name="Amandeep Kaur (2537753)" userId="S::2537753@student.uwtsd.ac.uk::ddf47914-c576-4462-aeee-f647036fa322" providerId="AD" clId="Web-{6DE56ACE-5924-41CB-67C4-324DCCE60F28}" dt="2026-06-14T15:04:49.739" v="98" actId="1076"/>
        <pc:sldMkLst>
          <pc:docMk/>
          <pc:sldMk cId="125126175" sldId="262"/>
        </pc:sldMkLst>
        <pc:spChg chg="mod">
          <ac:chgData name="Amandeep Kaur (2537753)" userId="S::2537753@student.uwtsd.ac.uk::ddf47914-c576-4462-aeee-f647036fa322" providerId="AD" clId="Web-{6DE56ACE-5924-41CB-67C4-324DCCE60F28}" dt="2026-06-14T15:01:02.765" v="43" actId="14100"/>
          <ac:spMkLst>
            <pc:docMk/>
            <pc:sldMk cId="125126175" sldId="262"/>
            <ac:spMk id="2" creationId="{473BBE0D-E597-89D3-AB07-2225ACA2A94F}"/>
          </ac:spMkLst>
        </pc:spChg>
        <pc:spChg chg="del">
          <ac:chgData name="Amandeep Kaur (2537753)" userId="S::2537753@student.uwtsd.ac.uk::ddf47914-c576-4462-aeee-f647036fa322" providerId="AD" clId="Web-{6DE56ACE-5924-41CB-67C4-324DCCE60F28}" dt="2026-06-14T15:00:30.795" v="31"/>
          <ac:spMkLst>
            <pc:docMk/>
            <pc:sldMk cId="125126175" sldId="262"/>
            <ac:spMk id="3" creationId="{DE19D19B-2CEF-B6EF-C042-E1EADD191B6F}"/>
          </ac:spMkLst>
        </pc:spChg>
        <pc:spChg chg="mod">
          <ac:chgData name="Amandeep Kaur (2537753)" userId="S::2537753@student.uwtsd.ac.uk::ddf47914-c576-4462-aeee-f647036fa322" providerId="AD" clId="Web-{6DE56ACE-5924-41CB-67C4-324DCCE60F28}" dt="2026-06-14T15:04:45.286" v="97" actId="20577"/>
          <ac:spMkLst>
            <pc:docMk/>
            <pc:sldMk cId="125126175" sldId="262"/>
            <ac:spMk id="4" creationId="{62AA36D8-3A35-B0E1-8781-63F902523C09}"/>
          </ac:spMkLst>
        </pc:spChg>
        <pc:spChg chg="add del">
          <ac:chgData name="Amandeep Kaur (2537753)" userId="S::2537753@student.uwtsd.ac.uk::ddf47914-c576-4462-aeee-f647036fa322" providerId="AD" clId="Web-{6DE56ACE-5924-41CB-67C4-324DCCE60F28}" dt="2026-06-14T15:00:37.436" v="33"/>
          <ac:spMkLst>
            <pc:docMk/>
            <pc:sldMk cId="125126175" sldId="262"/>
            <ac:spMk id="8" creationId="{3204EBA2-35D0-121A-45E2-4D13602A63FF}"/>
          </ac:spMkLst>
        </pc:spChg>
        <pc:spChg chg="add del">
          <ac:chgData name="Amandeep Kaur (2537753)" userId="S::2537753@student.uwtsd.ac.uk::ddf47914-c576-4462-aeee-f647036fa322" providerId="AD" clId="Web-{6DE56ACE-5924-41CB-67C4-324DCCE60F28}" dt="2026-06-14T15:00:42.311" v="35"/>
          <ac:spMkLst>
            <pc:docMk/>
            <pc:sldMk cId="125126175" sldId="262"/>
            <ac:spMk id="9" creationId="{5799B140-7BEB-3E83-0516-C756F58FE214}"/>
          </ac:spMkLst>
        </pc:spChg>
        <pc:spChg chg="add mod">
          <ac:chgData name="Amandeep Kaur (2537753)" userId="S::2537753@student.uwtsd.ac.uk::ddf47914-c576-4462-aeee-f647036fa322" providerId="AD" clId="Web-{6DE56ACE-5924-41CB-67C4-324DCCE60F28}" dt="2026-06-14T15:04:49.739" v="98" actId="1076"/>
          <ac:spMkLst>
            <pc:docMk/>
            <pc:sldMk cId="125126175" sldId="262"/>
            <ac:spMk id="10" creationId="{45219388-64DF-DAD0-3A5E-F40F929EC80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AC37E4-D5D7-4243-86E0-04A7A7190E31}"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BA6C1-D741-4EFB-A5B0-E4CA8338FA29}" type="slidenum">
              <a:t>‹#›</a:t>
            </a:fld>
            <a:endParaRPr lang="en-GB"/>
          </a:p>
        </p:txBody>
      </p:sp>
    </p:spTree>
    <p:extLst>
      <p:ext uri="{BB962C8B-B14F-4D97-AF65-F5344CB8AC3E}">
        <p14:creationId xmlns:p14="http://schemas.microsoft.com/office/powerpoint/2010/main" val="968975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Riverdale Nursing Home, staff work in different buildings and on different shifts. This means they need a good way to communicate with each other. Sharing information helps staff look after residents safely and properly</a:t>
            </a:r>
          </a:p>
        </p:txBody>
      </p:sp>
      <p:sp>
        <p:nvSpPr>
          <p:cNvPr id="4" name="Slide Number Placeholder 3"/>
          <p:cNvSpPr>
            <a:spLocks noGrp="1"/>
          </p:cNvSpPr>
          <p:nvPr>
            <p:ph type="sldNum" sz="quarter" idx="5"/>
          </p:nvPr>
        </p:nvSpPr>
        <p:spPr/>
        <p:txBody>
          <a:bodyPr/>
          <a:lstStyle/>
          <a:p>
            <a:fld id="{2E2BA6C1-D741-4EFB-A5B0-E4CA8338FA29}" type="slidenum">
              <a:t>1</a:t>
            </a:fld>
            <a:endParaRPr lang="en-GB"/>
          </a:p>
        </p:txBody>
      </p:sp>
    </p:spTree>
    <p:extLst>
      <p:ext uri="{BB962C8B-B14F-4D97-AF65-F5344CB8AC3E}">
        <p14:creationId xmlns:p14="http://schemas.microsoft.com/office/powerpoint/2010/main" val="96250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staff communication, I chose Microsoft Outlook. Outlook is mainly used for emails and calendars. It helps staff send messages, share updates, and stay connected."</a:t>
            </a:r>
          </a:p>
        </p:txBody>
      </p:sp>
      <p:sp>
        <p:nvSpPr>
          <p:cNvPr id="4" name="Slide Number Placeholder 3"/>
          <p:cNvSpPr>
            <a:spLocks noGrp="1"/>
          </p:cNvSpPr>
          <p:nvPr>
            <p:ph type="sldNum" sz="quarter" idx="5"/>
          </p:nvPr>
        </p:nvSpPr>
        <p:spPr/>
        <p:txBody>
          <a:bodyPr/>
          <a:lstStyle/>
          <a:p>
            <a:fld id="{2E2BA6C1-D741-4EFB-A5B0-E4CA8338FA29}" type="slidenum">
              <a:t>2</a:t>
            </a:fld>
            <a:endParaRPr lang="en-GB"/>
          </a:p>
        </p:txBody>
      </p:sp>
    </p:spTree>
    <p:extLst>
      <p:ext uri="{BB962C8B-B14F-4D97-AF65-F5344CB8AC3E}">
        <p14:creationId xmlns:p14="http://schemas.microsoft.com/office/powerpoint/2010/main" val="380904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think Outlook is a good choice because it is easy to use and most people are familiar with emails. Staff can quickly send important information and check messages when needed.</a:t>
            </a:r>
          </a:p>
        </p:txBody>
      </p:sp>
      <p:sp>
        <p:nvSpPr>
          <p:cNvPr id="4" name="Slide Number Placeholder 3"/>
          <p:cNvSpPr>
            <a:spLocks noGrp="1"/>
          </p:cNvSpPr>
          <p:nvPr>
            <p:ph type="sldNum" sz="quarter" idx="5"/>
          </p:nvPr>
        </p:nvSpPr>
        <p:spPr/>
        <p:txBody>
          <a:bodyPr/>
          <a:lstStyle/>
          <a:p>
            <a:fld id="{2E2BA6C1-D741-4EFB-A5B0-E4CA8338FA29}" type="slidenum">
              <a:t>3</a:t>
            </a:fld>
            <a:endParaRPr lang="en-GB"/>
          </a:p>
        </p:txBody>
      </p:sp>
    </p:spTree>
    <p:extLst>
      <p:ext uri="{BB962C8B-B14F-4D97-AF65-F5344CB8AC3E}">
        <p14:creationId xmlns:p14="http://schemas.microsoft.com/office/powerpoint/2010/main" val="2083424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Outlook helps staff save time because information can be shared quickly. It also helps reduce missed messages and makes it easier for staff in different buildings to stay updated</a:t>
            </a:r>
          </a:p>
        </p:txBody>
      </p:sp>
      <p:sp>
        <p:nvSpPr>
          <p:cNvPr id="4" name="Slide Number Placeholder 3"/>
          <p:cNvSpPr>
            <a:spLocks noGrp="1"/>
          </p:cNvSpPr>
          <p:nvPr>
            <p:ph type="sldNum" sz="quarter" idx="5"/>
          </p:nvPr>
        </p:nvSpPr>
        <p:spPr/>
        <p:txBody>
          <a:bodyPr/>
          <a:lstStyle/>
          <a:p>
            <a:fld id="{2E2BA6C1-D741-4EFB-A5B0-E4CA8338FA29}" type="slidenum">
              <a:t>4</a:t>
            </a:fld>
            <a:endParaRPr lang="en-GB"/>
          </a:p>
        </p:txBody>
      </p:sp>
    </p:spTree>
    <p:extLst>
      <p:ext uri="{BB962C8B-B14F-4D97-AF65-F5344CB8AC3E}">
        <p14:creationId xmlns:p14="http://schemas.microsoft.com/office/powerpoint/2010/main" val="3320034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finish, I would recommend Microsoft Outlook for staff communication at Riverdale Nursing Home. It helps staff stay informed, work together better, and communicate more effectively</a:t>
            </a:r>
          </a:p>
        </p:txBody>
      </p:sp>
      <p:sp>
        <p:nvSpPr>
          <p:cNvPr id="4" name="Slide Number Placeholder 3"/>
          <p:cNvSpPr>
            <a:spLocks noGrp="1"/>
          </p:cNvSpPr>
          <p:nvPr>
            <p:ph type="sldNum" sz="quarter" idx="5"/>
          </p:nvPr>
        </p:nvSpPr>
        <p:spPr/>
        <p:txBody>
          <a:bodyPr/>
          <a:lstStyle/>
          <a:p>
            <a:fld id="{2E2BA6C1-D741-4EFB-A5B0-E4CA8338FA29}" type="slidenum">
              <a:t>6</a:t>
            </a:fld>
            <a:endParaRPr lang="en-GB"/>
          </a:p>
        </p:txBody>
      </p:sp>
    </p:spTree>
    <p:extLst>
      <p:ext uri="{BB962C8B-B14F-4D97-AF65-F5344CB8AC3E}">
        <p14:creationId xmlns:p14="http://schemas.microsoft.com/office/powerpoint/2010/main" val="13205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6/14/2026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86721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6/14/2026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65502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6/14/2026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90860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6/14/2026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8634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6/14/2026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40720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6/14/2026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90414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6/14/2026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962193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6/14/2026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3046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6/14/2026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55584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6/14/2026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0916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6/14/2026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2168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6/14/2026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2240113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5AC572CB-A6FA-08EB-AE30-760A9314D9F9}"/>
              </a:ext>
            </a:extLst>
          </p:cNvPr>
          <p:cNvSpPr>
            <a:spLocks noGrp="1"/>
          </p:cNvSpPr>
          <p:nvPr>
            <p:ph type="title"/>
          </p:nvPr>
        </p:nvSpPr>
        <p:spPr>
          <a:xfrm>
            <a:off x="206659" y="681135"/>
            <a:ext cx="5104544" cy="1600200"/>
          </a:xfrm>
        </p:spPr>
        <p:txBody>
          <a:bodyPr>
            <a:normAutofit/>
          </a:bodyPr>
          <a:lstStyle/>
          <a:p>
            <a:r>
              <a:rPr lang="en-US" b="0" dirty="0">
                <a:ea typeface="+mj-lt"/>
                <a:cs typeface="+mj-lt"/>
              </a:rPr>
              <a:t> </a:t>
            </a:r>
            <a:r>
              <a:rPr lang="en-US" b="0">
                <a:ea typeface="+mj-lt"/>
                <a:cs typeface="+mj-lt"/>
              </a:rPr>
              <a:t>at Riverdale Nursing Home</a:t>
            </a:r>
            <a:endParaRPr lang="en-US"/>
          </a:p>
        </p:txBody>
      </p:sp>
      <p:pic>
        <p:nvPicPr>
          <p:cNvPr id="4" name="Picture 3" descr="File:Microsoft Outlook Icon (2025–present).svg - Wikimedia Commons">
            <a:extLst>
              <a:ext uri="{FF2B5EF4-FFF2-40B4-BE49-F238E27FC236}">
                <a16:creationId xmlns:a16="http://schemas.microsoft.com/office/drawing/2014/main" id="{5B9C3E04-BFD1-4BAB-E6C5-07A4D68B0117}"/>
              </a:ext>
            </a:extLst>
          </p:cNvPr>
          <p:cNvPicPr>
            <a:picLocks noChangeAspect="1"/>
          </p:cNvPicPr>
          <p:nvPr/>
        </p:nvPicPr>
        <p:blipFill>
          <a:blip r:embed="rId3"/>
          <a:stretch>
            <a:fillRect/>
          </a:stretch>
        </p:blipFill>
        <p:spPr>
          <a:xfrm>
            <a:off x="5955152" y="858417"/>
            <a:ext cx="5279824" cy="5002634"/>
          </a:xfrm>
          <a:prstGeom prst="rect">
            <a:avLst/>
          </a:prstGeom>
          <a:noFill/>
        </p:spPr>
      </p:pic>
      <p:sp>
        <p:nvSpPr>
          <p:cNvPr id="26" name="Text Placeholder 3">
            <a:extLst>
              <a:ext uri="{FF2B5EF4-FFF2-40B4-BE49-F238E27FC236}">
                <a16:creationId xmlns:a16="http://schemas.microsoft.com/office/drawing/2014/main" id="{A75F97F3-4B72-98A2-3B83-78BC58DE9AAE}"/>
              </a:ext>
            </a:extLst>
          </p:cNvPr>
          <p:cNvSpPr>
            <a:spLocks noGrp="1"/>
          </p:cNvSpPr>
          <p:nvPr>
            <p:ph type="body" sz="half" idx="2"/>
          </p:nvPr>
        </p:nvSpPr>
        <p:spPr>
          <a:xfrm>
            <a:off x="206659" y="2597858"/>
            <a:ext cx="5104544" cy="3811588"/>
          </a:xfrm>
        </p:spPr>
        <p:txBody>
          <a:bodyPr vert="horz" lIns="0" tIns="0" rIns="0" bIns="0" rtlCol="0" anchor="t">
            <a:normAutofit/>
          </a:bodyPr>
          <a:lstStyle/>
          <a:p>
            <a:r>
              <a:rPr lang="en-US" dirty="0"/>
              <a:t>Workplace Task: Staff </a:t>
            </a:r>
            <a:r>
              <a:rPr lang="en-US" dirty="0" err="1"/>
              <a:t>sheduling</a:t>
            </a:r>
            <a:r>
              <a:rPr lang="en-US" dirty="0"/>
              <a:t> / </a:t>
            </a:r>
            <a:r>
              <a:rPr lang="en-US" dirty="0" err="1"/>
              <a:t>rota</a:t>
            </a:r>
            <a:endParaRPr lang="en-US" dirty="0"/>
          </a:p>
          <a:p>
            <a:pPr marL="285750" indent="-285750">
              <a:buFont typeface="Arial"/>
              <a:buChar char="•"/>
            </a:pPr>
            <a:r>
              <a:rPr lang="en-US">
                <a:ea typeface="+mn-lt"/>
                <a:cs typeface="+mn-lt"/>
              </a:rPr>
              <a:t>Staff work in two different buildings </a:t>
            </a:r>
            <a:endParaRPr lang="en-US"/>
          </a:p>
          <a:p>
            <a:pPr marL="285750" indent="-285750">
              <a:buFont typeface="Arial"/>
              <a:buChar char="•"/>
            </a:pPr>
            <a:r>
              <a:rPr lang="en-US">
                <a:ea typeface="+mn-lt"/>
                <a:cs typeface="+mn-lt"/>
              </a:rPr>
              <a:t>Staff work different shifts </a:t>
            </a:r>
            <a:endParaRPr lang="en-US"/>
          </a:p>
          <a:p>
            <a:pPr marL="285750" indent="-285750">
              <a:buFont typeface="Arial"/>
              <a:buChar char="•"/>
            </a:pPr>
            <a:r>
              <a:rPr lang="en-US" dirty="0">
                <a:ea typeface="+mn-lt"/>
                <a:cs typeface="+mn-lt"/>
              </a:rPr>
              <a:t>Important information needs to be shared daily </a:t>
            </a:r>
            <a:endParaRPr lang="en-US" dirty="0"/>
          </a:p>
          <a:p>
            <a:pPr marL="285750" indent="-285750">
              <a:buFont typeface="Arial"/>
              <a:buChar char="•"/>
            </a:pPr>
            <a:r>
              <a:rPr lang="en-US" dirty="0"/>
              <a:t>Staff </a:t>
            </a:r>
            <a:r>
              <a:rPr lang="en-US" dirty="0" err="1"/>
              <a:t>rotas</a:t>
            </a:r>
            <a:r>
              <a:rPr lang="en-US" dirty="0"/>
              <a:t> </a:t>
            </a:r>
            <a:r>
              <a:rPr lang="en-US" dirty="0" err="1"/>
              <a:t>updateds</a:t>
            </a:r>
            <a:r>
              <a:rPr lang="en-US" dirty="0"/>
              <a:t> needed</a:t>
            </a:r>
          </a:p>
          <a:p>
            <a:endParaRPr lang="en-US"/>
          </a:p>
        </p:txBody>
      </p:sp>
      <p:sp>
        <p:nvSpPr>
          <p:cNvPr id="27" name="Date Placeholder 4">
            <a:extLst>
              <a:ext uri="{FF2B5EF4-FFF2-40B4-BE49-F238E27FC236}">
                <a16:creationId xmlns:a16="http://schemas.microsoft.com/office/drawing/2014/main" id="{D62A0D9A-4500-CA9B-73BB-2393329FEDA2}"/>
              </a:ext>
            </a:extLst>
          </p:cNvPr>
          <p:cNvSpPr>
            <a:spLocks noGrp="1"/>
          </p:cNvSpPr>
          <p:nvPr>
            <p:ph type="dt" sz="half" idx="10"/>
          </p:nvPr>
        </p:nvSpPr>
        <p:spPr>
          <a:xfrm>
            <a:off x="7910111" y="6409170"/>
            <a:ext cx="3702392" cy="448830"/>
          </a:xfrm>
        </p:spPr>
        <p:txBody>
          <a:bodyPr/>
          <a:lstStyle/>
          <a:p>
            <a:pPr>
              <a:spcAft>
                <a:spcPts val="600"/>
              </a:spcAft>
            </a:pPr>
            <a:fld id="{E270E29C-DD38-4E11-84C1-B2F3AB8028F1}" type="datetime1">
              <a:rPr lang="en-US" smtClean="0"/>
              <a:pPr>
                <a:spcAft>
                  <a:spcPts val="600"/>
                </a:spcAft>
              </a:pPr>
              <a:t>6/14/2026</a:t>
            </a:fld>
            <a:endParaRPr lang="en-US"/>
          </a:p>
        </p:txBody>
      </p:sp>
      <p:sp>
        <p:nvSpPr>
          <p:cNvPr id="28" name="Footer Placeholder 5">
            <a:extLst>
              <a:ext uri="{FF2B5EF4-FFF2-40B4-BE49-F238E27FC236}">
                <a16:creationId xmlns:a16="http://schemas.microsoft.com/office/drawing/2014/main" id="{AA7F9109-7EEA-EE70-FF5B-2C5ECAD060A8}"/>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29" name="Slide Number Placeholder 6">
            <a:extLst>
              <a:ext uri="{FF2B5EF4-FFF2-40B4-BE49-F238E27FC236}">
                <a16:creationId xmlns:a16="http://schemas.microsoft.com/office/drawing/2014/main" id="{0F8F4F8A-640A-4E3C-5670-FEC161840F27}"/>
              </a:ext>
            </a:extLst>
          </p:cNvPr>
          <p:cNvSpPr>
            <a:spLocks noGrp="1"/>
          </p:cNvSpPr>
          <p:nvPr>
            <p:ph type="sldNum" sz="quarter" idx="12"/>
          </p:nvPr>
        </p:nvSpPr>
        <p:spPr>
          <a:xfrm>
            <a:off x="11669678" y="6408742"/>
            <a:ext cx="438652" cy="448830"/>
          </a:xfrm>
        </p:spPr>
        <p:txBody>
          <a:bodyPr/>
          <a:lstStyle/>
          <a:p>
            <a:pPr>
              <a:spcAft>
                <a:spcPts val="600"/>
              </a:spcAft>
            </a:pPr>
            <a:fld id="{017DE1FC-E54A-4B87-A814-263D1E8654B2}"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DD5E9-B301-8352-7D3D-B6DAAE6456CD}"/>
              </a:ext>
            </a:extLst>
          </p:cNvPr>
          <p:cNvSpPr>
            <a:spLocks noGrp="1"/>
          </p:cNvSpPr>
          <p:nvPr>
            <p:ph type="title"/>
          </p:nvPr>
        </p:nvSpPr>
        <p:spPr>
          <a:xfrm>
            <a:off x="198156" y="99457"/>
            <a:ext cx="5113047" cy="1245375"/>
          </a:xfrm>
        </p:spPr>
        <p:txBody>
          <a:bodyPr/>
          <a:lstStyle/>
          <a:p>
            <a:r>
              <a:rPr lang="en-GB"/>
              <a:t> outlook</a:t>
            </a:r>
          </a:p>
        </p:txBody>
      </p:sp>
      <p:sp>
        <p:nvSpPr>
          <p:cNvPr id="4" name="Text Placeholder 3">
            <a:extLst>
              <a:ext uri="{FF2B5EF4-FFF2-40B4-BE49-F238E27FC236}">
                <a16:creationId xmlns:a16="http://schemas.microsoft.com/office/drawing/2014/main" id="{190B37D9-2E27-76CD-D2C9-BDA2B5A39BA5}"/>
              </a:ext>
            </a:extLst>
          </p:cNvPr>
          <p:cNvSpPr>
            <a:spLocks noGrp="1"/>
          </p:cNvSpPr>
          <p:nvPr>
            <p:ph type="body" sz="half" idx="2"/>
          </p:nvPr>
        </p:nvSpPr>
        <p:spPr>
          <a:xfrm>
            <a:off x="35288" y="1664755"/>
            <a:ext cx="6003014" cy="5120366"/>
          </a:xfrm>
        </p:spPr>
        <p:txBody>
          <a:bodyPr vert="horz" lIns="0" tIns="0" rIns="0" bIns="0" rtlCol="0" anchor="t">
            <a:normAutofit/>
          </a:bodyPr>
          <a:lstStyle/>
          <a:p>
            <a:pPr marL="285750" indent="-285750">
              <a:buFont typeface="Arial"/>
              <a:buChar char="•"/>
            </a:pPr>
            <a:r>
              <a:rPr lang="en-GB" sz="2400">
                <a:ea typeface="+mn-lt"/>
                <a:cs typeface="+mn-lt"/>
              </a:rPr>
              <a:t>Outlook is used for emails and calendars </a:t>
            </a:r>
            <a:endParaRPr lang="en-US" sz="2400"/>
          </a:p>
          <a:p>
            <a:pPr marL="285750" indent="-285750">
              <a:buFont typeface="Arial"/>
              <a:buChar char="•"/>
            </a:pPr>
            <a:r>
              <a:rPr lang="en-GB" sz="2400">
                <a:ea typeface="+mn-lt"/>
                <a:cs typeface="+mn-lt"/>
              </a:rPr>
              <a:t>Allows staff to send messages quickly </a:t>
            </a:r>
            <a:endParaRPr lang="en-GB" sz="2400"/>
          </a:p>
          <a:p>
            <a:pPr marL="285750" indent="-285750">
              <a:buFont typeface="Arial"/>
              <a:buChar char="•"/>
            </a:pPr>
            <a:r>
              <a:rPr lang="en-GB" sz="2400">
                <a:ea typeface="+mn-lt"/>
                <a:cs typeface="+mn-lt"/>
              </a:rPr>
              <a:t>Helps staff stay connected</a:t>
            </a:r>
            <a:endParaRPr lang="en-GB" sz="2400"/>
          </a:p>
          <a:p>
            <a:pPr>
              <a:buFont typeface="Arial"/>
              <a:buChar char="•"/>
            </a:pPr>
            <a:r>
              <a:rPr lang="en-GB" sz="2400">
                <a:ea typeface="+mn-lt"/>
                <a:cs typeface="+mn-lt"/>
              </a:rPr>
              <a:t>Can be used on computers and mobile devices </a:t>
            </a:r>
            <a:endParaRPr lang="en-GB" sz="2400"/>
          </a:p>
          <a:p>
            <a:pPr>
              <a:buFont typeface="Arial"/>
              <a:buChar char="•"/>
            </a:pPr>
            <a:r>
              <a:rPr lang="en-GB" sz="2400">
                <a:ea typeface="+mn-lt"/>
                <a:cs typeface="+mn-lt"/>
              </a:rPr>
              <a:t>Stores communication in one place</a:t>
            </a:r>
            <a:endParaRPr lang="en-GB" sz="2400"/>
          </a:p>
          <a:p>
            <a:pPr marL="285750" indent="-285750">
              <a:buFont typeface="Arial"/>
              <a:buChar char="•"/>
            </a:pPr>
            <a:endParaRPr lang="en-GB"/>
          </a:p>
          <a:p>
            <a:endParaRPr lang="en-GB"/>
          </a:p>
        </p:txBody>
      </p:sp>
      <p:sp>
        <p:nvSpPr>
          <p:cNvPr id="5" name="Date Placeholder 4">
            <a:extLst>
              <a:ext uri="{FF2B5EF4-FFF2-40B4-BE49-F238E27FC236}">
                <a16:creationId xmlns:a16="http://schemas.microsoft.com/office/drawing/2014/main" id="{E08510AB-CFC5-ADE9-B66B-8D3AC6A8269E}"/>
              </a:ext>
            </a:extLst>
          </p:cNvPr>
          <p:cNvSpPr>
            <a:spLocks noGrp="1"/>
          </p:cNvSpPr>
          <p:nvPr>
            <p:ph type="dt" sz="half" idx="10"/>
          </p:nvPr>
        </p:nvSpPr>
        <p:spPr/>
        <p:txBody>
          <a:bodyPr/>
          <a:lstStyle/>
          <a:p>
            <a:fld id="{61A3ED0A-0FEC-4310-8E2B-22D9A6073F2A}" type="datetime1">
              <a:t>6/14/2026</a:t>
            </a:fld>
            <a:endParaRPr lang="en-US"/>
          </a:p>
        </p:txBody>
      </p:sp>
      <p:sp>
        <p:nvSpPr>
          <p:cNvPr id="6" name="Footer Placeholder 5">
            <a:extLst>
              <a:ext uri="{FF2B5EF4-FFF2-40B4-BE49-F238E27FC236}">
                <a16:creationId xmlns:a16="http://schemas.microsoft.com/office/drawing/2014/main" id="{55F40FC0-CFA8-44B5-CBB9-826672F83E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7F189ED-8ABA-22B5-7596-F0A66ADA3728}"/>
              </a:ext>
            </a:extLst>
          </p:cNvPr>
          <p:cNvSpPr>
            <a:spLocks noGrp="1"/>
          </p:cNvSpPr>
          <p:nvPr>
            <p:ph type="sldNum" sz="quarter" idx="12"/>
          </p:nvPr>
        </p:nvSpPr>
        <p:spPr/>
        <p:txBody>
          <a:bodyPr/>
          <a:lstStyle/>
          <a:p>
            <a:fld id="{017DE1FC-E54A-4B87-A814-263D1E8654B2}" type="slidenum">
              <a:rPr lang="en-US" dirty="0"/>
              <a:t>2</a:t>
            </a:fld>
            <a:endParaRPr lang="en-US"/>
          </a:p>
        </p:txBody>
      </p:sp>
    </p:spTree>
    <p:extLst>
      <p:ext uri="{BB962C8B-B14F-4D97-AF65-F5344CB8AC3E}">
        <p14:creationId xmlns:p14="http://schemas.microsoft.com/office/powerpoint/2010/main" val="3054481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46484-7B26-DC5D-E9BC-D3D1092A2ECB}"/>
              </a:ext>
            </a:extLst>
          </p:cNvPr>
          <p:cNvSpPr>
            <a:spLocks noGrp="1"/>
          </p:cNvSpPr>
          <p:nvPr>
            <p:ph type="title"/>
          </p:nvPr>
        </p:nvSpPr>
        <p:spPr>
          <a:xfrm>
            <a:off x="227241" y="82006"/>
            <a:ext cx="4734954" cy="1617650"/>
          </a:xfrm>
        </p:spPr>
        <p:txBody>
          <a:bodyPr>
            <a:normAutofit/>
          </a:bodyPr>
          <a:lstStyle/>
          <a:p>
            <a:r>
              <a:rPr lang="en-GB" sz="2800"/>
              <a:t>Why outlook is suitable?</a:t>
            </a:r>
          </a:p>
        </p:txBody>
      </p:sp>
      <p:sp>
        <p:nvSpPr>
          <p:cNvPr id="4" name="Text Placeholder 3">
            <a:extLst>
              <a:ext uri="{FF2B5EF4-FFF2-40B4-BE49-F238E27FC236}">
                <a16:creationId xmlns:a16="http://schemas.microsoft.com/office/drawing/2014/main" id="{D7F9FC71-3B2E-E783-FCB7-1E752821C5F9}"/>
              </a:ext>
            </a:extLst>
          </p:cNvPr>
          <p:cNvSpPr>
            <a:spLocks noGrp="1"/>
          </p:cNvSpPr>
          <p:nvPr>
            <p:ph type="body" sz="half" idx="2"/>
          </p:nvPr>
        </p:nvSpPr>
        <p:spPr>
          <a:xfrm>
            <a:off x="23655" y="1926512"/>
            <a:ext cx="4700052" cy="4666655"/>
          </a:xfrm>
        </p:spPr>
        <p:txBody>
          <a:bodyPr vert="horz" lIns="0" tIns="0" rIns="0" bIns="0" rtlCol="0" anchor="t">
            <a:normAutofit/>
          </a:bodyPr>
          <a:lstStyle/>
          <a:p>
            <a:pPr marL="285750" indent="-285750">
              <a:buFont typeface="Arial"/>
              <a:buChar char="•"/>
            </a:pPr>
            <a:r>
              <a:rPr lang="en-GB" sz="2400">
                <a:ea typeface="+mn-lt"/>
                <a:cs typeface="+mn-lt"/>
              </a:rPr>
              <a:t>Easy to send emails to staff </a:t>
            </a:r>
            <a:endParaRPr lang="en-US" sz="2400"/>
          </a:p>
          <a:p>
            <a:pPr marL="285750" indent="-285750">
              <a:buFont typeface="Arial"/>
              <a:buChar char="•"/>
            </a:pPr>
            <a:r>
              <a:rPr lang="en-GB" sz="2400">
                <a:ea typeface="+mn-lt"/>
                <a:cs typeface="+mn-lt"/>
              </a:rPr>
              <a:t>Allows important updates to be shared </a:t>
            </a:r>
            <a:endParaRPr lang="en-GB" sz="2400"/>
          </a:p>
          <a:p>
            <a:pPr marL="285750" indent="-285750">
              <a:buFont typeface="Arial"/>
              <a:buChar char="•"/>
            </a:pPr>
            <a:r>
              <a:rPr lang="en-GB" sz="2400">
                <a:ea typeface="+mn-lt"/>
                <a:cs typeface="+mn-lt"/>
              </a:rPr>
              <a:t>Provides a written record of communication </a:t>
            </a:r>
            <a:endParaRPr lang="en-GB" sz="2400"/>
          </a:p>
          <a:p>
            <a:pPr marL="285750" indent="-285750">
              <a:buFont typeface="Arial"/>
              <a:buChar char="•"/>
            </a:pPr>
            <a:r>
              <a:rPr lang="en-GB" sz="2400">
                <a:ea typeface="+mn-lt"/>
                <a:cs typeface="+mn-lt"/>
              </a:rPr>
              <a:t>Includes calendars and reminders </a:t>
            </a:r>
            <a:endParaRPr lang="en-GB" sz="2400"/>
          </a:p>
          <a:p>
            <a:pPr marL="285750" indent="-285750">
              <a:buFont typeface="Arial"/>
              <a:buChar char="•"/>
            </a:pPr>
            <a:r>
              <a:rPr lang="en-GB" sz="2400">
                <a:ea typeface="+mn-lt"/>
                <a:cs typeface="+mn-lt"/>
              </a:rPr>
              <a:t>Helps staff stay organised</a:t>
            </a:r>
            <a:endParaRPr lang="en-GB" sz="2000"/>
          </a:p>
          <a:p>
            <a:endParaRPr lang="en-GB"/>
          </a:p>
        </p:txBody>
      </p:sp>
      <p:sp>
        <p:nvSpPr>
          <p:cNvPr id="5" name="Date Placeholder 4">
            <a:extLst>
              <a:ext uri="{FF2B5EF4-FFF2-40B4-BE49-F238E27FC236}">
                <a16:creationId xmlns:a16="http://schemas.microsoft.com/office/drawing/2014/main" id="{1D2D20BB-B2BE-3B76-5F73-75BF3B8C8857}"/>
              </a:ext>
            </a:extLst>
          </p:cNvPr>
          <p:cNvSpPr>
            <a:spLocks noGrp="1"/>
          </p:cNvSpPr>
          <p:nvPr>
            <p:ph type="dt" sz="half" idx="10"/>
          </p:nvPr>
        </p:nvSpPr>
        <p:spPr/>
        <p:txBody>
          <a:bodyPr/>
          <a:lstStyle/>
          <a:p>
            <a:fld id="{D2EFB6EC-FDA2-43F7-BA5E-EDEC63058BFE}" type="datetime1">
              <a:t>6/14/2026</a:t>
            </a:fld>
            <a:endParaRPr lang="en-US"/>
          </a:p>
        </p:txBody>
      </p:sp>
      <p:sp>
        <p:nvSpPr>
          <p:cNvPr id="6" name="Footer Placeholder 5">
            <a:extLst>
              <a:ext uri="{FF2B5EF4-FFF2-40B4-BE49-F238E27FC236}">
                <a16:creationId xmlns:a16="http://schemas.microsoft.com/office/drawing/2014/main" id="{1B3844E6-E7EA-0B23-CB05-BC5081A19014}"/>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A405ED8-3784-4ACB-E3C2-04CFCF903EF7}"/>
              </a:ext>
            </a:extLst>
          </p:cNvPr>
          <p:cNvSpPr>
            <a:spLocks noGrp="1"/>
          </p:cNvSpPr>
          <p:nvPr>
            <p:ph type="sldNum" sz="quarter" idx="12"/>
          </p:nvPr>
        </p:nvSpPr>
        <p:spPr/>
        <p:txBody>
          <a:bodyPr/>
          <a:lstStyle/>
          <a:p>
            <a:fld id="{017DE1FC-E54A-4B87-A814-263D1E8654B2}" type="slidenum">
              <a:rPr lang="en-US" dirty="0"/>
              <a:t>3</a:t>
            </a:fld>
            <a:endParaRPr lang="en-US"/>
          </a:p>
        </p:txBody>
      </p:sp>
    </p:spTree>
    <p:extLst>
      <p:ext uri="{BB962C8B-B14F-4D97-AF65-F5344CB8AC3E}">
        <p14:creationId xmlns:p14="http://schemas.microsoft.com/office/powerpoint/2010/main" val="3299683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69A2E-2699-184B-21AF-05E47FFB79F5}"/>
              </a:ext>
            </a:extLst>
          </p:cNvPr>
          <p:cNvSpPr>
            <a:spLocks noGrp="1"/>
          </p:cNvSpPr>
          <p:nvPr>
            <p:ph type="title"/>
          </p:nvPr>
        </p:nvSpPr>
        <p:spPr>
          <a:xfrm>
            <a:off x="227241" y="116906"/>
            <a:ext cx="3932237" cy="1600200"/>
          </a:xfrm>
        </p:spPr>
        <p:txBody>
          <a:bodyPr>
            <a:normAutofit fontScale="90000"/>
          </a:bodyPr>
          <a:lstStyle/>
          <a:p>
            <a:r>
              <a:rPr lang="en-GB" b="0">
                <a:ea typeface="+mj-lt"/>
                <a:cs typeface="+mj-lt"/>
              </a:rPr>
              <a:t>How Outlook Improves work </a:t>
            </a:r>
            <a:endParaRPr lang="en-US"/>
          </a:p>
        </p:txBody>
      </p:sp>
      <p:sp>
        <p:nvSpPr>
          <p:cNvPr id="4" name="Text Placeholder 3">
            <a:extLst>
              <a:ext uri="{FF2B5EF4-FFF2-40B4-BE49-F238E27FC236}">
                <a16:creationId xmlns:a16="http://schemas.microsoft.com/office/drawing/2014/main" id="{8AC5FDEF-0E2A-BE13-0AF3-CA7A5512D88D}"/>
              </a:ext>
            </a:extLst>
          </p:cNvPr>
          <p:cNvSpPr>
            <a:spLocks noGrp="1"/>
          </p:cNvSpPr>
          <p:nvPr>
            <p:ph type="body" sz="half" idx="2"/>
          </p:nvPr>
        </p:nvSpPr>
        <p:spPr>
          <a:xfrm>
            <a:off x="227242" y="2141733"/>
            <a:ext cx="5264282" cy="4038442"/>
          </a:xfrm>
        </p:spPr>
        <p:txBody>
          <a:bodyPr vert="horz" lIns="0" tIns="0" rIns="0" bIns="0" rtlCol="0" anchor="t">
            <a:normAutofit/>
          </a:bodyPr>
          <a:lstStyle/>
          <a:p>
            <a:r>
              <a:rPr lang="en-GB" sz="2800"/>
              <a:t>B</a:t>
            </a:r>
            <a:r>
              <a:rPr lang="en-GB" sz="2400"/>
              <a:t>enefits of Outlook</a:t>
            </a:r>
            <a:endParaRPr lang="en-US" sz="2400"/>
          </a:p>
          <a:p>
            <a:pPr marL="285750" indent="-285750">
              <a:buFont typeface="Arial"/>
              <a:buChar char="•"/>
            </a:pPr>
            <a:r>
              <a:rPr lang="en-GB" sz="2400">
                <a:ea typeface="+mn-lt"/>
                <a:cs typeface="+mn-lt"/>
              </a:rPr>
              <a:t>Reduces missed messages </a:t>
            </a:r>
            <a:endParaRPr lang="en-GB" sz="2400"/>
          </a:p>
          <a:p>
            <a:pPr marL="285750" indent="-285750">
              <a:buFont typeface="Arial"/>
              <a:buChar char="•"/>
            </a:pPr>
            <a:r>
              <a:rPr lang="en-GB" sz="2400">
                <a:ea typeface="+mn-lt"/>
                <a:cs typeface="+mn-lt"/>
              </a:rPr>
              <a:t>Improves communication between buildings </a:t>
            </a:r>
            <a:endParaRPr lang="en-GB" sz="2400"/>
          </a:p>
          <a:p>
            <a:pPr marL="285750" indent="-285750">
              <a:buFont typeface="Arial"/>
              <a:buChar char="•"/>
            </a:pPr>
            <a:r>
              <a:rPr lang="en-GB" sz="2400">
                <a:ea typeface="+mn-lt"/>
                <a:cs typeface="+mn-lt"/>
              </a:rPr>
              <a:t>Saves time </a:t>
            </a:r>
            <a:endParaRPr lang="en-GB" sz="2400"/>
          </a:p>
          <a:p>
            <a:pPr marL="285750" indent="-285750">
              <a:buFont typeface="Arial"/>
              <a:buChar char="•"/>
            </a:pPr>
            <a:r>
              <a:rPr lang="en-GB" sz="2400">
                <a:ea typeface="+mn-lt"/>
                <a:cs typeface="+mn-lt"/>
              </a:rPr>
              <a:t>Helps staff stay informed </a:t>
            </a:r>
            <a:endParaRPr lang="en-GB" sz="2400"/>
          </a:p>
          <a:p>
            <a:pPr marL="285750" indent="-285750">
              <a:buFont typeface="Arial"/>
              <a:buChar char="•"/>
            </a:pPr>
            <a:r>
              <a:rPr lang="en-GB" sz="2400">
                <a:ea typeface="+mn-lt"/>
                <a:cs typeface="+mn-lt"/>
              </a:rPr>
              <a:t>Makes teamwork easier</a:t>
            </a:r>
            <a:endParaRPr lang="en-GB" sz="2400"/>
          </a:p>
          <a:p>
            <a:endParaRPr lang="en-GB"/>
          </a:p>
        </p:txBody>
      </p:sp>
      <p:sp>
        <p:nvSpPr>
          <p:cNvPr id="5" name="Date Placeholder 4">
            <a:extLst>
              <a:ext uri="{FF2B5EF4-FFF2-40B4-BE49-F238E27FC236}">
                <a16:creationId xmlns:a16="http://schemas.microsoft.com/office/drawing/2014/main" id="{FDC03D20-2FE9-ECFB-DCAF-1A9B61DCD7DC}"/>
              </a:ext>
            </a:extLst>
          </p:cNvPr>
          <p:cNvSpPr>
            <a:spLocks noGrp="1"/>
          </p:cNvSpPr>
          <p:nvPr>
            <p:ph type="dt" sz="half" idx="10"/>
          </p:nvPr>
        </p:nvSpPr>
        <p:spPr/>
        <p:txBody>
          <a:bodyPr/>
          <a:lstStyle/>
          <a:p>
            <a:fld id="{00F3D66E-6751-47D7-A0B0-E1B69813A4DD}" type="datetime1">
              <a:t>6/14/2026</a:t>
            </a:fld>
            <a:endParaRPr lang="en-US"/>
          </a:p>
        </p:txBody>
      </p:sp>
      <p:sp>
        <p:nvSpPr>
          <p:cNvPr id="6" name="Footer Placeholder 5">
            <a:extLst>
              <a:ext uri="{FF2B5EF4-FFF2-40B4-BE49-F238E27FC236}">
                <a16:creationId xmlns:a16="http://schemas.microsoft.com/office/drawing/2014/main" id="{889CB451-36A2-0FBA-07BB-EDE3FD17AE9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86193DD-9D0C-235A-F5F6-75B67E09AEF8}"/>
              </a:ext>
            </a:extLst>
          </p:cNvPr>
          <p:cNvSpPr>
            <a:spLocks noGrp="1"/>
          </p:cNvSpPr>
          <p:nvPr>
            <p:ph type="sldNum" sz="quarter" idx="12"/>
          </p:nvPr>
        </p:nvSpPr>
        <p:spPr/>
        <p:txBody>
          <a:bodyPr/>
          <a:lstStyle/>
          <a:p>
            <a:fld id="{017DE1FC-E54A-4B87-A814-263D1E8654B2}" type="slidenum">
              <a:rPr lang="en-US" dirty="0"/>
              <a:t>4</a:t>
            </a:fld>
            <a:endParaRPr lang="en-US"/>
          </a:p>
        </p:txBody>
      </p:sp>
    </p:spTree>
    <p:extLst>
      <p:ext uri="{BB962C8B-B14F-4D97-AF65-F5344CB8AC3E}">
        <p14:creationId xmlns:p14="http://schemas.microsoft.com/office/powerpoint/2010/main" val="1063246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BBE0D-E597-89D3-AB07-2225ACA2A94F}"/>
              </a:ext>
            </a:extLst>
          </p:cNvPr>
          <p:cNvSpPr>
            <a:spLocks noGrp="1"/>
          </p:cNvSpPr>
          <p:nvPr>
            <p:ph type="title"/>
          </p:nvPr>
        </p:nvSpPr>
        <p:spPr>
          <a:xfrm>
            <a:off x="244692" y="221609"/>
            <a:ext cx="5066511" cy="2059726"/>
          </a:xfrm>
        </p:spPr>
        <p:txBody>
          <a:bodyPr/>
          <a:lstStyle/>
          <a:p>
            <a:r>
              <a:rPr lang="en-GB"/>
              <a:t>conclusion</a:t>
            </a:r>
          </a:p>
        </p:txBody>
      </p:sp>
      <p:sp>
        <p:nvSpPr>
          <p:cNvPr id="4" name="Text Placeholder 3">
            <a:extLst>
              <a:ext uri="{FF2B5EF4-FFF2-40B4-BE49-F238E27FC236}">
                <a16:creationId xmlns:a16="http://schemas.microsoft.com/office/drawing/2014/main" id="{62AA36D8-3A35-B0E1-8781-63F902523C09}"/>
              </a:ext>
            </a:extLst>
          </p:cNvPr>
          <p:cNvSpPr>
            <a:spLocks noGrp="1"/>
          </p:cNvSpPr>
          <p:nvPr>
            <p:ph type="body" sz="half" idx="2"/>
          </p:nvPr>
        </p:nvSpPr>
        <p:spPr>
          <a:xfrm>
            <a:off x="227241" y="2508190"/>
            <a:ext cx="3932237" cy="3811588"/>
          </a:xfrm>
        </p:spPr>
        <p:txBody>
          <a:bodyPr vert="horz" lIns="0" tIns="0" rIns="0" bIns="0" rtlCol="0" anchor="t">
            <a:normAutofit/>
          </a:bodyPr>
          <a:lstStyle/>
          <a:p>
            <a:pPr marL="285750" indent="-285750">
              <a:buFont typeface="Arial"/>
              <a:buChar char="•"/>
            </a:pPr>
            <a:r>
              <a:rPr lang="en-GB" sz="1800">
                <a:ea typeface="+mn-lt"/>
                <a:cs typeface="+mn-lt"/>
              </a:rPr>
              <a:t>Riverdale Nursing Home can use Microsoft Outlook to manage staff rotas and schedules </a:t>
            </a:r>
            <a:endParaRPr lang="en-GB" sz="1800" dirty="0"/>
          </a:p>
          <a:p>
            <a:pPr marL="285750" indent="-285750">
              <a:buFont typeface="Arial"/>
              <a:buChar char="•"/>
            </a:pPr>
            <a:endParaRPr lang="en-GB" sz="1800" dirty="0">
              <a:ea typeface="+mn-lt"/>
              <a:cs typeface="+mn-lt"/>
            </a:endParaRPr>
          </a:p>
          <a:p>
            <a:pPr marL="285750" indent="-285750">
              <a:buFont typeface="Arial"/>
              <a:buChar char="•"/>
            </a:pPr>
            <a:r>
              <a:rPr lang="en-GB" sz="1800">
                <a:ea typeface="+mn-lt"/>
                <a:cs typeface="+mn-lt"/>
              </a:rPr>
              <a:t>Managers can quickly update and share shift changes with staff </a:t>
            </a:r>
            <a:endParaRPr lang="en-GB" sz="1800" dirty="0"/>
          </a:p>
          <a:p>
            <a:pPr marL="285750" indent="-285750">
              <a:buFont typeface="Arial"/>
              <a:buChar char="•"/>
            </a:pPr>
            <a:endParaRPr lang="en-GB" sz="1800" dirty="0">
              <a:ea typeface="+mn-lt"/>
              <a:cs typeface="+mn-lt"/>
            </a:endParaRPr>
          </a:p>
          <a:p>
            <a:pPr marL="285750" indent="-285750">
              <a:buFont typeface="Arial"/>
              <a:buChar char="•"/>
            </a:pPr>
            <a:r>
              <a:rPr lang="en-GB" sz="1800">
                <a:ea typeface="+mn-lt"/>
                <a:cs typeface="+mn-lt"/>
              </a:rPr>
              <a:t>Staff can view their rota in real time on phone or computer</a:t>
            </a:r>
            <a:endParaRPr lang="en-GB" sz="1800"/>
          </a:p>
          <a:p>
            <a:endParaRPr lang="en-GB" dirty="0"/>
          </a:p>
        </p:txBody>
      </p:sp>
      <p:sp>
        <p:nvSpPr>
          <p:cNvPr id="5" name="Date Placeholder 4">
            <a:extLst>
              <a:ext uri="{FF2B5EF4-FFF2-40B4-BE49-F238E27FC236}">
                <a16:creationId xmlns:a16="http://schemas.microsoft.com/office/drawing/2014/main" id="{7E3625CC-9301-2397-6536-E59BEE9C01B1}"/>
              </a:ext>
            </a:extLst>
          </p:cNvPr>
          <p:cNvSpPr>
            <a:spLocks noGrp="1"/>
          </p:cNvSpPr>
          <p:nvPr>
            <p:ph type="dt" sz="half" idx="10"/>
          </p:nvPr>
        </p:nvSpPr>
        <p:spPr/>
        <p:txBody>
          <a:bodyPr/>
          <a:lstStyle/>
          <a:p>
            <a:fld id="{1878B10D-1EA0-428C-BA46-2D32CC890B28}" type="datetime1">
              <a:t>6/14/2026</a:t>
            </a:fld>
            <a:endParaRPr lang="en-US"/>
          </a:p>
        </p:txBody>
      </p:sp>
      <p:sp>
        <p:nvSpPr>
          <p:cNvPr id="6" name="Footer Placeholder 5">
            <a:extLst>
              <a:ext uri="{FF2B5EF4-FFF2-40B4-BE49-F238E27FC236}">
                <a16:creationId xmlns:a16="http://schemas.microsoft.com/office/drawing/2014/main" id="{571C085D-E7A1-C792-34A3-355CB7FE795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63A0927-AC4B-C7AC-AD32-51A9DA427733}"/>
              </a:ext>
            </a:extLst>
          </p:cNvPr>
          <p:cNvSpPr>
            <a:spLocks noGrp="1"/>
          </p:cNvSpPr>
          <p:nvPr>
            <p:ph type="sldNum" sz="quarter" idx="12"/>
          </p:nvPr>
        </p:nvSpPr>
        <p:spPr/>
        <p:txBody>
          <a:bodyPr/>
          <a:lstStyle/>
          <a:p>
            <a:fld id="{017DE1FC-E54A-4B87-A814-263D1E8654B2}" type="slidenum">
              <a:rPr lang="en-US" dirty="0"/>
              <a:t>5</a:t>
            </a:fld>
            <a:endParaRPr lang="en-US"/>
          </a:p>
        </p:txBody>
      </p:sp>
      <p:sp>
        <p:nvSpPr>
          <p:cNvPr id="10" name="TextBox 9">
            <a:extLst>
              <a:ext uri="{FF2B5EF4-FFF2-40B4-BE49-F238E27FC236}">
                <a16:creationId xmlns:a16="http://schemas.microsoft.com/office/drawing/2014/main" id="{45219388-64DF-DAD0-3A5E-F40F929EC809}"/>
              </a:ext>
            </a:extLst>
          </p:cNvPr>
          <p:cNvSpPr txBox="1"/>
          <p:nvPr/>
        </p:nvSpPr>
        <p:spPr>
          <a:xfrm>
            <a:off x="4774158" y="2139435"/>
            <a:ext cx="7337835"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a:t>
            </a:r>
            <a:endParaRPr lang="en-US">
              <a:ea typeface="+mn-lt"/>
              <a:cs typeface="+mn-lt"/>
            </a:endParaRPr>
          </a:p>
          <a:p>
            <a:r>
              <a:rPr lang="en-GB" sz="2400" dirty="0">
                <a:ea typeface="+mn-lt"/>
                <a:cs typeface="+mn-lt"/>
              </a:rPr>
              <a:t> In </a:t>
            </a:r>
            <a:r>
              <a:rPr lang="en-GB" sz="2400">
                <a:ea typeface="+mn-lt"/>
                <a:cs typeface="+mn-lt"/>
              </a:rPr>
              <a:t>conclusion</a:t>
            </a:r>
            <a:r>
              <a:rPr lang="en-GB" sz="2400" dirty="0">
                <a:ea typeface="+mn-lt"/>
                <a:cs typeface="+mn-lt"/>
              </a:rPr>
              <a:t>: </a:t>
            </a:r>
          </a:p>
          <a:p>
            <a:endParaRPr lang="en-GB" dirty="0">
              <a:ea typeface="+mn-lt"/>
              <a:cs typeface="+mn-lt"/>
            </a:endParaRPr>
          </a:p>
          <a:p>
            <a:r>
              <a:rPr lang="en-GB" sz="2400" dirty="0">
                <a:ea typeface="+mn-lt"/>
                <a:cs typeface="+mn-lt"/>
              </a:rPr>
              <a:t>Riverdale Nursing Home can use Microsoft Outlook to manage staff rotas and schedules easily  as It allows managers to update shifts quickly and share them instantly with staff. Staff can view their rota in real time and receive reminders for shifts and </a:t>
            </a:r>
            <a:r>
              <a:rPr lang="en-GB" sz="2400">
                <a:ea typeface="+mn-lt"/>
                <a:cs typeface="+mn-lt"/>
              </a:rPr>
              <a:t>meetings. Which improves communication all around.</a:t>
            </a:r>
            <a:endParaRPr lang="en-GB" sz="2400" dirty="0"/>
          </a:p>
        </p:txBody>
      </p:sp>
    </p:spTree>
    <p:extLst>
      <p:ext uri="{BB962C8B-B14F-4D97-AF65-F5344CB8AC3E}">
        <p14:creationId xmlns:p14="http://schemas.microsoft.com/office/powerpoint/2010/main" val="125126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E10F-0C07-93AD-3A75-9512E7D34714}"/>
              </a:ext>
            </a:extLst>
          </p:cNvPr>
          <p:cNvSpPr>
            <a:spLocks noGrp="1"/>
          </p:cNvSpPr>
          <p:nvPr>
            <p:ph type="title"/>
          </p:nvPr>
        </p:nvSpPr>
        <p:spPr>
          <a:xfrm>
            <a:off x="459913" y="116906"/>
            <a:ext cx="3932237" cy="1600200"/>
          </a:xfrm>
        </p:spPr>
        <p:txBody>
          <a:bodyPr/>
          <a:lstStyle/>
          <a:p>
            <a:r>
              <a:rPr lang="en-GB"/>
              <a:t>references</a:t>
            </a:r>
          </a:p>
        </p:txBody>
      </p:sp>
      <p:sp>
        <p:nvSpPr>
          <p:cNvPr id="4" name="Text Placeholder 3">
            <a:extLst>
              <a:ext uri="{FF2B5EF4-FFF2-40B4-BE49-F238E27FC236}">
                <a16:creationId xmlns:a16="http://schemas.microsoft.com/office/drawing/2014/main" id="{84133287-D803-5DC9-E35A-44CE0CF83ECB}"/>
              </a:ext>
            </a:extLst>
          </p:cNvPr>
          <p:cNvSpPr>
            <a:spLocks noGrp="1"/>
          </p:cNvSpPr>
          <p:nvPr>
            <p:ph type="body" sz="half" idx="2"/>
          </p:nvPr>
        </p:nvSpPr>
        <p:spPr>
          <a:xfrm>
            <a:off x="163258" y="2170816"/>
            <a:ext cx="5147945" cy="3922107"/>
          </a:xfrm>
        </p:spPr>
        <p:txBody>
          <a:bodyPr vert="horz" lIns="0" tIns="0" rIns="0" bIns="0" rtlCol="0" anchor="t">
            <a:normAutofit/>
          </a:bodyPr>
          <a:lstStyle/>
          <a:p>
            <a:r>
              <a:rPr lang="en-GB" b="1"/>
              <a:t>References</a:t>
            </a:r>
            <a:endParaRPr lang="en-US"/>
          </a:p>
          <a:p>
            <a:pPr marL="285750" indent="-285750">
              <a:buFont typeface="Arial"/>
              <a:buChar char="•"/>
            </a:pPr>
            <a:r>
              <a:rPr lang="en-GB">
                <a:ea typeface="+mn-lt"/>
                <a:cs typeface="+mn-lt"/>
              </a:rPr>
              <a:t>Microsoft (2024) </a:t>
            </a:r>
            <a:r>
              <a:rPr lang="en-GB" i="1">
                <a:ea typeface="+mn-lt"/>
                <a:cs typeface="+mn-lt"/>
              </a:rPr>
              <a:t>Microsoft Outlook</a:t>
            </a:r>
            <a:r>
              <a:rPr lang="en-GB">
                <a:ea typeface="+mn-lt"/>
                <a:cs typeface="+mn-lt"/>
              </a:rPr>
              <a:t>. </a:t>
            </a:r>
          </a:p>
          <a:p>
            <a:pPr marL="285750" indent="-285750">
              <a:buFont typeface="Arial"/>
              <a:buChar char="•"/>
            </a:pPr>
            <a:r>
              <a:rPr lang="en-GB">
                <a:ea typeface="+mn-lt"/>
                <a:cs typeface="+mn-lt"/>
              </a:rPr>
              <a:t>Microsoft (2024) </a:t>
            </a:r>
            <a:r>
              <a:rPr lang="en-GB" i="1">
                <a:ea typeface="+mn-lt"/>
                <a:cs typeface="+mn-lt"/>
              </a:rPr>
              <a:t>Microsoft 365</a:t>
            </a:r>
            <a:r>
              <a:rPr lang="en-GB">
                <a:ea typeface="+mn-lt"/>
                <a:cs typeface="+mn-lt"/>
              </a:rPr>
              <a:t>. </a:t>
            </a:r>
          </a:p>
          <a:p>
            <a:pPr marL="285750" indent="-285750">
              <a:buFont typeface="Arial"/>
              <a:buChar char="•"/>
            </a:pPr>
            <a:r>
              <a:rPr lang="en-GB">
                <a:ea typeface="+mn-lt"/>
                <a:cs typeface="+mn-lt"/>
              </a:rPr>
              <a:t>Laudon, K.C. and Laudon, J.P. (2022) </a:t>
            </a:r>
            <a:r>
              <a:rPr lang="en-GB" i="1">
                <a:ea typeface="+mn-lt"/>
                <a:cs typeface="+mn-lt"/>
              </a:rPr>
              <a:t>Management Information Systems: Managing the Digital Firm</a:t>
            </a:r>
            <a:r>
              <a:rPr lang="en-GB">
                <a:ea typeface="+mn-lt"/>
                <a:cs typeface="+mn-lt"/>
              </a:rPr>
              <a:t>. </a:t>
            </a:r>
          </a:p>
          <a:p>
            <a:pPr marL="285750" indent="-285750">
              <a:buFont typeface="Arial"/>
              <a:buChar char="•"/>
            </a:pPr>
            <a:r>
              <a:rPr lang="en-GB">
                <a:ea typeface="+mn-lt"/>
                <a:cs typeface="+mn-lt"/>
              </a:rPr>
              <a:t>Stair, R. and Reynolds, G. (2021) </a:t>
            </a:r>
            <a:r>
              <a:rPr lang="en-GB" i="1">
                <a:ea typeface="+mn-lt"/>
                <a:cs typeface="+mn-lt"/>
              </a:rPr>
              <a:t>Principles of Information Systems</a:t>
            </a:r>
            <a:r>
              <a:rPr lang="en-GB">
                <a:ea typeface="+mn-lt"/>
                <a:cs typeface="+mn-lt"/>
              </a:rPr>
              <a:t>.</a:t>
            </a:r>
          </a:p>
          <a:p>
            <a:endParaRPr lang="en-GB"/>
          </a:p>
        </p:txBody>
      </p:sp>
      <p:sp>
        <p:nvSpPr>
          <p:cNvPr id="5" name="Date Placeholder 4">
            <a:extLst>
              <a:ext uri="{FF2B5EF4-FFF2-40B4-BE49-F238E27FC236}">
                <a16:creationId xmlns:a16="http://schemas.microsoft.com/office/drawing/2014/main" id="{7116B803-B477-1EA8-35DA-B60A46E5BC7F}"/>
              </a:ext>
            </a:extLst>
          </p:cNvPr>
          <p:cNvSpPr>
            <a:spLocks noGrp="1"/>
          </p:cNvSpPr>
          <p:nvPr>
            <p:ph type="dt" sz="half" idx="10"/>
          </p:nvPr>
        </p:nvSpPr>
        <p:spPr/>
        <p:txBody>
          <a:bodyPr/>
          <a:lstStyle/>
          <a:p>
            <a:fld id="{05809F45-9A80-48DD-9053-6DF2B37AA93D}" type="datetime1">
              <a:t>6/14/2026</a:t>
            </a:fld>
            <a:endParaRPr lang="en-US"/>
          </a:p>
        </p:txBody>
      </p:sp>
      <p:sp>
        <p:nvSpPr>
          <p:cNvPr id="6" name="Footer Placeholder 5">
            <a:extLst>
              <a:ext uri="{FF2B5EF4-FFF2-40B4-BE49-F238E27FC236}">
                <a16:creationId xmlns:a16="http://schemas.microsoft.com/office/drawing/2014/main" id="{4FBE8EE5-CFB6-6322-2EFE-094BB0B357EE}"/>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A2A22F4-D497-982F-A426-C0126C66F300}"/>
              </a:ext>
            </a:extLst>
          </p:cNvPr>
          <p:cNvSpPr>
            <a:spLocks noGrp="1"/>
          </p:cNvSpPr>
          <p:nvPr>
            <p:ph type="sldNum" sz="quarter" idx="12"/>
          </p:nvPr>
        </p:nvSpPr>
        <p:spPr/>
        <p:txBody>
          <a:bodyPr/>
          <a:lstStyle/>
          <a:p>
            <a:fld id="{017DE1FC-E54A-4B87-A814-263D1E8654B2}" type="slidenum">
              <a:rPr lang="en-US" dirty="0"/>
              <a:t>6</a:t>
            </a:fld>
            <a:endParaRPr lang="en-US"/>
          </a:p>
        </p:txBody>
      </p:sp>
    </p:spTree>
    <p:extLst>
      <p:ext uri="{BB962C8B-B14F-4D97-AF65-F5344CB8AC3E}">
        <p14:creationId xmlns:p14="http://schemas.microsoft.com/office/powerpoint/2010/main" val="1722284394"/>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5</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GradientRiseVTI</vt:lpstr>
      <vt:lpstr> at Riverdale Nursing Home</vt:lpstr>
      <vt:lpstr> outlook</vt:lpstr>
      <vt:lpstr>Why outlook is suitable?</vt:lpstr>
      <vt:lpstr>How Outlook Improves work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cp:revision>
  <dcterms:created xsi:type="dcterms:W3CDTF">2026-06-09T12:23:51Z</dcterms:created>
  <dcterms:modified xsi:type="dcterms:W3CDTF">2026-06-14T18:48:48Z</dcterms:modified>
</cp:coreProperties>
</file>