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4" r:id="rId5"/>
    <p:sldId id="258" r:id="rId6"/>
    <p:sldId id="259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EF268-BDE9-437C-8792-24C69A173F02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CA7A7-1A73-4207-ABA6-2365D59D49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55C18-F93B-44E1-8897-BAD1AAF10223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6A348-2431-4A22-8FE9-C5981D1911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6E63B-E0C2-459F-870E-27AC8171F2AB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A0398-4267-4811-91C8-7A700AFFB1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274DF-DD01-4ABA-924E-4612A31922F4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C68B-2F9A-46A1-9850-DF29F7CE06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9DEA9-775A-4A80-8812-8C1540A1DA94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0EDBA-D9F1-417E-BA82-36C030EFAF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0280C-D4D4-41B8-AC30-ABA6FB519F4D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4B188-765C-4E3C-95A3-9C1141507A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06488-E3EC-45E5-9B68-C72CC429621D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B1826-CAC1-45EB-B45C-22C00E90B9D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200CA-49B9-4EC9-B0CE-78470F009989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90E0C-F0B2-488A-9380-8EBB2E0C6C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632D9-C9AC-49E2-BAB2-9BA864C174EB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96FB0-497A-4ED2-8017-ED98130DA1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11719-68B7-4EEF-94CF-690A32D048BD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12ACCB-D8CF-456B-97EC-2850E5B1E4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6BCE9-679C-4909-8700-1C2BA6725D87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14115-0785-40E4-8355-95FDCC711B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5B783DD-856F-4119-9835-D7971D790012}" type="datetimeFigureOut">
              <a:rPr lang="en-GB"/>
              <a:pPr>
                <a:defRPr/>
              </a:pPr>
              <a:t>19/10/2011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BF2AF1-36A3-4389-A4EF-F6957E9AD6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Normans, Anglo-Normans, and the expansion of territorial power</a:t>
            </a:r>
            <a:endParaRPr lang="en-GB" dirty="0"/>
          </a:p>
        </p:txBody>
      </p:sp>
      <p:pic>
        <p:nvPicPr>
          <p:cNvPr id="13317" name="Picture 5" descr="Normandy 2009 012"/>
          <p:cNvPicPr>
            <a:picLocks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909763" y="2133600"/>
            <a:ext cx="5322887" cy="39925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4424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700338" y="404813"/>
            <a:ext cx="5040312" cy="36036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/>
              <a:t>Norman Lands by 1130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Conquest of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700" cy="452596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King Harold defeats </a:t>
            </a:r>
            <a:r>
              <a:rPr lang="en-GB" dirty="0" err="1" smtClean="0"/>
              <a:t>Tostig</a:t>
            </a:r>
            <a:r>
              <a:rPr lang="en-GB" dirty="0" smtClean="0"/>
              <a:t> &amp; his brother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William prepares over the summer of 1066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Harold’s army tired and forced to travel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Hastings kills many of the elite of Anglo-Saxon England. Decisive, but not entirely complete conquest.</a:t>
            </a:r>
            <a:endParaRPr lang="en-GB" dirty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 l="45358"/>
          <a:stretch>
            <a:fillRect/>
          </a:stretch>
        </p:blipFill>
        <p:spPr bwMode="auto">
          <a:xfrm>
            <a:off x="5292725" y="1196975"/>
            <a:ext cx="3240088" cy="534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0975" y="0"/>
            <a:ext cx="96932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Harrying of the North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3573463"/>
            <a:ext cx="8147050" cy="25527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William moves to crush Danes and rebels who sack York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Violent response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Depth of destruction debated BUT shows Norman control and power</a:t>
            </a:r>
            <a:endParaRPr lang="en-GB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 l="7011" t="10982" r="17389" b="50000"/>
          <a:stretch>
            <a:fillRect/>
          </a:stretch>
        </p:blipFill>
        <p:spPr bwMode="auto">
          <a:xfrm>
            <a:off x="1258888" y="1341438"/>
            <a:ext cx="6265862" cy="196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Steps to Consolidation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827463" cy="45259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Wales and the borders (Marches, in red) calmed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Opposition in the 1070s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Peace determined by William’s personal actions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Control requires change at the top</a:t>
            </a:r>
            <a:endParaRPr lang="en-GB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557338"/>
            <a:ext cx="3683000" cy="395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Taking Territory: Removing the Native Nobility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7900" y="1600200"/>
            <a:ext cx="3898900" cy="45259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Expanded by seizing estates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Natives replaced with fewer Norman nobles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Some Normans v. rich e.g. Odo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A </a:t>
            </a:r>
            <a:r>
              <a:rPr lang="en-GB" dirty="0" err="1" smtClean="0"/>
              <a:t>tenurial</a:t>
            </a:r>
            <a:r>
              <a:rPr lang="en-GB" dirty="0" smtClean="0"/>
              <a:t> revolution?</a:t>
            </a:r>
            <a:endParaRPr lang="en-GB" dirty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 l="27405" r="27235" b="13974"/>
          <a:stretch>
            <a:fillRect/>
          </a:stretch>
        </p:blipFill>
        <p:spPr bwMode="auto">
          <a:xfrm>
            <a:off x="1042988" y="1484313"/>
            <a:ext cx="34575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2138" cy="1143000"/>
          </a:xfrm>
        </p:spPr>
        <p:txBody>
          <a:bodyPr/>
          <a:lstStyle/>
          <a:p>
            <a:r>
              <a:rPr lang="en-GB" smtClean="0"/>
              <a:t>Building Castles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538538" cy="4525963"/>
          </a:xfrm>
        </p:spPr>
        <p:txBody>
          <a:bodyPr/>
          <a:lstStyle/>
          <a:p>
            <a:r>
              <a:rPr lang="en-GB" smtClean="0"/>
              <a:t>Favoured method of Norman control</a:t>
            </a:r>
          </a:p>
          <a:p>
            <a:r>
              <a:rPr lang="en-GB" smtClean="0"/>
              <a:t>Motte-and-bailey, then stone</a:t>
            </a:r>
          </a:p>
          <a:p>
            <a:r>
              <a:rPr lang="en-GB" smtClean="0"/>
              <a:t>1086 = 70 castles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260350"/>
            <a:ext cx="252095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/>
          <a:srcRect t="17357"/>
          <a:stretch>
            <a:fillRect/>
          </a:stretch>
        </p:blipFill>
        <p:spPr bwMode="auto">
          <a:xfrm>
            <a:off x="4284663" y="3284538"/>
            <a:ext cx="352425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Use of Religion in Expansion and Conquest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0563" y="1600200"/>
            <a:ext cx="4186237" cy="452596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Some monasteries sacked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Corruption replaced with reform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Native personnel replaced with foreign (loyal) candidates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Some Anglo-Saxon saints ousted</a:t>
            </a:r>
            <a:endParaRPr lang="en-GB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2205038"/>
            <a:ext cx="3803650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169</Words>
  <Application>Microsoft Office PowerPoint</Application>
  <PresentationFormat>On-screen Show (4:3)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Calibri</vt:lpstr>
      <vt:lpstr>Arial</vt:lpstr>
      <vt:lpstr>Office Theme</vt:lpstr>
      <vt:lpstr>Normans, Anglo-Normans, and the expansion of territorial power</vt:lpstr>
      <vt:lpstr>Slide 2</vt:lpstr>
      <vt:lpstr>The Conquest of England</vt:lpstr>
      <vt:lpstr>Slide 4</vt:lpstr>
      <vt:lpstr>The Harrying of the North</vt:lpstr>
      <vt:lpstr>Steps to Consolidation</vt:lpstr>
      <vt:lpstr>Taking Territory: Removing the Native Nobility</vt:lpstr>
      <vt:lpstr>Building Castles</vt:lpstr>
      <vt:lpstr>The Use of Religion in Expansion and Conquest 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Normans, Anglo-Normans, and the expansion of territorial power</dc:title>
  <dc:creator> </dc:creator>
  <cp:lastModifiedBy>sb015</cp:lastModifiedBy>
  <cp:revision>15</cp:revision>
  <dcterms:created xsi:type="dcterms:W3CDTF">2011-10-18T14:47:10Z</dcterms:created>
  <dcterms:modified xsi:type="dcterms:W3CDTF">2011-10-19T09:32:50Z</dcterms:modified>
</cp:coreProperties>
</file>