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3"/>
  </p:notesMasterIdLst>
  <p:sldIdLst>
    <p:sldId id="256" r:id="rId2"/>
  </p:sldIdLst>
  <p:sldSz cx="43891200" cy="32918400"/>
  <p:notesSz cx="6858000" cy="9144000"/>
  <p:embeddedFontLst>
    <p:embeddedFont>
      <p:font typeface="Oswald" panose="020B0604020202020204" charset="0"/>
      <p:regular r:id="rId4"/>
      <p:bold r:id="rId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hawkins2019@outlook.com" initials="s" lastIdx="1" clrIdx="0">
    <p:extLst>
      <p:ext uri="{19B8F6BF-5375-455C-9EA6-DF929625EA0E}">
        <p15:presenceInfo xmlns:p15="http://schemas.microsoft.com/office/powerpoint/2012/main" userId="ed5dc6b8152c84f4"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2B6B9C5D-E0D9-4F76-B2F2-259311C1D97B}">
  <a:tblStyle styleId="{2B6B9C5D-E0D9-4F76-B2F2-259311C1D97B}"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77" d="100"/>
          <a:sy n="77" d="100"/>
        </p:scale>
        <p:origin x="-12820" y="-34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notesMaster" Target="notesMasters/notesMaster1.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commentAuthors" Target="commentAuthors.xml"/><Relationship Id="rId5" Type="http://schemas.openxmlformats.org/officeDocument/2006/relationships/font" Target="fonts/font2.fntdata"/><Relationship Id="rId10" Type="http://schemas.openxmlformats.org/officeDocument/2006/relationships/tableStyles" Target="tableStyles.xml"/><Relationship Id="rId4" Type="http://schemas.openxmlformats.org/officeDocument/2006/relationships/font" Target="fonts/font1.fntdata"/><Relationship Id="rId9"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1143309"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SzPts val="1400"/>
              <a:buChar char="●"/>
              <a:defRPr sz="1100"/>
            </a:lvl1pPr>
            <a:lvl2pPr marL="914400" lvl="1" indent="-317500">
              <a:spcBef>
                <a:spcPts val="0"/>
              </a:spcBef>
              <a:spcAft>
                <a:spcPts val="0"/>
              </a:spcAft>
              <a:buSzPts val="1400"/>
              <a:buChar char="○"/>
              <a:defRPr sz="1100"/>
            </a:lvl2pPr>
            <a:lvl3pPr marL="1371600" lvl="2" indent="-317500">
              <a:spcBef>
                <a:spcPts val="0"/>
              </a:spcBef>
              <a:spcAft>
                <a:spcPts val="0"/>
              </a:spcAft>
              <a:buSzPts val="1400"/>
              <a:buChar char="■"/>
              <a:defRPr sz="1100"/>
            </a:lvl3pPr>
            <a:lvl4pPr marL="1828800" lvl="3" indent="-317500">
              <a:spcBef>
                <a:spcPts val="0"/>
              </a:spcBef>
              <a:spcAft>
                <a:spcPts val="0"/>
              </a:spcAft>
              <a:buSzPts val="1400"/>
              <a:buChar char="●"/>
              <a:defRPr sz="1100"/>
            </a:lvl4pPr>
            <a:lvl5pPr marL="2286000" lvl="4" indent="-317500">
              <a:spcBef>
                <a:spcPts val="0"/>
              </a:spcBef>
              <a:spcAft>
                <a:spcPts val="0"/>
              </a:spcAft>
              <a:buSzPts val="1400"/>
              <a:buChar char="○"/>
              <a:defRPr sz="1100"/>
            </a:lvl5pPr>
            <a:lvl6pPr marL="2743200" lvl="5" indent="-317500">
              <a:spcBef>
                <a:spcPts val="0"/>
              </a:spcBef>
              <a:spcAft>
                <a:spcPts val="0"/>
              </a:spcAft>
              <a:buSzPts val="1400"/>
              <a:buChar char="■"/>
              <a:defRPr sz="1100"/>
            </a:lvl6pPr>
            <a:lvl7pPr marL="3200400" lvl="6" indent="-317500">
              <a:spcBef>
                <a:spcPts val="0"/>
              </a:spcBef>
              <a:spcAft>
                <a:spcPts val="0"/>
              </a:spcAft>
              <a:buSzPts val="1400"/>
              <a:buChar char="●"/>
              <a:defRPr sz="1100"/>
            </a:lvl7pPr>
            <a:lvl8pPr marL="3657600" lvl="7" indent="-317500">
              <a:spcBef>
                <a:spcPts val="0"/>
              </a:spcBef>
              <a:spcAft>
                <a:spcPts val="0"/>
              </a:spcAft>
              <a:buSzPts val="1400"/>
              <a:buChar char="○"/>
              <a:defRPr sz="1100"/>
            </a:lvl8pPr>
            <a:lvl9pPr marL="4114800" lvl="8" indent="-317500">
              <a:spcBef>
                <a:spcPts val="0"/>
              </a:spcBef>
              <a:spcAft>
                <a:spcPts val="0"/>
              </a:spcAft>
              <a:buSzPts val="14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free-power-point-templates.com/presentation-poster-templates/"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1"/>
        <p:cNvGrpSpPr/>
        <p:nvPr/>
      </p:nvGrpSpPr>
      <p:grpSpPr>
        <a:xfrm>
          <a:off x="0" y="0"/>
          <a:ext cx="0" cy="0"/>
          <a:chOff x="0" y="0"/>
          <a:chExt cx="0" cy="0"/>
        </a:xfrm>
      </p:grpSpPr>
      <p:sp>
        <p:nvSpPr>
          <p:cNvPr id="52" name="Google Shape;52;p:notes"/>
          <p:cNvSpPr>
            <a:spLocks noGrp="1" noRot="1" noChangeAspect="1"/>
          </p:cNvSpPr>
          <p:nvPr>
            <p:ph type="sldImg" idx="2"/>
          </p:nvPr>
        </p:nvSpPr>
        <p:spPr>
          <a:xfrm>
            <a:off x="1143000" y="685800"/>
            <a:ext cx="4572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3" name="Google Shape;53;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solidFill>
                  <a:schemeClr val="dk1"/>
                </a:solidFill>
              </a:rPr>
              <a:t>You can add your presentation notes here. This presentation template for research posters is fully editable so text, graphics and content can be updated to fit your own research needs.</a:t>
            </a: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Clr>
                <a:schemeClr val="dk1"/>
              </a:buClr>
              <a:buSzPts val="1100"/>
              <a:buFont typeface="Arial"/>
              <a:buNone/>
            </a:pPr>
            <a:endParaRPr dirty="0">
              <a:solidFill>
                <a:schemeClr val="dk1"/>
              </a:solidFill>
            </a:endParaRPr>
          </a:p>
          <a:p>
            <a:pPr marL="0" lvl="0" indent="0" algn="l" rtl="0">
              <a:spcBef>
                <a:spcPts val="0"/>
              </a:spcBef>
              <a:spcAft>
                <a:spcPts val="0"/>
              </a:spcAft>
              <a:buNone/>
            </a:pPr>
            <a:r>
              <a:rPr lang="en" dirty="0">
                <a:solidFill>
                  <a:schemeClr val="dk1"/>
                </a:solidFill>
              </a:rPr>
              <a:t>Download more </a:t>
            </a:r>
            <a:r>
              <a:rPr lang="en" u="sng" dirty="0">
                <a:solidFill>
                  <a:schemeClr val="accent5"/>
                </a:solidFill>
                <a:hlinkClick r:id="rId3"/>
              </a:rPr>
              <a:t>poster presentation templates</a:t>
            </a:r>
            <a:r>
              <a:rPr lang="en" dirty="0">
                <a:solidFill>
                  <a:schemeClr val="dk1"/>
                </a:solidFill>
              </a:rPr>
              <a:t> from FPPT.com</a:t>
            </a:r>
            <a:endParaRPr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www.free-power-point-templates.com/"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1496200" y="4765280"/>
            <a:ext cx="40899001" cy="131367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7700"/>
              <a:buNone/>
              <a:defRPr sz="27700"/>
            </a:lvl1pPr>
            <a:lvl2pPr lvl="1" algn="ctr">
              <a:spcBef>
                <a:spcPts val="0"/>
              </a:spcBef>
              <a:spcAft>
                <a:spcPts val="0"/>
              </a:spcAft>
              <a:buSzPts val="27700"/>
              <a:buNone/>
              <a:defRPr sz="27700"/>
            </a:lvl2pPr>
            <a:lvl3pPr lvl="2" algn="ctr">
              <a:spcBef>
                <a:spcPts val="0"/>
              </a:spcBef>
              <a:spcAft>
                <a:spcPts val="0"/>
              </a:spcAft>
              <a:buSzPts val="27700"/>
              <a:buNone/>
              <a:defRPr sz="27700"/>
            </a:lvl3pPr>
            <a:lvl4pPr lvl="3" algn="ctr">
              <a:spcBef>
                <a:spcPts val="0"/>
              </a:spcBef>
              <a:spcAft>
                <a:spcPts val="0"/>
              </a:spcAft>
              <a:buSzPts val="27700"/>
              <a:buNone/>
              <a:defRPr sz="27700"/>
            </a:lvl4pPr>
            <a:lvl5pPr lvl="4" algn="ctr">
              <a:spcBef>
                <a:spcPts val="0"/>
              </a:spcBef>
              <a:spcAft>
                <a:spcPts val="0"/>
              </a:spcAft>
              <a:buSzPts val="27700"/>
              <a:buNone/>
              <a:defRPr sz="27700"/>
            </a:lvl5pPr>
            <a:lvl6pPr lvl="5" algn="ctr">
              <a:spcBef>
                <a:spcPts val="0"/>
              </a:spcBef>
              <a:spcAft>
                <a:spcPts val="0"/>
              </a:spcAft>
              <a:buSzPts val="27700"/>
              <a:buNone/>
              <a:defRPr sz="27700"/>
            </a:lvl6pPr>
            <a:lvl7pPr lvl="6" algn="ctr">
              <a:spcBef>
                <a:spcPts val="0"/>
              </a:spcBef>
              <a:spcAft>
                <a:spcPts val="0"/>
              </a:spcAft>
              <a:buSzPts val="27700"/>
              <a:buNone/>
              <a:defRPr sz="27700"/>
            </a:lvl7pPr>
            <a:lvl8pPr lvl="7" algn="ctr">
              <a:spcBef>
                <a:spcPts val="0"/>
              </a:spcBef>
              <a:spcAft>
                <a:spcPts val="0"/>
              </a:spcAft>
              <a:buSzPts val="27700"/>
              <a:buNone/>
              <a:defRPr sz="27700"/>
            </a:lvl8pPr>
            <a:lvl9pPr lvl="8" algn="ctr">
              <a:spcBef>
                <a:spcPts val="0"/>
              </a:spcBef>
              <a:spcAft>
                <a:spcPts val="0"/>
              </a:spcAft>
              <a:buSzPts val="27700"/>
              <a:buNone/>
              <a:defRPr sz="27700"/>
            </a:lvl9pPr>
          </a:lstStyle>
          <a:p>
            <a:endParaRPr/>
          </a:p>
        </p:txBody>
      </p:sp>
      <p:sp>
        <p:nvSpPr>
          <p:cNvPr id="11" name="Google Shape;11;p2"/>
          <p:cNvSpPr txBox="1">
            <a:spLocks noGrp="1"/>
          </p:cNvSpPr>
          <p:nvPr>
            <p:ph type="subTitle" idx="1"/>
          </p:nvPr>
        </p:nvSpPr>
        <p:spPr>
          <a:xfrm>
            <a:off x="1496160" y="18138400"/>
            <a:ext cx="40899001" cy="5072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4900"/>
              <a:buNone/>
              <a:defRPr sz="14900"/>
            </a:lvl1pPr>
            <a:lvl2pPr lvl="1" algn="ctr">
              <a:lnSpc>
                <a:spcPct val="100000"/>
              </a:lnSpc>
              <a:spcBef>
                <a:spcPts val="0"/>
              </a:spcBef>
              <a:spcAft>
                <a:spcPts val="0"/>
              </a:spcAft>
              <a:buSzPts val="14900"/>
              <a:buNone/>
              <a:defRPr sz="14900"/>
            </a:lvl2pPr>
            <a:lvl3pPr lvl="2" algn="ctr">
              <a:lnSpc>
                <a:spcPct val="100000"/>
              </a:lnSpc>
              <a:spcBef>
                <a:spcPts val="0"/>
              </a:spcBef>
              <a:spcAft>
                <a:spcPts val="0"/>
              </a:spcAft>
              <a:buSzPts val="14900"/>
              <a:buNone/>
              <a:defRPr sz="14900"/>
            </a:lvl3pPr>
            <a:lvl4pPr lvl="3" algn="ctr">
              <a:lnSpc>
                <a:spcPct val="100000"/>
              </a:lnSpc>
              <a:spcBef>
                <a:spcPts val="0"/>
              </a:spcBef>
              <a:spcAft>
                <a:spcPts val="0"/>
              </a:spcAft>
              <a:buSzPts val="14900"/>
              <a:buNone/>
              <a:defRPr sz="14900"/>
            </a:lvl4pPr>
            <a:lvl5pPr lvl="4" algn="ctr">
              <a:lnSpc>
                <a:spcPct val="100000"/>
              </a:lnSpc>
              <a:spcBef>
                <a:spcPts val="0"/>
              </a:spcBef>
              <a:spcAft>
                <a:spcPts val="0"/>
              </a:spcAft>
              <a:buSzPts val="14900"/>
              <a:buNone/>
              <a:defRPr sz="14900"/>
            </a:lvl5pPr>
            <a:lvl6pPr lvl="5" algn="ctr">
              <a:lnSpc>
                <a:spcPct val="100000"/>
              </a:lnSpc>
              <a:spcBef>
                <a:spcPts val="0"/>
              </a:spcBef>
              <a:spcAft>
                <a:spcPts val="0"/>
              </a:spcAft>
              <a:buSzPts val="14900"/>
              <a:buNone/>
              <a:defRPr sz="14900"/>
            </a:lvl6pPr>
            <a:lvl7pPr lvl="6" algn="ctr">
              <a:lnSpc>
                <a:spcPct val="100000"/>
              </a:lnSpc>
              <a:spcBef>
                <a:spcPts val="0"/>
              </a:spcBef>
              <a:spcAft>
                <a:spcPts val="0"/>
              </a:spcAft>
              <a:buSzPts val="14900"/>
              <a:buNone/>
              <a:defRPr sz="14900"/>
            </a:lvl7pPr>
            <a:lvl8pPr lvl="7" algn="ctr">
              <a:lnSpc>
                <a:spcPct val="100000"/>
              </a:lnSpc>
              <a:spcBef>
                <a:spcPts val="0"/>
              </a:spcBef>
              <a:spcAft>
                <a:spcPts val="0"/>
              </a:spcAft>
              <a:buSzPts val="14900"/>
              <a:buNone/>
              <a:defRPr sz="14900"/>
            </a:lvl8pPr>
            <a:lvl9pPr lvl="8" algn="ctr">
              <a:lnSpc>
                <a:spcPct val="100000"/>
              </a:lnSpc>
              <a:spcBef>
                <a:spcPts val="0"/>
              </a:spcBef>
              <a:spcAft>
                <a:spcPts val="0"/>
              </a:spcAft>
              <a:buSzPts val="14900"/>
              <a:buNone/>
              <a:defRPr sz="14900"/>
            </a:lvl9pPr>
          </a:lstStyle>
          <a:p>
            <a:endParaRPr/>
          </a:p>
        </p:txBody>
      </p:sp>
      <p:sp>
        <p:nvSpPr>
          <p:cNvPr id="12" name="Google Shape;12;p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1496160" y="13765441"/>
            <a:ext cx="40899001" cy="5387400"/>
          </a:xfrm>
          <a:prstGeom prst="rect">
            <a:avLst/>
          </a:prstGeom>
        </p:spPr>
        <p:txBody>
          <a:bodyPr spcFirstLastPara="1" wrap="square" lIns="487600" tIns="487600" rIns="487600" bIns="487600" anchor="ctr" anchorCtr="0">
            <a:noAutofit/>
          </a:bodyPr>
          <a:lstStyle>
            <a:lvl1pPr lvl="0" algn="ctr">
              <a:spcBef>
                <a:spcPts val="0"/>
              </a:spcBef>
              <a:spcAft>
                <a:spcPts val="0"/>
              </a:spcAft>
              <a:buSzPts val="19200"/>
              <a:buNone/>
              <a:defRPr sz="19200"/>
            </a:lvl1pPr>
            <a:lvl2pPr lvl="1" algn="ctr">
              <a:spcBef>
                <a:spcPts val="0"/>
              </a:spcBef>
              <a:spcAft>
                <a:spcPts val="0"/>
              </a:spcAft>
              <a:buSzPts val="19200"/>
              <a:buNone/>
              <a:defRPr sz="19200"/>
            </a:lvl2pPr>
            <a:lvl3pPr lvl="2" algn="ctr">
              <a:spcBef>
                <a:spcPts val="0"/>
              </a:spcBef>
              <a:spcAft>
                <a:spcPts val="0"/>
              </a:spcAft>
              <a:buSzPts val="19200"/>
              <a:buNone/>
              <a:defRPr sz="19200"/>
            </a:lvl3pPr>
            <a:lvl4pPr lvl="3" algn="ctr">
              <a:spcBef>
                <a:spcPts val="0"/>
              </a:spcBef>
              <a:spcAft>
                <a:spcPts val="0"/>
              </a:spcAft>
              <a:buSzPts val="19200"/>
              <a:buNone/>
              <a:defRPr sz="19200"/>
            </a:lvl4pPr>
            <a:lvl5pPr lvl="4" algn="ctr">
              <a:spcBef>
                <a:spcPts val="0"/>
              </a:spcBef>
              <a:spcAft>
                <a:spcPts val="0"/>
              </a:spcAft>
              <a:buSzPts val="19200"/>
              <a:buNone/>
              <a:defRPr sz="19200"/>
            </a:lvl5pPr>
            <a:lvl6pPr lvl="5" algn="ctr">
              <a:spcBef>
                <a:spcPts val="0"/>
              </a:spcBef>
              <a:spcAft>
                <a:spcPts val="0"/>
              </a:spcAft>
              <a:buSzPts val="19200"/>
              <a:buNone/>
              <a:defRPr sz="19200"/>
            </a:lvl6pPr>
            <a:lvl7pPr lvl="6" algn="ctr">
              <a:spcBef>
                <a:spcPts val="0"/>
              </a:spcBef>
              <a:spcAft>
                <a:spcPts val="0"/>
              </a:spcAft>
              <a:buSzPts val="19200"/>
              <a:buNone/>
              <a:defRPr sz="19200"/>
            </a:lvl7pPr>
            <a:lvl8pPr lvl="7" algn="ctr">
              <a:spcBef>
                <a:spcPts val="0"/>
              </a:spcBef>
              <a:spcAft>
                <a:spcPts val="0"/>
              </a:spcAft>
              <a:buSzPts val="19200"/>
              <a:buNone/>
              <a:defRPr sz="19200"/>
            </a:lvl8pPr>
            <a:lvl9pPr lvl="8" algn="ctr">
              <a:spcBef>
                <a:spcPts val="0"/>
              </a:spcBef>
              <a:spcAft>
                <a:spcPts val="0"/>
              </a:spcAft>
              <a:buSzPts val="19200"/>
              <a:buNone/>
              <a:defRPr sz="19200"/>
            </a:lvl9pPr>
          </a:lstStyle>
          <a:p>
            <a:endParaRPr/>
          </a:p>
        </p:txBody>
      </p:sp>
      <p:sp>
        <p:nvSpPr>
          <p:cNvPr id="15" name="Google Shape;15;p3"/>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18" name="Google Shape;18;p4"/>
          <p:cNvSpPr txBox="1">
            <a:spLocks noGrp="1"/>
          </p:cNvSpPr>
          <p:nvPr>
            <p:ph type="body" idx="1"/>
          </p:nvPr>
        </p:nvSpPr>
        <p:spPr>
          <a:xfrm>
            <a:off x="1496160" y="7375840"/>
            <a:ext cx="40899001" cy="21864900"/>
          </a:xfrm>
          <a:prstGeom prst="rect">
            <a:avLst/>
          </a:prstGeom>
        </p:spPr>
        <p:txBody>
          <a:bodyPr spcFirstLastPara="1" wrap="square" lIns="487600" tIns="487600" rIns="487600" bIns="487600" anchor="t"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19" name="Google Shape;19;p4"/>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2" name="Google Shape;22;p5"/>
          <p:cNvSpPr txBox="1">
            <a:spLocks noGrp="1"/>
          </p:cNvSpPr>
          <p:nvPr>
            <p:ph type="body" idx="1"/>
          </p:nvPr>
        </p:nvSpPr>
        <p:spPr>
          <a:xfrm>
            <a:off x="149616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3" name="Google Shape;23;p5"/>
          <p:cNvSpPr txBox="1">
            <a:spLocks noGrp="1"/>
          </p:cNvSpPr>
          <p:nvPr>
            <p:ph type="body" idx="2"/>
          </p:nvPr>
        </p:nvSpPr>
        <p:spPr>
          <a:xfrm>
            <a:off x="23195520" y="7375840"/>
            <a:ext cx="19199399" cy="21864900"/>
          </a:xfrm>
          <a:prstGeom prst="rect">
            <a:avLst/>
          </a:prstGeom>
        </p:spPr>
        <p:txBody>
          <a:bodyPr spcFirstLastPara="1" wrap="square" lIns="487600" tIns="487600" rIns="487600" bIns="487600" anchor="t" anchorCtr="0">
            <a:noAutofit/>
          </a:bodyPr>
          <a:lstStyle>
            <a:lvl1pPr marL="457200" lvl="0" indent="-704850">
              <a:spcBef>
                <a:spcPts val="0"/>
              </a:spcBef>
              <a:spcAft>
                <a:spcPts val="0"/>
              </a:spcAft>
              <a:buSzPts val="7500"/>
              <a:buChar char="●"/>
              <a:defRPr sz="75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24" name="Google Shape;24;p5"/>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1496160" y="2848160"/>
            <a:ext cx="40899001" cy="3665400"/>
          </a:xfrm>
          <a:prstGeom prst="rect">
            <a:avLst/>
          </a:prstGeom>
        </p:spPr>
        <p:txBody>
          <a:bodyPr spcFirstLastPara="1" wrap="square" lIns="487600" tIns="487600" rIns="487600" bIns="487600" anchor="t" anchorCtr="0">
            <a:noAutofit/>
          </a:bodyPr>
          <a:lstStyle>
            <a:lvl1pPr lvl="0">
              <a:spcBef>
                <a:spcPts val="0"/>
              </a:spcBef>
              <a:spcAft>
                <a:spcPts val="0"/>
              </a:spcAft>
              <a:buSzPts val="14900"/>
              <a:buNone/>
              <a:defRPr/>
            </a:lvl1pPr>
            <a:lvl2pPr lvl="1">
              <a:spcBef>
                <a:spcPts val="0"/>
              </a:spcBef>
              <a:spcAft>
                <a:spcPts val="0"/>
              </a:spcAft>
              <a:buSzPts val="14900"/>
              <a:buNone/>
              <a:defRPr/>
            </a:lvl2pPr>
            <a:lvl3pPr lvl="2">
              <a:spcBef>
                <a:spcPts val="0"/>
              </a:spcBef>
              <a:spcAft>
                <a:spcPts val="0"/>
              </a:spcAft>
              <a:buSzPts val="14900"/>
              <a:buNone/>
              <a:defRPr/>
            </a:lvl3pPr>
            <a:lvl4pPr lvl="3">
              <a:spcBef>
                <a:spcPts val="0"/>
              </a:spcBef>
              <a:spcAft>
                <a:spcPts val="0"/>
              </a:spcAft>
              <a:buSzPts val="14900"/>
              <a:buNone/>
              <a:defRPr/>
            </a:lvl4pPr>
            <a:lvl5pPr lvl="4">
              <a:spcBef>
                <a:spcPts val="0"/>
              </a:spcBef>
              <a:spcAft>
                <a:spcPts val="0"/>
              </a:spcAft>
              <a:buSzPts val="14900"/>
              <a:buNone/>
              <a:defRPr/>
            </a:lvl5pPr>
            <a:lvl6pPr lvl="5">
              <a:spcBef>
                <a:spcPts val="0"/>
              </a:spcBef>
              <a:spcAft>
                <a:spcPts val="0"/>
              </a:spcAft>
              <a:buSzPts val="14900"/>
              <a:buNone/>
              <a:defRPr/>
            </a:lvl6pPr>
            <a:lvl7pPr lvl="6">
              <a:spcBef>
                <a:spcPts val="0"/>
              </a:spcBef>
              <a:spcAft>
                <a:spcPts val="0"/>
              </a:spcAft>
              <a:buSzPts val="14900"/>
              <a:buNone/>
              <a:defRPr/>
            </a:lvl7pPr>
            <a:lvl8pPr lvl="7">
              <a:spcBef>
                <a:spcPts val="0"/>
              </a:spcBef>
              <a:spcAft>
                <a:spcPts val="0"/>
              </a:spcAft>
              <a:buSzPts val="14900"/>
              <a:buNone/>
              <a:defRPr/>
            </a:lvl8pPr>
            <a:lvl9pPr lvl="8">
              <a:spcBef>
                <a:spcPts val="0"/>
              </a:spcBef>
              <a:spcAft>
                <a:spcPts val="0"/>
              </a:spcAft>
              <a:buSzPts val="14900"/>
              <a:buNone/>
              <a:defRPr/>
            </a:lvl9pPr>
          </a:lstStyle>
          <a:p>
            <a:endParaRPr/>
          </a:p>
        </p:txBody>
      </p:sp>
      <p:sp>
        <p:nvSpPr>
          <p:cNvPr id="27" name="Google Shape;27;p6"/>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1496160" y="3555840"/>
            <a:ext cx="13478401" cy="4836600"/>
          </a:xfrm>
          <a:prstGeom prst="rect">
            <a:avLst/>
          </a:prstGeom>
        </p:spPr>
        <p:txBody>
          <a:bodyPr spcFirstLastPara="1" wrap="square" lIns="487600" tIns="487600" rIns="487600" bIns="487600" anchor="b" anchorCtr="0">
            <a:noAutofit/>
          </a:bodyPr>
          <a:lstStyle>
            <a:lvl1pPr lvl="0">
              <a:spcBef>
                <a:spcPts val="0"/>
              </a:spcBef>
              <a:spcAft>
                <a:spcPts val="0"/>
              </a:spcAft>
              <a:buSzPts val="12800"/>
              <a:buNone/>
              <a:defRPr sz="12800"/>
            </a:lvl1pPr>
            <a:lvl2pPr lvl="1">
              <a:spcBef>
                <a:spcPts val="0"/>
              </a:spcBef>
              <a:spcAft>
                <a:spcPts val="0"/>
              </a:spcAft>
              <a:buSzPts val="12800"/>
              <a:buNone/>
              <a:defRPr sz="12800"/>
            </a:lvl2pPr>
            <a:lvl3pPr lvl="2">
              <a:spcBef>
                <a:spcPts val="0"/>
              </a:spcBef>
              <a:spcAft>
                <a:spcPts val="0"/>
              </a:spcAft>
              <a:buSzPts val="12800"/>
              <a:buNone/>
              <a:defRPr sz="12800"/>
            </a:lvl3pPr>
            <a:lvl4pPr lvl="3">
              <a:spcBef>
                <a:spcPts val="0"/>
              </a:spcBef>
              <a:spcAft>
                <a:spcPts val="0"/>
              </a:spcAft>
              <a:buSzPts val="12800"/>
              <a:buNone/>
              <a:defRPr sz="12800"/>
            </a:lvl4pPr>
            <a:lvl5pPr lvl="4">
              <a:spcBef>
                <a:spcPts val="0"/>
              </a:spcBef>
              <a:spcAft>
                <a:spcPts val="0"/>
              </a:spcAft>
              <a:buSzPts val="12800"/>
              <a:buNone/>
              <a:defRPr sz="12800"/>
            </a:lvl5pPr>
            <a:lvl6pPr lvl="5">
              <a:spcBef>
                <a:spcPts val="0"/>
              </a:spcBef>
              <a:spcAft>
                <a:spcPts val="0"/>
              </a:spcAft>
              <a:buSzPts val="12800"/>
              <a:buNone/>
              <a:defRPr sz="12800"/>
            </a:lvl6pPr>
            <a:lvl7pPr lvl="6">
              <a:spcBef>
                <a:spcPts val="0"/>
              </a:spcBef>
              <a:spcAft>
                <a:spcPts val="0"/>
              </a:spcAft>
              <a:buSzPts val="12800"/>
              <a:buNone/>
              <a:defRPr sz="12800"/>
            </a:lvl7pPr>
            <a:lvl8pPr lvl="7">
              <a:spcBef>
                <a:spcPts val="0"/>
              </a:spcBef>
              <a:spcAft>
                <a:spcPts val="0"/>
              </a:spcAft>
              <a:buSzPts val="12800"/>
              <a:buNone/>
              <a:defRPr sz="12800"/>
            </a:lvl8pPr>
            <a:lvl9pPr lvl="8">
              <a:spcBef>
                <a:spcPts val="0"/>
              </a:spcBef>
              <a:spcAft>
                <a:spcPts val="0"/>
              </a:spcAft>
              <a:buSzPts val="12800"/>
              <a:buNone/>
              <a:defRPr sz="12800"/>
            </a:lvl9pPr>
          </a:lstStyle>
          <a:p>
            <a:endParaRPr/>
          </a:p>
        </p:txBody>
      </p:sp>
      <p:sp>
        <p:nvSpPr>
          <p:cNvPr id="30" name="Google Shape;30;p7"/>
          <p:cNvSpPr txBox="1">
            <a:spLocks noGrp="1"/>
          </p:cNvSpPr>
          <p:nvPr>
            <p:ph type="body" idx="1"/>
          </p:nvPr>
        </p:nvSpPr>
        <p:spPr>
          <a:xfrm>
            <a:off x="1496160" y="8893440"/>
            <a:ext cx="13478401" cy="20348100"/>
          </a:xfrm>
          <a:prstGeom prst="rect">
            <a:avLst/>
          </a:prstGeom>
        </p:spPr>
        <p:txBody>
          <a:bodyPr spcFirstLastPara="1" wrap="square" lIns="487600" tIns="487600" rIns="487600" bIns="487600" anchor="t" anchorCtr="0">
            <a:noAutofit/>
          </a:bodyPr>
          <a:lstStyle>
            <a:lvl1pPr marL="457200" lvl="0" indent="-635000">
              <a:spcBef>
                <a:spcPts val="0"/>
              </a:spcBef>
              <a:spcAft>
                <a:spcPts val="0"/>
              </a:spcAft>
              <a:buSzPts val="6400"/>
              <a:buChar char="●"/>
              <a:defRPr sz="6400"/>
            </a:lvl1pPr>
            <a:lvl2pPr marL="914400" lvl="1" indent="-635000">
              <a:spcBef>
                <a:spcPts val="8500"/>
              </a:spcBef>
              <a:spcAft>
                <a:spcPts val="0"/>
              </a:spcAft>
              <a:buSzPts val="6400"/>
              <a:buChar char="○"/>
              <a:defRPr sz="6400"/>
            </a:lvl2pPr>
            <a:lvl3pPr marL="1371600" lvl="2" indent="-635000">
              <a:spcBef>
                <a:spcPts val="8500"/>
              </a:spcBef>
              <a:spcAft>
                <a:spcPts val="0"/>
              </a:spcAft>
              <a:buSzPts val="6400"/>
              <a:buChar char="■"/>
              <a:defRPr sz="6400"/>
            </a:lvl3pPr>
            <a:lvl4pPr marL="1828800" lvl="3" indent="-635000">
              <a:spcBef>
                <a:spcPts val="8500"/>
              </a:spcBef>
              <a:spcAft>
                <a:spcPts val="0"/>
              </a:spcAft>
              <a:buSzPts val="6400"/>
              <a:buChar char="●"/>
              <a:defRPr sz="6400"/>
            </a:lvl4pPr>
            <a:lvl5pPr marL="2286000" lvl="4" indent="-635000">
              <a:spcBef>
                <a:spcPts val="8500"/>
              </a:spcBef>
              <a:spcAft>
                <a:spcPts val="0"/>
              </a:spcAft>
              <a:buSzPts val="6400"/>
              <a:buChar char="○"/>
              <a:defRPr sz="6400"/>
            </a:lvl5pPr>
            <a:lvl6pPr marL="2743200" lvl="5" indent="-635000">
              <a:spcBef>
                <a:spcPts val="8500"/>
              </a:spcBef>
              <a:spcAft>
                <a:spcPts val="0"/>
              </a:spcAft>
              <a:buSzPts val="6400"/>
              <a:buChar char="■"/>
              <a:defRPr sz="6400"/>
            </a:lvl6pPr>
            <a:lvl7pPr marL="3200400" lvl="6" indent="-635000">
              <a:spcBef>
                <a:spcPts val="8500"/>
              </a:spcBef>
              <a:spcAft>
                <a:spcPts val="0"/>
              </a:spcAft>
              <a:buSzPts val="6400"/>
              <a:buChar char="●"/>
              <a:defRPr sz="6400"/>
            </a:lvl7pPr>
            <a:lvl8pPr marL="3657600" lvl="7" indent="-635000">
              <a:spcBef>
                <a:spcPts val="8500"/>
              </a:spcBef>
              <a:spcAft>
                <a:spcPts val="0"/>
              </a:spcAft>
              <a:buSzPts val="6400"/>
              <a:buChar char="○"/>
              <a:defRPr sz="6400"/>
            </a:lvl8pPr>
            <a:lvl9pPr marL="4114800" lvl="8" indent="-635000">
              <a:spcBef>
                <a:spcPts val="8500"/>
              </a:spcBef>
              <a:spcAft>
                <a:spcPts val="8500"/>
              </a:spcAft>
              <a:buSzPts val="6400"/>
              <a:buChar char="■"/>
              <a:defRPr sz="6400"/>
            </a:lvl9pPr>
          </a:lstStyle>
          <a:p>
            <a:endParaRPr/>
          </a:p>
        </p:txBody>
      </p:sp>
      <p:sp>
        <p:nvSpPr>
          <p:cNvPr id="31" name="Google Shape;31;p7"/>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2353200" y="2880960"/>
            <a:ext cx="30565501" cy="26181001"/>
          </a:xfrm>
          <a:prstGeom prst="rect">
            <a:avLst/>
          </a:prstGeom>
        </p:spPr>
        <p:txBody>
          <a:bodyPr spcFirstLastPara="1" wrap="square" lIns="487600" tIns="487600" rIns="487600" bIns="487600" anchor="ctr" anchorCtr="0">
            <a:noAutofit/>
          </a:bodyPr>
          <a:lstStyle>
            <a:lvl1pPr lvl="0">
              <a:spcBef>
                <a:spcPts val="0"/>
              </a:spcBef>
              <a:spcAft>
                <a:spcPts val="0"/>
              </a:spcAft>
              <a:buSzPts val="25600"/>
              <a:buNone/>
              <a:defRPr sz="25600"/>
            </a:lvl1pPr>
            <a:lvl2pPr lvl="1">
              <a:spcBef>
                <a:spcPts val="0"/>
              </a:spcBef>
              <a:spcAft>
                <a:spcPts val="0"/>
              </a:spcAft>
              <a:buSzPts val="25600"/>
              <a:buNone/>
              <a:defRPr sz="25600"/>
            </a:lvl2pPr>
            <a:lvl3pPr lvl="2">
              <a:spcBef>
                <a:spcPts val="0"/>
              </a:spcBef>
              <a:spcAft>
                <a:spcPts val="0"/>
              </a:spcAft>
              <a:buSzPts val="25600"/>
              <a:buNone/>
              <a:defRPr sz="25600"/>
            </a:lvl3pPr>
            <a:lvl4pPr lvl="3">
              <a:spcBef>
                <a:spcPts val="0"/>
              </a:spcBef>
              <a:spcAft>
                <a:spcPts val="0"/>
              </a:spcAft>
              <a:buSzPts val="25600"/>
              <a:buNone/>
              <a:defRPr sz="25600"/>
            </a:lvl4pPr>
            <a:lvl5pPr lvl="4">
              <a:spcBef>
                <a:spcPts val="0"/>
              </a:spcBef>
              <a:spcAft>
                <a:spcPts val="0"/>
              </a:spcAft>
              <a:buSzPts val="25600"/>
              <a:buNone/>
              <a:defRPr sz="25600"/>
            </a:lvl5pPr>
            <a:lvl6pPr lvl="5">
              <a:spcBef>
                <a:spcPts val="0"/>
              </a:spcBef>
              <a:spcAft>
                <a:spcPts val="0"/>
              </a:spcAft>
              <a:buSzPts val="25600"/>
              <a:buNone/>
              <a:defRPr sz="25600"/>
            </a:lvl6pPr>
            <a:lvl7pPr lvl="6">
              <a:spcBef>
                <a:spcPts val="0"/>
              </a:spcBef>
              <a:spcAft>
                <a:spcPts val="0"/>
              </a:spcAft>
              <a:buSzPts val="25600"/>
              <a:buNone/>
              <a:defRPr sz="25600"/>
            </a:lvl7pPr>
            <a:lvl8pPr lvl="7">
              <a:spcBef>
                <a:spcPts val="0"/>
              </a:spcBef>
              <a:spcAft>
                <a:spcPts val="0"/>
              </a:spcAft>
              <a:buSzPts val="25600"/>
              <a:buNone/>
              <a:defRPr sz="25600"/>
            </a:lvl8pPr>
            <a:lvl9pPr lvl="8">
              <a:spcBef>
                <a:spcPts val="0"/>
              </a:spcBef>
              <a:spcAft>
                <a:spcPts val="0"/>
              </a:spcAft>
              <a:buSzPts val="25600"/>
              <a:buNone/>
              <a:defRPr sz="25600"/>
            </a:lvl9pPr>
          </a:lstStyle>
          <a:p>
            <a:endParaRPr/>
          </a:p>
        </p:txBody>
      </p:sp>
      <p:sp>
        <p:nvSpPr>
          <p:cNvPr id="34" name="Google Shape;34;p8"/>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21945600" y="-800"/>
            <a:ext cx="21945600" cy="32918401"/>
          </a:xfrm>
          <a:prstGeom prst="rect">
            <a:avLst/>
          </a:prstGeom>
          <a:solidFill>
            <a:schemeClr val="lt2"/>
          </a:solidFill>
          <a:ln>
            <a:noFill/>
          </a:ln>
        </p:spPr>
        <p:txBody>
          <a:bodyPr spcFirstLastPara="1" wrap="square" lIns="487600" tIns="487600" rIns="487600" bIns="487600"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1274400" y="7892320"/>
            <a:ext cx="19416900" cy="94866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22400"/>
              <a:buNone/>
              <a:defRPr sz="22400"/>
            </a:lvl1pPr>
            <a:lvl2pPr lvl="1" algn="ctr">
              <a:spcBef>
                <a:spcPts val="0"/>
              </a:spcBef>
              <a:spcAft>
                <a:spcPts val="0"/>
              </a:spcAft>
              <a:buSzPts val="22400"/>
              <a:buNone/>
              <a:defRPr sz="22400"/>
            </a:lvl2pPr>
            <a:lvl3pPr lvl="2" algn="ctr">
              <a:spcBef>
                <a:spcPts val="0"/>
              </a:spcBef>
              <a:spcAft>
                <a:spcPts val="0"/>
              </a:spcAft>
              <a:buSzPts val="22400"/>
              <a:buNone/>
              <a:defRPr sz="22400"/>
            </a:lvl3pPr>
            <a:lvl4pPr lvl="3" algn="ctr">
              <a:spcBef>
                <a:spcPts val="0"/>
              </a:spcBef>
              <a:spcAft>
                <a:spcPts val="0"/>
              </a:spcAft>
              <a:buSzPts val="22400"/>
              <a:buNone/>
              <a:defRPr sz="22400"/>
            </a:lvl4pPr>
            <a:lvl5pPr lvl="4" algn="ctr">
              <a:spcBef>
                <a:spcPts val="0"/>
              </a:spcBef>
              <a:spcAft>
                <a:spcPts val="0"/>
              </a:spcAft>
              <a:buSzPts val="22400"/>
              <a:buNone/>
              <a:defRPr sz="22400"/>
            </a:lvl5pPr>
            <a:lvl6pPr lvl="5" algn="ctr">
              <a:spcBef>
                <a:spcPts val="0"/>
              </a:spcBef>
              <a:spcAft>
                <a:spcPts val="0"/>
              </a:spcAft>
              <a:buSzPts val="22400"/>
              <a:buNone/>
              <a:defRPr sz="22400"/>
            </a:lvl6pPr>
            <a:lvl7pPr lvl="6" algn="ctr">
              <a:spcBef>
                <a:spcPts val="0"/>
              </a:spcBef>
              <a:spcAft>
                <a:spcPts val="0"/>
              </a:spcAft>
              <a:buSzPts val="22400"/>
              <a:buNone/>
              <a:defRPr sz="22400"/>
            </a:lvl7pPr>
            <a:lvl8pPr lvl="7" algn="ctr">
              <a:spcBef>
                <a:spcPts val="0"/>
              </a:spcBef>
              <a:spcAft>
                <a:spcPts val="0"/>
              </a:spcAft>
              <a:buSzPts val="22400"/>
              <a:buNone/>
              <a:defRPr sz="22400"/>
            </a:lvl8pPr>
            <a:lvl9pPr lvl="8" algn="ctr">
              <a:spcBef>
                <a:spcPts val="0"/>
              </a:spcBef>
              <a:spcAft>
                <a:spcPts val="0"/>
              </a:spcAft>
              <a:buSzPts val="22400"/>
              <a:buNone/>
              <a:defRPr sz="22400"/>
            </a:lvl9pPr>
          </a:lstStyle>
          <a:p>
            <a:endParaRPr/>
          </a:p>
        </p:txBody>
      </p:sp>
      <p:sp>
        <p:nvSpPr>
          <p:cNvPr id="38" name="Google Shape;38;p9"/>
          <p:cNvSpPr txBox="1">
            <a:spLocks noGrp="1"/>
          </p:cNvSpPr>
          <p:nvPr>
            <p:ph type="subTitle" idx="1"/>
          </p:nvPr>
        </p:nvSpPr>
        <p:spPr>
          <a:xfrm>
            <a:off x="1274400" y="17939680"/>
            <a:ext cx="19416900" cy="7904700"/>
          </a:xfrm>
          <a:prstGeom prst="rect">
            <a:avLst/>
          </a:prstGeom>
        </p:spPr>
        <p:txBody>
          <a:bodyPr spcFirstLastPara="1" wrap="square" lIns="487600" tIns="487600" rIns="487600" bIns="487600" anchor="t" anchorCtr="0">
            <a:noAutofit/>
          </a:bodyPr>
          <a:lstStyle>
            <a:lvl1pPr lvl="0" algn="ctr">
              <a:lnSpc>
                <a:spcPct val="100000"/>
              </a:lnSpc>
              <a:spcBef>
                <a:spcPts val="0"/>
              </a:spcBef>
              <a:spcAft>
                <a:spcPts val="0"/>
              </a:spcAft>
              <a:buSzPts val="11200"/>
              <a:buNone/>
              <a:defRPr sz="11200"/>
            </a:lvl1pPr>
            <a:lvl2pPr lvl="1" algn="ctr">
              <a:lnSpc>
                <a:spcPct val="100000"/>
              </a:lnSpc>
              <a:spcBef>
                <a:spcPts val="0"/>
              </a:spcBef>
              <a:spcAft>
                <a:spcPts val="0"/>
              </a:spcAft>
              <a:buSzPts val="11200"/>
              <a:buNone/>
              <a:defRPr sz="11200"/>
            </a:lvl2pPr>
            <a:lvl3pPr lvl="2" algn="ctr">
              <a:lnSpc>
                <a:spcPct val="100000"/>
              </a:lnSpc>
              <a:spcBef>
                <a:spcPts val="0"/>
              </a:spcBef>
              <a:spcAft>
                <a:spcPts val="0"/>
              </a:spcAft>
              <a:buSzPts val="11200"/>
              <a:buNone/>
              <a:defRPr sz="11200"/>
            </a:lvl3pPr>
            <a:lvl4pPr lvl="3" algn="ctr">
              <a:lnSpc>
                <a:spcPct val="100000"/>
              </a:lnSpc>
              <a:spcBef>
                <a:spcPts val="0"/>
              </a:spcBef>
              <a:spcAft>
                <a:spcPts val="0"/>
              </a:spcAft>
              <a:buSzPts val="11200"/>
              <a:buNone/>
              <a:defRPr sz="11200"/>
            </a:lvl4pPr>
            <a:lvl5pPr lvl="4" algn="ctr">
              <a:lnSpc>
                <a:spcPct val="100000"/>
              </a:lnSpc>
              <a:spcBef>
                <a:spcPts val="0"/>
              </a:spcBef>
              <a:spcAft>
                <a:spcPts val="0"/>
              </a:spcAft>
              <a:buSzPts val="11200"/>
              <a:buNone/>
              <a:defRPr sz="11200"/>
            </a:lvl5pPr>
            <a:lvl6pPr lvl="5" algn="ctr">
              <a:lnSpc>
                <a:spcPct val="100000"/>
              </a:lnSpc>
              <a:spcBef>
                <a:spcPts val="0"/>
              </a:spcBef>
              <a:spcAft>
                <a:spcPts val="0"/>
              </a:spcAft>
              <a:buSzPts val="11200"/>
              <a:buNone/>
              <a:defRPr sz="11200"/>
            </a:lvl6pPr>
            <a:lvl7pPr lvl="6" algn="ctr">
              <a:lnSpc>
                <a:spcPct val="100000"/>
              </a:lnSpc>
              <a:spcBef>
                <a:spcPts val="0"/>
              </a:spcBef>
              <a:spcAft>
                <a:spcPts val="0"/>
              </a:spcAft>
              <a:buSzPts val="11200"/>
              <a:buNone/>
              <a:defRPr sz="11200"/>
            </a:lvl7pPr>
            <a:lvl8pPr lvl="7" algn="ctr">
              <a:lnSpc>
                <a:spcPct val="100000"/>
              </a:lnSpc>
              <a:spcBef>
                <a:spcPts val="0"/>
              </a:spcBef>
              <a:spcAft>
                <a:spcPts val="0"/>
              </a:spcAft>
              <a:buSzPts val="11200"/>
              <a:buNone/>
              <a:defRPr sz="11200"/>
            </a:lvl8pPr>
            <a:lvl9pPr lvl="8" algn="ctr">
              <a:lnSpc>
                <a:spcPct val="100000"/>
              </a:lnSpc>
              <a:spcBef>
                <a:spcPts val="0"/>
              </a:spcBef>
              <a:spcAft>
                <a:spcPts val="0"/>
              </a:spcAft>
              <a:buSzPts val="11200"/>
              <a:buNone/>
              <a:defRPr sz="11200"/>
            </a:lvl9pPr>
          </a:lstStyle>
          <a:p>
            <a:endParaRPr/>
          </a:p>
        </p:txBody>
      </p:sp>
      <p:sp>
        <p:nvSpPr>
          <p:cNvPr id="39" name="Google Shape;39;p9"/>
          <p:cNvSpPr txBox="1">
            <a:spLocks noGrp="1"/>
          </p:cNvSpPr>
          <p:nvPr>
            <p:ph type="body" idx="2"/>
          </p:nvPr>
        </p:nvSpPr>
        <p:spPr>
          <a:xfrm>
            <a:off x="23709600" y="4634080"/>
            <a:ext cx="18417601" cy="23648701"/>
          </a:xfrm>
          <a:prstGeom prst="rect">
            <a:avLst/>
          </a:prstGeom>
        </p:spPr>
        <p:txBody>
          <a:bodyPr spcFirstLastPara="1" wrap="square" lIns="487600" tIns="487600" rIns="487600" bIns="487600" anchor="ctr" anchorCtr="0">
            <a:noAutofit/>
          </a:bodyPr>
          <a:lstStyle>
            <a:lvl1pPr marL="457200" lvl="0" indent="-838200">
              <a:spcBef>
                <a:spcPts val="0"/>
              </a:spcBef>
              <a:spcAft>
                <a:spcPts val="0"/>
              </a:spcAft>
              <a:buSzPts val="9600"/>
              <a:buChar char="●"/>
              <a:defRPr/>
            </a:lvl1pPr>
            <a:lvl2pPr marL="914400" lvl="1" indent="-704850">
              <a:spcBef>
                <a:spcPts val="8500"/>
              </a:spcBef>
              <a:spcAft>
                <a:spcPts val="0"/>
              </a:spcAft>
              <a:buSzPts val="7500"/>
              <a:buChar char="○"/>
              <a:defRPr/>
            </a:lvl2pPr>
            <a:lvl3pPr marL="1371600" lvl="2" indent="-704850">
              <a:spcBef>
                <a:spcPts val="8500"/>
              </a:spcBef>
              <a:spcAft>
                <a:spcPts val="0"/>
              </a:spcAft>
              <a:buSzPts val="7500"/>
              <a:buChar char="■"/>
              <a:defRPr/>
            </a:lvl3pPr>
            <a:lvl4pPr marL="1828800" lvl="3" indent="-704850">
              <a:spcBef>
                <a:spcPts val="8500"/>
              </a:spcBef>
              <a:spcAft>
                <a:spcPts val="0"/>
              </a:spcAft>
              <a:buSzPts val="7500"/>
              <a:buChar char="●"/>
              <a:defRPr/>
            </a:lvl4pPr>
            <a:lvl5pPr marL="2286000" lvl="4" indent="-704850">
              <a:spcBef>
                <a:spcPts val="8500"/>
              </a:spcBef>
              <a:spcAft>
                <a:spcPts val="0"/>
              </a:spcAft>
              <a:buSzPts val="7500"/>
              <a:buChar char="○"/>
              <a:defRPr/>
            </a:lvl5pPr>
            <a:lvl6pPr marL="2743200" lvl="5" indent="-704850">
              <a:spcBef>
                <a:spcPts val="8500"/>
              </a:spcBef>
              <a:spcAft>
                <a:spcPts val="0"/>
              </a:spcAft>
              <a:buSzPts val="7500"/>
              <a:buChar char="■"/>
              <a:defRPr/>
            </a:lvl6pPr>
            <a:lvl7pPr marL="3200400" lvl="6" indent="-704850">
              <a:spcBef>
                <a:spcPts val="8500"/>
              </a:spcBef>
              <a:spcAft>
                <a:spcPts val="0"/>
              </a:spcAft>
              <a:buSzPts val="7500"/>
              <a:buChar char="●"/>
              <a:defRPr/>
            </a:lvl7pPr>
            <a:lvl8pPr marL="3657600" lvl="7" indent="-704850">
              <a:spcBef>
                <a:spcPts val="8500"/>
              </a:spcBef>
              <a:spcAft>
                <a:spcPts val="0"/>
              </a:spcAft>
              <a:buSzPts val="7500"/>
              <a:buChar char="○"/>
              <a:defRPr/>
            </a:lvl8pPr>
            <a:lvl9pPr marL="4114800" lvl="8" indent="-704850">
              <a:spcBef>
                <a:spcPts val="8500"/>
              </a:spcBef>
              <a:spcAft>
                <a:spcPts val="8500"/>
              </a:spcAft>
              <a:buSzPts val="7500"/>
              <a:buChar char="■"/>
              <a:defRPr/>
            </a:lvl9pPr>
          </a:lstStyle>
          <a:p>
            <a:endParaRPr/>
          </a:p>
        </p:txBody>
      </p:sp>
      <p:sp>
        <p:nvSpPr>
          <p:cNvPr id="40" name="Google Shape;40;p9"/>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1496160" y="27075681"/>
            <a:ext cx="28794299" cy="3872700"/>
          </a:xfrm>
          <a:prstGeom prst="rect">
            <a:avLst/>
          </a:prstGeom>
        </p:spPr>
        <p:txBody>
          <a:bodyPr spcFirstLastPara="1" wrap="square" lIns="487600" tIns="487600" rIns="487600" bIns="487600" anchor="ctr" anchorCtr="0">
            <a:noAutofit/>
          </a:bodyPr>
          <a:lstStyle>
            <a:lvl1pPr marL="457200" lvl="0" indent="-228600">
              <a:lnSpc>
                <a:spcPct val="100000"/>
              </a:lnSpc>
              <a:spcBef>
                <a:spcPts val="0"/>
              </a:spcBef>
              <a:spcAft>
                <a:spcPts val="0"/>
              </a:spcAft>
              <a:buSzPts val="9600"/>
              <a:buNone/>
              <a:defRPr/>
            </a:lvl1pPr>
          </a:lstStyle>
          <a:p>
            <a:endParaRPr/>
          </a:p>
        </p:txBody>
      </p:sp>
      <p:sp>
        <p:nvSpPr>
          <p:cNvPr id="43" name="Google Shape;43;p10"/>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1496160" y="7079200"/>
            <a:ext cx="40899001" cy="12566400"/>
          </a:xfrm>
          <a:prstGeom prst="rect">
            <a:avLst/>
          </a:prstGeom>
        </p:spPr>
        <p:txBody>
          <a:bodyPr spcFirstLastPara="1" wrap="square" lIns="487600" tIns="487600" rIns="487600" bIns="487600" anchor="b" anchorCtr="0">
            <a:noAutofit/>
          </a:bodyPr>
          <a:lstStyle>
            <a:lvl1pPr lvl="0" algn="ctr">
              <a:spcBef>
                <a:spcPts val="0"/>
              </a:spcBef>
              <a:spcAft>
                <a:spcPts val="0"/>
              </a:spcAft>
              <a:buSzPts val="64000"/>
              <a:buNone/>
              <a:defRPr sz="64000"/>
            </a:lvl1pPr>
            <a:lvl2pPr lvl="1" algn="ctr">
              <a:spcBef>
                <a:spcPts val="0"/>
              </a:spcBef>
              <a:spcAft>
                <a:spcPts val="0"/>
              </a:spcAft>
              <a:buSzPts val="64000"/>
              <a:buNone/>
              <a:defRPr sz="64000"/>
            </a:lvl2pPr>
            <a:lvl3pPr lvl="2" algn="ctr">
              <a:spcBef>
                <a:spcPts val="0"/>
              </a:spcBef>
              <a:spcAft>
                <a:spcPts val="0"/>
              </a:spcAft>
              <a:buSzPts val="64000"/>
              <a:buNone/>
              <a:defRPr sz="64000"/>
            </a:lvl3pPr>
            <a:lvl4pPr lvl="3" algn="ctr">
              <a:spcBef>
                <a:spcPts val="0"/>
              </a:spcBef>
              <a:spcAft>
                <a:spcPts val="0"/>
              </a:spcAft>
              <a:buSzPts val="64000"/>
              <a:buNone/>
              <a:defRPr sz="64000"/>
            </a:lvl4pPr>
            <a:lvl5pPr lvl="4" algn="ctr">
              <a:spcBef>
                <a:spcPts val="0"/>
              </a:spcBef>
              <a:spcAft>
                <a:spcPts val="0"/>
              </a:spcAft>
              <a:buSzPts val="64000"/>
              <a:buNone/>
              <a:defRPr sz="64000"/>
            </a:lvl5pPr>
            <a:lvl6pPr lvl="5" algn="ctr">
              <a:spcBef>
                <a:spcPts val="0"/>
              </a:spcBef>
              <a:spcAft>
                <a:spcPts val="0"/>
              </a:spcAft>
              <a:buSzPts val="64000"/>
              <a:buNone/>
              <a:defRPr sz="64000"/>
            </a:lvl6pPr>
            <a:lvl7pPr lvl="6" algn="ctr">
              <a:spcBef>
                <a:spcPts val="0"/>
              </a:spcBef>
              <a:spcAft>
                <a:spcPts val="0"/>
              </a:spcAft>
              <a:buSzPts val="64000"/>
              <a:buNone/>
              <a:defRPr sz="64000"/>
            </a:lvl7pPr>
            <a:lvl8pPr lvl="7" algn="ctr">
              <a:spcBef>
                <a:spcPts val="0"/>
              </a:spcBef>
              <a:spcAft>
                <a:spcPts val="0"/>
              </a:spcAft>
              <a:buSzPts val="64000"/>
              <a:buNone/>
              <a:defRPr sz="64000"/>
            </a:lvl8pPr>
            <a:lvl9pPr lvl="8" algn="ctr">
              <a:spcBef>
                <a:spcPts val="0"/>
              </a:spcBef>
              <a:spcAft>
                <a:spcPts val="0"/>
              </a:spcAft>
              <a:buSzPts val="64000"/>
              <a:buNone/>
              <a:defRPr sz="64000"/>
            </a:lvl9pPr>
          </a:lstStyle>
          <a:p>
            <a:r>
              <a:t>xx%</a:t>
            </a:r>
          </a:p>
        </p:txBody>
      </p:sp>
      <p:sp>
        <p:nvSpPr>
          <p:cNvPr id="46" name="Google Shape;46;p11"/>
          <p:cNvSpPr txBox="1">
            <a:spLocks noGrp="1"/>
          </p:cNvSpPr>
          <p:nvPr>
            <p:ph type="body" idx="1"/>
          </p:nvPr>
        </p:nvSpPr>
        <p:spPr>
          <a:xfrm>
            <a:off x="1496160" y="20174241"/>
            <a:ext cx="40899001" cy="8325000"/>
          </a:xfrm>
          <a:prstGeom prst="rect">
            <a:avLst/>
          </a:prstGeom>
        </p:spPr>
        <p:txBody>
          <a:bodyPr spcFirstLastPara="1" wrap="square" lIns="487600" tIns="487600" rIns="487600" bIns="487600" anchor="t" anchorCtr="0">
            <a:noAutofit/>
          </a:bodyPr>
          <a:lstStyle>
            <a:lvl1pPr marL="457200" lvl="0" indent="-838200" algn="ctr">
              <a:spcBef>
                <a:spcPts val="0"/>
              </a:spcBef>
              <a:spcAft>
                <a:spcPts val="0"/>
              </a:spcAft>
              <a:buSzPts val="9600"/>
              <a:buChar char="●"/>
              <a:defRPr/>
            </a:lvl1pPr>
            <a:lvl2pPr marL="914400" lvl="1" indent="-704850" algn="ctr">
              <a:spcBef>
                <a:spcPts val="8500"/>
              </a:spcBef>
              <a:spcAft>
                <a:spcPts val="0"/>
              </a:spcAft>
              <a:buSzPts val="7500"/>
              <a:buChar char="○"/>
              <a:defRPr/>
            </a:lvl2pPr>
            <a:lvl3pPr marL="1371600" lvl="2" indent="-704850" algn="ctr">
              <a:spcBef>
                <a:spcPts val="8500"/>
              </a:spcBef>
              <a:spcAft>
                <a:spcPts val="0"/>
              </a:spcAft>
              <a:buSzPts val="7500"/>
              <a:buChar char="■"/>
              <a:defRPr/>
            </a:lvl3pPr>
            <a:lvl4pPr marL="1828800" lvl="3" indent="-704850" algn="ctr">
              <a:spcBef>
                <a:spcPts val="8500"/>
              </a:spcBef>
              <a:spcAft>
                <a:spcPts val="0"/>
              </a:spcAft>
              <a:buSzPts val="7500"/>
              <a:buChar char="●"/>
              <a:defRPr/>
            </a:lvl4pPr>
            <a:lvl5pPr marL="2286000" lvl="4" indent="-704850" algn="ctr">
              <a:spcBef>
                <a:spcPts val="8500"/>
              </a:spcBef>
              <a:spcAft>
                <a:spcPts val="0"/>
              </a:spcAft>
              <a:buSzPts val="7500"/>
              <a:buChar char="○"/>
              <a:defRPr/>
            </a:lvl5pPr>
            <a:lvl6pPr marL="2743200" lvl="5" indent="-704850" algn="ctr">
              <a:spcBef>
                <a:spcPts val="8500"/>
              </a:spcBef>
              <a:spcAft>
                <a:spcPts val="0"/>
              </a:spcAft>
              <a:buSzPts val="7500"/>
              <a:buChar char="■"/>
              <a:defRPr/>
            </a:lvl6pPr>
            <a:lvl7pPr marL="3200400" lvl="6" indent="-704850" algn="ctr">
              <a:spcBef>
                <a:spcPts val="8500"/>
              </a:spcBef>
              <a:spcAft>
                <a:spcPts val="0"/>
              </a:spcAft>
              <a:buSzPts val="7500"/>
              <a:buChar char="●"/>
              <a:defRPr/>
            </a:lvl7pPr>
            <a:lvl8pPr marL="3657600" lvl="7" indent="-704850" algn="ctr">
              <a:spcBef>
                <a:spcPts val="8500"/>
              </a:spcBef>
              <a:spcAft>
                <a:spcPts val="0"/>
              </a:spcAft>
              <a:buSzPts val="7500"/>
              <a:buChar char="○"/>
              <a:defRPr/>
            </a:lvl8pPr>
            <a:lvl9pPr marL="4114800" lvl="8" indent="-704850" algn="ctr">
              <a:spcBef>
                <a:spcPts val="8500"/>
              </a:spcBef>
              <a:spcAft>
                <a:spcPts val="8500"/>
              </a:spcAft>
              <a:buSzPts val="7500"/>
              <a:buChar char="■"/>
              <a:defRPr/>
            </a:lvl9pPr>
          </a:lstStyle>
          <a:p>
            <a:endParaRPr/>
          </a:p>
        </p:txBody>
      </p:sp>
      <p:sp>
        <p:nvSpPr>
          <p:cNvPr id="47" name="Google Shape;47;p11"/>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40667797" y="29844588"/>
            <a:ext cx="2633700" cy="2519100"/>
          </a:xfrm>
          <a:prstGeom prst="rect">
            <a:avLst/>
          </a:prstGeom>
        </p:spPr>
        <p:txBody>
          <a:bodyPr spcFirstLastPara="1" wrap="square" lIns="487600" tIns="487600" rIns="487600" bIns="487600" anchor="ctr" anchorCtr="0">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
              <a:t>‹#›</a:t>
            </a:fld>
            <a:endParaRPr/>
          </a:p>
        </p:txBody>
      </p:sp>
      <p:pic>
        <p:nvPicPr>
          <p:cNvPr id="50" name="Google Shape;50;p12" descr="logo.png">
            <a:hlinkClick r:id="rId2"/>
          </p:cNvPr>
          <p:cNvPicPr preferRelativeResize="0"/>
          <p:nvPr/>
        </p:nvPicPr>
        <p:blipFill>
          <a:blip r:embed="rId3">
            <a:alphaModFix/>
          </a:blip>
          <a:stretch>
            <a:fillRect/>
          </a:stretch>
        </p:blipFill>
        <p:spPr>
          <a:xfrm>
            <a:off x="2347999" y="1143000"/>
            <a:ext cx="7177000" cy="2333400"/>
          </a:xfrm>
          <a:prstGeom prst="rect">
            <a:avLst/>
          </a:prstGeom>
          <a:noFill/>
          <a:ln>
            <a:noFill/>
          </a:ln>
        </p:spPr>
      </p:pic>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1496160" y="2848160"/>
            <a:ext cx="40899001" cy="3665400"/>
          </a:xfrm>
          <a:prstGeom prst="rect">
            <a:avLst/>
          </a:prstGeom>
          <a:noFill/>
          <a:ln>
            <a:noFill/>
          </a:ln>
        </p:spPr>
        <p:txBody>
          <a:bodyPr spcFirstLastPara="1" wrap="square" lIns="487600" tIns="487600" rIns="487600" bIns="487600" anchor="t" anchorCtr="0">
            <a:noAutofit/>
          </a:bodyPr>
          <a:lstStyle>
            <a:lvl1pPr lvl="0">
              <a:spcBef>
                <a:spcPts val="0"/>
              </a:spcBef>
              <a:spcAft>
                <a:spcPts val="0"/>
              </a:spcAft>
              <a:buClr>
                <a:schemeClr val="dk1"/>
              </a:buClr>
              <a:buSzPts val="14900"/>
              <a:buNone/>
              <a:defRPr sz="14900">
                <a:solidFill>
                  <a:schemeClr val="dk1"/>
                </a:solidFill>
              </a:defRPr>
            </a:lvl1pPr>
            <a:lvl2pPr lvl="1">
              <a:spcBef>
                <a:spcPts val="0"/>
              </a:spcBef>
              <a:spcAft>
                <a:spcPts val="0"/>
              </a:spcAft>
              <a:buClr>
                <a:schemeClr val="dk1"/>
              </a:buClr>
              <a:buSzPts val="14900"/>
              <a:buNone/>
              <a:defRPr sz="14900">
                <a:solidFill>
                  <a:schemeClr val="dk1"/>
                </a:solidFill>
              </a:defRPr>
            </a:lvl2pPr>
            <a:lvl3pPr lvl="2">
              <a:spcBef>
                <a:spcPts val="0"/>
              </a:spcBef>
              <a:spcAft>
                <a:spcPts val="0"/>
              </a:spcAft>
              <a:buClr>
                <a:schemeClr val="dk1"/>
              </a:buClr>
              <a:buSzPts val="14900"/>
              <a:buNone/>
              <a:defRPr sz="14900">
                <a:solidFill>
                  <a:schemeClr val="dk1"/>
                </a:solidFill>
              </a:defRPr>
            </a:lvl3pPr>
            <a:lvl4pPr lvl="3">
              <a:spcBef>
                <a:spcPts val="0"/>
              </a:spcBef>
              <a:spcAft>
                <a:spcPts val="0"/>
              </a:spcAft>
              <a:buClr>
                <a:schemeClr val="dk1"/>
              </a:buClr>
              <a:buSzPts val="14900"/>
              <a:buNone/>
              <a:defRPr sz="14900">
                <a:solidFill>
                  <a:schemeClr val="dk1"/>
                </a:solidFill>
              </a:defRPr>
            </a:lvl4pPr>
            <a:lvl5pPr lvl="4">
              <a:spcBef>
                <a:spcPts val="0"/>
              </a:spcBef>
              <a:spcAft>
                <a:spcPts val="0"/>
              </a:spcAft>
              <a:buClr>
                <a:schemeClr val="dk1"/>
              </a:buClr>
              <a:buSzPts val="14900"/>
              <a:buNone/>
              <a:defRPr sz="14900">
                <a:solidFill>
                  <a:schemeClr val="dk1"/>
                </a:solidFill>
              </a:defRPr>
            </a:lvl5pPr>
            <a:lvl6pPr lvl="5">
              <a:spcBef>
                <a:spcPts val="0"/>
              </a:spcBef>
              <a:spcAft>
                <a:spcPts val="0"/>
              </a:spcAft>
              <a:buClr>
                <a:schemeClr val="dk1"/>
              </a:buClr>
              <a:buSzPts val="14900"/>
              <a:buNone/>
              <a:defRPr sz="14900">
                <a:solidFill>
                  <a:schemeClr val="dk1"/>
                </a:solidFill>
              </a:defRPr>
            </a:lvl6pPr>
            <a:lvl7pPr lvl="6">
              <a:spcBef>
                <a:spcPts val="0"/>
              </a:spcBef>
              <a:spcAft>
                <a:spcPts val="0"/>
              </a:spcAft>
              <a:buClr>
                <a:schemeClr val="dk1"/>
              </a:buClr>
              <a:buSzPts val="14900"/>
              <a:buNone/>
              <a:defRPr sz="14900">
                <a:solidFill>
                  <a:schemeClr val="dk1"/>
                </a:solidFill>
              </a:defRPr>
            </a:lvl7pPr>
            <a:lvl8pPr lvl="7">
              <a:spcBef>
                <a:spcPts val="0"/>
              </a:spcBef>
              <a:spcAft>
                <a:spcPts val="0"/>
              </a:spcAft>
              <a:buClr>
                <a:schemeClr val="dk1"/>
              </a:buClr>
              <a:buSzPts val="14900"/>
              <a:buNone/>
              <a:defRPr sz="14900">
                <a:solidFill>
                  <a:schemeClr val="dk1"/>
                </a:solidFill>
              </a:defRPr>
            </a:lvl8pPr>
            <a:lvl9pPr lvl="8">
              <a:spcBef>
                <a:spcPts val="0"/>
              </a:spcBef>
              <a:spcAft>
                <a:spcPts val="0"/>
              </a:spcAft>
              <a:buClr>
                <a:schemeClr val="dk1"/>
              </a:buClr>
              <a:buSzPts val="14900"/>
              <a:buNone/>
              <a:defRPr sz="14900">
                <a:solidFill>
                  <a:schemeClr val="dk1"/>
                </a:solidFill>
              </a:defRPr>
            </a:lvl9pPr>
          </a:lstStyle>
          <a:p>
            <a:endParaRPr/>
          </a:p>
        </p:txBody>
      </p:sp>
      <p:sp>
        <p:nvSpPr>
          <p:cNvPr id="7" name="Google Shape;7;p1"/>
          <p:cNvSpPr txBox="1">
            <a:spLocks noGrp="1"/>
          </p:cNvSpPr>
          <p:nvPr>
            <p:ph type="body" idx="1"/>
          </p:nvPr>
        </p:nvSpPr>
        <p:spPr>
          <a:xfrm>
            <a:off x="1496160" y="7375840"/>
            <a:ext cx="40899001" cy="21864900"/>
          </a:xfrm>
          <a:prstGeom prst="rect">
            <a:avLst/>
          </a:prstGeom>
          <a:noFill/>
          <a:ln>
            <a:noFill/>
          </a:ln>
        </p:spPr>
        <p:txBody>
          <a:bodyPr spcFirstLastPara="1" wrap="square" lIns="487600" tIns="487600" rIns="487600" bIns="487600" anchor="t" anchorCtr="0">
            <a:noAutofit/>
          </a:bodyPr>
          <a:lstStyle>
            <a:lvl1pPr marL="457200" lvl="0" indent="-838200">
              <a:lnSpc>
                <a:spcPct val="115000"/>
              </a:lnSpc>
              <a:spcBef>
                <a:spcPts val="0"/>
              </a:spcBef>
              <a:spcAft>
                <a:spcPts val="0"/>
              </a:spcAft>
              <a:buClr>
                <a:schemeClr val="dk2"/>
              </a:buClr>
              <a:buSzPts val="9600"/>
              <a:buChar char="●"/>
              <a:defRPr sz="9600">
                <a:solidFill>
                  <a:schemeClr val="dk2"/>
                </a:solidFill>
              </a:defRPr>
            </a:lvl1pPr>
            <a:lvl2pPr marL="914400" lvl="1" indent="-704850">
              <a:lnSpc>
                <a:spcPct val="115000"/>
              </a:lnSpc>
              <a:spcBef>
                <a:spcPts val="8500"/>
              </a:spcBef>
              <a:spcAft>
                <a:spcPts val="0"/>
              </a:spcAft>
              <a:buClr>
                <a:schemeClr val="dk2"/>
              </a:buClr>
              <a:buSzPts val="7500"/>
              <a:buChar char="○"/>
              <a:defRPr sz="7500">
                <a:solidFill>
                  <a:schemeClr val="dk2"/>
                </a:solidFill>
              </a:defRPr>
            </a:lvl2pPr>
            <a:lvl3pPr marL="1371600" lvl="2" indent="-704850">
              <a:lnSpc>
                <a:spcPct val="115000"/>
              </a:lnSpc>
              <a:spcBef>
                <a:spcPts val="8500"/>
              </a:spcBef>
              <a:spcAft>
                <a:spcPts val="0"/>
              </a:spcAft>
              <a:buClr>
                <a:schemeClr val="dk2"/>
              </a:buClr>
              <a:buSzPts val="7500"/>
              <a:buChar char="■"/>
              <a:defRPr sz="7500">
                <a:solidFill>
                  <a:schemeClr val="dk2"/>
                </a:solidFill>
              </a:defRPr>
            </a:lvl3pPr>
            <a:lvl4pPr marL="1828800" lvl="3" indent="-704850">
              <a:lnSpc>
                <a:spcPct val="115000"/>
              </a:lnSpc>
              <a:spcBef>
                <a:spcPts val="8500"/>
              </a:spcBef>
              <a:spcAft>
                <a:spcPts val="0"/>
              </a:spcAft>
              <a:buClr>
                <a:schemeClr val="dk2"/>
              </a:buClr>
              <a:buSzPts val="7500"/>
              <a:buChar char="●"/>
              <a:defRPr sz="7500">
                <a:solidFill>
                  <a:schemeClr val="dk2"/>
                </a:solidFill>
              </a:defRPr>
            </a:lvl4pPr>
            <a:lvl5pPr marL="2286000" lvl="4" indent="-704850">
              <a:lnSpc>
                <a:spcPct val="115000"/>
              </a:lnSpc>
              <a:spcBef>
                <a:spcPts val="8500"/>
              </a:spcBef>
              <a:spcAft>
                <a:spcPts val="0"/>
              </a:spcAft>
              <a:buClr>
                <a:schemeClr val="dk2"/>
              </a:buClr>
              <a:buSzPts val="7500"/>
              <a:buChar char="○"/>
              <a:defRPr sz="7500">
                <a:solidFill>
                  <a:schemeClr val="dk2"/>
                </a:solidFill>
              </a:defRPr>
            </a:lvl5pPr>
            <a:lvl6pPr marL="2743200" lvl="5" indent="-704850">
              <a:lnSpc>
                <a:spcPct val="115000"/>
              </a:lnSpc>
              <a:spcBef>
                <a:spcPts val="8500"/>
              </a:spcBef>
              <a:spcAft>
                <a:spcPts val="0"/>
              </a:spcAft>
              <a:buClr>
                <a:schemeClr val="dk2"/>
              </a:buClr>
              <a:buSzPts val="7500"/>
              <a:buChar char="■"/>
              <a:defRPr sz="7500">
                <a:solidFill>
                  <a:schemeClr val="dk2"/>
                </a:solidFill>
              </a:defRPr>
            </a:lvl6pPr>
            <a:lvl7pPr marL="3200400" lvl="6" indent="-704850">
              <a:lnSpc>
                <a:spcPct val="115000"/>
              </a:lnSpc>
              <a:spcBef>
                <a:spcPts val="8500"/>
              </a:spcBef>
              <a:spcAft>
                <a:spcPts val="0"/>
              </a:spcAft>
              <a:buClr>
                <a:schemeClr val="dk2"/>
              </a:buClr>
              <a:buSzPts val="7500"/>
              <a:buChar char="●"/>
              <a:defRPr sz="7500">
                <a:solidFill>
                  <a:schemeClr val="dk2"/>
                </a:solidFill>
              </a:defRPr>
            </a:lvl7pPr>
            <a:lvl8pPr marL="3657600" lvl="7" indent="-704850">
              <a:lnSpc>
                <a:spcPct val="115000"/>
              </a:lnSpc>
              <a:spcBef>
                <a:spcPts val="8500"/>
              </a:spcBef>
              <a:spcAft>
                <a:spcPts val="0"/>
              </a:spcAft>
              <a:buClr>
                <a:schemeClr val="dk2"/>
              </a:buClr>
              <a:buSzPts val="7500"/>
              <a:buChar char="○"/>
              <a:defRPr sz="7500">
                <a:solidFill>
                  <a:schemeClr val="dk2"/>
                </a:solidFill>
              </a:defRPr>
            </a:lvl8pPr>
            <a:lvl9pPr marL="4114800" lvl="8" indent="-704850">
              <a:lnSpc>
                <a:spcPct val="115000"/>
              </a:lnSpc>
              <a:spcBef>
                <a:spcPts val="8500"/>
              </a:spcBef>
              <a:spcAft>
                <a:spcPts val="8500"/>
              </a:spcAft>
              <a:buClr>
                <a:schemeClr val="dk2"/>
              </a:buClr>
              <a:buSzPts val="7500"/>
              <a:buChar char="■"/>
              <a:defRPr sz="7500">
                <a:solidFill>
                  <a:schemeClr val="dk2"/>
                </a:solidFill>
              </a:defRPr>
            </a:lvl9pPr>
          </a:lstStyle>
          <a:p>
            <a:endParaRPr/>
          </a:p>
        </p:txBody>
      </p:sp>
      <p:sp>
        <p:nvSpPr>
          <p:cNvPr id="8" name="Google Shape;8;p1"/>
          <p:cNvSpPr txBox="1">
            <a:spLocks noGrp="1"/>
          </p:cNvSpPr>
          <p:nvPr>
            <p:ph type="sldNum" idx="12"/>
          </p:nvPr>
        </p:nvSpPr>
        <p:spPr>
          <a:xfrm>
            <a:off x="40667797" y="29844588"/>
            <a:ext cx="2633700" cy="2519100"/>
          </a:xfrm>
          <a:prstGeom prst="rect">
            <a:avLst/>
          </a:prstGeom>
          <a:noFill/>
          <a:ln>
            <a:noFill/>
          </a:ln>
        </p:spPr>
        <p:txBody>
          <a:bodyPr spcFirstLastPara="1" wrap="square" lIns="487600" tIns="487600" rIns="487600" bIns="487600" anchor="ctr" anchorCtr="0">
            <a:noAutofit/>
          </a:bodyPr>
          <a:lstStyle>
            <a:lvl1pPr lvl="0" algn="r">
              <a:buNone/>
              <a:defRPr sz="5300">
                <a:solidFill>
                  <a:schemeClr val="dk2"/>
                </a:solidFill>
              </a:defRPr>
            </a:lvl1pPr>
            <a:lvl2pPr lvl="1" algn="r">
              <a:buNone/>
              <a:defRPr sz="5300">
                <a:solidFill>
                  <a:schemeClr val="dk2"/>
                </a:solidFill>
              </a:defRPr>
            </a:lvl2pPr>
            <a:lvl3pPr lvl="2" algn="r">
              <a:buNone/>
              <a:defRPr sz="5300">
                <a:solidFill>
                  <a:schemeClr val="dk2"/>
                </a:solidFill>
              </a:defRPr>
            </a:lvl3pPr>
            <a:lvl4pPr lvl="3" algn="r">
              <a:buNone/>
              <a:defRPr sz="5300">
                <a:solidFill>
                  <a:schemeClr val="dk2"/>
                </a:solidFill>
              </a:defRPr>
            </a:lvl4pPr>
            <a:lvl5pPr lvl="4" algn="r">
              <a:buNone/>
              <a:defRPr sz="5300">
                <a:solidFill>
                  <a:schemeClr val="dk2"/>
                </a:solidFill>
              </a:defRPr>
            </a:lvl5pPr>
            <a:lvl6pPr lvl="5" algn="r">
              <a:buNone/>
              <a:defRPr sz="5300">
                <a:solidFill>
                  <a:schemeClr val="dk2"/>
                </a:solidFill>
              </a:defRPr>
            </a:lvl6pPr>
            <a:lvl7pPr lvl="6" algn="r">
              <a:buNone/>
              <a:defRPr sz="5300">
                <a:solidFill>
                  <a:schemeClr val="dk2"/>
                </a:solidFill>
              </a:defRPr>
            </a:lvl7pPr>
            <a:lvl8pPr lvl="7" algn="r">
              <a:buNone/>
              <a:defRPr sz="5300">
                <a:solidFill>
                  <a:schemeClr val="dk2"/>
                </a:solidFill>
              </a:defRPr>
            </a:lvl8pPr>
            <a:lvl9pPr lvl="8" algn="r">
              <a:buNone/>
              <a:defRPr sz="5300">
                <a:solidFill>
                  <a:schemeClr val="dk2"/>
                </a:solidFill>
              </a:defRPr>
            </a:lvl9pPr>
          </a:lstStyle>
          <a:p>
            <a:pPr marL="0" lvl="0" indent="0" algn="r" rtl="0">
              <a:spcBef>
                <a:spcPts val="0"/>
              </a:spcBef>
              <a:spcAft>
                <a:spcPts val="0"/>
              </a:spcAft>
              <a:buNone/>
            </a:pPr>
            <a:fld id="{00000000-1234-1234-1234-123412341234}" type="slidenum">
              <a:rPr lang="en"/>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en.wikipedia.org/wiki/University_of_Wales_Trinity_Saint_David" TargetMode="External"/><Relationship Id="rId3" Type="http://schemas.openxmlformats.org/officeDocument/2006/relationships/hyperlink" Target="https://www.codlrc.org/APA_7" TargetMode="External"/><Relationship Id="rId7"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uwtsd.ac.uk/library/student-essentials/referencing-handboo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434343"/>
        </a:solidFill>
        <a:effectLst/>
      </p:bgPr>
    </p:bg>
    <p:spTree>
      <p:nvGrpSpPr>
        <p:cNvPr id="1" name="Shape 54"/>
        <p:cNvGrpSpPr/>
        <p:nvPr/>
      </p:nvGrpSpPr>
      <p:grpSpPr>
        <a:xfrm>
          <a:off x="0" y="0"/>
          <a:ext cx="0" cy="0"/>
          <a:chOff x="0" y="0"/>
          <a:chExt cx="0" cy="0"/>
        </a:xfrm>
      </p:grpSpPr>
      <p:sp>
        <p:nvSpPr>
          <p:cNvPr id="55" name="Google Shape;55;p13"/>
          <p:cNvSpPr/>
          <p:nvPr/>
        </p:nvSpPr>
        <p:spPr>
          <a:xfrm>
            <a:off x="7083700" y="912100"/>
            <a:ext cx="359157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dirty="0"/>
          </a:p>
        </p:txBody>
      </p:sp>
      <p:sp>
        <p:nvSpPr>
          <p:cNvPr id="56" name="Google Shape;56;p13"/>
          <p:cNvSpPr/>
          <p:nvPr/>
        </p:nvSpPr>
        <p:spPr>
          <a:xfrm>
            <a:off x="1791425" y="911950"/>
            <a:ext cx="5025600" cy="4892400"/>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13"/>
          <p:cNvSpPr/>
          <p:nvPr/>
        </p:nvSpPr>
        <p:spPr>
          <a:xfrm>
            <a:off x="15032125" y="5454501"/>
            <a:ext cx="13879500" cy="26510399"/>
          </a:xfrm>
          <a:prstGeom prst="rect">
            <a:avLst/>
          </a:prstGeom>
          <a:solidFill>
            <a:srgbClr val="FFFFFF"/>
          </a:solidFill>
          <a:ln>
            <a:solidFill>
              <a:schemeClr val="tx1"/>
            </a:solidFill>
            <a:prstDash val="dash"/>
          </a:ln>
        </p:spPr>
        <p:txBody>
          <a:bodyPr spcFirstLastPara="1" wrap="square" lIns="91425" tIns="91425" rIns="91425" bIns="91425" anchor="ctr" anchorCtr="0">
            <a:noAutofit/>
          </a:bodyPr>
          <a:lstStyle/>
          <a:p>
            <a:pPr marL="0" lvl="0" indent="0" algn="l" rtl="0">
              <a:spcBef>
                <a:spcPts val="0"/>
              </a:spcBef>
              <a:spcAft>
                <a:spcPts val="0"/>
              </a:spcAft>
              <a:buClr>
                <a:srgbClr val="000000"/>
              </a:buClr>
              <a:buSzPts val="1100"/>
              <a:buFont typeface="Arial"/>
              <a:buNone/>
            </a:pPr>
            <a:endParaRPr dirty="0"/>
          </a:p>
        </p:txBody>
      </p:sp>
      <p:sp>
        <p:nvSpPr>
          <p:cNvPr id="58" name="Google Shape;58;p13"/>
          <p:cNvSpPr/>
          <p:nvPr/>
        </p:nvSpPr>
        <p:spPr>
          <a:xfrm>
            <a:off x="896478"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13"/>
          <p:cNvSpPr/>
          <p:nvPr/>
        </p:nvSpPr>
        <p:spPr>
          <a:xfrm>
            <a:off x="29077591" y="5454501"/>
            <a:ext cx="13879500" cy="26510399"/>
          </a:xfrm>
          <a:prstGeom prst="rect">
            <a:avLst/>
          </a:pr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60;p13"/>
          <p:cNvSpPr txBox="1"/>
          <p:nvPr/>
        </p:nvSpPr>
        <p:spPr>
          <a:xfrm>
            <a:off x="891800" y="1526245"/>
            <a:ext cx="30626338" cy="20340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GB" sz="7500" dirty="0">
                <a:solidFill>
                  <a:srgbClr val="FFFFFF"/>
                </a:solidFill>
                <a:latin typeface="Oswald"/>
                <a:ea typeface="Oswald"/>
                <a:cs typeface="Oswald"/>
                <a:sym typeface="Oswald"/>
              </a:rPr>
              <a:t>																</a:t>
            </a:r>
            <a:r>
              <a:rPr lang="en-GB" sz="7500" dirty="0">
                <a:solidFill>
                  <a:srgbClr val="FFFFFF"/>
                </a:solidFill>
                <a:latin typeface="Times New Roman" panose="02020603050405020304" pitchFamily="18" charset="0"/>
                <a:ea typeface="Oswald"/>
                <a:cs typeface="Times New Roman" panose="02020603050405020304" pitchFamily="18" charset="0"/>
                <a:sym typeface="Oswald"/>
              </a:rPr>
              <a:t>APA guide to referencing, 6</a:t>
            </a:r>
            <a:r>
              <a:rPr lang="en-GB" sz="7500" baseline="30000" dirty="0">
                <a:solidFill>
                  <a:srgbClr val="FFFFFF"/>
                </a:solidFill>
                <a:latin typeface="Times New Roman" panose="02020603050405020304" pitchFamily="18" charset="0"/>
                <a:ea typeface="Oswald"/>
                <a:cs typeface="Times New Roman" panose="02020603050405020304" pitchFamily="18" charset="0"/>
                <a:sym typeface="Oswald"/>
              </a:rPr>
              <a:t>th</a:t>
            </a:r>
            <a:r>
              <a:rPr lang="en-GB" sz="7500" dirty="0">
                <a:solidFill>
                  <a:srgbClr val="FFFFFF"/>
                </a:solidFill>
                <a:latin typeface="Times New Roman" panose="02020603050405020304" pitchFamily="18" charset="0"/>
                <a:ea typeface="Oswald"/>
                <a:cs typeface="Times New Roman" panose="02020603050405020304" pitchFamily="18" charset="0"/>
                <a:sym typeface="Oswald"/>
              </a:rPr>
              <a:t> edition</a:t>
            </a:r>
          </a:p>
          <a:p>
            <a:pPr marL="0" lvl="0" indent="0" algn="l" rtl="0">
              <a:lnSpc>
                <a:spcPct val="115000"/>
              </a:lnSpc>
              <a:spcBef>
                <a:spcPts val="0"/>
              </a:spcBef>
              <a:spcAft>
                <a:spcPts val="0"/>
              </a:spcAft>
              <a:buClr>
                <a:schemeClr val="dk1"/>
              </a:buClr>
              <a:buSzPts val="1100"/>
              <a:buFont typeface="Arial"/>
              <a:buNone/>
            </a:pPr>
            <a:r>
              <a:rPr lang="en-GB" sz="7500" dirty="0">
                <a:solidFill>
                  <a:srgbClr val="FFFFFF"/>
                </a:solidFill>
                <a:latin typeface="Times New Roman" panose="02020603050405020304" pitchFamily="18" charset="0"/>
                <a:ea typeface="Oswald"/>
                <a:cs typeface="Times New Roman" panose="02020603050405020304" pitchFamily="18" charset="0"/>
                <a:sym typeface="Oswald"/>
              </a:rPr>
              <a:t>																										</a:t>
            </a:r>
            <a:endParaRPr sz="7500" dirty="0">
              <a:solidFill>
                <a:srgbClr val="FFFFFF"/>
              </a:solidFill>
              <a:latin typeface="Times New Roman" panose="02020603050405020304" pitchFamily="18" charset="0"/>
              <a:ea typeface="Oswald"/>
              <a:cs typeface="Times New Roman" panose="02020603050405020304" pitchFamily="18" charset="0"/>
              <a:sym typeface="Oswald"/>
            </a:endParaRPr>
          </a:p>
          <a:p>
            <a:pPr marL="0" lvl="0" indent="0" algn="l" rtl="0">
              <a:spcBef>
                <a:spcPts val="0"/>
              </a:spcBef>
              <a:spcAft>
                <a:spcPts val="0"/>
              </a:spcAft>
              <a:buNone/>
            </a:pPr>
            <a:endParaRPr sz="9600" dirty="0">
              <a:latin typeface="Oswald"/>
              <a:ea typeface="Oswald"/>
              <a:cs typeface="Oswald"/>
              <a:sym typeface="Oswald"/>
            </a:endParaRPr>
          </a:p>
        </p:txBody>
      </p:sp>
      <p:sp>
        <p:nvSpPr>
          <p:cNvPr id="63" name="Google Shape;63;p13"/>
          <p:cNvSpPr txBox="1"/>
          <p:nvPr/>
        </p:nvSpPr>
        <p:spPr>
          <a:xfrm>
            <a:off x="1683850" y="8459504"/>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Oswald"/>
                <a:ea typeface="Oswald"/>
                <a:cs typeface="Oswald"/>
                <a:sym typeface="Oswald"/>
              </a:rPr>
              <a:t>				 Introduction</a:t>
            </a:r>
            <a:r>
              <a:rPr lang="en" sz="5400" b="1" dirty="0">
                <a:solidFill>
                  <a:srgbClr val="666666"/>
                </a:solidFill>
                <a:latin typeface="Times New Roman" panose="02020603050405020304" pitchFamily="18" charset="0"/>
                <a:ea typeface="Oswald"/>
                <a:cs typeface="Times New Roman" panose="02020603050405020304" pitchFamily="18" charset="0"/>
                <a:sym typeface="Oswald"/>
              </a:rPr>
              <a:t>.</a:t>
            </a: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64" name="Google Shape;64;p13"/>
          <p:cNvSpPr/>
          <p:nvPr/>
        </p:nvSpPr>
        <p:spPr>
          <a:xfrm>
            <a:off x="896450"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13"/>
          <p:cNvSpPr/>
          <p:nvPr/>
        </p:nvSpPr>
        <p:spPr>
          <a:xfrm>
            <a:off x="15030284"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chemeClr val="accent5"/>
              </a:solidFill>
            </a:endParaRPr>
          </a:p>
        </p:txBody>
      </p:sp>
      <p:sp>
        <p:nvSpPr>
          <p:cNvPr id="66" name="Google Shape;66;p13"/>
          <p:cNvSpPr/>
          <p:nvPr/>
        </p:nvSpPr>
        <p:spPr>
          <a:xfrm>
            <a:off x="29077591" y="31573800"/>
            <a:ext cx="13879500" cy="3912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13"/>
          <p:cNvSpPr txBox="1"/>
          <p:nvPr/>
        </p:nvSpPr>
        <p:spPr>
          <a:xfrm>
            <a:off x="2096147" y="16391733"/>
            <a:ext cx="9975105" cy="920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 sz="5400" b="1" dirty="0">
                <a:solidFill>
                  <a:srgbClr val="666666"/>
                </a:solidFill>
                <a:latin typeface="Times New Roman" panose="02020603050405020304" pitchFamily="18" charset="0"/>
                <a:ea typeface="Oswald"/>
                <a:cs typeface="Times New Roman" panose="02020603050405020304" pitchFamily="18" charset="0"/>
                <a:sym typeface="Oswald"/>
              </a:rPr>
              <a:t>			Why reference?</a:t>
            </a: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a:p>
            <a:pPr marL="0" lvl="0" indent="0" algn="l" rtl="0">
              <a:spcBef>
                <a:spcPts val="0"/>
              </a:spcBef>
              <a:spcAft>
                <a:spcPts val="0"/>
              </a:spcAft>
              <a:buNone/>
            </a:pPr>
            <a:endParaRPr dirty="0">
              <a:latin typeface="Times New Roman" panose="02020603050405020304" pitchFamily="18" charset="0"/>
              <a:ea typeface="Oswald"/>
              <a:cs typeface="Times New Roman" panose="02020603050405020304" pitchFamily="18" charset="0"/>
              <a:sym typeface="Oswald"/>
            </a:endParaRPr>
          </a:p>
        </p:txBody>
      </p:sp>
      <p:sp>
        <p:nvSpPr>
          <p:cNvPr id="68" name="Google Shape;68;p13"/>
          <p:cNvSpPr txBox="1"/>
          <p:nvPr/>
        </p:nvSpPr>
        <p:spPr>
          <a:xfrm>
            <a:off x="2554942" y="10101245"/>
            <a:ext cx="10285800" cy="64065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There are 4 recognised referencing styles at UWTSD, for different areas of study.</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Harvard</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IEEE</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MHRA</a:t>
            </a:r>
          </a:p>
          <a:p>
            <a:pPr marL="457200" lvl="0" indent="-457200" algn="l" rtl="0">
              <a:lnSpc>
                <a:spcPct val="115000"/>
              </a:lnSpc>
              <a:spcBef>
                <a:spcPts val="0"/>
              </a:spcBef>
              <a:spcAft>
                <a:spcPts val="0"/>
              </a:spcAft>
              <a:buAutoNum type="arabicParenR"/>
            </a:pPr>
            <a:r>
              <a:rPr lang="en-GB" sz="2400" dirty="0">
                <a:latin typeface="Times New Roman" panose="02020603050405020304" pitchFamily="18" charset="0"/>
                <a:ea typeface="Oswald"/>
                <a:cs typeface="Times New Roman" panose="02020603050405020304" pitchFamily="18" charset="0"/>
                <a:sym typeface="Oswald"/>
              </a:rPr>
              <a:t>APA</a:t>
            </a:r>
          </a:p>
          <a:p>
            <a:pPr marL="457200" lvl="0" indent="-457200" algn="l" rtl="0">
              <a:lnSpc>
                <a:spcPct val="115000"/>
              </a:lnSpc>
              <a:spcBef>
                <a:spcPts val="0"/>
              </a:spcBef>
              <a:spcAft>
                <a:spcPts val="0"/>
              </a:spcAft>
              <a:buAutoNum type="arabicParenR"/>
            </a:pPr>
            <a:endParaRPr lang="en-GB" sz="2400" dirty="0">
              <a:latin typeface="Times New Roman" panose="02020603050405020304" pitchFamily="18" charset="0"/>
              <a:ea typeface="Oswald"/>
              <a:cs typeface="Times New Roman" panose="02020603050405020304" pitchFamily="18" charset="0"/>
              <a:sym typeface="Oswald"/>
            </a:endParaRPr>
          </a:p>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Referencing was created in order to give academics the clarity when producing or researching work.  APA is used in the field of Psychology. </a:t>
            </a:r>
          </a:p>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							(UWTSD,2020)</a:t>
            </a:r>
            <a:endParaRPr sz="2400" dirty="0">
              <a:latin typeface="Times New Roman" panose="02020603050405020304" pitchFamily="18" charset="0"/>
              <a:ea typeface="Oswald"/>
              <a:cs typeface="Times New Roman" panose="02020603050405020304" pitchFamily="18" charset="0"/>
              <a:sym typeface="Oswald"/>
            </a:endParaRPr>
          </a:p>
        </p:txBody>
      </p:sp>
      <p:sp>
        <p:nvSpPr>
          <p:cNvPr id="69" name="Google Shape;69;p13"/>
          <p:cNvSpPr txBox="1"/>
          <p:nvPr/>
        </p:nvSpPr>
        <p:spPr>
          <a:xfrm>
            <a:off x="2475847" y="18014073"/>
            <a:ext cx="10285800" cy="477881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We reference so that we show where we got the idea or theory from, this gives more credibility to what we write. </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Referencing authors and researchers gives them credit for their work.</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Clr>
                <a:schemeClr val="dk1"/>
              </a:buClr>
              <a:buSzPts val="1100"/>
              <a:buFont typeface="Arial"/>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Shows our understanding on subjects and topics and expands our knowledge, by using different subjects and sources to get information from. </a:t>
            </a:r>
          </a:p>
          <a:p>
            <a:pPr marL="0" lvl="0" indent="0" algn="l" rtl="0">
              <a:spcBef>
                <a:spcPts val="0"/>
              </a:spcBef>
              <a:spcAft>
                <a:spcPts val="0"/>
              </a:spcAft>
              <a:buClr>
                <a:schemeClr val="dk1"/>
              </a:buClr>
              <a:buSzPts val="1100"/>
              <a:buFont typeface="Arial"/>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(Williams &amp; Davis, 2017)</a:t>
            </a:r>
          </a:p>
          <a:p>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0" name="Google Shape;70;p13"/>
          <p:cNvSpPr txBox="1"/>
          <p:nvPr/>
        </p:nvSpPr>
        <p:spPr>
          <a:xfrm>
            <a:off x="2595600" y="25726708"/>
            <a:ext cx="10285800" cy="2451689"/>
          </a:xfrm>
          <a:prstGeom prst="rect">
            <a:avLst/>
          </a:prstGeom>
          <a:noFill/>
          <a:ln>
            <a:noFill/>
          </a:ln>
        </p:spPr>
        <p:txBody>
          <a:bodyPr spcFirstLastPara="1" wrap="square" lIns="91425" tIns="91425" rIns="91425" bIns="91425" anchor="t" anchorCtr="0">
            <a:noAutofit/>
          </a:bodyPr>
          <a:lstStyle/>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Basics of APA referencing:</a:t>
            </a:r>
          </a:p>
          <a:p>
            <a:pPr marL="0" lvl="0" indent="0" algn="l" rtl="0">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1) In text Citations or Parenthetical citation</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2) A reference List</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p>
          <a:p>
            <a:pPr marL="0" lvl="0" indent="0" algn="l" rtl="0">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(Referencing Handbook: APA)</a:t>
            </a: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1" name="Google Shape;71;p13"/>
          <p:cNvSpPr txBox="1"/>
          <p:nvPr/>
        </p:nvSpPr>
        <p:spPr>
          <a:xfrm>
            <a:off x="32481850" y="13978407"/>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Referencing tips! </a:t>
            </a:r>
            <a:endParaRPr dirty="0">
              <a:latin typeface="Times New Roman" panose="02020603050405020304" pitchFamily="18" charset="0"/>
              <a:ea typeface="Oswald"/>
              <a:cs typeface="Times New Roman" panose="02020603050405020304" pitchFamily="18" charset="0"/>
              <a:sym typeface="Oswald"/>
            </a:endParaRPr>
          </a:p>
        </p:txBody>
      </p:sp>
      <p:sp>
        <p:nvSpPr>
          <p:cNvPr id="72" name="Google Shape;72;p13"/>
          <p:cNvSpPr txBox="1"/>
          <p:nvPr/>
        </p:nvSpPr>
        <p:spPr>
          <a:xfrm>
            <a:off x="31320495" y="15921797"/>
            <a:ext cx="10285800" cy="5312603"/>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If you are new to APA referencing, it is very easy to become overwhelmed!</a:t>
            </a: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Some tips to ease into it are as follows:</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Reference list on new page</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Alphabetical order</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Hanging indent is required</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2 spaces after sentences</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Reference list needs double spaced</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Cited in text and in reference list</a:t>
            </a:r>
          </a:p>
          <a:p>
            <a:pPr marL="342900" lvl="0" indent="-342900" algn="l" rtl="0">
              <a:lnSpc>
                <a:spcPct val="115000"/>
              </a:lnSpc>
              <a:spcBef>
                <a:spcPts val="0"/>
              </a:spcBef>
              <a:spcAft>
                <a:spcPts val="0"/>
              </a:spcAft>
              <a:buFont typeface="Arial" panose="020B0604020202020204" pitchFamily="34" charset="0"/>
              <a:buChar char="•"/>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Italics need to be used on titles of all : Books, Journals, Magazines and newspapers. </a:t>
            </a:r>
          </a:p>
          <a:p>
            <a:pPr>
              <a:lnSpc>
                <a:spcPct val="115000"/>
              </a:lnSpc>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3" name="Google Shape;73;p13"/>
          <p:cNvSpPr txBox="1"/>
          <p:nvPr/>
        </p:nvSpPr>
        <p:spPr>
          <a:xfrm>
            <a:off x="16173275" y="12471617"/>
            <a:ext cx="80844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74" name="Google Shape;74;p13"/>
          <p:cNvSpPr txBox="1"/>
          <p:nvPr/>
        </p:nvSpPr>
        <p:spPr>
          <a:xfrm>
            <a:off x="15918976" y="14202005"/>
            <a:ext cx="10285800" cy="308196"/>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endParaRPr sz="2400" dirty="0">
              <a:solidFill>
                <a:srgbClr val="434343"/>
              </a:solidFill>
              <a:latin typeface="Droid Serif"/>
              <a:ea typeface="Droid Serif"/>
              <a:cs typeface="Droid Serif"/>
              <a:sym typeface="Droid Serif"/>
            </a:endParaRPr>
          </a:p>
        </p:txBody>
      </p:sp>
      <p:sp>
        <p:nvSpPr>
          <p:cNvPr id="75" name="Google Shape;75;p13"/>
          <p:cNvSpPr txBox="1"/>
          <p:nvPr/>
        </p:nvSpPr>
        <p:spPr>
          <a:xfrm>
            <a:off x="16570987" y="15053667"/>
            <a:ext cx="10285800" cy="1451100"/>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Sources to reference from.</a:t>
            </a:r>
            <a:endParaRPr dirty="0">
              <a:latin typeface="Times New Roman" panose="02020603050405020304" pitchFamily="18" charset="0"/>
              <a:ea typeface="Oswald"/>
              <a:cs typeface="Times New Roman" panose="02020603050405020304" pitchFamily="18" charset="0"/>
              <a:sym typeface="Oswald"/>
            </a:endParaRPr>
          </a:p>
        </p:txBody>
      </p:sp>
      <p:sp>
        <p:nvSpPr>
          <p:cNvPr id="77" name="Google Shape;77;p13"/>
          <p:cNvSpPr txBox="1"/>
          <p:nvPr/>
        </p:nvSpPr>
        <p:spPr>
          <a:xfrm>
            <a:off x="17482400" y="7317791"/>
            <a:ext cx="8084400" cy="2280311"/>
          </a:xfrm>
          <a:prstGeom prst="rect">
            <a:avLst/>
          </a:prstGeom>
          <a:noFill/>
          <a:ln>
            <a:noFill/>
          </a:ln>
        </p:spPr>
        <p:txBody>
          <a:bodyPr spcFirstLastPara="1" wrap="square" lIns="91425" tIns="91425" rIns="91425" bIns="91425" anchor="t" anchorCtr="0">
            <a:noAutofit/>
          </a:bodyPr>
          <a:lstStyle/>
          <a:p>
            <a:pPr marL="0" lvl="0" indent="0" algn="ctr" rtl="0">
              <a:lnSpc>
                <a:spcPct val="115000"/>
              </a:lnSpc>
              <a:spcBef>
                <a:spcPts val="0"/>
              </a:spcBef>
              <a:spcAft>
                <a:spcPts val="0"/>
              </a:spcAft>
              <a:buClr>
                <a:schemeClr val="dk1"/>
              </a:buClr>
              <a:buSzPts val="1100"/>
              <a:buFont typeface="Arial"/>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Quoting, Paraphrasing &amp; Summarising</a:t>
            </a: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p:txBody>
      </p:sp>
      <p:sp>
        <p:nvSpPr>
          <p:cNvPr id="78" name="Google Shape;78;p13"/>
          <p:cNvSpPr txBox="1"/>
          <p:nvPr/>
        </p:nvSpPr>
        <p:spPr>
          <a:xfrm>
            <a:off x="16827134" y="10141626"/>
            <a:ext cx="10285800" cy="53262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Long Quotes : More than 40 Words.</a:t>
            </a: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Short Quotes : Up to 40 Words.</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Paraphrasing and summarising : Reading someone else's work then you put into own words that you interpreted. </a:t>
            </a:r>
          </a:p>
          <a:p>
            <a:pPr marL="0" lvl="0" indent="0" algn="l" rtl="0">
              <a:lnSpc>
                <a:spcPct val="115000"/>
              </a:lnSpc>
              <a:spcBef>
                <a:spcPts val="0"/>
              </a:spcBef>
              <a:spcAft>
                <a:spcPts val="0"/>
              </a:spcAft>
              <a:buNone/>
            </a:pPr>
            <a:endParaRPr lang="en-GB"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a:lnSpc>
                <a:spcPct val="115000"/>
              </a:lnSpc>
            </a:pPr>
            <a:r>
              <a:rPr lang="en-GB" sz="2400" dirty="0">
                <a:solidFill>
                  <a:srgbClr val="434343"/>
                </a:solidFill>
                <a:latin typeface="Times New Roman" panose="02020603050405020304" pitchFamily="18" charset="0"/>
                <a:ea typeface="Droid Serif"/>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79" name="Google Shape;79;p13"/>
          <p:cNvSpPr txBox="1"/>
          <p:nvPr/>
        </p:nvSpPr>
        <p:spPr>
          <a:xfrm>
            <a:off x="32523311" y="22385671"/>
            <a:ext cx="7572931" cy="1333859"/>
          </a:xfrm>
          <a:prstGeom prst="rect">
            <a:avLst/>
          </a:prstGeom>
          <a:noFill/>
          <a:ln>
            <a:noFill/>
          </a:ln>
        </p:spPr>
        <p:txBody>
          <a:bodyPr spcFirstLastPara="1" wrap="square" lIns="91425" tIns="91425" rIns="91425" bIns="91425" anchor="t" anchorCtr="0">
            <a:noAutofit/>
          </a:bodyPr>
          <a:lstStyle/>
          <a:p>
            <a:pPr lvl="0">
              <a:lnSpc>
                <a:spcPct val="115000"/>
              </a:lnSpc>
              <a:buClr>
                <a:schemeClr val="dk1"/>
              </a:buClr>
              <a:buSzPts val="1100"/>
            </a:pPr>
            <a:r>
              <a:rPr lang="en-GB" sz="5400" b="1" dirty="0">
                <a:solidFill>
                  <a:srgbClr val="666666"/>
                </a:solidFill>
                <a:latin typeface="Oswald"/>
                <a:ea typeface="Oswald"/>
                <a:cs typeface="Oswald"/>
                <a:sym typeface="Oswald"/>
              </a:rPr>
              <a:t>		</a:t>
            </a: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Plagiarism</a:t>
            </a:r>
            <a:r>
              <a:rPr lang="en-GB" sz="5400" b="1" dirty="0">
                <a:solidFill>
                  <a:srgbClr val="666666"/>
                </a:solidFill>
                <a:latin typeface="Oswald"/>
                <a:ea typeface="Oswald"/>
                <a:cs typeface="Oswald"/>
                <a:sym typeface="Oswald"/>
              </a:rPr>
              <a:t>.</a:t>
            </a:r>
          </a:p>
        </p:txBody>
      </p:sp>
      <p:sp>
        <p:nvSpPr>
          <p:cNvPr id="80" name="Google Shape;80;p13"/>
          <p:cNvSpPr txBox="1"/>
          <p:nvPr/>
        </p:nvSpPr>
        <p:spPr>
          <a:xfrm>
            <a:off x="31014753" y="23557124"/>
            <a:ext cx="10285800" cy="1885028"/>
          </a:xfrm>
          <a:prstGeom prst="rect">
            <a:avLst/>
          </a:prstGeom>
          <a:noFill/>
          <a:ln>
            <a:noFill/>
          </a:ln>
        </p:spPr>
        <p:txBody>
          <a:bodyPr spcFirstLastPara="1" wrap="square" lIns="91425" tIns="91425" rIns="91425" bIns="91425" anchor="t" anchorCtr="0">
            <a:noAutofit/>
          </a:bodyPr>
          <a:lstStyle/>
          <a:p>
            <a:pPr>
              <a:lnSpc>
                <a:spcPct val="115000"/>
              </a:lnSpc>
            </a:pP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When people use APA referencing they are using other peoples work and if this is incorrectly referenced they open themselves up to plagiarism. This is a serious problem when writing essays as you cannot show how much you understand if you just take someone else’s work. Without crediting the author of the work you are stating that it is your own when it is not. 				</a:t>
            </a:r>
          </a:p>
          <a:p>
            <a:pPr>
              <a:lnSpc>
                <a:spcPct val="115000"/>
              </a:lnSpc>
            </a:pPr>
            <a:r>
              <a:rPr lang="en-US" sz="2400" dirty="0">
                <a:solidFill>
                  <a:srgbClr val="434343"/>
                </a:solidFill>
                <a:latin typeface="Times New Roman" panose="02020603050405020304" pitchFamily="18" charset="0"/>
                <a:ea typeface="Oswald"/>
                <a:cs typeface="Times New Roman" panose="02020603050405020304" pitchFamily="18" charset="0"/>
                <a:sym typeface="Droid Serif"/>
              </a:rPr>
              <a:t>								</a:t>
            </a:r>
            <a:r>
              <a:rPr lang="en-GB" sz="2400" dirty="0">
                <a:latin typeface="Times New Roman" panose="02020603050405020304" pitchFamily="18" charset="0"/>
                <a:ea typeface="Oswald"/>
                <a:cs typeface="Times New Roman" panose="02020603050405020304" pitchFamily="18" charset="0"/>
                <a:sym typeface="Oswald"/>
              </a:rPr>
              <a:t>(UWTSD,2020)</a:t>
            </a:r>
          </a:p>
          <a:p>
            <a:pPr lvl="0">
              <a:lnSpc>
                <a:spcPct val="115000"/>
              </a:lnSpc>
            </a:pPr>
            <a:endParaRPr lang="en-US"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81" name="Google Shape;81;p13"/>
          <p:cNvSpPr txBox="1"/>
          <p:nvPr/>
        </p:nvSpPr>
        <p:spPr>
          <a:xfrm>
            <a:off x="31320495" y="7174140"/>
            <a:ext cx="8084400" cy="1451100"/>
          </a:xfrm>
          <a:prstGeom prst="rect">
            <a:avLst/>
          </a:prstGeom>
          <a:noFill/>
          <a:ln>
            <a:noFill/>
          </a:ln>
        </p:spPr>
        <p:txBody>
          <a:bodyPr spcFirstLastPara="1" wrap="square" lIns="91425" tIns="91425" rIns="91425" bIns="91425" anchor="t" anchorCtr="0">
            <a:noAutofit/>
          </a:bodyPr>
          <a:lstStyle/>
          <a:p>
            <a:pPr>
              <a:lnSpc>
                <a:spcPct val="115000"/>
              </a:lnSpc>
              <a:buClr>
                <a:schemeClr val="dk1"/>
              </a:buClr>
              <a:buSzPts val="1100"/>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7</a:t>
            </a:r>
            <a:r>
              <a:rPr lang="en-GB" sz="5400" b="1" baseline="30000" dirty="0">
                <a:solidFill>
                  <a:srgbClr val="666666"/>
                </a:solidFill>
                <a:latin typeface="Times New Roman" panose="02020603050405020304" pitchFamily="18" charset="0"/>
                <a:ea typeface="Oswald"/>
                <a:cs typeface="Times New Roman" panose="02020603050405020304" pitchFamily="18" charset="0"/>
                <a:sym typeface="Oswald"/>
              </a:rPr>
              <a:t>th</a:t>
            </a: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edition changes.</a:t>
            </a: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Times New Roman" panose="02020603050405020304" pitchFamily="18" charset="0"/>
              <a:ea typeface="Oswald"/>
              <a:cs typeface="Times New Roman" panose="02020603050405020304" pitchFamily="18" charset="0"/>
              <a:sym typeface="Oswald"/>
            </a:endParaRPr>
          </a:p>
        </p:txBody>
      </p:sp>
      <p:sp>
        <p:nvSpPr>
          <p:cNvPr id="82" name="Google Shape;82;p13"/>
          <p:cNvSpPr txBox="1"/>
          <p:nvPr/>
        </p:nvSpPr>
        <p:spPr>
          <a:xfrm>
            <a:off x="30563507" y="27369369"/>
            <a:ext cx="11649204" cy="3972429"/>
          </a:xfrm>
          <a:prstGeom prst="rect">
            <a:avLst/>
          </a:prstGeom>
          <a:noFill/>
          <a:ln>
            <a:noFill/>
          </a:ln>
        </p:spPr>
        <p:txBody>
          <a:bodyPr spcFirstLastPara="1" wrap="square" lIns="91425" tIns="91425" rIns="91425" bIns="91425" anchor="t" anchorCtr="0">
            <a:noAutofit/>
          </a:bodyPr>
          <a:lstStyle/>
          <a:p>
            <a:pPr marL="0" lvl="0" indent="-457200" rtl="0">
              <a:spcBef>
                <a:spcPts val="0"/>
              </a:spcBef>
              <a:spcAft>
                <a:spcPts val="0"/>
              </a:spcAft>
              <a:buNone/>
            </a:pPr>
            <a:r>
              <a:rPr lang="en-GB" sz="2000" b="1" dirty="0">
                <a:solidFill>
                  <a:srgbClr val="434343"/>
                </a:solidFill>
                <a:latin typeface="Times New Roman" panose="02020603050405020304" pitchFamily="18" charset="0"/>
                <a:ea typeface="Droid Serif"/>
                <a:cs typeface="Times New Roman" panose="02020603050405020304" pitchFamily="18" charset="0"/>
                <a:sym typeface="Droid Serif"/>
              </a:rPr>
              <a:t>					Reference List</a:t>
            </a:r>
          </a:p>
          <a:p>
            <a:pPr indent="-457200"/>
            <a:r>
              <a:rPr lang="en-US" sz="2000" dirty="0">
                <a:latin typeface="Times New Roman" panose="02020603050405020304" pitchFamily="18" charset="0"/>
                <a:cs typeface="Times New Roman" panose="02020603050405020304" pitchFamily="18" charset="0"/>
              </a:rPr>
              <a:t>	Kelley, J., 2019. </a:t>
            </a:r>
            <a:r>
              <a:rPr lang="en-US" sz="2000" i="1" dirty="0">
                <a:latin typeface="Times New Roman" panose="02020603050405020304" pitchFamily="18" charset="0"/>
                <a:cs typeface="Times New Roman" panose="02020603050405020304" pitchFamily="18" charset="0"/>
              </a:rPr>
              <a:t>PA References: What's Changed in the Publication Manual of the American Psychological Association, 7th Edition, </a:t>
            </a:r>
            <a:r>
              <a:rPr lang="en-US" sz="2000" dirty="0">
                <a:latin typeface="Times New Roman" panose="02020603050405020304" pitchFamily="18" charset="0"/>
                <a:cs typeface="Times New Roman" panose="02020603050405020304" pitchFamily="18" charset="0"/>
                <a:hlinkClick r:id="rId3"/>
              </a:rPr>
              <a:t>https://www.codlrc.org/APA_7</a:t>
            </a:r>
            <a:r>
              <a:rPr lang="en-US" sz="2000" dirty="0">
                <a:latin typeface="Times New Roman" panose="02020603050405020304" pitchFamily="18" charset="0"/>
                <a:cs typeface="Times New Roman" panose="02020603050405020304" pitchFamily="18" charset="0"/>
              </a:rPr>
              <a:t>.</a:t>
            </a:r>
          </a:p>
          <a:p>
            <a:pPr indent="-457200"/>
            <a:endParaRPr lang="en-US" sz="2000" dirty="0">
              <a:latin typeface="Times New Roman" panose="02020603050405020304" pitchFamily="18" charset="0"/>
              <a:cs typeface="Times New Roman" panose="02020603050405020304" pitchFamily="18" charset="0"/>
            </a:endParaRPr>
          </a:p>
          <a:p>
            <a:pPr lvl="0" indent="-457200"/>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rPr>
              <a:t> 	UWTSD, 2020</a:t>
            </a:r>
            <a:r>
              <a:rPr lang="en-GB" sz="2000" i="1" dirty="0">
                <a:solidFill>
                  <a:srgbClr val="434343"/>
                </a:solidFill>
                <a:latin typeface="Times New Roman" panose="02020603050405020304" pitchFamily="18" charset="0"/>
                <a:ea typeface="Droid Serif"/>
                <a:cs typeface="Times New Roman" panose="02020603050405020304" pitchFamily="18" charset="0"/>
                <a:sym typeface="Droid Serif"/>
              </a:rPr>
              <a:t>, Handbook: APA, Library resources. </a:t>
            </a:r>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hlinkClick r:id="rId4"/>
              </a:rPr>
              <a:t>https://uwtsd.ac.uk/library/student-essentials/referencing-handbooks/</a:t>
            </a:r>
            <a:r>
              <a:rPr lang="en-GB" sz="2000" dirty="0">
                <a:solidFill>
                  <a:srgbClr val="434343"/>
                </a:solidFill>
                <a:latin typeface="Times New Roman" panose="02020603050405020304" pitchFamily="18" charset="0"/>
                <a:ea typeface="Droid Serif"/>
                <a:cs typeface="Times New Roman" panose="02020603050405020304" pitchFamily="18" charset="0"/>
                <a:sym typeface="Droid Serif"/>
              </a:rPr>
              <a:t>.</a:t>
            </a:r>
          </a:p>
          <a:p>
            <a:pPr lvl="0" indent="-457200"/>
            <a:endParaRPr lang="en-GB" sz="20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indent="-457200"/>
            <a:r>
              <a:rPr lang="en-US" sz="2000" dirty="0">
                <a:latin typeface="Times New Roman" panose="02020603050405020304" pitchFamily="18" charset="0"/>
                <a:cs typeface="Times New Roman" panose="02020603050405020304" pitchFamily="18" charset="0"/>
              </a:rPr>
              <a:t>	Williams, K., Davis, M., 2017</a:t>
            </a:r>
            <a:r>
              <a:rPr lang="en-US" sz="2000" i="1" dirty="0">
                <a:latin typeface="Times New Roman" panose="02020603050405020304" pitchFamily="18" charset="0"/>
                <a:cs typeface="Times New Roman" panose="02020603050405020304" pitchFamily="18" charset="0"/>
              </a:rPr>
              <a:t>. Referencing and Understanding Plagiarism.(2</a:t>
            </a:r>
            <a:r>
              <a:rPr lang="en-US" sz="2000" i="1" baseline="30000" dirty="0">
                <a:latin typeface="Times New Roman" panose="02020603050405020304" pitchFamily="18" charset="0"/>
                <a:cs typeface="Times New Roman" panose="02020603050405020304" pitchFamily="18" charset="0"/>
              </a:rPr>
              <a:t>nd</a:t>
            </a:r>
            <a:r>
              <a:rPr lang="en-US" sz="2000" i="1" dirty="0">
                <a:latin typeface="Times New Roman" panose="02020603050405020304" pitchFamily="18" charset="0"/>
                <a:cs typeface="Times New Roman" panose="02020603050405020304" pitchFamily="18" charset="0"/>
              </a:rPr>
              <a:t> ed )UK, Palgrave.  </a:t>
            </a:r>
          </a:p>
          <a:p>
            <a:pPr marL="0" lvl="0" indent="0" algn="l" rtl="0">
              <a:spcBef>
                <a:spcPts val="0"/>
              </a:spcBef>
              <a:spcAft>
                <a:spcPts val="0"/>
              </a:spcAft>
              <a:buNone/>
            </a:pPr>
            <a:endParaRPr sz="20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sp>
        <p:nvSpPr>
          <p:cNvPr id="83" name="Google Shape;83;p13"/>
          <p:cNvSpPr/>
          <p:nvPr/>
        </p:nvSpPr>
        <p:spPr>
          <a:xfrm>
            <a:off x="896475" y="912100"/>
            <a:ext cx="659400" cy="4310400"/>
          </a:xfrm>
          <a:prstGeom prst="rect">
            <a:avLst/>
          </a:pr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pic>
        <p:nvPicPr>
          <p:cNvPr id="84" name="Google Shape;84;p13" descr="bg.png"/>
          <p:cNvPicPr preferRelativeResize="0"/>
          <p:nvPr/>
        </p:nvPicPr>
        <p:blipFill rotWithShape="1">
          <a:blip r:embed="rId5">
            <a:alphaModFix/>
          </a:blip>
          <a:srcRect l="7813" r="7813"/>
          <a:stretch/>
        </p:blipFill>
        <p:spPr>
          <a:xfrm>
            <a:off x="16618709" y="14006305"/>
            <a:ext cx="10285800" cy="391200"/>
          </a:xfrm>
          <a:prstGeom prst="rect">
            <a:avLst/>
          </a:prstGeom>
          <a:noFill/>
          <a:ln>
            <a:noFill/>
          </a:ln>
        </p:spPr>
      </p:pic>
      <p:sp>
        <p:nvSpPr>
          <p:cNvPr id="89" name="Google Shape;89;p13"/>
          <p:cNvSpPr txBox="1"/>
          <p:nvPr/>
        </p:nvSpPr>
        <p:spPr>
          <a:xfrm>
            <a:off x="2500125" y="1438150"/>
            <a:ext cx="3635100" cy="32883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endParaRPr sz="7200" dirty="0"/>
          </a:p>
        </p:txBody>
      </p:sp>
      <p:pic>
        <p:nvPicPr>
          <p:cNvPr id="3" name="Picture 2">
            <a:extLst>
              <a:ext uri="{FF2B5EF4-FFF2-40B4-BE49-F238E27FC236}">
                <a16:creationId xmlns:a16="http://schemas.microsoft.com/office/drawing/2014/main" id="{0C231F94-D398-4BFC-A490-5D9F66D15DF3}"/>
              </a:ext>
            </a:extLst>
          </p:cNvPr>
          <p:cNvPicPr>
            <a:picLocks noChangeAspect="1"/>
          </p:cNvPicPr>
          <p:nvPr/>
        </p:nvPicPr>
        <p:blipFill>
          <a:blip r:embed="rId6"/>
          <a:stretch>
            <a:fillRect/>
          </a:stretch>
        </p:blipFill>
        <p:spPr>
          <a:xfrm>
            <a:off x="2134151" y="1309649"/>
            <a:ext cx="12131400" cy="3733301"/>
          </a:xfrm>
          <a:prstGeom prst="rect">
            <a:avLst/>
          </a:prstGeom>
        </p:spPr>
      </p:pic>
      <p:pic>
        <p:nvPicPr>
          <p:cNvPr id="43" name="Google Shape;84;p13" descr="bg.png">
            <a:extLst>
              <a:ext uri="{FF2B5EF4-FFF2-40B4-BE49-F238E27FC236}">
                <a16:creationId xmlns:a16="http://schemas.microsoft.com/office/drawing/2014/main" id="{1A09ABE6-EAE0-4D55-9AB2-D7974F4BE030}"/>
              </a:ext>
            </a:extLst>
          </p:cNvPr>
          <p:cNvPicPr preferRelativeResize="0"/>
          <p:nvPr/>
        </p:nvPicPr>
        <p:blipFill rotWithShape="1">
          <a:blip r:embed="rId5">
            <a:alphaModFix/>
          </a:blip>
          <a:srcRect l="7813" r="7813"/>
          <a:stretch/>
        </p:blipFill>
        <p:spPr>
          <a:xfrm>
            <a:off x="2272352" y="15287748"/>
            <a:ext cx="10285800" cy="391200"/>
          </a:xfrm>
          <a:prstGeom prst="rect">
            <a:avLst/>
          </a:prstGeom>
          <a:noFill/>
          <a:ln>
            <a:noFill/>
          </a:ln>
        </p:spPr>
      </p:pic>
      <p:pic>
        <p:nvPicPr>
          <p:cNvPr id="44" name="Google Shape;84;p13" descr="bg.png">
            <a:extLst>
              <a:ext uri="{FF2B5EF4-FFF2-40B4-BE49-F238E27FC236}">
                <a16:creationId xmlns:a16="http://schemas.microsoft.com/office/drawing/2014/main" id="{BBDE8FE2-7114-4DB3-BCD3-756EEE251142}"/>
              </a:ext>
            </a:extLst>
          </p:cNvPr>
          <p:cNvPicPr preferRelativeResize="0"/>
          <p:nvPr/>
        </p:nvPicPr>
        <p:blipFill rotWithShape="1">
          <a:blip r:embed="rId5">
            <a:alphaModFix/>
          </a:blip>
          <a:srcRect l="7813" r="7813"/>
          <a:stretch/>
        </p:blipFill>
        <p:spPr>
          <a:xfrm>
            <a:off x="2287869" y="23385077"/>
            <a:ext cx="10285800" cy="391200"/>
          </a:xfrm>
          <a:prstGeom prst="rect">
            <a:avLst/>
          </a:prstGeom>
          <a:noFill/>
          <a:ln>
            <a:noFill/>
          </a:ln>
        </p:spPr>
      </p:pic>
      <p:pic>
        <p:nvPicPr>
          <p:cNvPr id="45" name="Google Shape;84;p13" descr="bg.png">
            <a:extLst>
              <a:ext uri="{FF2B5EF4-FFF2-40B4-BE49-F238E27FC236}">
                <a16:creationId xmlns:a16="http://schemas.microsoft.com/office/drawing/2014/main" id="{A83AF87B-475B-46E6-A2C7-4A83529664C9}"/>
              </a:ext>
            </a:extLst>
          </p:cNvPr>
          <p:cNvPicPr preferRelativeResize="0"/>
          <p:nvPr/>
        </p:nvPicPr>
        <p:blipFill rotWithShape="1">
          <a:blip r:embed="rId5">
            <a:alphaModFix/>
          </a:blip>
          <a:srcRect l="7813" r="7813"/>
          <a:stretch/>
        </p:blipFill>
        <p:spPr>
          <a:xfrm>
            <a:off x="16381700" y="29863168"/>
            <a:ext cx="10285800" cy="391200"/>
          </a:xfrm>
          <a:prstGeom prst="rect">
            <a:avLst/>
          </a:prstGeom>
          <a:noFill/>
          <a:ln>
            <a:noFill/>
          </a:ln>
        </p:spPr>
      </p:pic>
      <p:pic>
        <p:nvPicPr>
          <p:cNvPr id="47" name="Google Shape;84;p13" descr="bg.png">
            <a:extLst>
              <a:ext uri="{FF2B5EF4-FFF2-40B4-BE49-F238E27FC236}">
                <a16:creationId xmlns:a16="http://schemas.microsoft.com/office/drawing/2014/main" id="{C883836F-724D-46DE-B337-BE90D9FBE9A4}"/>
              </a:ext>
            </a:extLst>
          </p:cNvPr>
          <p:cNvPicPr preferRelativeResize="0"/>
          <p:nvPr/>
        </p:nvPicPr>
        <p:blipFill rotWithShape="1">
          <a:blip r:embed="rId5">
            <a:alphaModFix/>
          </a:blip>
          <a:srcRect l="7813" r="7813"/>
          <a:stretch/>
        </p:blipFill>
        <p:spPr>
          <a:xfrm>
            <a:off x="30791733" y="26810452"/>
            <a:ext cx="10285800" cy="391200"/>
          </a:xfrm>
          <a:prstGeom prst="rect">
            <a:avLst/>
          </a:prstGeom>
          <a:noFill/>
          <a:ln>
            <a:noFill/>
          </a:ln>
        </p:spPr>
      </p:pic>
      <p:pic>
        <p:nvPicPr>
          <p:cNvPr id="48" name="Google Shape;84;p13" descr="bg.png">
            <a:extLst>
              <a:ext uri="{FF2B5EF4-FFF2-40B4-BE49-F238E27FC236}">
                <a16:creationId xmlns:a16="http://schemas.microsoft.com/office/drawing/2014/main" id="{B442C6B9-A48A-4100-9807-277C11A57091}"/>
              </a:ext>
            </a:extLst>
          </p:cNvPr>
          <p:cNvPicPr preferRelativeResize="0"/>
          <p:nvPr/>
        </p:nvPicPr>
        <p:blipFill rotWithShape="1">
          <a:blip r:embed="rId5">
            <a:alphaModFix/>
          </a:blip>
          <a:srcRect l="7813" r="7813"/>
          <a:stretch/>
        </p:blipFill>
        <p:spPr>
          <a:xfrm>
            <a:off x="31129553" y="21797624"/>
            <a:ext cx="10285800" cy="391200"/>
          </a:xfrm>
          <a:prstGeom prst="rect">
            <a:avLst/>
          </a:prstGeom>
          <a:noFill/>
          <a:ln>
            <a:noFill/>
          </a:ln>
        </p:spPr>
      </p:pic>
      <p:sp>
        <p:nvSpPr>
          <p:cNvPr id="50" name="Google Shape;76;p13">
            <a:extLst>
              <a:ext uri="{FF2B5EF4-FFF2-40B4-BE49-F238E27FC236}">
                <a16:creationId xmlns:a16="http://schemas.microsoft.com/office/drawing/2014/main" id="{911DFD3C-5920-423B-B5FA-F0E81AC75919}"/>
              </a:ext>
            </a:extLst>
          </p:cNvPr>
          <p:cNvSpPr txBox="1"/>
          <p:nvPr/>
        </p:nvSpPr>
        <p:spPr>
          <a:xfrm>
            <a:off x="30969633" y="8476981"/>
            <a:ext cx="10285800" cy="2880488"/>
          </a:xfrm>
          <a:prstGeom prst="rect">
            <a:avLst/>
          </a:prstGeom>
          <a:noFill/>
          <a:ln>
            <a:noFill/>
          </a:ln>
        </p:spPr>
        <p:txBody>
          <a:bodyPr spcFirstLastPara="1" wrap="square" lIns="91425" tIns="91425" rIns="91425" bIns="91425" anchor="t" anchorCtr="0">
            <a:noAutofit/>
          </a:bodyPr>
          <a:lstStyle/>
          <a:p>
            <a:pPr>
              <a:lnSpc>
                <a:spcPct val="115000"/>
              </a:lnSpc>
            </a:pP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The APA is always looking at ways it can improve and some changes that the 7</a:t>
            </a:r>
            <a:r>
              <a:rPr lang="en-US" sz="2400" baseline="30000" dirty="0">
                <a:solidFill>
                  <a:srgbClr val="434343"/>
                </a:solidFill>
                <a:latin typeface="Times New Roman" panose="02020603050405020304" pitchFamily="18" charset="0"/>
                <a:ea typeface="Droid Serif"/>
                <a:cs typeface="Times New Roman" panose="02020603050405020304" pitchFamily="18" charset="0"/>
                <a:sym typeface="Droid Serif"/>
              </a:rPr>
              <a:t>th</a:t>
            </a:r>
            <a:r>
              <a:rPr lang="en-US" sz="2400" dirty="0">
                <a:solidFill>
                  <a:srgbClr val="434343"/>
                </a:solidFill>
                <a:latin typeface="Times New Roman" panose="02020603050405020304" pitchFamily="18" charset="0"/>
                <a:ea typeface="Droid Serif"/>
                <a:cs typeface="Times New Roman" panose="02020603050405020304" pitchFamily="18" charset="0"/>
                <a:sym typeface="Droid Serif"/>
              </a:rPr>
              <a:t> edition introduces are as follows: </a:t>
            </a:r>
          </a:p>
          <a:p>
            <a:r>
              <a:rPr lang="en-US" sz="2400" dirty="0">
                <a:latin typeface="Times New Roman" panose="02020603050405020304" pitchFamily="18" charset="0"/>
                <a:cs typeface="Times New Roman" panose="02020603050405020304" pitchFamily="18" charset="0"/>
              </a:rPr>
              <a:t>Full-color illustrations </a:t>
            </a:r>
          </a:p>
          <a:p>
            <a:r>
              <a:rPr lang="en-US" sz="2400" dirty="0">
                <a:latin typeface="Times New Roman" panose="02020603050405020304" pitchFamily="18" charset="0"/>
                <a:cs typeface="Times New Roman" panose="02020603050405020304" pitchFamily="18" charset="0"/>
              </a:rPr>
              <a:t>Guidelines for accessing</a:t>
            </a:r>
          </a:p>
          <a:p>
            <a:r>
              <a:rPr lang="en-US" sz="2400" dirty="0">
                <a:latin typeface="Times New Roman" panose="02020603050405020304" pitchFamily="18" charset="0"/>
                <a:cs typeface="Times New Roman" panose="02020603050405020304" pitchFamily="18" charset="0"/>
              </a:rPr>
              <a:t>Standards on how journals are composed.</a:t>
            </a:r>
          </a:p>
          <a:p>
            <a:r>
              <a:rPr lang="en-US" sz="2400" dirty="0">
                <a:latin typeface="Times New Roman" panose="02020603050405020304" pitchFamily="18" charset="0"/>
                <a:cs typeface="Times New Roman" panose="02020603050405020304" pitchFamily="18" charset="0"/>
              </a:rPr>
              <a:t>Bias-free language, such as adopting the singular "they"</a:t>
            </a:r>
          </a:p>
          <a:p>
            <a:r>
              <a:rPr lang="en-US" sz="2400">
                <a:latin typeface="Times New Roman" panose="02020603050405020304" pitchFamily="18" charset="0"/>
                <a:cs typeface="Times New Roman" panose="02020603050405020304" pitchFamily="18" charset="0"/>
              </a:rPr>
              <a:t>Changes to ethical </a:t>
            </a:r>
            <a:r>
              <a:rPr lang="en-US" sz="2400" dirty="0">
                <a:latin typeface="Times New Roman" panose="02020603050405020304" pitchFamily="18" charset="0"/>
                <a:cs typeface="Times New Roman" panose="02020603050405020304" pitchFamily="18" charset="0"/>
              </a:rPr>
              <a:t>writing and publishing practices</a:t>
            </a:r>
          </a:p>
          <a:p>
            <a:endParaRPr lang="en-US" sz="2400" dirty="0">
              <a:latin typeface="Times New Roman" panose="02020603050405020304" pitchFamily="18" charset="0"/>
              <a:cs typeface="Times New Roman" panose="02020603050405020304" pitchFamily="18" charset="0"/>
            </a:endParaRPr>
          </a:p>
          <a:p>
            <a:r>
              <a:rPr lang="en-US" sz="2400" dirty="0">
                <a:latin typeface="Times New Roman" panose="02020603050405020304" pitchFamily="18" charset="0"/>
                <a:cs typeface="Times New Roman" panose="02020603050405020304" pitchFamily="18" charset="0"/>
              </a:rPr>
              <a:t>							(Kelley, 2019)</a:t>
            </a:r>
          </a:p>
          <a:p>
            <a:pPr>
              <a:lnSpc>
                <a:spcPct val="115000"/>
              </a:lnSpc>
            </a:pPr>
            <a:endParaRPr lang="en-US" sz="2400" dirty="0">
              <a:solidFill>
                <a:srgbClr val="434343"/>
              </a:solidFill>
              <a:latin typeface="Times New Roman" panose="02020603050405020304" pitchFamily="18" charset="0"/>
              <a:ea typeface="Droid Serif"/>
              <a:cs typeface="Times New Roman" panose="02020603050405020304" pitchFamily="18" charset="0"/>
              <a:sym typeface="Droid Serif"/>
            </a:endParaRPr>
          </a:p>
          <a:p>
            <a:pPr marL="0" lvl="0" indent="0" algn="l" rtl="0">
              <a:lnSpc>
                <a:spcPct val="115000"/>
              </a:lnSpc>
              <a:spcBef>
                <a:spcPts val="0"/>
              </a:spcBef>
              <a:spcAft>
                <a:spcPts val="0"/>
              </a:spcAft>
              <a:buNone/>
            </a:pPr>
            <a:endParaRPr sz="2400" dirty="0">
              <a:solidFill>
                <a:srgbClr val="434343"/>
              </a:solidFill>
              <a:latin typeface="Times New Roman" panose="02020603050405020304" pitchFamily="18" charset="0"/>
              <a:ea typeface="Droid Serif"/>
              <a:cs typeface="Times New Roman" panose="02020603050405020304" pitchFamily="18" charset="0"/>
              <a:sym typeface="Droid Serif"/>
            </a:endParaRPr>
          </a:p>
        </p:txBody>
      </p:sp>
      <p:pic>
        <p:nvPicPr>
          <p:cNvPr id="51" name="Google Shape;84;p13" descr="bg.png">
            <a:extLst>
              <a:ext uri="{FF2B5EF4-FFF2-40B4-BE49-F238E27FC236}">
                <a16:creationId xmlns:a16="http://schemas.microsoft.com/office/drawing/2014/main" id="{44175402-D2FB-4C7E-9317-0574CAC3F78A}"/>
              </a:ext>
            </a:extLst>
          </p:cNvPr>
          <p:cNvPicPr preferRelativeResize="0"/>
          <p:nvPr/>
        </p:nvPicPr>
        <p:blipFill rotWithShape="1">
          <a:blip r:embed="rId5">
            <a:alphaModFix/>
          </a:blip>
          <a:srcRect l="7813" r="7813"/>
          <a:stretch/>
        </p:blipFill>
        <p:spPr>
          <a:xfrm>
            <a:off x="2500125" y="7243650"/>
            <a:ext cx="10285800" cy="391200"/>
          </a:xfrm>
          <a:prstGeom prst="rect">
            <a:avLst/>
          </a:prstGeom>
          <a:noFill/>
          <a:ln>
            <a:noFill/>
          </a:ln>
        </p:spPr>
      </p:pic>
      <p:pic>
        <p:nvPicPr>
          <p:cNvPr id="52" name="Google Shape;84;p13" descr="bg.png">
            <a:extLst>
              <a:ext uri="{FF2B5EF4-FFF2-40B4-BE49-F238E27FC236}">
                <a16:creationId xmlns:a16="http://schemas.microsoft.com/office/drawing/2014/main" id="{143D5D94-A1A7-4DB4-B238-2C05F0E4A3C5}"/>
              </a:ext>
            </a:extLst>
          </p:cNvPr>
          <p:cNvPicPr preferRelativeResize="0"/>
          <p:nvPr/>
        </p:nvPicPr>
        <p:blipFill rotWithShape="1">
          <a:blip r:embed="rId5">
            <a:alphaModFix/>
          </a:blip>
          <a:srcRect l="7813" r="7813"/>
          <a:stretch/>
        </p:blipFill>
        <p:spPr>
          <a:xfrm>
            <a:off x="16530204" y="6697680"/>
            <a:ext cx="10285800" cy="391200"/>
          </a:xfrm>
          <a:prstGeom prst="rect">
            <a:avLst/>
          </a:prstGeom>
          <a:noFill/>
          <a:ln>
            <a:noFill/>
          </a:ln>
        </p:spPr>
      </p:pic>
      <p:sp>
        <p:nvSpPr>
          <p:cNvPr id="90" name="Google Shape;63;p13">
            <a:extLst>
              <a:ext uri="{FF2B5EF4-FFF2-40B4-BE49-F238E27FC236}">
                <a16:creationId xmlns:a16="http://schemas.microsoft.com/office/drawing/2014/main" id="{44EEC242-85ED-4B73-802F-2B0F5821BF77}"/>
              </a:ext>
            </a:extLst>
          </p:cNvPr>
          <p:cNvSpPr txBox="1"/>
          <p:nvPr/>
        </p:nvSpPr>
        <p:spPr>
          <a:xfrm>
            <a:off x="16173275" y="21622796"/>
            <a:ext cx="11623800" cy="14511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Clr>
                <a:schemeClr val="dk1"/>
              </a:buClr>
              <a:buSzPts val="1100"/>
              <a:buFont typeface="Arial"/>
              <a:buNone/>
            </a:pPr>
            <a:r>
              <a:rPr lang="en" sz="5400" b="1" dirty="0">
                <a:solidFill>
                  <a:srgbClr val="666666"/>
                </a:solidFill>
                <a:latin typeface="Oswald"/>
                <a:ea typeface="Oswald"/>
                <a:cs typeface="Oswald"/>
                <a:sym typeface="Oswald"/>
              </a:rPr>
              <a:t>				 </a:t>
            </a:r>
            <a:r>
              <a:rPr lang="en-GB" sz="5400" b="1" dirty="0">
                <a:solidFill>
                  <a:srgbClr val="666666"/>
                </a:solidFill>
                <a:latin typeface="Oswald"/>
                <a:ea typeface="Oswald"/>
                <a:cs typeface="Oswald"/>
                <a:sym typeface="Oswald"/>
              </a:rPr>
              <a:t>Examples</a:t>
            </a:r>
            <a:endParaRPr lang="en" sz="5400" b="1" dirty="0">
              <a:solidFill>
                <a:srgbClr val="666666"/>
              </a:solidFill>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Clr>
                <a:schemeClr val="dk1"/>
              </a:buClr>
              <a:buSzPts val="1100"/>
              <a:buFont typeface="Arial"/>
              <a:buNone/>
            </a:pPr>
            <a:endParaRPr sz="5400" b="1" dirty="0">
              <a:solidFill>
                <a:srgbClr val="666666"/>
              </a:solidFill>
              <a:latin typeface="Oswald"/>
              <a:ea typeface="Oswald"/>
              <a:cs typeface="Oswald"/>
              <a:sym typeface="Oswald"/>
            </a:endParaRPr>
          </a:p>
          <a:p>
            <a:pPr marL="0" lvl="0" indent="0" algn="l" rtl="0">
              <a:spcBef>
                <a:spcPts val="0"/>
              </a:spcBef>
              <a:spcAft>
                <a:spcPts val="0"/>
              </a:spcAft>
              <a:buNone/>
            </a:pPr>
            <a:endParaRPr dirty="0">
              <a:latin typeface="Oswald"/>
              <a:ea typeface="Oswald"/>
              <a:cs typeface="Oswald"/>
              <a:sym typeface="Oswald"/>
            </a:endParaRPr>
          </a:p>
        </p:txBody>
      </p:sp>
      <p:sp>
        <p:nvSpPr>
          <p:cNvPr id="94" name="Google Shape;68;p13">
            <a:extLst>
              <a:ext uri="{FF2B5EF4-FFF2-40B4-BE49-F238E27FC236}">
                <a16:creationId xmlns:a16="http://schemas.microsoft.com/office/drawing/2014/main" id="{C5EF98F8-BFC8-469A-9731-1987D72FD9C0}"/>
              </a:ext>
            </a:extLst>
          </p:cNvPr>
          <p:cNvSpPr txBox="1"/>
          <p:nvPr/>
        </p:nvSpPr>
        <p:spPr>
          <a:xfrm>
            <a:off x="17681467" y="20059869"/>
            <a:ext cx="10285800" cy="892081"/>
          </a:xfrm>
          <a:prstGeom prst="rect">
            <a:avLst/>
          </a:prstGeom>
          <a:noFill/>
          <a:ln>
            <a:noFill/>
          </a:ln>
        </p:spPr>
        <p:txBody>
          <a:bodyPr spcFirstLastPara="1" wrap="square" lIns="91425" tIns="91425" rIns="91425" bIns="91425" anchor="t" anchorCtr="0">
            <a:noAutofit/>
          </a:bodyPr>
          <a:lstStyle/>
          <a:p>
            <a:pPr>
              <a:lnSpc>
                <a:spcPct val="115000"/>
              </a:lnSpc>
            </a:pPr>
            <a:r>
              <a:rPr lang="en-GB" sz="2400" dirty="0">
                <a:latin typeface="Times New Roman" panose="02020603050405020304" pitchFamily="18" charset="0"/>
                <a:ea typeface="Oswald"/>
                <a:cs typeface="Times New Roman" panose="02020603050405020304" pitchFamily="18" charset="0"/>
                <a:sym typeface="Oswald"/>
              </a:rPr>
              <a:t>								(UWTSD,2020)</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sp>
        <p:nvSpPr>
          <p:cNvPr id="95" name="Google Shape;68;p13">
            <a:extLst>
              <a:ext uri="{FF2B5EF4-FFF2-40B4-BE49-F238E27FC236}">
                <a16:creationId xmlns:a16="http://schemas.microsoft.com/office/drawing/2014/main" id="{0EAFED12-57B4-428C-80B5-6A421975223D}"/>
              </a:ext>
            </a:extLst>
          </p:cNvPr>
          <p:cNvSpPr txBox="1"/>
          <p:nvPr/>
        </p:nvSpPr>
        <p:spPr>
          <a:xfrm>
            <a:off x="16364138" y="23352717"/>
            <a:ext cx="5142900" cy="5887669"/>
          </a:xfrm>
          <a:prstGeom prst="rect">
            <a:avLst/>
          </a:prstGeom>
          <a:noFill/>
          <a:ln>
            <a:noFill/>
          </a:ln>
        </p:spPr>
        <p:txBody>
          <a:bodyPr spcFirstLastPara="1" wrap="square" lIns="91425" tIns="91425" rIns="91425" bIns="91425" numCol="1" anchor="t" anchorCtr="0">
            <a:noAutofit/>
          </a:bodyPr>
          <a:lstStyle/>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Books</a:t>
            </a:r>
          </a:p>
          <a:p>
            <a:pPr marL="0" lvl="0" indent="0"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IN-TEXT citation		</a:t>
            </a:r>
          </a:p>
          <a:p>
            <a:pPr marL="0" lvl="0" indent="0"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(Collier, 2008).									</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Journal</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In-text</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(Gilbert,1977). </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sp>
        <p:nvSpPr>
          <p:cNvPr id="46" name="Google Shape;67;p13">
            <a:extLst>
              <a:ext uri="{FF2B5EF4-FFF2-40B4-BE49-F238E27FC236}">
                <a16:creationId xmlns:a16="http://schemas.microsoft.com/office/drawing/2014/main" id="{F10083F2-7AE5-4155-A242-C7769FEF89FB}"/>
              </a:ext>
            </a:extLst>
          </p:cNvPr>
          <p:cNvSpPr txBox="1"/>
          <p:nvPr/>
        </p:nvSpPr>
        <p:spPr>
          <a:xfrm>
            <a:off x="2693300" y="24187828"/>
            <a:ext cx="10285800" cy="920700"/>
          </a:xfrm>
          <a:prstGeom prst="rect">
            <a:avLst/>
          </a:prstGeom>
          <a:noFill/>
          <a:ln>
            <a:noFill/>
          </a:ln>
        </p:spPr>
        <p:txBody>
          <a:bodyPr spcFirstLastPara="1" wrap="square" lIns="91425" tIns="91425" rIns="91425" bIns="91425" anchor="t" anchorCtr="0">
            <a:noAutofit/>
          </a:bodyPr>
          <a:lstStyle/>
          <a:p>
            <a:pPr marL="0" lvl="0" indent="0" algn="l" rtl="0">
              <a:lnSpc>
                <a:spcPct val="115000"/>
              </a:lnSpc>
              <a:spcBef>
                <a:spcPts val="0"/>
              </a:spcBef>
              <a:spcAft>
                <a:spcPts val="0"/>
              </a:spcAft>
              <a:buNone/>
            </a:pPr>
            <a:r>
              <a:rPr lang="en-GB" sz="5400" b="1" dirty="0">
                <a:solidFill>
                  <a:srgbClr val="666666"/>
                </a:solidFill>
                <a:latin typeface="Times New Roman" panose="02020603050405020304" pitchFamily="18" charset="0"/>
                <a:ea typeface="Oswald"/>
                <a:cs typeface="Times New Roman" panose="02020603050405020304" pitchFamily="18" charset="0"/>
                <a:sym typeface="Oswald"/>
              </a:rPr>
              <a:t>			Quick Basics.</a:t>
            </a:r>
            <a:endParaRPr dirty="0">
              <a:latin typeface="Times New Roman" panose="02020603050405020304" pitchFamily="18" charset="0"/>
              <a:ea typeface="Oswald"/>
              <a:cs typeface="Times New Roman" panose="02020603050405020304" pitchFamily="18" charset="0"/>
              <a:sym typeface="Oswald"/>
            </a:endParaRPr>
          </a:p>
        </p:txBody>
      </p:sp>
      <p:sp>
        <p:nvSpPr>
          <p:cNvPr id="49" name="Google Shape;68;p13">
            <a:extLst>
              <a:ext uri="{FF2B5EF4-FFF2-40B4-BE49-F238E27FC236}">
                <a16:creationId xmlns:a16="http://schemas.microsoft.com/office/drawing/2014/main" id="{5E80FD57-1F3E-48FE-B984-6B79C2839E02}"/>
              </a:ext>
            </a:extLst>
          </p:cNvPr>
          <p:cNvSpPr txBox="1"/>
          <p:nvPr/>
        </p:nvSpPr>
        <p:spPr>
          <a:xfrm>
            <a:off x="20733545" y="23312814"/>
            <a:ext cx="6773358" cy="6131773"/>
          </a:xfrm>
          <a:prstGeom prst="rect">
            <a:avLst/>
          </a:prstGeom>
          <a:noFill/>
          <a:ln>
            <a:noFill/>
          </a:ln>
        </p:spPr>
        <p:txBody>
          <a:bodyPr spcFirstLastPara="1" wrap="square" lIns="91425" tIns="91425" rIns="91425" bIns="91425" numCol="1" anchor="t" anchorCtr="0">
            <a:noAutofit/>
          </a:bodyPr>
          <a:lstStyle/>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Books</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Reference List. </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Collier, A. 2008. </a:t>
            </a:r>
            <a:r>
              <a:rPr lang="en-GB" sz="2400" i="1" dirty="0">
                <a:latin typeface="Times New Roman" panose="02020603050405020304" pitchFamily="18" charset="0"/>
                <a:ea typeface="Oswald"/>
                <a:cs typeface="Times New Roman" panose="02020603050405020304" pitchFamily="18" charset="0"/>
                <a:sym typeface="Oswald"/>
              </a:rPr>
              <a:t>The world of tourism and travel</a:t>
            </a:r>
            <a:r>
              <a:rPr lang="en-GB" sz="2400" dirty="0">
                <a:latin typeface="Times New Roman" panose="02020603050405020304" pitchFamily="18" charset="0"/>
                <a:ea typeface="Oswald"/>
                <a:cs typeface="Times New Roman" panose="02020603050405020304" pitchFamily="18" charset="0"/>
                <a:sym typeface="Oswald"/>
              </a:rPr>
              <a:t>. Rosedale, New Zealand: Pearson Education New Zealand.</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b="1" dirty="0">
                <a:latin typeface="Times New Roman" panose="02020603050405020304" pitchFamily="18" charset="0"/>
                <a:ea typeface="Oswald"/>
                <a:cs typeface="Times New Roman" panose="02020603050405020304" pitchFamily="18" charset="0"/>
                <a:sym typeface="Oswald"/>
              </a:rPr>
              <a:t>Journal</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Reference List.</a:t>
            </a: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Gilbert,  G.N, (1977) Referencing as persuasion</a:t>
            </a:r>
            <a:r>
              <a:rPr lang="en-GB" sz="2400" i="1" dirty="0">
                <a:latin typeface="Times New Roman" panose="02020603050405020304" pitchFamily="18" charset="0"/>
                <a:ea typeface="Oswald"/>
                <a:cs typeface="Times New Roman" panose="02020603050405020304" pitchFamily="18" charset="0"/>
                <a:sym typeface="Oswald"/>
              </a:rPr>
              <a:t>, Social studies of science. Vol 7. </a:t>
            </a:r>
            <a:r>
              <a:rPr lang="en-GB" sz="2400" dirty="0">
                <a:latin typeface="Times New Roman" panose="02020603050405020304" pitchFamily="18" charset="0"/>
                <a:ea typeface="Oswald"/>
                <a:cs typeface="Times New Roman" panose="02020603050405020304" pitchFamily="18" charset="0"/>
                <a:sym typeface="Oswald"/>
              </a:rPr>
              <a:t>pp. 113-22.</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r>
              <a:rPr lang="en-GB" sz="2400" dirty="0">
                <a:latin typeface="Times New Roman" panose="02020603050405020304" pitchFamily="18" charset="0"/>
                <a:ea typeface="Oswald"/>
                <a:cs typeface="Times New Roman" panose="02020603050405020304" pitchFamily="18" charset="0"/>
                <a:sym typeface="Oswald"/>
              </a:rPr>
              <a:t>		(UWTSD,2020)</a:t>
            </a: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a:p>
            <a:pPr marL="0" lvl="0" indent="0" algn="l" rtl="0">
              <a:lnSpc>
                <a:spcPct val="115000"/>
              </a:lnSpc>
              <a:spcBef>
                <a:spcPts val="0"/>
              </a:spcBef>
              <a:spcAft>
                <a:spcPts val="0"/>
              </a:spcAft>
              <a:buNone/>
            </a:pPr>
            <a:endParaRPr lang="en-GB" sz="2400" dirty="0">
              <a:latin typeface="Times New Roman" panose="02020603050405020304" pitchFamily="18" charset="0"/>
              <a:ea typeface="Oswald"/>
              <a:cs typeface="Times New Roman" panose="02020603050405020304" pitchFamily="18" charset="0"/>
              <a:sym typeface="Oswald"/>
            </a:endParaRPr>
          </a:p>
        </p:txBody>
      </p:sp>
      <p:pic>
        <p:nvPicPr>
          <p:cNvPr id="85" name="Google Shape;84;p13" descr="bg.png">
            <a:extLst>
              <a:ext uri="{FF2B5EF4-FFF2-40B4-BE49-F238E27FC236}">
                <a16:creationId xmlns:a16="http://schemas.microsoft.com/office/drawing/2014/main" id="{A1E09807-DD70-4F58-BC76-377721BF0508}"/>
              </a:ext>
            </a:extLst>
          </p:cNvPr>
          <p:cNvPicPr preferRelativeResize="0"/>
          <p:nvPr/>
        </p:nvPicPr>
        <p:blipFill rotWithShape="1">
          <a:blip r:embed="rId5">
            <a:alphaModFix/>
          </a:blip>
          <a:srcRect l="7813" r="7813"/>
          <a:stretch/>
        </p:blipFill>
        <p:spPr>
          <a:xfrm>
            <a:off x="16570987" y="20764123"/>
            <a:ext cx="10285800" cy="391200"/>
          </a:xfrm>
          <a:prstGeom prst="rect">
            <a:avLst/>
          </a:prstGeom>
          <a:noFill/>
          <a:ln>
            <a:noFill/>
          </a:ln>
        </p:spPr>
      </p:pic>
      <p:pic>
        <p:nvPicPr>
          <p:cNvPr id="86" name="Google Shape;84;p13" descr="bg.png">
            <a:extLst>
              <a:ext uri="{FF2B5EF4-FFF2-40B4-BE49-F238E27FC236}">
                <a16:creationId xmlns:a16="http://schemas.microsoft.com/office/drawing/2014/main" id="{29BAE80C-9CA5-4D90-9834-9CECB8C9DD05}"/>
              </a:ext>
            </a:extLst>
          </p:cNvPr>
          <p:cNvPicPr preferRelativeResize="0"/>
          <p:nvPr/>
        </p:nvPicPr>
        <p:blipFill rotWithShape="1">
          <a:blip r:embed="rId5">
            <a:alphaModFix/>
          </a:blip>
          <a:srcRect l="7813" r="7813"/>
          <a:stretch/>
        </p:blipFill>
        <p:spPr>
          <a:xfrm>
            <a:off x="30791733" y="6299170"/>
            <a:ext cx="10285800" cy="391200"/>
          </a:xfrm>
          <a:prstGeom prst="rect">
            <a:avLst/>
          </a:prstGeom>
          <a:noFill/>
          <a:ln>
            <a:noFill/>
          </a:ln>
        </p:spPr>
      </p:pic>
      <p:pic>
        <p:nvPicPr>
          <p:cNvPr id="87" name="Google Shape;84;p13" descr="bg.png">
            <a:extLst>
              <a:ext uri="{FF2B5EF4-FFF2-40B4-BE49-F238E27FC236}">
                <a16:creationId xmlns:a16="http://schemas.microsoft.com/office/drawing/2014/main" id="{7FFD50A3-D794-4588-B01A-176BF24BBB83}"/>
              </a:ext>
            </a:extLst>
          </p:cNvPr>
          <p:cNvPicPr preferRelativeResize="0"/>
          <p:nvPr/>
        </p:nvPicPr>
        <p:blipFill rotWithShape="1">
          <a:blip r:embed="rId5">
            <a:alphaModFix/>
          </a:blip>
          <a:srcRect l="7813" r="7813"/>
          <a:stretch/>
        </p:blipFill>
        <p:spPr>
          <a:xfrm>
            <a:off x="31014753" y="12895838"/>
            <a:ext cx="10285800" cy="391200"/>
          </a:xfrm>
          <a:prstGeom prst="rect">
            <a:avLst/>
          </a:prstGeom>
          <a:noFill/>
          <a:ln>
            <a:noFill/>
          </a:ln>
        </p:spPr>
      </p:pic>
      <p:pic>
        <p:nvPicPr>
          <p:cNvPr id="88" name="Google Shape;84;p13" descr="bg.png">
            <a:extLst>
              <a:ext uri="{FF2B5EF4-FFF2-40B4-BE49-F238E27FC236}">
                <a16:creationId xmlns:a16="http://schemas.microsoft.com/office/drawing/2014/main" id="{619B84DD-A3E6-4A34-993E-56270785A952}"/>
              </a:ext>
            </a:extLst>
          </p:cNvPr>
          <p:cNvPicPr preferRelativeResize="0"/>
          <p:nvPr/>
        </p:nvPicPr>
        <p:blipFill rotWithShape="1">
          <a:blip r:embed="rId5">
            <a:alphaModFix/>
          </a:blip>
          <a:srcRect l="7813" r="7813"/>
          <a:stretch/>
        </p:blipFill>
        <p:spPr>
          <a:xfrm>
            <a:off x="2284905" y="29016322"/>
            <a:ext cx="10285800" cy="391200"/>
          </a:xfrm>
          <a:prstGeom prst="rect">
            <a:avLst/>
          </a:prstGeom>
          <a:noFill/>
          <a:ln>
            <a:noFill/>
          </a:ln>
        </p:spPr>
      </p:pic>
      <p:pic>
        <p:nvPicPr>
          <p:cNvPr id="4" name="Picture 3">
            <a:extLst>
              <a:ext uri="{FF2B5EF4-FFF2-40B4-BE49-F238E27FC236}">
                <a16:creationId xmlns:a16="http://schemas.microsoft.com/office/drawing/2014/main" id="{B8CFDCE5-2854-4B6C-B4C3-78FFECE4D82B}"/>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31375007" y="1037849"/>
            <a:ext cx="10298085" cy="4119234"/>
          </a:xfrm>
          <a:prstGeom prst="rect">
            <a:avLst/>
          </a:prstGeom>
        </p:spPr>
      </p:pic>
      <p:sp>
        <p:nvSpPr>
          <p:cNvPr id="98" name="Cloud 97">
            <a:extLst>
              <a:ext uri="{FF2B5EF4-FFF2-40B4-BE49-F238E27FC236}">
                <a16:creationId xmlns:a16="http://schemas.microsoft.com/office/drawing/2014/main" id="{93DC27DE-D178-48FE-9717-ADCA0C9E0572}"/>
              </a:ext>
            </a:extLst>
          </p:cNvPr>
          <p:cNvSpPr/>
          <p:nvPr/>
        </p:nvSpPr>
        <p:spPr>
          <a:xfrm>
            <a:off x="16846111" y="16250486"/>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E-mails</a:t>
            </a:r>
          </a:p>
        </p:txBody>
      </p:sp>
      <p:sp>
        <p:nvSpPr>
          <p:cNvPr id="99" name="Cloud 98">
            <a:extLst>
              <a:ext uri="{FF2B5EF4-FFF2-40B4-BE49-F238E27FC236}">
                <a16:creationId xmlns:a16="http://schemas.microsoft.com/office/drawing/2014/main" id="{55D0E508-488F-4D56-83D6-D27A2212DC14}"/>
              </a:ext>
            </a:extLst>
          </p:cNvPr>
          <p:cNvSpPr/>
          <p:nvPr/>
        </p:nvSpPr>
        <p:spPr>
          <a:xfrm>
            <a:off x="23206721" y="16126194"/>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E-Books</a:t>
            </a:r>
          </a:p>
        </p:txBody>
      </p:sp>
      <p:sp>
        <p:nvSpPr>
          <p:cNvPr id="100" name="Cloud 99">
            <a:extLst>
              <a:ext uri="{FF2B5EF4-FFF2-40B4-BE49-F238E27FC236}">
                <a16:creationId xmlns:a16="http://schemas.microsoft.com/office/drawing/2014/main" id="{5B36A3B3-5BC1-4C00-B8DC-617E9C20B9DD}"/>
              </a:ext>
            </a:extLst>
          </p:cNvPr>
          <p:cNvSpPr/>
          <p:nvPr/>
        </p:nvSpPr>
        <p:spPr>
          <a:xfrm>
            <a:off x="16805792" y="17722164"/>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Journals</a:t>
            </a:r>
          </a:p>
        </p:txBody>
      </p:sp>
      <p:sp>
        <p:nvSpPr>
          <p:cNvPr id="101" name="Cloud 100">
            <a:extLst>
              <a:ext uri="{FF2B5EF4-FFF2-40B4-BE49-F238E27FC236}">
                <a16:creationId xmlns:a16="http://schemas.microsoft.com/office/drawing/2014/main" id="{E7D3BB44-0C74-4254-9ED3-02B990AFD224}"/>
              </a:ext>
            </a:extLst>
          </p:cNvPr>
          <p:cNvSpPr/>
          <p:nvPr/>
        </p:nvSpPr>
        <p:spPr>
          <a:xfrm>
            <a:off x="19999057" y="16182995"/>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Articles</a:t>
            </a:r>
          </a:p>
        </p:txBody>
      </p:sp>
      <p:sp>
        <p:nvSpPr>
          <p:cNvPr id="102" name="Cloud 101">
            <a:extLst>
              <a:ext uri="{FF2B5EF4-FFF2-40B4-BE49-F238E27FC236}">
                <a16:creationId xmlns:a16="http://schemas.microsoft.com/office/drawing/2014/main" id="{82D37082-8830-43EF-B73A-3680DDDAAD9D}"/>
              </a:ext>
            </a:extLst>
          </p:cNvPr>
          <p:cNvSpPr/>
          <p:nvPr/>
        </p:nvSpPr>
        <p:spPr>
          <a:xfrm>
            <a:off x="23114776" y="19169236"/>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Books</a:t>
            </a:r>
          </a:p>
        </p:txBody>
      </p:sp>
      <p:sp>
        <p:nvSpPr>
          <p:cNvPr id="103" name="Cloud 102">
            <a:extLst>
              <a:ext uri="{FF2B5EF4-FFF2-40B4-BE49-F238E27FC236}">
                <a16:creationId xmlns:a16="http://schemas.microsoft.com/office/drawing/2014/main" id="{E1F6F32E-A142-4A90-920C-D0E0D3E18874}"/>
              </a:ext>
            </a:extLst>
          </p:cNvPr>
          <p:cNvSpPr/>
          <p:nvPr/>
        </p:nvSpPr>
        <p:spPr>
          <a:xfrm>
            <a:off x="23135147" y="17560069"/>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Magazines</a:t>
            </a:r>
          </a:p>
        </p:txBody>
      </p:sp>
      <p:sp>
        <p:nvSpPr>
          <p:cNvPr id="104" name="Cloud 103">
            <a:extLst>
              <a:ext uri="{FF2B5EF4-FFF2-40B4-BE49-F238E27FC236}">
                <a16:creationId xmlns:a16="http://schemas.microsoft.com/office/drawing/2014/main" id="{BBF86F19-85F3-4A30-8ED0-CF836B8B94CA}"/>
              </a:ext>
            </a:extLst>
          </p:cNvPr>
          <p:cNvSpPr/>
          <p:nvPr/>
        </p:nvSpPr>
        <p:spPr>
          <a:xfrm>
            <a:off x="16772970" y="19191172"/>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Websites</a:t>
            </a:r>
          </a:p>
        </p:txBody>
      </p:sp>
      <p:sp>
        <p:nvSpPr>
          <p:cNvPr id="105" name="Cloud 104">
            <a:extLst>
              <a:ext uri="{FF2B5EF4-FFF2-40B4-BE49-F238E27FC236}">
                <a16:creationId xmlns:a16="http://schemas.microsoft.com/office/drawing/2014/main" id="{AD4CC649-C59E-45D9-ACBF-36B8828613B1}"/>
              </a:ext>
            </a:extLst>
          </p:cNvPr>
          <p:cNvSpPr/>
          <p:nvPr/>
        </p:nvSpPr>
        <p:spPr>
          <a:xfrm>
            <a:off x="19999057" y="17596381"/>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Edited Books</a:t>
            </a:r>
          </a:p>
        </p:txBody>
      </p:sp>
      <p:sp>
        <p:nvSpPr>
          <p:cNvPr id="106" name="Cloud 105">
            <a:extLst>
              <a:ext uri="{FF2B5EF4-FFF2-40B4-BE49-F238E27FC236}">
                <a16:creationId xmlns:a16="http://schemas.microsoft.com/office/drawing/2014/main" id="{B3F48C49-9B13-44AB-AB6C-3A2DAE518FDB}"/>
              </a:ext>
            </a:extLst>
          </p:cNvPr>
          <p:cNvSpPr/>
          <p:nvPr/>
        </p:nvSpPr>
        <p:spPr>
          <a:xfrm>
            <a:off x="19813256" y="19160659"/>
            <a:ext cx="2497240" cy="976036"/>
          </a:xfrm>
          <a:prstGeom prst="cloud">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latin typeface="Times New Roman" panose="02020603050405020304" pitchFamily="18" charset="0"/>
                <a:cs typeface="Times New Roman" panose="02020603050405020304" pitchFamily="18" charset="0"/>
              </a:rPr>
              <a:t>Editions of Books</a:t>
            </a:r>
          </a:p>
        </p:txBody>
      </p:sp>
      <p:sp>
        <p:nvSpPr>
          <p:cNvPr id="7" name="Flowchart: Alternate Process 6">
            <a:extLst>
              <a:ext uri="{FF2B5EF4-FFF2-40B4-BE49-F238E27FC236}">
                <a16:creationId xmlns:a16="http://schemas.microsoft.com/office/drawing/2014/main" id="{313DB6DA-0102-4169-8A3D-3E211EF7746D}"/>
              </a:ext>
            </a:extLst>
          </p:cNvPr>
          <p:cNvSpPr/>
          <p:nvPr/>
        </p:nvSpPr>
        <p:spPr>
          <a:xfrm>
            <a:off x="1930458" y="24187828"/>
            <a:ext cx="10651774" cy="4316104"/>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7" name="Flowchart: Alternate Process 106">
            <a:extLst>
              <a:ext uri="{FF2B5EF4-FFF2-40B4-BE49-F238E27FC236}">
                <a16:creationId xmlns:a16="http://schemas.microsoft.com/office/drawing/2014/main" id="{3B917987-A35D-4DCA-8799-EBC11787A62B}"/>
              </a:ext>
            </a:extLst>
          </p:cNvPr>
          <p:cNvSpPr/>
          <p:nvPr/>
        </p:nvSpPr>
        <p:spPr>
          <a:xfrm>
            <a:off x="2069383" y="16191338"/>
            <a:ext cx="10651774" cy="6342691"/>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8" name="Flowchart: Alternate Process 107">
            <a:extLst>
              <a:ext uri="{FF2B5EF4-FFF2-40B4-BE49-F238E27FC236}">
                <a16:creationId xmlns:a16="http://schemas.microsoft.com/office/drawing/2014/main" id="{CA33A343-ED75-4D23-9E76-5A8892B18D84}"/>
              </a:ext>
            </a:extLst>
          </p:cNvPr>
          <p:cNvSpPr/>
          <p:nvPr/>
        </p:nvSpPr>
        <p:spPr>
          <a:xfrm>
            <a:off x="16435722" y="7424924"/>
            <a:ext cx="10651774" cy="6085740"/>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9" name="Flowchart: Alternate Process 108">
            <a:extLst>
              <a:ext uri="{FF2B5EF4-FFF2-40B4-BE49-F238E27FC236}">
                <a16:creationId xmlns:a16="http://schemas.microsoft.com/office/drawing/2014/main" id="{20BCDD16-ED78-4EFE-804B-FB7C13CE6C2A}"/>
              </a:ext>
            </a:extLst>
          </p:cNvPr>
          <p:cNvSpPr/>
          <p:nvPr/>
        </p:nvSpPr>
        <p:spPr>
          <a:xfrm>
            <a:off x="30831766" y="7063103"/>
            <a:ext cx="10651774" cy="5141367"/>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2" name="Flowchart: Alternate Process 111">
            <a:extLst>
              <a:ext uri="{FF2B5EF4-FFF2-40B4-BE49-F238E27FC236}">
                <a16:creationId xmlns:a16="http://schemas.microsoft.com/office/drawing/2014/main" id="{E396E9FC-7640-483E-8E26-EA031FEC836F}"/>
              </a:ext>
            </a:extLst>
          </p:cNvPr>
          <p:cNvSpPr/>
          <p:nvPr/>
        </p:nvSpPr>
        <p:spPr>
          <a:xfrm>
            <a:off x="30786646" y="22442518"/>
            <a:ext cx="10651774" cy="3972428"/>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3" name="Flowchart: Alternate Process 112">
            <a:extLst>
              <a:ext uri="{FF2B5EF4-FFF2-40B4-BE49-F238E27FC236}">
                <a16:creationId xmlns:a16="http://schemas.microsoft.com/office/drawing/2014/main" id="{9AB8591E-32B9-45DB-8D42-389EE9939B02}"/>
              </a:ext>
            </a:extLst>
          </p:cNvPr>
          <p:cNvSpPr/>
          <p:nvPr/>
        </p:nvSpPr>
        <p:spPr>
          <a:xfrm>
            <a:off x="16007309" y="21485879"/>
            <a:ext cx="11235356" cy="7921644"/>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4" name="Flowchart: Alternate Process 113">
            <a:extLst>
              <a:ext uri="{FF2B5EF4-FFF2-40B4-BE49-F238E27FC236}">
                <a16:creationId xmlns:a16="http://schemas.microsoft.com/office/drawing/2014/main" id="{EFF3C1FE-6C2D-420D-8D4E-C78FC1BDB427}"/>
              </a:ext>
            </a:extLst>
          </p:cNvPr>
          <p:cNvSpPr/>
          <p:nvPr/>
        </p:nvSpPr>
        <p:spPr>
          <a:xfrm>
            <a:off x="30576113" y="13813072"/>
            <a:ext cx="10651774" cy="7611819"/>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5" name="Flowchart: Alternate Process 114">
            <a:extLst>
              <a:ext uri="{FF2B5EF4-FFF2-40B4-BE49-F238E27FC236}">
                <a16:creationId xmlns:a16="http://schemas.microsoft.com/office/drawing/2014/main" id="{D15EA442-B0CC-4C92-A37D-96C58D2C117C}"/>
              </a:ext>
            </a:extLst>
          </p:cNvPr>
          <p:cNvSpPr/>
          <p:nvPr/>
        </p:nvSpPr>
        <p:spPr>
          <a:xfrm>
            <a:off x="2134151" y="8227036"/>
            <a:ext cx="10651774" cy="6170470"/>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6" name="Flowchart: Alternate Process 115">
            <a:extLst>
              <a:ext uri="{FF2B5EF4-FFF2-40B4-BE49-F238E27FC236}">
                <a16:creationId xmlns:a16="http://schemas.microsoft.com/office/drawing/2014/main" id="{73CDFAB6-79D7-4EA6-A4FE-1E0AEE11F4E8}"/>
              </a:ext>
            </a:extLst>
          </p:cNvPr>
          <p:cNvSpPr/>
          <p:nvPr/>
        </p:nvSpPr>
        <p:spPr>
          <a:xfrm>
            <a:off x="30425759" y="27427705"/>
            <a:ext cx="11180536" cy="3102131"/>
          </a:xfrm>
          <a:prstGeom prst="flowChartAlternateProcess">
            <a:avLst/>
          </a:prstGeom>
          <a:noFill/>
          <a:ln>
            <a:solidFill>
              <a:schemeClr val="accent5">
                <a:lumMod val="60000"/>
                <a:lumOff val="4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FFAB40"/>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1147</TotalTime>
  <Words>797</Words>
  <Application>Microsoft Office PowerPoint</Application>
  <PresentationFormat>Custom</PresentationFormat>
  <Paragraphs>108</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Droid Serif</vt:lpstr>
      <vt:lpstr>Arial</vt:lpstr>
      <vt:lpstr>Oswald</vt:lpstr>
      <vt:lpstr>Simple Light</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shawk</dc:creator>
  <cp:lastModifiedBy>shawkins2019@outlook.com</cp:lastModifiedBy>
  <cp:revision>33</cp:revision>
  <dcterms:modified xsi:type="dcterms:W3CDTF">2020-01-12T10:30:04Z</dcterms:modified>
</cp:coreProperties>
</file>