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62" r:id="rId3"/>
    <p:sldId id="264" r:id="rId4"/>
    <p:sldId id="263" r:id="rId5"/>
    <p:sldId id="268" r:id="rId6"/>
    <p:sldId id="259" r:id="rId7"/>
    <p:sldId id="265" r:id="rId8"/>
    <p:sldId id="267" r:id="rId9"/>
    <p:sldId id="266" r:id="rId10"/>
    <p:sldId id="261" r:id="rId1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125C424-732C-7D83-604A-68DA914FF216}" v="4" dt="2026-02-11T18:31:58.959"/>
    <p1510:client id="{3003DEEA-2291-8464-163D-6C4FD90A351C}" v="40" dt="2026-02-10T17:53:47.392"/>
    <p1510:client id="{44DCCAB7-DD6D-B180-340F-221DB2C03E1C}" v="2028" dt="2026-02-10T17:23:19.411"/>
    <p1510:client id="{4BBA4274-DA7A-7742-84D5-1989D336BE83}" v="3205" dt="2026-02-11T17:07:45.616"/>
    <p1510:client id="{4C901220-05C8-C608-928F-2F9126BD96DE}" v="1676" dt="2026-02-11T16:56:57.769"/>
    <p1510:client id="{56447483-E409-F64D-9552-A8F28EE41E10}" v="2128" dt="2026-02-11T17:58:26.838"/>
    <p1510:client id="{B4D26B52-85C6-B6CB-249B-E80A1EDFAE4D}" v="360" dt="2026-02-11T00:01:50.635"/>
    <p1510:client id="{B6865E3F-C636-7CD5-5FB8-072933DC15D2}" v="230" dt="2026-02-11T17:10:07.050"/>
    <p1510:client id="{C53966CD-8E45-E02C-4612-791792B8E947}" v="197" dt="2026-02-11T10:58:09.62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17" Type="http://schemas.microsoft.com/office/2015/10/relationships/revisionInfo" Target="revisionInfo.xml"/><Relationship Id="rId2" Type="http://schemas.openxmlformats.org/officeDocument/2006/relationships/slide" Target="slides/slide1.xml"/><Relationship Id="rId16"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illie MacIsaac (2500549)" userId="S::2500549@student.uwtsd.ac.uk::3dcce08f-b9bf-4f8a-973b-03ec75cf5d85" providerId="AD" clId="Web-{B714BA30-817A-E1B2-BACB-06DDAF69B274}"/>
    <pc:docChg chg="modSld">
      <pc:chgData name="Lillie MacIsaac (2500549)" userId="S::2500549@student.uwtsd.ac.uk::3dcce08f-b9bf-4f8a-973b-03ec75cf5d85" providerId="AD" clId="Web-{B714BA30-817A-E1B2-BACB-06DDAF69B274}" dt="2026-02-10T16:34:20.604" v="212" actId="20577"/>
      <pc:docMkLst>
        <pc:docMk/>
      </pc:docMkLst>
      <pc:sldChg chg="modSp">
        <pc:chgData name="Lillie MacIsaac (2500549)" userId="S::2500549@student.uwtsd.ac.uk::3dcce08f-b9bf-4f8a-973b-03ec75cf5d85" providerId="AD" clId="Web-{B714BA30-817A-E1B2-BACB-06DDAF69B274}" dt="2026-02-10T16:07:14.879" v="12" actId="20577"/>
        <pc:sldMkLst>
          <pc:docMk/>
          <pc:sldMk cId="2175818336" sldId="258"/>
        </pc:sldMkLst>
        <pc:spChg chg="mod">
          <ac:chgData name="Lillie MacIsaac (2500549)" userId="S::2500549@student.uwtsd.ac.uk::3dcce08f-b9bf-4f8a-973b-03ec75cf5d85" providerId="AD" clId="Web-{B714BA30-817A-E1B2-BACB-06DDAF69B274}" dt="2026-02-10T16:07:14.879" v="12" actId="20577"/>
          <ac:spMkLst>
            <pc:docMk/>
            <pc:sldMk cId="2175818336" sldId="258"/>
            <ac:spMk id="2" creationId="{00611B45-C908-6FD8-3B43-55115F69E0C6}"/>
          </ac:spMkLst>
        </pc:spChg>
      </pc:sldChg>
      <pc:sldChg chg="modSp">
        <pc:chgData name="Lillie MacIsaac (2500549)" userId="S::2500549@student.uwtsd.ac.uk::3dcce08f-b9bf-4f8a-973b-03ec75cf5d85" providerId="AD" clId="Web-{B714BA30-817A-E1B2-BACB-06DDAF69B274}" dt="2026-02-10T16:34:20.604" v="212" actId="20577"/>
        <pc:sldMkLst>
          <pc:docMk/>
          <pc:sldMk cId="3195637366" sldId="259"/>
        </pc:sldMkLst>
        <pc:spChg chg="mod">
          <ac:chgData name="Lillie MacIsaac (2500549)" userId="S::2500549@student.uwtsd.ac.uk::3dcce08f-b9bf-4f8a-973b-03ec75cf5d85" providerId="AD" clId="Web-{B714BA30-817A-E1B2-BACB-06DDAF69B274}" dt="2026-02-10T16:06:43.674" v="9" actId="20577"/>
          <ac:spMkLst>
            <pc:docMk/>
            <pc:sldMk cId="3195637366" sldId="259"/>
            <ac:spMk id="2" creationId="{00611B45-C908-6FD8-3B43-55115F69E0C6}"/>
          </ac:spMkLst>
        </pc:spChg>
        <pc:spChg chg="mod">
          <ac:chgData name="Lillie MacIsaac (2500549)" userId="S::2500549@student.uwtsd.ac.uk::3dcce08f-b9bf-4f8a-973b-03ec75cf5d85" providerId="AD" clId="Web-{B714BA30-817A-E1B2-BACB-06DDAF69B274}" dt="2026-02-10T16:34:20.604" v="212" actId="20577"/>
          <ac:spMkLst>
            <pc:docMk/>
            <pc:sldMk cId="3195637366" sldId="259"/>
            <ac:spMk id="3" creationId="{B5822BA6-73E6-293B-635D-72FA5E619B9B}"/>
          </ac:spMkLst>
        </pc:spChg>
      </pc:sldChg>
    </pc:docChg>
  </pc:docChgLst>
  <pc:docChgLst>
    <pc:chgData name="Lillie MacIsaac (2500549)" userId="S::2500549@student.uwtsd.ac.uk::3dcce08f-b9bf-4f8a-973b-03ec75cf5d85" providerId="AD" clId="Web-{B6865E3F-C636-7CD5-5FB8-072933DC15D2}"/>
    <pc:docChg chg="modSld">
      <pc:chgData name="Lillie MacIsaac (2500549)" userId="S::2500549@student.uwtsd.ac.uk::3dcce08f-b9bf-4f8a-973b-03ec75cf5d85" providerId="AD" clId="Web-{B6865E3F-C636-7CD5-5FB8-072933DC15D2}" dt="2026-02-11T17:10:07.050" v="233" actId="20577"/>
      <pc:docMkLst>
        <pc:docMk/>
      </pc:docMkLst>
      <pc:sldChg chg="modSp">
        <pc:chgData name="Lillie MacIsaac (2500549)" userId="S::2500549@student.uwtsd.ac.uk::3dcce08f-b9bf-4f8a-973b-03ec75cf5d85" providerId="AD" clId="Web-{B6865E3F-C636-7CD5-5FB8-072933DC15D2}" dt="2026-02-11T17:10:07.050" v="233" actId="20577"/>
        <pc:sldMkLst>
          <pc:docMk/>
          <pc:sldMk cId="2767149808" sldId="267"/>
        </pc:sldMkLst>
        <pc:spChg chg="mod">
          <ac:chgData name="Lillie MacIsaac (2500549)" userId="S::2500549@student.uwtsd.ac.uk::3dcce08f-b9bf-4f8a-973b-03ec75cf5d85" providerId="AD" clId="Web-{B6865E3F-C636-7CD5-5FB8-072933DC15D2}" dt="2026-02-11T17:10:07.050" v="233" actId="20577"/>
          <ac:spMkLst>
            <pc:docMk/>
            <pc:sldMk cId="2767149808" sldId="267"/>
            <ac:spMk id="3" creationId="{000F09DC-6857-6F0E-859F-7D3E95BAD0AF}"/>
          </ac:spMkLst>
        </pc:spChg>
      </pc:sldChg>
    </pc:docChg>
  </pc:docChgLst>
  <pc:docChgLst>
    <pc:chgData name="Lillie MacIsaac (2500549)" userId="S::2500549@student.uwtsd.ac.uk::3dcce08f-b9bf-4f8a-973b-03ec75cf5d85" providerId="AD" clId="Web-{1655EA9D-8D76-D04E-9C7D-50CA3283DCFD}"/>
    <pc:docChg chg="modSld">
      <pc:chgData name="Lillie MacIsaac (2500549)" userId="S::2500549@student.uwtsd.ac.uk::3dcce08f-b9bf-4f8a-973b-03ec75cf5d85" providerId="AD" clId="Web-{1655EA9D-8D76-D04E-9C7D-50CA3283DCFD}" dt="2026-02-09T22:06:49.451" v="27" actId="20577"/>
      <pc:docMkLst>
        <pc:docMk/>
      </pc:docMkLst>
      <pc:sldChg chg="modSp">
        <pc:chgData name="Lillie MacIsaac (2500549)" userId="S::2500549@student.uwtsd.ac.uk::3dcce08f-b9bf-4f8a-973b-03ec75cf5d85" providerId="AD" clId="Web-{1655EA9D-8D76-D04E-9C7D-50CA3283DCFD}" dt="2026-02-09T22:06:49.451" v="27" actId="20577"/>
        <pc:sldMkLst>
          <pc:docMk/>
          <pc:sldMk cId="3195637366" sldId="259"/>
        </pc:sldMkLst>
        <pc:spChg chg="mod">
          <ac:chgData name="Lillie MacIsaac (2500549)" userId="S::2500549@student.uwtsd.ac.uk::3dcce08f-b9bf-4f8a-973b-03ec75cf5d85" providerId="AD" clId="Web-{1655EA9D-8D76-D04E-9C7D-50CA3283DCFD}" dt="2026-02-09T22:06:49.451" v="27" actId="20577"/>
          <ac:spMkLst>
            <pc:docMk/>
            <pc:sldMk cId="3195637366" sldId="259"/>
            <ac:spMk id="3" creationId="{B5822BA6-73E6-293B-635D-72FA5E619B9B}"/>
          </ac:spMkLst>
        </pc:spChg>
      </pc:sldChg>
    </pc:docChg>
  </pc:docChgLst>
  <pc:docChgLst>
    <pc:chgData name="Lillie MacIsaac (2500549)" userId="S::2500549@student.uwtsd.ac.uk::3dcce08f-b9bf-4f8a-973b-03ec75cf5d85" providerId="AD" clId="Web-{1B83F04B-E22D-8047-39B7-8C9E87847BAA}"/>
    <pc:docChg chg="modSld">
      <pc:chgData name="Lillie MacIsaac (2500549)" userId="S::2500549@student.uwtsd.ac.uk::3dcce08f-b9bf-4f8a-973b-03ec75cf5d85" providerId="AD" clId="Web-{1B83F04B-E22D-8047-39B7-8C9E87847BAA}" dt="2026-02-08T22:05:44.434" v="292" actId="20577"/>
      <pc:docMkLst>
        <pc:docMk/>
      </pc:docMkLst>
      <pc:sldChg chg="modSp">
        <pc:chgData name="Lillie MacIsaac (2500549)" userId="S::2500549@student.uwtsd.ac.uk::3dcce08f-b9bf-4f8a-973b-03ec75cf5d85" providerId="AD" clId="Web-{1B83F04B-E22D-8047-39B7-8C9E87847BAA}" dt="2026-02-08T22:05:44.434" v="292" actId="20577"/>
        <pc:sldMkLst>
          <pc:docMk/>
          <pc:sldMk cId="3195637366" sldId="259"/>
        </pc:sldMkLst>
        <pc:spChg chg="mod">
          <ac:chgData name="Lillie MacIsaac (2500549)" userId="S::2500549@student.uwtsd.ac.uk::3dcce08f-b9bf-4f8a-973b-03ec75cf5d85" providerId="AD" clId="Web-{1B83F04B-E22D-8047-39B7-8C9E87847BAA}" dt="2026-02-08T22:05:44.434" v="292" actId="20577"/>
          <ac:spMkLst>
            <pc:docMk/>
            <pc:sldMk cId="3195637366" sldId="259"/>
            <ac:spMk id="3" creationId="{B5822BA6-73E6-293B-635D-72FA5E619B9B}"/>
          </ac:spMkLst>
        </pc:spChg>
      </pc:sldChg>
    </pc:docChg>
  </pc:docChgLst>
  <pc:docChgLst>
    <pc:chgData name="Harrison Lawrence (2502102)" userId="S::2502102@student.uwtsd.ac.uk::d4608018-410e-438c-9b20-6b85bbe50493" providerId="AD" clId="Web-{B4D26B52-85C6-B6CB-249B-E80A1EDFAE4D}"/>
    <pc:docChg chg="addSld modSld">
      <pc:chgData name="Harrison Lawrence (2502102)" userId="S::2502102@student.uwtsd.ac.uk::d4608018-410e-438c-9b20-6b85bbe50493" providerId="AD" clId="Web-{B4D26B52-85C6-B6CB-249B-E80A1EDFAE4D}" dt="2026-02-11T00:01:50.635" v="228" actId="14100"/>
      <pc:docMkLst>
        <pc:docMk/>
      </pc:docMkLst>
      <pc:sldChg chg="addSp delSp modSp new">
        <pc:chgData name="Harrison Lawrence (2502102)" userId="S::2502102@student.uwtsd.ac.uk::d4608018-410e-438c-9b20-6b85bbe50493" providerId="AD" clId="Web-{B4D26B52-85C6-B6CB-249B-E80A1EDFAE4D}" dt="2026-02-11T00:01:50.635" v="228" actId="14100"/>
        <pc:sldMkLst>
          <pc:docMk/>
          <pc:sldMk cId="469426182" sldId="265"/>
        </pc:sldMkLst>
        <pc:spChg chg="mod">
          <ac:chgData name="Harrison Lawrence (2502102)" userId="S::2502102@student.uwtsd.ac.uk::d4608018-410e-438c-9b20-6b85bbe50493" providerId="AD" clId="Web-{B4D26B52-85C6-B6CB-249B-E80A1EDFAE4D}" dt="2026-02-10T23:16:27.896" v="13" actId="14100"/>
          <ac:spMkLst>
            <pc:docMk/>
            <pc:sldMk cId="469426182" sldId="265"/>
            <ac:spMk id="2" creationId="{124FB2BA-A137-054A-E7C7-BA44D7C69FED}"/>
          </ac:spMkLst>
        </pc:spChg>
        <pc:spChg chg="mod">
          <ac:chgData name="Harrison Lawrence (2502102)" userId="S::2502102@student.uwtsd.ac.uk::d4608018-410e-438c-9b20-6b85bbe50493" providerId="AD" clId="Web-{B4D26B52-85C6-B6CB-249B-E80A1EDFAE4D}" dt="2026-02-10T23:28:19.471" v="86" actId="1076"/>
          <ac:spMkLst>
            <pc:docMk/>
            <pc:sldMk cId="469426182" sldId="265"/>
            <ac:spMk id="3" creationId="{FDA468B2-486D-32B7-6468-D65B835480D4}"/>
          </ac:spMkLst>
        </pc:spChg>
        <pc:spChg chg="add">
          <ac:chgData name="Harrison Lawrence (2502102)" userId="S::2502102@student.uwtsd.ac.uk::d4608018-410e-438c-9b20-6b85bbe50493" providerId="AD" clId="Web-{B4D26B52-85C6-B6CB-249B-E80A1EDFAE4D}" dt="2026-02-10T23:18:20.900" v="47"/>
          <ac:spMkLst>
            <pc:docMk/>
            <pc:sldMk cId="469426182" sldId="265"/>
            <ac:spMk id="4" creationId="{D0263D85-13C3-27ED-6CD8-2DECA1A93B4D}"/>
          </ac:spMkLst>
        </pc:spChg>
        <pc:spChg chg="add del mod">
          <ac:chgData name="Harrison Lawrence (2502102)" userId="S::2502102@student.uwtsd.ac.uk::d4608018-410e-438c-9b20-6b85bbe50493" providerId="AD" clId="Web-{B4D26B52-85C6-B6CB-249B-E80A1EDFAE4D}" dt="2026-02-10T23:26:07.311" v="55"/>
          <ac:spMkLst>
            <pc:docMk/>
            <pc:sldMk cId="469426182" sldId="265"/>
            <ac:spMk id="5" creationId="{E15CDD4F-9321-A7EA-8DB2-59E1FBD6EB1D}"/>
          </ac:spMkLst>
        </pc:spChg>
        <pc:spChg chg="add mod">
          <ac:chgData name="Harrison Lawrence (2502102)" userId="S::2502102@student.uwtsd.ac.uk::d4608018-410e-438c-9b20-6b85bbe50493" providerId="AD" clId="Web-{B4D26B52-85C6-B6CB-249B-E80A1EDFAE4D}" dt="2026-02-10T23:27:32.611" v="77" actId="14100"/>
          <ac:spMkLst>
            <pc:docMk/>
            <pc:sldMk cId="469426182" sldId="265"/>
            <ac:spMk id="6" creationId="{41578F96-A819-1474-2B89-DAE14EA3A133}"/>
          </ac:spMkLst>
        </pc:spChg>
        <pc:spChg chg="add del">
          <ac:chgData name="Harrison Lawrence (2502102)" userId="S::2502102@student.uwtsd.ac.uk::d4608018-410e-438c-9b20-6b85bbe50493" providerId="AD" clId="Web-{B4D26B52-85C6-B6CB-249B-E80A1EDFAE4D}" dt="2026-02-10T23:27:16.283" v="72"/>
          <ac:spMkLst>
            <pc:docMk/>
            <pc:sldMk cId="469426182" sldId="265"/>
            <ac:spMk id="7" creationId="{6EB8C339-453B-7E16-05B9-5AA81451AAD6}"/>
          </ac:spMkLst>
        </pc:spChg>
        <pc:spChg chg="add mod">
          <ac:chgData name="Harrison Lawrence (2502102)" userId="S::2502102@student.uwtsd.ac.uk::d4608018-410e-438c-9b20-6b85bbe50493" providerId="AD" clId="Web-{B4D26B52-85C6-B6CB-249B-E80A1EDFAE4D}" dt="2026-02-10T23:38:48.894" v="226" actId="20577"/>
          <ac:spMkLst>
            <pc:docMk/>
            <pc:sldMk cId="469426182" sldId="265"/>
            <ac:spMk id="9" creationId="{D4E3162C-9B35-B2B3-9AED-01877906304D}"/>
          </ac:spMkLst>
        </pc:spChg>
        <pc:cxnChg chg="add mod">
          <ac:chgData name="Harrison Lawrence (2502102)" userId="S::2502102@student.uwtsd.ac.uk::d4608018-410e-438c-9b20-6b85bbe50493" providerId="AD" clId="Web-{B4D26B52-85C6-B6CB-249B-E80A1EDFAE4D}" dt="2026-02-11T00:01:50.635" v="228" actId="14100"/>
          <ac:cxnSpMkLst>
            <pc:docMk/>
            <pc:sldMk cId="469426182" sldId="265"/>
            <ac:cxnSpMk id="8" creationId="{B884A7C0-AE01-6A50-8C25-ADAF65FBA5A8}"/>
          </ac:cxnSpMkLst>
        </pc:cxnChg>
      </pc:sldChg>
    </pc:docChg>
  </pc:docChgLst>
  <pc:docChgLst>
    <pc:chgData name="Erin Pennant Davies (2500537)" userId="f5d90ab7-fb98-4a9d-8cdf-07d0cd3de409" providerId="ADAL" clId="{1B4F6821-2139-4685-9ABE-DE7C2475BBF1}"/>
    <pc:docChg chg="undo custSel addSld delSld modSld sldOrd">
      <pc:chgData name="Erin Pennant Davies (2500537)" userId="f5d90ab7-fb98-4a9d-8cdf-07d0cd3de409" providerId="ADAL" clId="{1B4F6821-2139-4685-9ABE-DE7C2475BBF1}" dt="2026-02-11T17:07:45.616" v="3395" actId="20577"/>
      <pc:docMkLst>
        <pc:docMk/>
      </pc:docMkLst>
      <pc:sldChg chg="addSp delSp modSp mod">
        <pc:chgData name="Erin Pennant Davies (2500537)" userId="f5d90ab7-fb98-4a9d-8cdf-07d0cd3de409" providerId="ADAL" clId="{1B4F6821-2139-4685-9ABE-DE7C2475BBF1}" dt="2026-02-11T10:57:16.517" v="2924" actId="21"/>
        <pc:sldMkLst>
          <pc:docMk/>
          <pc:sldMk cId="800399808" sldId="256"/>
        </pc:sldMkLst>
        <pc:spChg chg="mod">
          <ac:chgData name="Erin Pennant Davies (2500537)" userId="f5d90ab7-fb98-4a9d-8cdf-07d0cd3de409" providerId="ADAL" clId="{1B4F6821-2139-4685-9ABE-DE7C2475BBF1}" dt="2026-02-08T18:18:39.904" v="171" actId="1076"/>
          <ac:spMkLst>
            <pc:docMk/>
            <pc:sldMk cId="800399808" sldId="256"/>
            <ac:spMk id="2" creationId="{2622F2BE-93FB-880B-F4C0-B83E3235E9F4}"/>
          </ac:spMkLst>
        </pc:spChg>
        <pc:picChg chg="add del mod">
          <ac:chgData name="Erin Pennant Davies (2500537)" userId="f5d90ab7-fb98-4a9d-8cdf-07d0cd3de409" providerId="ADAL" clId="{1B4F6821-2139-4685-9ABE-DE7C2475BBF1}" dt="2026-02-11T10:57:16.517" v="2924" actId="21"/>
          <ac:picMkLst>
            <pc:docMk/>
            <pc:sldMk cId="800399808" sldId="256"/>
            <ac:picMk id="3" creationId="{5F81F0BA-7B2F-77DC-DC54-0E48120B5A9A}"/>
          </ac:picMkLst>
        </pc:picChg>
        <pc:picChg chg="add mod">
          <ac:chgData name="Erin Pennant Davies (2500537)" userId="f5d90ab7-fb98-4a9d-8cdf-07d0cd3de409" providerId="ADAL" clId="{1B4F6821-2139-4685-9ABE-DE7C2475BBF1}" dt="2026-02-08T18:18:37.623" v="170" actId="1076"/>
          <ac:picMkLst>
            <pc:docMk/>
            <pc:sldMk cId="800399808" sldId="256"/>
            <ac:picMk id="6" creationId="{5DE76B93-A872-1F50-DF01-D39D8EC340EE}"/>
          </ac:picMkLst>
        </pc:picChg>
        <pc:picChg chg="add mod">
          <ac:chgData name="Erin Pennant Davies (2500537)" userId="f5d90ab7-fb98-4a9d-8cdf-07d0cd3de409" providerId="ADAL" clId="{1B4F6821-2139-4685-9ABE-DE7C2475BBF1}" dt="2026-02-08T18:16:39.633" v="163" actId="1076"/>
          <ac:picMkLst>
            <pc:docMk/>
            <pc:sldMk cId="800399808" sldId="256"/>
            <ac:picMk id="9" creationId="{9F5F39E8-6FFB-7B6E-4831-5AB27E692C76}"/>
          </ac:picMkLst>
        </pc:picChg>
        <pc:picChg chg="add mod">
          <ac:chgData name="Erin Pennant Davies (2500537)" userId="f5d90ab7-fb98-4a9d-8cdf-07d0cd3de409" providerId="ADAL" clId="{1B4F6821-2139-4685-9ABE-DE7C2475BBF1}" dt="2026-02-08T18:16:44.600" v="166" actId="1076"/>
          <ac:picMkLst>
            <pc:docMk/>
            <pc:sldMk cId="800399808" sldId="256"/>
            <ac:picMk id="12" creationId="{8777A645-7283-113E-C2BF-578D94D75F31}"/>
          </ac:picMkLst>
        </pc:picChg>
      </pc:sldChg>
      <pc:sldChg chg="modSp new del mod">
        <pc:chgData name="Erin Pennant Davies (2500537)" userId="f5d90ab7-fb98-4a9d-8cdf-07d0cd3de409" providerId="ADAL" clId="{1B4F6821-2139-4685-9ABE-DE7C2475BBF1}" dt="2026-02-10T20:25:50.422" v="2546" actId="2696"/>
        <pc:sldMkLst>
          <pc:docMk/>
          <pc:sldMk cId="2901660072" sldId="257"/>
        </pc:sldMkLst>
      </pc:sldChg>
      <pc:sldChg chg="modSp add del mod">
        <pc:chgData name="Erin Pennant Davies (2500537)" userId="f5d90ab7-fb98-4a9d-8cdf-07d0cd3de409" providerId="ADAL" clId="{1B4F6821-2139-4685-9ABE-DE7C2475BBF1}" dt="2026-02-10T16:35:09.290" v="979" actId="2696"/>
        <pc:sldMkLst>
          <pc:docMk/>
          <pc:sldMk cId="2175818336" sldId="258"/>
        </pc:sldMkLst>
        <pc:spChg chg="mod">
          <ac:chgData name="Erin Pennant Davies (2500537)" userId="f5d90ab7-fb98-4a9d-8cdf-07d0cd3de409" providerId="ADAL" clId="{1B4F6821-2139-4685-9ABE-DE7C2475BBF1}" dt="2026-02-10T16:35:04.694" v="978" actId="20577"/>
          <ac:spMkLst>
            <pc:docMk/>
            <pc:sldMk cId="2175818336" sldId="258"/>
            <ac:spMk id="2" creationId="{00611B45-C908-6FD8-3B43-55115F69E0C6}"/>
          </ac:spMkLst>
        </pc:spChg>
      </pc:sldChg>
      <pc:sldChg chg="modSp add mod">
        <pc:chgData name="Erin Pennant Davies (2500537)" userId="f5d90ab7-fb98-4a9d-8cdf-07d0cd3de409" providerId="ADAL" clId="{1B4F6821-2139-4685-9ABE-DE7C2475BBF1}" dt="2026-02-08T18:10:04.640" v="45" actId="20577"/>
        <pc:sldMkLst>
          <pc:docMk/>
          <pc:sldMk cId="3195637366" sldId="259"/>
        </pc:sldMkLst>
        <pc:spChg chg="mod">
          <ac:chgData name="Erin Pennant Davies (2500537)" userId="f5d90ab7-fb98-4a9d-8cdf-07d0cd3de409" providerId="ADAL" clId="{1B4F6821-2139-4685-9ABE-DE7C2475BBF1}" dt="2026-02-08T18:10:04.640" v="45" actId="20577"/>
          <ac:spMkLst>
            <pc:docMk/>
            <pc:sldMk cId="3195637366" sldId="259"/>
            <ac:spMk id="2" creationId="{00611B45-C908-6FD8-3B43-55115F69E0C6}"/>
          </ac:spMkLst>
        </pc:spChg>
      </pc:sldChg>
      <pc:sldChg chg="modSp add del mod">
        <pc:chgData name="Erin Pennant Davies (2500537)" userId="f5d90ab7-fb98-4a9d-8cdf-07d0cd3de409" providerId="ADAL" clId="{1B4F6821-2139-4685-9ABE-DE7C2475BBF1}" dt="2026-02-10T16:01:19.829" v="190" actId="2696"/>
        <pc:sldMkLst>
          <pc:docMk/>
          <pc:sldMk cId="1684538389" sldId="260"/>
        </pc:sldMkLst>
      </pc:sldChg>
      <pc:sldChg chg="modSp add mod">
        <pc:chgData name="Erin Pennant Davies (2500537)" userId="f5d90ab7-fb98-4a9d-8cdf-07d0cd3de409" providerId="ADAL" clId="{1B4F6821-2139-4685-9ABE-DE7C2475BBF1}" dt="2026-02-10T17:01:41.844" v="2506" actId="20577"/>
        <pc:sldMkLst>
          <pc:docMk/>
          <pc:sldMk cId="608432398" sldId="261"/>
        </pc:sldMkLst>
        <pc:spChg chg="mod">
          <ac:chgData name="Erin Pennant Davies (2500537)" userId="f5d90ab7-fb98-4a9d-8cdf-07d0cd3de409" providerId="ADAL" clId="{1B4F6821-2139-4685-9ABE-DE7C2475BBF1}" dt="2026-02-08T18:10:50.959" v="127" actId="20577"/>
          <ac:spMkLst>
            <pc:docMk/>
            <pc:sldMk cId="608432398" sldId="261"/>
            <ac:spMk id="2" creationId="{00611B45-C908-6FD8-3B43-55115F69E0C6}"/>
          </ac:spMkLst>
        </pc:spChg>
        <pc:spChg chg="mod">
          <ac:chgData name="Erin Pennant Davies (2500537)" userId="f5d90ab7-fb98-4a9d-8cdf-07d0cd3de409" providerId="ADAL" clId="{1B4F6821-2139-4685-9ABE-DE7C2475BBF1}" dt="2026-02-10T17:01:41.844" v="2506" actId="20577"/>
          <ac:spMkLst>
            <pc:docMk/>
            <pc:sldMk cId="608432398" sldId="261"/>
            <ac:spMk id="3" creationId="{B5822BA6-73E6-293B-635D-72FA5E619B9B}"/>
          </ac:spMkLst>
        </pc:spChg>
      </pc:sldChg>
      <pc:sldChg chg="addSp modSp add mod">
        <pc:chgData name="Erin Pennant Davies (2500537)" userId="f5d90ab7-fb98-4a9d-8cdf-07d0cd3de409" providerId="ADAL" clId="{1B4F6821-2139-4685-9ABE-DE7C2475BBF1}" dt="2026-02-10T17:18:42.461" v="2531" actId="20577"/>
        <pc:sldMkLst>
          <pc:docMk/>
          <pc:sldMk cId="4039349864" sldId="262"/>
        </pc:sldMkLst>
        <pc:spChg chg="mod">
          <ac:chgData name="Erin Pennant Davies (2500537)" userId="f5d90ab7-fb98-4a9d-8cdf-07d0cd3de409" providerId="ADAL" clId="{1B4F6821-2139-4685-9ABE-DE7C2475BBF1}" dt="2026-02-10T16:04:11.282" v="256" actId="25668"/>
          <ac:spMkLst>
            <pc:docMk/>
            <pc:sldMk cId="4039349864" sldId="262"/>
            <ac:spMk id="2" creationId="{00611B45-C908-6FD8-3B43-55115F69E0C6}"/>
          </ac:spMkLst>
        </pc:spChg>
        <pc:spChg chg="mod">
          <ac:chgData name="Erin Pennant Davies (2500537)" userId="f5d90ab7-fb98-4a9d-8cdf-07d0cd3de409" providerId="ADAL" clId="{1B4F6821-2139-4685-9ABE-DE7C2475BBF1}" dt="2026-02-10T16:29:56.243" v="929" actId="255"/>
          <ac:spMkLst>
            <pc:docMk/>
            <pc:sldMk cId="4039349864" sldId="262"/>
            <ac:spMk id="3" creationId="{B5822BA6-73E6-293B-635D-72FA5E619B9B}"/>
          </ac:spMkLst>
        </pc:spChg>
        <pc:spChg chg="add mod">
          <ac:chgData name="Erin Pennant Davies (2500537)" userId="f5d90ab7-fb98-4a9d-8cdf-07d0cd3de409" providerId="ADAL" clId="{1B4F6821-2139-4685-9ABE-DE7C2475BBF1}" dt="2026-02-10T17:18:42.461" v="2531" actId="20577"/>
          <ac:spMkLst>
            <pc:docMk/>
            <pc:sldMk cId="4039349864" sldId="262"/>
            <ac:spMk id="4" creationId="{4957FAFA-516E-E503-EF32-91A377956EAC}"/>
          </ac:spMkLst>
        </pc:spChg>
        <pc:spChg chg="add">
          <ac:chgData name="Erin Pennant Davies (2500537)" userId="f5d90ab7-fb98-4a9d-8cdf-07d0cd3de409" providerId="ADAL" clId="{1B4F6821-2139-4685-9ABE-DE7C2475BBF1}" dt="2026-02-10T16:33:01.397" v="935" actId="139"/>
          <ac:spMkLst>
            <pc:docMk/>
            <pc:sldMk cId="4039349864" sldId="262"/>
            <ac:spMk id="5" creationId="{F9052888-07D2-3252-AA54-376F4E20E43F}"/>
          </ac:spMkLst>
        </pc:spChg>
        <pc:spChg chg="add">
          <ac:chgData name="Erin Pennant Davies (2500537)" userId="f5d90ab7-fb98-4a9d-8cdf-07d0cd3de409" providerId="ADAL" clId="{1B4F6821-2139-4685-9ABE-DE7C2475BBF1}" dt="2026-02-10T16:33:04.708" v="936" actId="139"/>
          <ac:spMkLst>
            <pc:docMk/>
            <pc:sldMk cId="4039349864" sldId="262"/>
            <ac:spMk id="6" creationId="{EB8A5A89-5278-226A-E7E9-607FFF8F318F}"/>
          </ac:spMkLst>
        </pc:spChg>
        <pc:spChg chg="add mod">
          <ac:chgData name="Erin Pennant Davies (2500537)" userId="f5d90ab7-fb98-4a9d-8cdf-07d0cd3de409" providerId="ADAL" clId="{1B4F6821-2139-4685-9ABE-DE7C2475BBF1}" dt="2026-02-10T16:44:53.705" v="1655" actId="20577"/>
          <ac:spMkLst>
            <pc:docMk/>
            <pc:sldMk cId="4039349864" sldId="262"/>
            <ac:spMk id="7" creationId="{4FCC475A-AD7E-5ABB-699A-34A373E13C14}"/>
          </ac:spMkLst>
        </pc:spChg>
      </pc:sldChg>
      <pc:sldChg chg="add">
        <pc:chgData name="Erin Pennant Davies (2500537)" userId="f5d90ab7-fb98-4a9d-8cdf-07d0cd3de409" providerId="ADAL" clId="{1B4F6821-2139-4685-9ABE-DE7C2475BBF1}" dt="2026-02-10T16:34:56.145" v="977" actId="571"/>
        <pc:sldMkLst>
          <pc:docMk/>
          <pc:sldMk cId="418142743" sldId="263"/>
        </pc:sldMkLst>
      </pc:sldChg>
      <pc:sldChg chg="addSp delSp modSp add del mod">
        <pc:chgData name="Erin Pennant Davies (2500537)" userId="f5d90ab7-fb98-4a9d-8cdf-07d0cd3de409" providerId="ADAL" clId="{1B4F6821-2139-4685-9ABE-DE7C2475BBF1}" dt="2026-02-10T20:26:56.040" v="2549" actId="20577"/>
        <pc:sldMkLst>
          <pc:docMk/>
          <pc:sldMk cId="1278737290" sldId="264"/>
        </pc:sldMkLst>
        <pc:spChg chg="mod">
          <ac:chgData name="Erin Pennant Davies (2500537)" userId="f5d90ab7-fb98-4a9d-8cdf-07d0cd3de409" providerId="ADAL" clId="{1B4F6821-2139-4685-9ABE-DE7C2475BBF1}" dt="2026-02-10T17:22:27.357" v="2532" actId="1076"/>
          <ac:spMkLst>
            <pc:docMk/>
            <pc:sldMk cId="1278737290" sldId="264"/>
            <ac:spMk id="2" creationId="{00611B45-C908-6FD8-3B43-55115F69E0C6}"/>
          </ac:spMkLst>
        </pc:spChg>
        <pc:spChg chg="del mod">
          <ac:chgData name="Erin Pennant Davies (2500537)" userId="f5d90ab7-fb98-4a9d-8cdf-07d0cd3de409" providerId="ADAL" clId="{1B4F6821-2139-4685-9ABE-DE7C2475BBF1}" dt="2026-02-10T16:37:49.754" v="1121" actId="478"/>
          <ac:spMkLst>
            <pc:docMk/>
            <pc:sldMk cId="1278737290" sldId="264"/>
            <ac:spMk id="3" creationId="{B5822BA6-73E6-293B-635D-72FA5E619B9B}"/>
          </ac:spMkLst>
        </pc:spChg>
        <pc:spChg chg="del">
          <ac:chgData name="Erin Pennant Davies (2500537)" userId="f5d90ab7-fb98-4a9d-8cdf-07d0cd3de409" providerId="ADAL" clId="{1B4F6821-2139-4685-9ABE-DE7C2475BBF1}" dt="2026-02-10T16:35:20.177" v="982" actId="21"/>
          <ac:spMkLst>
            <pc:docMk/>
            <pc:sldMk cId="1278737290" sldId="264"/>
            <ac:spMk id="4" creationId="{4957FAFA-516E-E503-EF32-91A377956EAC}"/>
          </ac:spMkLst>
        </pc:spChg>
        <pc:spChg chg="del">
          <ac:chgData name="Erin Pennant Davies (2500537)" userId="f5d90ab7-fb98-4a9d-8cdf-07d0cd3de409" providerId="ADAL" clId="{1B4F6821-2139-4685-9ABE-DE7C2475BBF1}" dt="2026-02-10T16:35:16.345" v="981" actId="21"/>
          <ac:spMkLst>
            <pc:docMk/>
            <pc:sldMk cId="1278737290" sldId="264"/>
            <ac:spMk id="7" creationId="{4FCC475A-AD7E-5ABB-699A-34A373E13C14}"/>
          </ac:spMkLst>
        </pc:spChg>
        <pc:spChg chg="add del mod">
          <ac:chgData name="Erin Pennant Davies (2500537)" userId="f5d90ab7-fb98-4a9d-8cdf-07d0cd3de409" providerId="ADAL" clId="{1B4F6821-2139-4685-9ABE-DE7C2475BBF1}" dt="2026-02-10T16:38:41.826" v="1161" actId="21"/>
          <ac:spMkLst>
            <pc:docMk/>
            <pc:sldMk cId="1278737290" sldId="264"/>
            <ac:spMk id="7" creationId="{E18EA070-F527-F6DD-8690-233FF2275945}"/>
          </ac:spMkLst>
        </pc:spChg>
        <pc:spChg chg="add del mod">
          <ac:chgData name="Erin Pennant Davies (2500537)" userId="f5d90ab7-fb98-4a9d-8cdf-07d0cd3de409" providerId="ADAL" clId="{1B4F6821-2139-4685-9ABE-DE7C2475BBF1}" dt="2026-02-10T17:26:05.513" v="2537" actId="21"/>
          <ac:spMkLst>
            <pc:docMk/>
            <pc:sldMk cId="1278737290" sldId="264"/>
            <ac:spMk id="8" creationId="{C6B18D76-3EAE-A907-C124-032400618C8D}"/>
          </ac:spMkLst>
        </pc:spChg>
        <pc:spChg chg="add mod">
          <ac:chgData name="Erin Pennant Davies (2500537)" userId="f5d90ab7-fb98-4a9d-8cdf-07d0cd3de409" providerId="ADAL" clId="{1B4F6821-2139-4685-9ABE-DE7C2475BBF1}" dt="2026-02-10T20:26:56.040" v="2549" actId="20577"/>
          <ac:spMkLst>
            <pc:docMk/>
            <pc:sldMk cId="1278737290" sldId="264"/>
            <ac:spMk id="9" creationId="{2A3D8E54-895A-8D20-B3A5-02E1FDD3B2A1}"/>
          </ac:spMkLst>
        </pc:spChg>
        <pc:picChg chg="add mod">
          <ac:chgData name="Erin Pennant Davies (2500537)" userId="f5d90ab7-fb98-4a9d-8cdf-07d0cd3de409" providerId="ADAL" clId="{1B4F6821-2139-4685-9ABE-DE7C2475BBF1}" dt="2026-02-10T17:26:37.619" v="2545" actId="1076"/>
          <ac:picMkLst>
            <pc:docMk/>
            <pc:sldMk cId="1278737290" sldId="264"/>
            <ac:picMk id="3" creationId="{F148C0DE-EED5-7750-F378-6F29FAABBFF2}"/>
          </ac:picMkLst>
        </pc:picChg>
        <pc:picChg chg="add del mod">
          <ac:chgData name="Erin Pennant Davies (2500537)" userId="f5d90ab7-fb98-4a9d-8cdf-07d0cd3de409" providerId="ADAL" clId="{1B4F6821-2139-4685-9ABE-DE7C2475BBF1}" dt="2026-02-10T17:26:03.264" v="2536" actId="21"/>
          <ac:picMkLst>
            <pc:docMk/>
            <pc:sldMk cId="1278737290" sldId="264"/>
            <ac:picMk id="7" creationId="{9A67A4A6-3331-63BB-6B50-C49B7A162169}"/>
          </ac:picMkLst>
        </pc:picChg>
      </pc:sldChg>
      <pc:sldChg chg="addSp delSp modSp add mod ord">
        <pc:chgData name="Erin Pennant Davies (2500537)" userId="f5d90ab7-fb98-4a9d-8cdf-07d0cd3de409" providerId="ADAL" clId="{1B4F6821-2139-4685-9ABE-DE7C2475BBF1}" dt="2026-02-11T10:22:36.086" v="2922" actId="20577"/>
        <pc:sldMkLst>
          <pc:docMk/>
          <pc:sldMk cId="2202706397" sldId="266"/>
        </pc:sldMkLst>
        <pc:spChg chg="mod">
          <ac:chgData name="Erin Pennant Davies (2500537)" userId="f5d90ab7-fb98-4a9d-8cdf-07d0cd3de409" providerId="ADAL" clId="{1B4F6821-2139-4685-9ABE-DE7C2475BBF1}" dt="2026-02-11T10:10:48.564" v="2562" actId="20577"/>
          <ac:spMkLst>
            <pc:docMk/>
            <pc:sldMk cId="2202706397" sldId="266"/>
            <ac:spMk id="2" creationId="{00611B45-C908-6FD8-3B43-55115F69E0C6}"/>
          </ac:spMkLst>
        </pc:spChg>
        <pc:spChg chg="del mod">
          <ac:chgData name="Erin Pennant Davies (2500537)" userId="f5d90ab7-fb98-4a9d-8cdf-07d0cd3de409" providerId="ADAL" clId="{1B4F6821-2139-4685-9ABE-DE7C2475BBF1}" dt="2026-02-11T10:19:03.419" v="2670" actId="478"/>
          <ac:spMkLst>
            <pc:docMk/>
            <pc:sldMk cId="2202706397" sldId="266"/>
            <ac:spMk id="3" creationId="{B5822BA6-73E6-293B-635D-72FA5E619B9B}"/>
          </ac:spMkLst>
        </pc:spChg>
        <pc:spChg chg="add del mod">
          <ac:chgData name="Erin Pennant Davies (2500537)" userId="f5d90ab7-fb98-4a9d-8cdf-07d0cd3de409" providerId="ADAL" clId="{1B4F6821-2139-4685-9ABE-DE7C2475BBF1}" dt="2026-02-11T10:19:07.359" v="2671" actId="478"/>
          <ac:spMkLst>
            <pc:docMk/>
            <pc:sldMk cId="2202706397" sldId="266"/>
            <ac:spMk id="5" creationId="{00389F12-5639-0C7A-E719-C0EFA1C787F5}"/>
          </ac:spMkLst>
        </pc:spChg>
        <pc:spChg chg="add mod">
          <ac:chgData name="Erin Pennant Davies (2500537)" userId="f5d90ab7-fb98-4a9d-8cdf-07d0cd3de409" providerId="ADAL" clId="{1B4F6821-2139-4685-9ABE-DE7C2475BBF1}" dt="2026-02-11T10:22:36.086" v="2922" actId="20577"/>
          <ac:spMkLst>
            <pc:docMk/>
            <pc:sldMk cId="2202706397" sldId="266"/>
            <ac:spMk id="6" creationId="{72838B73-850A-B47B-72B1-937B0F804F5A}"/>
          </ac:spMkLst>
        </pc:spChg>
      </pc:sldChg>
      <pc:sldChg chg="modSp mod">
        <pc:chgData name="Erin Pennant Davies (2500537)" userId="f5d90ab7-fb98-4a9d-8cdf-07d0cd3de409" providerId="ADAL" clId="{1B4F6821-2139-4685-9ABE-DE7C2475BBF1}" dt="2026-02-11T17:07:45.616" v="3395" actId="20577"/>
        <pc:sldMkLst>
          <pc:docMk/>
          <pc:sldMk cId="2767149808" sldId="267"/>
        </pc:sldMkLst>
        <pc:spChg chg="mod">
          <ac:chgData name="Erin Pennant Davies (2500537)" userId="f5d90ab7-fb98-4a9d-8cdf-07d0cd3de409" providerId="ADAL" clId="{1B4F6821-2139-4685-9ABE-DE7C2475BBF1}" dt="2026-02-11T17:07:45.616" v="3395" actId="20577"/>
          <ac:spMkLst>
            <pc:docMk/>
            <pc:sldMk cId="2767149808" sldId="267"/>
            <ac:spMk id="3" creationId="{000F09DC-6857-6F0E-859F-7D3E95BAD0AF}"/>
          </ac:spMkLst>
        </pc:spChg>
      </pc:sldChg>
    </pc:docChg>
  </pc:docChgLst>
  <pc:docChgLst>
    <pc:chgData name="Sandy-Sophie Paterson (2500848)" userId="S::2500848@student.uwtsd.ac.uk::6e1b5e32-08bf-4bd8-acfe-317bc9ac1d81" providerId="AD" clId="Web-{3003DEEA-2291-8464-163D-6C4FD90A351C}"/>
    <pc:docChg chg="modSld">
      <pc:chgData name="Sandy-Sophie Paterson (2500848)" userId="S::2500848@student.uwtsd.ac.uk::6e1b5e32-08bf-4bd8-acfe-317bc9ac1d81" providerId="AD" clId="Web-{3003DEEA-2291-8464-163D-6C4FD90A351C}" dt="2026-02-10T17:53:47.392" v="36"/>
      <pc:docMkLst>
        <pc:docMk/>
      </pc:docMkLst>
      <pc:sldChg chg="modSp">
        <pc:chgData name="Sandy-Sophie Paterson (2500848)" userId="S::2500848@student.uwtsd.ac.uk::6e1b5e32-08bf-4bd8-acfe-317bc9ac1d81" providerId="AD" clId="Web-{3003DEEA-2291-8464-163D-6C4FD90A351C}" dt="2026-02-10T16:19:08.847" v="27" actId="20577"/>
        <pc:sldMkLst>
          <pc:docMk/>
          <pc:sldMk cId="2175818336" sldId="258"/>
        </pc:sldMkLst>
        <pc:spChg chg="mod">
          <ac:chgData name="Sandy-Sophie Paterson (2500848)" userId="S::2500848@student.uwtsd.ac.uk::6e1b5e32-08bf-4bd8-acfe-317bc9ac1d81" providerId="AD" clId="Web-{3003DEEA-2291-8464-163D-6C4FD90A351C}" dt="2026-02-10T16:19:08.847" v="27" actId="20577"/>
          <ac:spMkLst>
            <pc:docMk/>
            <pc:sldMk cId="2175818336" sldId="258"/>
            <ac:spMk id="2" creationId="{00611B45-C908-6FD8-3B43-55115F69E0C6}"/>
          </ac:spMkLst>
        </pc:spChg>
      </pc:sldChg>
      <pc:sldChg chg="modSp">
        <pc:chgData name="Sandy-Sophie Paterson (2500848)" userId="S::2500848@student.uwtsd.ac.uk::6e1b5e32-08bf-4bd8-acfe-317bc9ac1d81" providerId="AD" clId="Web-{3003DEEA-2291-8464-163D-6C4FD90A351C}" dt="2026-02-10T16:17:50.203" v="25" actId="20577"/>
        <pc:sldMkLst>
          <pc:docMk/>
          <pc:sldMk cId="3195637366" sldId="259"/>
        </pc:sldMkLst>
        <pc:spChg chg="mod">
          <ac:chgData name="Sandy-Sophie Paterson (2500848)" userId="S::2500848@student.uwtsd.ac.uk::6e1b5e32-08bf-4bd8-acfe-317bc9ac1d81" providerId="AD" clId="Web-{3003DEEA-2291-8464-163D-6C4FD90A351C}" dt="2026-02-10T16:17:50.203" v="25" actId="20577"/>
          <ac:spMkLst>
            <pc:docMk/>
            <pc:sldMk cId="3195637366" sldId="259"/>
            <ac:spMk id="2" creationId="{00611B45-C908-6FD8-3B43-55115F69E0C6}"/>
          </ac:spMkLst>
        </pc:spChg>
      </pc:sldChg>
      <pc:sldChg chg="modSp">
        <pc:chgData name="Sandy-Sophie Paterson (2500848)" userId="S::2500848@student.uwtsd.ac.uk::6e1b5e32-08bf-4bd8-acfe-317bc9ac1d81" providerId="AD" clId="Web-{3003DEEA-2291-8464-163D-6C4FD90A351C}" dt="2026-02-10T16:17:44.750" v="23" actId="20577"/>
        <pc:sldMkLst>
          <pc:docMk/>
          <pc:sldMk cId="4039349864" sldId="262"/>
        </pc:sldMkLst>
        <pc:spChg chg="mod">
          <ac:chgData name="Sandy-Sophie Paterson (2500848)" userId="S::2500848@student.uwtsd.ac.uk::6e1b5e32-08bf-4bd8-acfe-317bc9ac1d81" providerId="AD" clId="Web-{3003DEEA-2291-8464-163D-6C4FD90A351C}" dt="2026-02-10T16:17:44.750" v="23" actId="20577"/>
          <ac:spMkLst>
            <pc:docMk/>
            <pc:sldMk cId="4039349864" sldId="262"/>
            <ac:spMk id="2" creationId="{00611B45-C908-6FD8-3B43-55115F69E0C6}"/>
          </ac:spMkLst>
        </pc:spChg>
      </pc:sldChg>
      <pc:sldChg chg="addSp delSp modSp">
        <pc:chgData name="Sandy-Sophie Paterson (2500848)" userId="S::2500848@student.uwtsd.ac.uk::6e1b5e32-08bf-4bd8-acfe-317bc9ac1d81" providerId="AD" clId="Web-{3003DEEA-2291-8464-163D-6C4FD90A351C}" dt="2026-02-10T17:53:47.392" v="36"/>
        <pc:sldMkLst>
          <pc:docMk/>
          <pc:sldMk cId="418142743" sldId="263"/>
        </pc:sldMkLst>
        <pc:spChg chg="mod">
          <ac:chgData name="Sandy-Sophie Paterson (2500848)" userId="S::2500848@student.uwtsd.ac.uk::6e1b5e32-08bf-4bd8-acfe-317bc9ac1d81" providerId="AD" clId="Web-{3003DEEA-2291-8464-163D-6C4FD90A351C}" dt="2026-02-10T17:53:01.309" v="32" actId="14100"/>
          <ac:spMkLst>
            <pc:docMk/>
            <pc:sldMk cId="418142743" sldId="263"/>
            <ac:spMk id="2" creationId="{00611B45-C908-6FD8-3B43-55115F69E0C6}"/>
          </ac:spMkLst>
        </pc:spChg>
        <pc:spChg chg="add del">
          <ac:chgData name="Sandy-Sophie Paterson (2500848)" userId="S::2500848@student.uwtsd.ac.uk::6e1b5e32-08bf-4bd8-acfe-317bc9ac1d81" providerId="AD" clId="Web-{3003DEEA-2291-8464-163D-6C4FD90A351C}" dt="2026-02-10T17:52:01.167" v="30"/>
          <ac:spMkLst>
            <pc:docMk/>
            <pc:sldMk cId="418142743" sldId="263"/>
            <ac:spMk id="4" creationId="{B6F02B02-25C3-A3D6-FBBD-8EE253554EF4}"/>
          </ac:spMkLst>
        </pc:spChg>
        <pc:spChg chg="add del mod">
          <ac:chgData name="Sandy-Sophie Paterson (2500848)" userId="S::2500848@student.uwtsd.ac.uk::6e1b5e32-08bf-4bd8-acfe-317bc9ac1d81" providerId="AD" clId="Web-{3003DEEA-2291-8464-163D-6C4FD90A351C}" dt="2026-02-10T17:53:18.435" v="35"/>
          <ac:spMkLst>
            <pc:docMk/>
            <pc:sldMk cId="418142743" sldId="263"/>
            <ac:spMk id="5" creationId="{10AD9CA4-8DBD-335F-114C-A4A3F2217CBA}"/>
          </ac:spMkLst>
        </pc:spChg>
        <pc:spChg chg="add">
          <ac:chgData name="Sandy-Sophie Paterson (2500848)" userId="S::2500848@student.uwtsd.ac.uk::6e1b5e32-08bf-4bd8-acfe-317bc9ac1d81" providerId="AD" clId="Web-{3003DEEA-2291-8464-163D-6C4FD90A351C}" dt="2026-02-10T17:53:47.392" v="36"/>
          <ac:spMkLst>
            <pc:docMk/>
            <pc:sldMk cId="418142743" sldId="263"/>
            <ac:spMk id="6" creationId="{35A5665D-EC51-ED02-90FC-A4833CD745DE}"/>
          </ac:spMkLst>
        </pc:spChg>
      </pc:sldChg>
    </pc:docChg>
  </pc:docChgLst>
  <pc:docChgLst>
    <pc:chgData name="Sandy-Sophie Paterson (2500848)" userId="S::2500848@student.uwtsd.ac.uk::6e1b5e32-08bf-4bd8-acfe-317bc9ac1d81" providerId="AD" clId="Web-{4C901220-05C8-C608-928F-2F9126BD96DE}"/>
    <pc:docChg chg="addSld modSld">
      <pc:chgData name="Sandy-Sophie Paterson (2500848)" userId="S::2500848@student.uwtsd.ac.uk::6e1b5e32-08bf-4bd8-acfe-317bc9ac1d81" providerId="AD" clId="Web-{4C901220-05C8-C608-928F-2F9126BD96DE}" dt="2026-02-11T16:56:57.769" v="985" actId="20577"/>
      <pc:docMkLst>
        <pc:docMk/>
      </pc:docMkLst>
      <pc:sldChg chg="addSp modSp">
        <pc:chgData name="Sandy-Sophie Paterson (2500848)" userId="S::2500848@student.uwtsd.ac.uk::6e1b5e32-08bf-4bd8-acfe-317bc9ac1d81" providerId="AD" clId="Web-{4C901220-05C8-C608-928F-2F9126BD96DE}" dt="2026-02-11T16:47:04.479" v="909" actId="20577"/>
        <pc:sldMkLst>
          <pc:docMk/>
          <pc:sldMk cId="418142743" sldId="263"/>
        </pc:sldMkLst>
        <pc:spChg chg="add mod">
          <ac:chgData name="Sandy-Sophie Paterson (2500848)" userId="S::2500848@student.uwtsd.ac.uk::6e1b5e32-08bf-4bd8-acfe-317bc9ac1d81" providerId="AD" clId="Web-{4C901220-05C8-C608-928F-2F9126BD96DE}" dt="2026-02-11T16:47:04.479" v="909" actId="20577"/>
          <ac:spMkLst>
            <pc:docMk/>
            <pc:sldMk cId="418142743" sldId="263"/>
            <ac:spMk id="4" creationId="{3ADD0BA0-074B-3CED-0FE8-2AA795A709D4}"/>
          </ac:spMkLst>
        </pc:spChg>
      </pc:sldChg>
      <pc:sldChg chg="modSp">
        <pc:chgData name="Sandy-Sophie Paterson (2500848)" userId="S::2500848@student.uwtsd.ac.uk::6e1b5e32-08bf-4bd8-acfe-317bc9ac1d81" providerId="AD" clId="Web-{4C901220-05C8-C608-928F-2F9126BD96DE}" dt="2026-02-11T16:41:03.556" v="665" actId="20577"/>
        <pc:sldMkLst>
          <pc:docMk/>
          <pc:sldMk cId="2202706397" sldId="266"/>
        </pc:sldMkLst>
        <pc:spChg chg="mod">
          <ac:chgData name="Sandy-Sophie Paterson (2500848)" userId="S::2500848@student.uwtsd.ac.uk::6e1b5e32-08bf-4bd8-acfe-317bc9ac1d81" providerId="AD" clId="Web-{4C901220-05C8-C608-928F-2F9126BD96DE}" dt="2026-02-11T16:41:03.556" v="665" actId="20577"/>
          <ac:spMkLst>
            <pc:docMk/>
            <pc:sldMk cId="2202706397" sldId="266"/>
            <ac:spMk id="6" creationId="{72838B73-850A-B47B-72B1-937B0F804F5A}"/>
          </ac:spMkLst>
        </pc:spChg>
      </pc:sldChg>
      <pc:sldChg chg="modSp new">
        <pc:chgData name="Sandy-Sophie Paterson (2500848)" userId="S::2500848@student.uwtsd.ac.uk::6e1b5e32-08bf-4bd8-acfe-317bc9ac1d81" providerId="AD" clId="Web-{4C901220-05C8-C608-928F-2F9126BD96DE}" dt="2026-02-11T16:46:43.104" v="897" actId="20577"/>
        <pc:sldMkLst>
          <pc:docMk/>
          <pc:sldMk cId="2767149808" sldId="267"/>
        </pc:sldMkLst>
        <pc:spChg chg="mod">
          <ac:chgData name="Sandy-Sophie Paterson (2500848)" userId="S::2500848@student.uwtsd.ac.uk::6e1b5e32-08bf-4bd8-acfe-317bc9ac1d81" providerId="AD" clId="Web-{4C901220-05C8-C608-928F-2F9126BD96DE}" dt="2026-02-11T16:41:52.338" v="675" actId="14100"/>
          <ac:spMkLst>
            <pc:docMk/>
            <pc:sldMk cId="2767149808" sldId="267"/>
            <ac:spMk id="2" creationId="{55875BA3-5C50-5E15-EA4C-E78B60C9C997}"/>
          </ac:spMkLst>
        </pc:spChg>
        <pc:spChg chg="mod">
          <ac:chgData name="Sandy-Sophie Paterson (2500848)" userId="S::2500848@student.uwtsd.ac.uk::6e1b5e32-08bf-4bd8-acfe-317bc9ac1d81" providerId="AD" clId="Web-{4C901220-05C8-C608-928F-2F9126BD96DE}" dt="2026-02-11T16:46:43.104" v="897" actId="20577"/>
          <ac:spMkLst>
            <pc:docMk/>
            <pc:sldMk cId="2767149808" sldId="267"/>
            <ac:spMk id="3" creationId="{000F09DC-6857-6F0E-859F-7D3E95BAD0AF}"/>
          </ac:spMkLst>
        </pc:spChg>
      </pc:sldChg>
      <pc:sldChg chg="addSp delSp modSp new">
        <pc:chgData name="Sandy-Sophie Paterson (2500848)" userId="S::2500848@student.uwtsd.ac.uk::6e1b5e32-08bf-4bd8-acfe-317bc9ac1d81" providerId="AD" clId="Web-{4C901220-05C8-C608-928F-2F9126BD96DE}" dt="2026-02-11T16:56:57.769" v="985" actId="20577"/>
        <pc:sldMkLst>
          <pc:docMk/>
          <pc:sldMk cId="2522997086" sldId="268"/>
        </pc:sldMkLst>
        <pc:spChg chg="mod">
          <ac:chgData name="Sandy-Sophie Paterson (2500848)" userId="S::2500848@student.uwtsd.ac.uk::6e1b5e32-08bf-4bd8-acfe-317bc9ac1d81" providerId="AD" clId="Web-{4C901220-05C8-C608-928F-2F9126BD96DE}" dt="2026-02-11T16:47:37.901" v="922" actId="20577"/>
          <ac:spMkLst>
            <pc:docMk/>
            <pc:sldMk cId="2522997086" sldId="268"/>
            <ac:spMk id="2" creationId="{BA5098E8-C44E-8141-D076-7E5D8EF5570C}"/>
          </ac:spMkLst>
        </pc:spChg>
        <pc:spChg chg="del mod">
          <ac:chgData name="Sandy-Sophie Paterson (2500848)" userId="S::2500848@student.uwtsd.ac.uk::6e1b5e32-08bf-4bd8-acfe-317bc9ac1d81" providerId="AD" clId="Web-{4C901220-05C8-C608-928F-2F9126BD96DE}" dt="2026-02-11T16:49:07.213" v="926"/>
          <ac:spMkLst>
            <pc:docMk/>
            <pc:sldMk cId="2522997086" sldId="268"/>
            <ac:spMk id="3" creationId="{00C7074C-F2A8-6494-70B2-952FC9B40497}"/>
          </ac:spMkLst>
        </pc:spChg>
        <pc:spChg chg="add del">
          <ac:chgData name="Sandy-Sophie Paterson (2500848)" userId="S::2500848@student.uwtsd.ac.uk::6e1b5e32-08bf-4bd8-acfe-317bc9ac1d81" providerId="AD" clId="Web-{4C901220-05C8-C608-928F-2F9126BD96DE}" dt="2026-02-11T16:49:15.916" v="929"/>
          <ac:spMkLst>
            <pc:docMk/>
            <pc:sldMk cId="2522997086" sldId="268"/>
            <ac:spMk id="4" creationId="{400AF0B5-0631-60DC-3EB3-FBC5C5305516}"/>
          </ac:spMkLst>
        </pc:spChg>
        <pc:spChg chg="add mod">
          <ac:chgData name="Sandy-Sophie Paterson (2500848)" userId="S::2500848@student.uwtsd.ac.uk::6e1b5e32-08bf-4bd8-acfe-317bc9ac1d81" providerId="AD" clId="Web-{4C901220-05C8-C608-928F-2F9126BD96DE}" dt="2026-02-11T16:49:45.713" v="934" actId="14100"/>
          <ac:spMkLst>
            <pc:docMk/>
            <pc:sldMk cId="2522997086" sldId="268"/>
            <ac:spMk id="6" creationId="{F22624C3-B947-445A-6C6C-A0E1E9804168}"/>
          </ac:spMkLst>
        </pc:spChg>
        <pc:spChg chg="add mod">
          <ac:chgData name="Sandy-Sophie Paterson (2500848)" userId="S::2500848@student.uwtsd.ac.uk::6e1b5e32-08bf-4bd8-acfe-317bc9ac1d81" providerId="AD" clId="Web-{4C901220-05C8-C608-928F-2F9126BD96DE}" dt="2026-02-11T16:56:57.769" v="985" actId="20577"/>
          <ac:spMkLst>
            <pc:docMk/>
            <pc:sldMk cId="2522997086" sldId="268"/>
            <ac:spMk id="7" creationId="{25213D3D-5331-AB8A-BD7B-1E52986D0BEB}"/>
          </ac:spMkLst>
        </pc:spChg>
        <pc:picChg chg="add mod ord modCrop">
          <ac:chgData name="Sandy-Sophie Paterson (2500848)" userId="S::2500848@student.uwtsd.ac.uk::6e1b5e32-08bf-4bd8-acfe-317bc9ac1d81" providerId="AD" clId="Web-{4C901220-05C8-C608-928F-2F9126BD96DE}" dt="2026-02-11T16:49:29.291" v="932" actId="1076"/>
          <ac:picMkLst>
            <pc:docMk/>
            <pc:sldMk cId="2522997086" sldId="268"/>
            <ac:picMk id="5" creationId="{0A8CF4BF-F33C-5593-57A5-66C2711889AE}"/>
          </ac:picMkLst>
        </pc:picChg>
      </pc:sldChg>
    </pc:docChg>
  </pc:docChgLst>
  <pc:docChgLst>
    <pc:chgData name="Lillie MacIsaac (2500549)" userId="S::2500549@student.uwtsd.ac.uk::3dcce08f-b9bf-4f8a-973b-03ec75cf5d85" providerId="AD" clId="Web-{1451A2AC-44CE-183F-2B4D-F89AC922259A}"/>
    <pc:docChg chg="modSld">
      <pc:chgData name="Lillie MacIsaac (2500549)" userId="S::2500549@student.uwtsd.ac.uk::3dcce08f-b9bf-4f8a-973b-03ec75cf5d85" providerId="AD" clId="Web-{1451A2AC-44CE-183F-2B4D-F89AC922259A}" dt="2026-02-08T19:35:59.384" v="284" actId="20577"/>
      <pc:docMkLst>
        <pc:docMk/>
      </pc:docMkLst>
    </pc:docChg>
  </pc:docChgLst>
  <pc:docChgLst>
    <pc:chgData name="Lillie MacIsaac (2500549)" userId="S::2500549@student.uwtsd.ac.uk::3dcce08f-b9bf-4f8a-973b-03ec75cf5d85" providerId="AD" clId="Web-{23F6E2C8-5838-9300-9C6C-126D8DFAE5D1}"/>
    <pc:docChg chg="modSld">
      <pc:chgData name="Lillie MacIsaac (2500549)" userId="S::2500549@student.uwtsd.ac.uk::3dcce08f-b9bf-4f8a-973b-03ec75cf5d85" providerId="AD" clId="Web-{23F6E2C8-5838-9300-9C6C-126D8DFAE5D1}" dt="2026-02-10T16:38:27.082" v="23" actId="20577"/>
      <pc:docMkLst>
        <pc:docMk/>
      </pc:docMkLst>
      <pc:sldChg chg="modSp">
        <pc:chgData name="Lillie MacIsaac (2500549)" userId="S::2500549@student.uwtsd.ac.uk::3dcce08f-b9bf-4f8a-973b-03ec75cf5d85" providerId="AD" clId="Web-{23F6E2C8-5838-9300-9C6C-126D8DFAE5D1}" dt="2026-02-10T16:38:27.082" v="23" actId="20577"/>
        <pc:sldMkLst>
          <pc:docMk/>
          <pc:sldMk cId="3195637366" sldId="259"/>
        </pc:sldMkLst>
        <pc:spChg chg="mod">
          <ac:chgData name="Lillie MacIsaac (2500549)" userId="S::2500549@student.uwtsd.ac.uk::3dcce08f-b9bf-4f8a-973b-03ec75cf5d85" providerId="AD" clId="Web-{23F6E2C8-5838-9300-9C6C-126D8DFAE5D1}" dt="2026-02-10T16:38:27.082" v="23" actId="20577"/>
          <ac:spMkLst>
            <pc:docMk/>
            <pc:sldMk cId="3195637366" sldId="259"/>
            <ac:spMk id="3" creationId="{B5822BA6-73E6-293B-635D-72FA5E619B9B}"/>
          </ac:spMkLst>
        </pc:spChg>
      </pc:sldChg>
    </pc:docChg>
  </pc:docChgLst>
  <pc:docChgLst>
    <pc:chgData name="Lillie MacIsaac (2500549)" userId="S::2500549@student.uwtsd.ac.uk::3dcce08f-b9bf-4f8a-973b-03ec75cf5d85" providerId="AD" clId="Web-{C53966CD-8E45-E02C-4612-791792B8E947}"/>
    <pc:docChg chg="modSld">
      <pc:chgData name="Lillie MacIsaac (2500549)" userId="S::2500549@student.uwtsd.ac.uk::3dcce08f-b9bf-4f8a-973b-03ec75cf5d85" providerId="AD" clId="Web-{C53966CD-8E45-E02C-4612-791792B8E947}" dt="2026-02-11T10:58:09.624" v="117"/>
      <pc:docMkLst>
        <pc:docMk/>
      </pc:docMkLst>
      <pc:sldChg chg="addSp delSp modSp">
        <pc:chgData name="Lillie MacIsaac (2500549)" userId="S::2500549@student.uwtsd.ac.uk::3dcce08f-b9bf-4f8a-973b-03ec75cf5d85" providerId="AD" clId="Web-{C53966CD-8E45-E02C-4612-791792B8E947}" dt="2026-02-11T10:01:34.036" v="16"/>
        <pc:sldMkLst>
          <pc:docMk/>
          <pc:sldMk cId="3195637366" sldId="259"/>
        </pc:sldMkLst>
        <pc:spChg chg="add del mod">
          <ac:chgData name="Lillie MacIsaac (2500549)" userId="S::2500549@student.uwtsd.ac.uk::3dcce08f-b9bf-4f8a-973b-03ec75cf5d85" providerId="AD" clId="Web-{C53966CD-8E45-E02C-4612-791792B8E947}" dt="2026-02-11T10:01:34.036" v="16"/>
          <ac:spMkLst>
            <pc:docMk/>
            <pc:sldMk cId="3195637366" sldId="259"/>
            <ac:spMk id="6" creationId="{F6A87F13-B995-B3F6-6BEC-32B82A660B14}"/>
          </ac:spMkLst>
        </pc:spChg>
        <pc:picChg chg="add mod">
          <ac:chgData name="Lillie MacIsaac (2500549)" userId="S::2500549@student.uwtsd.ac.uk::3dcce08f-b9bf-4f8a-973b-03ec75cf5d85" providerId="AD" clId="Web-{C53966CD-8E45-E02C-4612-791792B8E947}" dt="2026-02-11T10:01:27.410" v="14" actId="1076"/>
          <ac:picMkLst>
            <pc:docMk/>
            <pc:sldMk cId="3195637366" sldId="259"/>
            <ac:picMk id="4" creationId="{979D1AEC-AB6D-F238-882B-3842EB5BB081}"/>
          </ac:picMkLst>
        </pc:picChg>
      </pc:sldChg>
      <pc:sldChg chg="modSp">
        <pc:chgData name="Lillie MacIsaac (2500549)" userId="S::2500549@student.uwtsd.ac.uk::3dcce08f-b9bf-4f8a-973b-03ec75cf5d85" providerId="AD" clId="Web-{C53966CD-8E45-E02C-4612-791792B8E947}" dt="2026-02-11T10:05:50.497" v="33" actId="20577"/>
        <pc:sldMkLst>
          <pc:docMk/>
          <pc:sldMk cId="608432398" sldId="261"/>
        </pc:sldMkLst>
        <pc:spChg chg="mod">
          <ac:chgData name="Lillie MacIsaac (2500549)" userId="S::2500549@student.uwtsd.ac.uk::3dcce08f-b9bf-4f8a-973b-03ec75cf5d85" providerId="AD" clId="Web-{C53966CD-8E45-E02C-4612-791792B8E947}" dt="2026-02-11T10:05:50.497" v="33" actId="20577"/>
          <ac:spMkLst>
            <pc:docMk/>
            <pc:sldMk cId="608432398" sldId="261"/>
            <ac:spMk id="3" creationId="{B5822BA6-73E6-293B-635D-72FA5E619B9B}"/>
          </ac:spMkLst>
        </pc:spChg>
      </pc:sldChg>
      <pc:sldChg chg="addSp delSp modSp">
        <pc:chgData name="Lillie MacIsaac (2500549)" userId="S::2500549@student.uwtsd.ac.uk::3dcce08f-b9bf-4f8a-973b-03ec75cf5d85" providerId="AD" clId="Web-{C53966CD-8E45-E02C-4612-791792B8E947}" dt="2026-02-11T10:58:09.624" v="117"/>
        <pc:sldMkLst>
          <pc:docMk/>
          <pc:sldMk cId="418142743" sldId="263"/>
        </pc:sldMkLst>
        <pc:picChg chg="add del mod">
          <ac:chgData name="Lillie MacIsaac (2500549)" userId="S::2500549@student.uwtsd.ac.uk::3dcce08f-b9bf-4f8a-973b-03ec75cf5d85" providerId="AD" clId="Web-{C53966CD-8E45-E02C-4612-791792B8E947}" dt="2026-02-11T10:57:50.030" v="115"/>
          <ac:picMkLst>
            <pc:docMk/>
            <pc:sldMk cId="418142743" sldId="263"/>
            <ac:picMk id="4" creationId="{C940FD07-FB8D-356A-E123-F5A3D724AABA}"/>
          </ac:picMkLst>
        </pc:picChg>
        <pc:picChg chg="add del mod">
          <ac:chgData name="Lillie MacIsaac (2500549)" userId="S::2500549@student.uwtsd.ac.uk::3dcce08f-b9bf-4f8a-973b-03ec75cf5d85" providerId="AD" clId="Web-{C53966CD-8E45-E02C-4612-791792B8E947}" dt="2026-02-11T10:58:09.624" v="117"/>
          <ac:picMkLst>
            <pc:docMk/>
            <pc:sldMk cId="418142743" sldId="263"/>
            <ac:picMk id="5" creationId="{9CBACA0E-E6C8-24B2-2EA5-796AB86FBEEE}"/>
          </ac:picMkLst>
        </pc:picChg>
      </pc:sldChg>
      <pc:sldChg chg="modSp">
        <pc:chgData name="Lillie MacIsaac (2500549)" userId="S::2500549@student.uwtsd.ac.uk::3dcce08f-b9bf-4f8a-973b-03ec75cf5d85" providerId="AD" clId="Web-{C53966CD-8E45-E02C-4612-791792B8E947}" dt="2026-02-11T10:22:56.539" v="112" actId="1076"/>
        <pc:sldMkLst>
          <pc:docMk/>
          <pc:sldMk cId="2202706397" sldId="266"/>
        </pc:sldMkLst>
        <pc:spChg chg="mod">
          <ac:chgData name="Lillie MacIsaac (2500549)" userId="S::2500549@student.uwtsd.ac.uk::3dcce08f-b9bf-4f8a-973b-03ec75cf5d85" providerId="AD" clId="Web-{C53966CD-8E45-E02C-4612-791792B8E947}" dt="2026-02-11T10:22:56.539" v="112" actId="1076"/>
          <ac:spMkLst>
            <pc:docMk/>
            <pc:sldMk cId="2202706397" sldId="266"/>
            <ac:spMk id="6" creationId="{72838B73-850A-B47B-72B1-937B0F804F5A}"/>
          </ac:spMkLst>
        </pc:spChg>
      </pc:sldChg>
    </pc:docChg>
  </pc:docChgLst>
  <pc:docChgLst>
    <pc:chgData name="Sandy-Sophie Paterson (2500848)" userId="S::2500848@student.uwtsd.ac.uk::6e1b5e32-08bf-4bd8-acfe-317bc9ac1d81" providerId="AD" clId="Web-{0125C424-732C-7D83-604A-68DA914FF216}"/>
    <pc:docChg chg="modSld">
      <pc:chgData name="Sandy-Sophie Paterson (2500848)" userId="S::2500848@student.uwtsd.ac.uk::6e1b5e32-08bf-4bd8-acfe-317bc9ac1d81" providerId="AD" clId="Web-{0125C424-732C-7D83-604A-68DA914FF216}" dt="2026-02-11T18:31:58.959" v="4" actId="20577"/>
      <pc:docMkLst>
        <pc:docMk/>
      </pc:docMkLst>
      <pc:sldChg chg="modSp">
        <pc:chgData name="Sandy-Sophie Paterson (2500848)" userId="S::2500848@student.uwtsd.ac.uk::6e1b5e32-08bf-4bd8-acfe-317bc9ac1d81" providerId="AD" clId="Web-{0125C424-732C-7D83-604A-68DA914FF216}" dt="2026-02-11T18:31:58.959" v="4" actId="20577"/>
        <pc:sldMkLst>
          <pc:docMk/>
          <pc:sldMk cId="2767149808" sldId="267"/>
        </pc:sldMkLst>
        <pc:spChg chg="mod">
          <ac:chgData name="Sandy-Sophie Paterson (2500848)" userId="S::2500848@student.uwtsd.ac.uk::6e1b5e32-08bf-4bd8-acfe-317bc9ac1d81" providerId="AD" clId="Web-{0125C424-732C-7D83-604A-68DA914FF216}" dt="2026-02-11T18:31:58.959" v="4" actId="20577"/>
          <ac:spMkLst>
            <pc:docMk/>
            <pc:sldMk cId="2767149808" sldId="267"/>
            <ac:spMk id="3" creationId="{000F09DC-6857-6F0E-859F-7D3E95BAD0AF}"/>
          </ac:spMkLst>
        </pc:spChg>
      </pc:sldChg>
    </pc:docChg>
  </pc:docChgLst>
  <pc:docChgLst>
    <pc:chgData name="Lillie MacIsaac (2500549)" userId="S::2500549@student.uwtsd.ac.uk::3dcce08f-b9bf-4f8a-973b-03ec75cf5d85" providerId="AD" clId="Web-{44DCCAB7-DD6D-B180-340F-221DB2C03E1C}"/>
    <pc:docChg chg="modSld">
      <pc:chgData name="Lillie MacIsaac (2500549)" userId="S::2500549@student.uwtsd.ac.uk::3dcce08f-b9bf-4f8a-973b-03ec75cf5d85" providerId="AD" clId="Web-{44DCCAB7-DD6D-B180-340F-221DB2C03E1C}" dt="2026-02-10T17:23:19.411" v="1107" actId="20577"/>
      <pc:docMkLst>
        <pc:docMk/>
      </pc:docMkLst>
      <pc:sldChg chg="addSp delSp modSp">
        <pc:chgData name="Lillie MacIsaac (2500549)" userId="S::2500549@student.uwtsd.ac.uk::3dcce08f-b9bf-4f8a-973b-03ec75cf5d85" providerId="AD" clId="Web-{44DCCAB7-DD6D-B180-340F-221DB2C03E1C}" dt="2026-02-10T17:23:19.411" v="1107" actId="20577"/>
        <pc:sldMkLst>
          <pc:docMk/>
          <pc:sldMk cId="3195637366" sldId="259"/>
        </pc:sldMkLst>
        <pc:spChg chg="mod">
          <ac:chgData name="Lillie MacIsaac (2500549)" userId="S::2500549@student.uwtsd.ac.uk::3dcce08f-b9bf-4f8a-973b-03ec75cf5d85" providerId="AD" clId="Web-{44DCCAB7-DD6D-B180-340F-221DB2C03E1C}" dt="2026-02-10T17:21:17.955" v="1094" actId="1076"/>
          <ac:spMkLst>
            <pc:docMk/>
            <pc:sldMk cId="3195637366" sldId="259"/>
            <ac:spMk id="3" creationId="{B5822BA6-73E6-293B-635D-72FA5E619B9B}"/>
          </ac:spMkLst>
        </pc:spChg>
        <pc:spChg chg="add del mod">
          <ac:chgData name="Lillie MacIsaac (2500549)" userId="S::2500549@student.uwtsd.ac.uk::3dcce08f-b9bf-4f8a-973b-03ec75cf5d85" providerId="AD" clId="Web-{44DCCAB7-DD6D-B180-340F-221DB2C03E1C}" dt="2026-02-10T16:49:37.184" v="121"/>
          <ac:spMkLst>
            <pc:docMk/>
            <pc:sldMk cId="3195637366" sldId="259"/>
            <ac:spMk id="4" creationId="{B934D69B-1867-9C27-7059-6AB708E3F366}"/>
          </ac:spMkLst>
        </pc:spChg>
        <pc:spChg chg="add mod">
          <ac:chgData name="Lillie MacIsaac (2500549)" userId="S::2500549@student.uwtsd.ac.uk::3dcce08f-b9bf-4f8a-973b-03ec75cf5d85" providerId="AD" clId="Web-{44DCCAB7-DD6D-B180-340F-221DB2C03E1C}" dt="2026-02-10T17:21:27.893" v="1096" actId="1076"/>
          <ac:spMkLst>
            <pc:docMk/>
            <pc:sldMk cId="3195637366" sldId="259"/>
            <ac:spMk id="5" creationId="{D2EB8D4C-2CF5-3D8B-F008-B39951A4238F}"/>
          </ac:spMkLst>
        </pc:spChg>
        <pc:spChg chg="add del mod">
          <ac:chgData name="Lillie MacIsaac (2500549)" userId="S::2500549@student.uwtsd.ac.uk::3dcce08f-b9bf-4f8a-973b-03ec75cf5d85" providerId="AD" clId="Web-{44DCCAB7-DD6D-B180-340F-221DB2C03E1C}" dt="2026-02-10T17:07:42.215" v="503"/>
          <ac:spMkLst>
            <pc:docMk/>
            <pc:sldMk cId="3195637366" sldId="259"/>
            <ac:spMk id="6" creationId="{9BBE8305-D488-BCD5-B8F0-EA0BA57398E6}"/>
          </ac:spMkLst>
        </pc:spChg>
        <pc:spChg chg="add mod">
          <ac:chgData name="Lillie MacIsaac (2500549)" userId="S::2500549@student.uwtsd.ac.uk::3dcce08f-b9bf-4f8a-973b-03ec75cf5d85" providerId="AD" clId="Web-{44DCCAB7-DD6D-B180-340F-221DB2C03E1C}" dt="2026-02-10T17:23:19.411" v="1107" actId="20577"/>
          <ac:spMkLst>
            <pc:docMk/>
            <pc:sldMk cId="3195637366" sldId="259"/>
            <ac:spMk id="7" creationId="{C22EC9A7-FCA0-75C4-A9C4-8458C525AA4B}"/>
          </ac:spMkLst>
        </pc:spChg>
      </pc:sldChg>
    </pc:docChg>
  </pc:docChgLst>
  <pc:docChgLst>
    <pc:chgData name="Sandy-Sophie Paterson (2500848)" userId="S::2500848@student.uwtsd.ac.uk::6e1b5e32-08bf-4bd8-acfe-317bc9ac1d81" providerId="AD" clId="Web-{56447483-E409-F64D-9552-A8F28EE41E10}"/>
    <pc:docChg chg="modSld">
      <pc:chgData name="Sandy-Sophie Paterson (2500848)" userId="S::2500848@student.uwtsd.ac.uk::6e1b5e32-08bf-4bd8-acfe-317bc9ac1d81" providerId="AD" clId="Web-{56447483-E409-F64D-9552-A8F28EE41E10}" dt="2026-02-11T17:58:25.260" v="1263" actId="20577"/>
      <pc:docMkLst>
        <pc:docMk/>
      </pc:docMkLst>
      <pc:sldChg chg="addSp modSp">
        <pc:chgData name="Sandy-Sophie Paterson (2500848)" userId="S::2500848@student.uwtsd.ac.uk::6e1b5e32-08bf-4bd8-acfe-317bc9ac1d81" providerId="AD" clId="Web-{56447483-E409-F64D-9552-A8F28EE41E10}" dt="2026-02-11T17:46:51.278" v="1243" actId="1076"/>
        <pc:sldMkLst>
          <pc:docMk/>
          <pc:sldMk cId="608432398" sldId="261"/>
        </pc:sldMkLst>
        <pc:spChg chg="add mod">
          <ac:chgData name="Sandy-Sophie Paterson (2500848)" userId="S::2500848@student.uwtsd.ac.uk::6e1b5e32-08bf-4bd8-acfe-317bc9ac1d81" providerId="AD" clId="Web-{56447483-E409-F64D-9552-A8F28EE41E10}" dt="2026-02-11T17:46:51.278" v="1243" actId="1076"/>
          <ac:spMkLst>
            <pc:docMk/>
            <pc:sldMk cId="608432398" sldId="261"/>
            <ac:spMk id="4" creationId="{5ED0A0A1-9C70-D4A3-1345-DB5E44CFD01E}"/>
          </ac:spMkLst>
        </pc:spChg>
      </pc:sldChg>
      <pc:sldChg chg="modSp">
        <pc:chgData name="Sandy-Sophie Paterson (2500848)" userId="S::2500848@student.uwtsd.ac.uk::6e1b5e32-08bf-4bd8-acfe-317bc9ac1d81" providerId="AD" clId="Web-{56447483-E409-F64D-9552-A8F28EE41E10}" dt="2026-02-11T17:57:06.273" v="1258" actId="20577"/>
        <pc:sldMkLst>
          <pc:docMk/>
          <pc:sldMk cId="418142743" sldId="263"/>
        </pc:sldMkLst>
        <pc:spChg chg="mod">
          <ac:chgData name="Sandy-Sophie Paterson (2500848)" userId="S::2500848@student.uwtsd.ac.uk::6e1b5e32-08bf-4bd8-acfe-317bc9ac1d81" providerId="AD" clId="Web-{56447483-E409-F64D-9552-A8F28EE41E10}" dt="2026-02-11T17:57:06.273" v="1258" actId="20577"/>
          <ac:spMkLst>
            <pc:docMk/>
            <pc:sldMk cId="418142743" sldId="263"/>
            <ac:spMk id="4" creationId="{3ADD0BA0-074B-3CED-0FE8-2AA795A709D4}"/>
          </ac:spMkLst>
        </pc:spChg>
      </pc:sldChg>
      <pc:sldChg chg="addSp modSp">
        <pc:chgData name="Sandy-Sophie Paterson (2500848)" userId="S::2500848@student.uwtsd.ac.uk::6e1b5e32-08bf-4bd8-acfe-317bc9ac1d81" providerId="AD" clId="Web-{56447483-E409-F64D-9552-A8F28EE41E10}" dt="2026-02-11T17:37:27.930" v="882" actId="1076"/>
        <pc:sldMkLst>
          <pc:docMk/>
          <pc:sldMk cId="469426182" sldId="265"/>
        </pc:sldMkLst>
        <pc:spChg chg="add mod">
          <ac:chgData name="Sandy-Sophie Paterson (2500848)" userId="S::2500848@student.uwtsd.ac.uk::6e1b5e32-08bf-4bd8-acfe-317bc9ac1d81" providerId="AD" clId="Web-{56447483-E409-F64D-9552-A8F28EE41E10}" dt="2026-02-11T17:27:39.060" v="802" actId="20577"/>
          <ac:spMkLst>
            <pc:docMk/>
            <pc:sldMk cId="469426182" sldId="265"/>
            <ac:spMk id="5" creationId="{AD51A9D4-5CDC-16AC-27F8-957E9E9177CA}"/>
          </ac:spMkLst>
        </pc:spChg>
        <pc:spChg chg="add mod">
          <ac:chgData name="Sandy-Sophie Paterson (2500848)" userId="S::2500848@student.uwtsd.ac.uk::6e1b5e32-08bf-4bd8-acfe-317bc9ac1d81" providerId="AD" clId="Web-{56447483-E409-F64D-9552-A8F28EE41E10}" dt="2026-02-11T17:34:18.895" v="866" actId="20577"/>
          <ac:spMkLst>
            <pc:docMk/>
            <pc:sldMk cId="469426182" sldId="265"/>
            <ac:spMk id="7" creationId="{B50FBAF4-3DCA-6CFF-C4E5-7006E1157301}"/>
          </ac:spMkLst>
        </pc:spChg>
        <pc:picChg chg="add mod">
          <ac:chgData name="Sandy-Sophie Paterson (2500848)" userId="S::2500848@student.uwtsd.ac.uk::6e1b5e32-08bf-4bd8-acfe-317bc9ac1d81" providerId="AD" clId="Web-{56447483-E409-F64D-9552-A8F28EE41E10}" dt="2026-02-11T17:37:27.930" v="882" actId="1076"/>
          <ac:picMkLst>
            <pc:docMk/>
            <pc:sldMk cId="469426182" sldId="265"/>
            <ac:picMk id="10" creationId="{8051DA99-63EA-BEE1-7DB5-CF2BFC083D72}"/>
          </ac:picMkLst>
        </pc:picChg>
      </pc:sldChg>
      <pc:sldChg chg="modSp">
        <pc:chgData name="Sandy-Sophie Paterson (2500848)" userId="S::2500848@student.uwtsd.ac.uk::6e1b5e32-08bf-4bd8-acfe-317bc9ac1d81" providerId="AD" clId="Web-{56447483-E409-F64D-9552-A8F28EE41E10}" dt="2026-02-11T17:41:22.172" v="1229" actId="20577"/>
        <pc:sldMkLst>
          <pc:docMk/>
          <pc:sldMk cId="2767149808" sldId="267"/>
        </pc:sldMkLst>
        <pc:spChg chg="mod">
          <ac:chgData name="Sandy-Sophie Paterson (2500848)" userId="S::2500848@student.uwtsd.ac.uk::6e1b5e32-08bf-4bd8-acfe-317bc9ac1d81" providerId="AD" clId="Web-{56447483-E409-F64D-9552-A8F28EE41E10}" dt="2026-02-11T17:41:22.172" v="1229" actId="20577"/>
          <ac:spMkLst>
            <pc:docMk/>
            <pc:sldMk cId="2767149808" sldId="267"/>
            <ac:spMk id="3" creationId="{000F09DC-6857-6F0E-859F-7D3E95BAD0AF}"/>
          </ac:spMkLst>
        </pc:spChg>
      </pc:sldChg>
      <pc:sldChg chg="modSp">
        <pc:chgData name="Sandy-Sophie Paterson (2500848)" userId="S::2500848@student.uwtsd.ac.uk::6e1b5e32-08bf-4bd8-acfe-317bc9ac1d81" providerId="AD" clId="Web-{56447483-E409-F64D-9552-A8F28EE41E10}" dt="2026-02-11T17:58:25.260" v="1263" actId="20577"/>
        <pc:sldMkLst>
          <pc:docMk/>
          <pc:sldMk cId="2522997086" sldId="268"/>
        </pc:sldMkLst>
        <pc:spChg chg="mod">
          <ac:chgData name="Sandy-Sophie Paterson (2500848)" userId="S::2500848@student.uwtsd.ac.uk::6e1b5e32-08bf-4bd8-acfe-317bc9ac1d81" providerId="AD" clId="Web-{56447483-E409-F64D-9552-A8F28EE41E10}" dt="2026-02-11T17:58:25.260" v="1263" actId="20577"/>
          <ac:spMkLst>
            <pc:docMk/>
            <pc:sldMk cId="2522997086" sldId="268"/>
            <ac:spMk id="7" creationId="{25213D3D-5331-AB8A-BD7B-1E52986D0BEB}"/>
          </ac:spMkLst>
        </pc:spChg>
      </pc:sldChg>
    </pc:docChg>
  </pc:docChgLst>
  <pc:docChgLst>
    <pc:chgData name="Lillie MacIsaac (2500549)" userId="S::2500549@student.uwtsd.ac.uk::3dcce08f-b9bf-4f8a-973b-03ec75cf5d85" providerId="AD" clId="Web-{D6DA8ECD-ED07-6EAF-6960-C44EB82BD4BF}"/>
    <pc:docChg chg="modSld">
      <pc:chgData name="Lillie MacIsaac (2500549)" userId="S::2500549@student.uwtsd.ac.uk::3dcce08f-b9bf-4f8a-973b-03ec75cf5d85" providerId="AD" clId="Web-{D6DA8ECD-ED07-6EAF-6960-C44EB82BD4BF}" dt="2026-02-08T21:27:04.143" v="0" actId="20577"/>
      <pc:docMkLst>
        <pc:docMk/>
      </pc:docMkLst>
    </pc:docChg>
  </pc:docChgLst>
</pc:chgInfo>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66" name="Picture 2" descr="\\DROBO-FS\QuickDrops\JB\PPTX NG\Droplets\LightingOverlay.png"/>
          <p:cNvPicPr>
            <a:picLocks noChangeAspect="1" noChangeArrowheads="1"/>
          </p:cNvPicPr>
          <p:nvPr/>
        </p:nvPicPr>
        <p:blipFill>
          <a:blip r:embed="rId2">
            <a:alphaModFix amt="30000"/>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xmlns="">
                <a:solidFill>
                  <a:srgbClr val="FFFFFF"/>
                </a:solidFill>
              </a14:hiddenFill>
            </a:ext>
          </a:extLst>
        </p:spPr>
      </p:pic>
      <p:grpSp>
        <p:nvGrpSpPr>
          <p:cNvPr id="11" name="Group 10"/>
          <p:cNvGrpSpPr/>
          <p:nvPr/>
        </p:nvGrpSpPr>
        <p:grpSpPr>
          <a:xfrm>
            <a:off x="0" y="0"/>
            <a:ext cx="2305051" cy="6858001"/>
            <a:chOff x="0" y="0"/>
            <a:chExt cx="2305051" cy="6858001"/>
          </a:xfrm>
          <a:gradFill flip="none" rotWithShape="1">
            <a:gsLst>
              <a:gs pos="0">
                <a:schemeClr val="tx2"/>
              </a:gs>
              <a:gs pos="100000">
                <a:schemeClr val="bg2">
                  <a:lumMod val="60000"/>
                  <a:lumOff val="40000"/>
                </a:schemeClr>
              </a:gs>
            </a:gsLst>
            <a:lin ang="5400000" scaled="0"/>
            <a:tileRect/>
          </a:gradFill>
        </p:grpSpPr>
        <p:sp>
          <p:nvSpPr>
            <p:cNvPr id="12" name="Rectangle 5"/>
            <p:cNvSpPr>
              <a:spLocks noChangeArrowheads="1"/>
            </p:cNvSpPr>
            <p:nvPr/>
          </p:nvSpPr>
          <p:spPr bwMode="auto">
            <a:xfrm>
              <a:off x="1209675" y="4763"/>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13" name="Freeform 6"/>
            <p:cNvSpPr>
              <a:spLocks noEditPoints="1"/>
            </p:cNvSpPr>
            <p:nvPr/>
          </p:nvSpPr>
          <p:spPr bwMode="auto">
            <a:xfrm>
              <a:off x="1128713"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4" name="Freeform 7"/>
            <p:cNvSpPr>
              <a:spLocks noEditPoints="1"/>
            </p:cNvSpPr>
            <p:nvPr/>
          </p:nvSpPr>
          <p:spPr bwMode="auto">
            <a:xfrm>
              <a:off x="1123950"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5" name="Rectangle 8"/>
            <p:cNvSpPr>
              <a:spLocks noChangeArrowheads="1"/>
            </p:cNvSpPr>
            <p:nvPr/>
          </p:nvSpPr>
          <p:spPr bwMode="auto">
            <a:xfrm>
              <a:off x="414338" y="9525"/>
              <a:ext cx="28575" cy="4481513"/>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16" name="Freeform 9"/>
            <p:cNvSpPr>
              <a:spLocks noEditPoints="1"/>
            </p:cNvSpPr>
            <p:nvPr/>
          </p:nvSpPr>
          <p:spPr bwMode="auto">
            <a:xfrm>
              <a:off x="333375"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7" name="Freeform 10"/>
            <p:cNvSpPr/>
            <p:nvPr/>
          </p:nvSpPr>
          <p:spPr bwMode="auto">
            <a:xfrm>
              <a:off x="190500" y="9525"/>
              <a:ext cx="152400" cy="908050"/>
            </a:xfrm>
            <a:custGeom>
              <a:avLst/>
              <a:gdLst/>
              <a:ahLst/>
              <a:cxnLst/>
              <a:rect l="0" t="0" r="r" b="b"/>
              <a:pathLst>
                <a:path w="96" h="572">
                  <a:moveTo>
                    <a:pt x="15" y="572"/>
                  </a:moveTo>
                  <a:lnTo>
                    <a:pt x="0" y="566"/>
                  </a:lnTo>
                  <a:lnTo>
                    <a:pt x="81" y="380"/>
                  </a:lnTo>
                  <a:lnTo>
                    <a:pt x="81" y="0"/>
                  </a:lnTo>
                  <a:lnTo>
                    <a:pt x="96" y="0"/>
                  </a:lnTo>
                  <a:lnTo>
                    <a:pt x="96" y="383"/>
                  </a:lnTo>
                  <a:lnTo>
                    <a:pt x="15" y="57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8" name="Freeform 11"/>
            <p:cNvSpPr/>
            <p:nvPr/>
          </p:nvSpPr>
          <p:spPr bwMode="auto">
            <a:xfrm>
              <a:off x="1290638" y="14288"/>
              <a:ext cx="376238" cy="1801813"/>
            </a:xfrm>
            <a:custGeom>
              <a:avLst/>
              <a:gdLst/>
              <a:ahLst/>
              <a:cxnLst/>
              <a:rect l="0" t="0" r="r" b="b"/>
              <a:pathLst>
                <a:path w="237" h="1135">
                  <a:moveTo>
                    <a:pt x="222" y="1135"/>
                  </a:moveTo>
                  <a:lnTo>
                    <a:pt x="0" y="620"/>
                  </a:lnTo>
                  <a:lnTo>
                    <a:pt x="0" y="0"/>
                  </a:lnTo>
                  <a:lnTo>
                    <a:pt x="18" y="0"/>
                  </a:lnTo>
                  <a:lnTo>
                    <a:pt x="18" y="617"/>
                  </a:lnTo>
                  <a:lnTo>
                    <a:pt x="237" y="1129"/>
                  </a:lnTo>
                  <a:lnTo>
                    <a:pt x="222"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9" name="Freeform 12"/>
            <p:cNvSpPr>
              <a:spLocks noEditPoints="1"/>
            </p:cNvSpPr>
            <p:nvPr/>
          </p:nvSpPr>
          <p:spPr bwMode="auto">
            <a:xfrm>
              <a:off x="1600200" y="180181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0" name="Freeform 13"/>
            <p:cNvSpPr/>
            <p:nvPr/>
          </p:nvSpPr>
          <p:spPr bwMode="auto">
            <a:xfrm>
              <a:off x="1381125" y="9525"/>
              <a:ext cx="371475" cy="1425575"/>
            </a:xfrm>
            <a:custGeom>
              <a:avLst/>
              <a:gdLst/>
              <a:ahLst/>
              <a:cxnLst/>
              <a:rect l="0" t="0" r="r" b="b"/>
              <a:pathLst>
                <a:path w="234" h="898">
                  <a:moveTo>
                    <a:pt x="219" y="898"/>
                  </a:moveTo>
                  <a:lnTo>
                    <a:pt x="0" y="383"/>
                  </a:lnTo>
                  <a:lnTo>
                    <a:pt x="0" y="0"/>
                  </a:lnTo>
                  <a:lnTo>
                    <a:pt x="15" y="0"/>
                  </a:lnTo>
                  <a:lnTo>
                    <a:pt x="15" y="380"/>
                  </a:lnTo>
                  <a:lnTo>
                    <a:pt x="234" y="892"/>
                  </a:lnTo>
                  <a:lnTo>
                    <a:pt x="219" y="89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1" name="Freeform 14"/>
            <p:cNvSpPr/>
            <p:nvPr/>
          </p:nvSpPr>
          <p:spPr bwMode="auto">
            <a:xfrm>
              <a:off x="1643063"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2" name="Freeform 15"/>
            <p:cNvSpPr>
              <a:spLocks noEditPoints="1"/>
            </p:cNvSpPr>
            <p:nvPr/>
          </p:nvSpPr>
          <p:spPr bwMode="auto">
            <a:xfrm>
              <a:off x="1685925" y="14208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3" name="Freeform 16"/>
            <p:cNvSpPr>
              <a:spLocks noEditPoints="1"/>
            </p:cNvSpPr>
            <p:nvPr/>
          </p:nvSpPr>
          <p:spPr bwMode="auto">
            <a:xfrm>
              <a:off x="168592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4" name="Freeform 17"/>
            <p:cNvSpPr/>
            <p:nvPr/>
          </p:nvSpPr>
          <p:spPr bwMode="auto">
            <a:xfrm>
              <a:off x="1743075" y="4763"/>
              <a:ext cx="419100" cy="522288"/>
            </a:xfrm>
            <a:custGeom>
              <a:avLst/>
              <a:gdLst/>
              <a:ahLst/>
              <a:cxnLst/>
              <a:rect l="0" t="0" r="r" b="b"/>
              <a:pathLst>
                <a:path w="264" h="329">
                  <a:moveTo>
                    <a:pt x="252" y="329"/>
                  </a:moveTo>
                  <a:lnTo>
                    <a:pt x="45" y="120"/>
                  </a:lnTo>
                  <a:lnTo>
                    <a:pt x="0" y="6"/>
                  </a:lnTo>
                  <a:lnTo>
                    <a:pt x="15" y="0"/>
                  </a:lnTo>
                  <a:lnTo>
                    <a:pt x="60" y="111"/>
                  </a:lnTo>
                  <a:lnTo>
                    <a:pt x="264" y="317"/>
                  </a:lnTo>
                  <a:lnTo>
                    <a:pt x="252" y="329"/>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5" name="Freeform 18"/>
            <p:cNvSpPr>
              <a:spLocks noEditPoints="1"/>
            </p:cNvSpPr>
            <p:nvPr/>
          </p:nvSpPr>
          <p:spPr bwMode="auto">
            <a:xfrm>
              <a:off x="2119313"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6" name="Freeform 19"/>
            <p:cNvSpPr/>
            <p:nvPr/>
          </p:nvSpPr>
          <p:spPr bwMode="auto">
            <a:xfrm>
              <a:off x="952500" y="4763"/>
              <a:ext cx="152400" cy="908050"/>
            </a:xfrm>
            <a:custGeom>
              <a:avLst/>
              <a:gdLst/>
              <a:ahLst/>
              <a:cxnLst/>
              <a:rect l="0" t="0" r="r" b="b"/>
              <a:pathLst>
                <a:path w="96" h="572">
                  <a:moveTo>
                    <a:pt x="15" y="572"/>
                  </a:moveTo>
                  <a:lnTo>
                    <a:pt x="0" y="572"/>
                  </a:lnTo>
                  <a:lnTo>
                    <a:pt x="0" y="189"/>
                  </a:lnTo>
                  <a:lnTo>
                    <a:pt x="81" y="0"/>
                  </a:lnTo>
                  <a:lnTo>
                    <a:pt x="96" y="6"/>
                  </a:lnTo>
                  <a:lnTo>
                    <a:pt x="15" y="192"/>
                  </a:lnTo>
                  <a:lnTo>
                    <a:pt x="15" y="57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7" name="Freeform 20"/>
            <p:cNvSpPr>
              <a:spLocks noEditPoints="1"/>
            </p:cNvSpPr>
            <p:nvPr/>
          </p:nvSpPr>
          <p:spPr bwMode="auto">
            <a:xfrm>
              <a:off x="86677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2"/>
                    <a:pt x="4" y="20"/>
                  </a:cubicBezTo>
                  <a:cubicBezTo>
                    <a:pt x="4" y="29"/>
                    <a:pt x="11" y="36"/>
                    <a:pt x="20" y="36"/>
                  </a:cubicBezTo>
                  <a:cubicBezTo>
                    <a:pt x="29" y="36"/>
                    <a:pt x="36" y="29"/>
                    <a:pt x="36" y="20"/>
                  </a:cubicBezTo>
                  <a:cubicBezTo>
                    <a:pt x="36" y="12"/>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8" name="Freeform 21"/>
            <p:cNvSpPr>
              <a:spLocks noEditPoints="1"/>
            </p:cNvSpPr>
            <p:nvPr/>
          </p:nvSpPr>
          <p:spPr bwMode="auto">
            <a:xfrm>
              <a:off x="890588" y="15541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9" name="Freeform 22"/>
            <p:cNvSpPr/>
            <p:nvPr/>
          </p:nvSpPr>
          <p:spPr bwMode="auto">
            <a:xfrm>
              <a:off x="738188" y="5622925"/>
              <a:ext cx="338138" cy="1216025"/>
            </a:xfrm>
            <a:custGeom>
              <a:avLst/>
              <a:gdLst/>
              <a:ahLst/>
              <a:cxnLst/>
              <a:rect l="0" t="0" r="r" b="b"/>
              <a:pathLst>
                <a:path w="213" h="766">
                  <a:moveTo>
                    <a:pt x="213" y="766"/>
                  </a:moveTo>
                  <a:lnTo>
                    <a:pt x="195" y="766"/>
                  </a:lnTo>
                  <a:lnTo>
                    <a:pt x="195" y="464"/>
                  </a:lnTo>
                  <a:lnTo>
                    <a:pt x="0" y="6"/>
                  </a:lnTo>
                  <a:lnTo>
                    <a:pt x="12" y="0"/>
                  </a:lnTo>
                  <a:lnTo>
                    <a:pt x="213" y="461"/>
                  </a:lnTo>
                  <a:lnTo>
                    <a:pt x="213" y="76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0" name="Freeform 23"/>
            <p:cNvSpPr>
              <a:spLocks noEditPoints="1"/>
            </p:cNvSpPr>
            <p:nvPr/>
          </p:nvSpPr>
          <p:spPr bwMode="auto">
            <a:xfrm>
              <a:off x="647700" y="5480050"/>
              <a:ext cx="157163" cy="157163"/>
            </a:xfrm>
            <a:custGeom>
              <a:avLst/>
              <a:gdLst/>
              <a:ahLst/>
              <a:cxnLst/>
              <a:rect l="0" t="0" r="r" b="b"/>
              <a:pathLst>
                <a:path w="33" h="33">
                  <a:moveTo>
                    <a:pt x="17" y="33"/>
                  </a:moveTo>
                  <a:cubicBezTo>
                    <a:pt x="8" y="33"/>
                    <a:pt x="0" y="26"/>
                    <a:pt x="0" y="17"/>
                  </a:cubicBezTo>
                  <a:cubicBezTo>
                    <a:pt x="0" y="8"/>
                    <a:pt x="8" y="0"/>
                    <a:pt x="17" y="0"/>
                  </a:cubicBezTo>
                  <a:cubicBezTo>
                    <a:pt x="26" y="0"/>
                    <a:pt x="33" y="8"/>
                    <a:pt x="33" y="17"/>
                  </a:cubicBezTo>
                  <a:cubicBezTo>
                    <a:pt x="33" y="26"/>
                    <a:pt x="26" y="33"/>
                    <a:pt x="17" y="33"/>
                  </a:cubicBezTo>
                  <a:close/>
                  <a:moveTo>
                    <a:pt x="17" y="4"/>
                  </a:moveTo>
                  <a:cubicBezTo>
                    <a:pt x="10" y="4"/>
                    <a:pt x="4" y="10"/>
                    <a:pt x="4" y="17"/>
                  </a:cubicBezTo>
                  <a:cubicBezTo>
                    <a:pt x="4" y="24"/>
                    <a:pt x="10" y="29"/>
                    <a:pt x="17" y="29"/>
                  </a:cubicBezTo>
                  <a:cubicBezTo>
                    <a:pt x="23" y="29"/>
                    <a:pt x="29" y="24"/>
                    <a:pt x="29" y="17"/>
                  </a:cubicBezTo>
                  <a:cubicBezTo>
                    <a:pt x="29" y="10"/>
                    <a:pt x="23"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1" name="Freeform 24"/>
            <p:cNvSpPr>
              <a:spLocks noEditPoints="1"/>
            </p:cNvSpPr>
            <p:nvPr/>
          </p:nvSpPr>
          <p:spPr bwMode="auto">
            <a:xfrm>
              <a:off x="66675" y="903288"/>
              <a:ext cx="190500" cy="190500"/>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2"/>
                    <a:pt x="4" y="20"/>
                  </a:cubicBezTo>
                  <a:cubicBezTo>
                    <a:pt x="4" y="29"/>
                    <a:pt x="12" y="36"/>
                    <a:pt x="20" y="36"/>
                  </a:cubicBezTo>
                  <a:cubicBezTo>
                    <a:pt x="29" y="36"/>
                    <a:pt x="36" y="29"/>
                    <a:pt x="36" y="20"/>
                  </a:cubicBezTo>
                  <a:cubicBezTo>
                    <a:pt x="36" y="12"/>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2" name="Freeform 25"/>
            <p:cNvSpPr/>
            <p:nvPr/>
          </p:nvSpPr>
          <p:spPr bwMode="auto">
            <a:xfrm>
              <a:off x="0" y="3897313"/>
              <a:ext cx="133350" cy="266700"/>
            </a:xfrm>
            <a:custGeom>
              <a:avLst/>
              <a:gdLst/>
              <a:ahLst/>
              <a:cxnLst/>
              <a:rect l="0" t="0" r="r" b="b"/>
              <a:pathLst>
                <a:path w="84" h="168">
                  <a:moveTo>
                    <a:pt x="69" y="168"/>
                  </a:moveTo>
                  <a:lnTo>
                    <a:pt x="0" y="6"/>
                  </a:lnTo>
                  <a:lnTo>
                    <a:pt x="12" y="0"/>
                  </a:lnTo>
                  <a:lnTo>
                    <a:pt x="84" y="162"/>
                  </a:lnTo>
                  <a:lnTo>
                    <a:pt x="69" y="16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3" name="Freeform 26"/>
            <p:cNvSpPr>
              <a:spLocks noEditPoints="1"/>
            </p:cNvSpPr>
            <p:nvPr/>
          </p:nvSpPr>
          <p:spPr bwMode="auto">
            <a:xfrm>
              <a:off x="66675" y="414972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4" name="Freeform 27"/>
            <p:cNvSpPr/>
            <p:nvPr/>
          </p:nvSpPr>
          <p:spPr bwMode="auto">
            <a:xfrm>
              <a:off x="0" y="1644650"/>
              <a:ext cx="133350" cy="269875"/>
            </a:xfrm>
            <a:custGeom>
              <a:avLst/>
              <a:gdLst/>
              <a:ahLst/>
              <a:cxnLst/>
              <a:rect l="0" t="0" r="r" b="b"/>
              <a:pathLst>
                <a:path w="84" h="170">
                  <a:moveTo>
                    <a:pt x="12" y="170"/>
                  </a:moveTo>
                  <a:lnTo>
                    <a:pt x="0" y="164"/>
                  </a:lnTo>
                  <a:lnTo>
                    <a:pt x="69" y="0"/>
                  </a:lnTo>
                  <a:lnTo>
                    <a:pt x="84" y="6"/>
                  </a:lnTo>
                  <a:lnTo>
                    <a:pt x="12" y="17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5" name="Freeform 28"/>
            <p:cNvSpPr>
              <a:spLocks noEditPoints="1"/>
            </p:cNvSpPr>
            <p:nvPr/>
          </p:nvSpPr>
          <p:spPr bwMode="auto">
            <a:xfrm>
              <a:off x="66675" y="146843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6" name="Freeform 29"/>
            <p:cNvSpPr/>
            <p:nvPr/>
          </p:nvSpPr>
          <p:spPr bwMode="auto">
            <a:xfrm>
              <a:off x="695325" y="4763"/>
              <a:ext cx="309563" cy="1558925"/>
            </a:xfrm>
            <a:custGeom>
              <a:avLst/>
              <a:gdLst/>
              <a:ahLst/>
              <a:cxnLst/>
              <a:rect l="0" t="0" r="r" b="b"/>
              <a:pathLst>
                <a:path w="195" h="982">
                  <a:moveTo>
                    <a:pt x="195" y="982"/>
                  </a:moveTo>
                  <a:lnTo>
                    <a:pt x="177" y="982"/>
                  </a:lnTo>
                  <a:lnTo>
                    <a:pt x="177" y="805"/>
                  </a:lnTo>
                  <a:lnTo>
                    <a:pt x="0" y="629"/>
                  </a:lnTo>
                  <a:lnTo>
                    <a:pt x="0" y="0"/>
                  </a:lnTo>
                  <a:lnTo>
                    <a:pt x="18" y="0"/>
                  </a:lnTo>
                  <a:lnTo>
                    <a:pt x="18" y="623"/>
                  </a:lnTo>
                  <a:lnTo>
                    <a:pt x="195" y="796"/>
                  </a:lnTo>
                  <a:lnTo>
                    <a:pt x="195" y="98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7" name="Freeform 30"/>
            <p:cNvSpPr>
              <a:spLocks noEditPoints="1"/>
            </p:cNvSpPr>
            <p:nvPr/>
          </p:nvSpPr>
          <p:spPr bwMode="auto">
            <a:xfrm>
              <a:off x="57150" y="48815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8" name="Freeform 31"/>
            <p:cNvSpPr/>
            <p:nvPr/>
          </p:nvSpPr>
          <p:spPr bwMode="auto">
            <a:xfrm>
              <a:off x="138113" y="5060950"/>
              <a:ext cx="304800" cy="1778000"/>
            </a:xfrm>
            <a:custGeom>
              <a:avLst/>
              <a:gdLst/>
              <a:ahLst/>
              <a:cxnLst/>
              <a:rect l="0" t="0" r="r" b="b"/>
              <a:pathLst>
                <a:path w="192" h="1120">
                  <a:moveTo>
                    <a:pt x="192" y="1120"/>
                  </a:moveTo>
                  <a:lnTo>
                    <a:pt x="177" y="1120"/>
                  </a:lnTo>
                  <a:lnTo>
                    <a:pt x="177" y="360"/>
                  </a:lnTo>
                  <a:lnTo>
                    <a:pt x="0" y="183"/>
                  </a:lnTo>
                  <a:lnTo>
                    <a:pt x="0" y="0"/>
                  </a:lnTo>
                  <a:lnTo>
                    <a:pt x="15" y="0"/>
                  </a:lnTo>
                  <a:lnTo>
                    <a:pt x="15" y="177"/>
                  </a:lnTo>
                  <a:lnTo>
                    <a:pt x="192" y="354"/>
                  </a:lnTo>
                  <a:lnTo>
                    <a:pt x="192" y="112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9" name="Freeform 32"/>
            <p:cNvSpPr>
              <a:spLocks noEditPoints="1"/>
            </p:cNvSpPr>
            <p:nvPr/>
          </p:nvSpPr>
          <p:spPr bwMode="auto">
            <a:xfrm>
              <a:off x="561975" y="64309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0" name="Rectangle 33"/>
            <p:cNvSpPr>
              <a:spLocks noChangeArrowheads="1"/>
            </p:cNvSpPr>
            <p:nvPr/>
          </p:nvSpPr>
          <p:spPr bwMode="auto">
            <a:xfrm>
              <a:off x="642938" y="6610350"/>
              <a:ext cx="23813" cy="242888"/>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41" name="Freeform 34"/>
            <p:cNvSpPr>
              <a:spLocks noEditPoints="1"/>
            </p:cNvSpPr>
            <p:nvPr/>
          </p:nvSpPr>
          <p:spPr bwMode="auto">
            <a:xfrm>
              <a:off x="76200" y="6430963"/>
              <a:ext cx="190500" cy="188913"/>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2" name="Freeform 35"/>
            <p:cNvSpPr/>
            <p:nvPr/>
          </p:nvSpPr>
          <p:spPr bwMode="auto">
            <a:xfrm>
              <a:off x="0" y="5978525"/>
              <a:ext cx="190500" cy="461963"/>
            </a:xfrm>
            <a:custGeom>
              <a:avLst/>
              <a:gdLst/>
              <a:ahLst/>
              <a:cxnLst/>
              <a:rect l="0" t="0" r="r" b="b"/>
              <a:pathLst>
                <a:path w="120" h="291">
                  <a:moveTo>
                    <a:pt x="120" y="291"/>
                  </a:moveTo>
                  <a:lnTo>
                    <a:pt x="105" y="291"/>
                  </a:lnTo>
                  <a:lnTo>
                    <a:pt x="105" y="114"/>
                  </a:lnTo>
                  <a:lnTo>
                    <a:pt x="0" y="9"/>
                  </a:lnTo>
                  <a:lnTo>
                    <a:pt x="12" y="0"/>
                  </a:lnTo>
                  <a:lnTo>
                    <a:pt x="120" y="108"/>
                  </a:lnTo>
                  <a:lnTo>
                    <a:pt x="120" y="291"/>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3" name="Freeform 36"/>
            <p:cNvSpPr/>
            <p:nvPr/>
          </p:nvSpPr>
          <p:spPr bwMode="auto">
            <a:xfrm>
              <a:off x="1014413" y="1801813"/>
              <a:ext cx="214313" cy="755650"/>
            </a:xfrm>
            <a:custGeom>
              <a:avLst/>
              <a:gdLst/>
              <a:ahLst/>
              <a:cxnLst/>
              <a:rect l="0" t="0" r="r" b="b"/>
              <a:pathLst>
                <a:path w="135" h="476">
                  <a:moveTo>
                    <a:pt x="12" y="476"/>
                  </a:moveTo>
                  <a:lnTo>
                    <a:pt x="0" y="476"/>
                  </a:lnTo>
                  <a:lnTo>
                    <a:pt x="0" y="128"/>
                  </a:lnTo>
                  <a:lnTo>
                    <a:pt x="126" y="0"/>
                  </a:lnTo>
                  <a:lnTo>
                    <a:pt x="135" y="9"/>
                  </a:lnTo>
                  <a:lnTo>
                    <a:pt x="12" y="131"/>
                  </a:lnTo>
                  <a:lnTo>
                    <a:pt x="12" y="47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4" name="Freeform 37"/>
            <p:cNvSpPr>
              <a:spLocks noEditPoints="1"/>
            </p:cNvSpPr>
            <p:nvPr/>
          </p:nvSpPr>
          <p:spPr bwMode="auto">
            <a:xfrm>
              <a:off x="938213" y="2547938"/>
              <a:ext cx="166688" cy="160338"/>
            </a:xfrm>
            <a:custGeom>
              <a:avLst/>
              <a:gdLst/>
              <a:ahLst/>
              <a:cxnLst/>
              <a:rect l="0" t="0" r="r" b="b"/>
              <a:pathLst>
                <a:path w="35" h="34">
                  <a:moveTo>
                    <a:pt x="18" y="34"/>
                  </a:moveTo>
                  <a:cubicBezTo>
                    <a:pt x="8" y="34"/>
                    <a:pt x="0" y="26"/>
                    <a:pt x="0" y="17"/>
                  </a:cubicBezTo>
                  <a:cubicBezTo>
                    <a:pt x="0" y="7"/>
                    <a:pt x="8" y="0"/>
                    <a:pt x="18" y="0"/>
                  </a:cubicBezTo>
                  <a:cubicBezTo>
                    <a:pt x="27" y="0"/>
                    <a:pt x="35" y="7"/>
                    <a:pt x="35" y="17"/>
                  </a:cubicBezTo>
                  <a:cubicBezTo>
                    <a:pt x="35" y="26"/>
                    <a:pt x="27" y="34"/>
                    <a:pt x="18" y="34"/>
                  </a:cubicBezTo>
                  <a:close/>
                  <a:moveTo>
                    <a:pt x="18" y="4"/>
                  </a:moveTo>
                  <a:cubicBezTo>
                    <a:pt x="10" y="4"/>
                    <a:pt x="4" y="10"/>
                    <a:pt x="4" y="17"/>
                  </a:cubicBezTo>
                  <a:cubicBezTo>
                    <a:pt x="4" y="24"/>
                    <a:pt x="10" y="30"/>
                    <a:pt x="18" y="30"/>
                  </a:cubicBezTo>
                  <a:cubicBezTo>
                    <a:pt x="25" y="30"/>
                    <a:pt x="31" y="24"/>
                    <a:pt x="31" y="17"/>
                  </a:cubicBezTo>
                  <a:cubicBezTo>
                    <a:pt x="31" y="10"/>
                    <a:pt x="25" y="4"/>
                    <a:pt x="18"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5" name="Freeform 38"/>
            <p:cNvSpPr/>
            <p:nvPr/>
          </p:nvSpPr>
          <p:spPr bwMode="auto">
            <a:xfrm>
              <a:off x="595313" y="4763"/>
              <a:ext cx="638175" cy="4025900"/>
            </a:xfrm>
            <a:custGeom>
              <a:avLst/>
              <a:gdLst/>
              <a:ahLst/>
              <a:cxnLst/>
              <a:rect l="0" t="0" r="r" b="b"/>
              <a:pathLst>
                <a:path w="402" h="2536">
                  <a:moveTo>
                    <a:pt x="402" y="2536"/>
                  </a:moveTo>
                  <a:lnTo>
                    <a:pt x="387" y="2536"/>
                  </a:lnTo>
                  <a:lnTo>
                    <a:pt x="387" y="2311"/>
                  </a:lnTo>
                  <a:lnTo>
                    <a:pt x="0" y="1925"/>
                  </a:lnTo>
                  <a:lnTo>
                    <a:pt x="0" y="0"/>
                  </a:lnTo>
                  <a:lnTo>
                    <a:pt x="15" y="0"/>
                  </a:lnTo>
                  <a:lnTo>
                    <a:pt x="15" y="1916"/>
                  </a:lnTo>
                  <a:lnTo>
                    <a:pt x="402" y="2302"/>
                  </a:lnTo>
                  <a:lnTo>
                    <a:pt x="402" y="253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6" name="Freeform 39"/>
            <p:cNvSpPr/>
            <p:nvPr/>
          </p:nvSpPr>
          <p:spPr bwMode="auto">
            <a:xfrm>
              <a:off x="1223963"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7" name="Freeform 40"/>
            <p:cNvSpPr>
              <a:spLocks noEditPoints="1"/>
            </p:cNvSpPr>
            <p:nvPr/>
          </p:nvSpPr>
          <p:spPr bwMode="auto">
            <a:xfrm>
              <a:off x="1300163" y="1849438"/>
              <a:ext cx="109538" cy="107950"/>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8" name="Freeform 41"/>
            <p:cNvSpPr/>
            <p:nvPr/>
          </p:nvSpPr>
          <p:spPr bwMode="auto">
            <a:xfrm>
              <a:off x="280988" y="3417888"/>
              <a:ext cx="142875" cy="474663"/>
            </a:xfrm>
            <a:custGeom>
              <a:avLst/>
              <a:gdLst/>
              <a:ahLst/>
              <a:cxnLst/>
              <a:rect l="0" t="0" r="r" b="b"/>
              <a:pathLst>
                <a:path w="90" h="299">
                  <a:moveTo>
                    <a:pt x="12" y="299"/>
                  </a:moveTo>
                  <a:lnTo>
                    <a:pt x="0" y="299"/>
                  </a:lnTo>
                  <a:lnTo>
                    <a:pt x="0" y="80"/>
                  </a:lnTo>
                  <a:lnTo>
                    <a:pt x="81" y="0"/>
                  </a:lnTo>
                  <a:lnTo>
                    <a:pt x="90" y="8"/>
                  </a:lnTo>
                  <a:lnTo>
                    <a:pt x="12" y="83"/>
                  </a:lnTo>
                  <a:lnTo>
                    <a:pt x="12" y="299"/>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9" name="Freeform 42"/>
            <p:cNvSpPr>
              <a:spLocks noEditPoints="1"/>
            </p:cNvSpPr>
            <p:nvPr/>
          </p:nvSpPr>
          <p:spPr bwMode="auto">
            <a:xfrm>
              <a:off x="238125" y="3883025"/>
              <a:ext cx="109538" cy="109538"/>
            </a:xfrm>
            <a:custGeom>
              <a:avLst/>
              <a:gdLst/>
              <a:ahLst/>
              <a:cxnLst/>
              <a:rect l="0" t="0" r="r" b="b"/>
              <a:pathLst>
                <a:path w="23" h="23">
                  <a:moveTo>
                    <a:pt x="11" y="23"/>
                  </a:moveTo>
                  <a:cubicBezTo>
                    <a:pt x="5" y="23"/>
                    <a:pt x="0" y="18"/>
                    <a:pt x="0" y="12"/>
                  </a:cubicBezTo>
                  <a:cubicBezTo>
                    <a:pt x="0" y="5"/>
                    <a:pt x="5" y="0"/>
                    <a:pt x="11" y="0"/>
                  </a:cubicBezTo>
                  <a:cubicBezTo>
                    <a:pt x="17" y="0"/>
                    <a:pt x="23" y="5"/>
                    <a:pt x="23" y="12"/>
                  </a:cubicBezTo>
                  <a:cubicBezTo>
                    <a:pt x="23" y="18"/>
                    <a:pt x="17" y="23"/>
                    <a:pt x="11" y="23"/>
                  </a:cubicBezTo>
                  <a:close/>
                  <a:moveTo>
                    <a:pt x="11" y="4"/>
                  </a:moveTo>
                  <a:cubicBezTo>
                    <a:pt x="7" y="4"/>
                    <a:pt x="4" y="8"/>
                    <a:pt x="4" y="12"/>
                  </a:cubicBezTo>
                  <a:cubicBezTo>
                    <a:pt x="4" y="16"/>
                    <a:pt x="7" y="19"/>
                    <a:pt x="11" y="19"/>
                  </a:cubicBezTo>
                  <a:cubicBezTo>
                    <a:pt x="15" y="19"/>
                    <a:pt x="19" y="16"/>
                    <a:pt x="19" y="12"/>
                  </a:cubicBezTo>
                  <a:cubicBezTo>
                    <a:pt x="19" y="8"/>
                    <a:pt x="15" y="4"/>
                    <a:pt x="11"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0" name="Freeform 43"/>
            <p:cNvSpPr/>
            <p:nvPr/>
          </p:nvSpPr>
          <p:spPr bwMode="auto">
            <a:xfrm>
              <a:off x="4763" y="2166938"/>
              <a:ext cx="114300" cy="452438"/>
            </a:xfrm>
            <a:custGeom>
              <a:avLst/>
              <a:gdLst/>
              <a:ahLst/>
              <a:cxnLst/>
              <a:rect l="0" t="0" r="r" b="b"/>
              <a:pathLst>
                <a:path w="72" h="285">
                  <a:moveTo>
                    <a:pt x="6" y="285"/>
                  </a:moveTo>
                  <a:lnTo>
                    <a:pt x="0" y="276"/>
                  </a:lnTo>
                  <a:lnTo>
                    <a:pt x="60" y="216"/>
                  </a:lnTo>
                  <a:lnTo>
                    <a:pt x="60" y="0"/>
                  </a:lnTo>
                  <a:lnTo>
                    <a:pt x="72" y="0"/>
                  </a:lnTo>
                  <a:lnTo>
                    <a:pt x="72" y="222"/>
                  </a:lnTo>
                  <a:lnTo>
                    <a:pt x="6" y="28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1" name="Freeform 44"/>
            <p:cNvSpPr>
              <a:spLocks noEditPoints="1"/>
            </p:cNvSpPr>
            <p:nvPr/>
          </p:nvSpPr>
          <p:spPr bwMode="auto">
            <a:xfrm>
              <a:off x="52388" y="2066925"/>
              <a:ext cx="109538" cy="109538"/>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2" name="Rectangle 45"/>
            <p:cNvSpPr>
              <a:spLocks noChangeArrowheads="1"/>
            </p:cNvSpPr>
            <p:nvPr/>
          </p:nvSpPr>
          <p:spPr bwMode="auto">
            <a:xfrm>
              <a:off x="1228725" y="4662488"/>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53" name="Freeform 46"/>
            <p:cNvSpPr/>
            <p:nvPr/>
          </p:nvSpPr>
          <p:spPr bwMode="auto">
            <a:xfrm>
              <a:off x="1319213" y="5041900"/>
              <a:ext cx="371475" cy="1801813"/>
            </a:xfrm>
            <a:custGeom>
              <a:avLst/>
              <a:gdLst/>
              <a:ahLst/>
              <a:cxnLst/>
              <a:rect l="0" t="0" r="r" b="b"/>
              <a:pathLst>
                <a:path w="234" h="1135">
                  <a:moveTo>
                    <a:pt x="15" y="1135"/>
                  </a:moveTo>
                  <a:lnTo>
                    <a:pt x="0" y="1135"/>
                  </a:lnTo>
                  <a:lnTo>
                    <a:pt x="0" y="515"/>
                  </a:lnTo>
                  <a:lnTo>
                    <a:pt x="0" y="512"/>
                  </a:lnTo>
                  <a:lnTo>
                    <a:pt x="219" y="0"/>
                  </a:lnTo>
                  <a:lnTo>
                    <a:pt x="234" y="6"/>
                  </a:lnTo>
                  <a:lnTo>
                    <a:pt x="15" y="518"/>
                  </a:lnTo>
                  <a:lnTo>
                    <a:pt x="15"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4" name="Freeform 47"/>
            <p:cNvSpPr>
              <a:spLocks noEditPoints="1"/>
            </p:cNvSpPr>
            <p:nvPr/>
          </p:nvSpPr>
          <p:spPr bwMode="auto">
            <a:xfrm>
              <a:off x="1147763"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5" name="Freeform 48"/>
            <p:cNvSpPr/>
            <p:nvPr/>
          </p:nvSpPr>
          <p:spPr bwMode="auto">
            <a:xfrm>
              <a:off x="819150" y="3983038"/>
              <a:ext cx="347663" cy="2860675"/>
            </a:xfrm>
            <a:custGeom>
              <a:avLst/>
              <a:gdLst/>
              <a:ahLst/>
              <a:cxnLst/>
              <a:rect l="0" t="0" r="r" b="b"/>
              <a:pathLst>
                <a:path w="219" h="1802">
                  <a:moveTo>
                    <a:pt x="219" y="1802"/>
                  </a:moveTo>
                  <a:lnTo>
                    <a:pt x="201" y="1802"/>
                  </a:lnTo>
                  <a:lnTo>
                    <a:pt x="201" y="1185"/>
                  </a:lnTo>
                  <a:lnTo>
                    <a:pt x="0" y="3"/>
                  </a:lnTo>
                  <a:lnTo>
                    <a:pt x="15" y="0"/>
                  </a:lnTo>
                  <a:lnTo>
                    <a:pt x="219" y="1185"/>
                  </a:lnTo>
                  <a:lnTo>
                    <a:pt x="219" y="180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6" name="Freeform 49"/>
            <p:cNvSpPr>
              <a:spLocks noEditPoints="1"/>
            </p:cNvSpPr>
            <p:nvPr/>
          </p:nvSpPr>
          <p:spPr bwMode="auto">
            <a:xfrm>
              <a:off x="728663" y="3806825"/>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7" name="Freeform 50"/>
            <p:cNvSpPr>
              <a:spLocks noEditPoints="1"/>
            </p:cNvSpPr>
            <p:nvPr/>
          </p:nvSpPr>
          <p:spPr bwMode="auto">
            <a:xfrm>
              <a:off x="1624013"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8" name="Freeform 51"/>
            <p:cNvSpPr/>
            <p:nvPr/>
          </p:nvSpPr>
          <p:spPr bwMode="auto">
            <a:xfrm>
              <a:off x="1404938" y="5422900"/>
              <a:ext cx="371475" cy="1425575"/>
            </a:xfrm>
            <a:custGeom>
              <a:avLst/>
              <a:gdLst/>
              <a:ahLst/>
              <a:cxnLst/>
              <a:rect l="0" t="0" r="r" b="b"/>
              <a:pathLst>
                <a:path w="234" h="898">
                  <a:moveTo>
                    <a:pt x="18" y="898"/>
                  </a:moveTo>
                  <a:lnTo>
                    <a:pt x="0" y="898"/>
                  </a:lnTo>
                  <a:lnTo>
                    <a:pt x="0" y="515"/>
                  </a:lnTo>
                  <a:lnTo>
                    <a:pt x="0" y="512"/>
                  </a:lnTo>
                  <a:lnTo>
                    <a:pt x="222" y="0"/>
                  </a:lnTo>
                  <a:lnTo>
                    <a:pt x="234" y="6"/>
                  </a:lnTo>
                  <a:lnTo>
                    <a:pt x="18" y="518"/>
                  </a:lnTo>
                  <a:lnTo>
                    <a:pt x="18" y="89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9" name="Freeform 52"/>
            <p:cNvSpPr/>
            <p:nvPr/>
          </p:nvSpPr>
          <p:spPr bwMode="auto">
            <a:xfrm>
              <a:off x="1666875"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0" name="Freeform 53"/>
            <p:cNvSpPr>
              <a:spLocks noEditPoints="1"/>
            </p:cNvSpPr>
            <p:nvPr/>
          </p:nvSpPr>
          <p:spPr bwMode="auto">
            <a:xfrm>
              <a:off x="1709738"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1" name="Freeform 54"/>
            <p:cNvSpPr>
              <a:spLocks noEditPoints="1"/>
            </p:cNvSpPr>
            <p:nvPr/>
          </p:nvSpPr>
          <p:spPr bwMode="auto">
            <a:xfrm>
              <a:off x="1709738"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2" name="Freeform 55"/>
            <p:cNvSpPr/>
            <p:nvPr/>
          </p:nvSpPr>
          <p:spPr bwMode="auto">
            <a:xfrm>
              <a:off x="1766888" y="6330950"/>
              <a:ext cx="419100" cy="527050"/>
            </a:xfrm>
            <a:custGeom>
              <a:avLst/>
              <a:gdLst/>
              <a:ahLst/>
              <a:cxnLst/>
              <a:rect l="0" t="0" r="r" b="b"/>
              <a:pathLst>
                <a:path w="264" h="332">
                  <a:moveTo>
                    <a:pt x="12" y="332"/>
                  </a:moveTo>
                  <a:lnTo>
                    <a:pt x="0" y="326"/>
                  </a:lnTo>
                  <a:lnTo>
                    <a:pt x="45" y="206"/>
                  </a:lnTo>
                  <a:lnTo>
                    <a:pt x="255" y="0"/>
                  </a:lnTo>
                  <a:lnTo>
                    <a:pt x="264" y="12"/>
                  </a:lnTo>
                  <a:lnTo>
                    <a:pt x="60" y="215"/>
                  </a:lnTo>
                  <a:lnTo>
                    <a:pt x="12" y="33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3" name="Freeform 56"/>
            <p:cNvSpPr>
              <a:spLocks noEditPoints="1"/>
            </p:cNvSpPr>
            <p:nvPr/>
          </p:nvSpPr>
          <p:spPr bwMode="auto">
            <a:xfrm>
              <a:off x="2147888"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4" name="Freeform 57"/>
            <p:cNvSpPr/>
            <p:nvPr/>
          </p:nvSpPr>
          <p:spPr bwMode="auto">
            <a:xfrm>
              <a:off x="504825" y="9525"/>
              <a:ext cx="233363" cy="5103813"/>
            </a:xfrm>
            <a:custGeom>
              <a:avLst/>
              <a:gdLst/>
              <a:ahLst/>
              <a:cxnLst/>
              <a:rect l="0" t="0" r="r" b="b"/>
              <a:pathLst>
                <a:path w="147" h="3215">
                  <a:moveTo>
                    <a:pt x="132" y="3215"/>
                  </a:moveTo>
                  <a:lnTo>
                    <a:pt x="129" y="2754"/>
                  </a:lnTo>
                  <a:lnTo>
                    <a:pt x="0" y="1901"/>
                  </a:lnTo>
                  <a:lnTo>
                    <a:pt x="0" y="0"/>
                  </a:lnTo>
                  <a:lnTo>
                    <a:pt x="15" y="0"/>
                  </a:lnTo>
                  <a:lnTo>
                    <a:pt x="15" y="1898"/>
                  </a:lnTo>
                  <a:lnTo>
                    <a:pt x="144" y="2754"/>
                  </a:lnTo>
                  <a:lnTo>
                    <a:pt x="147" y="3215"/>
                  </a:lnTo>
                  <a:lnTo>
                    <a:pt x="132" y="321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5" name="Freeform 58"/>
            <p:cNvSpPr>
              <a:spLocks noEditPoints="1"/>
            </p:cNvSpPr>
            <p:nvPr/>
          </p:nvSpPr>
          <p:spPr bwMode="auto">
            <a:xfrm>
              <a:off x="633413" y="5103813"/>
              <a:ext cx="185738" cy="185738"/>
            </a:xfrm>
            <a:custGeom>
              <a:avLst/>
              <a:gdLst/>
              <a:ahLst/>
              <a:cxnLst/>
              <a:rect l="0" t="0" r="r" b="b"/>
              <a:pathLst>
                <a:path w="39" h="39">
                  <a:moveTo>
                    <a:pt x="20" y="39"/>
                  </a:moveTo>
                  <a:cubicBezTo>
                    <a:pt x="9" y="39"/>
                    <a:pt x="0" y="30"/>
                    <a:pt x="0" y="19"/>
                  </a:cubicBezTo>
                  <a:cubicBezTo>
                    <a:pt x="0" y="9"/>
                    <a:pt x="9" y="0"/>
                    <a:pt x="20" y="0"/>
                  </a:cubicBezTo>
                  <a:cubicBezTo>
                    <a:pt x="30" y="0"/>
                    <a:pt x="39" y="9"/>
                    <a:pt x="39" y="19"/>
                  </a:cubicBezTo>
                  <a:cubicBezTo>
                    <a:pt x="39" y="30"/>
                    <a:pt x="30" y="39"/>
                    <a:pt x="20" y="39"/>
                  </a:cubicBezTo>
                  <a:close/>
                  <a:moveTo>
                    <a:pt x="20" y="4"/>
                  </a:moveTo>
                  <a:cubicBezTo>
                    <a:pt x="11" y="4"/>
                    <a:pt x="4" y="11"/>
                    <a:pt x="4" y="19"/>
                  </a:cubicBezTo>
                  <a:cubicBezTo>
                    <a:pt x="4" y="28"/>
                    <a:pt x="11" y="35"/>
                    <a:pt x="20" y="35"/>
                  </a:cubicBezTo>
                  <a:cubicBezTo>
                    <a:pt x="28" y="35"/>
                    <a:pt x="35" y="28"/>
                    <a:pt x="35" y="19"/>
                  </a:cubicBezTo>
                  <a:cubicBezTo>
                    <a:pt x="35"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grpSp>
      <p:sp>
        <p:nvSpPr>
          <p:cNvPr id="2" name="Title 1"/>
          <p:cNvSpPr>
            <a:spLocks noGrp="1"/>
          </p:cNvSpPr>
          <p:nvPr>
            <p:ph type="ctrTitle"/>
          </p:nvPr>
        </p:nvSpPr>
        <p:spPr>
          <a:xfrm>
            <a:off x="1876424" y="1122363"/>
            <a:ext cx="8791575" cy="2387600"/>
          </a:xfrm>
        </p:spPr>
        <p:txBody>
          <a:bodyPr anchor="b">
            <a:normAutofit/>
          </a:bodyPr>
          <a:lstStyle>
            <a:lvl1pPr algn="l">
              <a:defRPr sz="4800"/>
            </a:lvl1pPr>
          </a:lstStyle>
          <a:p>
            <a:r>
              <a:rPr lang="en-GB"/>
              <a:t>Click to edit Master title style</a:t>
            </a:r>
            <a:endParaRPr lang="en-US"/>
          </a:p>
        </p:txBody>
      </p:sp>
      <p:sp>
        <p:nvSpPr>
          <p:cNvPr id="3" name="Subtitle 2"/>
          <p:cNvSpPr>
            <a:spLocks noGrp="1"/>
          </p:cNvSpPr>
          <p:nvPr>
            <p:ph type="subTitle" idx="1"/>
          </p:nvPr>
        </p:nvSpPr>
        <p:spPr>
          <a:xfrm>
            <a:off x="1876424" y="3602038"/>
            <a:ext cx="8791575" cy="1655762"/>
          </a:xfrm>
        </p:spPr>
        <p:txBody>
          <a:bodyPr>
            <a:normAutofit/>
          </a:bodyPr>
          <a:lstStyle>
            <a:lvl1pPr marL="0" indent="0" algn="l">
              <a:buNone/>
              <a:defRPr sz="2000" cap="all" baseline="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p:cNvSpPr>
            <a:spLocks noGrp="1"/>
          </p:cNvSpPr>
          <p:nvPr>
            <p:ph type="dt" sz="half" idx="10"/>
          </p:nvPr>
        </p:nvSpPr>
        <p:spPr>
          <a:xfrm>
            <a:off x="7077511" y="5410201"/>
            <a:ext cx="2743200" cy="365125"/>
          </a:xfrm>
        </p:spPr>
        <p:txBody>
          <a:bodyPr/>
          <a:lstStyle/>
          <a:p>
            <a:fld id="{48A87A34-81AB-432B-8DAE-1953F412C126}" type="datetimeFigureOut">
              <a:rPr lang="en-US" dirty="0"/>
              <a:t>2/11/2026</a:t>
            </a:fld>
            <a:endParaRPr lang="en-US"/>
          </a:p>
        </p:txBody>
      </p:sp>
      <p:sp>
        <p:nvSpPr>
          <p:cNvPr id="5" name="Footer Placeholder 4"/>
          <p:cNvSpPr>
            <a:spLocks noGrp="1"/>
          </p:cNvSpPr>
          <p:nvPr>
            <p:ph type="ftr" sz="quarter" idx="11"/>
          </p:nvPr>
        </p:nvSpPr>
        <p:spPr>
          <a:xfrm>
            <a:off x="1876424" y="5410201"/>
            <a:ext cx="5124886" cy="365125"/>
          </a:xfrm>
        </p:spPr>
        <p:txBody>
          <a:bodyPr/>
          <a:lstStyle/>
          <a:p>
            <a:endParaRPr lang="en-US"/>
          </a:p>
        </p:txBody>
      </p:sp>
      <p:sp>
        <p:nvSpPr>
          <p:cNvPr id="6" name="Slide Number Placeholder 5"/>
          <p:cNvSpPr>
            <a:spLocks noGrp="1"/>
          </p:cNvSpPr>
          <p:nvPr>
            <p:ph type="sldNum" sz="quarter" idx="12"/>
          </p:nvPr>
        </p:nvSpPr>
        <p:spPr>
          <a:xfrm>
            <a:off x="9896911" y="5410199"/>
            <a:ext cx="771089" cy="365125"/>
          </a:xfrm>
        </p:spPr>
        <p:txBody>
          <a:bodyPr/>
          <a:lstStyle/>
          <a:p>
            <a:fld id="{6D22F896-40B5-4ADD-8801-0D06FADFA095}" type="slidenum">
              <a:rPr lang="en-US" dirty="0"/>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48A87A34-81AB-432B-8DAE-1953F412C126}" type="datetimeFigureOut">
              <a:rPr lang="en-US" dirty="0"/>
              <a:t>2/11/2026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41411" y="1419226"/>
            <a:ext cx="9906000" cy="2852737"/>
          </a:xfrm>
        </p:spPr>
        <p:txBody>
          <a:bodyPr anchor="b">
            <a:normAutofit/>
          </a:bodyPr>
          <a:lstStyle>
            <a:lvl1pPr>
              <a:defRPr sz="3600"/>
            </a:lvl1pPr>
          </a:lstStyle>
          <a:p>
            <a:r>
              <a:rPr lang="en-GB"/>
              <a:t>Click to edit Master title style</a:t>
            </a:r>
            <a:endParaRPr lang="en-US"/>
          </a:p>
        </p:txBody>
      </p:sp>
      <p:sp>
        <p:nvSpPr>
          <p:cNvPr id="3" name="Text Placeholder 2"/>
          <p:cNvSpPr>
            <a:spLocks noGrp="1"/>
          </p:cNvSpPr>
          <p:nvPr>
            <p:ph type="body" idx="1"/>
          </p:nvPr>
        </p:nvSpPr>
        <p:spPr>
          <a:xfrm>
            <a:off x="1141411" y="4424362"/>
            <a:ext cx="9906000" cy="1374776"/>
          </a:xfrm>
        </p:spPr>
        <p:txBody>
          <a:bodyPr>
            <a:normAutofit/>
          </a:bodyPr>
          <a:lstStyle>
            <a:lvl1pPr marL="0" indent="0">
              <a:buNone/>
              <a:defRPr sz="1800" cap="all" baseline="0">
                <a:solidFill>
                  <a:schemeClr val="tx1">
                    <a:tint val="75000"/>
                  </a:schemeClr>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48A87A34-81AB-432B-8DAE-1953F412C126}" type="datetimeFigureOut">
              <a:rPr lang="en-US" dirty="0"/>
              <a:t>2/11/2026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sz="half" idx="1"/>
          </p:nvPr>
        </p:nvSpPr>
        <p:spPr>
          <a:xfrm>
            <a:off x="1141410" y="2249486"/>
            <a:ext cx="4878389" cy="3541714"/>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6172200" y="2249486"/>
            <a:ext cx="4875211" cy="3541714"/>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p:cNvSpPr>
            <a:spLocks noGrp="1"/>
          </p:cNvSpPr>
          <p:nvPr>
            <p:ph type="dt" sz="half" idx="10"/>
          </p:nvPr>
        </p:nvSpPr>
        <p:spPr/>
        <p:txBody>
          <a:bodyPr/>
          <a:lstStyle/>
          <a:p>
            <a:fld id="{48A87A34-81AB-432B-8DAE-1953F412C126}" type="datetimeFigureOut">
              <a:rPr lang="en-US" dirty="0"/>
              <a:t>2/11/2026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141411" y="619126"/>
            <a:ext cx="9906000" cy="1477961"/>
          </a:xfrm>
        </p:spPr>
        <p:txBody>
          <a:bodyPr/>
          <a:lstStyle/>
          <a:p>
            <a:r>
              <a:rPr lang="en-GB"/>
              <a:t>Click to edit Master title style</a:t>
            </a:r>
            <a:endParaRPr lang="en-US"/>
          </a:p>
        </p:txBody>
      </p:sp>
      <p:sp>
        <p:nvSpPr>
          <p:cNvPr id="3" name="Text Placeholder 2"/>
          <p:cNvSpPr>
            <a:spLocks noGrp="1"/>
          </p:cNvSpPr>
          <p:nvPr>
            <p:ph type="body" idx="1"/>
          </p:nvPr>
        </p:nvSpPr>
        <p:spPr>
          <a:xfrm>
            <a:off x="1370019" y="2249486"/>
            <a:ext cx="4649783" cy="823912"/>
          </a:xfrm>
        </p:spPr>
        <p:txBody>
          <a:bodyPr anchor="b"/>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141410" y="3073397"/>
            <a:ext cx="4878391" cy="271780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p:cNvSpPr>
            <a:spLocks noGrp="1"/>
          </p:cNvSpPr>
          <p:nvPr>
            <p:ph type="body" sz="quarter" idx="3"/>
          </p:nvPr>
        </p:nvSpPr>
        <p:spPr>
          <a:xfrm>
            <a:off x="6400808" y="2249485"/>
            <a:ext cx="4646602" cy="823912"/>
          </a:xfrm>
        </p:spPr>
        <p:txBody>
          <a:bodyPr anchor="b"/>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3073397"/>
            <a:ext cx="4875210" cy="271780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p:cNvSpPr>
            <a:spLocks noGrp="1"/>
          </p:cNvSpPr>
          <p:nvPr>
            <p:ph type="dt" sz="half" idx="10"/>
          </p:nvPr>
        </p:nvSpPr>
        <p:spPr/>
        <p:txBody>
          <a:bodyPr/>
          <a:lstStyle/>
          <a:p>
            <a:fld id="{48A87A34-81AB-432B-8DAE-1953F412C126}" type="datetimeFigureOut">
              <a:rPr lang="en-US" dirty="0"/>
              <a:t>2/11/2026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p:txBody>
          <a:bodyPr/>
          <a:lstStyle/>
          <a:p>
            <a:fld id="{48A87A34-81AB-432B-8DAE-1953F412C126}" type="datetimeFigureOut">
              <a:rPr lang="en-US" dirty="0"/>
              <a:t>2/11/2026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8A87A34-81AB-432B-8DAE-1953F412C126}" type="datetimeFigureOut">
              <a:rPr lang="en-US" dirty="0"/>
              <a:t>2/11/2026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6705" y="609601"/>
            <a:ext cx="3856037" cy="1639884"/>
          </a:xfrm>
        </p:spPr>
        <p:txBody>
          <a:bodyPr anchor="b"/>
          <a:lstStyle>
            <a:lvl1pPr>
              <a:defRPr sz="3200"/>
            </a:lvl1pPr>
          </a:lstStyle>
          <a:p>
            <a:r>
              <a:rPr lang="en-GB"/>
              <a:t>Click to edit Master title style</a:t>
            </a:r>
            <a:endParaRPr lang="en-US"/>
          </a:p>
        </p:txBody>
      </p:sp>
      <p:sp>
        <p:nvSpPr>
          <p:cNvPr id="3" name="Content Placeholder 2"/>
          <p:cNvSpPr>
            <a:spLocks noGrp="1"/>
          </p:cNvSpPr>
          <p:nvPr>
            <p:ph idx="1"/>
          </p:nvPr>
        </p:nvSpPr>
        <p:spPr>
          <a:xfrm>
            <a:off x="5156200" y="592666"/>
            <a:ext cx="5891209" cy="5198534"/>
          </a:xfrm>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1146705" y="2249486"/>
            <a:ext cx="3856037" cy="35417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2/11/2026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3" y="609600"/>
            <a:ext cx="5934508" cy="1639886"/>
          </a:xfrm>
        </p:spPr>
        <p:txBody>
          <a:bodyPr anchor="b"/>
          <a:lstStyle>
            <a:lvl1pPr>
              <a:defRPr sz="3200"/>
            </a:lvl1pPr>
          </a:lstStyle>
          <a:p>
            <a:r>
              <a:rPr lang="en-GB"/>
              <a:t>Click to edit Master title style</a:t>
            </a:r>
            <a:endParaRPr lang="en-US"/>
          </a:p>
        </p:txBody>
      </p:sp>
      <p:sp>
        <p:nvSpPr>
          <p:cNvPr id="3" name="Picture Placeholder 2"/>
          <p:cNvSpPr>
            <a:spLocks noGrp="1" noChangeAspect="1"/>
          </p:cNvSpPr>
          <p:nvPr>
            <p:ph type="pic" idx="1"/>
          </p:nvPr>
        </p:nvSpPr>
        <p:spPr>
          <a:xfrm>
            <a:off x="7380721" y="609601"/>
            <a:ext cx="3666690" cy="5181599"/>
          </a:xfrm>
          <a:prstGeom prst="round2DiagRect">
            <a:avLst>
              <a:gd name="adj1" fmla="val 5608"/>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a:p>
        </p:txBody>
      </p:sp>
      <p:sp>
        <p:nvSpPr>
          <p:cNvPr id="4" name="Text Placeholder 3"/>
          <p:cNvSpPr>
            <a:spLocks noGrp="1"/>
          </p:cNvSpPr>
          <p:nvPr>
            <p:ph type="body" sz="half" idx="2"/>
          </p:nvPr>
        </p:nvSpPr>
        <p:spPr>
          <a:xfrm>
            <a:off x="1141410" y="2249486"/>
            <a:ext cx="5934511" cy="35417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2/11/2026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0" y="4304664"/>
            <a:ext cx="9912355" cy="819355"/>
          </a:xfrm>
        </p:spPr>
        <p:txBody>
          <a:bodyPr anchor="b">
            <a:normAutofit/>
          </a:bodyPr>
          <a:lstStyle>
            <a:lvl1pPr>
              <a:defRPr sz="3200"/>
            </a:lvl1pPr>
          </a:lstStyle>
          <a:p>
            <a:r>
              <a:rPr lang="en-GB"/>
              <a:t>Click to edit Master title style</a:t>
            </a:r>
            <a:endParaRPr lang="en-US"/>
          </a:p>
        </p:txBody>
      </p:sp>
      <p:sp>
        <p:nvSpPr>
          <p:cNvPr id="3" name="Picture Placeholder 2"/>
          <p:cNvSpPr>
            <a:spLocks noGrp="1" noChangeAspect="1"/>
          </p:cNvSpPr>
          <p:nvPr>
            <p:ph type="pic" idx="1"/>
          </p:nvPr>
        </p:nvSpPr>
        <p:spPr>
          <a:xfrm>
            <a:off x="1141411" y="606426"/>
            <a:ext cx="9912354" cy="3299778"/>
          </a:xfrm>
          <a:prstGeom prst="round2DiagRect">
            <a:avLst>
              <a:gd name="adj1" fmla="val 4860"/>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3200"/>
            </a:lvl1pPr>
          </a:lstStyle>
          <a:p>
            <a:pPr marL="0" lvl="0" indent="0">
              <a:buNone/>
            </a:pPr>
            <a:r>
              <a:rPr lang="en-GB"/>
              <a:t>Click icon to add picture</a:t>
            </a:r>
            <a:endParaRPr lang="en-US"/>
          </a:p>
        </p:txBody>
      </p:sp>
      <p:sp>
        <p:nvSpPr>
          <p:cNvPr id="4" name="Text Placeholder 3"/>
          <p:cNvSpPr>
            <a:spLocks noGrp="1"/>
          </p:cNvSpPr>
          <p:nvPr>
            <p:ph type="body" sz="half" idx="2"/>
          </p:nvPr>
        </p:nvSpPr>
        <p:spPr>
          <a:xfrm>
            <a:off x="1141364" y="5124020"/>
            <a:ext cx="9910859" cy="682472"/>
          </a:xfrm>
        </p:spPr>
        <p:txBody>
          <a:bodyP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2/11/2026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56" y="609600"/>
            <a:ext cx="9905955" cy="3429000"/>
          </a:xfrm>
        </p:spPr>
        <p:txBody>
          <a:bodyPr anchor="ctr">
            <a:normAutofit/>
          </a:bodyPr>
          <a:lstStyle>
            <a:lvl1pPr>
              <a:defRPr sz="3600"/>
            </a:lvl1pPr>
          </a:lstStyle>
          <a:p>
            <a:r>
              <a:rPr lang="en-GB"/>
              <a:t>Click to edit Master title style</a:t>
            </a:r>
            <a:endParaRPr lang="en-US"/>
          </a:p>
        </p:txBody>
      </p:sp>
      <p:sp>
        <p:nvSpPr>
          <p:cNvPr id="4" name="Text Placeholder 3"/>
          <p:cNvSpPr>
            <a:spLocks noGrp="1"/>
          </p:cNvSpPr>
          <p:nvPr>
            <p:ph type="body" sz="half" idx="2"/>
          </p:nvPr>
        </p:nvSpPr>
        <p:spPr>
          <a:xfrm>
            <a:off x="1141410" y="4419599"/>
            <a:ext cx="9904459" cy="1371599"/>
          </a:xfrm>
        </p:spPr>
        <p:txBody>
          <a:bodyPr anchor="ct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2/11/2026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609599"/>
            <a:ext cx="9302752" cy="2748429"/>
          </a:xfrm>
        </p:spPr>
        <p:txBody>
          <a:bodyPr anchor="ctr">
            <a:normAutofit/>
          </a:bodyPr>
          <a:lstStyle>
            <a:lvl1pPr>
              <a:defRPr sz="3600"/>
            </a:lvl1pPr>
          </a:lstStyle>
          <a:p>
            <a:r>
              <a:rPr lang="en-GB"/>
              <a:t>Click to edit Master title style</a:t>
            </a:r>
            <a:endParaRPr lang="en-US"/>
          </a:p>
        </p:txBody>
      </p:sp>
      <p:sp>
        <p:nvSpPr>
          <p:cNvPr id="12" name="Text Placeholder 3"/>
          <p:cNvSpPr>
            <a:spLocks noGrp="1"/>
          </p:cNvSpPr>
          <p:nvPr>
            <p:ph type="body" sz="half" idx="13"/>
          </p:nvPr>
        </p:nvSpPr>
        <p:spPr>
          <a:xfrm>
            <a:off x="1720644" y="3365557"/>
            <a:ext cx="8752299" cy="54896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4" name="Text Placeholder 3"/>
          <p:cNvSpPr>
            <a:spLocks noGrp="1"/>
          </p:cNvSpPr>
          <p:nvPr>
            <p:ph type="body" sz="half" idx="2"/>
          </p:nvPr>
        </p:nvSpPr>
        <p:spPr>
          <a:xfrm>
            <a:off x="1141411" y="4309919"/>
            <a:ext cx="9906002" cy="1489496"/>
          </a:xfrm>
        </p:spPr>
        <p:txBody>
          <a:bodyPr anchor="ct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2/11/2026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a:p>
        </p:txBody>
      </p:sp>
      <p:sp>
        <p:nvSpPr>
          <p:cNvPr id="60" name="TextBox 59"/>
          <p:cNvSpPr txBox="1"/>
          <p:nvPr/>
        </p:nvSpPr>
        <p:spPr>
          <a:xfrm>
            <a:off x="903512" y="73239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Trebuchet MS"/>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a:solidFill>
                  <a:schemeClr val="tx1"/>
                </a:solidFill>
                <a:effectLst/>
              </a:rPr>
              <a:t>“</a:t>
            </a:r>
          </a:p>
        </p:txBody>
      </p:sp>
      <p:sp>
        <p:nvSpPr>
          <p:cNvPr id="61" name="TextBox 60"/>
          <p:cNvSpPr txBox="1"/>
          <p:nvPr/>
        </p:nvSpPr>
        <p:spPr>
          <a:xfrm>
            <a:off x="10537370" y="2764972"/>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Trebuchet MS"/>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a:solidFill>
                  <a:schemeClr val="tx1"/>
                </a:solidFill>
                <a:effectLst/>
              </a:rPr>
              <a:t>”</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0" y="2134041"/>
            <a:ext cx="9906001" cy="2511835"/>
          </a:xfrm>
        </p:spPr>
        <p:txBody>
          <a:bodyPr anchor="b">
            <a:normAutofit/>
          </a:bodyPr>
          <a:lstStyle>
            <a:lvl1pPr>
              <a:defRPr sz="3600"/>
            </a:lvl1pPr>
          </a:lstStyle>
          <a:p>
            <a:r>
              <a:rPr lang="en-GB"/>
              <a:t>Click to edit Master title style</a:t>
            </a:r>
            <a:endParaRPr lang="en-US"/>
          </a:p>
        </p:txBody>
      </p:sp>
      <p:sp>
        <p:nvSpPr>
          <p:cNvPr id="4" name="Text Placeholder 3"/>
          <p:cNvSpPr>
            <a:spLocks noGrp="1"/>
          </p:cNvSpPr>
          <p:nvPr>
            <p:ph type="body" sz="half" idx="2"/>
          </p:nvPr>
        </p:nvSpPr>
        <p:spPr>
          <a:xfrm>
            <a:off x="1141364" y="4657655"/>
            <a:ext cx="9904505" cy="1140644"/>
          </a:xfrm>
        </p:spPr>
        <p:txBody>
          <a:bodyPr anchor="t">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2/11/2026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1141413" y="609600"/>
            <a:ext cx="9905998" cy="1905000"/>
          </a:xfrm>
        </p:spPr>
        <p:txBody>
          <a:bodyPr/>
          <a:lstStyle/>
          <a:p>
            <a:r>
              <a:rPr lang="en-GB"/>
              <a:t>Click to edit Master title style</a:t>
            </a:r>
            <a:endParaRPr lang="en-US"/>
          </a:p>
        </p:txBody>
      </p:sp>
      <p:sp>
        <p:nvSpPr>
          <p:cNvPr id="7" name="Text Placeholder 2"/>
          <p:cNvSpPr>
            <a:spLocks noGrp="1"/>
          </p:cNvSpPr>
          <p:nvPr>
            <p:ph type="body" idx="1"/>
          </p:nvPr>
        </p:nvSpPr>
        <p:spPr>
          <a:xfrm>
            <a:off x="1141410" y="2674463"/>
            <a:ext cx="3196899"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8" name="Text Placeholder 3"/>
          <p:cNvSpPr>
            <a:spLocks noGrp="1"/>
          </p:cNvSpPr>
          <p:nvPr>
            <p:ph type="body" sz="half" idx="15"/>
          </p:nvPr>
        </p:nvSpPr>
        <p:spPr>
          <a:xfrm>
            <a:off x="1127918" y="3360263"/>
            <a:ext cx="3208735"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9" name="Text Placeholder 4"/>
          <p:cNvSpPr>
            <a:spLocks noGrp="1"/>
          </p:cNvSpPr>
          <p:nvPr>
            <p:ph type="body" sz="quarter" idx="3"/>
          </p:nvPr>
        </p:nvSpPr>
        <p:spPr>
          <a:xfrm>
            <a:off x="4514766" y="2677635"/>
            <a:ext cx="3184385"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0" name="Text Placeholder 3"/>
          <p:cNvSpPr>
            <a:spLocks noGrp="1"/>
          </p:cNvSpPr>
          <p:nvPr>
            <p:ph type="body" sz="half" idx="16"/>
          </p:nvPr>
        </p:nvSpPr>
        <p:spPr>
          <a:xfrm>
            <a:off x="4504213" y="3363435"/>
            <a:ext cx="3195830"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1" name="Text Placeholder 4"/>
          <p:cNvSpPr>
            <a:spLocks noGrp="1"/>
          </p:cNvSpPr>
          <p:nvPr>
            <p:ph type="body" sz="quarter" idx="13"/>
          </p:nvPr>
        </p:nvSpPr>
        <p:spPr>
          <a:xfrm>
            <a:off x="7852442" y="2674463"/>
            <a:ext cx="3194968"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2" name="Text Placeholder 3"/>
          <p:cNvSpPr>
            <a:spLocks noGrp="1"/>
          </p:cNvSpPr>
          <p:nvPr>
            <p:ph type="body" sz="half" idx="17"/>
          </p:nvPr>
        </p:nvSpPr>
        <p:spPr>
          <a:xfrm>
            <a:off x="7852442" y="3360263"/>
            <a:ext cx="3194968"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3" name="Date Placeholder 2"/>
          <p:cNvSpPr>
            <a:spLocks noGrp="1"/>
          </p:cNvSpPr>
          <p:nvPr>
            <p:ph type="dt" sz="half" idx="10"/>
          </p:nvPr>
        </p:nvSpPr>
        <p:spPr/>
        <p:txBody>
          <a:bodyPr/>
          <a:lstStyle/>
          <a:p>
            <a:fld id="{48A87A34-81AB-432B-8DAE-1953F412C126}" type="datetimeFigureOut">
              <a:rPr lang="en-US" dirty="0"/>
              <a:t>2/11/2026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1141411" y="609600"/>
            <a:ext cx="9905999" cy="1905000"/>
          </a:xfrm>
        </p:spPr>
        <p:txBody>
          <a:bodyPr/>
          <a:lstStyle/>
          <a:p>
            <a:r>
              <a:rPr lang="en-GB"/>
              <a:t>Click to edit Master title style</a:t>
            </a:r>
            <a:endParaRPr lang="en-US"/>
          </a:p>
        </p:txBody>
      </p:sp>
      <p:sp>
        <p:nvSpPr>
          <p:cNvPr id="19" name="Text Placeholder 2"/>
          <p:cNvSpPr>
            <a:spLocks noGrp="1"/>
          </p:cNvSpPr>
          <p:nvPr>
            <p:ph type="body" idx="1"/>
          </p:nvPr>
        </p:nvSpPr>
        <p:spPr>
          <a:xfrm>
            <a:off x="1141413" y="4404596"/>
            <a:ext cx="3195240"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0" name="Picture Placeholder 2"/>
          <p:cNvSpPr>
            <a:spLocks noGrp="1" noChangeAspect="1"/>
          </p:cNvSpPr>
          <p:nvPr>
            <p:ph type="pic" idx="15"/>
          </p:nvPr>
        </p:nvSpPr>
        <p:spPr>
          <a:xfrm>
            <a:off x="1141413" y="2666998"/>
            <a:ext cx="3195240"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GB"/>
              <a:t>Click icon to add picture</a:t>
            </a:r>
            <a:endParaRPr lang="en-US"/>
          </a:p>
        </p:txBody>
      </p:sp>
      <p:sp>
        <p:nvSpPr>
          <p:cNvPr id="21" name="Text Placeholder 3"/>
          <p:cNvSpPr>
            <a:spLocks noGrp="1"/>
          </p:cNvSpPr>
          <p:nvPr>
            <p:ph type="body" sz="half" idx="18"/>
          </p:nvPr>
        </p:nvSpPr>
        <p:spPr>
          <a:xfrm>
            <a:off x="1141413" y="4980858"/>
            <a:ext cx="3195240" cy="81784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22" name="Text Placeholder 4"/>
          <p:cNvSpPr>
            <a:spLocks noGrp="1"/>
          </p:cNvSpPr>
          <p:nvPr>
            <p:ph type="body" sz="quarter" idx="3"/>
          </p:nvPr>
        </p:nvSpPr>
        <p:spPr>
          <a:xfrm>
            <a:off x="4489053" y="4404596"/>
            <a:ext cx="3200400"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3" name="Picture Placeholder 2"/>
          <p:cNvSpPr>
            <a:spLocks noGrp="1" noChangeAspect="1"/>
          </p:cNvSpPr>
          <p:nvPr>
            <p:ph type="pic" idx="21"/>
          </p:nvPr>
        </p:nvSpPr>
        <p:spPr>
          <a:xfrm>
            <a:off x="4489053" y="2666998"/>
            <a:ext cx="3198940"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GB"/>
              <a:t>Click icon to add picture</a:t>
            </a:r>
            <a:endParaRPr lang="en-US"/>
          </a:p>
        </p:txBody>
      </p:sp>
      <p:sp>
        <p:nvSpPr>
          <p:cNvPr id="24" name="Text Placeholder 3"/>
          <p:cNvSpPr>
            <a:spLocks noGrp="1"/>
          </p:cNvSpPr>
          <p:nvPr>
            <p:ph type="body" sz="half" idx="19"/>
          </p:nvPr>
        </p:nvSpPr>
        <p:spPr>
          <a:xfrm>
            <a:off x="4487593" y="4980857"/>
            <a:ext cx="3200400" cy="81034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25" name="Text Placeholder 4"/>
          <p:cNvSpPr>
            <a:spLocks noGrp="1"/>
          </p:cNvSpPr>
          <p:nvPr>
            <p:ph type="body" sz="quarter" idx="13"/>
          </p:nvPr>
        </p:nvSpPr>
        <p:spPr>
          <a:xfrm>
            <a:off x="7852567" y="4404595"/>
            <a:ext cx="3190741"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6" name="Picture Placeholder 2"/>
          <p:cNvSpPr>
            <a:spLocks noGrp="1" noChangeAspect="1"/>
          </p:cNvSpPr>
          <p:nvPr>
            <p:ph type="pic" idx="22"/>
          </p:nvPr>
        </p:nvSpPr>
        <p:spPr>
          <a:xfrm>
            <a:off x="7852442" y="2666998"/>
            <a:ext cx="3194969"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GB"/>
              <a:t>Click icon to add picture</a:t>
            </a:r>
            <a:endParaRPr lang="en-US"/>
          </a:p>
        </p:txBody>
      </p:sp>
      <p:sp>
        <p:nvSpPr>
          <p:cNvPr id="27" name="Text Placeholder 3"/>
          <p:cNvSpPr>
            <a:spLocks noGrp="1"/>
          </p:cNvSpPr>
          <p:nvPr>
            <p:ph type="body" sz="half" idx="20"/>
          </p:nvPr>
        </p:nvSpPr>
        <p:spPr>
          <a:xfrm>
            <a:off x="7852442" y="4980854"/>
            <a:ext cx="3194968" cy="810345"/>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3" name="Date Placeholder 2"/>
          <p:cNvSpPr>
            <a:spLocks noGrp="1"/>
          </p:cNvSpPr>
          <p:nvPr>
            <p:ph type="dt" sz="half" idx="10"/>
          </p:nvPr>
        </p:nvSpPr>
        <p:spPr/>
        <p:txBody>
          <a:bodyPr/>
          <a:lstStyle/>
          <a:p>
            <a:fld id="{48A87A34-81AB-432B-8DAE-1953F412C126}" type="datetimeFigureOut">
              <a:rPr lang="en-US" dirty="0"/>
              <a:t>2/11/2026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Vertical Text Placeholder 2"/>
          <p:cNvSpPr>
            <a:spLocks noGrp="1"/>
          </p:cNvSpPr>
          <p:nvPr>
            <p:ph type="body" orient="vert" idx="1"/>
          </p:nvPr>
        </p:nvSpPr>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48A87A34-81AB-432B-8DAE-1953F412C126}" type="datetimeFigureOut">
              <a:rPr lang="en-US" dirty="0"/>
              <a:t>2/11/2026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042400" y="609599"/>
            <a:ext cx="2005011" cy="5181601"/>
          </a:xfrm>
        </p:spPr>
        <p:txBody>
          <a:bodyPr vert="eaVert"/>
          <a:lstStyle/>
          <a:p>
            <a:r>
              <a:rPr lang="en-GB"/>
              <a:t>Click to edit Master title style</a:t>
            </a:r>
            <a:endParaRPr lang="en-US"/>
          </a:p>
        </p:txBody>
      </p:sp>
      <p:sp>
        <p:nvSpPr>
          <p:cNvPr id="3" name="Vertical Text Placeholder 2"/>
          <p:cNvSpPr>
            <a:spLocks noGrp="1"/>
          </p:cNvSpPr>
          <p:nvPr>
            <p:ph type="body" orient="vert" idx="1"/>
          </p:nvPr>
        </p:nvSpPr>
        <p:spPr>
          <a:xfrm>
            <a:off x="1141410" y="609599"/>
            <a:ext cx="7748590" cy="5181601"/>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48A87A34-81AB-432B-8DAE-1953F412C126}" type="datetimeFigureOut">
              <a:rPr lang="en-US" dirty="0"/>
              <a:t>2/11/2026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7" name="Picture 2" descr="\\DROBO-FS\QuickDrops\JB\PPTX NG\Droplets\LightingOverlay.png"/>
          <p:cNvPicPr>
            <a:picLocks noChangeAspect="1" noChangeArrowheads="1"/>
          </p:cNvPicPr>
          <p:nvPr/>
        </p:nvPicPr>
        <p:blipFill>
          <a:blip r:embed="rId19">
            <a:alphaModFix amt="30000"/>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xmlns="">
                <a:solidFill>
                  <a:srgbClr val="FFFFFF"/>
                </a:solidFill>
              </a14:hiddenFill>
            </a:ext>
          </a:extLst>
        </p:spPr>
      </p:pic>
      <p:grpSp>
        <p:nvGrpSpPr>
          <p:cNvPr id="8" name="Group 7"/>
          <p:cNvGrpSpPr/>
          <p:nvPr/>
        </p:nvGrpSpPr>
        <p:grpSpPr>
          <a:xfrm>
            <a:off x="-14288" y="0"/>
            <a:ext cx="12053888" cy="6858001"/>
            <a:chOff x="-14288" y="0"/>
            <a:chExt cx="12053888" cy="6858001"/>
          </a:xfrm>
        </p:grpSpPr>
        <p:grpSp>
          <p:nvGrpSpPr>
            <p:cNvPr id="9" name="Group 8"/>
            <p:cNvGrpSpPr/>
            <p:nvPr/>
          </p:nvGrpSpPr>
          <p:grpSpPr>
            <a:xfrm>
              <a:off x="-14288" y="0"/>
              <a:ext cx="1220788" cy="6858001"/>
              <a:chOff x="-14288" y="0"/>
              <a:chExt cx="1220788" cy="6858001"/>
            </a:xfrm>
            <a:gradFill flip="none" rotWithShape="1">
              <a:gsLst>
                <a:gs pos="0">
                  <a:schemeClr val="tx2"/>
                </a:gs>
                <a:gs pos="100000">
                  <a:schemeClr val="bg2">
                    <a:lumMod val="60000"/>
                    <a:lumOff val="40000"/>
                  </a:schemeClr>
                </a:gs>
              </a:gsLst>
              <a:lin ang="5400000" scaled="0"/>
              <a:tileRect/>
            </a:gradFill>
          </p:grpSpPr>
          <p:sp>
            <p:nvSpPr>
              <p:cNvPr id="21" name="Rectangle 5"/>
              <p:cNvSpPr>
                <a:spLocks noChangeArrowheads="1"/>
              </p:cNvSpPr>
              <p:nvPr/>
            </p:nvSpPr>
            <p:spPr bwMode="auto">
              <a:xfrm>
                <a:off x="114300" y="4763"/>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22" name="Freeform 6"/>
              <p:cNvSpPr>
                <a:spLocks noEditPoints="1"/>
              </p:cNvSpPr>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3" name="Freeform 7"/>
              <p:cNvSpPr>
                <a:spLocks noEditPoints="1"/>
              </p:cNvSpPr>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4" name="Freeform 8"/>
              <p:cNvSpPr/>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5" name="Freeform 9"/>
              <p:cNvSpPr>
                <a:spLocks noEditPoints="1"/>
              </p:cNvSpPr>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6" name="Freeform 10"/>
              <p:cNvSpPr/>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7" name="Freeform 11"/>
              <p:cNvSpPr/>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8" name="Freeform 12"/>
              <p:cNvSpPr>
                <a:spLocks noEditPoints="1"/>
              </p:cNvSpPr>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9" name="Freeform 13"/>
              <p:cNvSpPr>
                <a:spLocks noEditPoints="1"/>
              </p:cNvSpPr>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0" name="Freeform 14"/>
              <p:cNvSpPr/>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1" name="Freeform 15"/>
              <p:cNvSpPr>
                <a:spLocks noEditPoints="1"/>
              </p:cNvSpPr>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2" name="Line 16"/>
              <p:cNvSpPr>
                <a:spLocks noChangeShapeType="1"/>
              </p:cNvSpPr>
              <p:nvPr/>
            </p:nvSpPr>
            <p:spPr bwMode="auto">
              <a:xfrm>
                <a:off x="-4763" y="9525"/>
                <a:ext cx="0" cy="0"/>
              </a:xfrm>
              <a:prstGeom prst="line">
                <a:avLst/>
              </a:prstGeom>
              <a:grpFill/>
              <a:ln w="15" cap="flat">
                <a:solidFill>
                  <a:srgbClr val="FFFFFF"/>
                </a:solidFill>
                <a:prstDash val="solid"/>
                <a:miter lim="800000"/>
                <a:headEnd/>
                <a:tailEnd/>
              </a:ln>
            </p:spPr>
          </p:sp>
          <p:sp>
            <p:nvSpPr>
              <p:cNvPr id="33" name="Freeform 17"/>
              <p:cNvSpPr/>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4" name="Freeform 18"/>
              <p:cNvSpPr/>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5" name="Freeform 19"/>
              <p:cNvSpPr/>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6" name="Freeform 20"/>
              <p:cNvSpPr>
                <a:spLocks noEditPoints="1"/>
              </p:cNvSpPr>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7" name="Rectangle 21"/>
              <p:cNvSpPr>
                <a:spLocks noChangeArrowheads="1"/>
              </p:cNvSpPr>
              <p:nvPr/>
            </p:nvSpPr>
            <p:spPr bwMode="auto">
              <a:xfrm>
                <a:off x="133350" y="4662488"/>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38" name="Freeform 22"/>
              <p:cNvSpPr/>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9" name="Freeform 23"/>
              <p:cNvSpPr>
                <a:spLocks noEditPoints="1"/>
              </p:cNvSpPr>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0" name="Freeform 24"/>
              <p:cNvSpPr/>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1" name="Freeform 25"/>
              <p:cNvSpPr>
                <a:spLocks noEditPoints="1"/>
              </p:cNvSpPr>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2" name="Freeform 26"/>
              <p:cNvSpPr/>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3" name="Freeform 27"/>
              <p:cNvSpPr/>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4" name="Freeform 28"/>
              <p:cNvSpPr>
                <a:spLocks noEditPoints="1"/>
              </p:cNvSpPr>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5" name="Freeform 29"/>
              <p:cNvSpPr>
                <a:spLocks noEditPoints="1"/>
              </p:cNvSpPr>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6" name="Freeform 30"/>
              <p:cNvSpPr/>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7" name="Freeform 31"/>
              <p:cNvSpPr>
                <a:spLocks noEditPoints="1"/>
              </p:cNvSpPr>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grpSp>
        <p:grpSp>
          <p:nvGrpSpPr>
            <p:cNvPr id="10" name="Group 9"/>
            <p:cNvGrpSpPr/>
            <p:nvPr/>
          </p:nvGrpSpPr>
          <p:grpSpPr>
            <a:xfrm>
              <a:off x="11364912" y="0"/>
              <a:ext cx="674688" cy="6848476"/>
              <a:chOff x="11364912" y="0"/>
              <a:chExt cx="674688" cy="6848476"/>
            </a:xfrm>
            <a:gradFill flip="none" rotWithShape="1">
              <a:gsLst>
                <a:gs pos="0">
                  <a:schemeClr val="tx2">
                    <a:alpha val="80000"/>
                  </a:schemeClr>
                </a:gs>
                <a:gs pos="100000">
                  <a:schemeClr val="bg2">
                    <a:lumMod val="60000"/>
                    <a:lumOff val="40000"/>
                    <a:alpha val="60000"/>
                  </a:schemeClr>
                </a:gs>
              </a:gsLst>
              <a:lin ang="5400000" scaled="0"/>
              <a:tileRect/>
            </a:gradFill>
          </p:grpSpPr>
          <p:sp>
            <p:nvSpPr>
              <p:cNvPr id="11" name="Freeform 32"/>
              <p:cNvSpPr/>
              <p:nvPr/>
            </p:nvSpPr>
            <p:spPr bwMode="auto">
              <a:xfrm>
                <a:off x="11483975" y="0"/>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2" name="Freeform 33"/>
              <p:cNvSpPr>
                <a:spLocks noEditPoints="1"/>
              </p:cNvSpPr>
              <p:nvPr/>
            </p:nvSpPr>
            <p:spPr bwMode="auto">
              <a:xfrm>
                <a:off x="11364912" y="47466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3" name="Freeform 34"/>
              <p:cNvSpPr>
                <a:spLocks noEditPoints="1"/>
              </p:cNvSpPr>
              <p:nvPr/>
            </p:nvSpPr>
            <p:spPr bwMode="auto">
              <a:xfrm>
                <a:off x="11631612" y="1539875"/>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4" name="Freeform 35"/>
              <p:cNvSpPr/>
              <p:nvPr/>
            </p:nvSpPr>
            <p:spPr bwMode="auto">
              <a:xfrm>
                <a:off x="11531600" y="569436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5" name="Freeform 36"/>
              <p:cNvSpPr>
                <a:spLocks noEditPoints="1"/>
              </p:cNvSpPr>
              <p:nvPr/>
            </p:nvSpPr>
            <p:spPr bwMode="auto">
              <a:xfrm>
                <a:off x="11772900" y="5551488"/>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6" name="Freeform 37"/>
              <p:cNvSpPr/>
              <p:nvPr/>
            </p:nvSpPr>
            <p:spPr bwMode="auto">
              <a:xfrm>
                <a:off x="11710987" y="4763"/>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7" name="Freeform 38"/>
              <p:cNvSpPr>
                <a:spLocks noEditPoints="1"/>
              </p:cNvSpPr>
              <p:nvPr/>
            </p:nvSpPr>
            <p:spPr bwMode="auto">
              <a:xfrm>
                <a:off x="11636375" y="4867275"/>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8" name="Freeform 39"/>
              <p:cNvSpPr/>
              <p:nvPr/>
            </p:nvSpPr>
            <p:spPr bwMode="auto">
              <a:xfrm>
                <a:off x="11441112" y="5046663"/>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9" name="Freeform 40"/>
              <p:cNvSpPr>
                <a:spLocks noEditPoints="1"/>
              </p:cNvSpPr>
              <p:nvPr/>
            </p:nvSpPr>
            <p:spPr bwMode="auto">
              <a:xfrm>
                <a:off x="11849100" y="64166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0" name="Rectangle 41"/>
              <p:cNvSpPr>
                <a:spLocks noChangeArrowheads="1"/>
              </p:cNvSpPr>
              <p:nvPr/>
            </p:nvSpPr>
            <p:spPr bwMode="auto">
              <a:xfrm>
                <a:off x="11939587" y="6596063"/>
                <a:ext cx="23813" cy="252413"/>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grpSp>
      </p:grpSp>
      <p:sp>
        <p:nvSpPr>
          <p:cNvPr id="2" name="Title Placeholder 1"/>
          <p:cNvSpPr>
            <a:spLocks noGrp="1"/>
          </p:cNvSpPr>
          <p:nvPr>
            <p:ph type="title"/>
          </p:nvPr>
        </p:nvSpPr>
        <p:spPr>
          <a:xfrm>
            <a:off x="1141413" y="618518"/>
            <a:ext cx="9905998" cy="1478570"/>
          </a:xfrm>
          <a:prstGeom prst="rect">
            <a:avLst/>
          </a:prstGeom>
        </p:spPr>
        <p:txBody>
          <a:bodyPr vert="horz" lIns="91440" tIns="45720" rIns="91440" bIns="45720" rtlCol="0" anchor="ctr">
            <a:normAutofit/>
          </a:bodyPr>
          <a:lstStyle/>
          <a:p>
            <a:endParaRPr lang="en-US"/>
          </a:p>
        </p:txBody>
      </p:sp>
      <p:sp>
        <p:nvSpPr>
          <p:cNvPr id="3" name="Text Placeholder 2"/>
          <p:cNvSpPr>
            <a:spLocks noGrp="1"/>
          </p:cNvSpPr>
          <p:nvPr>
            <p:ph type="body" idx="1"/>
          </p:nvPr>
        </p:nvSpPr>
        <p:spPr>
          <a:xfrm>
            <a:off x="1141412" y="2249487"/>
            <a:ext cx="9905999" cy="354171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2"/>
          </p:nvPr>
        </p:nvSpPr>
        <p:spPr>
          <a:xfrm>
            <a:off x="7456921" y="5883276"/>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48A87A34-81AB-432B-8DAE-1953F412C126}" type="datetimeFigureOut">
              <a:rPr lang="en-US" dirty="0"/>
              <a:pPr/>
              <a:t>2/11/2026</a:t>
            </a:fld>
            <a:endParaRPr lang="en-US"/>
          </a:p>
        </p:txBody>
      </p:sp>
      <p:sp>
        <p:nvSpPr>
          <p:cNvPr id="5" name="Footer Placeholder 4"/>
          <p:cNvSpPr>
            <a:spLocks noGrp="1"/>
          </p:cNvSpPr>
          <p:nvPr>
            <p:ph type="ftr" sz="quarter" idx="3"/>
          </p:nvPr>
        </p:nvSpPr>
        <p:spPr>
          <a:xfrm>
            <a:off x="1141411" y="5883275"/>
            <a:ext cx="6239309" cy="365125"/>
          </a:xfrm>
          <a:prstGeom prst="rect">
            <a:avLst/>
          </a:prstGeom>
        </p:spPr>
        <p:txBody>
          <a:bodyPr vert="horz" lIns="91440" tIns="45720" rIns="91440" bIns="45720" rtlCol="0" anchor="ctr"/>
          <a:lstStyle>
            <a:lvl1pPr algn="l">
              <a:defRPr sz="1050" cap="all" baseline="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10276321" y="5883274"/>
            <a:ext cx="771089"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6D22F896-40B5-4ADD-8801-0D06FADFA095}" type="slidenum">
              <a:rPr lang="en-US" dirty="0"/>
              <a:pPr/>
              <a:t>‹#›</a:t>
            </a:fld>
            <a:endParaRPr lang="en-US"/>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60" r:id="rId10"/>
    <p:sldLayoutId id="2147483661" r:id="rId11"/>
    <p:sldLayoutId id="2147483666" r:id="rId12"/>
    <p:sldLayoutId id="2147483663" r:id="rId13"/>
    <p:sldLayoutId id="2147483667" r:id="rId14"/>
    <p:sldLayoutId id="2147483668" r:id="rId15"/>
    <p:sldLayoutId id="2147483658" r:id="rId16"/>
    <p:sldLayoutId id="2147483659" r:id="rId17"/>
  </p:sldLayoutIdLst>
  <p:txStyles>
    <p:titleStyle>
      <a:lvl1pPr algn="l" defTabSz="914400" rtl="0" eaLnBrk="1" latinLnBrk="0" hangingPunct="1">
        <a:lnSpc>
          <a:spcPct val="90000"/>
        </a:lnSpc>
        <a:spcBef>
          <a:spcPct val="0"/>
        </a:spcBef>
        <a:buNone/>
        <a:defRPr sz="3600" kern="1200" cap="all" baseline="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SzPct val="125000"/>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120000"/>
        </a:lnSpc>
        <a:spcBef>
          <a:spcPts val="500"/>
        </a:spcBef>
        <a:buSzPct val="125000"/>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120000"/>
        </a:lnSpc>
        <a:spcBef>
          <a:spcPts val="500"/>
        </a:spcBef>
        <a:buSzPct val="125000"/>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6pPr>
      <a:lvl7pPr marL="29718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7pPr>
      <a:lvl8pPr marL="34290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8pPr>
      <a:lvl9pPr marL="38862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1.xml"/><Relationship Id="rId4" Type="http://schemas.openxmlformats.org/officeDocument/2006/relationships/image" Target="../media/image5.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hyperlink" Target="https://holisballet.blogspot.com/2013/11/" TargetMode="External"/><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doi.org/10.4103/hm.hm-d-24-00089" TargetMode="External"/><Relationship Id="rId2" Type="http://schemas.openxmlformats.org/officeDocument/2006/relationships/hyperlink" Target="http://www.semanticscholar.org/paper/Cardiovascular-Benefits-of-Dance-as-a-Unique-Form-A-Tatavarthy-Oktay/4fe1368e2ac5547035ef9f7323c69e647d029866" TargetMode="External"/><Relationship Id="rId1" Type="http://schemas.openxmlformats.org/officeDocument/2006/relationships/slideLayout" Target="../slideLayouts/slideLayout2.xml"/><Relationship Id="rId6" Type="http://schemas.openxmlformats.org/officeDocument/2006/relationships/hyperlink" Target="https://doi.org/10.1016/j.ctim.2016.09.004" TargetMode="External"/><Relationship Id="rId5" Type="http://schemas.openxmlformats.org/officeDocument/2006/relationships/hyperlink" Target="http://www.sciencedirect.com/science/article/abs/pii/S0965229916301406?via%3Dihub" TargetMode="External"/><Relationship Id="rId4" Type="http://schemas.openxmlformats.org/officeDocument/2006/relationships/hyperlink" Target="https://doi.org/10.1002/ejsc.12111"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22F2BE-93FB-880B-F4C0-B83E3235E9F4}"/>
              </a:ext>
            </a:extLst>
          </p:cNvPr>
          <p:cNvSpPr>
            <a:spLocks noGrp="1"/>
          </p:cNvSpPr>
          <p:nvPr>
            <p:ph type="ctrTitle"/>
          </p:nvPr>
        </p:nvSpPr>
        <p:spPr>
          <a:xfrm>
            <a:off x="3839804" y="2256890"/>
            <a:ext cx="8791575" cy="2030559"/>
          </a:xfrm>
        </p:spPr>
        <p:txBody>
          <a:bodyPr/>
          <a:lstStyle/>
          <a:p>
            <a:r>
              <a:rPr lang="en-GB"/>
              <a:t>Fitness for Dance</a:t>
            </a:r>
            <a:endParaRPr lang="en-US"/>
          </a:p>
        </p:txBody>
      </p:sp>
      <p:pic>
        <p:nvPicPr>
          <p:cNvPr id="6" name="Picture 5">
            <a:extLst>
              <a:ext uri="{FF2B5EF4-FFF2-40B4-BE49-F238E27FC236}">
                <a16:creationId xmlns:a16="http://schemas.microsoft.com/office/drawing/2014/main" id="{5DE76B93-A872-1F50-DF01-D39D8EC340EE}"/>
              </a:ext>
            </a:extLst>
          </p:cNvPr>
          <p:cNvPicPr>
            <a:picLocks noChangeAspect="1"/>
          </p:cNvPicPr>
          <p:nvPr/>
        </p:nvPicPr>
        <p:blipFill>
          <a:blip r:embed="rId2"/>
          <a:stretch>
            <a:fillRect/>
          </a:stretch>
        </p:blipFill>
        <p:spPr>
          <a:xfrm>
            <a:off x="1505595" y="2913605"/>
            <a:ext cx="2119923" cy="2747689"/>
          </a:xfrm>
          <a:prstGeom prst="rect">
            <a:avLst/>
          </a:prstGeom>
        </p:spPr>
      </p:pic>
      <p:pic>
        <p:nvPicPr>
          <p:cNvPr id="9" name="Picture 8">
            <a:extLst>
              <a:ext uri="{FF2B5EF4-FFF2-40B4-BE49-F238E27FC236}">
                <a16:creationId xmlns:a16="http://schemas.microsoft.com/office/drawing/2014/main" id="{9F5F39E8-6FFB-7B6E-4831-5AB27E692C76}"/>
              </a:ext>
            </a:extLst>
          </p:cNvPr>
          <p:cNvPicPr>
            <a:picLocks noChangeAspect="1"/>
          </p:cNvPicPr>
          <p:nvPr/>
        </p:nvPicPr>
        <p:blipFill>
          <a:blip r:embed="rId3"/>
          <a:stretch>
            <a:fillRect/>
          </a:stretch>
        </p:blipFill>
        <p:spPr>
          <a:xfrm>
            <a:off x="4730963" y="0"/>
            <a:ext cx="3276057" cy="2356462"/>
          </a:xfrm>
          <a:prstGeom prst="rect">
            <a:avLst/>
          </a:prstGeom>
        </p:spPr>
      </p:pic>
      <p:pic>
        <p:nvPicPr>
          <p:cNvPr id="12" name="Picture 11">
            <a:extLst>
              <a:ext uri="{FF2B5EF4-FFF2-40B4-BE49-F238E27FC236}">
                <a16:creationId xmlns:a16="http://schemas.microsoft.com/office/drawing/2014/main" id="{8777A645-7283-113E-C2BF-578D94D75F31}"/>
              </a:ext>
            </a:extLst>
          </p:cNvPr>
          <p:cNvPicPr>
            <a:picLocks noChangeAspect="1"/>
          </p:cNvPicPr>
          <p:nvPr/>
        </p:nvPicPr>
        <p:blipFill>
          <a:blip r:embed="rId4"/>
          <a:stretch>
            <a:fillRect/>
          </a:stretch>
        </p:blipFill>
        <p:spPr>
          <a:xfrm>
            <a:off x="9585716" y="3238882"/>
            <a:ext cx="1647674" cy="3337062"/>
          </a:xfrm>
          <a:prstGeom prst="rect">
            <a:avLst/>
          </a:prstGeom>
        </p:spPr>
      </p:pic>
    </p:spTree>
    <p:extLst>
      <p:ext uri="{BB962C8B-B14F-4D97-AF65-F5344CB8AC3E}">
        <p14:creationId xmlns:p14="http://schemas.microsoft.com/office/powerpoint/2010/main" val="80039980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611B45-C908-6FD8-3B43-55115F69E0C6}"/>
              </a:ext>
            </a:extLst>
          </p:cNvPr>
          <p:cNvSpPr>
            <a:spLocks noGrp="1"/>
          </p:cNvSpPr>
          <p:nvPr>
            <p:ph type="title"/>
          </p:nvPr>
        </p:nvSpPr>
        <p:spPr>
          <a:xfrm>
            <a:off x="1141412" y="327514"/>
            <a:ext cx="9905998" cy="1478570"/>
          </a:xfrm>
        </p:spPr>
        <p:txBody>
          <a:bodyPr/>
          <a:lstStyle/>
          <a:p>
            <a:r>
              <a:rPr lang="en-GB"/>
              <a:t>Cardiovascular Endurance - </a:t>
            </a:r>
            <a:r>
              <a:rPr lang="en-GB" err="1"/>
              <a:t>erin</a:t>
            </a:r>
            <a:endParaRPr lang="en-US" err="1"/>
          </a:p>
        </p:txBody>
      </p:sp>
      <p:sp>
        <p:nvSpPr>
          <p:cNvPr id="3" name="Content Placeholder 2">
            <a:extLst>
              <a:ext uri="{FF2B5EF4-FFF2-40B4-BE49-F238E27FC236}">
                <a16:creationId xmlns:a16="http://schemas.microsoft.com/office/drawing/2014/main" id="{B5822BA6-73E6-293B-635D-72FA5E619B9B}"/>
              </a:ext>
            </a:extLst>
          </p:cNvPr>
          <p:cNvSpPr>
            <a:spLocks noGrp="1"/>
          </p:cNvSpPr>
          <p:nvPr>
            <p:ph idx="1"/>
          </p:nvPr>
        </p:nvSpPr>
        <p:spPr>
          <a:xfrm>
            <a:off x="940222" y="1609925"/>
            <a:ext cx="9905999" cy="1819075"/>
          </a:xfrm>
        </p:spPr>
        <p:txBody>
          <a:bodyPr>
            <a:noAutofit/>
          </a:bodyPr>
          <a:lstStyle/>
          <a:p>
            <a:r>
              <a:rPr lang="en-GB" sz="2000"/>
              <a:t>Cardiovascular endurance</a:t>
            </a:r>
            <a:r>
              <a:rPr lang="en-GB" sz="2000" b="0" i="0" u="none" strike="noStrike">
                <a:effectLst/>
              </a:rPr>
              <a:t> is your body’s physical ability to keep exercising for an extended period.</a:t>
            </a:r>
          </a:p>
          <a:p>
            <a:r>
              <a:rPr lang="en-GB" sz="2000"/>
              <a:t>Common examples include: Long distance running, swimming and cycling. Also known as heart rate increasing activities.</a:t>
            </a:r>
          </a:p>
        </p:txBody>
      </p:sp>
      <p:sp>
        <p:nvSpPr>
          <p:cNvPr id="4" name="TextBox 3">
            <a:extLst>
              <a:ext uri="{FF2B5EF4-FFF2-40B4-BE49-F238E27FC236}">
                <a16:creationId xmlns:a16="http://schemas.microsoft.com/office/drawing/2014/main" id="{4957FAFA-516E-E503-EF32-91A377956EAC}"/>
              </a:ext>
            </a:extLst>
          </p:cNvPr>
          <p:cNvSpPr txBox="1"/>
          <p:nvPr/>
        </p:nvSpPr>
        <p:spPr>
          <a:xfrm>
            <a:off x="961268" y="3824510"/>
            <a:ext cx="5133143" cy="2031325"/>
          </a:xfrm>
          <a:prstGeom prst="rect">
            <a:avLst/>
          </a:prstGeom>
          <a:noFill/>
        </p:spPr>
        <p:txBody>
          <a:bodyPr wrap="square" rtlCol="0">
            <a:spAutoFit/>
          </a:bodyPr>
          <a:lstStyle/>
          <a:p>
            <a:pPr algn="l"/>
            <a:r>
              <a:rPr lang="en-GB"/>
              <a:t>How is it used in Dance? </a:t>
            </a:r>
          </a:p>
          <a:p>
            <a:pPr marL="285750" indent="-285750" algn="l">
              <a:buFont typeface="Wingdings" pitchFamily="2" charset="2"/>
              <a:buChar char="Ø"/>
            </a:pPr>
            <a:r>
              <a:rPr lang="en-GB"/>
              <a:t>Long Performances – Maintain performance quality and energy</a:t>
            </a:r>
          </a:p>
          <a:p>
            <a:pPr marL="285750" indent="-285750" algn="l">
              <a:buFont typeface="Wingdings" pitchFamily="2" charset="2"/>
              <a:buChar char="Ø"/>
            </a:pPr>
            <a:r>
              <a:rPr lang="en-GB"/>
              <a:t>Fitness and health – Improves control, more oxygen rich blood improves muscle function.</a:t>
            </a:r>
          </a:p>
          <a:p>
            <a:pPr marL="285750" indent="-285750" algn="l">
              <a:buFont typeface="Wingdings" pitchFamily="2" charset="2"/>
              <a:buChar char="Ø"/>
            </a:pPr>
            <a:r>
              <a:rPr lang="en-GB"/>
              <a:t>Repeated Jumps in rhythm – Fast recovery, return to baseline heart rate</a:t>
            </a:r>
          </a:p>
        </p:txBody>
      </p:sp>
      <p:sp>
        <p:nvSpPr>
          <p:cNvPr id="5" name="TextBox 4">
            <a:extLst>
              <a:ext uri="{FF2B5EF4-FFF2-40B4-BE49-F238E27FC236}">
                <a16:creationId xmlns:a16="http://schemas.microsoft.com/office/drawing/2014/main" id="{F9052888-07D2-3252-AA54-376F4E20E43F}"/>
              </a:ext>
            </a:extLst>
          </p:cNvPr>
          <p:cNvSpPr txBox="1"/>
          <p:nvPr/>
        </p:nvSpPr>
        <p:spPr>
          <a:xfrm>
            <a:off x="5176668" y="2513367"/>
            <a:ext cx="1828800" cy="1828800"/>
          </a:xfrm>
          <a:prstGeom prst="rect">
            <a:avLst/>
          </a:prstGeom>
          <a:noFill/>
        </p:spPr>
        <p:txBody>
          <a:bodyPr wrap="square" rtlCol="0">
            <a:spAutoFit/>
          </a:bodyPr>
          <a:lstStyle/>
          <a:p>
            <a:pPr algn="l"/>
            <a:endParaRPr lang="en-US"/>
          </a:p>
        </p:txBody>
      </p:sp>
      <p:sp>
        <p:nvSpPr>
          <p:cNvPr id="6" name="TextBox 5">
            <a:extLst>
              <a:ext uri="{FF2B5EF4-FFF2-40B4-BE49-F238E27FC236}">
                <a16:creationId xmlns:a16="http://schemas.microsoft.com/office/drawing/2014/main" id="{EB8A5A89-5278-226A-E7E9-607FFF8F318F}"/>
              </a:ext>
            </a:extLst>
          </p:cNvPr>
          <p:cNvSpPr txBox="1"/>
          <p:nvPr/>
        </p:nvSpPr>
        <p:spPr>
          <a:xfrm>
            <a:off x="5176668" y="2513367"/>
            <a:ext cx="1828800" cy="1828800"/>
          </a:xfrm>
          <a:prstGeom prst="rect">
            <a:avLst/>
          </a:prstGeom>
          <a:noFill/>
        </p:spPr>
        <p:txBody>
          <a:bodyPr wrap="square" rtlCol="0">
            <a:spAutoFit/>
          </a:bodyPr>
          <a:lstStyle/>
          <a:p>
            <a:pPr algn="l"/>
            <a:endParaRPr lang="en-US"/>
          </a:p>
        </p:txBody>
      </p:sp>
      <p:sp>
        <p:nvSpPr>
          <p:cNvPr id="7" name="TextBox 6">
            <a:extLst>
              <a:ext uri="{FF2B5EF4-FFF2-40B4-BE49-F238E27FC236}">
                <a16:creationId xmlns:a16="http://schemas.microsoft.com/office/drawing/2014/main" id="{4FCC475A-AD7E-5ABB-699A-34A373E13C14}"/>
              </a:ext>
            </a:extLst>
          </p:cNvPr>
          <p:cNvSpPr txBox="1"/>
          <p:nvPr/>
        </p:nvSpPr>
        <p:spPr>
          <a:xfrm>
            <a:off x="6359273" y="3813117"/>
            <a:ext cx="5133143" cy="2031325"/>
          </a:xfrm>
          <a:prstGeom prst="rect">
            <a:avLst/>
          </a:prstGeom>
          <a:noFill/>
        </p:spPr>
        <p:txBody>
          <a:bodyPr wrap="square" rtlCol="0">
            <a:spAutoFit/>
          </a:bodyPr>
          <a:lstStyle/>
          <a:p>
            <a:pPr algn="l"/>
            <a:r>
              <a:rPr lang="en-GB"/>
              <a:t>What happens during Cardiovascular endurance ?</a:t>
            </a:r>
          </a:p>
          <a:p>
            <a:pPr marL="285750" indent="-285750" algn="l">
              <a:buFont typeface="Wingdings" pitchFamily="2" charset="2"/>
              <a:buChar char="Ø"/>
            </a:pPr>
            <a:r>
              <a:rPr lang="en-GB"/>
              <a:t>Heart pumps oxygenated blood through the body expelling carbon dioxide. Carries nutrients to the muscles, facilitating gas exchange at a muscular level.</a:t>
            </a:r>
          </a:p>
          <a:p>
            <a:pPr marL="285750" indent="-285750" algn="l">
              <a:buFont typeface="Wingdings" pitchFamily="2" charset="2"/>
              <a:buChar char="Ø"/>
            </a:pPr>
            <a:r>
              <a:rPr lang="en-GB"/>
              <a:t>Increase in aerobic capability.</a:t>
            </a:r>
          </a:p>
          <a:p>
            <a:pPr marL="285750" indent="-285750" algn="l">
              <a:buFont typeface="Wingdings" pitchFamily="2" charset="2"/>
              <a:buChar char="Ø"/>
            </a:pPr>
            <a:r>
              <a:rPr lang="en-GB"/>
              <a:t>Improves overall health in the heart and lungs.</a:t>
            </a:r>
          </a:p>
        </p:txBody>
      </p:sp>
    </p:spTree>
    <p:extLst>
      <p:ext uri="{BB962C8B-B14F-4D97-AF65-F5344CB8AC3E}">
        <p14:creationId xmlns:p14="http://schemas.microsoft.com/office/powerpoint/2010/main" val="403934986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611B45-C908-6FD8-3B43-55115F69E0C6}"/>
              </a:ext>
            </a:extLst>
          </p:cNvPr>
          <p:cNvSpPr>
            <a:spLocks noGrp="1"/>
          </p:cNvSpPr>
          <p:nvPr>
            <p:ph type="title"/>
          </p:nvPr>
        </p:nvSpPr>
        <p:spPr>
          <a:xfrm>
            <a:off x="1141411" y="32408"/>
            <a:ext cx="9905998" cy="1478570"/>
          </a:xfrm>
        </p:spPr>
        <p:txBody>
          <a:bodyPr/>
          <a:lstStyle/>
          <a:p>
            <a:r>
              <a:rPr lang="en-GB"/>
              <a:t>Cardiovascular Endurance - </a:t>
            </a:r>
            <a:r>
              <a:rPr lang="en-GB" err="1"/>
              <a:t>erin</a:t>
            </a:r>
            <a:endParaRPr lang="en-US" err="1"/>
          </a:p>
        </p:txBody>
      </p:sp>
      <p:sp>
        <p:nvSpPr>
          <p:cNvPr id="5" name="TextBox 4">
            <a:extLst>
              <a:ext uri="{FF2B5EF4-FFF2-40B4-BE49-F238E27FC236}">
                <a16:creationId xmlns:a16="http://schemas.microsoft.com/office/drawing/2014/main" id="{F9052888-07D2-3252-AA54-376F4E20E43F}"/>
              </a:ext>
            </a:extLst>
          </p:cNvPr>
          <p:cNvSpPr txBox="1"/>
          <p:nvPr/>
        </p:nvSpPr>
        <p:spPr>
          <a:xfrm>
            <a:off x="5176668" y="2513367"/>
            <a:ext cx="1828800" cy="1828800"/>
          </a:xfrm>
          <a:prstGeom prst="rect">
            <a:avLst/>
          </a:prstGeom>
          <a:noFill/>
        </p:spPr>
        <p:txBody>
          <a:bodyPr wrap="square" rtlCol="0">
            <a:spAutoFit/>
          </a:bodyPr>
          <a:lstStyle/>
          <a:p>
            <a:pPr algn="l"/>
            <a:endParaRPr lang="en-US"/>
          </a:p>
        </p:txBody>
      </p:sp>
      <p:sp>
        <p:nvSpPr>
          <p:cNvPr id="6" name="TextBox 5">
            <a:extLst>
              <a:ext uri="{FF2B5EF4-FFF2-40B4-BE49-F238E27FC236}">
                <a16:creationId xmlns:a16="http://schemas.microsoft.com/office/drawing/2014/main" id="{EB8A5A89-5278-226A-E7E9-607FFF8F318F}"/>
              </a:ext>
            </a:extLst>
          </p:cNvPr>
          <p:cNvSpPr txBox="1"/>
          <p:nvPr/>
        </p:nvSpPr>
        <p:spPr>
          <a:xfrm>
            <a:off x="5176668" y="2513367"/>
            <a:ext cx="1828800" cy="1828800"/>
          </a:xfrm>
          <a:prstGeom prst="rect">
            <a:avLst/>
          </a:prstGeom>
          <a:noFill/>
        </p:spPr>
        <p:txBody>
          <a:bodyPr wrap="square" rtlCol="0">
            <a:spAutoFit/>
          </a:bodyPr>
          <a:lstStyle/>
          <a:p>
            <a:pPr algn="l"/>
            <a:endParaRPr lang="en-US"/>
          </a:p>
        </p:txBody>
      </p:sp>
      <p:sp>
        <p:nvSpPr>
          <p:cNvPr id="9" name="TextBox 8">
            <a:extLst>
              <a:ext uri="{FF2B5EF4-FFF2-40B4-BE49-F238E27FC236}">
                <a16:creationId xmlns:a16="http://schemas.microsoft.com/office/drawing/2014/main" id="{2A3D8E54-895A-8D20-B3A5-02E1FDD3B2A1}"/>
              </a:ext>
            </a:extLst>
          </p:cNvPr>
          <p:cNvSpPr txBox="1"/>
          <p:nvPr/>
        </p:nvSpPr>
        <p:spPr>
          <a:xfrm>
            <a:off x="1141411" y="1370595"/>
            <a:ext cx="7786311" cy="5586145"/>
          </a:xfrm>
          <a:prstGeom prst="rect">
            <a:avLst/>
          </a:prstGeom>
          <a:noFill/>
        </p:spPr>
        <p:txBody>
          <a:bodyPr wrap="square" rtlCol="0">
            <a:spAutoFit/>
          </a:bodyPr>
          <a:lstStyle/>
          <a:p>
            <a:pPr algn="l"/>
            <a:r>
              <a:rPr lang="en-GB" sz="2900"/>
              <a:t>How to improve cardiovascular endurance?</a:t>
            </a:r>
          </a:p>
          <a:p>
            <a:pPr algn="l"/>
            <a:endParaRPr lang="en-GB" sz="2900"/>
          </a:p>
          <a:p>
            <a:pPr algn="l"/>
            <a:r>
              <a:rPr lang="en-GB"/>
              <a:t>Frequent training:</a:t>
            </a:r>
          </a:p>
          <a:p>
            <a:pPr algn="l"/>
            <a:r>
              <a:rPr lang="en-GB"/>
              <a:t>Number of training session per week, depends on athlete status for example, beginner would start with 3 sessions per week, moderate level 4-5 session and a pro would do 6-7 sessions ( sometimes twice a day).</a:t>
            </a:r>
          </a:p>
          <a:p>
            <a:pPr algn="l"/>
            <a:endParaRPr lang="en-GB"/>
          </a:p>
          <a:p>
            <a:pPr algn="l"/>
            <a:r>
              <a:rPr lang="en-GB"/>
              <a:t>Training intensity and duration:</a:t>
            </a:r>
          </a:p>
          <a:p>
            <a:pPr algn="l"/>
            <a:r>
              <a:rPr lang="en-GB"/>
              <a:t>High intensity improves respiratory function, also affects skeletal muscle adaptions. Intensity can be measured for example in running. To improve, a run can be lengthened or ran faster.</a:t>
            </a:r>
          </a:p>
          <a:p>
            <a:pPr algn="l"/>
            <a:r>
              <a:rPr lang="en-GB" err="1"/>
              <a:t>Fartlek</a:t>
            </a:r>
            <a:r>
              <a:rPr lang="en-GB"/>
              <a:t> training is a method that switches between high and low intensity during a </a:t>
            </a:r>
            <a:r>
              <a:rPr lang="cy-GB"/>
              <a:t> </a:t>
            </a:r>
            <a:r>
              <a:rPr lang="en-GB"/>
              <a:t>workout to improve cardiovascular endurance (Holmer.G 1937). For dance, </a:t>
            </a:r>
            <a:r>
              <a:rPr lang="en-GB" err="1"/>
              <a:t>fartlek</a:t>
            </a:r>
            <a:r>
              <a:rPr lang="en-GB"/>
              <a:t> can be used to alternate between faster and slower movements.</a:t>
            </a:r>
          </a:p>
          <a:p>
            <a:pPr algn="l"/>
            <a:endParaRPr lang="en-GB"/>
          </a:p>
          <a:p>
            <a:pPr algn="l"/>
            <a:r>
              <a:rPr lang="en-GB"/>
              <a:t>Types of training for dancers:</a:t>
            </a:r>
          </a:p>
          <a:p>
            <a:pPr algn="l"/>
            <a:r>
              <a:rPr lang="en-GB"/>
              <a:t>Running, Cycling, Swimming, </a:t>
            </a:r>
            <a:r>
              <a:rPr lang="en-GB" err="1"/>
              <a:t>Fartlek</a:t>
            </a:r>
            <a:r>
              <a:rPr lang="en-GB"/>
              <a:t>, a brisk walk.</a:t>
            </a:r>
          </a:p>
          <a:p>
            <a:pPr algn="l"/>
            <a:endParaRPr lang="en-US" sz="2900"/>
          </a:p>
        </p:txBody>
      </p:sp>
      <p:pic>
        <p:nvPicPr>
          <p:cNvPr id="3" name="Picture 2">
            <a:extLst>
              <a:ext uri="{FF2B5EF4-FFF2-40B4-BE49-F238E27FC236}">
                <a16:creationId xmlns:a16="http://schemas.microsoft.com/office/drawing/2014/main" id="{F148C0DE-EED5-7750-F378-6F29FAABBFF2}"/>
              </a:ext>
            </a:extLst>
          </p:cNvPr>
          <p:cNvPicPr>
            <a:picLocks noChangeAspect="1"/>
          </p:cNvPicPr>
          <p:nvPr/>
        </p:nvPicPr>
        <p:blipFill>
          <a:blip r:embed="rId2"/>
          <a:stretch>
            <a:fillRect/>
          </a:stretch>
        </p:blipFill>
        <p:spPr>
          <a:xfrm>
            <a:off x="9479093" y="1958623"/>
            <a:ext cx="2504175" cy="2711952"/>
          </a:xfrm>
          <a:prstGeom prst="rect">
            <a:avLst/>
          </a:prstGeom>
        </p:spPr>
      </p:pic>
    </p:spTree>
    <p:extLst>
      <p:ext uri="{BB962C8B-B14F-4D97-AF65-F5344CB8AC3E}">
        <p14:creationId xmlns:p14="http://schemas.microsoft.com/office/powerpoint/2010/main" val="127873729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611B45-C908-6FD8-3B43-55115F69E0C6}"/>
              </a:ext>
            </a:extLst>
          </p:cNvPr>
          <p:cNvSpPr>
            <a:spLocks noGrp="1"/>
          </p:cNvSpPr>
          <p:nvPr>
            <p:ph type="title"/>
          </p:nvPr>
        </p:nvSpPr>
        <p:spPr>
          <a:xfrm>
            <a:off x="1141412" y="327514"/>
            <a:ext cx="9905998" cy="578025"/>
          </a:xfrm>
        </p:spPr>
        <p:txBody>
          <a:bodyPr>
            <a:normAutofit fontScale="90000"/>
          </a:bodyPr>
          <a:lstStyle/>
          <a:p>
            <a:r>
              <a:rPr lang="en-GB"/>
              <a:t>Flexibility - sandy</a:t>
            </a:r>
          </a:p>
        </p:txBody>
      </p:sp>
      <p:sp>
        <p:nvSpPr>
          <p:cNvPr id="3" name="Content Placeholder 2">
            <a:extLst>
              <a:ext uri="{FF2B5EF4-FFF2-40B4-BE49-F238E27FC236}">
                <a16:creationId xmlns:a16="http://schemas.microsoft.com/office/drawing/2014/main" id="{B5822BA6-73E6-293B-635D-72FA5E619B9B}"/>
              </a:ext>
            </a:extLst>
          </p:cNvPr>
          <p:cNvSpPr>
            <a:spLocks noGrp="1"/>
          </p:cNvSpPr>
          <p:nvPr>
            <p:ph idx="1"/>
          </p:nvPr>
        </p:nvSpPr>
        <p:spPr/>
        <p:txBody>
          <a:bodyPr vert="horz" lIns="91440" tIns="45720" rIns="91440" bIns="45720" rtlCol="0" anchor="t">
            <a:normAutofit/>
          </a:bodyPr>
          <a:lstStyle/>
          <a:p>
            <a:endParaRPr lang="en-US"/>
          </a:p>
          <a:p>
            <a:endParaRPr lang="en-US"/>
          </a:p>
          <a:p>
            <a:pPr marL="0" indent="0">
              <a:buNone/>
            </a:pPr>
            <a:endParaRPr lang="en-US"/>
          </a:p>
          <a:p>
            <a:endParaRPr lang="en-US"/>
          </a:p>
        </p:txBody>
      </p:sp>
      <p:sp>
        <p:nvSpPr>
          <p:cNvPr id="6" name="TextBox 5">
            <a:extLst>
              <a:ext uri="{FF2B5EF4-FFF2-40B4-BE49-F238E27FC236}">
                <a16:creationId xmlns:a16="http://schemas.microsoft.com/office/drawing/2014/main" id="{35A5665D-EC51-ED02-90FC-A4833CD745DE}"/>
              </a:ext>
            </a:extLst>
          </p:cNvPr>
          <p:cNvSpPr txBox="1"/>
          <p:nvPr/>
        </p:nvSpPr>
        <p:spPr>
          <a:xfrm>
            <a:off x="1273719" y="1259244"/>
            <a:ext cx="9827898" cy="251848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4" name="TextBox 3">
            <a:extLst>
              <a:ext uri="{FF2B5EF4-FFF2-40B4-BE49-F238E27FC236}">
                <a16:creationId xmlns:a16="http://schemas.microsoft.com/office/drawing/2014/main" id="{3ADD0BA0-074B-3CED-0FE8-2AA795A709D4}"/>
              </a:ext>
            </a:extLst>
          </p:cNvPr>
          <p:cNvSpPr txBox="1"/>
          <p:nvPr/>
        </p:nvSpPr>
        <p:spPr>
          <a:xfrm>
            <a:off x="1042133" y="1157926"/>
            <a:ext cx="10073957" cy="440120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Calibri"/>
              <a:buChar char="-"/>
            </a:pPr>
            <a:r>
              <a:rPr lang="en-GB" sz="2000"/>
              <a:t>Flexibility is a key component in dance, it helps improve technique and the overall aesthetic of the performance. Some key components that are vital whilst stretching are PNF (Proprioceptive Neuromuscular Facilitation) this helps to relax-contract muscles for endurance. Flexibility is the stretching and lengthening of the muscle so stretching in a safe way is key to not tear and strain your muscles. Following on from this, If you don’t stretch properly and you have a reoccurring injury you could prolong the injury further which could affect your ability to carry on training in dance.</a:t>
            </a:r>
            <a:r>
              <a:rPr lang="en-GB"/>
              <a:t> </a:t>
            </a:r>
          </a:p>
          <a:p>
            <a:pPr marL="285750" indent="-285750">
              <a:buFont typeface="Calibri"/>
              <a:buChar char="-"/>
            </a:pPr>
            <a:endParaRPr lang="en-GB" sz="2000"/>
          </a:p>
          <a:p>
            <a:pPr marL="285750" indent="-285750">
              <a:buFont typeface="Calibri"/>
              <a:buChar char="-"/>
            </a:pPr>
            <a:endParaRPr lang="en-GB" sz="2000"/>
          </a:p>
          <a:p>
            <a:pPr marL="342900" indent="-342900">
              <a:buFont typeface="Calibri"/>
              <a:buChar char="-"/>
            </a:pPr>
            <a:r>
              <a:rPr lang="en-GB" sz="2000"/>
              <a:t>Flexibility in dance opens up a lot of </a:t>
            </a:r>
            <a:r>
              <a:rPr lang="en-GB" sz="2000" err="1"/>
              <a:t>oppurtunities</a:t>
            </a:r>
            <a:r>
              <a:rPr lang="en-GB" sz="2000"/>
              <a:t> in the industry as a lot of new choreography are tricks such as leaps, splits, acrobatic tricks etc... Good flexibility improves technique, performance quality and control . In jazz specifically flexibility helps with the lines in dance, the overall execution and reduces the risk of injury. </a:t>
            </a:r>
            <a:endParaRPr lang="en-GB"/>
          </a:p>
        </p:txBody>
      </p:sp>
    </p:spTree>
    <p:extLst>
      <p:ext uri="{BB962C8B-B14F-4D97-AF65-F5344CB8AC3E}">
        <p14:creationId xmlns:p14="http://schemas.microsoft.com/office/powerpoint/2010/main" val="41814274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5098E8-C44E-8141-D076-7E5D8EF5570C}"/>
              </a:ext>
            </a:extLst>
          </p:cNvPr>
          <p:cNvSpPr>
            <a:spLocks noGrp="1"/>
          </p:cNvSpPr>
          <p:nvPr>
            <p:ph type="title"/>
          </p:nvPr>
        </p:nvSpPr>
        <p:spPr>
          <a:xfrm>
            <a:off x="1141413" y="618518"/>
            <a:ext cx="9905998" cy="1132207"/>
          </a:xfrm>
        </p:spPr>
        <p:txBody>
          <a:bodyPr/>
          <a:lstStyle/>
          <a:p>
            <a:r>
              <a:rPr lang="en-GB"/>
              <a:t>Flexibility- sandy</a:t>
            </a:r>
          </a:p>
        </p:txBody>
      </p:sp>
      <p:pic>
        <p:nvPicPr>
          <p:cNvPr id="5" name="Content Placeholder 4" descr="Modern jazz dancer practicing. Beautiful jazz ballerina having training in studio. jazz dance pose stock pictures, royalty-free photos &amp; images">
            <a:extLst>
              <a:ext uri="{FF2B5EF4-FFF2-40B4-BE49-F238E27FC236}">
                <a16:creationId xmlns:a16="http://schemas.microsoft.com/office/drawing/2014/main" id="{0A8CF4BF-F33C-5593-57A5-66C2711889AE}"/>
              </a:ext>
            </a:extLst>
          </p:cNvPr>
          <p:cNvPicPr>
            <a:picLocks noGrp="1" noChangeAspect="1"/>
          </p:cNvPicPr>
          <p:nvPr>
            <p:ph idx="1"/>
          </p:nvPr>
        </p:nvPicPr>
        <p:blipFill>
          <a:blip r:embed="rId2"/>
          <a:srcRect l="17448" r="12758" b="-286"/>
          <a:stretch>
            <a:fillRect/>
          </a:stretch>
        </p:blipFill>
        <p:spPr>
          <a:xfrm>
            <a:off x="7797160" y="1855874"/>
            <a:ext cx="3590542" cy="3387663"/>
          </a:xfrm>
          <a:prstGeom prst="rect">
            <a:avLst/>
          </a:prstGeom>
        </p:spPr>
      </p:pic>
      <p:sp>
        <p:nvSpPr>
          <p:cNvPr id="6" name="TextBox 5">
            <a:extLst>
              <a:ext uri="{FF2B5EF4-FFF2-40B4-BE49-F238E27FC236}">
                <a16:creationId xmlns:a16="http://schemas.microsoft.com/office/drawing/2014/main" id="{F22624C3-B947-445A-6C6C-A0E1E9804168}"/>
              </a:ext>
            </a:extLst>
          </p:cNvPr>
          <p:cNvSpPr txBox="1"/>
          <p:nvPr/>
        </p:nvSpPr>
        <p:spPr>
          <a:xfrm>
            <a:off x="1153109" y="1872030"/>
            <a:ext cx="5997084" cy="375838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7" name="TextBox 6">
            <a:extLst>
              <a:ext uri="{FF2B5EF4-FFF2-40B4-BE49-F238E27FC236}">
                <a16:creationId xmlns:a16="http://schemas.microsoft.com/office/drawing/2014/main" id="{25213D3D-5331-AB8A-BD7B-1E52986D0BEB}"/>
              </a:ext>
            </a:extLst>
          </p:cNvPr>
          <p:cNvSpPr txBox="1"/>
          <p:nvPr/>
        </p:nvSpPr>
        <p:spPr>
          <a:xfrm>
            <a:off x="1129717" y="1520053"/>
            <a:ext cx="5427039" cy="532453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a:t>How to improve flexibility?</a:t>
            </a:r>
          </a:p>
          <a:p>
            <a:endParaRPr lang="en-GB" sz="2000"/>
          </a:p>
          <a:p>
            <a:r>
              <a:rPr lang="en-GB" sz="2000"/>
              <a:t>Hips- </a:t>
            </a:r>
            <a:r>
              <a:rPr lang="en-GB"/>
              <a:t>There are many stretches you can use to stretch your hips such as pigeon pose, butterfly stretch and sumo squat. This will be helpful as in ballet the turnout comes for the hips and including jazz it will improve the height of your kicks. In tap this will help certain moves.</a:t>
            </a:r>
          </a:p>
          <a:p>
            <a:r>
              <a:rPr lang="en-GB" sz="2000"/>
              <a:t>Back- </a:t>
            </a:r>
            <a:r>
              <a:rPr lang="en-GB"/>
              <a:t>Back stretches are important to be careful about to not hurt the spine. Back stretches include cat-cow stretch, cobra pose and child's pose. These will warm up the spine and improve mobility.</a:t>
            </a:r>
          </a:p>
          <a:p>
            <a:r>
              <a:rPr lang="en-GB" sz="2000"/>
              <a:t>Legs</a:t>
            </a:r>
            <a:r>
              <a:rPr lang="en-GB"/>
              <a:t>- As well as hips you can use pigeon pose and butterfly stretch to stretch your legs. A very good one is lunges as you can do different variations to stretch different part of your legs.</a:t>
            </a:r>
          </a:p>
          <a:p>
            <a:endParaRPr lang="en-GB" sz="2000"/>
          </a:p>
          <a:p>
            <a:endParaRPr lang="en-GB" sz="2000"/>
          </a:p>
          <a:p>
            <a:endParaRPr lang="en-GB" sz="2000"/>
          </a:p>
        </p:txBody>
      </p:sp>
    </p:spTree>
    <p:extLst>
      <p:ext uri="{BB962C8B-B14F-4D97-AF65-F5344CB8AC3E}">
        <p14:creationId xmlns:p14="http://schemas.microsoft.com/office/powerpoint/2010/main" val="252299708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611B45-C908-6FD8-3B43-55115F69E0C6}"/>
              </a:ext>
            </a:extLst>
          </p:cNvPr>
          <p:cNvSpPr>
            <a:spLocks noGrp="1"/>
          </p:cNvSpPr>
          <p:nvPr>
            <p:ph type="title"/>
          </p:nvPr>
        </p:nvSpPr>
        <p:spPr>
          <a:xfrm>
            <a:off x="1141412" y="327514"/>
            <a:ext cx="9905998" cy="1478570"/>
          </a:xfrm>
        </p:spPr>
        <p:txBody>
          <a:bodyPr/>
          <a:lstStyle/>
          <a:p>
            <a:r>
              <a:rPr lang="en-GB"/>
              <a:t>Balance - </a:t>
            </a:r>
            <a:r>
              <a:rPr lang="en-GB" err="1"/>
              <a:t>lillie</a:t>
            </a:r>
            <a:r>
              <a:rPr lang="en-GB"/>
              <a:t> </a:t>
            </a:r>
            <a:endParaRPr lang="en-US"/>
          </a:p>
        </p:txBody>
      </p:sp>
      <p:sp>
        <p:nvSpPr>
          <p:cNvPr id="3" name="Content Placeholder 2">
            <a:extLst>
              <a:ext uri="{FF2B5EF4-FFF2-40B4-BE49-F238E27FC236}">
                <a16:creationId xmlns:a16="http://schemas.microsoft.com/office/drawing/2014/main" id="{B5822BA6-73E6-293B-635D-72FA5E619B9B}"/>
              </a:ext>
            </a:extLst>
          </p:cNvPr>
          <p:cNvSpPr>
            <a:spLocks noGrp="1"/>
          </p:cNvSpPr>
          <p:nvPr>
            <p:ph idx="1"/>
          </p:nvPr>
        </p:nvSpPr>
        <p:spPr>
          <a:xfrm>
            <a:off x="954965" y="1714466"/>
            <a:ext cx="9905999" cy="2066353"/>
          </a:xfrm>
        </p:spPr>
        <p:txBody>
          <a:bodyPr vert="horz" lIns="91440" tIns="45720" rIns="91440" bIns="45720" rtlCol="0" anchor="t">
            <a:normAutofit/>
          </a:bodyPr>
          <a:lstStyle/>
          <a:p>
            <a:r>
              <a:rPr lang="en-US"/>
              <a:t>Balance is a key aspect in dance, and it means to have an evenly  distributed amount of weight throughout your body.  </a:t>
            </a:r>
          </a:p>
          <a:p>
            <a:r>
              <a:rPr lang="en-US"/>
              <a:t>Some ways in which this could be used within dance are multiple turns, an arabesque hold or even something like maintaining stability during a leap.</a:t>
            </a:r>
          </a:p>
          <a:p>
            <a:pPr marL="0" indent="0">
              <a:buNone/>
            </a:pPr>
            <a:endParaRPr lang="en-US"/>
          </a:p>
          <a:p>
            <a:endParaRPr lang="en-US"/>
          </a:p>
        </p:txBody>
      </p:sp>
      <p:sp>
        <p:nvSpPr>
          <p:cNvPr id="5" name="TextBox 4">
            <a:extLst>
              <a:ext uri="{FF2B5EF4-FFF2-40B4-BE49-F238E27FC236}">
                <a16:creationId xmlns:a16="http://schemas.microsoft.com/office/drawing/2014/main" id="{D2EB8D4C-2CF5-3D8B-F008-B39951A4238F}"/>
              </a:ext>
            </a:extLst>
          </p:cNvPr>
          <p:cNvSpPr txBox="1"/>
          <p:nvPr/>
        </p:nvSpPr>
        <p:spPr>
          <a:xfrm>
            <a:off x="1139924" y="3997564"/>
            <a:ext cx="5185568" cy="286232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What exercises can you do?</a:t>
            </a:r>
          </a:p>
          <a:p>
            <a:pPr marL="285750" indent="-285750">
              <a:buFont typeface="Wingdings"/>
              <a:buChar char="Ø"/>
            </a:pPr>
            <a:r>
              <a:rPr lang="en-US"/>
              <a:t>The Plank- this will help  strengthen your abdominal muscles as well as helping your balance. Hold for 30 seconds- a minute </a:t>
            </a:r>
          </a:p>
          <a:p>
            <a:pPr marL="285750" indent="-285750">
              <a:buFont typeface="Wingdings"/>
              <a:buChar char="Ø"/>
            </a:pPr>
            <a:r>
              <a:rPr lang="en-US"/>
              <a:t>Single leg squats- Simply stand on one leg with one bent knee, slowly lower </a:t>
            </a:r>
            <a:r>
              <a:rPr lang="en-US" err="1"/>
              <a:t>yo</a:t>
            </a:r>
            <a:r>
              <a:rPr lang="en-US"/>
              <a:t>ur body alternating sides with reps that feel comfortable for you </a:t>
            </a:r>
          </a:p>
          <a:p>
            <a:pPr marL="285750" indent="-285750">
              <a:buFont typeface="Wingdings"/>
              <a:buChar char="Ø"/>
            </a:pPr>
            <a:r>
              <a:rPr lang="en-US"/>
              <a:t>Yoga Poses- for example, a tree pose is a really good way to improve your balance.</a:t>
            </a:r>
          </a:p>
          <a:p>
            <a:pPr marL="285750" indent="-285750">
              <a:buFont typeface="Wingdings"/>
              <a:buChar char="Ø"/>
            </a:pPr>
            <a:endParaRPr lang="en-US"/>
          </a:p>
        </p:txBody>
      </p:sp>
      <p:sp>
        <p:nvSpPr>
          <p:cNvPr id="7" name="TextBox 6">
            <a:extLst>
              <a:ext uri="{FF2B5EF4-FFF2-40B4-BE49-F238E27FC236}">
                <a16:creationId xmlns:a16="http://schemas.microsoft.com/office/drawing/2014/main" id="{C22EC9A7-FCA0-75C4-A9C4-8458C525AA4B}"/>
              </a:ext>
            </a:extLst>
          </p:cNvPr>
          <p:cNvSpPr txBox="1"/>
          <p:nvPr/>
        </p:nvSpPr>
        <p:spPr>
          <a:xfrm>
            <a:off x="6488461" y="3994489"/>
            <a:ext cx="5150068" cy="286232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Why is it important? </a:t>
            </a:r>
          </a:p>
          <a:p>
            <a:r>
              <a:rPr lang="en-US"/>
              <a:t>Having good balance within any style of dance </a:t>
            </a:r>
            <a:r>
              <a:rPr lang="en-US">
                <a:ea typeface="+mn-lt"/>
                <a:cs typeface="+mn-lt"/>
              </a:rPr>
              <a:t> is extremely important because it allows your movement to</a:t>
            </a:r>
            <a:r>
              <a:rPr lang="en-US"/>
              <a:t> be more concise and controlled. It also allows you to have cleaner lines and allows your dance to have more of a flow. Research states that "</a:t>
            </a:r>
            <a:r>
              <a:rPr lang="en-US">
                <a:solidFill>
                  <a:srgbClr val="FFFFFF"/>
                </a:solidFill>
                <a:ea typeface="+mn-lt"/>
                <a:cs typeface="+mn-lt"/>
              </a:rPr>
              <a:t>Due to movement complexity and the use of interdisciplinary styles, all theatrical dance genres require dancers to have excellent balance skills to meet choreographic demands." </a:t>
            </a:r>
            <a:r>
              <a:rPr lang="en-US" sz="1200">
                <a:solidFill>
                  <a:srgbClr val="FFFFFF"/>
                </a:solidFill>
                <a:latin typeface="Times New Roman"/>
                <a:ea typeface="+mn-lt"/>
                <a:cs typeface="Times New Roman"/>
              </a:rPr>
              <a:t>(Clarke et al., 2018)</a:t>
            </a:r>
          </a:p>
        </p:txBody>
      </p:sp>
      <p:pic>
        <p:nvPicPr>
          <p:cNvPr id="4" name="Picture 3" descr="A person dancing in a dance studio&#10;&#10;AI-generated content may be incorrect.">
            <a:extLst>
              <a:ext uri="{FF2B5EF4-FFF2-40B4-BE49-F238E27FC236}">
                <a16:creationId xmlns:a16="http://schemas.microsoft.com/office/drawing/2014/main" id="{979D1AEC-AB6D-F238-882B-3842EB5BB081}"/>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9589851" y="8106"/>
            <a:ext cx="2618362" cy="1742873"/>
          </a:xfrm>
          <a:prstGeom prst="rect">
            <a:avLst/>
          </a:prstGeom>
        </p:spPr>
      </p:pic>
    </p:spTree>
    <p:extLst>
      <p:ext uri="{BB962C8B-B14F-4D97-AF65-F5344CB8AC3E}">
        <p14:creationId xmlns:p14="http://schemas.microsoft.com/office/powerpoint/2010/main" val="319563736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4FB2BA-A137-054A-E7C7-BA44D7C69FED}"/>
              </a:ext>
            </a:extLst>
          </p:cNvPr>
          <p:cNvSpPr>
            <a:spLocks noGrp="1"/>
          </p:cNvSpPr>
          <p:nvPr>
            <p:ph type="title"/>
          </p:nvPr>
        </p:nvSpPr>
        <p:spPr>
          <a:xfrm>
            <a:off x="1141413" y="704243"/>
            <a:ext cx="5867398" cy="516545"/>
          </a:xfrm>
        </p:spPr>
        <p:txBody>
          <a:bodyPr>
            <a:normAutofit fontScale="90000"/>
          </a:bodyPr>
          <a:lstStyle/>
          <a:p>
            <a:r>
              <a:rPr lang="en-US"/>
              <a:t>Muscular Endurance - Harry</a:t>
            </a:r>
          </a:p>
        </p:txBody>
      </p:sp>
      <p:sp>
        <p:nvSpPr>
          <p:cNvPr id="3" name="Content Placeholder 2">
            <a:extLst>
              <a:ext uri="{FF2B5EF4-FFF2-40B4-BE49-F238E27FC236}">
                <a16:creationId xmlns:a16="http://schemas.microsoft.com/office/drawing/2014/main" id="{FDA468B2-486D-32B7-6468-D65B835480D4}"/>
              </a:ext>
            </a:extLst>
          </p:cNvPr>
          <p:cNvSpPr>
            <a:spLocks noGrp="1"/>
          </p:cNvSpPr>
          <p:nvPr>
            <p:ph idx="1"/>
          </p:nvPr>
        </p:nvSpPr>
        <p:spPr>
          <a:xfrm>
            <a:off x="1055687" y="1411287"/>
            <a:ext cx="4752974" cy="512764"/>
          </a:xfrm>
        </p:spPr>
        <p:txBody>
          <a:bodyPr vert="horz" lIns="91440" tIns="45720" rIns="91440" bIns="45720" rtlCol="0" anchor="t">
            <a:normAutofit/>
          </a:bodyPr>
          <a:lstStyle/>
          <a:p>
            <a:pPr marL="0" indent="0">
              <a:buNone/>
            </a:pPr>
            <a:r>
              <a:rPr lang="en-US"/>
              <a:t>What is it and why is it important?</a:t>
            </a:r>
          </a:p>
        </p:txBody>
      </p:sp>
      <p:sp>
        <p:nvSpPr>
          <p:cNvPr id="4" name="TextBox 3">
            <a:extLst>
              <a:ext uri="{FF2B5EF4-FFF2-40B4-BE49-F238E27FC236}">
                <a16:creationId xmlns:a16="http://schemas.microsoft.com/office/drawing/2014/main" id="{D0263D85-13C3-27ED-6CD8-2DECA1A93B4D}"/>
              </a:ext>
            </a:extLst>
          </p:cNvPr>
          <p:cNvSpPr txBox="1"/>
          <p:nvPr/>
        </p:nvSpPr>
        <p:spPr>
          <a:xfrm>
            <a:off x="1276865" y="2141837"/>
            <a:ext cx="6847702" cy="99883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p:txBody>
      </p:sp>
      <p:sp>
        <p:nvSpPr>
          <p:cNvPr id="6" name="TextBox 5">
            <a:extLst>
              <a:ext uri="{FF2B5EF4-FFF2-40B4-BE49-F238E27FC236}">
                <a16:creationId xmlns:a16="http://schemas.microsoft.com/office/drawing/2014/main" id="{41578F96-A819-1474-2B89-DAE14EA3A133}"/>
              </a:ext>
            </a:extLst>
          </p:cNvPr>
          <p:cNvSpPr txBox="1"/>
          <p:nvPr/>
        </p:nvSpPr>
        <p:spPr>
          <a:xfrm>
            <a:off x="5808448" y="1465819"/>
            <a:ext cx="5240294"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a:t>How do I accomplish successful training?</a:t>
            </a:r>
          </a:p>
        </p:txBody>
      </p:sp>
      <p:cxnSp>
        <p:nvCxnSpPr>
          <p:cNvPr id="8" name="Straight Arrow Connector 7">
            <a:extLst>
              <a:ext uri="{FF2B5EF4-FFF2-40B4-BE49-F238E27FC236}">
                <a16:creationId xmlns:a16="http://schemas.microsoft.com/office/drawing/2014/main" id="{B884A7C0-AE01-6A50-8C25-ADAF65FBA5A8}"/>
              </a:ext>
            </a:extLst>
          </p:cNvPr>
          <p:cNvCxnSpPr/>
          <p:nvPr/>
        </p:nvCxnSpPr>
        <p:spPr>
          <a:xfrm flipH="1">
            <a:off x="5585511" y="1542277"/>
            <a:ext cx="16219" cy="5231799"/>
          </a:xfrm>
          <a:prstGeom prst="straightConnector1">
            <a:avLst/>
          </a:prstGeom>
          <a:ln>
            <a:solidFill>
              <a:schemeClr val="tx1"/>
            </a:solidFill>
          </a:ln>
        </p:spPr>
        <p:style>
          <a:lnRef idx="1">
            <a:schemeClr val="dk1"/>
          </a:lnRef>
          <a:fillRef idx="0">
            <a:schemeClr val="dk1"/>
          </a:fillRef>
          <a:effectRef idx="0">
            <a:schemeClr val="dk1"/>
          </a:effectRef>
          <a:fontRef idx="minor">
            <a:schemeClr val="tx1"/>
          </a:fontRef>
        </p:style>
      </p:cxnSp>
      <p:sp>
        <p:nvSpPr>
          <p:cNvPr id="9" name="TextBox 8">
            <a:extLst>
              <a:ext uri="{FF2B5EF4-FFF2-40B4-BE49-F238E27FC236}">
                <a16:creationId xmlns:a16="http://schemas.microsoft.com/office/drawing/2014/main" id="{D4E3162C-9B35-B2B3-9AED-01877906304D}"/>
              </a:ext>
            </a:extLst>
          </p:cNvPr>
          <p:cNvSpPr txBox="1"/>
          <p:nvPr/>
        </p:nvSpPr>
        <p:spPr>
          <a:xfrm>
            <a:off x="1081216" y="2131540"/>
            <a:ext cx="4304270" cy="31393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US"/>
              <a:t>Ability to keep your muscles active and engaged over any period without fatigue.</a:t>
            </a:r>
          </a:p>
          <a:p>
            <a:pPr marL="285750" indent="-285750">
              <a:buFont typeface="Arial"/>
              <a:buChar char="•"/>
            </a:pPr>
            <a:endParaRPr lang="en-US"/>
          </a:p>
          <a:p>
            <a:pPr marL="285750" indent="-285750">
              <a:buFont typeface="Arial"/>
              <a:buChar char="•"/>
            </a:pPr>
            <a:r>
              <a:rPr lang="en-US"/>
              <a:t>Positives include:</a:t>
            </a:r>
          </a:p>
          <a:p>
            <a:pPr marL="285750" indent="-285750">
              <a:buFont typeface="Arial"/>
              <a:buChar char="•"/>
            </a:pPr>
            <a:r>
              <a:rPr lang="en-US"/>
              <a:t>Less fatigue</a:t>
            </a:r>
          </a:p>
          <a:p>
            <a:pPr marL="285750" indent="-285750">
              <a:buFont typeface="Arial"/>
              <a:buChar char="•"/>
            </a:pPr>
            <a:r>
              <a:rPr lang="en-US"/>
              <a:t>Better posture (straighter kicks, arms, etc.)</a:t>
            </a:r>
          </a:p>
          <a:p>
            <a:pPr marL="285750" indent="-285750">
              <a:buFont typeface="Arial"/>
              <a:buChar char="•"/>
            </a:pPr>
            <a:r>
              <a:rPr lang="en-US"/>
              <a:t>Healthier body</a:t>
            </a:r>
          </a:p>
          <a:p>
            <a:pPr marL="285750" indent="-285750">
              <a:buFont typeface="Arial"/>
              <a:buChar char="•"/>
            </a:pPr>
            <a:r>
              <a:rPr lang="en-US"/>
              <a:t>Reduced injury risk</a:t>
            </a:r>
          </a:p>
          <a:p>
            <a:pPr marL="285750" indent="-285750">
              <a:buFont typeface="Arial"/>
              <a:buChar char="•"/>
            </a:pPr>
            <a:r>
              <a:rPr lang="en-US"/>
              <a:t>More efficient movement</a:t>
            </a:r>
          </a:p>
          <a:p>
            <a:pPr marL="285750" indent="-285750">
              <a:buFont typeface="Arial"/>
              <a:buChar char="•"/>
            </a:pPr>
            <a:endParaRPr lang="en-US"/>
          </a:p>
          <a:p>
            <a:pPr marL="285750" indent="-285750">
              <a:buFont typeface="Arial"/>
              <a:buChar char="•"/>
            </a:pPr>
            <a:endParaRPr lang="en-US"/>
          </a:p>
        </p:txBody>
      </p:sp>
      <p:sp>
        <p:nvSpPr>
          <p:cNvPr id="5" name="TextBox 4">
            <a:extLst>
              <a:ext uri="{FF2B5EF4-FFF2-40B4-BE49-F238E27FC236}">
                <a16:creationId xmlns:a16="http://schemas.microsoft.com/office/drawing/2014/main" id="{AD51A9D4-5CDC-16AC-27F8-957E9E9177CA}"/>
              </a:ext>
            </a:extLst>
          </p:cNvPr>
          <p:cNvSpPr txBox="1"/>
          <p:nvPr/>
        </p:nvSpPr>
        <p:spPr>
          <a:xfrm>
            <a:off x="911866" y="4848815"/>
            <a:ext cx="4313275" cy="190821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As stated in this study from PubMed (2024) "</a:t>
            </a:r>
            <a:r>
              <a:rPr lang="en-GB" sz="1400">
                <a:solidFill>
                  <a:srgbClr val="1B1B1B"/>
                </a:solidFill>
                <a:highlight>
                  <a:srgbClr val="FFFFFF"/>
                </a:highlight>
                <a:latin typeface="Cambria"/>
                <a:ea typeface="Cambria"/>
              </a:rPr>
              <a:t>Prioritizing dancers' physical conditioning supports their technical development, dance performance quality, training and performance schedules, as well as career longevity</a:t>
            </a:r>
            <a:r>
              <a:rPr lang="en-GB" sz="1400">
                <a:highlight>
                  <a:srgbClr val="FFFF00"/>
                </a:highlight>
                <a:latin typeface="Cambria"/>
                <a:ea typeface="Cambria"/>
              </a:rPr>
              <a:t>.</a:t>
            </a:r>
            <a:r>
              <a:rPr lang="en-GB">
                <a:latin typeface="Tw Cen MT"/>
                <a:ea typeface="Cambria"/>
              </a:rPr>
              <a:t>" This is one of many reliable studies that support the claim towards the importance of muscular endurance</a:t>
            </a:r>
            <a:endParaRPr lang="en-GB">
              <a:latin typeface="Tw Cen MT"/>
            </a:endParaRPr>
          </a:p>
        </p:txBody>
      </p:sp>
      <p:sp>
        <p:nvSpPr>
          <p:cNvPr id="7" name="TextBox 6">
            <a:extLst>
              <a:ext uri="{FF2B5EF4-FFF2-40B4-BE49-F238E27FC236}">
                <a16:creationId xmlns:a16="http://schemas.microsoft.com/office/drawing/2014/main" id="{B50FBAF4-3DCA-6CFF-C4E5-7006E1157301}"/>
              </a:ext>
            </a:extLst>
          </p:cNvPr>
          <p:cNvSpPr txBox="1"/>
          <p:nvPr/>
        </p:nvSpPr>
        <p:spPr>
          <a:xfrm>
            <a:off x="5934371" y="2156638"/>
            <a:ext cx="4834341" cy="175432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ea typeface="+mn-lt"/>
                <a:cs typeface="+mn-lt"/>
              </a:rPr>
              <a:t>To efficiently train muscular endurance, high-repetition, low-to-moderate resistance exercises with short rest periods is most effective. Like pliés, lunges, relevés, and planks. Circuit training and core exercises are especially effective, as they help muscles work for longer without fatigue.</a:t>
            </a:r>
            <a:endParaRPr lang="en-GB"/>
          </a:p>
        </p:txBody>
      </p:sp>
      <p:pic>
        <p:nvPicPr>
          <p:cNvPr id="10" name="Picture 9" descr="An Effective muscular endurance plan&#10;">
            <a:extLst>
              <a:ext uri="{FF2B5EF4-FFF2-40B4-BE49-F238E27FC236}">
                <a16:creationId xmlns:a16="http://schemas.microsoft.com/office/drawing/2014/main" id="{8051DA99-63EA-BEE1-7DB5-CF2BFC083D72}"/>
              </a:ext>
            </a:extLst>
          </p:cNvPr>
          <p:cNvPicPr>
            <a:picLocks noChangeAspect="1"/>
          </p:cNvPicPr>
          <p:nvPr/>
        </p:nvPicPr>
        <p:blipFill>
          <a:blip r:embed="rId2"/>
          <a:stretch>
            <a:fillRect/>
          </a:stretch>
        </p:blipFill>
        <p:spPr>
          <a:xfrm>
            <a:off x="5652123" y="3921888"/>
            <a:ext cx="5990260" cy="2849403"/>
          </a:xfrm>
          <a:prstGeom prst="rect">
            <a:avLst/>
          </a:prstGeom>
        </p:spPr>
      </p:pic>
    </p:spTree>
    <p:extLst>
      <p:ext uri="{BB962C8B-B14F-4D97-AF65-F5344CB8AC3E}">
        <p14:creationId xmlns:p14="http://schemas.microsoft.com/office/powerpoint/2010/main" val="46942618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875BA3-5C50-5E15-EA4C-E78B60C9C997}"/>
              </a:ext>
            </a:extLst>
          </p:cNvPr>
          <p:cNvSpPr>
            <a:spLocks noGrp="1"/>
          </p:cNvSpPr>
          <p:nvPr>
            <p:ph type="title"/>
          </p:nvPr>
        </p:nvSpPr>
        <p:spPr>
          <a:xfrm>
            <a:off x="1141413" y="618518"/>
            <a:ext cx="9905998" cy="884804"/>
          </a:xfrm>
        </p:spPr>
        <p:txBody>
          <a:bodyPr/>
          <a:lstStyle/>
          <a:p>
            <a:r>
              <a:rPr lang="en-GB"/>
              <a:t>Smart goals</a:t>
            </a:r>
          </a:p>
        </p:txBody>
      </p:sp>
      <p:sp>
        <p:nvSpPr>
          <p:cNvPr id="3" name="Content Placeholder 2">
            <a:extLst>
              <a:ext uri="{FF2B5EF4-FFF2-40B4-BE49-F238E27FC236}">
                <a16:creationId xmlns:a16="http://schemas.microsoft.com/office/drawing/2014/main" id="{000F09DC-6857-6F0E-859F-7D3E95BAD0AF}"/>
              </a:ext>
            </a:extLst>
          </p:cNvPr>
          <p:cNvSpPr>
            <a:spLocks noGrp="1"/>
          </p:cNvSpPr>
          <p:nvPr>
            <p:ph idx="1"/>
          </p:nvPr>
        </p:nvSpPr>
        <p:spPr>
          <a:xfrm>
            <a:off x="1141412" y="1724995"/>
            <a:ext cx="9905999" cy="4066206"/>
          </a:xfrm>
        </p:spPr>
        <p:txBody>
          <a:bodyPr vert="horz" lIns="91440" tIns="45720" rIns="91440" bIns="45720" rtlCol="0" anchor="t">
            <a:normAutofit fontScale="92500" lnSpcReduction="10000"/>
          </a:bodyPr>
          <a:lstStyle/>
          <a:p>
            <a:pPr marL="0" indent="0">
              <a:buNone/>
            </a:pPr>
            <a:r>
              <a:rPr lang="en-GB"/>
              <a:t>Erin-</a:t>
            </a:r>
            <a:r>
              <a:rPr lang="cy-GB"/>
              <a:t> </a:t>
            </a:r>
            <a:r>
              <a:rPr lang="cy-GB" sz="1600"/>
              <a:t>As a smart </a:t>
            </a:r>
            <a:r>
              <a:rPr lang="cy-GB" sz="1600" err="1"/>
              <a:t>goal</a:t>
            </a:r>
            <a:r>
              <a:rPr lang="cy-GB" sz="1600"/>
              <a:t>, I </a:t>
            </a:r>
            <a:r>
              <a:rPr lang="cy-GB" sz="1600" err="1"/>
              <a:t>have</a:t>
            </a:r>
            <a:r>
              <a:rPr lang="cy-GB" sz="1600"/>
              <a:t> </a:t>
            </a:r>
            <a:r>
              <a:rPr lang="cy-GB" sz="1600" err="1"/>
              <a:t>decided</a:t>
            </a:r>
            <a:r>
              <a:rPr lang="cy-GB" sz="1600"/>
              <a:t> to </a:t>
            </a:r>
            <a:r>
              <a:rPr lang="cy-GB" sz="1600" err="1"/>
              <a:t>increase</a:t>
            </a:r>
            <a:r>
              <a:rPr lang="cy-GB" sz="1600"/>
              <a:t> </a:t>
            </a:r>
            <a:r>
              <a:rPr lang="cy-GB" sz="1600" err="1"/>
              <a:t>my</a:t>
            </a:r>
            <a:r>
              <a:rPr lang="cy-GB" sz="1600"/>
              <a:t> </a:t>
            </a:r>
            <a:r>
              <a:rPr lang="cy-GB" sz="1600" err="1"/>
              <a:t>cardiovascular</a:t>
            </a:r>
            <a:r>
              <a:rPr lang="cy-GB" sz="1600"/>
              <a:t> </a:t>
            </a:r>
            <a:r>
              <a:rPr lang="cy-GB" sz="1600" err="1"/>
              <a:t>indurance</a:t>
            </a:r>
            <a:r>
              <a:rPr lang="cy-GB" sz="1600"/>
              <a:t> </a:t>
            </a:r>
            <a:r>
              <a:rPr lang="cy-GB" sz="1600" err="1"/>
              <a:t>so</a:t>
            </a:r>
            <a:r>
              <a:rPr lang="cy-GB" sz="1600"/>
              <a:t> I can </a:t>
            </a:r>
            <a:r>
              <a:rPr lang="cy-GB" sz="1600" err="1"/>
              <a:t>maintain</a:t>
            </a:r>
            <a:r>
              <a:rPr lang="cy-GB" sz="1600"/>
              <a:t> a </a:t>
            </a:r>
            <a:r>
              <a:rPr lang="cy-GB" sz="1600" err="1"/>
              <a:t>consistant</a:t>
            </a:r>
            <a:r>
              <a:rPr lang="cy-GB" sz="1600"/>
              <a:t> </a:t>
            </a:r>
            <a:r>
              <a:rPr lang="cy-GB" sz="1600" err="1"/>
              <a:t>energy</a:t>
            </a:r>
            <a:r>
              <a:rPr lang="cy-GB" sz="1600"/>
              <a:t> </a:t>
            </a:r>
            <a:r>
              <a:rPr lang="cy-GB" sz="1600" err="1"/>
              <a:t>level</a:t>
            </a:r>
            <a:r>
              <a:rPr lang="cy-GB" sz="1600"/>
              <a:t> </a:t>
            </a:r>
            <a:r>
              <a:rPr lang="cy-GB" sz="1600" err="1"/>
              <a:t>throughout</a:t>
            </a:r>
            <a:r>
              <a:rPr lang="cy-GB" sz="1600"/>
              <a:t> a </a:t>
            </a:r>
            <a:r>
              <a:rPr lang="cy-GB" sz="1600" err="1"/>
              <a:t>routine</a:t>
            </a:r>
            <a:r>
              <a:rPr lang="cy-GB" sz="1600"/>
              <a:t>. To do </a:t>
            </a:r>
            <a:r>
              <a:rPr lang="cy-GB" sz="1600" err="1"/>
              <a:t>so</a:t>
            </a:r>
            <a:r>
              <a:rPr lang="cy-GB" sz="1600"/>
              <a:t> I </a:t>
            </a:r>
            <a:r>
              <a:rPr lang="cy-GB" sz="1600" err="1"/>
              <a:t>will</a:t>
            </a:r>
            <a:r>
              <a:rPr lang="cy-GB" sz="1600"/>
              <a:t> be </a:t>
            </a:r>
            <a:r>
              <a:rPr lang="cy-GB" sz="1600" err="1"/>
              <a:t>including</a:t>
            </a:r>
            <a:r>
              <a:rPr lang="cy-GB" sz="1600"/>
              <a:t> more </a:t>
            </a:r>
            <a:r>
              <a:rPr lang="cy-GB" sz="1600" err="1"/>
              <a:t>cardiovascular</a:t>
            </a:r>
            <a:r>
              <a:rPr lang="cy-GB" sz="1600"/>
              <a:t> </a:t>
            </a:r>
            <a:r>
              <a:rPr lang="cy-GB" sz="1600" err="1"/>
              <a:t>excercises</a:t>
            </a:r>
            <a:r>
              <a:rPr lang="cy-GB" sz="1600"/>
              <a:t> </a:t>
            </a:r>
            <a:r>
              <a:rPr lang="cy-GB" sz="1600" err="1"/>
              <a:t>in</a:t>
            </a:r>
            <a:r>
              <a:rPr lang="cy-GB" sz="1600"/>
              <a:t> </a:t>
            </a:r>
            <a:r>
              <a:rPr lang="cy-GB" sz="1600" err="1"/>
              <a:t>my</a:t>
            </a:r>
            <a:r>
              <a:rPr lang="cy-GB" sz="1600"/>
              <a:t> </a:t>
            </a:r>
            <a:r>
              <a:rPr lang="cy-GB" sz="1600" err="1"/>
              <a:t>routine</a:t>
            </a:r>
            <a:r>
              <a:rPr lang="cy-GB" sz="1600"/>
              <a:t> </a:t>
            </a:r>
            <a:r>
              <a:rPr lang="cy-GB" sz="1600" err="1"/>
              <a:t>such</a:t>
            </a:r>
            <a:r>
              <a:rPr lang="cy-GB" sz="1600"/>
              <a:t> as </a:t>
            </a:r>
            <a:r>
              <a:rPr lang="cy-GB" sz="1600" err="1"/>
              <a:t>running</a:t>
            </a:r>
            <a:r>
              <a:rPr lang="cy-GB" sz="1600"/>
              <a:t>. </a:t>
            </a:r>
            <a:r>
              <a:rPr lang="cy-GB" sz="1600" err="1"/>
              <a:t>My</a:t>
            </a:r>
            <a:r>
              <a:rPr lang="cy-GB" sz="1600"/>
              <a:t> </a:t>
            </a:r>
            <a:r>
              <a:rPr lang="cy-GB" sz="1600" err="1"/>
              <a:t>goal</a:t>
            </a:r>
            <a:r>
              <a:rPr lang="cy-GB" sz="1600"/>
              <a:t> I to be </a:t>
            </a:r>
            <a:r>
              <a:rPr lang="cy-GB" sz="1600" err="1"/>
              <a:t>able</a:t>
            </a:r>
            <a:r>
              <a:rPr lang="cy-GB" sz="1600"/>
              <a:t> to </a:t>
            </a:r>
            <a:r>
              <a:rPr lang="cy-GB" sz="1600" err="1"/>
              <a:t>achieve</a:t>
            </a:r>
            <a:r>
              <a:rPr lang="cy-GB" sz="1600"/>
              <a:t> a 5k </a:t>
            </a:r>
            <a:r>
              <a:rPr lang="cy-GB" sz="1600" err="1"/>
              <a:t>run</a:t>
            </a:r>
            <a:r>
              <a:rPr lang="cy-GB" sz="1600"/>
              <a:t> </a:t>
            </a:r>
            <a:r>
              <a:rPr lang="cy-GB" sz="1600" err="1"/>
              <a:t>in</a:t>
            </a:r>
            <a:r>
              <a:rPr lang="cy-GB" sz="1600"/>
              <a:t> 26 </a:t>
            </a:r>
            <a:r>
              <a:rPr lang="cy-GB" sz="1600" err="1"/>
              <a:t>minutes</a:t>
            </a:r>
            <a:r>
              <a:rPr lang="cy-GB" sz="1600"/>
              <a:t>. </a:t>
            </a:r>
            <a:r>
              <a:rPr lang="cy-GB" sz="1600" err="1"/>
              <a:t>My</a:t>
            </a:r>
            <a:r>
              <a:rPr lang="cy-GB" sz="1600"/>
              <a:t> </a:t>
            </a:r>
            <a:r>
              <a:rPr lang="cy-GB" sz="1600" err="1"/>
              <a:t>current</a:t>
            </a:r>
            <a:r>
              <a:rPr lang="cy-GB" sz="1600"/>
              <a:t> </a:t>
            </a:r>
            <a:r>
              <a:rPr lang="cy-GB" sz="1600" err="1"/>
              <a:t>time</a:t>
            </a:r>
            <a:r>
              <a:rPr lang="cy-GB" sz="1600"/>
              <a:t> as a </a:t>
            </a:r>
            <a:r>
              <a:rPr lang="cy-GB" sz="1600" err="1"/>
              <a:t>beginner</a:t>
            </a:r>
            <a:r>
              <a:rPr lang="cy-GB" sz="1600"/>
              <a:t> is 35 </a:t>
            </a:r>
            <a:r>
              <a:rPr lang="cy-GB" sz="1600" err="1"/>
              <a:t>and</a:t>
            </a:r>
            <a:r>
              <a:rPr lang="cy-GB" sz="1600"/>
              <a:t> </a:t>
            </a:r>
            <a:r>
              <a:rPr lang="cy-GB" sz="1600" err="1"/>
              <a:t>hope</a:t>
            </a:r>
            <a:r>
              <a:rPr lang="cy-GB" sz="1600"/>
              <a:t> to </a:t>
            </a:r>
            <a:r>
              <a:rPr lang="cy-GB" sz="1600" err="1"/>
              <a:t>reach</a:t>
            </a:r>
            <a:r>
              <a:rPr lang="cy-GB" sz="1600"/>
              <a:t> </a:t>
            </a:r>
            <a:r>
              <a:rPr lang="cy-GB" sz="1600" err="1"/>
              <a:t>my</a:t>
            </a:r>
            <a:r>
              <a:rPr lang="cy-GB" sz="1600"/>
              <a:t> </a:t>
            </a:r>
            <a:r>
              <a:rPr lang="cy-GB" sz="1600" err="1"/>
              <a:t>goal</a:t>
            </a:r>
            <a:r>
              <a:rPr lang="cy-GB" sz="1600"/>
              <a:t> by May, </a:t>
            </a:r>
            <a:r>
              <a:rPr lang="cy-GB" sz="1600" err="1"/>
              <a:t>viewing</a:t>
            </a:r>
            <a:r>
              <a:rPr lang="cy-GB" sz="1600"/>
              <a:t> </a:t>
            </a:r>
            <a:r>
              <a:rPr lang="cy-GB" sz="1600" err="1"/>
              <a:t>my</a:t>
            </a:r>
            <a:r>
              <a:rPr lang="cy-GB" sz="1600"/>
              <a:t> </a:t>
            </a:r>
            <a:r>
              <a:rPr lang="cy-GB" sz="1600" err="1"/>
              <a:t>goal</a:t>
            </a:r>
            <a:r>
              <a:rPr lang="cy-GB" sz="1600"/>
              <a:t> as a </a:t>
            </a:r>
            <a:r>
              <a:rPr lang="cy-GB" sz="1600" err="1"/>
              <a:t>midterm</a:t>
            </a:r>
            <a:r>
              <a:rPr lang="cy-GB" sz="1600"/>
              <a:t> </a:t>
            </a:r>
            <a:r>
              <a:rPr lang="cy-GB" sz="1600" err="1"/>
              <a:t>one</a:t>
            </a:r>
            <a:r>
              <a:rPr lang="cy-GB" sz="1600"/>
              <a:t>.</a:t>
            </a:r>
            <a:endParaRPr lang="en-GB"/>
          </a:p>
          <a:p>
            <a:pPr marL="0" indent="0">
              <a:buNone/>
            </a:pPr>
            <a:r>
              <a:rPr lang="en-GB"/>
              <a:t>Sandy- </a:t>
            </a:r>
            <a:r>
              <a:rPr lang="en-GB" sz="1800"/>
              <a:t>My smart goal is to improve my technique in jazz and clean up my lines by stretching and increasing my flexibility. I'm going to do this by stretching everyday including my splits, back and hips. By doing this I will have more control in my movements and a more vast range of motion. My aim is to do this by April.</a:t>
            </a:r>
          </a:p>
          <a:p>
            <a:pPr marL="0" indent="0">
              <a:buNone/>
            </a:pPr>
            <a:r>
              <a:rPr lang="en-GB"/>
              <a:t>Lillie-</a:t>
            </a:r>
            <a:r>
              <a:rPr lang="en-GB" sz="1800"/>
              <a:t> My smart goal is to get my double pirouette by the end of the academic year. I will do this by using different balance exercises and making sure that I am constantly practicing my passe holds.  </a:t>
            </a:r>
          </a:p>
          <a:p>
            <a:pPr marL="0" indent="0">
              <a:buNone/>
            </a:pPr>
            <a:r>
              <a:rPr lang="en-GB"/>
              <a:t>Harry- </a:t>
            </a:r>
            <a:r>
              <a:rPr lang="en-GB" sz="1600"/>
              <a:t>My smart goal is to improve my muscular endurance to the level of being able to train for a full day and not be fatigued afterwards. To do so I will be intensively (but sensibly) following my workout routine. By doing this it will allow to be more resilient and stand out more among other performers.</a:t>
            </a:r>
          </a:p>
        </p:txBody>
      </p:sp>
    </p:spTree>
    <p:extLst>
      <p:ext uri="{BB962C8B-B14F-4D97-AF65-F5344CB8AC3E}">
        <p14:creationId xmlns:p14="http://schemas.microsoft.com/office/powerpoint/2010/main" val="276714980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611B45-C908-6FD8-3B43-55115F69E0C6}"/>
              </a:ext>
            </a:extLst>
          </p:cNvPr>
          <p:cNvSpPr>
            <a:spLocks noGrp="1"/>
          </p:cNvSpPr>
          <p:nvPr>
            <p:ph type="title"/>
          </p:nvPr>
        </p:nvSpPr>
        <p:spPr>
          <a:xfrm>
            <a:off x="1141412" y="327514"/>
            <a:ext cx="9905998" cy="1478570"/>
          </a:xfrm>
        </p:spPr>
        <p:txBody>
          <a:bodyPr/>
          <a:lstStyle/>
          <a:p>
            <a:r>
              <a:rPr lang="cy-GB"/>
              <a:t>Conclusion</a:t>
            </a:r>
            <a:r>
              <a:rPr lang="en-GB"/>
              <a:t> </a:t>
            </a:r>
            <a:endParaRPr lang="en-US"/>
          </a:p>
        </p:txBody>
      </p:sp>
      <p:sp>
        <p:nvSpPr>
          <p:cNvPr id="6" name="TextBox 5">
            <a:extLst>
              <a:ext uri="{FF2B5EF4-FFF2-40B4-BE49-F238E27FC236}">
                <a16:creationId xmlns:a16="http://schemas.microsoft.com/office/drawing/2014/main" id="{72838B73-850A-B47B-72B1-937B0F804F5A}"/>
              </a:ext>
            </a:extLst>
          </p:cNvPr>
          <p:cNvSpPr txBox="1"/>
          <p:nvPr/>
        </p:nvSpPr>
        <p:spPr>
          <a:xfrm>
            <a:off x="1547318" y="2462911"/>
            <a:ext cx="9106529" cy="2246769"/>
          </a:xfrm>
          <a:prstGeom prst="rect">
            <a:avLst/>
          </a:prstGeom>
          <a:noFill/>
        </p:spPr>
        <p:txBody>
          <a:bodyPr wrap="square" lIns="91440" tIns="45720" rIns="91440" bIns="45720" rtlCol="0" anchor="t">
            <a:spAutoFit/>
          </a:bodyPr>
          <a:lstStyle/>
          <a:p>
            <a:r>
              <a:rPr lang="cy-GB" sz="2800"/>
              <a:t>To </a:t>
            </a:r>
            <a:r>
              <a:rPr lang="cy-GB" sz="2800" err="1"/>
              <a:t>conclude</a:t>
            </a:r>
            <a:r>
              <a:rPr lang="cy-GB" sz="2800"/>
              <a:t>, </a:t>
            </a:r>
            <a:r>
              <a:rPr lang="cy-GB" sz="2800" err="1"/>
              <a:t>fitness</a:t>
            </a:r>
            <a:r>
              <a:rPr lang="cy-GB" sz="2800"/>
              <a:t> </a:t>
            </a:r>
            <a:r>
              <a:rPr lang="cy-GB" sz="2800" err="1"/>
              <a:t>in</a:t>
            </a:r>
            <a:r>
              <a:rPr lang="cy-GB" sz="2800"/>
              <a:t> </a:t>
            </a:r>
            <a:r>
              <a:rPr lang="cy-GB" sz="2800" err="1"/>
              <a:t>dance</a:t>
            </a:r>
            <a:r>
              <a:rPr lang="cy-GB" sz="2800"/>
              <a:t> is </a:t>
            </a:r>
            <a:r>
              <a:rPr lang="cy-GB" sz="2800" err="1"/>
              <a:t>important</a:t>
            </a:r>
            <a:r>
              <a:rPr lang="cy-GB" sz="2800"/>
              <a:t> to </a:t>
            </a:r>
            <a:r>
              <a:rPr lang="cy-GB" sz="2800" err="1"/>
              <a:t>ensure</a:t>
            </a:r>
            <a:r>
              <a:rPr lang="cy-GB" sz="2800"/>
              <a:t> a </a:t>
            </a:r>
            <a:r>
              <a:rPr lang="cy-GB" sz="2800" err="1"/>
              <a:t>safe</a:t>
            </a:r>
            <a:r>
              <a:rPr lang="cy-GB" sz="2800"/>
              <a:t> </a:t>
            </a:r>
            <a:r>
              <a:rPr lang="cy-GB" sz="2800" err="1"/>
              <a:t>and</a:t>
            </a:r>
            <a:r>
              <a:rPr lang="cy-GB" sz="2800"/>
              <a:t> </a:t>
            </a:r>
            <a:r>
              <a:rPr lang="cy-GB" sz="2800" err="1"/>
              <a:t>controlled</a:t>
            </a:r>
            <a:r>
              <a:rPr lang="cy-GB" sz="2800"/>
              <a:t> </a:t>
            </a:r>
            <a:r>
              <a:rPr lang="cy-GB" sz="2800" err="1"/>
              <a:t>body</a:t>
            </a:r>
            <a:r>
              <a:rPr lang="cy-GB" sz="2800"/>
              <a:t> </a:t>
            </a:r>
            <a:r>
              <a:rPr lang="cy-GB" sz="2800" err="1"/>
              <a:t>which</a:t>
            </a:r>
            <a:r>
              <a:rPr lang="cy-GB" sz="2800"/>
              <a:t> </a:t>
            </a:r>
            <a:r>
              <a:rPr lang="cy-GB" sz="2800" err="1"/>
              <a:t>in</a:t>
            </a:r>
            <a:r>
              <a:rPr lang="cy-GB" sz="2800"/>
              <a:t> turn </a:t>
            </a:r>
            <a:r>
              <a:rPr lang="cy-GB" sz="2800" err="1"/>
              <a:t>will</a:t>
            </a:r>
            <a:r>
              <a:rPr lang="cy-GB" sz="2800"/>
              <a:t> </a:t>
            </a:r>
            <a:r>
              <a:rPr lang="cy-GB" sz="2800" err="1"/>
              <a:t>benefit</a:t>
            </a:r>
            <a:r>
              <a:rPr lang="cy-GB" sz="2800"/>
              <a:t> </a:t>
            </a:r>
            <a:r>
              <a:rPr lang="cy-GB" sz="2800" err="1"/>
              <a:t>your</a:t>
            </a:r>
            <a:r>
              <a:rPr lang="cy-GB" sz="2800"/>
              <a:t> </a:t>
            </a:r>
            <a:r>
              <a:rPr lang="cy-GB" sz="2800" err="1"/>
              <a:t>dance</a:t>
            </a:r>
            <a:r>
              <a:rPr lang="cy-GB" sz="2800"/>
              <a:t> </a:t>
            </a:r>
            <a:r>
              <a:rPr lang="cy-GB" sz="2800" err="1"/>
              <a:t>and</a:t>
            </a:r>
            <a:r>
              <a:rPr lang="cy-GB" sz="2800"/>
              <a:t> </a:t>
            </a:r>
            <a:r>
              <a:rPr lang="cy-GB" sz="2800" err="1"/>
              <a:t>technique</a:t>
            </a:r>
            <a:r>
              <a:rPr lang="cy-GB" sz="2800"/>
              <a:t>. </a:t>
            </a:r>
            <a:r>
              <a:rPr lang="cy-GB" sz="2800" err="1"/>
              <a:t>These</a:t>
            </a:r>
            <a:r>
              <a:rPr lang="cy-GB" sz="2800"/>
              <a:t> </a:t>
            </a:r>
            <a:r>
              <a:rPr lang="cy-GB" sz="2800" err="1"/>
              <a:t>benefits</a:t>
            </a:r>
            <a:r>
              <a:rPr lang="cy-GB" sz="2800"/>
              <a:t> </a:t>
            </a:r>
            <a:r>
              <a:rPr lang="cy-GB" sz="2800" err="1"/>
              <a:t>include</a:t>
            </a:r>
            <a:r>
              <a:rPr lang="cy-GB" sz="2800"/>
              <a:t> </a:t>
            </a:r>
            <a:r>
              <a:rPr lang="cy-GB" sz="2800" err="1"/>
              <a:t>concentration</a:t>
            </a:r>
            <a:r>
              <a:rPr lang="cy-GB" sz="2800"/>
              <a:t>, </a:t>
            </a:r>
            <a:r>
              <a:rPr lang="cy-GB" sz="2800" err="1"/>
              <a:t>injury</a:t>
            </a:r>
            <a:r>
              <a:rPr lang="cy-GB" sz="2800"/>
              <a:t> </a:t>
            </a:r>
            <a:r>
              <a:rPr lang="cy-GB" sz="2800" err="1"/>
              <a:t>prevention</a:t>
            </a:r>
            <a:r>
              <a:rPr lang="cy-GB" sz="2800"/>
              <a:t>, </a:t>
            </a:r>
            <a:r>
              <a:rPr lang="cy-GB" sz="2800" err="1"/>
              <a:t>flexibility</a:t>
            </a:r>
            <a:r>
              <a:rPr lang="cy-GB" sz="2800"/>
              <a:t>, </a:t>
            </a:r>
            <a:r>
              <a:rPr lang="cy-GB" sz="2800" err="1"/>
              <a:t>strength</a:t>
            </a:r>
            <a:r>
              <a:rPr lang="cy-GB" sz="2800"/>
              <a:t> all of </a:t>
            </a:r>
            <a:r>
              <a:rPr lang="cy-GB" sz="2800" err="1"/>
              <a:t>which</a:t>
            </a:r>
            <a:r>
              <a:rPr lang="cy-GB" sz="2800"/>
              <a:t> </a:t>
            </a:r>
            <a:r>
              <a:rPr lang="cy-GB" sz="2800" err="1"/>
              <a:t>will</a:t>
            </a:r>
            <a:r>
              <a:rPr lang="cy-GB" sz="2800"/>
              <a:t> </a:t>
            </a:r>
            <a:r>
              <a:rPr lang="cy-GB" sz="2800" err="1"/>
              <a:t>allow</a:t>
            </a:r>
            <a:r>
              <a:rPr lang="cy-GB" sz="2800"/>
              <a:t> </a:t>
            </a:r>
            <a:r>
              <a:rPr lang="cy-GB" sz="2800" err="1"/>
              <a:t>your</a:t>
            </a:r>
            <a:r>
              <a:rPr lang="cy-GB" sz="2800"/>
              <a:t> </a:t>
            </a:r>
            <a:r>
              <a:rPr lang="cy-GB" sz="2800" err="1"/>
              <a:t>dance</a:t>
            </a:r>
            <a:r>
              <a:rPr lang="cy-GB" sz="2800"/>
              <a:t> to </a:t>
            </a:r>
            <a:r>
              <a:rPr lang="cy-GB" sz="2800" err="1"/>
              <a:t>reach</a:t>
            </a:r>
            <a:r>
              <a:rPr lang="cy-GB" sz="2800"/>
              <a:t> </a:t>
            </a:r>
            <a:r>
              <a:rPr lang="cy-GB" sz="2800" err="1"/>
              <a:t>it's</a:t>
            </a:r>
            <a:r>
              <a:rPr lang="cy-GB" sz="2800"/>
              <a:t> </a:t>
            </a:r>
            <a:r>
              <a:rPr lang="cy-GB" sz="2800" err="1"/>
              <a:t>full</a:t>
            </a:r>
            <a:r>
              <a:rPr lang="cy-GB" sz="2800"/>
              <a:t> </a:t>
            </a:r>
            <a:r>
              <a:rPr lang="cy-GB" sz="2800" err="1"/>
              <a:t>potential</a:t>
            </a:r>
            <a:r>
              <a:rPr lang="cy-GB" sz="2800"/>
              <a:t>.</a:t>
            </a:r>
            <a:endParaRPr lang="en-US" sz="2800"/>
          </a:p>
        </p:txBody>
      </p:sp>
    </p:spTree>
    <p:extLst>
      <p:ext uri="{BB962C8B-B14F-4D97-AF65-F5344CB8AC3E}">
        <p14:creationId xmlns:p14="http://schemas.microsoft.com/office/powerpoint/2010/main" val="220270639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611B45-C908-6FD8-3B43-55115F69E0C6}"/>
              </a:ext>
            </a:extLst>
          </p:cNvPr>
          <p:cNvSpPr>
            <a:spLocks noGrp="1"/>
          </p:cNvSpPr>
          <p:nvPr>
            <p:ph type="title"/>
          </p:nvPr>
        </p:nvSpPr>
        <p:spPr>
          <a:xfrm>
            <a:off x="1141412" y="327514"/>
            <a:ext cx="9905998" cy="1478570"/>
          </a:xfrm>
        </p:spPr>
        <p:txBody>
          <a:bodyPr/>
          <a:lstStyle/>
          <a:p>
            <a:r>
              <a:rPr lang="en-GB"/>
              <a:t>Reference List and Bibliography </a:t>
            </a:r>
            <a:endParaRPr lang="en-US"/>
          </a:p>
        </p:txBody>
      </p:sp>
      <p:sp>
        <p:nvSpPr>
          <p:cNvPr id="3" name="Content Placeholder 2">
            <a:extLst>
              <a:ext uri="{FF2B5EF4-FFF2-40B4-BE49-F238E27FC236}">
                <a16:creationId xmlns:a16="http://schemas.microsoft.com/office/drawing/2014/main" id="{B5822BA6-73E6-293B-635D-72FA5E619B9B}"/>
              </a:ext>
            </a:extLst>
          </p:cNvPr>
          <p:cNvSpPr>
            <a:spLocks noGrp="1"/>
          </p:cNvSpPr>
          <p:nvPr>
            <p:ph idx="1"/>
          </p:nvPr>
        </p:nvSpPr>
        <p:spPr/>
        <p:txBody>
          <a:bodyPr vert="horz" lIns="91440" tIns="45720" rIns="91440" bIns="45720" rtlCol="0" anchor="t">
            <a:normAutofit/>
          </a:bodyPr>
          <a:lstStyle/>
          <a:p>
            <a:r>
              <a:rPr lang="en-GB"/>
              <a:t>Clarke, F., </a:t>
            </a:r>
            <a:r>
              <a:rPr lang="en-GB" err="1"/>
              <a:t>Koutedakis</a:t>
            </a:r>
            <a:r>
              <a:rPr lang="en-GB"/>
              <a:t>, Y., Wilson, M. and Wyon, M. (2018). Balance in Theatrical Dance Performance: a Systematic Review. Medical Problems of Performing Artists, 33(4), pp.275–285.</a:t>
            </a:r>
            <a:endParaRPr lang="en-US"/>
          </a:p>
          <a:p>
            <a:r>
              <a:rPr lang="en-GB" err="1"/>
              <a:t>Holmér.G</a:t>
            </a:r>
            <a:r>
              <a:rPr lang="en-GB"/>
              <a:t> 1937, </a:t>
            </a:r>
            <a:r>
              <a:rPr lang="en-GB" err="1"/>
              <a:t>Fartlek</a:t>
            </a:r>
            <a:r>
              <a:rPr lang="en-GB"/>
              <a:t> training, Stockholm; Swedish Athletics Board</a:t>
            </a:r>
          </a:p>
          <a:p>
            <a:endParaRPr lang="en-GB">
              <a:latin typeface="Tw Cen MT"/>
              <a:cs typeface="Times New Roman"/>
            </a:endParaRPr>
          </a:p>
        </p:txBody>
      </p:sp>
      <p:sp>
        <p:nvSpPr>
          <p:cNvPr id="4" name="TextBox 3">
            <a:extLst>
              <a:ext uri="{FF2B5EF4-FFF2-40B4-BE49-F238E27FC236}">
                <a16:creationId xmlns:a16="http://schemas.microsoft.com/office/drawing/2014/main" id="{5ED0A0A1-9C70-D4A3-1345-DB5E44CFD01E}"/>
              </a:ext>
            </a:extLst>
          </p:cNvPr>
          <p:cNvSpPr txBox="1"/>
          <p:nvPr/>
        </p:nvSpPr>
        <p:spPr>
          <a:xfrm>
            <a:off x="1379809" y="4129998"/>
            <a:ext cx="8785764" cy="240065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endParaRPr lang="en-GB" sz="1200">
              <a:latin typeface="Times New Roman"/>
              <a:cs typeface="Times New Roman"/>
            </a:endParaRPr>
          </a:p>
          <a:p>
            <a:r>
              <a:rPr lang="en-GB" sz="1200">
                <a:latin typeface="Times New Roman"/>
                <a:cs typeface="Times New Roman"/>
              </a:rPr>
              <a:t>Alvarez, Amanda, et al. “Effects of Using the Dance Aerobic Fitness Test (DAFT) in Training to Improve Cardiovascular Stamina and Endurance in Collegiate Level Dancers.” </a:t>
            </a:r>
            <a:r>
              <a:rPr lang="en-GB" sz="1200" i="1">
                <a:latin typeface="Times New Roman"/>
                <a:cs typeface="Times New Roman"/>
              </a:rPr>
              <a:t>Tamu.edu</a:t>
            </a:r>
            <a:r>
              <a:rPr lang="en-GB" sz="1200">
                <a:latin typeface="Times New Roman"/>
                <a:cs typeface="Times New Roman"/>
              </a:rPr>
              <a:t>, 10 Oct. 2017, oaktrust.library.tamu.edu/handle/1969.1/164516? Accessed 11 Feb. 2026.</a:t>
            </a:r>
            <a:endParaRPr lang="en-GB"/>
          </a:p>
          <a:p>
            <a:r>
              <a:rPr lang="en-GB" sz="1200">
                <a:latin typeface="Times New Roman"/>
                <a:cs typeface="Times New Roman"/>
              </a:rPr>
              <a:t>Manvita </a:t>
            </a:r>
            <a:r>
              <a:rPr lang="en-GB" sz="1200" err="1">
                <a:latin typeface="Times New Roman"/>
                <a:cs typeface="Times New Roman"/>
              </a:rPr>
              <a:t>Tatavarthy</a:t>
            </a:r>
            <a:r>
              <a:rPr lang="en-GB" sz="1200">
                <a:latin typeface="Times New Roman"/>
                <a:cs typeface="Times New Roman"/>
              </a:rPr>
              <a:t>, and Ahmet </a:t>
            </a:r>
            <a:r>
              <a:rPr lang="en-GB" sz="1200" err="1">
                <a:latin typeface="Times New Roman"/>
                <a:cs typeface="Times New Roman"/>
              </a:rPr>
              <a:t>Afşin</a:t>
            </a:r>
            <a:r>
              <a:rPr lang="en-GB" sz="1200">
                <a:latin typeface="Times New Roman"/>
                <a:cs typeface="Times New Roman"/>
              </a:rPr>
              <a:t> Oktay. “Cardiovascular Benefits of Dance as a Unique Form of Exercise: A Literature Review.” </a:t>
            </a:r>
            <a:r>
              <a:rPr lang="en-GB" sz="1200" i="1">
                <a:latin typeface="Times New Roman"/>
                <a:cs typeface="Times New Roman"/>
              </a:rPr>
              <a:t>Heart and Mind</a:t>
            </a:r>
            <a:r>
              <a:rPr lang="en-GB" sz="1200">
                <a:latin typeface="Times New Roman"/>
                <a:cs typeface="Times New Roman"/>
              </a:rPr>
              <a:t>, 10 Jan. 2025, </a:t>
            </a:r>
            <a:r>
              <a:rPr lang="en-GB" sz="1200">
                <a:latin typeface="Times New Roman"/>
                <a:cs typeface="Times New Roman"/>
                <a:hlinkClick r:id="rId2"/>
              </a:rPr>
              <a:t>www.semanticscholar.org/paper/Cardiovascular-Benefits-of-Dance-as-a-Unique-Form-A-Tatavarthy-Oktay/4fe1368e2ac5547035ef9f7323c69e647d029866</a:t>
            </a:r>
            <a:r>
              <a:rPr lang="en-GB" sz="1200">
                <a:latin typeface="Times New Roman"/>
                <a:cs typeface="Times New Roman"/>
              </a:rPr>
              <a:t>, </a:t>
            </a:r>
            <a:r>
              <a:rPr lang="en-GB" sz="1200">
                <a:latin typeface="Times New Roman"/>
                <a:cs typeface="Times New Roman"/>
                <a:hlinkClick r:id="rId3"/>
              </a:rPr>
              <a:t>https://doi.org/10.4103/hm.hm-d-24-00089</a:t>
            </a:r>
            <a:r>
              <a:rPr lang="en-GB" sz="1200">
                <a:latin typeface="Times New Roman"/>
                <a:cs typeface="Times New Roman"/>
              </a:rPr>
              <a:t>. Accessed 2 Feb. 2025.</a:t>
            </a:r>
            <a:endParaRPr lang="en-GB"/>
          </a:p>
          <a:p>
            <a:r>
              <a:rPr lang="en-GB" sz="1200">
                <a:latin typeface="Times New Roman"/>
                <a:cs typeface="Times New Roman"/>
              </a:rPr>
              <a:t>Ngo, Jake K, et al. “Strength and Conditioning in Dance: A Systematic Review and Meta‐Analysis.” </a:t>
            </a:r>
            <a:r>
              <a:rPr lang="en-GB" sz="1200" i="1">
                <a:latin typeface="Times New Roman"/>
                <a:cs typeface="Times New Roman"/>
              </a:rPr>
              <a:t>EJSS/European Journal of Sport Science</a:t>
            </a:r>
            <a:r>
              <a:rPr lang="en-GB" sz="1200">
                <a:latin typeface="Times New Roman"/>
                <a:cs typeface="Times New Roman"/>
              </a:rPr>
              <a:t>, vol. 24, no. 6, 30 Apr. 2024, </a:t>
            </a:r>
            <a:r>
              <a:rPr lang="en-GB" sz="1200">
                <a:latin typeface="Times New Roman"/>
                <a:cs typeface="Times New Roman"/>
                <a:hlinkClick r:id="rId4"/>
              </a:rPr>
              <a:t>https://doi.org/10.1002/ejsc.12111</a:t>
            </a:r>
            <a:r>
              <a:rPr lang="en-GB" sz="1200">
                <a:latin typeface="Times New Roman"/>
                <a:cs typeface="Times New Roman"/>
              </a:rPr>
              <a:t>.</a:t>
            </a:r>
            <a:endParaRPr lang="en-GB"/>
          </a:p>
          <a:p>
            <a:r>
              <a:rPr lang="en-GB" sz="1200">
                <a:latin typeface="Times New Roman"/>
                <a:cs typeface="Times New Roman"/>
              </a:rPr>
              <a:t>Rodrigues-Krause, Josianne, et al. “Effects of Dance Interventions on Cardiovascular Risk with Ageing: Systematic Review and Meta-Analysis.” </a:t>
            </a:r>
            <a:r>
              <a:rPr lang="en-GB" sz="1200" i="1">
                <a:latin typeface="Times New Roman"/>
                <a:cs typeface="Times New Roman"/>
              </a:rPr>
              <a:t>Complementary Therapies in Medicine</a:t>
            </a:r>
            <a:r>
              <a:rPr lang="en-GB" sz="1200">
                <a:latin typeface="Times New Roman"/>
                <a:cs typeface="Times New Roman"/>
              </a:rPr>
              <a:t>, vol. 29, Dec. 2016, pp. 16–28, </a:t>
            </a:r>
            <a:r>
              <a:rPr lang="en-GB" sz="1200">
                <a:latin typeface="Times New Roman"/>
                <a:cs typeface="Times New Roman"/>
                <a:hlinkClick r:id="rId5"/>
              </a:rPr>
              <a:t>www.sciencedirect.com/science/article/abs/pii/S0965229916301406?via%3Dihub</a:t>
            </a:r>
            <a:r>
              <a:rPr lang="en-GB" sz="1200">
                <a:latin typeface="Times New Roman"/>
                <a:cs typeface="Times New Roman"/>
              </a:rPr>
              <a:t>, </a:t>
            </a:r>
            <a:r>
              <a:rPr lang="en-GB" sz="1200">
                <a:latin typeface="Times New Roman"/>
                <a:cs typeface="Times New Roman"/>
                <a:hlinkClick r:id="rId6"/>
              </a:rPr>
              <a:t>https://doi.org/10.1016/j.ctim.2016.09.004</a:t>
            </a:r>
            <a:r>
              <a:rPr lang="en-GB" sz="1200">
                <a:latin typeface="Times New Roman"/>
                <a:cs typeface="Times New Roman"/>
              </a:rPr>
              <a:t>.</a:t>
            </a:r>
            <a:endParaRPr lang="en-GB"/>
          </a:p>
          <a:p>
            <a:pPr algn="l"/>
            <a:endParaRPr lang="en-GB"/>
          </a:p>
        </p:txBody>
      </p:sp>
    </p:spTree>
    <p:extLst>
      <p:ext uri="{BB962C8B-B14F-4D97-AF65-F5344CB8AC3E}">
        <p14:creationId xmlns:p14="http://schemas.microsoft.com/office/powerpoint/2010/main" val="608432398"/>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ircuit">
  <a:themeElements>
    <a:clrScheme name="Circuit">
      <a:dk1>
        <a:sysClr val="windowText" lastClr="000000"/>
      </a:dk1>
      <a:lt1>
        <a:sysClr val="window" lastClr="FFFFFF"/>
      </a:lt1>
      <a:dk2>
        <a:srgbClr val="134770"/>
      </a:dk2>
      <a:lt2>
        <a:srgbClr val="82FFFF"/>
      </a:lt2>
      <a:accent1>
        <a:srgbClr val="9ACD4C"/>
      </a:accent1>
      <a:accent2>
        <a:srgbClr val="FAA93A"/>
      </a:accent2>
      <a:accent3>
        <a:srgbClr val="D35940"/>
      </a:accent3>
      <a:accent4>
        <a:srgbClr val="B258D3"/>
      </a:accent4>
      <a:accent5>
        <a:srgbClr val="63A0CC"/>
      </a:accent5>
      <a:accent6>
        <a:srgbClr val="8AC4A7"/>
      </a:accent6>
      <a:hlink>
        <a:srgbClr val="B8FA56"/>
      </a:hlink>
      <a:folHlink>
        <a:srgbClr val="7AF8CC"/>
      </a:folHlink>
    </a:clrScheme>
    <a:fontScheme name="Circui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ircuit">
      <a:fillStyleLst>
        <a:solidFill>
          <a:schemeClr val="phClr"/>
        </a:solidFill>
        <a:gradFill rotWithShape="1">
          <a:gsLst>
            <a:gs pos="0">
              <a:schemeClr val="phClr">
                <a:tint val="58000"/>
                <a:satMod val="108000"/>
                <a:lumMod val="110000"/>
              </a:schemeClr>
            </a:gs>
            <a:gs pos="100000">
              <a:schemeClr val="phClr">
                <a:tint val="81000"/>
                <a:satMod val="109000"/>
                <a:lumMod val="105000"/>
              </a:schemeClr>
            </a:gs>
          </a:gsLst>
          <a:lin ang="5040000" scaled="0"/>
        </a:gradFill>
        <a:gradFill rotWithShape="1">
          <a:gsLst>
            <a:gs pos="0">
              <a:schemeClr val="phClr">
                <a:tint val="94000"/>
                <a:satMod val="105000"/>
                <a:lumMod val="102000"/>
              </a:schemeClr>
            </a:gs>
            <a:gs pos="100000">
              <a:schemeClr val="phClr">
                <a:shade val="74000"/>
                <a:satMod val="128000"/>
                <a:lumMod val="100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98000"/>
                <a:hueMod val="94000"/>
                <a:satMod val="148000"/>
                <a:lumMod val="150000"/>
              </a:schemeClr>
            </a:gs>
            <a:gs pos="100000">
              <a:schemeClr val="phClr">
                <a:shade val="92000"/>
                <a:hueMod val="104000"/>
                <a:satMod val="140000"/>
                <a:lumMod val="68000"/>
              </a:schemeClr>
            </a:gs>
          </a:gsLst>
          <a:lin ang="5040000" scaled="0"/>
        </a:gradFill>
        <a:blipFill>
          <a:blip xmlns:r="http://schemas.openxmlformats.org/officeDocument/2006/relationships" r:embed="rId1">
            <a:duotone>
              <a:schemeClr val="phClr">
                <a:shade val="88000"/>
                <a:hueMod val="106000"/>
                <a:satMod val="140000"/>
                <a:lumMod val="54000"/>
              </a:schemeClr>
              <a:schemeClr val="phClr">
                <a:tint val="98000"/>
                <a:hueMod val="90000"/>
                <a:satMod val="150000"/>
                <a:lumMod val="160000"/>
              </a:schemeClr>
            </a:duotone>
          </a:blip>
          <a:stretch/>
        </a:blipFill>
      </a:bgFillStyleLst>
    </a:fmtScheme>
  </a:themeElements>
  <a:objectDefaults/>
  <a:extraClrSchemeLst/>
  <a:extLst>
    <a:ext uri="{05A4C25C-085E-4340-85A3-A5531E510DB2}">
      <thm15:themeFamily xmlns:thm15="http://schemas.microsoft.com/office/thememl/2012/main" name="Circuit" id="{0AC2F7E7-15F5-431C-B2A2-456FE929F56C}" vid="{0911B802-464C-4241-8DD9-B60FF88E379F}"/>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10</Slides>
  <Notes>0</Notes>
  <HiddenSlides>0</HiddenSlides>
  <ScaleCrop>false</ScaleCrop>
  <HeadingPairs>
    <vt:vector size="4" baseType="variant">
      <vt:variant>
        <vt:lpstr>Theme</vt:lpstr>
      </vt:variant>
      <vt:variant>
        <vt:i4>1</vt:i4>
      </vt:variant>
      <vt:variant>
        <vt:lpstr>Slide Titles</vt:lpstr>
      </vt:variant>
      <vt:variant>
        <vt:i4>10</vt:i4>
      </vt:variant>
    </vt:vector>
  </HeadingPairs>
  <TitlesOfParts>
    <vt:vector size="11" baseType="lpstr">
      <vt:lpstr>Circuit</vt:lpstr>
      <vt:lpstr>Fitness for Dance</vt:lpstr>
      <vt:lpstr>Cardiovascular Endurance - erin</vt:lpstr>
      <vt:lpstr>Cardiovascular Endurance - erin</vt:lpstr>
      <vt:lpstr>Flexibility - sandy</vt:lpstr>
      <vt:lpstr>Flexibility- sandy</vt:lpstr>
      <vt:lpstr>Balance - lillie </vt:lpstr>
      <vt:lpstr>Muscular Endurance - Harry</vt:lpstr>
      <vt:lpstr>Smart goals</vt:lpstr>
      <vt:lpstr>Conclusion </vt:lpstr>
      <vt:lpstr>Reference List and Bibliography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Fitness for Dance</dc:title>
  <dc:creator>Erin Pennant Davies (2500537)</dc:creator>
  <cp:revision>1</cp:revision>
  <dcterms:created xsi:type="dcterms:W3CDTF">2026-02-08T18:07:35Z</dcterms:created>
  <dcterms:modified xsi:type="dcterms:W3CDTF">2026-02-11T18:32:05Z</dcterms:modified>
</cp:coreProperties>
</file>