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6" r:id="rId2"/>
    <p:sldId id="257" r:id="rId3"/>
    <p:sldId id="264" r:id="rId4"/>
    <p:sldId id="259" r:id="rId5"/>
    <p:sldId id="263" r:id="rId6"/>
    <p:sldId id="266" r:id="rId7"/>
    <p:sldId id="261" r:id="rId8"/>
    <p:sldId id="267"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67EF66-004B-4DCF-92EB-4F2AA75FF899}" v="51" dt="2026-03-13T11:03:44.2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5" d="100"/>
          <a:sy n="65" d="100"/>
        </p:scale>
        <p:origin x="72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 Rafferty" userId="2ee0de71d173facb" providerId="LiveId" clId="{2879BA6B-6605-4ABB-BEF8-980239BADCD0}"/>
    <pc:docChg chg="undo custSel addSld delSld modSld sldOrd addMainMaster delMainMaster">
      <pc:chgData name="Carol Rafferty" userId="2ee0de71d173facb" providerId="LiveId" clId="{2879BA6B-6605-4ABB-BEF8-980239BADCD0}" dt="2026-03-13T11:03:44.247" v="3215"/>
      <pc:docMkLst>
        <pc:docMk/>
      </pc:docMkLst>
      <pc:sldChg chg="addSp delSp modSp new mod modTransition setBg modClrScheme addAnim delAnim modAnim chgLayout">
        <pc:chgData name="Carol Rafferty" userId="2ee0de71d173facb" providerId="LiveId" clId="{2879BA6B-6605-4ABB-BEF8-980239BADCD0}" dt="2026-03-13T11:03:44.247" v="3215"/>
        <pc:sldMkLst>
          <pc:docMk/>
          <pc:sldMk cId="3140936131" sldId="256"/>
        </pc:sldMkLst>
        <pc:spChg chg="mod">
          <ac:chgData name="Carol Rafferty" userId="2ee0de71d173facb" providerId="LiveId" clId="{2879BA6B-6605-4ABB-BEF8-980239BADCD0}" dt="2026-03-10T11:38:25.715" v="2334" actId="20577"/>
          <ac:spMkLst>
            <pc:docMk/>
            <pc:sldMk cId="3140936131" sldId="256"/>
            <ac:spMk id="2" creationId="{E6DA1E52-D406-9919-5A27-08F8E2C5B95F}"/>
          </ac:spMkLst>
        </pc:spChg>
        <pc:spChg chg="mod">
          <ac:chgData name="Carol Rafferty" userId="2ee0de71d173facb" providerId="LiveId" clId="{2879BA6B-6605-4ABB-BEF8-980239BADCD0}" dt="2026-03-10T11:38:50.459" v="2344" actId="20577"/>
          <ac:spMkLst>
            <pc:docMk/>
            <pc:sldMk cId="3140936131" sldId="256"/>
            <ac:spMk id="3" creationId="{D44266B4-E8B9-6DE0-B3F9-C9E37B893E0E}"/>
          </ac:spMkLst>
        </pc:spChg>
        <pc:spChg chg="add">
          <ac:chgData name="Carol Rafferty" userId="2ee0de71d173facb" providerId="LiveId" clId="{2879BA6B-6605-4ABB-BEF8-980239BADCD0}" dt="2026-03-08T21:20:26.182" v="934" actId="26606"/>
          <ac:spMkLst>
            <pc:docMk/>
            <pc:sldMk cId="3140936131" sldId="256"/>
            <ac:spMk id="30" creationId="{421A1E60-9477-4E7A-A6B2-63B329C81A40}"/>
          </ac:spMkLst>
        </pc:spChg>
        <pc:spChg chg="add">
          <ac:chgData name="Carol Rafferty" userId="2ee0de71d173facb" providerId="LiveId" clId="{2879BA6B-6605-4ABB-BEF8-980239BADCD0}" dt="2026-03-08T21:20:26.182" v="934" actId="26606"/>
          <ac:spMkLst>
            <pc:docMk/>
            <pc:sldMk cId="3140936131" sldId="256"/>
            <ac:spMk id="31" creationId="{F518D20D-5F05-49C3-8900-68783F8ACB6F}"/>
          </ac:spMkLst>
        </pc:spChg>
        <pc:spChg chg="add">
          <ac:chgData name="Carol Rafferty" userId="2ee0de71d173facb" providerId="LiveId" clId="{2879BA6B-6605-4ABB-BEF8-980239BADCD0}" dt="2026-03-08T21:20:26.182" v="934" actId="26606"/>
          <ac:spMkLst>
            <pc:docMk/>
            <pc:sldMk cId="3140936131" sldId="256"/>
            <ac:spMk id="32" creationId="{FF50CA5B-2FF8-43D9-B7D8-3BDE1BFD3CF1}"/>
          </ac:spMkLst>
        </pc:spChg>
        <pc:picChg chg="add mod ord">
          <ac:chgData name="Carol Rafferty" userId="2ee0de71d173facb" providerId="LiveId" clId="{2879BA6B-6605-4ABB-BEF8-980239BADCD0}" dt="2026-03-08T21:20:26.182" v="934" actId="26606"/>
          <ac:picMkLst>
            <pc:docMk/>
            <pc:sldMk cId="3140936131" sldId="256"/>
            <ac:picMk id="5" creationId="{121D6589-C65B-4D7A-8C24-54951F74E5D1}"/>
          </ac:picMkLst>
        </pc:picChg>
        <pc:picChg chg="add del mod">
          <ac:chgData name="Carol Rafferty" userId="2ee0de71d173facb" providerId="LiveId" clId="{2879BA6B-6605-4ABB-BEF8-980239BADCD0}" dt="2026-03-13T11:00:47.319" v="3209"/>
          <ac:picMkLst>
            <pc:docMk/>
            <pc:sldMk cId="3140936131" sldId="256"/>
            <ac:picMk id="7" creationId="{371F2C0F-54B1-60A1-083C-8F943A8610F7}"/>
          </ac:picMkLst>
        </pc:picChg>
        <pc:picChg chg="add del mod ord">
          <ac:chgData name="Carol Rafferty" userId="2ee0de71d173facb" providerId="LiveId" clId="{2879BA6B-6605-4ABB-BEF8-980239BADCD0}" dt="2026-03-13T11:01:09.467" v="3210"/>
          <ac:picMkLst>
            <pc:docMk/>
            <pc:sldMk cId="3140936131" sldId="256"/>
            <ac:picMk id="8" creationId="{05B20620-77A3-FE9D-0C21-0F4E765A8C8F}"/>
          </ac:picMkLst>
        </pc:picChg>
        <pc:picChg chg="add del mod">
          <ac:chgData name="Carol Rafferty" userId="2ee0de71d173facb" providerId="LiveId" clId="{2879BA6B-6605-4ABB-BEF8-980239BADCD0}" dt="2026-03-13T11:01:19.649" v="3214"/>
          <ac:picMkLst>
            <pc:docMk/>
            <pc:sldMk cId="3140936131" sldId="256"/>
            <ac:picMk id="9" creationId="{83B627C6-4192-1842-7344-229B0F3075A9}"/>
          </ac:picMkLst>
        </pc:picChg>
        <pc:picChg chg="add del mod ord">
          <ac:chgData name="Carol Rafferty" userId="2ee0de71d173facb" providerId="LiveId" clId="{2879BA6B-6605-4ABB-BEF8-980239BADCD0}" dt="2026-03-13T11:03:44.247" v="3215"/>
          <ac:picMkLst>
            <pc:docMk/>
            <pc:sldMk cId="3140936131" sldId="256"/>
            <ac:picMk id="10" creationId="{47E1CB1E-5F18-7925-CF99-CABC70C9C138}"/>
          </ac:picMkLst>
        </pc:picChg>
        <pc:picChg chg="add mod">
          <ac:chgData name="Carol Rafferty" userId="2ee0de71d173facb" providerId="LiveId" clId="{2879BA6B-6605-4ABB-BEF8-980239BADCD0}" dt="2026-03-13T11:03:44.247" v="3215"/>
          <ac:picMkLst>
            <pc:docMk/>
            <pc:sldMk cId="3140936131" sldId="256"/>
            <ac:picMk id="11" creationId="{61FAB9F6-311F-871F-3C19-726D49199FDD}"/>
          </ac:picMkLst>
        </pc:picChg>
      </pc:sldChg>
      <pc:sldChg chg="addSp delSp modSp new mod ord modTransition setBg modAnim">
        <pc:chgData name="Carol Rafferty" userId="2ee0de71d173facb" providerId="LiveId" clId="{2879BA6B-6605-4ABB-BEF8-980239BADCD0}" dt="2026-03-13T11:03:44.247" v="3215"/>
        <pc:sldMkLst>
          <pc:docMk/>
          <pc:sldMk cId="3985236300" sldId="257"/>
        </pc:sldMkLst>
        <pc:spChg chg="mod">
          <ac:chgData name="Carol Rafferty" userId="2ee0de71d173facb" providerId="LiveId" clId="{2879BA6B-6605-4ABB-BEF8-980239BADCD0}" dt="2026-03-12T20:07:05.098" v="2861" actId="14100"/>
          <ac:spMkLst>
            <pc:docMk/>
            <pc:sldMk cId="3985236300" sldId="257"/>
            <ac:spMk id="2" creationId="{DE929834-9C5F-8616-EE2F-3971A24F609E}"/>
          </ac:spMkLst>
        </pc:spChg>
        <pc:spChg chg="mod">
          <ac:chgData name="Carol Rafferty" userId="2ee0de71d173facb" providerId="LiveId" clId="{2879BA6B-6605-4ABB-BEF8-980239BADCD0}" dt="2026-03-13T10:50:44.979" v="3157" actId="20577"/>
          <ac:spMkLst>
            <pc:docMk/>
            <pc:sldMk cId="3985236300" sldId="257"/>
            <ac:spMk id="4" creationId="{4E698A2C-9BAB-4281-6049-1C9764D62577}"/>
          </ac:spMkLst>
        </pc:spChg>
        <pc:spChg chg="add">
          <ac:chgData name="Carol Rafferty" userId="2ee0de71d173facb" providerId="LiveId" clId="{2879BA6B-6605-4ABB-BEF8-980239BADCD0}" dt="2026-03-08T20:13:34.143" v="83" actId="26606"/>
          <ac:spMkLst>
            <pc:docMk/>
            <pc:sldMk cId="3985236300" sldId="257"/>
            <ac:spMk id="31" creationId="{CD62DB5A-5AA0-4E7E-94AB-AD20F02CA8DF}"/>
          </ac:spMkLst>
        </pc:spChg>
        <pc:spChg chg="add">
          <ac:chgData name="Carol Rafferty" userId="2ee0de71d173facb" providerId="LiveId" clId="{2879BA6B-6605-4ABB-BEF8-980239BADCD0}" dt="2026-03-08T20:13:34.143" v="83" actId="26606"/>
          <ac:spMkLst>
            <pc:docMk/>
            <pc:sldMk cId="3985236300" sldId="257"/>
            <ac:spMk id="32" creationId="{0F086ECE-EF43-4B07-9DD0-59679471A067}"/>
          </ac:spMkLst>
        </pc:spChg>
        <pc:spChg chg="add">
          <ac:chgData name="Carol Rafferty" userId="2ee0de71d173facb" providerId="LiveId" clId="{2879BA6B-6605-4ABB-BEF8-980239BADCD0}" dt="2026-03-08T20:13:34.143" v="83" actId="26606"/>
          <ac:spMkLst>
            <pc:docMk/>
            <pc:sldMk cId="3985236300" sldId="257"/>
            <ac:spMk id="33" creationId="{5DB84597-3185-4C7A-A2CB-6413E167EE86}"/>
          </ac:spMkLst>
        </pc:spChg>
        <pc:spChg chg="add">
          <ac:chgData name="Carol Rafferty" userId="2ee0de71d173facb" providerId="LiveId" clId="{2879BA6B-6605-4ABB-BEF8-980239BADCD0}" dt="2026-03-08T20:13:34.143" v="83" actId="26606"/>
          <ac:spMkLst>
            <pc:docMk/>
            <pc:sldMk cId="3985236300" sldId="257"/>
            <ac:spMk id="34" creationId="{A80A97F9-87C9-4710-B480-406EA55C9EC8}"/>
          </ac:spMkLst>
        </pc:spChg>
        <pc:spChg chg="add">
          <ac:chgData name="Carol Rafferty" userId="2ee0de71d173facb" providerId="LiveId" clId="{2879BA6B-6605-4ABB-BEF8-980239BADCD0}" dt="2026-03-08T20:13:34.143" v="83" actId="26606"/>
          <ac:spMkLst>
            <pc:docMk/>
            <pc:sldMk cId="3985236300" sldId="257"/>
            <ac:spMk id="35" creationId="{6D6F0AC2-F229-46DE-A0A2-5CB386CE9014}"/>
          </ac:spMkLst>
        </pc:spChg>
        <pc:spChg chg="add">
          <ac:chgData name="Carol Rafferty" userId="2ee0de71d173facb" providerId="LiveId" clId="{2879BA6B-6605-4ABB-BEF8-980239BADCD0}" dt="2026-03-08T20:13:34.143" v="83" actId="26606"/>
          <ac:spMkLst>
            <pc:docMk/>
            <pc:sldMk cId="3985236300" sldId="257"/>
            <ac:spMk id="36" creationId="{6988DF46-BB01-4433-86D4-321BC88CE323}"/>
          </ac:spMkLst>
        </pc:spChg>
        <pc:picChg chg="add mod ord">
          <ac:chgData name="Carol Rafferty" userId="2ee0de71d173facb" providerId="LiveId" clId="{2879BA6B-6605-4ABB-BEF8-980239BADCD0}" dt="2026-03-08T20:13:34.143" v="83" actId="26606"/>
          <ac:picMkLst>
            <pc:docMk/>
            <pc:sldMk cId="3985236300" sldId="257"/>
            <ac:picMk id="6" creationId="{AE9ED040-74A9-1729-94D6-7AC5BA1A36E2}"/>
          </ac:picMkLst>
        </pc:picChg>
        <pc:picChg chg="add del mod">
          <ac:chgData name="Carol Rafferty" userId="2ee0de71d173facb" providerId="LiveId" clId="{2879BA6B-6605-4ABB-BEF8-980239BADCD0}" dt="2026-03-13T11:00:47.319" v="3209"/>
          <ac:picMkLst>
            <pc:docMk/>
            <pc:sldMk cId="3985236300" sldId="257"/>
            <ac:picMk id="7" creationId="{873AC0A5-94DB-07E0-A611-BB6D1DA7EB66}"/>
          </ac:picMkLst>
        </pc:picChg>
        <pc:picChg chg="add del mod ord">
          <ac:chgData name="Carol Rafferty" userId="2ee0de71d173facb" providerId="LiveId" clId="{2879BA6B-6605-4ABB-BEF8-980239BADCD0}" dt="2026-03-13T11:01:09.467" v="3210"/>
          <ac:picMkLst>
            <pc:docMk/>
            <pc:sldMk cId="3985236300" sldId="257"/>
            <ac:picMk id="9" creationId="{54957E03-3B67-990B-541A-CE7759EFFBA0}"/>
          </ac:picMkLst>
        </pc:picChg>
        <pc:picChg chg="add del mod">
          <ac:chgData name="Carol Rafferty" userId="2ee0de71d173facb" providerId="LiveId" clId="{2879BA6B-6605-4ABB-BEF8-980239BADCD0}" dt="2026-03-13T11:01:19.649" v="3214"/>
          <ac:picMkLst>
            <pc:docMk/>
            <pc:sldMk cId="3985236300" sldId="257"/>
            <ac:picMk id="10" creationId="{0E14BEF2-1E3B-4D13-5A77-D7E04AD4DCF9}"/>
          </ac:picMkLst>
        </pc:picChg>
        <pc:picChg chg="add del mod ord">
          <ac:chgData name="Carol Rafferty" userId="2ee0de71d173facb" providerId="LiveId" clId="{2879BA6B-6605-4ABB-BEF8-980239BADCD0}" dt="2026-03-13T11:03:44.247" v="3215"/>
          <ac:picMkLst>
            <pc:docMk/>
            <pc:sldMk cId="3985236300" sldId="257"/>
            <ac:picMk id="11" creationId="{56A9126E-9734-6D01-8E25-A77A4F7DA3E1}"/>
          </ac:picMkLst>
        </pc:picChg>
        <pc:picChg chg="add mod">
          <ac:chgData name="Carol Rafferty" userId="2ee0de71d173facb" providerId="LiveId" clId="{2879BA6B-6605-4ABB-BEF8-980239BADCD0}" dt="2026-03-13T11:03:44.247" v="3215"/>
          <ac:picMkLst>
            <pc:docMk/>
            <pc:sldMk cId="3985236300" sldId="257"/>
            <ac:picMk id="12" creationId="{74451BB2-55FB-A696-9A7E-0C6FC8D1FAD3}"/>
          </ac:picMkLst>
        </pc:picChg>
      </pc:sldChg>
      <pc:sldChg chg="addSp delSp modSp new mod modTransition setBg modAnim">
        <pc:chgData name="Carol Rafferty" userId="2ee0de71d173facb" providerId="LiveId" clId="{2879BA6B-6605-4ABB-BEF8-980239BADCD0}" dt="2026-03-13T11:03:44.247" v="3215"/>
        <pc:sldMkLst>
          <pc:docMk/>
          <pc:sldMk cId="3751420038" sldId="259"/>
        </pc:sldMkLst>
        <pc:spChg chg="del mod">
          <ac:chgData name="Carol Rafferty" userId="2ee0de71d173facb" providerId="LiveId" clId="{2879BA6B-6605-4ABB-BEF8-980239BADCD0}" dt="2026-03-12T20:04:42.749" v="2846"/>
          <ac:spMkLst>
            <pc:docMk/>
            <pc:sldMk cId="3751420038" sldId="259"/>
            <ac:spMk id="2" creationId="{9C2F1877-D0D2-86C4-0762-9EC5ECE0D8B0}"/>
          </ac:spMkLst>
        </pc:spChg>
        <pc:spChg chg="add mod">
          <ac:chgData name="Carol Rafferty" userId="2ee0de71d173facb" providerId="LiveId" clId="{2879BA6B-6605-4ABB-BEF8-980239BADCD0}" dt="2026-03-12T20:08:01.270" v="2865" actId="113"/>
          <ac:spMkLst>
            <pc:docMk/>
            <pc:sldMk cId="3751420038" sldId="259"/>
            <ac:spMk id="3" creationId="{9BA33231-19F4-47E4-CF84-AFBC8CE0FB75}"/>
          </ac:spMkLst>
        </pc:spChg>
        <pc:spChg chg="mod">
          <ac:chgData name="Carol Rafferty" userId="2ee0de71d173facb" providerId="LiveId" clId="{2879BA6B-6605-4ABB-BEF8-980239BADCD0}" dt="2026-03-13T10:51:34.046" v="3196" actId="20577"/>
          <ac:spMkLst>
            <pc:docMk/>
            <pc:sldMk cId="3751420038" sldId="259"/>
            <ac:spMk id="4" creationId="{13783F99-FA59-8C42-4481-5F1B06630E83}"/>
          </ac:spMkLst>
        </pc:spChg>
        <pc:spChg chg="add">
          <ac:chgData name="Carol Rafferty" userId="2ee0de71d173facb" providerId="LiveId" clId="{2879BA6B-6605-4ABB-BEF8-980239BADCD0}" dt="2026-03-08T20:52:42.651" v="219" actId="26606"/>
          <ac:spMkLst>
            <pc:docMk/>
            <pc:sldMk cId="3751420038" sldId="259"/>
            <ac:spMk id="11" creationId="{CD62DB5A-5AA0-4E7E-94AB-AD20F02CA8DF}"/>
          </ac:spMkLst>
        </pc:spChg>
        <pc:spChg chg="add">
          <ac:chgData name="Carol Rafferty" userId="2ee0de71d173facb" providerId="LiveId" clId="{2879BA6B-6605-4ABB-BEF8-980239BADCD0}" dt="2026-03-08T20:52:42.651" v="219" actId="26606"/>
          <ac:spMkLst>
            <pc:docMk/>
            <pc:sldMk cId="3751420038" sldId="259"/>
            <ac:spMk id="13" creationId="{0F086ECE-EF43-4B07-9DD0-59679471A067}"/>
          </ac:spMkLst>
        </pc:spChg>
        <pc:spChg chg="add">
          <ac:chgData name="Carol Rafferty" userId="2ee0de71d173facb" providerId="LiveId" clId="{2879BA6B-6605-4ABB-BEF8-980239BADCD0}" dt="2026-03-08T20:52:42.651" v="219" actId="26606"/>
          <ac:spMkLst>
            <pc:docMk/>
            <pc:sldMk cId="3751420038" sldId="259"/>
            <ac:spMk id="15" creationId="{3CE74505-85B7-4C6D-8066-30E306CB80D0}"/>
          </ac:spMkLst>
        </pc:spChg>
        <pc:spChg chg="add">
          <ac:chgData name="Carol Rafferty" userId="2ee0de71d173facb" providerId="LiveId" clId="{2879BA6B-6605-4ABB-BEF8-980239BADCD0}" dt="2026-03-08T20:52:42.651" v="219" actId="26606"/>
          <ac:spMkLst>
            <pc:docMk/>
            <pc:sldMk cId="3751420038" sldId="259"/>
            <ac:spMk id="17" creationId="{A80A97F9-87C9-4710-B480-406EA55C9EC8}"/>
          </ac:spMkLst>
        </pc:spChg>
        <pc:spChg chg="add">
          <ac:chgData name="Carol Rafferty" userId="2ee0de71d173facb" providerId="LiveId" clId="{2879BA6B-6605-4ABB-BEF8-980239BADCD0}" dt="2026-03-08T20:52:42.651" v="219" actId="26606"/>
          <ac:spMkLst>
            <pc:docMk/>
            <pc:sldMk cId="3751420038" sldId="259"/>
            <ac:spMk id="19" creationId="{6D6F0AC2-F229-46DE-A0A2-5CB386CE9014}"/>
          </ac:spMkLst>
        </pc:spChg>
        <pc:spChg chg="add">
          <ac:chgData name="Carol Rafferty" userId="2ee0de71d173facb" providerId="LiveId" clId="{2879BA6B-6605-4ABB-BEF8-980239BADCD0}" dt="2026-03-08T20:52:42.651" v="219" actId="26606"/>
          <ac:spMkLst>
            <pc:docMk/>
            <pc:sldMk cId="3751420038" sldId="259"/>
            <ac:spMk id="21" creationId="{6988DF46-BB01-4433-86D4-321BC88CE323}"/>
          </ac:spMkLst>
        </pc:spChg>
        <pc:picChg chg="add del mod">
          <ac:chgData name="Carol Rafferty" userId="2ee0de71d173facb" providerId="LiveId" clId="{2879BA6B-6605-4ABB-BEF8-980239BADCD0}" dt="2026-03-13T11:00:47.319" v="3209"/>
          <ac:picMkLst>
            <pc:docMk/>
            <pc:sldMk cId="3751420038" sldId="259"/>
            <ac:picMk id="5" creationId="{8A34BC2C-8E4B-6E98-B5F5-DE09732FD1B2}"/>
          </ac:picMkLst>
        </pc:picChg>
        <pc:picChg chg="add mod ord">
          <ac:chgData name="Carol Rafferty" userId="2ee0de71d173facb" providerId="LiveId" clId="{2879BA6B-6605-4ABB-BEF8-980239BADCD0}" dt="2026-03-08T20:53:04.569" v="222" actId="14100"/>
          <ac:picMkLst>
            <pc:docMk/>
            <pc:sldMk cId="3751420038" sldId="259"/>
            <ac:picMk id="6" creationId="{E5B8C026-B918-FFA8-33F6-D58BBCC60506}"/>
          </ac:picMkLst>
        </pc:picChg>
        <pc:picChg chg="add del mod ord">
          <ac:chgData name="Carol Rafferty" userId="2ee0de71d173facb" providerId="LiveId" clId="{2879BA6B-6605-4ABB-BEF8-980239BADCD0}" dt="2026-03-13T11:03:44.247" v="3215"/>
          <ac:picMkLst>
            <pc:docMk/>
            <pc:sldMk cId="3751420038" sldId="259"/>
            <ac:picMk id="9" creationId="{668D4A79-32FE-C58D-E5FC-AAA3E49055EA}"/>
          </ac:picMkLst>
        </pc:picChg>
        <pc:picChg chg="add mod">
          <ac:chgData name="Carol Rafferty" userId="2ee0de71d173facb" providerId="LiveId" clId="{2879BA6B-6605-4ABB-BEF8-980239BADCD0}" dt="2026-03-13T11:03:44.247" v="3215"/>
          <ac:picMkLst>
            <pc:docMk/>
            <pc:sldMk cId="3751420038" sldId="259"/>
            <ac:picMk id="10" creationId="{0BB32531-4507-BC61-A999-24729B120CD8}"/>
          </ac:picMkLst>
        </pc:picChg>
      </pc:sldChg>
      <pc:sldChg chg="addSp modSp new mod modTransition">
        <pc:chgData name="Carol Rafferty" userId="2ee0de71d173facb" providerId="LiveId" clId="{2879BA6B-6605-4ABB-BEF8-980239BADCD0}" dt="2026-03-13T11:03:44.247" v="3215"/>
        <pc:sldMkLst>
          <pc:docMk/>
          <pc:sldMk cId="3784202303" sldId="261"/>
        </pc:sldMkLst>
        <pc:spChg chg="mod">
          <ac:chgData name="Carol Rafferty" userId="2ee0de71d173facb" providerId="LiveId" clId="{2879BA6B-6605-4ABB-BEF8-980239BADCD0}" dt="2026-03-08T21:14:39.154" v="856" actId="14100"/>
          <ac:spMkLst>
            <pc:docMk/>
            <pc:sldMk cId="3784202303" sldId="261"/>
            <ac:spMk id="2" creationId="{96E1360D-2CAF-D536-420B-D2F04E81A094}"/>
          </ac:spMkLst>
        </pc:spChg>
        <pc:spChg chg="mod">
          <ac:chgData name="Carol Rafferty" userId="2ee0de71d173facb" providerId="LiveId" clId="{2879BA6B-6605-4ABB-BEF8-980239BADCD0}" dt="2026-03-12T20:34:03.846" v="2884" actId="14100"/>
          <ac:spMkLst>
            <pc:docMk/>
            <pc:sldMk cId="3784202303" sldId="261"/>
            <ac:spMk id="3" creationId="{0C211841-E930-82F2-D86C-09F375DEBCC5}"/>
          </ac:spMkLst>
        </pc:spChg>
        <pc:picChg chg="add mod">
          <ac:chgData name="Carol Rafferty" userId="2ee0de71d173facb" providerId="LiveId" clId="{2879BA6B-6605-4ABB-BEF8-980239BADCD0}" dt="2026-03-13T11:03:44.247" v="3215"/>
          <ac:picMkLst>
            <pc:docMk/>
            <pc:sldMk cId="3784202303" sldId="261"/>
            <ac:picMk id="5" creationId="{17F4371C-BCCE-5DE8-DFAE-8DD320D397AF}"/>
          </ac:picMkLst>
        </pc:picChg>
      </pc:sldChg>
      <pc:sldChg chg="addSp modSp new mod modTransition">
        <pc:chgData name="Carol Rafferty" userId="2ee0de71d173facb" providerId="LiveId" clId="{2879BA6B-6605-4ABB-BEF8-980239BADCD0}" dt="2026-03-13T11:03:44.247" v="3215"/>
        <pc:sldMkLst>
          <pc:docMk/>
          <pc:sldMk cId="4105765445" sldId="262"/>
        </pc:sldMkLst>
        <pc:spChg chg="mod">
          <ac:chgData name="Carol Rafferty" userId="2ee0de71d173facb" providerId="LiveId" clId="{2879BA6B-6605-4ABB-BEF8-980239BADCD0}" dt="2026-03-12T20:11:13.365" v="2874" actId="27636"/>
          <ac:spMkLst>
            <pc:docMk/>
            <pc:sldMk cId="4105765445" sldId="262"/>
            <ac:spMk id="2" creationId="{7C0B0723-97AA-EBE0-1A3E-6F6ED277B112}"/>
          </ac:spMkLst>
        </pc:spChg>
        <pc:spChg chg="mod">
          <ac:chgData name="Carol Rafferty" userId="2ee0de71d173facb" providerId="LiveId" clId="{2879BA6B-6605-4ABB-BEF8-980239BADCD0}" dt="2026-03-12T21:23:01.021" v="2923" actId="27636"/>
          <ac:spMkLst>
            <pc:docMk/>
            <pc:sldMk cId="4105765445" sldId="262"/>
            <ac:spMk id="3" creationId="{B866E054-1F10-6C8E-EDC0-6A3B135BB320}"/>
          </ac:spMkLst>
        </pc:spChg>
        <pc:picChg chg="add mod">
          <ac:chgData name="Carol Rafferty" userId="2ee0de71d173facb" providerId="LiveId" clId="{2879BA6B-6605-4ABB-BEF8-980239BADCD0}" dt="2026-03-13T11:03:44.247" v="3215"/>
          <ac:picMkLst>
            <pc:docMk/>
            <pc:sldMk cId="4105765445" sldId="262"/>
            <ac:picMk id="5" creationId="{C0B31B7D-D560-50C5-4B89-B5C1B1010595}"/>
          </ac:picMkLst>
        </pc:picChg>
      </pc:sldChg>
      <pc:sldChg chg="addSp modSp new mod modTransition">
        <pc:chgData name="Carol Rafferty" userId="2ee0de71d173facb" providerId="LiveId" clId="{2879BA6B-6605-4ABB-BEF8-980239BADCD0}" dt="2026-03-13T11:03:44.247" v="3215"/>
        <pc:sldMkLst>
          <pc:docMk/>
          <pc:sldMk cId="3315943808" sldId="263"/>
        </pc:sldMkLst>
        <pc:spChg chg="mod">
          <ac:chgData name="Carol Rafferty" userId="2ee0de71d173facb" providerId="LiveId" clId="{2879BA6B-6605-4ABB-BEF8-980239BADCD0}" dt="2026-03-12T20:05:49.721" v="2856" actId="14100"/>
          <ac:spMkLst>
            <pc:docMk/>
            <pc:sldMk cId="3315943808" sldId="263"/>
            <ac:spMk id="2" creationId="{1CDD605C-48D6-E03F-1477-A0C5F1347D60}"/>
          </ac:spMkLst>
        </pc:spChg>
        <pc:spChg chg="mod">
          <ac:chgData name="Carol Rafferty" userId="2ee0de71d173facb" providerId="LiveId" clId="{2879BA6B-6605-4ABB-BEF8-980239BADCD0}" dt="2026-03-13T10:44:07.489" v="3093" actId="20577"/>
          <ac:spMkLst>
            <pc:docMk/>
            <pc:sldMk cId="3315943808" sldId="263"/>
            <ac:spMk id="3" creationId="{ED898B5D-9C83-AE0D-8652-7B599EA9372E}"/>
          </ac:spMkLst>
        </pc:spChg>
        <pc:picChg chg="add mod">
          <ac:chgData name="Carol Rafferty" userId="2ee0de71d173facb" providerId="LiveId" clId="{2879BA6B-6605-4ABB-BEF8-980239BADCD0}" dt="2026-03-13T11:03:44.247" v="3215"/>
          <ac:picMkLst>
            <pc:docMk/>
            <pc:sldMk cId="3315943808" sldId="263"/>
            <ac:picMk id="5" creationId="{2F8BAC6B-50FF-E5CF-745A-D0A80A0CD1F1}"/>
          </ac:picMkLst>
        </pc:picChg>
      </pc:sldChg>
      <pc:sldChg chg="addSp delSp modSp new mod modTransition modAnim">
        <pc:chgData name="Carol Rafferty" userId="2ee0de71d173facb" providerId="LiveId" clId="{2879BA6B-6605-4ABB-BEF8-980239BADCD0}" dt="2026-03-13T11:03:44.247" v="3215"/>
        <pc:sldMkLst>
          <pc:docMk/>
          <pc:sldMk cId="1954138297" sldId="264"/>
        </pc:sldMkLst>
        <pc:spChg chg="mod">
          <ac:chgData name="Carol Rafferty" userId="2ee0de71d173facb" providerId="LiveId" clId="{2879BA6B-6605-4ABB-BEF8-980239BADCD0}" dt="2026-03-13T10:23:59.371" v="2936" actId="1076"/>
          <ac:spMkLst>
            <pc:docMk/>
            <pc:sldMk cId="1954138297" sldId="264"/>
            <ac:spMk id="2" creationId="{8323E7B5-6D6D-EB39-AFE1-671482F64F35}"/>
          </ac:spMkLst>
        </pc:spChg>
        <pc:spChg chg="add mod">
          <ac:chgData name="Carol Rafferty" userId="2ee0de71d173facb" providerId="LiveId" clId="{2879BA6B-6605-4ABB-BEF8-980239BADCD0}" dt="2026-03-13T10:23:42.523" v="2932" actId="20577"/>
          <ac:spMkLst>
            <pc:docMk/>
            <pc:sldMk cId="1954138297" sldId="264"/>
            <ac:spMk id="6" creationId="{067CA3F9-CBD0-CCAF-DC64-BA18631E5AFD}"/>
          </ac:spMkLst>
        </pc:spChg>
        <pc:picChg chg="add del mod">
          <ac:chgData name="Carol Rafferty" userId="2ee0de71d173facb" providerId="LiveId" clId="{2879BA6B-6605-4ABB-BEF8-980239BADCD0}" dt="2026-03-13T11:00:47.319" v="3209"/>
          <ac:picMkLst>
            <pc:docMk/>
            <pc:sldMk cId="1954138297" sldId="264"/>
            <ac:picMk id="4" creationId="{8642E8C2-A886-CE7E-5226-53B2F277AA8E}"/>
          </ac:picMkLst>
        </pc:picChg>
        <pc:picChg chg="add del mod ord">
          <ac:chgData name="Carol Rafferty" userId="2ee0de71d173facb" providerId="LiveId" clId="{2879BA6B-6605-4ABB-BEF8-980239BADCD0}" dt="2026-03-13T11:01:09.467" v="3210"/>
          <ac:picMkLst>
            <pc:docMk/>
            <pc:sldMk cId="1954138297" sldId="264"/>
            <ac:picMk id="7" creationId="{E1A8F447-D965-AFD4-DF8C-B0477E6057FC}"/>
          </ac:picMkLst>
        </pc:picChg>
        <pc:picChg chg="add del mod">
          <ac:chgData name="Carol Rafferty" userId="2ee0de71d173facb" providerId="LiveId" clId="{2879BA6B-6605-4ABB-BEF8-980239BADCD0}" dt="2026-03-13T11:01:19.649" v="3214"/>
          <ac:picMkLst>
            <pc:docMk/>
            <pc:sldMk cId="1954138297" sldId="264"/>
            <ac:picMk id="8" creationId="{F861D5B7-974B-F39B-1505-44C2C4847CC8}"/>
          </ac:picMkLst>
        </pc:picChg>
        <pc:picChg chg="add del mod ord">
          <ac:chgData name="Carol Rafferty" userId="2ee0de71d173facb" providerId="LiveId" clId="{2879BA6B-6605-4ABB-BEF8-980239BADCD0}" dt="2026-03-13T11:03:44.247" v="3215"/>
          <ac:picMkLst>
            <pc:docMk/>
            <pc:sldMk cId="1954138297" sldId="264"/>
            <ac:picMk id="11" creationId="{A340E696-A76A-ED0B-A2C2-5515891711FA}"/>
          </ac:picMkLst>
        </pc:picChg>
        <pc:picChg chg="add mod">
          <ac:chgData name="Carol Rafferty" userId="2ee0de71d173facb" providerId="LiveId" clId="{2879BA6B-6605-4ABB-BEF8-980239BADCD0}" dt="2026-03-13T11:03:44.247" v="3215"/>
          <ac:picMkLst>
            <pc:docMk/>
            <pc:sldMk cId="1954138297" sldId="264"/>
            <ac:picMk id="12" creationId="{5DABA384-9BFD-F098-3C05-996FAC118FCF}"/>
          </ac:picMkLst>
        </pc:picChg>
      </pc:sldChg>
      <pc:sldChg chg="addSp delSp modSp new del mod ord">
        <pc:chgData name="Carol Rafferty" userId="2ee0de71d173facb" providerId="LiveId" clId="{2879BA6B-6605-4ABB-BEF8-980239BADCD0}" dt="2026-03-12T20:54:44.192" v="2901" actId="47"/>
        <pc:sldMkLst>
          <pc:docMk/>
          <pc:sldMk cId="2630496540" sldId="265"/>
        </pc:sldMkLst>
        <pc:spChg chg="mod">
          <ac:chgData name="Carol Rafferty" userId="2ee0de71d173facb" providerId="LiveId" clId="{2879BA6B-6605-4ABB-BEF8-980239BADCD0}" dt="2026-03-12T20:54:40.912" v="2900" actId="20577"/>
          <ac:spMkLst>
            <pc:docMk/>
            <pc:sldMk cId="2630496540" sldId="265"/>
            <ac:spMk id="4" creationId="{461B2726-D3D0-9A8C-7CC4-2E05BBEA0F06}"/>
          </ac:spMkLst>
        </pc:spChg>
        <pc:spChg chg="add mod">
          <ac:chgData name="Carol Rafferty" userId="2ee0de71d173facb" providerId="LiveId" clId="{2879BA6B-6605-4ABB-BEF8-980239BADCD0}" dt="2026-03-12T20:54:38.559" v="2899" actId="478"/>
          <ac:spMkLst>
            <pc:docMk/>
            <pc:sldMk cId="2630496540" sldId="265"/>
            <ac:spMk id="5" creationId="{FBF36E42-8CBE-5FC4-C029-BE599782D382}"/>
          </ac:spMkLst>
        </pc:spChg>
        <pc:picChg chg="add del mod">
          <ac:chgData name="Carol Rafferty" userId="2ee0de71d173facb" providerId="LiveId" clId="{2879BA6B-6605-4ABB-BEF8-980239BADCD0}" dt="2026-03-12T20:54:38.559" v="2899" actId="478"/>
          <ac:picMkLst>
            <pc:docMk/>
            <pc:sldMk cId="2630496540" sldId="265"/>
            <ac:picMk id="6" creationId="{EF61CDB1-57E1-B3FC-AC47-B39C4606AF5A}"/>
          </ac:picMkLst>
        </pc:picChg>
      </pc:sldChg>
      <pc:sldChg chg="addSp modSp new mod ord modTransition">
        <pc:chgData name="Carol Rafferty" userId="2ee0de71d173facb" providerId="LiveId" clId="{2879BA6B-6605-4ABB-BEF8-980239BADCD0}" dt="2026-03-13T11:03:44.247" v="3215"/>
        <pc:sldMkLst>
          <pc:docMk/>
          <pc:sldMk cId="1308452410" sldId="266"/>
        </pc:sldMkLst>
        <pc:spChg chg="mod">
          <ac:chgData name="Carol Rafferty" userId="2ee0de71d173facb" providerId="LiveId" clId="{2879BA6B-6605-4ABB-BEF8-980239BADCD0}" dt="2026-03-12T20:34:48.647" v="2898"/>
          <ac:spMkLst>
            <pc:docMk/>
            <pc:sldMk cId="1308452410" sldId="266"/>
            <ac:spMk id="2" creationId="{E3823718-6902-9BEE-9420-44700EE0262E}"/>
          </ac:spMkLst>
        </pc:spChg>
        <pc:spChg chg="mod">
          <ac:chgData name="Carol Rafferty" userId="2ee0de71d173facb" providerId="LiveId" clId="{2879BA6B-6605-4ABB-BEF8-980239BADCD0}" dt="2026-03-13T10:50:04.966" v="3136" actId="20577"/>
          <ac:spMkLst>
            <pc:docMk/>
            <pc:sldMk cId="1308452410" sldId="266"/>
            <ac:spMk id="3" creationId="{C99904C5-8596-D39E-C351-EB65E846EDDB}"/>
          </ac:spMkLst>
        </pc:spChg>
        <pc:picChg chg="add mod">
          <ac:chgData name="Carol Rafferty" userId="2ee0de71d173facb" providerId="LiveId" clId="{2879BA6B-6605-4ABB-BEF8-980239BADCD0}" dt="2026-03-13T11:03:44.247" v="3215"/>
          <ac:picMkLst>
            <pc:docMk/>
            <pc:sldMk cId="1308452410" sldId="266"/>
            <ac:picMk id="5" creationId="{755EB513-89F7-5F1B-D2C3-A92BE832C8CF}"/>
          </ac:picMkLst>
        </pc:picChg>
      </pc:sldChg>
      <pc:sldChg chg="addSp modSp new mod ord modTransition">
        <pc:chgData name="Carol Rafferty" userId="2ee0de71d173facb" providerId="LiveId" clId="{2879BA6B-6605-4ABB-BEF8-980239BADCD0}" dt="2026-03-13T11:03:44.247" v="3215"/>
        <pc:sldMkLst>
          <pc:docMk/>
          <pc:sldMk cId="3968560336" sldId="267"/>
        </pc:sldMkLst>
        <pc:spChg chg="mod">
          <ac:chgData name="Carol Rafferty" userId="2ee0de71d173facb" providerId="LiveId" clId="{2879BA6B-6605-4ABB-BEF8-980239BADCD0}" dt="2026-03-10T12:33:03.025" v="2604" actId="2711"/>
          <ac:spMkLst>
            <pc:docMk/>
            <pc:sldMk cId="3968560336" sldId="267"/>
            <ac:spMk id="2" creationId="{02AA867F-3549-CF08-305C-23BDB3442D96}"/>
          </ac:spMkLst>
        </pc:spChg>
        <pc:spChg chg="mod">
          <ac:chgData name="Carol Rafferty" userId="2ee0de71d173facb" providerId="LiveId" clId="{2879BA6B-6605-4ABB-BEF8-980239BADCD0}" dt="2026-03-13T10:55:37.160" v="3203" actId="20577"/>
          <ac:spMkLst>
            <pc:docMk/>
            <pc:sldMk cId="3968560336" sldId="267"/>
            <ac:spMk id="3" creationId="{AC568EF9-0416-D327-E259-46D0E1369883}"/>
          </ac:spMkLst>
        </pc:spChg>
        <pc:picChg chg="add mod">
          <ac:chgData name="Carol Rafferty" userId="2ee0de71d173facb" providerId="LiveId" clId="{2879BA6B-6605-4ABB-BEF8-980239BADCD0}" dt="2026-03-13T11:03:44.247" v="3215"/>
          <ac:picMkLst>
            <pc:docMk/>
            <pc:sldMk cId="3968560336" sldId="267"/>
            <ac:picMk id="5" creationId="{CAAF6E2D-3E20-68C2-4F47-E624E76376ED}"/>
          </ac:picMkLst>
        </pc:picChg>
      </pc:sldChg>
      <pc:sldMasterChg chg="add addSldLayout">
        <pc:chgData name="Carol Rafferty" userId="2ee0de71d173facb" providerId="LiveId" clId="{2879BA6B-6605-4ABB-BEF8-980239BADCD0}" dt="2026-03-08T20:01:01.129" v="13" actId="26606"/>
        <pc:sldMasterMkLst>
          <pc:docMk/>
          <pc:sldMasterMk cId="1525434357" sldId="2147483750"/>
        </pc:sldMasterMkLst>
        <pc:sldLayoutChg chg="add">
          <pc:chgData name="Carol Rafferty" userId="2ee0de71d173facb" providerId="LiveId" clId="{2879BA6B-6605-4ABB-BEF8-980239BADCD0}" dt="2026-03-08T20:01:01.129" v="13" actId="26606"/>
          <pc:sldLayoutMkLst>
            <pc:docMk/>
            <pc:sldMasterMk cId="1525434357" sldId="2147483750"/>
            <pc:sldLayoutMk cId="668300202" sldId="2147483739"/>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3714998334" sldId="2147483740"/>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3005843835" sldId="2147483741"/>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353968176" sldId="2147483742"/>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4172813776" sldId="2147483743"/>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4262963933" sldId="2147483744"/>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826252540" sldId="2147483745"/>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193077522" sldId="2147483746"/>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1571953986" sldId="2147483747"/>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719064349" sldId="2147483748"/>
          </pc:sldLayoutMkLst>
        </pc:sldLayoutChg>
        <pc:sldLayoutChg chg="add">
          <pc:chgData name="Carol Rafferty" userId="2ee0de71d173facb" providerId="LiveId" clId="{2879BA6B-6605-4ABB-BEF8-980239BADCD0}" dt="2026-03-08T20:01:01.129" v="13" actId="26606"/>
          <pc:sldLayoutMkLst>
            <pc:docMk/>
            <pc:sldMasterMk cId="1525434357" sldId="2147483750"/>
            <pc:sldLayoutMk cId="1435036096" sldId="214748374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058BF-C5E1-4B52-BD8A-FD1AD5779347}"/>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FCD51F7-3CC3-4BB7-8291-B1789482E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D320447-D6C7-43E1-AE88-1FB66CC9C55E}"/>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5" name="Footer Placeholder 4">
            <a:extLst>
              <a:ext uri="{FF2B5EF4-FFF2-40B4-BE49-F238E27FC236}">
                <a16:creationId xmlns:a16="http://schemas.microsoft.com/office/drawing/2014/main" id="{6F5E17B6-E7FC-473A-8D5F-0E6B838EA7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4AF4E0-FDDB-42B9-862C-7BBC501CDAC5}"/>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53968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6C8-0B4F-4655-A630-0B1D2540B7D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378B888-85E0-4D92-903E-C3FE7E870D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48916-250B-4232-BD7D-571FDE79F5E7}"/>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5" name="Footer Placeholder 4">
            <a:extLst>
              <a:ext uri="{FF2B5EF4-FFF2-40B4-BE49-F238E27FC236}">
                <a16:creationId xmlns:a16="http://schemas.microsoft.com/office/drawing/2014/main" id="{B6A8BFB4-647C-4104-B6D4-3346051C36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FA73F-2BE8-4370-AE90-58F4CE51FC5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4172813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446D-9FAC-4157-A41A-51675C8BE929}"/>
              </a:ext>
            </a:extLst>
          </p:cNvPr>
          <p:cNvSpPr>
            <a:spLocks noGrp="1"/>
          </p:cNvSpPr>
          <p:nvPr>
            <p:ph type="title"/>
          </p:nvPr>
        </p:nvSpPr>
        <p:spPr>
          <a:xfrm>
            <a:off x="730293" y="1709738"/>
            <a:ext cx="10617157" cy="2758895"/>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2AF8D4A-8F93-4399-9546-64F286400D24}"/>
              </a:ext>
            </a:extLst>
          </p:cNvPr>
          <p:cNvSpPr>
            <a:spLocks noGrp="1"/>
          </p:cNvSpPr>
          <p:nvPr>
            <p:ph type="body" idx="1"/>
          </p:nvPr>
        </p:nvSpPr>
        <p:spPr>
          <a:xfrm>
            <a:off x="730293" y="4589463"/>
            <a:ext cx="1061715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9C2FD4-BF96-470C-8247-20DFAE1CF870}"/>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5" name="Footer Placeholder 4">
            <a:extLst>
              <a:ext uri="{FF2B5EF4-FFF2-40B4-BE49-F238E27FC236}">
                <a16:creationId xmlns:a16="http://schemas.microsoft.com/office/drawing/2014/main" id="{27175A2D-86C4-4467-BAB8-E9ED004D2C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442A4D-D9B2-4C82-95E4-B86F9F5F380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4262963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6B3AA-8C30-429E-B934-AF12204387B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915834E-691F-4728-88F5-A0C4696695EB}"/>
              </a:ext>
            </a:extLst>
          </p:cNvPr>
          <p:cNvSpPr>
            <a:spLocks noGrp="1"/>
          </p:cNvSpPr>
          <p:nvPr>
            <p:ph sz="half" idx="1"/>
          </p:nvPr>
        </p:nvSpPr>
        <p:spPr>
          <a:xfrm>
            <a:off x="777240" y="1825625"/>
            <a:ext cx="52425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3876374-880F-4E25-9F88-79E3C1AB1F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19BD69-B509-4FCE-95A8-ED03FFC8CC3C}"/>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6" name="Footer Placeholder 5">
            <a:extLst>
              <a:ext uri="{FF2B5EF4-FFF2-40B4-BE49-F238E27FC236}">
                <a16:creationId xmlns:a16="http://schemas.microsoft.com/office/drawing/2014/main" id="{DB7C287B-AE5B-490B-BF81-A50D7A2E87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3C2246-303C-4A29-B6EA-E62CEDE6C2A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826252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FE79-D5BE-43E8-B6C5-2675B7F4D818}"/>
              </a:ext>
            </a:extLst>
          </p:cNvPr>
          <p:cNvSpPr>
            <a:spLocks noGrp="1"/>
          </p:cNvSpPr>
          <p:nvPr>
            <p:ph type="title"/>
          </p:nvPr>
        </p:nvSpPr>
        <p:spPr>
          <a:xfrm>
            <a:off x="777240" y="365125"/>
            <a:ext cx="10578148"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9D3A07-BA51-4113-902E-830A887D2394}"/>
              </a:ext>
            </a:extLst>
          </p:cNvPr>
          <p:cNvSpPr>
            <a:spLocks noGrp="1"/>
          </p:cNvSpPr>
          <p:nvPr>
            <p:ph type="body" idx="1"/>
          </p:nvPr>
        </p:nvSpPr>
        <p:spPr>
          <a:xfrm>
            <a:off x="777240" y="1803903"/>
            <a:ext cx="522033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E320A9-E274-4E1B-B02D-9A3F510A1F22}"/>
              </a:ext>
            </a:extLst>
          </p:cNvPr>
          <p:cNvSpPr>
            <a:spLocks noGrp="1"/>
          </p:cNvSpPr>
          <p:nvPr>
            <p:ph sz="half" idx="2"/>
          </p:nvPr>
        </p:nvSpPr>
        <p:spPr>
          <a:xfrm>
            <a:off x="777240" y="2737063"/>
            <a:ext cx="5220335" cy="34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DBE80D3A-C2A8-4B78-B7E2-4908C74B1C43}"/>
              </a:ext>
            </a:extLst>
          </p:cNvPr>
          <p:cNvSpPr>
            <a:spLocks noGrp="1"/>
          </p:cNvSpPr>
          <p:nvPr>
            <p:ph type="body" sz="quarter" idx="3"/>
          </p:nvPr>
        </p:nvSpPr>
        <p:spPr>
          <a:xfrm>
            <a:off x="6172200" y="180390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5D84DD-9460-4B08-86AD-27486A940047}"/>
              </a:ext>
            </a:extLst>
          </p:cNvPr>
          <p:cNvSpPr>
            <a:spLocks noGrp="1"/>
          </p:cNvSpPr>
          <p:nvPr>
            <p:ph sz="quarter" idx="4"/>
          </p:nvPr>
        </p:nvSpPr>
        <p:spPr>
          <a:xfrm>
            <a:off x="6172200" y="2737063"/>
            <a:ext cx="5183188" cy="34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4B0B7F8-282C-4210-AE7D-F35228BAC803}"/>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8" name="Footer Placeholder 7">
            <a:extLst>
              <a:ext uri="{FF2B5EF4-FFF2-40B4-BE49-F238E27FC236}">
                <a16:creationId xmlns:a16="http://schemas.microsoft.com/office/drawing/2014/main" id="{FAE343A9-1067-4DCF-BACC-1F7F3805022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84E471-04DB-4DB5-8CC5-16B3FC88509D}"/>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93077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87C0-272E-4E50-A316-78079B2B923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06C1C9-1F69-432A-858C-D828B56E1659}"/>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4" name="Footer Placeholder 3">
            <a:extLst>
              <a:ext uri="{FF2B5EF4-FFF2-40B4-BE49-F238E27FC236}">
                <a16:creationId xmlns:a16="http://schemas.microsoft.com/office/drawing/2014/main" id="{BD6D9A1B-D149-4B97-B161-3D7C9ADBCF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B3722F-8C88-4E54-8CD6-12D31A05F813}"/>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571953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E1B4EE-6DFC-45F3-9174-D913EB57CB9D}"/>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3" name="Footer Placeholder 2">
            <a:extLst>
              <a:ext uri="{FF2B5EF4-FFF2-40B4-BE49-F238E27FC236}">
                <a16:creationId xmlns:a16="http://schemas.microsoft.com/office/drawing/2014/main" id="{0BF7F7DC-6DDE-4337-AD27-BBE7D54224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CC58EA9-3AC4-421E-B133-1FA7757DF8BA}"/>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668300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035BB-74CC-43E9-B71F-A5C05D17EB78}"/>
              </a:ext>
            </a:extLst>
          </p:cNvPr>
          <p:cNvSpPr>
            <a:spLocks noGrp="1"/>
          </p:cNvSpPr>
          <p:nvPr>
            <p:ph type="title"/>
          </p:nvPr>
        </p:nvSpPr>
        <p:spPr>
          <a:xfrm>
            <a:off x="777240" y="457200"/>
            <a:ext cx="399478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CAADC9E-7845-4DB1-87E3-6FBFB2B03B8A}"/>
              </a:ext>
            </a:extLst>
          </p:cNvPr>
          <p:cNvSpPr>
            <a:spLocks noGrp="1"/>
          </p:cNvSpPr>
          <p:nvPr>
            <p:ph idx="1"/>
          </p:nvPr>
        </p:nvSpPr>
        <p:spPr>
          <a:xfrm>
            <a:off x="5183188" y="457201"/>
            <a:ext cx="6172200" cy="540385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5C925A8-2A07-43B9-B549-061F3684986B}"/>
              </a:ext>
            </a:extLst>
          </p:cNvPr>
          <p:cNvSpPr>
            <a:spLocks noGrp="1"/>
          </p:cNvSpPr>
          <p:nvPr>
            <p:ph type="body" sz="half" idx="2"/>
          </p:nvPr>
        </p:nvSpPr>
        <p:spPr>
          <a:xfrm>
            <a:off x="777240" y="2226364"/>
            <a:ext cx="3994785" cy="3642623"/>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1A9037-0564-43A1-8156-1D9932E1F85F}"/>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6" name="Footer Placeholder 5">
            <a:extLst>
              <a:ext uri="{FF2B5EF4-FFF2-40B4-BE49-F238E27FC236}">
                <a16:creationId xmlns:a16="http://schemas.microsoft.com/office/drawing/2014/main" id="{CBFF0D40-D0E1-49C9-BE47-91BBC50AB2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D129BD-890D-412E-9805-D29F4A0D362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714998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8ADB4-BA7B-42C2-9C6C-58B2763F8617}"/>
              </a:ext>
            </a:extLst>
          </p:cNvPr>
          <p:cNvSpPr>
            <a:spLocks noGrp="1"/>
          </p:cNvSpPr>
          <p:nvPr>
            <p:ph type="title"/>
          </p:nvPr>
        </p:nvSpPr>
        <p:spPr>
          <a:xfrm>
            <a:off x="718020" y="457200"/>
            <a:ext cx="4054006"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9519B58-B546-4E6B-BE00-3D1D64DA8699}"/>
              </a:ext>
            </a:extLst>
          </p:cNvPr>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3FAA0AB8-41A9-4548-9B83-3EFF79A00793}"/>
              </a:ext>
            </a:extLst>
          </p:cNvPr>
          <p:cNvSpPr>
            <a:spLocks noGrp="1"/>
          </p:cNvSpPr>
          <p:nvPr>
            <p:ph type="body" sz="half" idx="2"/>
          </p:nvPr>
        </p:nvSpPr>
        <p:spPr>
          <a:xfrm>
            <a:off x="718020" y="2250218"/>
            <a:ext cx="4054006" cy="361876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BB33ED-A015-4992-A004-33D41CFFADA1}"/>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6" name="Footer Placeholder 5">
            <a:extLst>
              <a:ext uri="{FF2B5EF4-FFF2-40B4-BE49-F238E27FC236}">
                <a16:creationId xmlns:a16="http://schemas.microsoft.com/office/drawing/2014/main" id="{D3C29CDA-E85F-47D1-83B7-02A50DEBFD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49625F-5352-4136-8AC4-F8899D00A1A9}"/>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005843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E922F-6166-4009-A42D-027DC7180715}"/>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F7791CF-167D-446D-9F99-6976C986E2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3CA422-E040-4DE1-9DA5-C8D37C116A7B}"/>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5" name="Footer Placeholder 4">
            <a:extLst>
              <a:ext uri="{FF2B5EF4-FFF2-40B4-BE49-F238E27FC236}">
                <a16:creationId xmlns:a16="http://schemas.microsoft.com/office/drawing/2014/main" id="{6C813B0B-60E7-494E-91CB-055BC2690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48C554-7C1B-4D8F-9B6B-04492656904B}"/>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719064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66EF0-6ED8-49A7-BDAD-E20A143FAEA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0FCE9CD-90A9-44BA-B293-0662E077DDE9}"/>
              </a:ext>
            </a:extLst>
          </p:cNvPr>
          <p:cNvSpPr>
            <a:spLocks noGrp="1"/>
          </p:cNvSpPr>
          <p:nvPr>
            <p:ph type="body" orient="vert" idx="1"/>
          </p:nvPr>
        </p:nvSpPr>
        <p:spPr>
          <a:xfrm>
            <a:off x="777240" y="365125"/>
            <a:ext cx="779526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857DAE0-05C4-460B-B96D-BD183ED030C4}"/>
              </a:ext>
            </a:extLst>
          </p:cNvPr>
          <p:cNvSpPr>
            <a:spLocks noGrp="1"/>
          </p:cNvSpPr>
          <p:nvPr>
            <p:ph type="dt" sz="half" idx="10"/>
          </p:nvPr>
        </p:nvSpPr>
        <p:spPr/>
        <p:txBody>
          <a:bodyPr/>
          <a:lstStyle/>
          <a:p>
            <a:fld id="{3657AA7F-BE72-4467-897E-7A302F46504F}" type="datetimeFigureOut">
              <a:rPr lang="en-US" smtClean="0"/>
              <a:t>3/13/2026</a:t>
            </a:fld>
            <a:endParaRPr lang="en-US"/>
          </a:p>
        </p:txBody>
      </p:sp>
      <p:sp>
        <p:nvSpPr>
          <p:cNvPr id="5" name="Footer Placeholder 4">
            <a:extLst>
              <a:ext uri="{FF2B5EF4-FFF2-40B4-BE49-F238E27FC236}">
                <a16:creationId xmlns:a16="http://schemas.microsoft.com/office/drawing/2014/main" id="{33B3CA93-55C9-4AA3-89A0-55490F745B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FD820-FF26-4325-816F-310C30F80ACC}"/>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435036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CD62DB5A-5AA0-4E7E-94AB-AD20F02CA8DF}"/>
              </a:ext>
            </a:extLst>
          </p:cNvPr>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0F086ECE-EF43-4B07-9DD0-59679471A067}"/>
              </a:ext>
            </a:extLst>
          </p:cNvPr>
          <p:cNvSpPr/>
          <p:nvPr/>
        </p:nvSpPr>
        <p:spPr>
          <a:xfrm>
            <a:off x="3048"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laceholder 1">
            <a:extLst>
              <a:ext uri="{FF2B5EF4-FFF2-40B4-BE49-F238E27FC236}">
                <a16:creationId xmlns:a16="http://schemas.microsoft.com/office/drawing/2014/main" id="{12D3A74F-6169-4D30-A245-B46D738BEA81}"/>
              </a:ext>
            </a:extLst>
          </p:cNvPr>
          <p:cNvSpPr>
            <a:spLocks noGrp="1"/>
          </p:cNvSpPr>
          <p:nvPr>
            <p:ph type="title"/>
          </p:nvPr>
        </p:nvSpPr>
        <p:spPr>
          <a:xfrm>
            <a:off x="777242" y="365125"/>
            <a:ext cx="10637518"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3877E64-7A05-44DA-81FA-6EF4806BBF0E}"/>
              </a:ext>
            </a:extLst>
          </p:cNvPr>
          <p:cNvSpPr>
            <a:spLocks noGrp="1"/>
          </p:cNvSpPr>
          <p:nvPr>
            <p:ph type="body" idx="1"/>
          </p:nvPr>
        </p:nvSpPr>
        <p:spPr>
          <a:xfrm>
            <a:off x="777242" y="1825625"/>
            <a:ext cx="10637518"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42C5EC6-E331-4312-AC12-56D55F7D2B15}"/>
              </a:ext>
            </a:extLst>
          </p:cNvPr>
          <p:cNvSpPr>
            <a:spLocks noGrp="1"/>
          </p:cNvSpPr>
          <p:nvPr>
            <p:ph type="dt" sz="half" idx="2"/>
          </p:nvPr>
        </p:nvSpPr>
        <p:spPr>
          <a:xfrm>
            <a:off x="777242" y="6488268"/>
            <a:ext cx="2743200" cy="233209"/>
          </a:xfrm>
          <a:prstGeom prst="rect">
            <a:avLst/>
          </a:prstGeom>
        </p:spPr>
        <p:txBody>
          <a:bodyPr vert="horz" lIns="91440" tIns="45720" rIns="91440" bIns="45720" rtlCol="0" anchor="ctr"/>
          <a:lstStyle>
            <a:lvl1pPr algn="l">
              <a:defRPr sz="1000">
                <a:solidFill>
                  <a:schemeClr val="tx1"/>
                </a:solidFill>
              </a:defRPr>
            </a:lvl1pPr>
          </a:lstStyle>
          <a:p>
            <a:fld id="{3657AA7F-BE72-4467-897E-7A302F46504F}" type="datetimeFigureOut">
              <a:rPr lang="en-US" smtClean="0"/>
              <a:pPr/>
              <a:t>3/13/2026</a:t>
            </a:fld>
            <a:endParaRPr lang="en-US" dirty="0"/>
          </a:p>
        </p:txBody>
      </p:sp>
      <p:sp>
        <p:nvSpPr>
          <p:cNvPr id="5" name="Footer Placeholder 4">
            <a:extLst>
              <a:ext uri="{FF2B5EF4-FFF2-40B4-BE49-F238E27FC236}">
                <a16:creationId xmlns:a16="http://schemas.microsoft.com/office/drawing/2014/main" id="{3337FC5D-92B2-4B4D-8111-6EDEF280692A}"/>
              </a:ext>
            </a:extLst>
          </p:cNvPr>
          <p:cNvSpPr>
            <a:spLocks noGrp="1"/>
          </p:cNvSpPr>
          <p:nvPr>
            <p:ph type="ftr" sz="quarter" idx="3"/>
          </p:nvPr>
        </p:nvSpPr>
        <p:spPr>
          <a:xfrm>
            <a:off x="4038600" y="6488268"/>
            <a:ext cx="4114800" cy="233209"/>
          </a:xfrm>
          <a:prstGeom prst="rect">
            <a:avLst/>
          </a:prstGeom>
        </p:spPr>
        <p:txBody>
          <a:bodyPr vert="horz" lIns="91440" tIns="45720" rIns="91440" bIns="45720" rtlCol="0" anchor="ctr"/>
          <a:lstStyle>
            <a:lvl1pPr algn="ctr">
              <a:defRPr sz="1000">
                <a:solidFill>
                  <a:schemeClr val="tx1"/>
                </a:solidFill>
              </a:defRPr>
            </a:lvl1pPr>
          </a:lstStyle>
          <a:p>
            <a:endParaRPr lang="en-US">
              <a:solidFill>
                <a:schemeClr val="tx1"/>
              </a:solidFill>
            </a:endParaRPr>
          </a:p>
        </p:txBody>
      </p:sp>
      <p:sp>
        <p:nvSpPr>
          <p:cNvPr id="6" name="Slide Number Placeholder 5">
            <a:extLst>
              <a:ext uri="{FF2B5EF4-FFF2-40B4-BE49-F238E27FC236}">
                <a16:creationId xmlns:a16="http://schemas.microsoft.com/office/drawing/2014/main" id="{723A104D-C777-4A6E-8A43-F94028E5E311}"/>
              </a:ext>
            </a:extLst>
          </p:cNvPr>
          <p:cNvSpPr>
            <a:spLocks noGrp="1"/>
          </p:cNvSpPr>
          <p:nvPr>
            <p:ph type="sldNum" sz="quarter" idx="4"/>
          </p:nvPr>
        </p:nvSpPr>
        <p:spPr>
          <a:xfrm>
            <a:off x="8671560" y="6488268"/>
            <a:ext cx="2743200" cy="233209"/>
          </a:xfrm>
          <a:prstGeom prst="rect">
            <a:avLst/>
          </a:prstGeom>
        </p:spPr>
        <p:txBody>
          <a:bodyPr vert="horz" lIns="91440" tIns="45720" rIns="91440" bIns="45720" rtlCol="0" anchor="ctr"/>
          <a:lstStyle>
            <a:lvl1pPr algn="r">
              <a:defRPr sz="1000">
                <a:solidFill>
                  <a:schemeClr val="tx1"/>
                </a:solidFill>
              </a:defRPr>
            </a:lvl1pPr>
          </a:lstStyle>
          <a:p>
            <a:fld id="{35747434-7036-48DB-A148-6B3D8EE75CDA}" type="slidenum">
              <a:rPr lang="en-US" smtClean="0"/>
              <a:pPr/>
              <a:t>‹#›</a:t>
            </a:fld>
            <a:endParaRPr lang="en-US" dirty="0"/>
          </a:p>
        </p:txBody>
      </p:sp>
    </p:spTree>
    <p:extLst>
      <p:ext uri="{BB962C8B-B14F-4D97-AF65-F5344CB8AC3E}">
        <p14:creationId xmlns:p14="http://schemas.microsoft.com/office/powerpoint/2010/main" val="1525434357"/>
      </p:ext>
    </p:extLst>
  </p:cSld>
  <p:clrMap bg1="dk1" tx1="lt1" bg2="dk2" tx2="lt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39" r:id="rId7"/>
    <p:sldLayoutId id="2147483740" r:id="rId8"/>
    <p:sldLayoutId id="2147483741" r:id="rId9"/>
    <p:sldLayoutId id="2147483748" r:id="rId10"/>
    <p:sldLayoutId id="2147483749" r:id="rId11"/>
  </p:sldLayoutIdLst>
  <p:txStyles>
    <p:titleStyle>
      <a:lvl1pPr algn="l" defTabSz="914400" rtl="0" eaLnBrk="1" latinLnBrk="0" hangingPunct="1">
        <a:lnSpc>
          <a:spcPct val="9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lumMod val="60000"/>
            <a:lumOff val="40000"/>
          </a:schemeClr>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4.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8.mp4"/><Relationship Id="rId1" Type="http://schemas.microsoft.com/office/2007/relationships/media" Target="../media/media8.mp4"/><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hyperlink" Target="https://rcahmw.gov.uk/" TargetMode="External"/><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hyperlink" Target="https://naturalresources.wales/" TargetMode="External"/><Relationship Id="rId5" Type="http://schemas.openxmlformats.org/officeDocument/2006/relationships/hyperlink" Target="https://museum.wales/" TargetMode="External"/><Relationship Id="rId4" Type="http://schemas.openxmlformats.org/officeDocument/2006/relationships/hyperlink" Target="https://www.britannica.com/science/coal-fossil-fu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F518D20D-5F05-49C3-8900-68783F8AC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2" name="Rectangle 31">
            <a:extLst>
              <a:ext uri="{FF2B5EF4-FFF2-40B4-BE49-F238E27FC236}">
                <a16:creationId xmlns:a16="http://schemas.microsoft.com/office/drawing/2014/main" id="{FF50CA5B-2FF8-43D9-B7D8-3BDE1BFD3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E6DA1E52-D406-9919-5A27-08F8E2C5B95F}"/>
              </a:ext>
            </a:extLst>
          </p:cNvPr>
          <p:cNvSpPr>
            <a:spLocks noGrp="1"/>
          </p:cNvSpPr>
          <p:nvPr>
            <p:ph type="ctrTitle"/>
          </p:nvPr>
        </p:nvSpPr>
        <p:spPr>
          <a:xfrm>
            <a:off x="777240" y="1122363"/>
            <a:ext cx="4347082" cy="2387600"/>
          </a:xfrm>
        </p:spPr>
        <p:txBody>
          <a:bodyPr>
            <a:normAutofit/>
          </a:bodyPr>
          <a:lstStyle/>
          <a:p>
            <a:pPr algn="l"/>
            <a:r>
              <a:rPr lang="en-GB" dirty="0"/>
              <a:t>Hafod-Morfa copperworks</a:t>
            </a:r>
          </a:p>
        </p:txBody>
      </p:sp>
      <p:sp>
        <p:nvSpPr>
          <p:cNvPr id="3" name="Subtitle 2">
            <a:extLst>
              <a:ext uri="{FF2B5EF4-FFF2-40B4-BE49-F238E27FC236}">
                <a16:creationId xmlns:a16="http://schemas.microsoft.com/office/drawing/2014/main" id="{D44266B4-E8B9-6DE0-B3F9-C9E37B893E0E}"/>
              </a:ext>
            </a:extLst>
          </p:cNvPr>
          <p:cNvSpPr>
            <a:spLocks noGrp="1"/>
          </p:cNvSpPr>
          <p:nvPr>
            <p:ph type="subTitle" idx="1"/>
          </p:nvPr>
        </p:nvSpPr>
        <p:spPr>
          <a:xfrm>
            <a:off x="777240" y="3602038"/>
            <a:ext cx="4347082" cy="1655762"/>
          </a:xfrm>
        </p:spPr>
        <p:txBody>
          <a:bodyPr>
            <a:normAutofit/>
          </a:bodyPr>
          <a:lstStyle/>
          <a:p>
            <a:pPr algn="l"/>
            <a:r>
              <a:rPr lang="en-GB" dirty="0"/>
              <a:t>Carol Rafferty</a:t>
            </a:r>
          </a:p>
          <a:p>
            <a:pPr algn="l"/>
            <a:r>
              <a:rPr lang="en-GB" dirty="0"/>
              <a:t>2517512</a:t>
            </a:r>
          </a:p>
        </p:txBody>
      </p:sp>
      <p:sp>
        <p:nvSpPr>
          <p:cNvPr id="30" name="Rectangle 29">
            <a:extLst>
              <a:ext uri="{FF2B5EF4-FFF2-40B4-BE49-F238E27FC236}">
                <a16:creationId xmlns:a16="http://schemas.microsoft.com/office/drawing/2014/main" id="{421A1E60-9477-4E7A-A6B2-63B329C81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21D6589-C65B-4D7A-8C24-54951F74E5D1}"/>
              </a:ext>
            </a:extLst>
          </p:cNvPr>
          <p:cNvPicPr>
            <a:picLocks noChangeAspect="1"/>
          </p:cNvPicPr>
          <p:nvPr/>
        </p:nvPicPr>
        <p:blipFill>
          <a:blip r:embed="rId4">
            <a:extLst>
              <a:ext uri="{28A0092B-C50C-407E-A947-70E740481C1C}">
                <a14:useLocalDpi xmlns:a14="http://schemas.microsoft.com/office/drawing/2010/main" val="0"/>
              </a:ext>
            </a:extLst>
          </a:blip>
          <a:srcRect t="26465" r="1" b="1"/>
          <a:stretch>
            <a:fillRect/>
          </a:stretch>
        </p:blipFill>
        <p:spPr>
          <a:xfrm>
            <a:off x="5821119" y="688995"/>
            <a:ext cx="5888959" cy="5481558"/>
          </a:xfrm>
          <a:prstGeom prst="rect">
            <a:avLst/>
          </a:prstGeom>
        </p:spPr>
      </p:pic>
      <p:pic>
        <p:nvPicPr>
          <p:cNvPr id="11" name="Video 10">
            <a:hlinkClick r:id="" action="ppaction://media"/>
            <a:extLst>
              <a:ext uri="{FF2B5EF4-FFF2-40B4-BE49-F238E27FC236}">
                <a16:creationId xmlns:a16="http://schemas.microsoft.com/office/drawing/2014/main" id="{61FAB9F6-311F-871F-3C19-726D49199FD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40936131"/>
      </p:ext>
    </p:extLst>
  </p:cSld>
  <p:clrMapOvr>
    <a:masterClrMapping/>
  </p:clrMapOvr>
  <mc:AlternateContent xmlns:mc="http://schemas.openxmlformats.org/markup-compatibility/2006">
    <mc:Choice xmlns:p14="http://schemas.microsoft.com/office/powerpoint/2010/main" Requires="p14">
      <p:transition spd="slow" p14:dur="2000" advTm="1250"/>
    </mc:Choice>
    <mc:Fallback>
      <p:transition spd="slow" advTm="12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CD62DB5A-5AA0-4E7E-94AB-AD20F02CA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2" name="Rectangle 31">
            <a:extLst>
              <a:ext uri="{FF2B5EF4-FFF2-40B4-BE49-F238E27FC236}">
                <a16:creationId xmlns:a16="http://schemas.microsoft.com/office/drawing/2014/main" id="{0F086ECE-EF43-4B07-9DD0-59679471A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useBgFill="1">
        <p:nvSpPr>
          <p:cNvPr id="33" name="Rectangle 32">
            <a:extLst>
              <a:ext uri="{FF2B5EF4-FFF2-40B4-BE49-F238E27FC236}">
                <a16:creationId xmlns:a16="http://schemas.microsoft.com/office/drawing/2014/main" id="{5DB84597-3185-4C7A-A2CB-6413E167EE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useBgFill="1">
        <p:nvSpPr>
          <p:cNvPr id="34" name="Rectangle 33">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5" name="Rectangle 34">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DE929834-9C5F-8616-EE2F-3971A24F609E}"/>
              </a:ext>
            </a:extLst>
          </p:cNvPr>
          <p:cNvSpPr>
            <a:spLocks noGrp="1"/>
          </p:cNvSpPr>
          <p:nvPr>
            <p:ph type="title"/>
          </p:nvPr>
        </p:nvSpPr>
        <p:spPr>
          <a:xfrm>
            <a:off x="1130711" y="777241"/>
            <a:ext cx="3215148" cy="794886"/>
          </a:xfrm>
        </p:spPr>
        <p:txBody>
          <a:bodyPr vert="horz" lIns="91440" tIns="45720" rIns="91440" bIns="45720" rtlCol="0" anchor="b">
            <a:normAutofit/>
          </a:bodyPr>
          <a:lstStyle/>
          <a:p>
            <a:r>
              <a:rPr lang="en-US" sz="4400" dirty="0"/>
              <a:t>Introduction</a:t>
            </a:r>
          </a:p>
        </p:txBody>
      </p:sp>
      <p:sp>
        <p:nvSpPr>
          <p:cNvPr id="4" name="Text Placeholder 3">
            <a:extLst>
              <a:ext uri="{FF2B5EF4-FFF2-40B4-BE49-F238E27FC236}">
                <a16:creationId xmlns:a16="http://schemas.microsoft.com/office/drawing/2014/main" id="{4E698A2C-9BAB-4281-6049-1C9764D62577}"/>
              </a:ext>
            </a:extLst>
          </p:cNvPr>
          <p:cNvSpPr>
            <a:spLocks noGrp="1"/>
          </p:cNvSpPr>
          <p:nvPr>
            <p:ph type="body" sz="half" idx="2"/>
          </p:nvPr>
        </p:nvSpPr>
        <p:spPr>
          <a:xfrm>
            <a:off x="806910" y="1572127"/>
            <a:ext cx="4459295" cy="4916905"/>
          </a:xfrm>
        </p:spPr>
        <p:txBody>
          <a:bodyPr vert="horz" lIns="91440" tIns="45720" rIns="91440" bIns="45720" rtlCol="0" anchor="t">
            <a:normAutofit/>
          </a:bodyPr>
          <a:lstStyle/>
          <a:p>
            <a:r>
              <a:rPr lang="en-GB" dirty="0">
                <a:latin typeface="Aharoni" panose="02010803020104030203" pitchFamily="2" charset="-79"/>
                <a:cs typeface="Aharoni" panose="02010803020104030203" pitchFamily="2" charset="-79"/>
              </a:rPr>
              <a:t>Swansea is located on Wales south coast, Following the River Tawe, the Lower Swansea Valley developed into one of Britain's greatest industrial regions during the Industrial Revolution.</a:t>
            </a:r>
          </a:p>
          <a:p>
            <a:endParaRPr lang="en-GB" dirty="0">
              <a:latin typeface="Aharoni" panose="02010803020104030203" pitchFamily="2" charset="-79"/>
              <a:cs typeface="Aharoni" panose="02010803020104030203" pitchFamily="2" charset="-79"/>
            </a:endParaRPr>
          </a:p>
          <a:p>
            <a:r>
              <a:rPr lang="en-GB" dirty="0">
                <a:latin typeface="Aharoni" panose="02010803020104030203" pitchFamily="2" charset="-79"/>
                <a:cs typeface="Aharoni" panose="02010803020104030203" pitchFamily="2" charset="-79"/>
              </a:rPr>
              <a:t>During the 18th and 19th centuries, the Lower Swansea Valley district of Hafod served as a major hub for heavy industry and copper smelting.</a:t>
            </a:r>
            <a:endParaRPr lang="en-US" dirty="0">
              <a:latin typeface="Aharoni" panose="02010803020104030203" pitchFamily="2" charset="-79"/>
              <a:cs typeface="Aharoni" panose="02010803020104030203" pitchFamily="2" charset="-79"/>
            </a:endParaRPr>
          </a:p>
        </p:txBody>
      </p:sp>
      <p:sp>
        <p:nvSpPr>
          <p:cNvPr id="36" name="Rectangle 35">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AE9ED040-74A9-1729-94D6-7AC5BA1A36E2}"/>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l="15418" r="13832"/>
          <a:stretch>
            <a:fillRect/>
          </a:stretch>
        </p:blipFill>
        <p:spPr>
          <a:xfrm>
            <a:off x="5821119" y="493987"/>
            <a:ext cx="5888959" cy="5888959"/>
          </a:xfrm>
          <a:prstGeom prst="rect">
            <a:avLst/>
          </a:prstGeom>
        </p:spPr>
      </p:pic>
      <p:pic>
        <p:nvPicPr>
          <p:cNvPr id="12" name="Video 11">
            <a:hlinkClick r:id="" action="ppaction://media"/>
            <a:extLst>
              <a:ext uri="{FF2B5EF4-FFF2-40B4-BE49-F238E27FC236}">
                <a16:creationId xmlns:a16="http://schemas.microsoft.com/office/drawing/2014/main" id="{74451BB2-55FB-A696-9A7E-0C6FC8D1FAD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85236300"/>
      </p:ext>
    </p:extLst>
  </p:cSld>
  <p:clrMapOvr>
    <a:masterClrMapping/>
  </p:clrMapOvr>
  <mc:AlternateContent xmlns:mc="http://schemas.openxmlformats.org/markup-compatibility/2006">
    <mc:Choice xmlns:p14="http://schemas.microsoft.com/office/powerpoint/2010/main" Requires="p14">
      <p:transition spd="slow" p14:dur="2000" advTm="16426"/>
    </mc:Choice>
    <mc:Fallback>
      <p:transition spd="slow" advTm="164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3E7B5-6D6D-EB39-AFE1-671482F64F35}"/>
              </a:ext>
            </a:extLst>
          </p:cNvPr>
          <p:cNvSpPr>
            <a:spLocks noGrp="1"/>
          </p:cNvSpPr>
          <p:nvPr>
            <p:ph type="ctrTitle"/>
          </p:nvPr>
        </p:nvSpPr>
        <p:spPr>
          <a:xfrm>
            <a:off x="2385962" y="882282"/>
            <a:ext cx="6138606" cy="692854"/>
          </a:xfrm>
        </p:spPr>
        <p:txBody>
          <a:bodyPr>
            <a:normAutofit fontScale="90000"/>
          </a:bodyPr>
          <a:lstStyle/>
          <a:p>
            <a:r>
              <a:rPr lang="en-GB" dirty="0"/>
              <a:t>production</a:t>
            </a:r>
          </a:p>
        </p:txBody>
      </p:sp>
      <p:sp>
        <p:nvSpPr>
          <p:cNvPr id="6" name="Rectangle 2">
            <a:extLst>
              <a:ext uri="{FF2B5EF4-FFF2-40B4-BE49-F238E27FC236}">
                <a16:creationId xmlns:a16="http://schemas.microsoft.com/office/drawing/2014/main" id="{067CA3F9-CBD0-CCAF-DC64-BA18631E5AFD}"/>
              </a:ext>
            </a:extLst>
          </p:cNvPr>
          <p:cNvSpPr>
            <a:spLocks noGrp="1" noChangeArrowheads="1"/>
          </p:cNvSpPr>
          <p:nvPr>
            <p:ph type="subTitle" idx="1"/>
          </p:nvPr>
        </p:nvSpPr>
        <p:spPr bwMode="auto">
          <a:xfrm>
            <a:off x="401054" y="2105174"/>
            <a:ext cx="11277599"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dirty="0">
                <a:latin typeface="Aharoni" panose="02010803020104030203" pitchFamily="2" charset="-79"/>
                <a:cs typeface="Aharoni" panose="02010803020104030203" pitchFamily="2" charset="-79"/>
              </a:rPr>
              <a:t>C</a:t>
            </a:r>
            <a:r>
              <a:rPr kumimoji="0" lang="en-GB"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t>opper ore was smelted in coal-fired furnaces to extract the meta,</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t>It was then refined and shaped into sheets or plates. </a:t>
            </a:r>
            <a:r>
              <a:rPr kumimoji="0" lang="en-GB" sz="2000" b="0" i="0" u="none" strike="noStrike" kern="1200" cap="none" spc="0" normalizeH="0" baseline="0" noProof="0" dirty="0">
                <a:ln>
                  <a:noFill/>
                </a:ln>
                <a:solidFill>
                  <a:prstClr val="white"/>
                </a:solidFill>
                <a:effectLst/>
                <a:uLnTx/>
                <a:uFillTx/>
                <a:latin typeface="Aharoni" panose="02010803020104030203" pitchFamily="2" charset="-79"/>
                <a:ea typeface="+mn-ea"/>
                <a:cs typeface="Aharoni" panose="02010803020104030203" pitchFamily="2" charset="-79"/>
              </a:rPr>
              <a:t>(Evans &amp; Saunders, 2012). </a:t>
            </a:r>
            <a:endParaRPr kumimoji="0" lang="en-GB"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t>Skilled workers ran the furnaces and machines, while others helped with supporting tasks, keeping production running smoothly for local and global trade.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t>There were stages to the operations:</a:t>
            </a:r>
            <a:br>
              <a:rPr kumimoji="0" lang="en-US"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br>
            <a:br>
              <a:rPr kumimoji="0" lang="en-US"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br>
            <a:r>
              <a:rPr kumimoji="0" lang="en-US"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t>Smelting is the process of removing copper from ore.</a:t>
            </a:r>
            <a:br>
              <a:rPr kumimoji="0" lang="en-US"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br>
            <a:br>
              <a:rPr kumimoji="0" lang="en-US"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br>
            <a:r>
              <a:rPr kumimoji="0" lang="en-US" altLang="en-US" sz="2000" b="0" i="0" u="none" strike="noStrike" cap="none" normalizeH="0" baseline="0" dirty="0">
                <a:ln>
                  <a:noFill/>
                </a:ln>
                <a:solidFill>
                  <a:schemeClr val="tx1"/>
                </a:solidFill>
                <a:effectLst/>
                <a:latin typeface="Aharoni" panose="02010803020104030203" pitchFamily="2" charset="-79"/>
                <a:cs typeface="Aharoni" panose="02010803020104030203" pitchFamily="2" charset="-79"/>
              </a:rPr>
              <a:t>Refining is the process of cleaning the metal.</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2" name="Video 11">
            <a:hlinkClick r:id="" action="ppaction://media"/>
            <a:extLst>
              <a:ext uri="{FF2B5EF4-FFF2-40B4-BE49-F238E27FC236}">
                <a16:creationId xmlns:a16="http://schemas.microsoft.com/office/drawing/2014/main" id="{5DABA384-9BFD-F098-3C05-996FAC118FC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54138297"/>
      </p:ext>
    </p:extLst>
  </p:cSld>
  <p:clrMapOvr>
    <a:masterClrMapping/>
  </p:clrMapOvr>
  <mc:AlternateContent xmlns:mc="http://schemas.openxmlformats.org/markup-compatibility/2006">
    <mc:Choice xmlns:p14="http://schemas.microsoft.com/office/powerpoint/2010/main" Requires="p14">
      <p:transition spd="slow" p14:dur="2000" advTm="21122"/>
    </mc:Choice>
    <mc:Fallback>
      <p:transition spd="slow" advTm="211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D62DB5A-5AA0-4E7E-94AB-AD20F02CA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3" name="Rectangle 12">
            <a:extLst>
              <a:ext uri="{FF2B5EF4-FFF2-40B4-BE49-F238E27FC236}">
                <a16:creationId xmlns:a16="http://schemas.microsoft.com/office/drawing/2014/main" id="{0F086ECE-EF43-4B07-9DD0-59679471A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useBgFill="1">
        <p:nvSpPr>
          <p:cNvPr id="15" name="Rectangle 14">
            <a:extLst>
              <a:ext uri="{FF2B5EF4-FFF2-40B4-BE49-F238E27FC236}">
                <a16:creationId xmlns:a16="http://schemas.microsoft.com/office/drawing/2014/main" id="{3CE74505-85B7-4C6D-8066-30E306CB8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useBgFill="1">
        <p:nvSpPr>
          <p:cNvPr id="17" name="Rectangle 16">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9" name="Rectangle 18">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4" name="Text Placeholder 3">
            <a:extLst>
              <a:ext uri="{FF2B5EF4-FFF2-40B4-BE49-F238E27FC236}">
                <a16:creationId xmlns:a16="http://schemas.microsoft.com/office/drawing/2014/main" id="{13783F99-FA59-8C42-4481-5F1B06630E83}"/>
              </a:ext>
            </a:extLst>
          </p:cNvPr>
          <p:cNvSpPr>
            <a:spLocks noGrp="1"/>
          </p:cNvSpPr>
          <p:nvPr>
            <p:ph type="body" sz="half" idx="2"/>
          </p:nvPr>
        </p:nvSpPr>
        <p:spPr>
          <a:xfrm>
            <a:off x="866140" y="1379621"/>
            <a:ext cx="3948953" cy="5334000"/>
          </a:xfrm>
        </p:spPr>
        <p:txBody>
          <a:bodyPr vert="horz" lIns="91440" tIns="45720" rIns="91440" bIns="45720" rtlCol="0" anchor="t">
            <a:normAutofit/>
          </a:bodyPr>
          <a:lstStyle/>
          <a:p>
            <a:endParaRPr lang="en-GB" dirty="0">
              <a:latin typeface="Aharoni" panose="02010803020104030203" pitchFamily="2" charset="-79"/>
              <a:cs typeface="Aharoni" panose="02010803020104030203" pitchFamily="2" charset="-79"/>
            </a:endParaRPr>
          </a:p>
          <a:p>
            <a:r>
              <a:rPr lang="en-GB" dirty="0">
                <a:latin typeface="Aharoni" panose="02010803020104030203" pitchFamily="2" charset="-79"/>
                <a:cs typeface="Aharoni" panose="02010803020104030203" pitchFamily="2" charset="-79"/>
              </a:rPr>
              <a:t>Large volumes of coal were needed as fuel for steam engines. South Wales was perfect for industrial growth because of its enormous coal deposits. The need for metals like copper, which were used in machinery, shipbuilding, and later electrical technologies.</a:t>
            </a:r>
            <a:endParaRPr lang="en-US" dirty="0">
              <a:latin typeface="Aharoni" panose="02010803020104030203" pitchFamily="2" charset="-79"/>
              <a:cs typeface="Aharoni" panose="02010803020104030203" pitchFamily="2" charset="-79"/>
            </a:endParaRPr>
          </a:p>
        </p:txBody>
      </p:sp>
      <p:sp>
        <p:nvSpPr>
          <p:cNvPr id="21" name="Rectangle 20">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906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Placeholder 5">
            <a:extLst>
              <a:ext uri="{FF2B5EF4-FFF2-40B4-BE49-F238E27FC236}">
                <a16:creationId xmlns:a16="http://schemas.microsoft.com/office/drawing/2014/main" id="{E5B8C026-B918-FFA8-33F6-D58BBCC60506}"/>
              </a:ext>
            </a:extLst>
          </p:cNvPr>
          <p:cNvPicPr>
            <a:picLocks noGrp="1" noChangeAspect="1"/>
          </p:cNvPicPr>
          <p:nvPr>
            <p:ph type="pic" idx="1"/>
          </p:nvPr>
        </p:nvPicPr>
        <p:blipFill>
          <a:blip r:embed="rId4">
            <a:extLst>
              <a:ext uri="{28A0092B-C50C-407E-A947-70E740481C1C}">
                <a14:useLocalDpi xmlns:a14="http://schemas.microsoft.com/office/drawing/2010/main" val="0"/>
              </a:ext>
            </a:extLst>
          </a:blip>
          <a:srcRect l="1900" r="1900"/>
          <a:stretch>
            <a:fillRect/>
          </a:stretch>
        </p:blipFill>
        <p:spPr>
          <a:xfrm>
            <a:off x="5824167" y="475054"/>
            <a:ext cx="5888959" cy="5906346"/>
          </a:xfrm>
          <a:prstGeom prst="rect">
            <a:avLst/>
          </a:prstGeom>
        </p:spPr>
      </p:pic>
      <p:sp>
        <p:nvSpPr>
          <p:cNvPr id="3" name="Rectangle 1">
            <a:extLst>
              <a:ext uri="{FF2B5EF4-FFF2-40B4-BE49-F238E27FC236}">
                <a16:creationId xmlns:a16="http://schemas.microsoft.com/office/drawing/2014/main" id="{9BA33231-19F4-47E4-CF84-AFBC8CE0FB75}"/>
              </a:ext>
            </a:extLst>
          </p:cNvPr>
          <p:cNvSpPr>
            <a:spLocks noGrp="1" noChangeArrowheads="1"/>
          </p:cNvSpPr>
          <p:nvPr>
            <p:ph type="title"/>
          </p:nvPr>
        </p:nvSpPr>
        <p:spPr bwMode="auto">
          <a:xfrm>
            <a:off x="857209" y="198055"/>
            <a:ext cx="429845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rPr>
              <a:t>Steam Power and the Industrial</a:t>
            </a:r>
            <a:br>
              <a:rPr kumimoji="0" lang="en-US" altLang="en-US" sz="2400" b="1" i="0" u="none" strike="noStrike" cap="none" normalizeH="0" baseline="0" dirty="0">
                <a:ln>
                  <a:noFill/>
                </a:ln>
                <a:solidFill>
                  <a:schemeClr val="tx1"/>
                </a:solidFill>
                <a:effectLst/>
              </a:rPr>
            </a:br>
            <a:r>
              <a:rPr kumimoji="0" lang="en-US" altLang="en-US" sz="2400" b="1" i="0" u="none" strike="noStrike" cap="none" normalizeH="0" baseline="0" dirty="0">
                <a:ln>
                  <a:noFill/>
                </a:ln>
                <a:solidFill>
                  <a:schemeClr val="tx1"/>
                </a:solidFill>
                <a:effectLst/>
              </a:rPr>
              <a:t> Revolution</a:t>
            </a:r>
          </a:p>
        </p:txBody>
      </p:sp>
      <p:pic>
        <p:nvPicPr>
          <p:cNvPr id="10" name="Video 9">
            <a:hlinkClick r:id="" action="ppaction://media"/>
            <a:extLst>
              <a:ext uri="{FF2B5EF4-FFF2-40B4-BE49-F238E27FC236}">
                <a16:creationId xmlns:a16="http://schemas.microsoft.com/office/drawing/2014/main" id="{0BB32531-4507-BC61-A999-24729B120CD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51420038"/>
      </p:ext>
    </p:extLst>
  </p:cSld>
  <p:clrMapOvr>
    <a:masterClrMapping/>
  </p:clrMapOvr>
  <mc:AlternateContent xmlns:mc="http://schemas.openxmlformats.org/markup-compatibility/2006">
    <mc:Choice xmlns:p14="http://schemas.microsoft.com/office/powerpoint/2010/main" Requires="p14">
      <p:transition spd="slow" p14:dur="2000" advTm="14529"/>
    </mc:Choice>
    <mc:Fallback>
      <p:transition spd="slow" advTm="145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D605C-48D6-E03F-1477-A0C5F1347D60}"/>
              </a:ext>
            </a:extLst>
          </p:cNvPr>
          <p:cNvSpPr>
            <a:spLocks noGrp="1"/>
          </p:cNvSpPr>
          <p:nvPr>
            <p:ph type="title"/>
          </p:nvPr>
        </p:nvSpPr>
        <p:spPr>
          <a:xfrm>
            <a:off x="3650474" y="391359"/>
            <a:ext cx="3035461" cy="1203157"/>
          </a:xfrm>
        </p:spPr>
        <p:txBody>
          <a:bodyPr>
            <a:normAutofit/>
          </a:bodyPr>
          <a:lstStyle/>
          <a:p>
            <a:r>
              <a:rPr lang="en-GB" dirty="0"/>
              <a:t>smelting</a:t>
            </a:r>
          </a:p>
        </p:txBody>
      </p:sp>
      <p:sp>
        <p:nvSpPr>
          <p:cNvPr id="3" name="Text Placeholder 2">
            <a:extLst>
              <a:ext uri="{FF2B5EF4-FFF2-40B4-BE49-F238E27FC236}">
                <a16:creationId xmlns:a16="http://schemas.microsoft.com/office/drawing/2014/main" id="{ED898B5D-9C83-AE0D-8652-7B599EA9372E}"/>
              </a:ext>
            </a:extLst>
          </p:cNvPr>
          <p:cNvSpPr>
            <a:spLocks noGrp="1"/>
          </p:cNvSpPr>
          <p:nvPr>
            <p:ph type="body" idx="1"/>
          </p:nvPr>
        </p:nvSpPr>
        <p:spPr>
          <a:xfrm>
            <a:off x="658481" y="1748590"/>
            <a:ext cx="10617157" cy="4116472"/>
          </a:xfrm>
        </p:spPr>
        <p:txBody>
          <a:bodyPr/>
          <a:lstStyle/>
          <a:p>
            <a:r>
              <a:rPr lang="en-GB" dirty="0">
                <a:latin typeface="Aharoni" panose="02010803020104030203" pitchFamily="2" charset="-79"/>
                <a:cs typeface="Aharoni" panose="02010803020104030203" pitchFamily="2" charset="-79"/>
              </a:rPr>
              <a:t>Welsh smelting was used to create copper, To get rid of impurities and sulphur, ship-imported copper ore was first crushed and  melted down. After that, it was heated in furnaces that burnt coal, separating the copper from slag, Before being refined into copper,</a:t>
            </a:r>
            <a:r>
              <a:rPr lang="en-GB" b="1" dirty="0"/>
              <a:t> (</a:t>
            </a:r>
            <a:r>
              <a:rPr lang="en-GB" b="1" dirty="0" err="1"/>
              <a:t>Tylecote</a:t>
            </a:r>
            <a:r>
              <a:rPr lang="en-GB" b="1" dirty="0"/>
              <a:t>, 1992).</a:t>
            </a:r>
            <a:r>
              <a:rPr lang="en-GB" dirty="0">
                <a:latin typeface="Aharoni" panose="02010803020104030203" pitchFamily="2" charset="-79"/>
                <a:cs typeface="Aharoni" panose="02010803020104030203" pitchFamily="2" charset="-79"/>
              </a:rPr>
              <a:t> which is roughly 98-99% pure and then cast into ingots or rolled into sheets and bars for industrial usage, the material underwent multiple processes of roasting and smelting to raise the copper content.</a:t>
            </a:r>
          </a:p>
        </p:txBody>
      </p:sp>
      <p:pic>
        <p:nvPicPr>
          <p:cNvPr id="5" name="Video 4">
            <a:hlinkClick r:id="" action="ppaction://media"/>
            <a:extLst>
              <a:ext uri="{FF2B5EF4-FFF2-40B4-BE49-F238E27FC236}">
                <a16:creationId xmlns:a16="http://schemas.microsoft.com/office/drawing/2014/main" id="{2F8BAC6B-50FF-E5CF-745A-D0A80A0CD1F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15943808"/>
      </p:ext>
    </p:extLst>
  </p:cSld>
  <p:clrMapOvr>
    <a:masterClrMapping/>
  </p:clrMapOvr>
  <mc:AlternateContent xmlns:mc="http://schemas.openxmlformats.org/markup-compatibility/2006">
    <mc:Choice xmlns:p14="http://schemas.microsoft.com/office/powerpoint/2010/main" Requires="p14">
      <p:transition spd="slow" p14:dur="2000" advTm="27395"/>
    </mc:Choice>
    <mc:Fallback>
      <p:transition spd="slow" advTm="273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23718-6902-9BEE-9420-44700EE0262E}"/>
              </a:ext>
            </a:extLst>
          </p:cNvPr>
          <p:cNvSpPr>
            <a:spLocks noGrp="1"/>
          </p:cNvSpPr>
          <p:nvPr>
            <p:ph type="ctrTitle"/>
          </p:nvPr>
        </p:nvSpPr>
        <p:spPr>
          <a:xfrm>
            <a:off x="1524000" y="352927"/>
            <a:ext cx="9144000" cy="1443790"/>
          </a:xfrm>
        </p:spPr>
        <p:txBody>
          <a:bodyPr>
            <a:normAutofit/>
          </a:bodyPr>
          <a:lstStyle/>
          <a:p>
            <a:r>
              <a:rPr lang="en-GB" dirty="0"/>
              <a:t>Coal Formation</a:t>
            </a:r>
          </a:p>
        </p:txBody>
      </p:sp>
      <p:sp>
        <p:nvSpPr>
          <p:cNvPr id="3" name="Subtitle 2">
            <a:extLst>
              <a:ext uri="{FF2B5EF4-FFF2-40B4-BE49-F238E27FC236}">
                <a16:creationId xmlns:a16="http://schemas.microsoft.com/office/drawing/2014/main" id="{C99904C5-8596-D39E-C351-EB65E846EDDB}"/>
              </a:ext>
            </a:extLst>
          </p:cNvPr>
          <p:cNvSpPr>
            <a:spLocks noGrp="1"/>
          </p:cNvSpPr>
          <p:nvPr>
            <p:ph type="subTitle" idx="1"/>
          </p:nvPr>
        </p:nvSpPr>
        <p:spPr>
          <a:xfrm>
            <a:off x="1524000" y="2005263"/>
            <a:ext cx="9144000" cy="4074695"/>
          </a:xfrm>
        </p:spPr>
        <p:txBody>
          <a:bodyPr>
            <a:normAutofit/>
          </a:bodyPr>
          <a:lstStyle/>
          <a:p>
            <a:r>
              <a:rPr lang="en-GB" dirty="0">
                <a:latin typeface="Aharoni" panose="02010803020104030203" pitchFamily="2" charset="-79"/>
                <a:cs typeface="Aharoni" panose="02010803020104030203" pitchFamily="2" charset="-79"/>
              </a:rPr>
              <a:t>South Wales coalfield were used to power the furnaces(Encyclopaedia Britannica, 2023). </a:t>
            </a:r>
          </a:p>
          <a:p>
            <a:endParaRPr lang="en-GB" dirty="0">
              <a:latin typeface="Aharoni" panose="02010803020104030203" pitchFamily="2" charset="-79"/>
              <a:cs typeface="Aharoni" panose="02010803020104030203" pitchFamily="2" charset="-79"/>
            </a:endParaRPr>
          </a:p>
          <a:p>
            <a:r>
              <a:rPr lang="en-GB" dirty="0">
                <a:latin typeface="Aharoni" panose="02010803020104030203" pitchFamily="2" charset="-79"/>
                <a:cs typeface="Aharoni" panose="02010803020104030203" pitchFamily="2" charset="-79"/>
              </a:rPr>
              <a:t>Bituminous coal (steam coal) the main type.</a:t>
            </a:r>
          </a:p>
          <a:p>
            <a:endParaRPr lang="en-GB" dirty="0">
              <a:latin typeface="Aharoni" panose="02010803020104030203" pitchFamily="2" charset="-79"/>
              <a:cs typeface="Aharoni" panose="02010803020104030203" pitchFamily="2" charset="-79"/>
            </a:endParaRPr>
          </a:p>
          <a:p>
            <a:r>
              <a:rPr lang="en-GB" dirty="0">
                <a:latin typeface="Aharoni" panose="02010803020104030203" pitchFamily="2" charset="-79"/>
                <a:cs typeface="Aharoni" panose="02010803020104030203" pitchFamily="2" charset="-79"/>
              </a:rPr>
              <a:t>Anthracite coal – a harder coal that burned very hot and clean</a:t>
            </a:r>
          </a:p>
        </p:txBody>
      </p:sp>
      <p:pic>
        <p:nvPicPr>
          <p:cNvPr id="5" name="Video 4">
            <a:hlinkClick r:id="" action="ppaction://media"/>
            <a:extLst>
              <a:ext uri="{FF2B5EF4-FFF2-40B4-BE49-F238E27FC236}">
                <a16:creationId xmlns:a16="http://schemas.microsoft.com/office/drawing/2014/main" id="{755EB513-89F7-5F1B-D2C3-A92BE832C8C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08452410"/>
      </p:ext>
    </p:extLst>
  </p:cSld>
  <p:clrMapOvr>
    <a:masterClrMapping/>
  </p:clrMapOvr>
  <mc:AlternateContent xmlns:mc="http://schemas.openxmlformats.org/markup-compatibility/2006">
    <mc:Choice xmlns:p14="http://schemas.microsoft.com/office/powerpoint/2010/main" Requires="p14">
      <p:transition spd="slow" p14:dur="2000" advTm="12526"/>
    </mc:Choice>
    <mc:Fallback>
      <p:transition spd="slow" advTm="12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1360D-2CAF-D536-420B-D2F04E81A094}"/>
              </a:ext>
            </a:extLst>
          </p:cNvPr>
          <p:cNvSpPr>
            <a:spLocks noGrp="1"/>
          </p:cNvSpPr>
          <p:nvPr>
            <p:ph type="ctrTitle"/>
          </p:nvPr>
        </p:nvSpPr>
        <p:spPr>
          <a:xfrm>
            <a:off x="1524000" y="1122363"/>
            <a:ext cx="9144000" cy="1043321"/>
          </a:xfrm>
        </p:spPr>
        <p:txBody>
          <a:bodyPr/>
          <a:lstStyle/>
          <a:p>
            <a:r>
              <a:rPr lang="en-GB" dirty="0"/>
              <a:t>Environment and Social Impacts</a:t>
            </a:r>
          </a:p>
        </p:txBody>
      </p:sp>
      <p:sp>
        <p:nvSpPr>
          <p:cNvPr id="3" name="Subtitle 2">
            <a:extLst>
              <a:ext uri="{FF2B5EF4-FFF2-40B4-BE49-F238E27FC236}">
                <a16:creationId xmlns:a16="http://schemas.microsoft.com/office/drawing/2014/main" id="{0C211841-E930-82F2-D86C-09F375DEBCC5}"/>
              </a:ext>
            </a:extLst>
          </p:cNvPr>
          <p:cNvSpPr>
            <a:spLocks noGrp="1"/>
          </p:cNvSpPr>
          <p:nvPr>
            <p:ph type="subTitle" idx="1"/>
          </p:nvPr>
        </p:nvSpPr>
        <p:spPr>
          <a:xfrm>
            <a:off x="1524000" y="1459832"/>
            <a:ext cx="9144000" cy="4668252"/>
          </a:xfrm>
        </p:spPr>
        <p:txBody>
          <a:bodyPr>
            <a:normAutofit/>
          </a:bodyPr>
          <a:lstStyle/>
          <a:p>
            <a:endParaRPr lang="en-GB" dirty="0">
              <a:latin typeface="Aharoni" panose="02010803020104030203" pitchFamily="2" charset="-79"/>
              <a:cs typeface="Aharoni" panose="02010803020104030203" pitchFamily="2" charset="-79"/>
            </a:endParaRPr>
          </a:p>
          <a:p>
            <a:endParaRPr lang="en-GB" dirty="0">
              <a:latin typeface="Aharoni" panose="02010803020104030203" pitchFamily="2" charset="-79"/>
              <a:cs typeface="Aharoni" panose="02010803020104030203" pitchFamily="2" charset="-79"/>
            </a:endParaRPr>
          </a:p>
          <a:p>
            <a:r>
              <a:rPr lang="en-GB" dirty="0">
                <a:latin typeface="Aharoni" panose="02010803020104030203" pitchFamily="2" charset="-79"/>
                <a:cs typeface="Aharoni" panose="02010803020104030203" pitchFamily="2" charset="-79"/>
              </a:rPr>
              <a:t>Industrial activity had major environmental impacts. The Lower Swansea Valley became heavily polluted with smoke, chemical waste, and slag heaps, damaging vegetation and rivers. At the same time, industrial growth led to rapid population increases, overcrowded housing, and difficult working conditions for many workers.</a:t>
            </a:r>
          </a:p>
        </p:txBody>
      </p:sp>
      <p:pic>
        <p:nvPicPr>
          <p:cNvPr id="5" name="Video 4">
            <a:hlinkClick r:id="" action="ppaction://media"/>
            <a:extLst>
              <a:ext uri="{FF2B5EF4-FFF2-40B4-BE49-F238E27FC236}">
                <a16:creationId xmlns:a16="http://schemas.microsoft.com/office/drawing/2014/main" id="{17F4371C-BCCE-5DE8-DFAE-8DD320D397A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84202303"/>
      </p:ext>
    </p:extLst>
  </p:cSld>
  <p:clrMapOvr>
    <a:masterClrMapping/>
  </p:clrMapOvr>
  <mc:AlternateContent xmlns:mc="http://schemas.openxmlformats.org/markup-compatibility/2006">
    <mc:Choice xmlns:p14="http://schemas.microsoft.com/office/powerpoint/2010/main" Requires="p14">
      <p:transition spd="slow" p14:dur="2000" advTm="19707"/>
    </mc:Choice>
    <mc:Fallback>
      <p:transition spd="slow" advTm="197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A867F-3549-CF08-305C-23BDB3442D96}"/>
              </a:ext>
            </a:extLst>
          </p:cNvPr>
          <p:cNvSpPr>
            <a:spLocks noGrp="1"/>
          </p:cNvSpPr>
          <p:nvPr>
            <p:ph type="ctrTitle"/>
          </p:nvPr>
        </p:nvSpPr>
        <p:spPr>
          <a:xfrm>
            <a:off x="1524000" y="477839"/>
            <a:ext cx="9144000" cy="1122361"/>
          </a:xfrm>
        </p:spPr>
        <p:txBody>
          <a:bodyPr/>
          <a:lstStyle/>
          <a:p>
            <a:r>
              <a:rPr lang="en-GB" dirty="0">
                <a:latin typeface="Aharoni" panose="02010803020104030203" pitchFamily="2" charset="-79"/>
                <a:cs typeface="Aharoni" panose="02010803020104030203" pitchFamily="2" charset="-79"/>
              </a:rPr>
              <a:t>conclusion</a:t>
            </a:r>
          </a:p>
        </p:txBody>
      </p:sp>
      <p:sp>
        <p:nvSpPr>
          <p:cNvPr id="3" name="Subtitle 2">
            <a:extLst>
              <a:ext uri="{FF2B5EF4-FFF2-40B4-BE49-F238E27FC236}">
                <a16:creationId xmlns:a16="http://schemas.microsoft.com/office/drawing/2014/main" id="{AC568EF9-0416-D327-E259-46D0E1369883}"/>
              </a:ext>
            </a:extLst>
          </p:cNvPr>
          <p:cNvSpPr>
            <a:spLocks noGrp="1"/>
          </p:cNvSpPr>
          <p:nvPr>
            <p:ph type="subTitle" idx="1"/>
          </p:nvPr>
        </p:nvSpPr>
        <p:spPr>
          <a:xfrm>
            <a:off x="1524000" y="1716505"/>
            <a:ext cx="9144000" cy="3541295"/>
          </a:xfrm>
        </p:spPr>
        <p:txBody>
          <a:bodyPr/>
          <a:lstStyle/>
          <a:p>
            <a:r>
              <a:rPr lang="en-GB" dirty="0">
                <a:latin typeface="Aharoni" panose="02010803020104030203" pitchFamily="2" charset="-79"/>
                <a:cs typeface="Aharoni" panose="02010803020104030203" pitchFamily="2" charset="-79"/>
              </a:rPr>
              <a:t> Hafod Played a significant role in Swansea's industrial past. Swansea's growth was helped by the copper industry, which also earned the city the name "Copperopolis." It was perfect for international trade and copper smelting because of its closeness to the port and coal mines. Even though the business created pollution and challenging working conditions, it also gave many locals jobs. The location is still a significant reminder of Swansea's industrial past today.</a:t>
            </a:r>
          </a:p>
        </p:txBody>
      </p:sp>
      <p:pic>
        <p:nvPicPr>
          <p:cNvPr id="5" name="Video 4">
            <a:hlinkClick r:id="" action="ppaction://media"/>
            <a:extLst>
              <a:ext uri="{FF2B5EF4-FFF2-40B4-BE49-F238E27FC236}">
                <a16:creationId xmlns:a16="http://schemas.microsoft.com/office/drawing/2014/main" id="{CAAF6E2D-3E20-68C2-4F47-E624E76376E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68560336"/>
      </p:ext>
    </p:extLst>
  </p:cSld>
  <p:clrMapOvr>
    <a:masterClrMapping/>
  </p:clrMapOvr>
  <mc:AlternateContent xmlns:mc="http://schemas.openxmlformats.org/markup-compatibility/2006">
    <mc:Choice xmlns:p14="http://schemas.microsoft.com/office/powerpoint/2010/main" Requires="p14">
      <p:transition spd="slow" p14:dur="2000" advTm="26119"/>
    </mc:Choice>
    <mc:Fallback>
      <p:transition spd="slow" advTm="261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B0723-97AA-EBE0-1A3E-6F6ED277B112}"/>
              </a:ext>
            </a:extLst>
          </p:cNvPr>
          <p:cNvSpPr>
            <a:spLocks noGrp="1"/>
          </p:cNvSpPr>
          <p:nvPr>
            <p:ph type="ctrTitle"/>
          </p:nvPr>
        </p:nvSpPr>
        <p:spPr>
          <a:xfrm>
            <a:off x="1524000" y="465221"/>
            <a:ext cx="9144000" cy="1309150"/>
          </a:xfrm>
        </p:spPr>
        <p:txBody>
          <a:bodyPr>
            <a:normAutofit/>
          </a:bodyPr>
          <a:lstStyle/>
          <a:p>
            <a:r>
              <a:rPr lang="en-GB" dirty="0"/>
              <a:t>Reference</a:t>
            </a:r>
          </a:p>
        </p:txBody>
      </p:sp>
      <p:sp>
        <p:nvSpPr>
          <p:cNvPr id="3" name="Subtitle 2">
            <a:extLst>
              <a:ext uri="{FF2B5EF4-FFF2-40B4-BE49-F238E27FC236}">
                <a16:creationId xmlns:a16="http://schemas.microsoft.com/office/drawing/2014/main" id="{B866E054-1F10-6C8E-EDC0-6A3B135BB320}"/>
              </a:ext>
            </a:extLst>
          </p:cNvPr>
          <p:cNvSpPr>
            <a:spLocks noGrp="1"/>
          </p:cNvSpPr>
          <p:nvPr>
            <p:ph type="subTitle" idx="1"/>
          </p:nvPr>
        </p:nvSpPr>
        <p:spPr>
          <a:xfrm>
            <a:off x="208548" y="1774371"/>
            <a:ext cx="11261557" cy="4738724"/>
          </a:xfrm>
        </p:spPr>
        <p:txBody>
          <a:bodyPr>
            <a:normAutofit fontScale="85000" lnSpcReduction="20000"/>
          </a:bodyPr>
          <a:lstStyle/>
          <a:p>
            <a:r>
              <a:rPr lang="en-GB" b="1" dirty="0"/>
              <a:t>References (APA 7th Edition)</a:t>
            </a:r>
          </a:p>
          <a:p>
            <a:r>
              <a:rPr lang="en-GB" dirty="0"/>
              <a:t>Davies, J. (2007). </a:t>
            </a:r>
            <a:r>
              <a:rPr lang="en-GB" i="1" dirty="0"/>
              <a:t>A history of Wales</a:t>
            </a:r>
            <a:r>
              <a:rPr lang="en-GB" dirty="0"/>
              <a:t> (2nd ed.). Penguin.</a:t>
            </a:r>
          </a:p>
          <a:p>
            <a:r>
              <a:rPr lang="en-GB" dirty="0"/>
              <a:t>Encyclopaedia Britannica. (2023). </a:t>
            </a:r>
            <a:r>
              <a:rPr lang="en-GB" i="1" dirty="0"/>
              <a:t>Coal</a:t>
            </a:r>
            <a:r>
              <a:rPr lang="en-GB" dirty="0"/>
              <a:t>.</a:t>
            </a:r>
            <a:br>
              <a:rPr lang="en-GB" dirty="0"/>
            </a:br>
            <a:r>
              <a:rPr lang="en-GB" dirty="0">
                <a:hlinkClick r:id="rId4"/>
              </a:rPr>
              <a:t>https://www.britannica.com/science/coal-fossil-fuel</a:t>
            </a:r>
            <a:endParaRPr lang="en-GB" dirty="0"/>
          </a:p>
          <a:p>
            <a:r>
              <a:rPr lang="en-GB" dirty="0"/>
              <a:t>Evans, C., &amp; Saunders, A. (2012). </a:t>
            </a:r>
            <a:r>
              <a:rPr lang="en-GB" i="1" dirty="0"/>
              <a:t>Copperopolis: Landscapes of the early industrial period in Swansea</a:t>
            </a:r>
            <a:r>
              <a:rPr lang="en-GB" dirty="0"/>
              <a:t>. Royal Commission on the Ancient and Historical Monuments of Wales.</a:t>
            </a:r>
          </a:p>
          <a:p>
            <a:r>
              <a:rPr lang="en-GB" dirty="0"/>
              <a:t>National Museum Wales. (n.d.). </a:t>
            </a:r>
            <a:r>
              <a:rPr lang="en-GB" i="1" dirty="0"/>
              <a:t>Copper industry in Swansea</a:t>
            </a:r>
            <a:r>
              <a:rPr lang="en-GB" dirty="0"/>
              <a:t>.</a:t>
            </a:r>
            <a:br>
              <a:rPr lang="en-GB" dirty="0"/>
            </a:br>
            <a:r>
              <a:rPr lang="en-GB" dirty="0">
                <a:hlinkClick r:id="rId5"/>
              </a:rPr>
              <a:t>https://museum.wales</a:t>
            </a:r>
            <a:endParaRPr lang="en-GB" dirty="0"/>
          </a:p>
          <a:p>
            <a:r>
              <a:rPr lang="en-GB" dirty="0"/>
              <a:t>Natural Resources Wales. (n.d.). </a:t>
            </a:r>
            <a:r>
              <a:rPr lang="en-GB" i="1" dirty="0"/>
              <a:t>The South Wales coalfield and geology</a:t>
            </a:r>
            <a:r>
              <a:rPr lang="en-GB" dirty="0"/>
              <a:t>.</a:t>
            </a:r>
            <a:br>
              <a:rPr lang="en-GB" dirty="0"/>
            </a:br>
            <a:r>
              <a:rPr lang="en-GB" dirty="0">
                <a:hlinkClick r:id="rId6"/>
              </a:rPr>
              <a:t>https://naturalresources.wales</a:t>
            </a:r>
            <a:endParaRPr lang="en-GB" dirty="0"/>
          </a:p>
          <a:p>
            <a:r>
              <a:rPr lang="en-GB" dirty="0"/>
              <a:t>Royal Commission on the Ancient and Historical Monuments of Wales. (n.d.). </a:t>
            </a:r>
            <a:r>
              <a:rPr lang="en-GB" i="1" dirty="0"/>
              <a:t>Hafod-Morfa Copperworks, Swansea</a:t>
            </a:r>
            <a:r>
              <a:rPr lang="en-GB" dirty="0"/>
              <a:t>.</a:t>
            </a:r>
            <a:br>
              <a:rPr lang="en-GB" dirty="0"/>
            </a:br>
            <a:r>
              <a:rPr lang="en-GB" dirty="0">
                <a:hlinkClick r:id="rId7"/>
              </a:rPr>
              <a:t>https://rcahmw.gov.uk</a:t>
            </a:r>
            <a:endParaRPr lang="en-GB" dirty="0"/>
          </a:p>
          <a:p>
            <a:r>
              <a:rPr lang="en-GB" dirty="0" err="1"/>
              <a:t>Tylecote</a:t>
            </a:r>
            <a:r>
              <a:rPr lang="en-GB" dirty="0"/>
              <a:t>, R. F. (1992). </a:t>
            </a:r>
            <a:r>
              <a:rPr lang="en-GB" i="1" dirty="0"/>
              <a:t>A history of metallurgy</a:t>
            </a:r>
            <a:r>
              <a:rPr lang="en-GB" dirty="0"/>
              <a:t> (2nd ed.). Institute of Materials.</a:t>
            </a:r>
          </a:p>
          <a:p>
            <a:r>
              <a:rPr lang="en-GB" dirty="0"/>
              <a:t>Williams, C. (1990). </a:t>
            </a:r>
            <a:r>
              <a:rPr lang="en-GB" i="1" dirty="0"/>
              <a:t>Capitalism, community and conflict: The South Wales coalfield 1898–1947</a:t>
            </a:r>
            <a:r>
              <a:rPr lang="en-GB" dirty="0"/>
              <a:t>. University of Wales Press.</a:t>
            </a:r>
          </a:p>
          <a:p>
            <a:pPr>
              <a:buNone/>
            </a:pPr>
            <a:endParaRPr lang="en-GB" dirty="0"/>
          </a:p>
        </p:txBody>
      </p:sp>
      <p:pic>
        <p:nvPicPr>
          <p:cNvPr id="5" name="Video 4">
            <a:hlinkClick r:id="" action="ppaction://media"/>
            <a:extLst>
              <a:ext uri="{FF2B5EF4-FFF2-40B4-BE49-F238E27FC236}">
                <a16:creationId xmlns:a16="http://schemas.microsoft.com/office/drawing/2014/main" id="{C0B31B7D-D560-50C5-4B89-B5C1B101059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05765445"/>
      </p:ext>
    </p:extLst>
  </p:cSld>
  <p:clrMapOvr>
    <a:masterClrMapping/>
  </p:clrMapOvr>
  <mc:AlternateContent xmlns:mc="http://schemas.openxmlformats.org/markup-compatibility/2006">
    <mc:Choice xmlns:p14="http://schemas.microsoft.com/office/powerpoint/2010/main" Requires="p14">
      <p:transition spd="slow" p14:dur="2000" advTm="2146"/>
    </mc:Choice>
    <mc:Fallback>
      <p:transition spd="slow" advTm="2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theme/theme1.xml><?xml version="1.0" encoding="utf-8"?>
<a:theme xmlns:a="http://schemas.openxmlformats.org/drawingml/2006/main" name="CelebrationVTI">
  <a:themeElements>
    <a:clrScheme name="Custom 25">
      <a:dk1>
        <a:sysClr val="windowText" lastClr="000000"/>
      </a:dk1>
      <a:lt1>
        <a:sysClr val="window" lastClr="FFFFFF"/>
      </a:lt1>
      <a:dk2>
        <a:srgbClr val="420023"/>
      </a:dk2>
      <a:lt2>
        <a:srgbClr val="FDFBF9"/>
      </a:lt2>
      <a:accent1>
        <a:srgbClr val="91274F"/>
      </a:accent1>
      <a:accent2>
        <a:srgbClr val="97446E"/>
      </a:accent2>
      <a:accent3>
        <a:srgbClr val="24BEEE"/>
      </a:accent3>
      <a:accent4>
        <a:srgbClr val="A52B3A"/>
      </a:accent4>
      <a:accent5>
        <a:srgbClr val="F39E29"/>
      </a:accent5>
      <a:accent6>
        <a:srgbClr val="E87450"/>
      </a:accent6>
      <a:hlink>
        <a:srgbClr val="F55D5D"/>
      </a:hlink>
      <a:folHlink>
        <a:srgbClr val="EA3A60"/>
      </a:folHlink>
    </a:clrScheme>
    <a:fontScheme name="Custom 10">
      <a:majorFont>
        <a:latin typeface="Gill Sans Nov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lebrationVTI" id="{BAD6E4D6-FB5F-472A-BAD2-154760D77BE0}" vid="{59D360FE-6438-46F1-A5A6-11415132A23A}"/>
    </a:ext>
  </a:extLst>
</a:theme>
</file>

<file path=docProps/app.xml><?xml version="1.0" encoding="utf-8"?>
<Properties xmlns="http://schemas.openxmlformats.org/officeDocument/2006/extended-properties" xmlns:vt="http://schemas.openxmlformats.org/officeDocument/2006/docPropsVTypes">
  <TotalTime>461</TotalTime>
  <Words>667</Words>
  <Application>Microsoft Office PowerPoint</Application>
  <PresentationFormat>Widescreen</PresentationFormat>
  <Paragraphs>40</Paragraphs>
  <Slides>9</Slides>
  <Notes>0</Notes>
  <HiddenSlides>0</HiddenSlides>
  <MMClips>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Aharoni</vt:lpstr>
      <vt:lpstr>Arial</vt:lpstr>
      <vt:lpstr>Calibri</vt:lpstr>
      <vt:lpstr>Gill Sans Nova</vt:lpstr>
      <vt:lpstr>CelebrationVTI</vt:lpstr>
      <vt:lpstr>Hafod-Morfa copperworks</vt:lpstr>
      <vt:lpstr>Introduction</vt:lpstr>
      <vt:lpstr>production</vt:lpstr>
      <vt:lpstr>Steam Power and the Industrial  Revolution</vt:lpstr>
      <vt:lpstr>smelting</vt:lpstr>
      <vt:lpstr>Coal Formation</vt:lpstr>
      <vt:lpstr>Environment and Social Impacts</vt:lpstr>
      <vt:lpstr>conclusion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Carol Rafferty</dc:creator>
  <cp:lastModifiedBy>Carol Rafferty</cp:lastModifiedBy>
  <cp:revision>1</cp:revision>
  <dcterms:created xsi:type="dcterms:W3CDTF">2026-03-08T19:51:31Z</dcterms:created>
  <dcterms:modified xsi:type="dcterms:W3CDTF">2026-03-13T11:03:54Z</dcterms:modified>
</cp:coreProperties>
</file>