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5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603" y="2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588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486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741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888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865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29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982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663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543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447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578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0452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098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48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48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198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079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815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CF2F2-67A8-0B75-A065-F149DE1BA6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6442" y="1946787"/>
            <a:ext cx="6620968" cy="2830595"/>
          </a:xfrm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dirty="0"/>
              <a:t>MODUPEOLA OYENAME AWODESU</a:t>
            </a:r>
            <a:br>
              <a:rPr lang="en-GB" sz="3200" dirty="0"/>
            </a:br>
            <a:r>
              <a:rPr lang="en-GB" sz="3200" dirty="0"/>
              <a:t>STUDENT NUMBER: </a:t>
            </a:r>
            <a:r>
              <a:rPr lang="en-GB" sz="3200" b="1" dirty="0"/>
              <a:t>2442429</a:t>
            </a:r>
            <a:br>
              <a:rPr lang="en-GB" sz="3200" dirty="0"/>
            </a:br>
            <a:r>
              <a:rPr lang="en-GB" sz="3200" dirty="0"/>
              <a:t>Module: </a:t>
            </a:r>
            <a:r>
              <a:rPr lang="en-GB" sz="3200" b="1" dirty="0"/>
              <a:t>Introduction to Public Health (LCHS4008_LON)</a:t>
            </a:r>
          </a:p>
        </p:txBody>
      </p:sp>
    </p:spTree>
    <p:extLst>
      <p:ext uri="{BB962C8B-B14F-4D97-AF65-F5344CB8AC3E}">
        <p14:creationId xmlns:p14="http://schemas.microsoft.com/office/powerpoint/2010/main" val="3418213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Case Study – Influenza Outbreak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Sunrise Care Home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sz="2400" dirty="0"/>
              <a:t>Influenza outbreaks are common in winter.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sz="2400" dirty="0"/>
              <a:t>Vulnerable residents require enhanced protection.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sz="2400" dirty="0"/>
              <a:t>Strategy must follow national and local guidance</a:t>
            </a:r>
            <a:r>
              <a:rPr dirty="0"/>
              <a:t>.</a:t>
            </a:r>
            <a:r>
              <a:rPr lang="en-GB" dirty="0"/>
              <a:t> (NHS England, 2023).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Key Prevention Measures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Use of PPE when required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Training staff regularly on infection control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Annual vaccinations for residents and staff (UKHSA,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Good hand hygiene and regular cleaning (WHO, 2022).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Early identification of symptoms (NICE, 2021).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Outbreak Response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Isolate symptomatic residents.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Enhanced cleaning and PPE use (CDC,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Notify public health and follow guidance (PHE, 2020).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Communication</a:t>
            </a:r>
            <a:r>
              <a:rPr lang="en-GB" dirty="0"/>
              <a:t>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Keep residents and families informed</a:t>
            </a:r>
          </a:p>
          <a:p>
            <a:pPr marL="0" indent="0">
              <a:buNone/>
            </a:pPr>
            <a:r>
              <a:rPr lang="en-GB" sz="2400" dirty="0"/>
              <a:t>Work with external healthcare professionals</a:t>
            </a:r>
          </a:p>
          <a:p>
            <a:pPr marL="0" indent="0">
              <a:buNone/>
            </a:pPr>
            <a:r>
              <a:rPr lang="en-GB" sz="2400" dirty="0"/>
              <a:t>Share updates throughout the outbreak</a:t>
            </a:r>
          </a:p>
          <a:p>
            <a:pPr marL="0" indent="0">
              <a:buNone/>
            </a:pPr>
            <a:r>
              <a:rPr lang="en-GB" sz="2400" dirty="0"/>
              <a:t>Provide clear, reassuring information (The King’s Fund, 2023).</a:t>
            </a:r>
            <a:endParaRPr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75EA4-3208-F32E-EE03-49C7EF60E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BB79B-24EB-44DE-A89E-2B759A9CA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A strong plan reduces risks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Keeps residents and staff safe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Follows all required guidelines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Helps everyone feel confident and protected</a:t>
            </a:r>
          </a:p>
        </p:txBody>
      </p:sp>
    </p:spTree>
    <p:extLst>
      <p:ext uri="{BB962C8B-B14F-4D97-AF65-F5344CB8AC3E}">
        <p14:creationId xmlns:p14="http://schemas.microsoft.com/office/powerpoint/2010/main" val="1771376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1504335"/>
            <a:ext cx="6711654" cy="474407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CDC (2023) Infection Control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NHS England (2023) Seasonal Influenza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NICE (2021) Influenza – Clinical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Public Health England (2020) Managing Influenza Outbreaks in Care Homes.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King’s Fund (2023) Understanding Public Health Systems.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UKHSA (2023) National Infection Prevention Guidance.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WHO (2022) Influenza: Prevention and Control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1548</TotalTime>
  <Words>248</Words>
  <Application>Microsoft Office PowerPoint</Application>
  <PresentationFormat>On-screen Show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Century Gothic</vt:lpstr>
      <vt:lpstr>Wingdings</vt:lpstr>
      <vt:lpstr>Wingdings 3</vt:lpstr>
      <vt:lpstr>Ion</vt:lpstr>
      <vt:lpstr>MODUPEOLA OYENAME AWODESU STUDENT NUMBER: 2442429 Module: Introduction to Public Health (LCHS4008_LON)</vt:lpstr>
      <vt:lpstr>Case Study – Influenza Outbreak Management</vt:lpstr>
      <vt:lpstr>Overview</vt:lpstr>
      <vt:lpstr>Key Prevention Measures</vt:lpstr>
      <vt:lpstr>Outbreak Response Actions</vt:lpstr>
      <vt:lpstr>Communication 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Awodesu, Modupeola</dc:creator>
  <cp:keywords/>
  <dc:description>generated using python-pptx</dc:description>
  <cp:lastModifiedBy>Awodesu, Modupeola</cp:lastModifiedBy>
  <cp:revision>8</cp:revision>
  <dcterms:created xsi:type="dcterms:W3CDTF">2013-01-27T09:14:16Z</dcterms:created>
  <dcterms:modified xsi:type="dcterms:W3CDTF">2025-11-09T16:04:18Z</dcterms:modified>
  <cp:category/>
</cp:coreProperties>
</file>