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70E7C8-B45A-CE72-8019-C32181EFD418}" v="13" dt="2026-05-15T16:43:12.095"/>
    <p1510:client id="{24340528-100B-A52A-1770-2D8D405DB726}" v="37" dt="2026-05-15T22:42:32.108"/>
    <p1510:client id="{93EF7703-DBC3-7A06-D1E2-F250D93097C9}" v="4" dt="2026-05-15T16:36:10.308"/>
    <p1510:client id="{ED91F93C-48C2-5A77-8497-8F71D73622AC}" v="719" dt="2026-05-14T20:28:44.5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John Phillips John (2508897)" userId="S::2508897@student.uwtsd.ac.uk::c69844d0-a200-41c3-81d1-6eabd3daebf3" providerId="AD" clId="Web-{1770E7C8-B45A-CE72-8019-C32181EFD418}"/>
    <pc:docChg chg="modSld">
      <pc:chgData name="Ethan John Phillips John (2508897)" userId="S::2508897@student.uwtsd.ac.uk::c69844d0-a200-41c3-81d1-6eabd3daebf3" providerId="AD" clId="Web-{1770E7C8-B45A-CE72-8019-C32181EFD418}" dt="2026-05-15T16:43:12.095" v="12" actId="1076"/>
      <pc:docMkLst>
        <pc:docMk/>
      </pc:docMkLst>
      <pc:sldChg chg="modSp">
        <pc:chgData name="Ethan John Phillips John (2508897)" userId="S::2508897@student.uwtsd.ac.uk::c69844d0-a200-41c3-81d1-6eabd3daebf3" providerId="AD" clId="Web-{1770E7C8-B45A-CE72-8019-C32181EFD418}" dt="2026-05-15T16:40:17.777" v="8" actId="14100"/>
        <pc:sldMkLst>
          <pc:docMk/>
          <pc:sldMk cId="132429916" sldId="257"/>
        </pc:sldMkLst>
        <pc:picChg chg="mod">
          <ac:chgData name="Ethan John Phillips John (2508897)" userId="S::2508897@student.uwtsd.ac.uk::c69844d0-a200-41c3-81d1-6eabd3daebf3" providerId="AD" clId="Web-{1770E7C8-B45A-CE72-8019-C32181EFD418}" dt="2026-05-15T16:40:17.777" v="8" actId="14100"/>
          <ac:picMkLst>
            <pc:docMk/>
            <pc:sldMk cId="132429916" sldId="257"/>
            <ac:picMk id="3" creationId="{667641D5-2367-769C-9DF6-A409CD4B9DF9}"/>
          </ac:picMkLst>
        </pc:picChg>
      </pc:sldChg>
      <pc:sldChg chg="addSp modSp addAnim">
        <pc:chgData name="Ethan John Phillips John (2508897)" userId="S::2508897@student.uwtsd.ac.uk::c69844d0-a200-41c3-81d1-6eabd3daebf3" providerId="AD" clId="Web-{1770E7C8-B45A-CE72-8019-C32181EFD418}" dt="2026-05-15T16:43:12.095" v="12" actId="1076"/>
        <pc:sldMkLst>
          <pc:docMk/>
          <pc:sldMk cId="3463275481" sldId="258"/>
        </pc:sldMkLst>
        <pc:picChg chg="add mod">
          <ac:chgData name="Ethan John Phillips John (2508897)" userId="S::2508897@student.uwtsd.ac.uk::c69844d0-a200-41c3-81d1-6eabd3daebf3" providerId="AD" clId="Web-{1770E7C8-B45A-CE72-8019-C32181EFD418}" dt="2026-05-15T16:43:12.095" v="12" actId="1076"/>
          <ac:picMkLst>
            <pc:docMk/>
            <pc:sldMk cId="3463275481" sldId="258"/>
            <ac:picMk id="3" creationId="{B9D768A1-1F62-F280-4955-601E5943F8E7}"/>
          </ac:picMkLst>
        </pc:picChg>
      </pc:sldChg>
    </pc:docChg>
  </pc:docChgLst>
  <pc:docChgLst>
    <pc:chgData name="Ethan John Phillips John (2508897)" userId="S::2508897@student.uwtsd.ac.uk::c69844d0-a200-41c3-81d1-6eabd3daebf3" providerId="AD" clId="Web-{93EF7703-DBC3-7A06-D1E2-F250D93097C9}"/>
    <pc:docChg chg="modSld">
      <pc:chgData name="Ethan John Phillips John (2508897)" userId="S::2508897@student.uwtsd.ac.uk::c69844d0-a200-41c3-81d1-6eabd3daebf3" providerId="AD" clId="Web-{93EF7703-DBC3-7A06-D1E2-F250D93097C9}" dt="2026-05-15T16:36:10.308" v="3"/>
      <pc:docMkLst>
        <pc:docMk/>
      </pc:docMkLst>
      <pc:sldChg chg="addSp modSp addAnim">
        <pc:chgData name="Ethan John Phillips John (2508897)" userId="S::2508897@student.uwtsd.ac.uk::c69844d0-a200-41c3-81d1-6eabd3daebf3" providerId="AD" clId="Web-{93EF7703-DBC3-7A06-D1E2-F250D93097C9}" dt="2026-05-15T16:32:54.299" v="2" actId="1076"/>
        <pc:sldMkLst>
          <pc:docMk/>
          <pc:sldMk cId="109857222" sldId="256"/>
        </pc:sldMkLst>
        <pc:picChg chg="add mod">
          <ac:chgData name="Ethan John Phillips John (2508897)" userId="S::2508897@student.uwtsd.ac.uk::c69844d0-a200-41c3-81d1-6eabd3daebf3" providerId="AD" clId="Web-{93EF7703-DBC3-7A06-D1E2-F250D93097C9}" dt="2026-05-15T16:32:54.299" v="2" actId="1076"/>
          <ac:picMkLst>
            <pc:docMk/>
            <pc:sldMk cId="109857222" sldId="256"/>
            <ac:picMk id="4" creationId="{1AD40FA0-7218-21F7-2790-E0B0B16698BB}"/>
          </ac:picMkLst>
        </pc:picChg>
      </pc:sldChg>
      <pc:sldChg chg="addSp modSp addAnim">
        <pc:chgData name="Ethan John Phillips John (2508897)" userId="S::2508897@student.uwtsd.ac.uk::c69844d0-a200-41c3-81d1-6eabd3daebf3" providerId="AD" clId="Web-{93EF7703-DBC3-7A06-D1E2-F250D93097C9}" dt="2026-05-15T16:36:10.308" v="3"/>
        <pc:sldMkLst>
          <pc:docMk/>
          <pc:sldMk cId="132429916" sldId="257"/>
        </pc:sldMkLst>
        <pc:picChg chg="add mod">
          <ac:chgData name="Ethan John Phillips John (2508897)" userId="S::2508897@student.uwtsd.ac.uk::c69844d0-a200-41c3-81d1-6eabd3daebf3" providerId="AD" clId="Web-{93EF7703-DBC3-7A06-D1E2-F250D93097C9}" dt="2026-05-15T16:36:10.308" v="3"/>
          <ac:picMkLst>
            <pc:docMk/>
            <pc:sldMk cId="132429916" sldId="257"/>
            <ac:picMk id="3" creationId="{667641D5-2367-769C-9DF6-A409CD4B9DF9}"/>
          </ac:picMkLst>
        </pc:picChg>
      </pc:sldChg>
    </pc:docChg>
  </pc:docChgLst>
  <pc:docChgLst>
    <pc:chgData name="Ethan John Phillips John (2508897)" userId="S::2508897@student.uwtsd.ac.uk::c69844d0-a200-41c3-81d1-6eabd3daebf3" providerId="AD" clId="Web-{24340528-100B-A52A-1770-2D8D405DB726}"/>
    <pc:docChg chg="modSld">
      <pc:chgData name="Ethan John Phillips John (2508897)" userId="S::2508897@student.uwtsd.ac.uk::c69844d0-a200-41c3-81d1-6eabd3daebf3" providerId="AD" clId="Web-{24340528-100B-A52A-1770-2D8D405DB726}" dt="2026-05-15T22:42:32.108" v="36"/>
      <pc:docMkLst>
        <pc:docMk/>
      </pc:docMkLst>
      <pc:sldChg chg="delSp delAnim">
        <pc:chgData name="Ethan John Phillips John (2508897)" userId="S::2508897@student.uwtsd.ac.uk::c69844d0-a200-41c3-81d1-6eabd3daebf3" providerId="AD" clId="Web-{24340528-100B-A52A-1770-2D8D405DB726}" dt="2026-05-15T22:39:06.414" v="29"/>
        <pc:sldMkLst>
          <pc:docMk/>
          <pc:sldMk cId="109857222" sldId="256"/>
        </pc:sldMkLst>
        <pc:picChg chg="del">
          <ac:chgData name="Ethan John Phillips John (2508897)" userId="S::2508897@student.uwtsd.ac.uk::c69844d0-a200-41c3-81d1-6eabd3daebf3" providerId="AD" clId="Web-{24340528-100B-A52A-1770-2D8D405DB726}" dt="2026-05-15T22:39:06.414" v="29"/>
          <ac:picMkLst>
            <pc:docMk/>
            <pc:sldMk cId="109857222" sldId="256"/>
            <ac:picMk id="4" creationId="{1AD40FA0-7218-21F7-2790-E0B0B16698BB}"/>
          </ac:picMkLst>
        </pc:picChg>
      </pc:sldChg>
      <pc:sldChg chg="delSp delAnim">
        <pc:chgData name="Ethan John Phillips John (2508897)" userId="S::2508897@student.uwtsd.ac.uk::c69844d0-a200-41c3-81d1-6eabd3daebf3" providerId="AD" clId="Web-{24340528-100B-A52A-1770-2D8D405DB726}" dt="2026-05-15T22:40:48.730" v="32"/>
        <pc:sldMkLst>
          <pc:docMk/>
          <pc:sldMk cId="3463275481" sldId="258"/>
        </pc:sldMkLst>
        <pc:picChg chg="del">
          <ac:chgData name="Ethan John Phillips John (2508897)" userId="S::2508897@student.uwtsd.ac.uk::c69844d0-a200-41c3-81d1-6eabd3daebf3" providerId="AD" clId="Web-{24340528-100B-A52A-1770-2D8D405DB726}" dt="2026-05-15T22:40:48.730" v="32"/>
          <ac:picMkLst>
            <pc:docMk/>
            <pc:sldMk cId="3463275481" sldId="258"/>
            <ac:picMk id="3" creationId="{B9D768A1-1F62-F280-4955-601E5943F8E7}"/>
          </ac:picMkLst>
        </pc:picChg>
      </pc:sldChg>
      <pc:sldChg chg="addSp modSp addAnim">
        <pc:chgData name="Ethan John Phillips John (2508897)" userId="S::2508897@student.uwtsd.ac.uk::c69844d0-a200-41c3-81d1-6eabd3daebf3" providerId="AD" clId="Web-{24340528-100B-A52A-1770-2D8D405DB726}" dt="2026-05-15T22:30:35.241" v="2" actId="1076"/>
        <pc:sldMkLst>
          <pc:docMk/>
          <pc:sldMk cId="584896186" sldId="259"/>
        </pc:sldMkLst>
        <pc:picChg chg="add mod">
          <ac:chgData name="Ethan John Phillips John (2508897)" userId="S::2508897@student.uwtsd.ac.uk::c69844d0-a200-41c3-81d1-6eabd3daebf3" providerId="AD" clId="Web-{24340528-100B-A52A-1770-2D8D405DB726}" dt="2026-05-15T22:30:35.241" v="2" actId="1076"/>
          <ac:picMkLst>
            <pc:docMk/>
            <pc:sldMk cId="584896186" sldId="259"/>
            <ac:picMk id="3" creationId="{92851FAC-DB19-ADAD-0216-0A5128CD8B38}"/>
          </ac:picMkLst>
        </pc:picChg>
      </pc:sldChg>
      <pc:sldChg chg="addSp modSp addAnim">
        <pc:chgData name="Ethan John Phillips John (2508897)" userId="S::2508897@student.uwtsd.ac.uk::c69844d0-a200-41c3-81d1-6eabd3daebf3" providerId="AD" clId="Web-{24340528-100B-A52A-1770-2D8D405DB726}" dt="2026-05-15T22:31:11.992" v="5" actId="1076"/>
        <pc:sldMkLst>
          <pc:docMk/>
          <pc:sldMk cId="4123293261" sldId="260"/>
        </pc:sldMkLst>
        <pc:picChg chg="add mod">
          <ac:chgData name="Ethan John Phillips John (2508897)" userId="S::2508897@student.uwtsd.ac.uk::c69844d0-a200-41c3-81d1-6eabd3daebf3" providerId="AD" clId="Web-{24340528-100B-A52A-1770-2D8D405DB726}" dt="2026-05-15T22:31:11.992" v="5" actId="1076"/>
          <ac:picMkLst>
            <pc:docMk/>
            <pc:sldMk cId="4123293261" sldId="260"/>
            <ac:picMk id="3" creationId="{CA5F6E1A-A362-F4C3-DD60-D2E5115A91AE}"/>
          </ac:picMkLst>
        </pc:picChg>
      </pc:sldChg>
      <pc:sldChg chg="addSp delSp modSp addAnim delAnim">
        <pc:chgData name="Ethan John Phillips John (2508897)" userId="S::2508897@student.uwtsd.ac.uk::c69844d0-a200-41c3-81d1-6eabd3daebf3" providerId="AD" clId="Web-{24340528-100B-A52A-1770-2D8D405DB726}" dt="2026-05-15T22:42:32.108" v="36"/>
        <pc:sldMkLst>
          <pc:docMk/>
          <pc:sldMk cId="382902991" sldId="261"/>
        </pc:sldMkLst>
        <pc:picChg chg="add del mod">
          <ac:chgData name="Ethan John Phillips John (2508897)" userId="S::2508897@student.uwtsd.ac.uk::c69844d0-a200-41c3-81d1-6eabd3daebf3" providerId="AD" clId="Web-{24340528-100B-A52A-1770-2D8D405DB726}" dt="2026-05-15T22:42:32.108" v="36"/>
          <ac:picMkLst>
            <pc:docMk/>
            <pc:sldMk cId="382902991" sldId="261"/>
            <ac:picMk id="3" creationId="{BB435A23-6C6B-78EC-8534-250A6C73813A}"/>
          </ac:picMkLst>
        </pc:picChg>
      </pc:sldChg>
      <pc:sldChg chg="addSp delSp modSp addAnim delAnim">
        <pc:chgData name="Ethan John Phillips John (2508897)" userId="S::2508897@student.uwtsd.ac.uk::c69844d0-a200-41c3-81d1-6eabd3daebf3" providerId="AD" clId="Web-{24340528-100B-A52A-1770-2D8D405DB726}" dt="2026-05-15T22:41:26.434" v="35"/>
        <pc:sldMkLst>
          <pc:docMk/>
          <pc:sldMk cId="4081660649" sldId="262"/>
        </pc:sldMkLst>
        <pc:picChg chg="add del mod">
          <ac:chgData name="Ethan John Phillips John (2508897)" userId="S::2508897@student.uwtsd.ac.uk::c69844d0-a200-41c3-81d1-6eabd3daebf3" providerId="AD" clId="Web-{24340528-100B-A52A-1770-2D8D405DB726}" dt="2026-05-15T22:41:26.434" v="35"/>
          <ac:picMkLst>
            <pc:docMk/>
            <pc:sldMk cId="4081660649" sldId="262"/>
            <ac:picMk id="3" creationId="{EA19969D-E1F1-1DE3-1D3C-4BD8CAD79803}"/>
          </ac:picMkLst>
        </pc:picChg>
      </pc:sldChg>
      <pc:sldChg chg="addSp delSp modSp addAnim delAnim">
        <pc:chgData name="Ethan John Phillips John (2508897)" userId="S::2508897@student.uwtsd.ac.uk::c69844d0-a200-41c3-81d1-6eabd3daebf3" providerId="AD" clId="Web-{24340528-100B-A52A-1770-2D8D405DB726}" dt="2026-05-15T22:39:36.634" v="31"/>
        <pc:sldMkLst>
          <pc:docMk/>
          <pc:sldMk cId="2697741289" sldId="263"/>
        </pc:sldMkLst>
        <pc:picChg chg="add del mod">
          <ac:chgData name="Ethan John Phillips John (2508897)" userId="S::2508897@student.uwtsd.ac.uk::c69844d0-a200-41c3-81d1-6eabd3daebf3" providerId="AD" clId="Web-{24340528-100B-A52A-1770-2D8D405DB726}" dt="2026-05-15T22:39:36.634" v="31"/>
          <ac:picMkLst>
            <pc:docMk/>
            <pc:sldMk cId="2697741289" sldId="263"/>
            <ac:picMk id="3" creationId="{E75EA4F9-E9C2-498D-22DE-0267AAEF4EED}"/>
          </ac:picMkLst>
        </pc:picChg>
      </pc:sldChg>
      <pc:sldChg chg="addSp modSp addAnim">
        <pc:chgData name="Ethan John Phillips John (2508897)" userId="S::2508897@student.uwtsd.ac.uk::c69844d0-a200-41c3-81d1-6eabd3daebf3" providerId="AD" clId="Web-{24340528-100B-A52A-1770-2D8D405DB726}" dt="2026-05-15T22:35:36.672" v="23" actId="1076"/>
        <pc:sldMkLst>
          <pc:docMk/>
          <pc:sldMk cId="1249501923" sldId="264"/>
        </pc:sldMkLst>
        <pc:picChg chg="add mod">
          <ac:chgData name="Ethan John Phillips John (2508897)" userId="S::2508897@student.uwtsd.ac.uk::c69844d0-a200-41c3-81d1-6eabd3daebf3" providerId="AD" clId="Web-{24340528-100B-A52A-1770-2D8D405DB726}" dt="2026-05-15T22:35:36.672" v="23" actId="1076"/>
          <ac:picMkLst>
            <pc:docMk/>
            <pc:sldMk cId="1249501923" sldId="264"/>
            <ac:picMk id="3" creationId="{07892503-3835-2251-0EC3-491FBE060E03}"/>
          </ac:picMkLst>
        </pc:picChg>
      </pc:sldChg>
      <pc:sldChg chg="addSp modSp addAnim">
        <pc:chgData name="Ethan John Phillips John (2508897)" userId="S::2508897@student.uwtsd.ac.uk::c69844d0-a200-41c3-81d1-6eabd3daebf3" providerId="AD" clId="Web-{24340528-100B-A52A-1770-2D8D405DB726}" dt="2026-05-15T22:34:56.264" v="20" actId="1076"/>
        <pc:sldMkLst>
          <pc:docMk/>
          <pc:sldMk cId="2709837579" sldId="265"/>
        </pc:sldMkLst>
        <pc:picChg chg="add mod">
          <ac:chgData name="Ethan John Phillips John (2508897)" userId="S::2508897@student.uwtsd.ac.uk::c69844d0-a200-41c3-81d1-6eabd3daebf3" providerId="AD" clId="Web-{24340528-100B-A52A-1770-2D8D405DB726}" dt="2026-05-15T22:34:56.264" v="20" actId="1076"/>
          <ac:picMkLst>
            <pc:docMk/>
            <pc:sldMk cId="2709837579" sldId="265"/>
            <ac:picMk id="3" creationId="{25780561-D698-9CE4-21EB-4911D30F5676}"/>
          </ac:picMkLst>
        </pc:picChg>
      </pc:sldChg>
      <pc:sldChg chg="addSp modSp addAnim">
        <pc:chgData name="Ethan John Phillips John (2508897)" userId="S::2508897@student.uwtsd.ac.uk::c69844d0-a200-41c3-81d1-6eabd3daebf3" providerId="AD" clId="Web-{24340528-100B-A52A-1770-2D8D405DB726}" dt="2026-05-15T22:34:10.966" v="17" actId="1076"/>
        <pc:sldMkLst>
          <pc:docMk/>
          <pc:sldMk cId="3015910117" sldId="266"/>
        </pc:sldMkLst>
        <pc:picChg chg="add mod">
          <ac:chgData name="Ethan John Phillips John (2508897)" userId="S::2508897@student.uwtsd.ac.uk::c69844d0-a200-41c3-81d1-6eabd3daebf3" providerId="AD" clId="Web-{24340528-100B-A52A-1770-2D8D405DB726}" dt="2026-05-15T22:34:10.966" v="17" actId="1076"/>
          <ac:picMkLst>
            <pc:docMk/>
            <pc:sldMk cId="3015910117" sldId="266"/>
            <ac:picMk id="3" creationId="{90E4C98A-8F60-E04D-107C-5A2C2F393594}"/>
          </ac:picMkLst>
        </pc:picChg>
      </pc:sldChg>
      <pc:sldChg chg="addSp delSp modSp addAnim delAnim">
        <pc:chgData name="Ethan John Phillips John (2508897)" userId="S::2508897@student.uwtsd.ac.uk::c69844d0-a200-41c3-81d1-6eabd3daebf3" providerId="AD" clId="Web-{24340528-100B-A52A-1770-2D8D405DB726}" dt="2026-05-15T22:39:23.586" v="30"/>
        <pc:sldMkLst>
          <pc:docMk/>
          <pc:sldMk cId="616788999" sldId="267"/>
        </pc:sldMkLst>
        <pc:picChg chg="add del mod">
          <ac:chgData name="Ethan John Phillips John (2508897)" userId="S::2508897@student.uwtsd.ac.uk::c69844d0-a200-41c3-81d1-6eabd3daebf3" providerId="AD" clId="Web-{24340528-100B-A52A-1770-2D8D405DB726}" dt="2026-05-15T22:39:23.586" v="30"/>
          <ac:picMkLst>
            <pc:docMk/>
            <pc:sldMk cId="616788999" sldId="267"/>
            <ac:picMk id="3" creationId="{41ED9952-269D-445A-E3CA-5F5247F951DF}"/>
          </ac:picMkLst>
        </pc:picChg>
      </pc:sldChg>
    </pc:docChg>
  </pc:docChgLst>
  <pc:docChgLst>
    <pc:chgData name="Ethan John Phillips John (2508897)" userId="S::2508897@student.uwtsd.ac.uk::c69844d0-a200-41c3-81d1-6eabd3daebf3" providerId="AD" clId="Web-{ED91F93C-48C2-5A77-8497-8F71D73622AC}"/>
    <pc:docChg chg="addSld delSld modSld addMainMaster delMainMaster">
      <pc:chgData name="Ethan John Phillips John (2508897)" userId="S::2508897@student.uwtsd.ac.uk::c69844d0-a200-41c3-81d1-6eabd3daebf3" providerId="AD" clId="Web-{ED91F93C-48C2-5A77-8497-8F71D73622AC}" dt="2026-05-14T20:31:48.599" v="747"/>
      <pc:docMkLst>
        <pc:docMk/>
      </pc:docMkLst>
      <pc:sldChg chg="addSp delSp modSp mod setBg modClrScheme setClrOvrMap chgLayout">
        <pc:chgData name="Ethan John Phillips John (2508897)" userId="S::2508897@student.uwtsd.ac.uk::c69844d0-a200-41c3-81d1-6eabd3daebf3" providerId="AD" clId="Web-{ED91F93C-48C2-5A77-8497-8F71D73622AC}" dt="2026-05-14T19:20:26.290" v="80"/>
        <pc:sldMkLst>
          <pc:docMk/>
          <pc:sldMk cId="109857222" sldId="256"/>
        </pc:sldMkLst>
        <pc:spChg chg="mod">
          <ac:chgData name="Ethan John Phillips John (2508897)" userId="S::2508897@student.uwtsd.ac.uk::c69844d0-a200-41c3-81d1-6eabd3daebf3" providerId="AD" clId="Web-{ED91F93C-48C2-5A77-8497-8F71D73622AC}" dt="2026-05-14T19:20:26.290" v="8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John Phillips John (2508897)" userId="S::2508897@student.uwtsd.ac.uk::c69844d0-a200-41c3-81d1-6eabd3daebf3" providerId="AD" clId="Web-{ED91F93C-48C2-5A77-8497-8F71D73622AC}" dt="2026-05-14T19:20:26.290" v="8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19:35.101" v="75"/>
          <ac:spMkLst>
            <pc:docMk/>
            <pc:sldMk cId="109857222" sldId="256"/>
            <ac:spMk id="9" creationId="{91C2F78B-DEE8-4195-A196-DFC51BDADFF9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19:35.101" v="75"/>
          <ac:spMkLst>
            <pc:docMk/>
            <pc:sldMk cId="109857222" sldId="256"/>
            <ac:spMk id="11" creationId="{A1D79D08-4BE8-4799-BE09-5078DFEE2256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19:35.101" v="75"/>
          <ac:spMkLst>
            <pc:docMk/>
            <pc:sldMk cId="109857222" sldId="256"/>
            <ac:spMk id="15" creationId="{685B57F6-59DE-4274-A37C-F47FE4E42EEF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19:35.101" v="75"/>
          <ac:spMkLst>
            <pc:docMk/>
            <pc:sldMk cId="109857222" sldId="256"/>
            <ac:spMk id="17" creationId="{C8C63406-9171-4282-BAAB-2DDC6831F0E6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0" creationId="{038E7D36-B1C9-463C-983F-AEA5810A60D0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1" creationId="{1102E982-8BE3-4FBA-ADFD-82E7D10B8C09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2" creationId="{37B9A221-B33F-47C2-85FF-2C8F363D797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3" creationId="{7F843252-B159-4DA1-BE13-6EC3EF21096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4" creationId="{CD0E0EF1-7626-4514-9337-271DD661B1E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5" creationId="{4F2A6A32-9ADF-4DD4-AEA5-0D1FF0F8B490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6" creationId="{5F0B1492-9A00-4F80-8771-0BB2C2C4353C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19.243" v="77"/>
          <ac:spMkLst>
            <pc:docMk/>
            <pc:sldMk cId="109857222" sldId="256"/>
            <ac:spMk id="27" creationId="{E82F361B-984A-43B6-AFE8-1F14394284E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0:26.228" v="79"/>
          <ac:spMkLst>
            <pc:docMk/>
            <pc:sldMk cId="109857222" sldId="256"/>
            <ac:spMk id="33" creationId="{744CAA32-F237-419C-A2DD-43C28D920D3C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0:26.290" v="80"/>
          <ac:spMkLst>
            <pc:docMk/>
            <pc:sldMk cId="109857222" sldId="256"/>
            <ac:spMk id="37" creationId="{8BEC44CD-E290-4D60-A056-5BA05B182AC3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0:26.290" v="80"/>
          <ac:spMkLst>
            <pc:docMk/>
            <pc:sldMk cId="109857222" sldId="256"/>
            <ac:spMk id="39" creationId="{B2C335F7-F61C-4EB4-80F2-4B1438FE66BB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0:26.290" v="80"/>
          <ac:spMkLst>
            <pc:docMk/>
            <pc:sldMk cId="109857222" sldId="256"/>
            <ac:spMk id="40" creationId="{F1189494-2B67-46D2-93D6-A122A09BF6B2}"/>
          </ac:spMkLst>
        </pc:spChg>
        <pc:picChg chg="add del">
          <ac:chgData name="Ethan John Phillips John (2508897)" userId="S::2508897@student.uwtsd.ac.uk::c69844d0-a200-41c3-81d1-6eabd3daebf3" providerId="AD" clId="Web-{ED91F93C-48C2-5A77-8497-8F71D73622AC}" dt="2026-05-14T19:19:35.101" v="75"/>
          <ac:picMkLst>
            <pc:docMk/>
            <pc:sldMk cId="109857222" sldId="256"/>
            <ac:picMk id="4" creationId="{AA5CF7A5-99D9-C275-1206-074FE1BF0E24}"/>
          </ac:picMkLst>
        </pc:picChg>
        <pc:picChg chg="add del">
          <ac:chgData name="Ethan John Phillips John (2508897)" userId="S::2508897@student.uwtsd.ac.uk::c69844d0-a200-41c3-81d1-6eabd3daebf3" providerId="AD" clId="Web-{ED91F93C-48C2-5A77-8497-8F71D73622AC}" dt="2026-05-14T19:20:26.228" v="79"/>
          <ac:picMkLst>
            <pc:docMk/>
            <pc:sldMk cId="109857222" sldId="256"/>
            <ac:picMk id="35" creationId="{A57D7319-160C-0398-28B5-AA25934C6B62}"/>
          </ac:picMkLst>
        </pc:picChg>
        <pc:picChg chg="add">
          <ac:chgData name="Ethan John Phillips John (2508897)" userId="S::2508897@student.uwtsd.ac.uk::c69844d0-a200-41c3-81d1-6eabd3daebf3" providerId="AD" clId="Web-{ED91F93C-48C2-5A77-8497-8F71D73622AC}" dt="2026-05-14T19:20:26.290" v="80"/>
          <ac:picMkLst>
            <pc:docMk/>
            <pc:sldMk cId="109857222" sldId="256"/>
            <ac:picMk id="38" creationId="{633D91CC-1C7B-656E-7A4E-6C61C5C1DEEF}"/>
          </ac:picMkLst>
        </pc:picChg>
        <pc:cxnChg chg="add del">
          <ac:chgData name="Ethan John Phillips John (2508897)" userId="S::2508897@student.uwtsd.ac.uk::c69844d0-a200-41c3-81d1-6eabd3daebf3" providerId="AD" clId="Web-{ED91F93C-48C2-5A77-8497-8F71D73622AC}" dt="2026-05-14T19:19:35.101" v="75"/>
          <ac:cxnSpMkLst>
            <pc:docMk/>
            <pc:sldMk cId="109857222" sldId="256"/>
            <ac:cxnSpMk id="13" creationId="{C95D65A1-16CB-407F-993F-2A6D59BCC0C8}"/>
          </ac:cxnSpMkLst>
        </pc:cxnChg>
        <pc:cxnChg chg="add del">
          <ac:chgData name="Ethan John Phillips John (2508897)" userId="S::2508897@student.uwtsd.ac.uk::c69844d0-a200-41c3-81d1-6eabd3daebf3" providerId="AD" clId="Web-{ED91F93C-48C2-5A77-8497-8F71D73622AC}" dt="2026-05-14T19:20:26.228" v="79"/>
          <ac:cxnSpMkLst>
            <pc:docMk/>
            <pc:sldMk cId="109857222" sldId="256"/>
            <ac:cxnSpMk id="32" creationId="{118E06E4-607B-144B-382B-AD3D06B1EE8C}"/>
          </ac:cxnSpMkLst>
        </pc:cxnChg>
        <pc:cxnChg chg="add del">
          <ac:chgData name="Ethan John Phillips John (2508897)" userId="S::2508897@student.uwtsd.ac.uk::c69844d0-a200-41c3-81d1-6eabd3daebf3" providerId="AD" clId="Web-{ED91F93C-48C2-5A77-8497-8F71D73622AC}" dt="2026-05-14T19:20:26.228" v="79"/>
          <ac:cxnSpMkLst>
            <pc:docMk/>
            <pc:sldMk cId="109857222" sldId="256"/>
            <ac:cxnSpMk id="34" creationId="{753FE100-D0AB-4AE2-824B-60CFA31EC6A2}"/>
          </ac:cxnSpMkLst>
        </pc:cxnChg>
      </pc:sldChg>
      <pc:sldChg chg="addSp delSp modSp new mod setBg setClrOvrMap">
        <pc:chgData name="Ethan John Phillips John (2508897)" userId="S::2508897@student.uwtsd.ac.uk::c69844d0-a200-41c3-81d1-6eabd3daebf3" providerId="AD" clId="Web-{ED91F93C-48C2-5A77-8497-8F71D73622AC}" dt="2026-05-14T19:23:26.467" v="102"/>
        <pc:sldMkLst>
          <pc:docMk/>
          <pc:sldMk cId="132429916" sldId="257"/>
        </pc:sldMkLst>
        <pc:spChg chg="mod ord">
          <ac:chgData name="Ethan John Phillips John (2508897)" userId="S::2508897@student.uwtsd.ac.uk::c69844d0-a200-41c3-81d1-6eabd3daebf3" providerId="AD" clId="Web-{ED91F93C-48C2-5A77-8497-8F71D73622AC}" dt="2026-05-14T19:23:26.467" v="102"/>
          <ac:spMkLst>
            <pc:docMk/>
            <pc:sldMk cId="132429916" sldId="257"/>
            <ac:spMk id="2" creationId="{35AB0383-2D29-F2C3-B5D7-F23BD7FABDC3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22:55.013" v="99"/>
          <ac:spMkLst>
            <pc:docMk/>
            <pc:sldMk cId="132429916" sldId="257"/>
            <ac:spMk id="3" creationId="{39915BB1-1A31-6BFD-BA9A-33238E75508B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3:26.467" v="102"/>
          <ac:spMkLst>
            <pc:docMk/>
            <pc:sldMk cId="132429916" sldId="257"/>
            <ac:spMk id="9" creationId="{B7E2F724-2FB3-4D1D-A730-739B8654C030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3:26.467" v="102"/>
          <ac:spMkLst>
            <pc:docMk/>
            <pc:sldMk cId="132429916" sldId="257"/>
            <ac:spMk id="11" creationId="{B2C335F7-F61C-4EB4-80F2-4B1438FE66BB}"/>
          </ac:spMkLst>
        </pc:spChg>
        <pc:picChg chg="add mod">
          <ac:chgData name="Ethan John Phillips John (2508897)" userId="S::2508897@student.uwtsd.ac.uk::c69844d0-a200-41c3-81d1-6eabd3daebf3" providerId="AD" clId="Web-{ED91F93C-48C2-5A77-8497-8F71D73622AC}" dt="2026-05-14T19:23:26.467" v="102"/>
          <ac:picMkLst>
            <pc:docMk/>
            <pc:sldMk cId="132429916" sldId="257"/>
            <ac:picMk id="4" creationId="{28EA706D-D855-1BDA-D18C-54C79D351E69}"/>
          </ac:picMkLst>
        </pc:picChg>
      </pc:sldChg>
      <pc:sldChg chg="new del">
        <pc:chgData name="Ethan John Phillips John (2508897)" userId="S::2508897@student.uwtsd.ac.uk::c69844d0-a200-41c3-81d1-6eabd3daebf3" providerId="AD" clId="Web-{ED91F93C-48C2-5A77-8497-8F71D73622AC}" dt="2026-05-14T19:21:38.182" v="82"/>
        <pc:sldMkLst>
          <pc:docMk/>
          <pc:sldMk cId="3308165967" sldId="257"/>
        </pc:sldMkLst>
      </pc:sldChg>
      <pc:sldChg chg="new del">
        <pc:chgData name="Ethan John Phillips John (2508897)" userId="S::2508897@student.uwtsd.ac.uk::c69844d0-a200-41c3-81d1-6eabd3daebf3" providerId="AD" clId="Web-{ED91F93C-48C2-5A77-8497-8F71D73622AC}" dt="2026-05-14T19:22:13.136" v="84"/>
        <pc:sldMkLst>
          <pc:docMk/>
          <pc:sldMk cId="4131533624" sldId="257"/>
        </pc:sldMkLst>
      </pc:sldChg>
      <pc:sldChg chg="addSp delSp modSp new mod setBg">
        <pc:chgData name="Ethan John Phillips John (2508897)" userId="S::2508897@student.uwtsd.ac.uk::c69844d0-a200-41c3-81d1-6eabd3daebf3" providerId="AD" clId="Web-{ED91F93C-48C2-5A77-8497-8F71D73622AC}" dt="2026-05-14T19:32:10.715" v="188" actId="20577"/>
        <pc:sldMkLst>
          <pc:docMk/>
          <pc:sldMk cId="3463275481" sldId="258"/>
        </pc:sldMkLst>
        <pc:spChg chg="mod">
          <ac:chgData name="Ethan John Phillips John (2508897)" userId="S::2508897@student.uwtsd.ac.uk::c69844d0-a200-41c3-81d1-6eabd3daebf3" providerId="AD" clId="Web-{ED91F93C-48C2-5A77-8497-8F71D73622AC}" dt="2026-05-14T19:30:19.603" v="143" actId="20577"/>
          <ac:spMkLst>
            <pc:docMk/>
            <pc:sldMk cId="3463275481" sldId="258"/>
            <ac:spMk id="2" creationId="{6767D3E7-E444-078C-9386-E5822D0855D0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28:07.162" v="107"/>
          <ac:spMkLst>
            <pc:docMk/>
            <pc:sldMk cId="3463275481" sldId="258"/>
            <ac:spMk id="3" creationId="{38491117-15DB-E1FF-6379-F5AD8D1C43D8}"/>
          </ac:spMkLst>
        </pc:spChg>
        <pc:spChg chg="mod">
          <ac:chgData name="Ethan John Phillips John (2508897)" userId="S::2508897@student.uwtsd.ac.uk::c69844d0-a200-41c3-81d1-6eabd3daebf3" providerId="AD" clId="Web-{ED91F93C-48C2-5A77-8497-8F71D73622AC}" dt="2026-05-14T19:32:10.715" v="188" actId="20577"/>
          <ac:spMkLst>
            <pc:docMk/>
            <pc:sldMk cId="3463275481" sldId="258"/>
            <ac:spMk id="4" creationId="{0502FDB2-BF50-5124-9091-CF80F2EE6C7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8:34.132" v="110"/>
          <ac:spMkLst>
            <pc:docMk/>
            <pc:sldMk cId="3463275481" sldId="258"/>
            <ac:spMk id="10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8:34.132" v="110"/>
          <ac:spMkLst>
            <pc:docMk/>
            <pc:sldMk cId="3463275481" sldId="258"/>
            <ac:spMk id="12" creationId="{34C0330F-1D4F-4552-B799-615DD237B6DE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28:34.132" v="110"/>
          <ac:spMkLst>
            <pc:docMk/>
            <pc:sldMk cId="3463275481" sldId="258"/>
            <ac:spMk id="14" creationId="{92BE0106-0C20-465B-A1BE-0BAC2737B1AD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8:34.147" v="111"/>
          <ac:spMkLst>
            <pc:docMk/>
            <pc:sldMk cId="3463275481" sldId="258"/>
            <ac:spMk id="16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8:34.147" v="111"/>
          <ac:spMkLst>
            <pc:docMk/>
            <pc:sldMk cId="3463275481" sldId="258"/>
            <ac:spMk id="17" creationId="{0EC38958-9A69-239A-BA79-2AEC73345F4B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28:34.147" v="111"/>
          <ac:spMkLst>
            <pc:docMk/>
            <pc:sldMk cId="3463275481" sldId="258"/>
            <ac:spMk id="18" creationId="{6EC109E5-0396-8968-4F42-DFEC280363B6}"/>
          </ac:spMkLst>
        </pc:spChg>
        <pc:picChg chg="add mod ord">
          <ac:chgData name="Ethan John Phillips John (2508897)" userId="S::2508897@student.uwtsd.ac.uk::c69844d0-a200-41c3-81d1-6eabd3daebf3" providerId="AD" clId="Web-{ED91F93C-48C2-5A77-8497-8F71D73622AC}" dt="2026-05-14T19:28:34.147" v="111"/>
          <ac:picMkLst>
            <pc:docMk/>
            <pc:sldMk cId="3463275481" sldId="258"/>
            <ac:picMk id="5" creationId="{9AF019F4-F444-FCC3-2836-33A87A67B910}"/>
          </ac:picMkLst>
        </pc:picChg>
      </pc:sldChg>
      <pc:sldChg chg="addSp delSp modSp new mod setBg setClrOvrMap">
        <pc:chgData name="Ethan John Phillips John (2508897)" userId="S::2508897@student.uwtsd.ac.uk::c69844d0-a200-41c3-81d1-6eabd3daebf3" providerId="AD" clId="Web-{ED91F93C-48C2-5A77-8497-8F71D73622AC}" dt="2026-05-14T19:41:07.698" v="259"/>
        <pc:sldMkLst>
          <pc:docMk/>
          <pc:sldMk cId="584896186" sldId="259"/>
        </pc:sldMkLst>
        <pc:spChg chg="mod ord">
          <ac:chgData name="Ethan John Phillips John (2508897)" userId="S::2508897@student.uwtsd.ac.uk::c69844d0-a200-41c3-81d1-6eabd3daebf3" providerId="AD" clId="Web-{ED91F93C-48C2-5A77-8497-8F71D73622AC}" dt="2026-05-14T19:41:07.698" v="259"/>
          <ac:spMkLst>
            <pc:docMk/>
            <pc:sldMk cId="584896186" sldId="259"/>
            <ac:spMk id="2" creationId="{6CE7D5DB-904B-E761-59EE-11140E339A5E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38:48.569" v="239"/>
          <ac:spMkLst>
            <pc:docMk/>
            <pc:sldMk cId="584896186" sldId="259"/>
            <ac:spMk id="3" creationId="{D44F3EE1-118B-3D8E-4A5A-6BF55E7D328F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40:18.259" v="240"/>
          <ac:spMkLst>
            <pc:docMk/>
            <pc:sldMk cId="584896186" sldId="259"/>
            <ac:spMk id="4" creationId="{16DD871C-5119-804A-664F-3E53DBB15F91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41:07.698" v="259"/>
          <ac:spMkLst>
            <pc:docMk/>
            <pc:sldMk cId="584896186" sldId="259"/>
            <ac:spMk id="10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41:07.698" v="259"/>
          <ac:spMkLst>
            <pc:docMk/>
            <pc:sldMk cId="584896186" sldId="259"/>
            <ac:spMk id="12" creationId="{EA67E988-5919-57BB-C7DE-D3EAD38A304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41:07.698" v="259"/>
          <ac:spMkLst>
            <pc:docMk/>
            <pc:sldMk cId="584896186" sldId="259"/>
            <ac:spMk id="14" creationId="{E20BB609-EF92-42DB-836C-0699A590B5CF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41:07.698" v="259"/>
          <ac:spMkLst>
            <pc:docMk/>
            <pc:sldMk cId="584896186" sldId="259"/>
            <ac:spMk id="16" creationId="{637992A9-1E8C-4E57-B4F4-EE2D38E504A2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41:07.698" v="259"/>
          <ac:spMkLst>
            <pc:docMk/>
            <pc:sldMk cId="584896186" sldId="259"/>
            <ac:spMk id="18" creationId="{B2C335F7-F61C-4EB4-80F2-4B1438FE66BB}"/>
          </ac:spMkLst>
        </pc:spChg>
        <pc:picChg chg="add mod ord">
          <ac:chgData name="Ethan John Phillips John (2508897)" userId="S::2508897@student.uwtsd.ac.uk::c69844d0-a200-41c3-81d1-6eabd3daebf3" providerId="AD" clId="Web-{ED91F93C-48C2-5A77-8497-8F71D73622AC}" dt="2026-05-14T19:41:07.698" v="259"/>
          <ac:picMkLst>
            <pc:docMk/>
            <pc:sldMk cId="584896186" sldId="259"/>
            <ac:picMk id="5" creationId="{17401D2D-DC38-C250-1FB6-030A0B19D7B2}"/>
          </ac:picMkLst>
        </pc:picChg>
      </pc:sldChg>
      <pc:sldChg chg="addSp delSp modSp new mod setBg setClrOvrMap">
        <pc:chgData name="Ethan John Phillips John (2508897)" userId="S::2508897@student.uwtsd.ac.uk::c69844d0-a200-41c3-81d1-6eabd3daebf3" providerId="AD" clId="Web-{ED91F93C-48C2-5A77-8497-8F71D73622AC}" dt="2026-05-14T19:50:37.604" v="301"/>
        <pc:sldMkLst>
          <pc:docMk/>
          <pc:sldMk cId="4123293261" sldId="260"/>
        </pc:sldMkLst>
        <pc:spChg chg="mod or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2" creationId="{EB63CA29-92E5-D2BA-DA99-CFCC2F677E08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46:49.754" v="298"/>
          <ac:spMkLst>
            <pc:docMk/>
            <pc:sldMk cId="4123293261" sldId="260"/>
            <ac:spMk id="3" creationId="{AE4D1975-8939-2F3C-0366-E0DFC7386A45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41:48.137" v="270"/>
          <ac:spMkLst>
            <pc:docMk/>
            <pc:sldMk cId="4123293261" sldId="260"/>
            <ac:spMk id="4" creationId="{D2300765-397E-51CF-1AA0-DCB4C4C2FA1F}"/>
          </ac:spMkLst>
        </pc:spChg>
        <pc:spChg chg="add del mod">
          <ac:chgData name="Ethan John Phillips John (2508897)" userId="S::2508897@student.uwtsd.ac.uk::c69844d0-a200-41c3-81d1-6eabd3daebf3" providerId="AD" clId="Web-{ED91F93C-48C2-5A77-8497-8F71D73622AC}" dt="2026-05-14T19:50:26.651" v="300"/>
          <ac:spMkLst>
            <pc:docMk/>
            <pc:sldMk cId="4123293261" sldId="260"/>
            <ac:spMk id="7" creationId="{BBFC1393-201C-9789-B101-F0990ADFB962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13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15" creationId="{EA67E988-5919-57BB-C7DE-D3EAD38A304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17" creationId="{E20BB609-EF92-42DB-836C-0699A590B5CF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19" creationId="{ECF0998E-D577-43EA-A7B8-E3EC67F7595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21" creationId="{B2C335F7-F61C-4EB4-80F2-4B1438FE66BB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23" creationId="{E7DC364D-882B-4786-89FB-1703C1A5CFF0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0:37.604" v="301"/>
          <ac:spMkLst>
            <pc:docMk/>
            <pc:sldMk cId="4123293261" sldId="260"/>
            <ac:spMk id="25" creationId="{F1189494-2B67-46D2-93D6-A122A09BF6B2}"/>
          </ac:spMkLst>
        </pc:spChg>
        <pc:picChg chg="add del mod ord">
          <ac:chgData name="Ethan John Phillips John (2508897)" userId="S::2508897@student.uwtsd.ac.uk::c69844d0-a200-41c3-81d1-6eabd3daebf3" providerId="AD" clId="Web-{ED91F93C-48C2-5A77-8497-8F71D73622AC}" dt="2026-05-14T19:46:50.473" v="299"/>
          <ac:picMkLst>
            <pc:docMk/>
            <pc:sldMk cId="4123293261" sldId="260"/>
            <ac:picMk id="5" creationId="{26038F2D-6B57-20F6-61D9-55ECC79D8C9A}"/>
          </ac:picMkLst>
        </pc:picChg>
        <pc:picChg chg="add mod ord">
          <ac:chgData name="Ethan John Phillips John (2508897)" userId="S::2508897@student.uwtsd.ac.uk::c69844d0-a200-41c3-81d1-6eabd3daebf3" providerId="AD" clId="Web-{ED91F93C-48C2-5A77-8497-8F71D73622AC}" dt="2026-05-14T19:50:37.604" v="301"/>
          <ac:picMkLst>
            <pc:docMk/>
            <pc:sldMk cId="4123293261" sldId="260"/>
            <ac:picMk id="8" creationId="{77E3B358-0875-7436-18D7-AFD411704200}"/>
          </ac:picMkLst>
        </pc:picChg>
      </pc:sldChg>
      <pc:sldChg chg="addSp delSp modSp new mod setBg">
        <pc:chgData name="Ethan John Phillips John (2508897)" userId="S::2508897@student.uwtsd.ac.uk::c69844d0-a200-41c3-81d1-6eabd3daebf3" providerId="AD" clId="Web-{ED91F93C-48C2-5A77-8497-8F71D73622AC}" dt="2026-05-14T19:53:13.718" v="331"/>
        <pc:sldMkLst>
          <pc:docMk/>
          <pc:sldMk cId="382902991" sldId="261"/>
        </pc:sldMkLst>
        <pc:spChg chg="mod">
          <ac:chgData name="Ethan John Phillips John (2508897)" userId="S::2508897@student.uwtsd.ac.uk::c69844d0-a200-41c3-81d1-6eabd3daebf3" providerId="AD" clId="Web-{ED91F93C-48C2-5A77-8497-8F71D73622AC}" dt="2026-05-14T19:53:13.718" v="331"/>
          <ac:spMkLst>
            <pc:docMk/>
            <pc:sldMk cId="382902991" sldId="261"/>
            <ac:spMk id="2" creationId="{8C1E91D9-FA61-5873-59C7-9B9C5600B7F2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53:03.967" v="330"/>
          <ac:spMkLst>
            <pc:docMk/>
            <pc:sldMk cId="382902991" sldId="261"/>
            <ac:spMk id="3" creationId="{F5F0BAAA-E30D-904F-6B62-73965F85EC94}"/>
          </ac:spMkLst>
        </pc:spChg>
        <pc:spChg chg="del mod">
          <ac:chgData name="Ethan John Phillips John (2508897)" userId="S::2508897@student.uwtsd.ac.uk::c69844d0-a200-41c3-81d1-6eabd3daebf3" providerId="AD" clId="Web-{ED91F93C-48C2-5A77-8497-8F71D73622AC}" dt="2026-05-14T19:51:22.855" v="310"/>
          <ac:spMkLst>
            <pc:docMk/>
            <pc:sldMk cId="382902991" sldId="261"/>
            <ac:spMk id="4" creationId="{E35FAF28-B724-F458-4333-C087C1F762E6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3:13.718" v="331"/>
          <ac:spMkLst>
            <pc:docMk/>
            <pc:sldMk cId="382902991" sldId="261"/>
            <ac:spMk id="10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3:13.718" v="331"/>
          <ac:spMkLst>
            <pc:docMk/>
            <pc:sldMk cId="382902991" sldId="261"/>
            <ac:spMk id="12" creationId="{EA67E988-5919-57BB-C7DE-D3EAD38A304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3:13.718" v="331"/>
          <ac:spMkLst>
            <pc:docMk/>
            <pc:sldMk cId="382902991" sldId="261"/>
            <ac:spMk id="14" creationId="{FAF3766F-DEF3-4802-BB0D-7A18EDD9704F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3:13.718" v="331"/>
          <ac:spMkLst>
            <pc:docMk/>
            <pc:sldMk cId="382902991" sldId="261"/>
            <ac:spMk id="16" creationId="{BD0C058D-27D4-3139-E199-E2C11099B62C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3:13.718" v="331"/>
          <ac:spMkLst>
            <pc:docMk/>
            <pc:sldMk cId="382902991" sldId="261"/>
            <ac:spMk id="18" creationId="{E94E0531-D614-3CB6-996E-FF0184A33A54}"/>
          </ac:spMkLst>
        </pc:spChg>
        <pc:picChg chg="add mod ord">
          <ac:chgData name="Ethan John Phillips John (2508897)" userId="S::2508897@student.uwtsd.ac.uk::c69844d0-a200-41c3-81d1-6eabd3daebf3" providerId="AD" clId="Web-{ED91F93C-48C2-5A77-8497-8F71D73622AC}" dt="2026-05-14T19:53:13.718" v="331"/>
          <ac:picMkLst>
            <pc:docMk/>
            <pc:sldMk cId="382902991" sldId="261"/>
            <ac:picMk id="5" creationId="{D2CC9474-8BF8-43F4-8E86-E6E53C9AD231}"/>
          </ac:picMkLst>
        </pc:picChg>
      </pc:sldChg>
      <pc:sldChg chg="addSp delSp modSp new mod setBg setClrOvrMap">
        <pc:chgData name="Ethan John Phillips John (2508897)" userId="S::2508897@student.uwtsd.ac.uk::c69844d0-a200-41c3-81d1-6eabd3daebf3" providerId="AD" clId="Web-{ED91F93C-48C2-5A77-8497-8F71D73622AC}" dt="2026-05-14T19:59:27.485" v="398" actId="14100"/>
        <pc:sldMkLst>
          <pc:docMk/>
          <pc:sldMk cId="4081660649" sldId="262"/>
        </pc:sldMkLst>
        <pc:spChg chg="mod ord">
          <ac:chgData name="Ethan John Phillips John (2508897)" userId="S::2508897@student.uwtsd.ac.uk::c69844d0-a200-41c3-81d1-6eabd3daebf3" providerId="AD" clId="Web-{ED91F93C-48C2-5A77-8497-8F71D73622AC}" dt="2026-05-14T19:59:27.485" v="398" actId="14100"/>
          <ac:spMkLst>
            <pc:docMk/>
            <pc:sldMk cId="4081660649" sldId="262"/>
            <ac:spMk id="2" creationId="{35D35C8A-243D-60BD-E88C-3C877785BA1E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57:14.903" v="383"/>
          <ac:spMkLst>
            <pc:docMk/>
            <pc:sldMk cId="4081660649" sldId="262"/>
            <ac:spMk id="3" creationId="{0DA81EF5-F794-2188-4E7E-6686CDD278FE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19:55:52.291" v="382"/>
          <ac:spMkLst>
            <pc:docMk/>
            <pc:sldMk cId="4081660649" sldId="262"/>
            <ac:spMk id="4" creationId="{FAB3BD7F-6B6B-16D5-E657-9BA6893F94FC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34.187" v="386"/>
          <ac:spMkLst>
            <pc:docMk/>
            <pc:sldMk cId="4081660649" sldId="262"/>
            <ac:spMk id="11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34.187" v="386"/>
          <ac:spMkLst>
            <pc:docMk/>
            <pc:sldMk cId="4081660649" sldId="262"/>
            <ac:spMk id="13" creationId="{EA67E988-5919-57BB-C7DE-D3EAD38A304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34.187" v="386"/>
          <ac:spMkLst>
            <pc:docMk/>
            <pc:sldMk cId="4081660649" sldId="262"/>
            <ac:spMk id="15" creationId="{CD7F9EC8-0E2C-4023-9DD1-73BEF6B80D13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34.187" v="386"/>
          <ac:spMkLst>
            <pc:docMk/>
            <pc:sldMk cId="4081660649" sldId="262"/>
            <ac:spMk id="17" creationId="{0B7689CC-BC56-4D95-BFFE-C39BA943E28D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40.546" v="388"/>
          <ac:spMkLst>
            <pc:docMk/>
            <pc:sldMk cId="4081660649" sldId="262"/>
            <ac:spMk id="19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40.546" v="388"/>
          <ac:spMkLst>
            <pc:docMk/>
            <pc:sldMk cId="4081660649" sldId="262"/>
            <ac:spMk id="20" creationId="{EA67E988-5919-57BB-C7DE-D3EAD38A304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40.546" v="388"/>
          <ac:spMkLst>
            <pc:docMk/>
            <pc:sldMk cId="4081660649" sldId="262"/>
            <ac:spMk id="21" creationId="{67A7C490-FB0D-4946-BDB7-1CF2F58DAE01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40.546" v="388"/>
          <ac:spMkLst>
            <pc:docMk/>
            <pc:sldMk cId="4081660649" sldId="262"/>
            <ac:spMk id="22" creationId="{B2C335F7-F61C-4EB4-80F2-4B1438FE66B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55.547" v="390"/>
          <ac:spMkLst>
            <pc:docMk/>
            <pc:sldMk cId="4081660649" sldId="262"/>
            <ac:spMk id="24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55.547" v="390"/>
          <ac:spMkLst>
            <pc:docMk/>
            <pc:sldMk cId="4081660649" sldId="262"/>
            <ac:spMk id="25" creationId="{EA67E988-5919-57BB-C7DE-D3EAD38A304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55.547" v="390"/>
          <ac:spMkLst>
            <pc:docMk/>
            <pc:sldMk cId="4081660649" sldId="262"/>
            <ac:spMk id="26" creationId="{E20BB609-EF92-42DB-836C-0699A590B5CF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55.547" v="390"/>
          <ac:spMkLst>
            <pc:docMk/>
            <pc:sldMk cId="4081660649" sldId="262"/>
            <ac:spMk id="27" creationId="{8BEC44CD-E290-4D60-A056-5BA05B182AC3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55.547" v="390"/>
          <ac:spMkLst>
            <pc:docMk/>
            <pc:sldMk cId="4081660649" sldId="262"/>
            <ac:spMk id="28" creationId="{B2C335F7-F61C-4EB4-80F2-4B1438FE66B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19:58:55.547" v="390"/>
          <ac:spMkLst>
            <pc:docMk/>
            <pc:sldMk cId="4081660649" sldId="262"/>
            <ac:spMk id="29" creationId="{F1189494-2B67-46D2-93D6-A122A09BF6B2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8:55.547" v="391"/>
          <ac:spMkLst>
            <pc:docMk/>
            <pc:sldMk cId="4081660649" sldId="262"/>
            <ac:spMk id="31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8:55.547" v="391"/>
          <ac:spMkLst>
            <pc:docMk/>
            <pc:sldMk cId="4081660649" sldId="262"/>
            <ac:spMk id="32" creationId="{EA67E988-5919-57BB-C7DE-D3EAD38A304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8:55.547" v="391"/>
          <ac:spMkLst>
            <pc:docMk/>
            <pc:sldMk cId="4081660649" sldId="262"/>
            <ac:spMk id="33" creationId="{956C5C09-0043-4549-B800-2101B70D667D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19:58:55.547" v="391"/>
          <ac:spMkLst>
            <pc:docMk/>
            <pc:sldMk cId="4081660649" sldId="262"/>
            <ac:spMk id="34" creationId="{B2C335F7-F61C-4EB4-80F2-4B1438FE66BB}"/>
          </ac:spMkLst>
        </pc:spChg>
        <pc:picChg chg="add mod ord">
          <ac:chgData name="Ethan John Phillips John (2508897)" userId="S::2508897@student.uwtsd.ac.uk::c69844d0-a200-41c3-81d1-6eabd3daebf3" providerId="AD" clId="Web-{ED91F93C-48C2-5A77-8497-8F71D73622AC}" dt="2026-05-14T19:58:55.547" v="391"/>
          <ac:picMkLst>
            <pc:docMk/>
            <pc:sldMk cId="4081660649" sldId="262"/>
            <ac:picMk id="5" creationId="{BA333D16-3E60-1E0C-C6E6-565DFE40B4D2}"/>
          </ac:picMkLst>
        </pc:picChg>
        <pc:picChg chg="add mod">
          <ac:chgData name="Ethan John Phillips John (2508897)" userId="S::2508897@student.uwtsd.ac.uk::c69844d0-a200-41c3-81d1-6eabd3daebf3" providerId="AD" clId="Web-{ED91F93C-48C2-5A77-8497-8F71D73622AC}" dt="2026-05-14T19:58:55.547" v="391"/>
          <ac:picMkLst>
            <pc:docMk/>
            <pc:sldMk cId="4081660649" sldId="262"/>
            <ac:picMk id="6" creationId="{FCA83599-0473-6F35-0716-10F78E4053CE}"/>
          </ac:picMkLst>
        </pc:picChg>
      </pc:sldChg>
      <pc:sldChg chg="addSp delSp modSp new mod setBg setClrOvrMap">
        <pc:chgData name="Ethan John Phillips John (2508897)" userId="S::2508897@student.uwtsd.ac.uk::c69844d0-a200-41c3-81d1-6eabd3daebf3" providerId="AD" clId="Web-{ED91F93C-48C2-5A77-8497-8F71D73622AC}" dt="2026-05-14T20:12:20.662" v="501"/>
        <pc:sldMkLst>
          <pc:docMk/>
          <pc:sldMk cId="2697741289" sldId="263"/>
        </pc:sldMkLst>
        <pc:spChg chg="mod ord">
          <ac:chgData name="Ethan John Phillips John (2508897)" userId="S::2508897@student.uwtsd.ac.uk::c69844d0-a200-41c3-81d1-6eabd3daebf3" providerId="AD" clId="Web-{ED91F93C-48C2-5A77-8497-8F71D73622AC}" dt="2026-05-14T20:12:20.662" v="501"/>
          <ac:spMkLst>
            <pc:docMk/>
            <pc:sldMk cId="2697741289" sldId="263"/>
            <ac:spMk id="2" creationId="{DECF374C-962F-5803-4282-22ADDF43328D}"/>
          </ac:spMkLst>
        </pc:spChg>
        <pc:spChg chg="del mod">
          <ac:chgData name="Ethan John Phillips John (2508897)" userId="S::2508897@student.uwtsd.ac.uk::c69844d0-a200-41c3-81d1-6eabd3daebf3" providerId="AD" clId="Web-{ED91F93C-48C2-5A77-8497-8F71D73622AC}" dt="2026-05-14T20:05:43.355" v="422"/>
          <ac:spMkLst>
            <pc:docMk/>
            <pc:sldMk cId="2697741289" sldId="263"/>
            <ac:spMk id="3" creationId="{0A31B3FB-B9B2-EF74-C9FD-194C915E22A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2:17.334" v="498"/>
          <ac:spMkLst>
            <pc:docMk/>
            <pc:sldMk cId="2697741289" sldId="263"/>
            <ac:spMk id="9" creationId="{E20BB609-EF92-42DB-836C-0699A590B5CF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2:17.334" v="498"/>
          <ac:spMkLst>
            <pc:docMk/>
            <pc:sldMk cId="2697741289" sldId="263"/>
            <ac:spMk id="11" creationId="{637992A9-1E8C-4E57-B4F4-EE2D38E504A2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2:17.334" v="498"/>
          <ac:spMkLst>
            <pc:docMk/>
            <pc:sldMk cId="2697741289" sldId="263"/>
            <ac:spMk id="13" creationId="{B2C335F7-F61C-4EB4-80F2-4B1438FE66B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2:20.662" v="500"/>
          <ac:spMkLst>
            <pc:docMk/>
            <pc:sldMk cId="2697741289" sldId="263"/>
            <ac:spMk id="15" creationId="{B2C335F7-F61C-4EB4-80F2-4B1438FE66B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2:20.662" v="500"/>
          <ac:spMkLst>
            <pc:docMk/>
            <pc:sldMk cId="2697741289" sldId="263"/>
            <ac:spMk id="16" creationId="{E20BB609-EF92-42DB-836C-0699A590B5CF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2:20.662" v="500"/>
          <ac:spMkLst>
            <pc:docMk/>
            <pc:sldMk cId="2697741289" sldId="263"/>
            <ac:spMk id="17" creationId="{7508F7DC-CA28-4ACE-AF79-D7E98ED1BFA3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2:20.662" v="500"/>
          <ac:spMkLst>
            <pc:docMk/>
            <pc:sldMk cId="2697741289" sldId="263"/>
            <ac:spMk id="18" creationId="{9AB20218-A500-457C-B65C-F3D198B1F717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2:20.662" v="501"/>
          <ac:spMkLst>
            <pc:docMk/>
            <pc:sldMk cId="2697741289" sldId="263"/>
            <ac:spMk id="20" creationId="{E20BB609-EF92-42DB-836C-0699A590B5CF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2:20.662" v="501"/>
          <ac:spMkLst>
            <pc:docMk/>
            <pc:sldMk cId="2697741289" sldId="263"/>
            <ac:spMk id="21" creationId="{637992A9-1E8C-4E57-B4F4-EE2D38E504A2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2:20.662" v="501"/>
          <ac:spMkLst>
            <pc:docMk/>
            <pc:sldMk cId="2697741289" sldId="263"/>
            <ac:spMk id="22" creationId="{B2C335F7-F61C-4EB4-80F2-4B1438FE66BB}"/>
          </ac:spMkLst>
        </pc:spChg>
        <pc:picChg chg="add mod">
          <ac:chgData name="Ethan John Phillips John (2508897)" userId="S::2508897@student.uwtsd.ac.uk::c69844d0-a200-41c3-81d1-6eabd3daebf3" providerId="AD" clId="Web-{ED91F93C-48C2-5A77-8497-8F71D73622AC}" dt="2026-05-14T20:12:20.662" v="501"/>
          <ac:picMkLst>
            <pc:docMk/>
            <pc:sldMk cId="2697741289" sldId="263"/>
            <ac:picMk id="4" creationId="{9ECBA2E7-8958-7B86-3A33-4E5026CE4F73}"/>
          </ac:picMkLst>
        </pc:picChg>
      </pc:sldChg>
      <pc:sldChg chg="new del">
        <pc:chgData name="Ethan John Phillips John (2508897)" userId="S::2508897@student.uwtsd.ac.uk::c69844d0-a200-41c3-81d1-6eabd3daebf3" providerId="AD" clId="Web-{ED91F93C-48C2-5A77-8497-8F71D73622AC}" dt="2026-05-14T20:05:02.666" v="400"/>
        <pc:sldMkLst>
          <pc:docMk/>
          <pc:sldMk cId="4125016602" sldId="263"/>
        </pc:sldMkLst>
      </pc:sldChg>
      <pc:sldChg chg="addSp delSp modSp new mod setBg">
        <pc:chgData name="Ethan John Phillips John (2508897)" userId="S::2508897@student.uwtsd.ac.uk::c69844d0-a200-41c3-81d1-6eabd3daebf3" providerId="AD" clId="Web-{ED91F93C-48C2-5A77-8497-8F71D73622AC}" dt="2026-05-14T20:17:14.811" v="602" actId="20577"/>
        <pc:sldMkLst>
          <pc:docMk/>
          <pc:sldMk cId="1249501923" sldId="264"/>
        </pc:sldMkLst>
        <pc:spChg chg="mod">
          <ac:chgData name="Ethan John Phillips John (2508897)" userId="S::2508897@student.uwtsd.ac.uk::c69844d0-a200-41c3-81d1-6eabd3daebf3" providerId="AD" clId="Web-{ED91F93C-48C2-5A77-8497-8F71D73622AC}" dt="2026-05-14T20:17:14.811" v="602" actId="20577"/>
          <ac:spMkLst>
            <pc:docMk/>
            <pc:sldMk cId="1249501923" sldId="264"/>
            <ac:spMk id="2" creationId="{7F44E1E0-6CC2-306E-A1FB-17B23DA83104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20:09:54.877" v="451"/>
          <ac:spMkLst>
            <pc:docMk/>
            <pc:sldMk cId="1249501923" sldId="264"/>
            <ac:spMk id="3" creationId="{35D60398-F984-3A5F-6E01-C17F2CA6AE9F}"/>
          </ac:spMkLst>
        </pc:spChg>
        <pc:spChg chg="del mod">
          <ac:chgData name="Ethan John Phillips John (2508897)" userId="S::2508897@student.uwtsd.ac.uk::c69844d0-a200-41c3-81d1-6eabd3daebf3" providerId="AD" clId="Web-{ED91F93C-48C2-5A77-8497-8F71D73622AC}" dt="2026-05-14T20:14:26.634" v="579"/>
          <ac:spMkLst>
            <pc:docMk/>
            <pc:sldMk cId="1249501923" sldId="264"/>
            <ac:spMk id="4" creationId="{4838A078-07F4-EF22-3CF9-B89F9E87004D}"/>
          </ac:spMkLst>
        </pc:spChg>
        <pc:spChg chg="add del mod">
          <ac:chgData name="Ethan John Phillips John (2508897)" userId="S::2508897@student.uwtsd.ac.uk::c69844d0-a200-41c3-81d1-6eabd3daebf3" providerId="AD" clId="Web-{ED91F93C-48C2-5A77-8497-8F71D73622AC}" dt="2026-05-14T20:16:08.340" v="580"/>
          <ac:spMkLst>
            <pc:docMk/>
            <pc:sldMk cId="1249501923" sldId="264"/>
            <ac:spMk id="7" creationId="{340A4F10-1314-9208-E7AA-C496F326CC07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6:20.043" v="581"/>
          <ac:spMkLst>
            <pc:docMk/>
            <pc:sldMk cId="1249501923" sldId="264"/>
            <ac:spMk id="10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6:20.043" v="581"/>
          <ac:spMkLst>
            <pc:docMk/>
            <pc:sldMk cId="1249501923" sldId="264"/>
            <ac:spMk id="12" creationId="{175EAFFD-4A47-DD53-4F76-BD457E18BF1F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6:20.043" v="581"/>
          <ac:spMkLst>
            <pc:docMk/>
            <pc:sldMk cId="1249501923" sldId="264"/>
            <ac:spMk id="14" creationId="{7CC1FECC-9CA4-341C-7E20-4728C5147389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6:20.043" v="581"/>
          <ac:spMkLst>
            <pc:docMk/>
            <pc:sldMk cId="1249501923" sldId="264"/>
            <ac:spMk id="19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6:20.043" v="581"/>
          <ac:spMkLst>
            <pc:docMk/>
            <pc:sldMk cId="1249501923" sldId="264"/>
            <ac:spMk id="21" creationId="{EA67E988-5919-57BB-C7DE-D3EAD38A304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6:20.043" v="581"/>
          <ac:spMkLst>
            <pc:docMk/>
            <pc:sldMk cId="1249501923" sldId="264"/>
            <ac:spMk id="23" creationId="{C71AFC83-43DA-2361-0668-F0E67D9E9A1F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6:20.043" v="581"/>
          <ac:spMkLst>
            <pc:docMk/>
            <pc:sldMk cId="1249501923" sldId="264"/>
            <ac:spMk id="25" creationId="{F35EA8DD-92F5-E06C-4DEE-B7AB507CC7D1}"/>
          </ac:spMkLst>
        </pc:spChg>
        <pc:picChg chg="add del mod ord">
          <ac:chgData name="Ethan John Phillips John (2508897)" userId="S::2508897@student.uwtsd.ac.uk::c69844d0-a200-41c3-81d1-6eabd3daebf3" providerId="AD" clId="Web-{ED91F93C-48C2-5A77-8497-8F71D73622AC}" dt="2026-05-14T20:11:50.739" v="495"/>
          <ac:picMkLst>
            <pc:docMk/>
            <pc:sldMk cId="1249501923" sldId="264"/>
            <ac:picMk id="5" creationId="{0A3982EE-A8C2-F09C-C433-3A0AE66C3A4D}"/>
          </ac:picMkLst>
        </pc:picChg>
        <pc:picChg chg="add mod ord">
          <ac:chgData name="Ethan John Phillips John (2508897)" userId="S::2508897@student.uwtsd.ac.uk::c69844d0-a200-41c3-81d1-6eabd3daebf3" providerId="AD" clId="Web-{ED91F93C-48C2-5A77-8497-8F71D73622AC}" dt="2026-05-14T20:16:20.043" v="581"/>
          <ac:picMkLst>
            <pc:docMk/>
            <pc:sldMk cId="1249501923" sldId="264"/>
            <ac:picMk id="8" creationId="{B4D44285-7CA4-2FC1-C25C-F1028B808C8D}"/>
          </ac:picMkLst>
        </pc:picChg>
      </pc:sldChg>
      <pc:sldChg chg="addSp delSp modSp new mod setBg setClrOvrMap">
        <pc:chgData name="Ethan John Phillips John (2508897)" userId="S::2508897@student.uwtsd.ac.uk::c69844d0-a200-41c3-81d1-6eabd3daebf3" providerId="AD" clId="Web-{ED91F93C-48C2-5A77-8497-8F71D73622AC}" dt="2026-05-14T20:19:54.080" v="638"/>
        <pc:sldMkLst>
          <pc:docMk/>
          <pc:sldMk cId="2709837579" sldId="265"/>
        </pc:sldMkLst>
        <pc:spChg chg="mod ord">
          <ac:chgData name="Ethan John Phillips John (2508897)" userId="S::2508897@student.uwtsd.ac.uk::c69844d0-a200-41c3-81d1-6eabd3daebf3" providerId="AD" clId="Web-{ED91F93C-48C2-5A77-8497-8F71D73622AC}" dt="2026-05-14T20:19:54.080" v="638"/>
          <ac:spMkLst>
            <pc:docMk/>
            <pc:sldMk cId="2709837579" sldId="265"/>
            <ac:spMk id="2" creationId="{EE61F1E8-BBE7-1CA3-586F-F549A0B8B0EA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20:19:30.283" v="635"/>
          <ac:spMkLst>
            <pc:docMk/>
            <pc:sldMk cId="2709837579" sldId="265"/>
            <ac:spMk id="3" creationId="{58811B16-0A1E-6001-5BE9-EFBB9EC529EB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20:18:27.656" v="634"/>
          <ac:spMkLst>
            <pc:docMk/>
            <pc:sldMk cId="2709837579" sldId="265"/>
            <ac:spMk id="4" creationId="{7A326B37-6E34-818F-9B62-543DFF1AB7CE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9:54.065" v="637"/>
          <ac:spMkLst>
            <pc:docMk/>
            <pc:sldMk cId="2709837579" sldId="265"/>
            <ac:spMk id="10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9:54.065" v="637"/>
          <ac:spMkLst>
            <pc:docMk/>
            <pc:sldMk cId="2709837579" sldId="265"/>
            <ac:spMk id="12" creationId="{EA67E988-5919-57BB-C7DE-D3EAD38A304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9:54.065" v="637"/>
          <ac:spMkLst>
            <pc:docMk/>
            <pc:sldMk cId="2709837579" sldId="265"/>
            <ac:spMk id="14" creationId="{33E93247-6229-44AB-A550-739E971E690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9:54.065" v="637"/>
          <ac:spMkLst>
            <pc:docMk/>
            <pc:sldMk cId="2709837579" sldId="265"/>
            <ac:spMk id="16" creationId="{912025B4-7337-735E-4DC9-E634D201198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19:54.065" v="637"/>
          <ac:spMkLst>
            <pc:docMk/>
            <pc:sldMk cId="2709837579" sldId="265"/>
            <ac:spMk id="18" creationId="{150CDACD-D191-E642-F686-FCB54B7E5F67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9:54.080" v="638"/>
          <ac:spMkLst>
            <pc:docMk/>
            <pc:sldMk cId="2709837579" sldId="265"/>
            <ac:spMk id="20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9:54.080" v="638"/>
          <ac:spMkLst>
            <pc:docMk/>
            <pc:sldMk cId="2709837579" sldId="265"/>
            <ac:spMk id="21" creationId="{EA67E988-5919-57BB-C7DE-D3EAD38A304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9:54.080" v="638"/>
          <ac:spMkLst>
            <pc:docMk/>
            <pc:sldMk cId="2709837579" sldId="265"/>
            <ac:spMk id="22" creationId="{E20BB609-EF92-42DB-836C-0699A590B5CF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9:54.080" v="638"/>
          <ac:spMkLst>
            <pc:docMk/>
            <pc:sldMk cId="2709837579" sldId="265"/>
            <ac:spMk id="23" creationId="{637992A9-1E8C-4E57-B4F4-EE2D38E504A2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19:54.080" v="638"/>
          <ac:spMkLst>
            <pc:docMk/>
            <pc:sldMk cId="2709837579" sldId="265"/>
            <ac:spMk id="24" creationId="{B2C335F7-F61C-4EB4-80F2-4B1438FE66BB}"/>
          </ac:spMkLst>
        </pc:spChg>
        <pc:picChg chg="add mod ord">
          <ac:chgData name="Ethan John Phillips John (2508897)" userId="S::2508897@student.uwtsd.ac.uk::c69844d0-a200-41c3-81d1-6eabd3daebf3" providerId="AD" clId="Web-{ED91F93C-48C2-5A77-8497-8F71D73622AC}" dt="2026-05-14T20:19:54.080" v="638"/>
          <ac:picMkLst>
            <pc:docMk/>
            <pc:sldMk cId="2709837579" sldId="265"/>
            <ac:picMk id="5" creationId="{702DA78C-1709-97F3-805A-D7F9EA45F280}"/>
          </ac:picMkLst>
        </pc:picChg>
      </pc:sldChg>
      <pc:sldChg chg="addSp delSp modSp new mod setBg setClrOvrMap">
        <pc:chgData name="Ethan John Phillips John (2508897)" userId="S::2508897@student.uwtsd.ac.uk::c69844d0-a200-41c3-81d1-6eabd3daebf3" providerId="AD" clId="Web-{ED91F93C-48C2-5A77-8497-8F71D73622AC}" dt="2026-05-14T20:26:39.466" v="726"/>
        <pc:sldMkLst>
          <pc:docMk/>
          <pc:sldMk cId="3015910117" sldId="266"/>
        </pc:sldMkLst>
        <pc:spChg chg="mod ord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2" creationId="{8E898981-B67A-C5B8-BE5D-BF413C320EE6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20:23:38.102" v="661"/>
          <ac:spMkLst>
            <pc:docMk/>
            <pc:sldMk cId="3015910117" sldId="266"/>
            <ac:spMk id="3" creationId="{B6DB05B9-2D72-826C-0805-F7D14FDD0930}"/>
          </ac:spMkLst>
        </pc:spChg>
        <pc:spChg chg="del mod">
          <ac:chgData name="Ethan John Phillips John (2508897)" userId="S::2508897@student.uwtsd.ac.uk::c69844d0-a200-41c3-81d1-6eabd3daebf3" providerId="AD" clId="Web-{ED91F93C-48C2-5A77-8497-8F71D73622AC}" dt="2026-05-14T20:24:30.713" v="671"/>
          <ac:spMkLst>
            <pc:docMk/>
            <pc:sldMk cId="3015910117" sldId="266"/>
            <ac:spMk id="4" creationId="{6E3D87A6-71C1-7C77-9F45-CAF1244C7603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4:03.712" v="665"/>
          <ac:spMkLst>
            <pc:docMk/>
            <pc:sldMk cId="3015910117" sldId="266"/>
            <ac:spMk id="10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4:03.712" v="665"/>
          <ac:spMkLst>
            <pc:docMk/>
            <pc:sldMk cId="3015910117" sldId="266"/>
            <ac:spMk id="12" creationId="{EA67E988-5919-57BB-C7DE-D3EAD38A304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4:03.712" v="665"/>
          <ac:spMkLst>
            <pc:docMk/>
            <pc:sldMk cId="3015910117" sldId="266"/>
            <ac:spMk id="14" creationId="{E20BB609-EF92-42DB-836C-0699A590B5CF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4:03.712" v="665"/>
          <ac:spMkLst>
            <pc:docMk/>
            <pc:sldMk cId="3015910117" sldId="266"/>
            <ac:spMk id="16" creationId="{ECF0998E-D577-43EA-A7B8-E3EC67F7595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4:03.712" v="665"/>
          <ac:spMkLst>
            <pc:docMk/>
            <pc:sldMk cId="3015910117" sldId="266"/>
            <ac:spMk id="18" creationId="{B2C335F7-F61C-4EB4-80F2-4B1438FE66BB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4:03.712" v="665"/>
          <ac:spMkLst>
            <pc:docMk/>
            <pc:sldMk cId="3015910117" sldId="266"/>
            <ac:spMk id="20" creationId="{E7DC364D-882B-4786-89FB-1703C1A5CFF0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4:03.712" v="665"/>
          <ac:spMkLst>
            <pc:docMk/>
            <pc:sldMk cId="3015910117" sldId="266"/>
            <ac:spMk id="22" creationId="{F1189494-2B67-46D2-93D6-A122A09BF6B2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24" creationId="{774A975B-A886-5202-0489-6965514A0D14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25" creationId="{EA67E988-5919-57BB-C7DE-D3EAD38A3045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26" creationId="{5820888B-4EA5-E0E8-6D52-7733E1E77451}"/>
          </ac:spMkLst>
        </pc:spChg>
        <pc:spChg chg="add del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27" creationId="{06B5A8BF-0680-F9A7-27B1-3971EC934783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32" creationId="{774A975B-A886-5202-0489-6965514A0D14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34" creationId="{EA67E988-5919-57BB-C7DE-D3EAD38A3045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36" creationId="{E73AF435-44C8-C44B-9352-ACFA393E2F29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38" creationId="{288058DF-7580-C88F-23F0-429412309B31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26:39.466" v="726"/>
          <ac:spMkLst>
            <pc:docMk/>
            <pc:sldMk cId="3015910117" sldId="266"/>
            <ac:spMk id="40" creationId="{43F82943-4565-9E0E-E9DB-5B7B417E670A}"/>
          </ac:spMkLst>
        </pc:spChg>
        <pc:picChg chg="add mod ord">
          <ac:chgData name="Ethan John Phillips John (2508897)" userId="S::2508897@student.uwtsd.ac.uk::c69844d0-a200-41c3-81d1-6eabd3daebf3" providerId="AD" clId="Web-{ED91F93C-48C2-5A77-8497-8F71D73622AC}" dt="2026-05-14T20:24:03.712" v="666"/>
          <ac:picMkLst>
            <pc:docMk/>
            <pc:sldMk cId="3015910117" sldId="266"/>
            <ac:picMk id="5" creationId="{AC2709D6-18BD-BAB9-FC9A-44D48DD64A84}"/>
          </ac:picMkLst>
        </pc:picChg>
        <pc:picChg chg="add del mod">
          <ac:chgData name="Ethan John Phillips John (2508897)" userId="S::2508897@student.uwtsd.ac.uk::c69844d0-a200-41c3-81d1-6eabd3daebf3" providerId="AD" clId="Web-{ED91F93C-48C2-5A77-8497-8F71D73622AC}" dt="2026-05-14T20:23:42.821" v="663"/>
          <ac:picMkLst>
            <pc:docMk/>
            <pc:sldMk cId="3015910117" sldId="266"/>
            <ac:picMk id="6" creationId="{EADA1EF6-419E-7500-67A9-5EBD02C888B3}"/>
          </ac:picMkLst>
        </pc:picChg>
      </pc:sldChg>
      <pc:sldChg chg="addSp delSp modSp new mod setBg">
        <pc:chgData name="Ethan John Phillips John (2508897)" userId="S::2508897@student.uwtsd.ac.uk::c69844d0-a200-41c3-81d1-6eabd3daebf3" providerId="AD" clId="Web-{ED91F93C-48C2-5A77-8497-8F71D73622AC}" dt="2026-05-14T20:31:48.599" v="747"/>
        <pc:sldMkLst>
          <pc:docMk/>
          <pc:sldMk cId="616788999" sldId="267"/>
        </pc:sldMkLst>
        <pc:spChg chg="mod">
          <ac:chgData name="Ethan John Phillips John (2508897)" userId="S::2508897@student.uwtsd.ac.uk::c69844d0-a200-41c3-81d1-6eabd3daebf3" providerId="AD" clId="Web-{ED91F93C-48C2-5A77-8497-8F71D73622AC}" dt="2026-05-14T20:31:48.599" v="747"/>
          <ac:spMkLst>
            <pc:docMk/>
            <pc:sldMk cId="616788999" sldId="267"/>
            <ac:spMk id="2" creationId="{CD9AA8D9-CB34-109B-2F3B-2B1972C31352}"/>
          </ac:spMkLst>
        </pc:spChg>
        <pc:spChg chg="del">
          <ac:chgData name="Ethan John Phillips John (2508897)" userId="S::2508897@student.uwtsd.ac.uk::c69844d0-a200-41c3-81d1-6eabd3daebf3" providerId="AD" clId="Web-{ED91F93C-48C2-5A77-8497-8F71D73622AC}" dt="2026-05-14T20:27:27.717" v="744"/>
          <ac:spMkLst>
            <pc:docMk/>
            <pc:sldMk cId="616788999" sldId="267"/>
            <ac:spMk id="3" creationId="{1FE0FF0E-CF10-D86E-FEA2-19FE5A927CB7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31:48.599" v="747"/>
          <ac:spMkLst>
            <pc:docMk/>
            <pc:sldMk cId="616788999" sldId="267"/>
            <ac:spMk id="7" creationId="{29CA8903-D01D-EDF2-EC36-1FB8427C86EA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31:48.599" v="747"/>
          <ac:spMkLst>
            <pc:docMk/>
            <pc:sldMk cId="616788999" sldId="267"/>
            <ac:spMk id="9" creationId="{6CF33AA8-569A-6274-BBA4-E58E6FC3BCFF}"/>
          </ac:spMkLst>
        </pc:spChg>
        <pc:spChg chg="add">
          <ac:chgData name="Ethan John Phillips John (2508897)" userId="S::2508897@student.uwtsd.ac.uk::c69844d0-a200-41c3-81d1-6eabd3daebf3" providerId="AD" clId="Web-{ED91F93C-48C2-5A77-8497-8F71D73622AC}" dt="2026-05-14T20:31:48.599" v="747"/>
          <ac:spMkLst>
            <pc:docMk/>
            <pc:sldMk cId="616788999" sldId="267"/>
            <ac:spMk id="11" creationId="{6F6DFD98-DAB6-7C4E-4578-A61344CE64BA}"/>
          </ac:spMkLst>
        </pc:spChg>
        <pc:picChg chg="add del mod">
          <ac:chgData name="Ethan John Phillips John (2508897)" userId="S::2508897@student.uwtsd.ac.uk::c69844d0-a200-41c3-81d1-6eabd3daebf3" providerId="AD" clId="Web-{ED91F93C-48C2-5A77-8497-8F71D73622AC}" dt="2026-05-14T20:28:44.563" v="746"/>
          <ac:picMkLst>
            <pc:docMk/>
            <pc:sldMk cId="616788999" sldId="267"/>
            <ac:picMk id="4" creationId="{8A0AE636-35A4-C29E-E68F-35D2798D5EAF}"/>
          </ac:picMkLst>
        </pc:picChg>
      </pc:sldChg>
      <pc:sldMasterChg chg="add del addSldLayout delSldLayout">
        <pc:chgData name="Ethan John Phillips John (2508897)" userId="S::2508897@student.uwtsd.ac.uk::c69844d0-a200-41c3-81d1-6eabd3daebf3" providerId="AD" clId="Web-{ED91F93C-48C2-5A77-8497-8F71D73622AC}" dt="2026-05-14T19:20:26.290" v="80"/>
        <pc:sldMasterMkLst>
          <pc:docMk/>
          <pc:sldMasterMk cId="2460954070" sldId="2147483660"/>
        </pc:sldMasterMkLst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than John Phillips John (2508897)" userId="S::2508897@student.uwtsd.ac.uk::c69844d0-a200-41c3-81d1-6eabd3daebf3" providerId="AD" clId="Web-{ED91F93C-48C2-5A77-8497-8F71D73622AC}" dt="2026-05-14T19:20:26.228" v="79"/>
        <pc:sldMasterMkLst>
          <pc:docMk/>
          <pc:sldMasterMk cId="345902189" sldId="2147483672"/>
        </pc:sldMasterMkLst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817689636" sldId="2147483673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3958556107" sldId="2147483674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2158097883" sldId="2147483675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2370613192" sldId="2147483676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1636033811" sldId="2147483677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2975333646" sldId="2147483678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2229974757" sldId="2147483679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1914637254" sldId="2147483680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3882984469" sldId="2147483681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1768055186" sldId="2147483682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26.228" v="79"/>
          <pc:sldLayoutMkLst>
            <pc:docMk/>
            <pc:sldMasterMk cId="345902189" sldId="2147483672"/>
            <pc:sldLayoutMk cId="1672450154" sldId="2147483683"/>
          </pc:sldLayoutMkLst>
        </pc:sldLayoutChg>
      </pc:sldMasterChg>
      <pc:sldMasterChg chg="add addSldLayout">
        <pc:chgData name="Ethan John Phillips John (2508897)" userId="S::2508897@student.uwtsd.ac.uk::c69844d0-a200-41c3-81d1-6eabd3daebf3" providerId="AD" clId="Web-{ED91F93C-48C2-5A77-8497-8F71D73622AC}" dt="2026-05-14T19:20:26.290" v="80"/>
        <pc:sldMasterMkLst>
          <pc:docMk/>
          <pc:sldMasterMk cId="2854900816" sldId="2147483721"/>
        </pc:sldMasterMkLst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3587379102" sldId="2147483710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1169693712" sldId="2147483711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630648919" sldId="2147483712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1076761480" sldId="2147483713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3895113015" sldId="2147483714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4290196086" sldId="2147483715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754749253" sldId="2147483716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2224991329" sldId="2147483717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1592193218" sldId="2147483718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3164604588" sldId="2147483719"/>
          </pc:sldLayoutMkLst>
        </pc:sldLayoutChg>
        <pc:sldLayoutChg chg="add">
          <pc:chgData name="Ethan John Phillips John (2508897)" userId="S::2508897@student.uwtsd.ac.uk::c69844d0-a200-41c3-81d1-6eabd3daebf3" providerId="AD" clId="Web-{ED91F93C-48C2-5A77-8497-8F71D73622AC}" dt="2026-05-14T19:20:26.290" v="80"/>
          <pc:sldLayoutMkLst>
            <pc:docMk/>
            <pc:sldMasterMk cId="2854900816" sldId="2147483721"/>
            <pc:sldLayoutMk cId="2907309954" sldId="2147483720"/>
          </pc:sldLayoutMkLst>
        </pc:sldLayoutChg>
      </pc:sldMasterChg>
      <pc:sldMasterChg chg="add del addSldLayout delSldLayout">
        <pc:chgData name="Ethan John Phillips John (2508897)" userId="S::2508897@student.uwtsd.ac.uk::c69844d0-a200-41c3-81d1-6eabd3daebf3" providerId="AD" clId="Web-{ED91F93C-48C2-5A77-8497-8F71D73622AC}" dt="2026-05-14T19:20:19.243" v="77"/>
        <pc:sldMasterMkLst>
          <pc:docMk/>
          <pc:sldMasterMk cId="3206945833" sldId="2147483734"/>
        </pc:sldMasterMkLst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1763904155" sldId="2147483723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2957432234" sldId="2147483724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1144170523" sldId="2147483725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2417235386" sldId="2147483726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3684764096" sldId="2147483727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1714474812" sldId="2147483728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2612886367" sldId="2147483729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2240393335" sldId="2147483730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455209372" sldId="2147483731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159848489" sldId="2147483732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20:19.243" v="77"/>
          <pc:sldLayoutMkLst>
            <pc:docMk/>
            <pc:sldMasterMk cId="3206945833" sldId="2147483734"/>
            <pc:sldLayoutMk cId="4072166576" sldId="2147483733"/>
          </pc:sldLayoutMkLst>
        </pc:sldLayoutChg>
      </pc:sldMasterChg>
      <pc:sldMasterChg chg="add del addSldLayout delSldLayout">
        <pc:chgData name="Ethan John Phillips John (2508897)" userId="S::2508897@student.uwtsd.ac.uk::c69844d0-a200-41c3-81d1-6eabd3daebf3" providerId="AD" clId="Web-{ED91F93C-48C2-5A77-8497-8F71D73622AC}" dt="2026-05-14T19:19:35.101" v="75"/>
        <pc:sldMasterMkLst>
          <pc:docMk/>
          <pc:sldMasterMk cId="742028954" sldId="2147483747"/>
        </pc:sldMasterMkLst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445112151" sldId="2147483736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2146134267" sldId="2147483737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2816534928" sldId="2147483738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3064427646" sldId="2147483739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3138220528" sldId="2147483740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2606985761" sldId="2147483741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4051593389" sldId="2147483742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703283271" sldId="2147483743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1719595602" sldId="2147483744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2936105232" sldId="2147483745"/>
          </pc:sldLayoutMkLst>
        </pc:sldLayoutChg>
        <pc:sldLayoutChg chg="add del">
          <pc:chgData name="Ethan John Phillips John (2508897)" userId="S::2508897@student.uwtsd.ac.uk::c69844d0-a200-41c3-81d1-6eabd3daebf3" providerId="AD" clId="Web-{ED91F93C-48C2-5A77-8497-8F71D73622AC}" dt="2026-05-14T19:19:35.101" v="75"/>
          <pc:sldLayoutMkLst>
            <pc:docMk/>
            <pc:sldMasterMk cId="742028954" sldId="2147483747"/>
            <pc:sldLayoutMk cId="4266732687" sldId="214748374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749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991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93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4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309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37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196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693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648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761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113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900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0" r:id="rId6"/>
    <p:sldLayoutId id="2147483715" r:id="rId7"/>
    <p:sldLayoutId id="2147483711" r:id="rId8"/>
    <p:sldLayoutId id="2147483712" r:id="rId9"/>
    <p:sldLayoutId id="2147483713" r:id="rId10"/>
    <p:sldLayoutId id="214748371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33D91CC-1C7B-656E-7A4E-6C61C5C1DEE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094" r="-2" b="2480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>
                <a:solidFill>
                  <a:srgbClr val="FFFFFF"/>
                </a:solidFill>
              </a:rPr>
              <a:t>BMFR4001-Practical Placement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>
                <a:solidFill>
                  <a:srgbClr val="FFFFFF"/>
                </a:solidFill>
              </a:rPr>
              <a:t>Timeline presentation video</a:t>
            </a:r>
          </a:p>
          <a:p>
            <a:pPr>
              <a:lnSpc>
                <a:spcPct val="100000"/>
              </a:lnSpc>
            </a:pPr>
            <a:r>
              <a:rPr lang="en-GB">
                <a:solidFill>
                  <a:srgbClr val="FFFFFF"/>
                </a:solidFill>
              </a:rPr>
              <a:t>15/5/26</a:t>
            </a:r>
          </a:p>
          <a:p>
            <a:pPr>
              <a:lnSpc>
                <a:spcPct val="100000"/>
              </a:lnSpc>
            </a:pPr>
            <a:r>
              <a:rPr lang="en-GB">
                <a:solidFill>
                  <a:srgbClr val="FFFFFF"/>
                </a:solidFill>
              </a:rPr>
              <a:t>Ethan Phillips-John</a:t>
            </a:r>
          </a:p>
          <a:p>
            <a:pPr>
              <a:lnSpc>
                <a:spcPct val="100000"/>
              </a:lnSpc>
            </a:pPr>
            <a:r>
              <a:rPr lang="en-GB">
                <a:solidFill>
                  <a:srgbClr val="FFFFFF"/>
                </a:solidFill>
              </a:rPr>
              <a:t>2508897</a:t>
            </a:r>
          </a:p>
          <a:p>
            <a:pPr>
              <a:lnSpc>
                <a:spcPct val="100000"/>
              </a:lnSpc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ire trucks with fire hoses and smoke&#10;&#10;AI-generated content may be incorrect.">
            <a:extLst>
              <a:ext uri="{FF2B5EF4-FFF2-40B4-BE49-F238E27FC236}">
                <a16:creationId xmlns:a16="http://schemas.microsoft.com/office/drawing/2014/main" id="{28EA706D-D855-1BDA-D18C-54C79D351E6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3793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AB0383-2D29-F2C3-B5D7-F23BD7FABD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Earlswood Initial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G_9771">
            <a:hlinkClick r:id="" action="ppaction://media"/>
            <a:extLst>
              <a:ext uri="{FF2B5EF4-FFF2-40B4-BE49-F238E27FC236}">
                <a16:creationId xmlns:a16="http://schemas.microsoft.com/office/drawing/2014/main" id="{667641D5-2367-769C-9DF6-A409CD4B9D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80619" y="3417125"/>
            <a:ext cx="5592371" cy="315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29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D3E7-E444-078C-9386-E5822D085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978408"/>
            <a:ext cx="4745736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Mod </a:t>
            </a:r>
            <a:r>
              <a:rPr lang="en-US"/>
              <a:t>A-3 Days</a:t>
            </a:r>
            <a:endParaRPr lang="en-US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Placeholder 4" descr="A poster with text and images of a knot&#10;&#10;AI-generated content may be incorrect.">
            <a:extLst>
              <a:ext uri="{FF2B5EF4-FFF2-40B4-BE49-F238E27FC236}">
                <a16:creationId xmlns:a16="http://schemas.microsoft.com/office/drawing/2014/main" id="{9AF019F4-F444-FCC3-2836-33A87A67B91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50" r="1864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02FDB2-BF50-5124-9091-CF80F2EE6C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95160" y="2578608"/>
            <a:ext cx="4672584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/>
              <a:t>Admin</a:t>
            </a:r>
          </a:p>
          <a:p>
            <a:pPr marL="342900" indent="-342900">
              <a:buChar char="•"/>
            </a:pPr>
            <a:r>
              <a:rPr lang="en-US"/>
              <a:t>Receive kit</a:t>
            </a:r>
          </a:p>
          <a:p>
            <a:pPr marL="342900" indent="-342900">
              <a:buChar char="•"/>
            </a:pPr>
            <a:r>
              <a:rPr lang="en-US"/>
              <a:t>Tour of facility</a:t>
            </a:r>
          </a:p>
          <a:p>
            <a:pPr marL="342900" indent="-342900">
              <a:buChar char="•"/>
            </a:pPr>
            <a:r>
              <a:rPr lang="en-US"/>
              <a:t>Basic </a:t>
            </a:r>
            <a:r>
              <a:rPr lang="en-US" err="1"/>
              <a:t>familiarisation</a:t>
            </a:r>
            <a:r>
              <a:rPr lang="en-US"/>
              <a:t> with knots and lines, hoses and pumps</a:t>
            </a:r>
          </a:p>
          <a:p>
            <a:pPr marL="342900" indent="-342900"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275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group of firefighters climbing a ladder&#10;&#10;AI-generated content may be incorrect.">
            <a:extLst>
              <a:ext uri="{FF2B5EF4-FFF2-40B4-BE49-F238E27FC236}">
                <a16:creationId xmlns:a16="http://schemas.microsoft.com/office/drawing/2014/main" id="{17401D2D-DC38-C250-1FB6-030A0B19D7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t="4637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5DB-904B-E761-59EE-11140E339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>
                <a:solidFill>
                  <a:srgbClr val="FFFFFF"/>
                </a:solidFill>
              </a:rPr>
              <a:t>Mod B- 10 Days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Knots and Lines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Pumps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Ladders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Hazmat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Water Awareness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ICS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Level 1 Working at Height</a:t>
            </a:r>
            <a:br>
              <a:rPr lang="en-US" sz="2400">
                <a:solidFill>
                  <a:srgbClr val="FFFFFF"/>
                </a:solidFill>
              </a:rPr>
            </a:b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G_9778">
            <a:hlinkClick r:id="" action="ppaction://media"/>
            <a:extLst>
              <a:ext uri="{FF2B5EF4-FFF2-40B4-BE49-F238E27FC236}">
                <a16:creationId xmlns:a16="http://schemas.microsoft.com/office/drawing/2014/main" id="{92851FAC-DB19-ADAD-0216-0A5128CD8B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0133" y="3772382"/>
            <a:ext cx="5127505" cy="2911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896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 descr="A group of people in uniforms standing around a car that is crashed&#10;&#10;AI-generated content may be incorrect.">
            <a:extLst>
              <a:ext uri="{FF2B5EF4-FFF2-40B4-BE49-F238E27FC236}">
                <a16:creationId xmlns:a16="http://schemas.microsoft.com/office/drawing/2014/main" id="{77E3B358-0875-7436-18D7-AFD41170420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9481" r="3430" b="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63CA29-92E5-D2BA-DA99-CFCC2F677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262067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>
                <a:solidFill>
                  <a:srgbClr val="FFFFFF"/>
                </a:solidFill>
              </a:rPr>
              <a:t>Mod C-4 Days</a:t>
            </a:r>
            <a:br>
              <a:rPr lang="en-US" sz="3300">
                <a:solidFill>
                  <a:srgbClr val="FFFFFF"/>
                </a:solidFill>
              </a:rPr>
            </a:br>
            <a:r>
              <a:rPr lang="en-US" sz="3300">
                <a:solidFill>
                  <a:srgbClr val="FFFFFF"/>
                </a:solidFill>
              </a:rPr>
              <a:t>RTC Initial</a:t>
            </a:r>
            <a:br>
              <a:rPr lang="en-US" sz="3300">
                <a:solidFill>
                  <a:srgbClr val="FFFFFF"/>
                </a:solidFill>
              </a:rPr>
            </a:br>
            <a:r>
              <a:rPr lang="en-US" sz="3300">
                <a:solidFill>
                  <a:srgbClr val="FFFFFF"/>
                </a:solidFill>
              </a:rPr>
              <a:t>Winch Operator</a:t>
            </a:r>
            <a:br>
              <a:rPr lang="en-US" sz="3300">
                <a:solidFill>
                  <a:srgbClr val="FFFFFF"/>
                </a:solidFill>
              </a:rPr>
            </a:br>
            <a:br>
              <a:rPr lang="en-US" sz="3300">
                <a:solidFill>
                  <a:srgbClr val="FFFFFF"/>
                </a:solidFill>
              </a:rPr>
            </a:br>
            <a:endParaRPr lang="en-US" sz="3300">
              <a:solidFill>
                <a:srgbClr val="FFFFFF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G_9780">
            <a:hlinkClick r:id="" action="ppaction://media"/>
            <a:extLst>
              <a:ext uri="{FF2B5EF4-FFF2-40B4-BE49-F238E27FC236}">
                <a16:creationId xmlns:a16="http://schemas.microsoft.com/office/drawing/2014/main" id="{CA5F6E1A-A362-F4C3-DD60-D2E5115A91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92159" y="136003"/>
            <a:ext cx="5561556" cy="316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2932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E91D9-FA61-5873-59C7-9B9C5600B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1000768"/>
            <a:ext cx="3566452" cy="298558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Courts</a:t>
            </a:r>
            <a:br>
              <a:rPr lang="en-US" sz="4800"/>
            </a:br>
            <a:r>
              <a:rPr lang="en-US" sz="4800"/>
              <a:t>Law and Politics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D0C058D-27D4-3139-E199-E2C11099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Placeholder 4" descr="A courtroom with wooden benches and flags&#10;&#10;AI-generated content may be incorrect.">
            <a:extLst>
              <a:ext uri="{FF2B5EF4-FFF2-40B4-BE49-F238E27FC236}">
                <a16:creationId xmlns:a16="http://schemas.microsoft.com/office/drawing/2014/main" id="{D2CC9474-8BF8-43F4-8E86-E6E53C9AD23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0519" r="20519"/>
          <a:stretch/>
        </p:blipFill>
        <p:spPr>
          <a:xfrm>
            <a:off x="5618883" y="1000768"/>
            <a:ext cx="4770912" cy="4956048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94E0531-D614-3CB6-996E-FF0184A33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02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: Shape 1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12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56C5C09-0043-4549-B800-2101B70D6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D35C8A-243D-60BD-E88C-3C877785B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2941" y="978408"/>
            <a:ext cx="5021182" cy="3973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900"/>
              <a:t>Outdoor Activities</a:t>
            </a:r>
            <a:br>
              <a:rPr lang="en-US" sz="2800"/>
            </a:br>
            <a:r>
              <a:rPr lang="en-US" sz="2600"/>
              <a:t>White Water Rescue</a:t>
            </a:r>
            <a:br>
              <a:rPr lang="en-US" sz="2600"/>
            </a:br>
            <a:r>
              <a:rPr lang="en-US" sz="2600"/>
              <a:t>Rock Climbing</a:t>
            </a:r>
            <a:br>
              <a:rPr lang="en-US" sz="2600"/>
            </a:br>
            <a:r>
              <a:rPr lang="en-US" sz="2600"/>
              <a:t>Coasteering</a:t>
            </a:r>
            <a:br>
              <a:rPr lang="en-US" sz="2600"/>
            </a:br>
            <a:r>
              <a:rPr lang="en-US" sz="2600"/>
              <a:t>Hill Navigation</a:t>
            </a:r>
            <a:br>
              <a:rPr lang="en-US" sz="2600"/>
            </a:br>
            <a:r>
              <a:rPr lang="en-US" sz="2600"/>
              <a:t>Caving</a:t>
            </a:r>
          </a:p>
        </p:txBody>
      </p:sp>
      <p:pic>
        <p:nvPicPr>
          <p:cNvPr id="5" name="Picture Placeholder 4" descr="A person in a cave&#10;&#10;AI-generated content may be incorrect.">
            <a:extLst>
              <a:ext uri="{FF2B5EF4-FFF2-40B4-BE49-F238E27FC236}">
                <a16:creationId xmlns:a16="http://schemas.microsoft.com/office/drawing/2014/main" id="{BA333D16-3E60-1E0C-C6E6-565DFE40B4D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752" b="9850"/>
          <a:stretch>
            <a:fillRect/>
          </a:stretch>
        </p:blipFill>
        <p:spPr>
          <a:xfrm>
            <a:off x="517870" y="508090"/>
            <a:ext cx="5005592" cy="278892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2941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in water&#10;&#10;AI-generated content may be incorrect.">
            <a:extLst>
              <a:ext uri="{FF2B5EF4-FFF2-40B4-BE49-F238E27FC236}">
                <a16:creationId xmlns:a16="http://schemas.microsoft.com/office/drawing/2014/main" id="{FCA83599-0473-6F35-0716-10F78E4053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02"/>
          <a:stretch>
            <a:fillRect/>
          </a:stretch>
        </p:blipFill>
        <p:spPr>
          <a:xfrm>
            <a:off x="517870" y="3559038"/>
            <a:ext cx="5005592" cy="278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660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firefighters putting out a fire&#10;&#10;AI-generated content may be incorrect.">
            <a:extLst>
              <a:ext uri="{FF2B5EF4-FFF2-40B4-BE49-F238E27FC236}">
                <a16:creationId xmlns:a16="http://schemas.microsoft.com/office/drawing/2014/main" id="{9ECBA2E7-8958-7B86-3A33-4E5026CE4F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64" r="-1" b="339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F374C-962F-5803-4282-22ADDF4332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30951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>
                <a:solidFill>
                  <a:srgbClr val="FFFFFF"/>
                </a:solidFill>
              </a:rPr>
              <a:t>BA Initial-10 Days</a:t>
            </a:r>
            <a:br>
              <a:rPr lang="en-GB" sz="3800">
                <a:solidFill>
                  <a:srgbClr val="FFFFFF"/>
                </a:solidFill>
              </a:rPr>
            </a:br>
            <a:r>
              <a:rPr lang="en-GB" sz="3800">
                <a:solidFill>
                  <a:srgbClr val="FFFFFF"/>
                </a:solidFill>
              </a:rPr>
              <a:t>Morriston-6 Days</a:t>
            </a:r>
            <a:br>
              <a:rPr lang="en-GB" sz="3800">
                <a:solidFill>
                  <a:srgbClr val="FFFFFF"/>
                </a:solidFill>
              </a:rPr>
            </a:br>
            <a:r>
              <a:rPr lang="en-GB" sz="3800">
                <a:solidFill>
                  <a:srgbClr val="FFFFFF"/>
                </a:solidFill>
              </a:rPr>
              <a:t>Earlswood-4 Days</a:t>
            </a:r>
            <a:br>
              <a:rPr lang="en-GB" sz="3800">
                <a:solidFill>
                  <a:srgbClr val="FFFFFF"/>
                </a:solidFill>
              </a:rPr>
            </a:br>
            <a:br>
              <a:rPr lang="en-GB" sz="3800">
                <a:solidFill>
                  <a:srgbClr val="FFFFFF"/>
                </a:solidFill>
              </a:rPr>
            </a:br>
            <a:br>
              <a:rPr lang="en-GB" sz="3800">
                <a:solidFill>
                  <a:srgbClr val="FFFFFF"/>
                </a:solidFill>
              </a:rPr>
            </a:br>
            <a:endParaRPr lang="en-GB" sz="380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741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71AFC83-43DA-2361-0668-F0E67D9E9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4E1E0-6CC2-306E-A1FB-17B23DA83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1839" y="966178"/>
            <a:ext cx="4409244" cy="380628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800"/>
              <a:t>Morriston-6 Days</a:t>
            </a:r>
            <a:br>
              <a:rPr lang="en-US" sz="3800"/>
            </a:br>
            <a:r>
              <a:rPr lang="en-US" sz="3800"/>
              <a:t>Moving Safely in Darkness</a:t>
            </a:r>
            <a:br>
              <a:rPr lang="en-US" sz="3800"/>
            </a:br>
            <a:r>
              <a:rPr lang="en-US" sz="3800"/>
              <a:t>Casualty Handling</a:t>
            </a:r>
            <a:br>
              <a:rPr lang="en-US" sz="3800"/>
            </a:br>
            <a:r>
              <a:rPr lang="en-US" sz="3800"/>
              <a:t>Different Procedures</a:t>
            </a:r>
            <a:br>
              <a:rPr lang="en-US" sz="3800"/>
            </a:br>
            <a:r>
              <a:rPr lang="en-US" sz="3800"/>
              <a:t>BAECO</a:t>
            </a:r>
            <a:br>
              <a:rPr lang="en-US" sz="3800"/>
            </a:br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35EA8DD-92F5-E06C-4DEE-B7AB507CC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B4D44285-7CA4-2FC1-C25C-F1028B808C8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t="6931" r="-2" b="6928"/>
          <a:stretch>
            <a:fillRect/>
          </a:stretch>
        </p:blipFill>
        <p:spPr>
          <a:xfrm>
            <a:off x="517869" y="965741"/>
            <a:ext cx="6554050" cy="5380263"/>
          </a:xfrm>
          <a:prstGeom prst="rect">
            <a:avLst/>
          </a:prstGeom>
        </p:spPr>
      </p:pic>
      <p:pic>
        <p:nvPicPr>
          <p:cNvPr id="3" name="IMG_9784">
            <a:hlinkClick r:id="" action="ppaction://media"/>
            <a:extLst>
              <a:ext uri="{FF2B5EF4-FFF2-40B4-BE49-F238E27FC236}">
                <a16:creationId xmlns:a16="http://schemas.microsoft.com/office/drawing/2014/main" id="{07892503-3835-2251-0EC3-491FBE060E0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62817" y="3984585"/>
            <a:ext cx="4008619" cy="227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50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firefighter sitting next to a fire&#10;&#10;AI-generated content may be incorrect.">
            <a:extLst>
              <a:ext uri="{FF2B5EF4-FFF2-40B4-BE49-F238E27FC236}">
                <a16:creationId xmlns:a16="http://schemas.microsoft.com/office/drawing/2014/main" id="{702DA78C-1709-97F3-805A-D7F9EA45F28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t="10385" r="-1" b="1010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1F1E8-BBE7-1CA3-586F-F549A0B8B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solidFill>
                  <a:srgbClr val="FFFFFF"/>
                </a:solidFill>
              </a:rPr>
              <a:t>Earlswood-4 Days</a:t>
            </a:r>
            <a:br>
              <a:rPr lang="en-US" sz="4200">
                <a:solidFill>
                  <a:srgbClr val="FFFFFF"/>
                </a:solidFill>
              </a:rPr>
            </a:br>
            <a:r>
              <a:rPr lang="en-US" sz="4200">
                <a:solidFill>
                  <a:srgbClr val="FFFFFF"/>
                </a:solidFill>
              </a:rPr>
              <a:t>Fire Behaviour</a:t>
            </a:r>
            <a:br>
              <a:rPr lang="en-US" sz="4200">
                <a:solidFill>
                  <a:srgbClr val="FFFFFF"/>
                </a:solidFill>
              </a:rPr>
            </a:br>
            <a:r>
              <a:rPr lang="en-US" sz="4200">
                <a:solidFill>
                  <a:srgbClr val="FFFFFF"/>
                </a:solidFill>
              </a:rPr>
              <a:t>Branch Techniques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G_9785">
            <a:hlinkClick r:id="" action="ppaction://media"/>
            <a:extLst>
              <a:ext uri="{FF2B5EF4-FFF2-40B4-BE49-F238E27FC236}">
                <a16:creationId xmlns:a16="http://schemas.microsoft.com/office/drawing/2014/main" id="{25780561-D698-9CE4-21EB-4911D30F56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9855" y="3232230"/>
            <a:ext cx="4182239" cy="2380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837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8981-B67A-C5B8-BE5D-BF413C320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4846" y="978407"/>
            <a:ext cx="4358503" cy="3137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900"/>
              <a:t>Intermediate Emergancy Care-2 Days</a:t>
            </a:r>
            <a:br>
              <a:rPr lang="en-US" sz="2900"/>
            </a:br>
            <a:r>
              <a:rPr lang="en-US" sz="2900"/>
              <a:t>CPR</a:t>
            </a:r>
            <a:br>
              <a:rPr lang="en-US" sz="2900"/>
            </a:br>
            <a:r>
              <a:rPr lang="en-US" sz="2900"/>
              <a:t>Airway Management</a:t>
            </a:r>
            <a:br>
              <a:rPr lang="en-US" sz="2900"/>
            </a:br>
            <a:r>
              <a:rPr lang="en-US" sz="2900"/>
              <a:t>Haemorrhage Control</a:t>
            </a:r>
            <a:br>
              <a:rPr lang="en-US" sz="2900"/>
            </a:br>
            <a:r>
              <a:rPr lang="en-US" sz="2900"/>
              <a:t>Primary Survey</a:t>
            </a:r>
            <a:br>
              <a:rPr lang="en-US" sz="2900"/>
            </a:br>
            <a:r>
              <a:rPr lang="en-US" sz="2900"/>
              <a:t>10 Second Triage</a:t>
            </a:r>
          </a:p>
        </p:txBody>
      </p:sp>
      <p:pic>
        <p:nvPicPr>
          <p:cNvPr id="5" name="Picture Placeholder 4" descr="A person putting a bandage on a person&amp;#39;s arm&#10;&#10;AI-generated content may be incorrect.">
            <a:extLst>
              <a:ext uri="{FF2B5EF4-FFF2-40B4-BE49-F238E27FC236}">
                <a16:creationId xmlns:a16="http://schemas.microsoft.com/office/drawing/2014/main" id="{AC2709D6-18BD-BAB9-FC9A-44D48DD64A8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13519" r="-1" b="-1"/>
          <a:stretch>
            <a:fillRect/>
          </a:stretch>
        </p:blipFill>
        <p:spPr>
          <a:xfrm>
            <a:off x="535521" y="508090"/>
            <a:ext cx="6323740" cy="5745379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7912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75944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IMG_9786">
            <a:hlinkClick r:id="" action="ppaction://media"/>
            <a:extLst>
              <a:ext uri="{FF2B5EF4-FFF2-40B4-BE49-F238E27FC236}">
                <a16:creationId xmlns:a16="http://schemas.microsoft.com/office/drawing/2014/main" id="{90E4C98A-8F60-E04D-107C-5A2C2F3935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76007" y="3878484"/>
            <a:ext cx="3844644" cy="2187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91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9CA8903-D01D-EDF2-EC36-1FB8427C8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AA8D9-CB34-109B-2F3B-2B1972C31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69" y="978409"/>
            <a:ext cx="7102131" cy="5222222"/>
          </a:xfrm>
        </p:spPr>
        <p:txBody>
          <a:bodyPr anchor="t">
            <a:normAutofit/>
          </a:bodyPr>
          <a:lstStyle/>
          <a:p>
            <a:r>
              <a:rPr lang="en-GB" sz="8000"/>
              <a:t>End of 1st Year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CF33AA8-569A-6274-BBA4-E58E6FC3B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7102129" cy="149279"/>
          </a:xfrm>
          <a:custGeom>
            <a:avLst/>
            <a:gdLst>
              <a:gd name="connsiteX0" fmla="*/ 0 w 7102129"/>
              <a:gd name="connsiteY0" fmla="*/ 0 h 149279"/>
              <a:gd name="connsiteX1" fmla="*/ 7102129 w 7102129"/>
              <a:gd name="connsiteY1" fmla="*/ 0 h 149279"/>
              <a:gd name="connsiteX2" fmla="*/ 7102129 w 7102129"/>
              <a:gd name="connsiteY2" fmla="*/ 149279 h 149279"/>
              <a:gd name="connsiteX3" fmla="*/ 0 w 7102129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02129" h="149279">
                <a:moveTo>
                  <a:pt x="0" y="0"/>
                </a:moveTo>
                <a:lnTo>
                  <a:pt x="7102129" y="0"/>
                </a:lnTo>
                <a:lnTo>
                  <a:pt x="7102129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F6DFD98-DAB6-7C4E-4578-A61344CE6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883" y="6209135"/>
            <a:ext cx="3072468" cy="45719"/>
          </a:xfrm>
          <a:custGeom>
            <a:avLst/>
            <a:gdLst>
              <a:gd name="connsiteX0" fmla="*/ 0 w 3072468"/>
              <a:gd name="connsiteY0" fmla="*/ 0 h 45719"/>
              <a:gd name="connsiteX1" fmla="*/ 3072468 w 3072468"/>
              <a:gd name="connsiteY1" fmla="*/ 0 h 45719"/>
              <a:gd name="connsiteX2" fmla="*/ 3072468 w 3072468"/>
              <a:gd name="connsiteY2" fmla="*/ 45719 h 45719"/>
              <a:gd name="connsiteX3" fmla="*/ 0 w 3072468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72468" h="45719">
                <a:moveTo>
                  <a:pt x="0" y="0"/>
                </a:moveTo>
                <a:lnTo>
                  <a:pt x="3072468" y="0"/>
                </a:lnTo>
                <a:lnTo>
                  <a:pt x="3072468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78899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GestaltVTI</vt:lpstr>
      <vt:lpstr>BMFR4001-Practical Placement </vt:lpstr>
      <vt:lpstr>Earlswood Initial</vt:lpstr>
      <vt:lpstr>Mod A-3 Days</vt:lpstr>
      <vt:lpstr>Mod B- 10 Days Knots and Lines Pumps Ladders Hazmat Water Awareness ICS Level 1 Working at Height </vt:lpstr>
      <vt:lpstr>Mod C-4 Days RTC Initial Winch Operator  </vt:lpstr>
      <vt:lpstr>Courts Law and Politics</vt:lpstr>
      <vt:lpstr>Outdoor Activities White Water Rescue Rock Climbing Coasteering Hill Navigation Caving</vt:lpstr>
      <vt:lpstr>BA Initial-10 Days Morriston-6 Days Earlswood-4 Days   </vt:lpstr>
      <vt:lpstr>Morriston-6 Days Moving Safely in Darkness Casualty Handling Different Procedures BAECO </vt:lpstr>
      <vt:lpstr>Earlswood-4 Days Fire Behaviour Branch Techniques</vt:lpstr>
      <vt:lpstr>Intermediate Emergancy Care-2 Days CPR Airway Management Haemorrhage Control Primary Survey 10 Second Triage</vt:lpstr>
      <vt:lpstr>End of 1st Year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2026-05-14T19:00:21Z</dcterms:created>
  <dcterms:modified xsi:type="dcterms:W3CDTF">2026-05-15T22:42:52Z</dcterms:modified>
</cp:coreProperties>
</file>