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sldIdLst>
    <p:sldId id="256" r:id="rId2"/>
    <p:sldId id="257" r:id="rId3"/>
    <p:sldId id="258" r:id="rId4"/>
    <p:sldId id="266" r:id="rId5"/>
    <p:sldId id="259" r:id="rId6"/>
    <p:sldId id="267"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0F99B-39BB-F9CB-F0A3-D9A888F02B10}" v="242" dt="2026-02-15T12:14:46.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0.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19.svg"/><Relationship Id="rId2" Type="http://schemas.openxmlformats.org/officeDocument/2006/relationships/image" Target="../media/image11.svg"/><Relationship Id="rId16" Type="http://schemas.openxmlformats.org/officeDocument/2006/relationships/image" Target="../media/image23.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18.png"/><Relationship Id="rId5" Type="http://schemas.openxmlformats.org/officeDocument/2006/relationships/image" Target="../media/image14.png"/><Relationship Id="rId15" Type="http://schemas.openxmlformats.org/officeDocument/2006/relationships/image" Target="../media/image22.png"/><Relationship Id="rId10" Type="http://schemas.openxmlformats.org/officeDocument/2006/relationships/image" Target="../media/image5.svg"/><Relationship Id="rId4" Type="http://schemas.openxmlformats.org/officeDocument/2006/relationships/image" Target="../media/image13.svg"/><Relationship Id="rId9" Type="http://schemas.openxmlformats.org/officeDocument/2006/relationships/image" Target="../media/image4.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0.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19.svg"/><Relationship Id="rId2" Type="http://schemas.openxmlformats.org/officeDocument/2006/relationships/image" Target="../media/image11.svg"/><Relationship Id="rId16" Type="http://schemas.openxmlformats.org/officeDocument/2006/relationships/image" Target="../media/image23.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18.png"/><Relationship Id="rId5" Type="http://schemas.openxmlformats.org/officeDocument/2006/relationships/image" Target="../media/image14.png"/><Relationship Id="rId15" Type="http://schemas.openxmlformats.org/officeDocument/2006/relationships/image" Target="../media/image22.png"/><Relationship Id="rId10" Type="http://schemas.openxmlformats.org/officeDocument/2006/relationships/image" Target="../media/image5.svg"/><Relationship Id="rId4" Type="http://schemas.openxmlformats.org/officeDocument/2006/relationships/image" Target="../media/image13.svg"/><Relationship Id="rId9" Type="http://schemas.openxmlformats.org/officeDocument/2006/relationships/image" Target="../media/image4.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55FBC-E3F7-4338-8B93-BA0C4FA8E001}"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3D4933E2-3896-4339-98BD-4E05A84EE317}">
      <dgm:prSet/>
      <dgm:spPr/>
      <dgm:t>
        <a:bodyPr/>
        <a:lstStyle/>
        <a:p>
          <a:r>
            <a:rPr lang="en-US" b="1"/>
            <a:t>Job Analysis:</a:t>
          </a:r>
          <a:endParaRPr lang="en-US"/>
        </a:p>
      </dgm:t>
    </dgm:pt>
    <dgm:pt modelId="{1D834351-E62F-471C-932C-C05E6BBFB9AE}" type="parTrans" cxnId="{70B4D6A8-4173-4CD8-AD0A-B6CA51416E6E}">
      <dgm:prSet/>
      <dgm:spPr/>
      <dgm:t>
        <a:bodyPr/>
        <a:lstStyle/>
        <a:p>
          <a:endParaRPr lang="en-US"/>
        </a:p>
      </dgm:t>
    </dgm:pt>
    <dgm:pt modelId="{A12EB4B6-B902-4759-937A-33381D599DBD}" type="sibTrans" cxnId="{70B4D6A8-4173-4CD8-AD0A-B6CA51416E6E}">
      <dgm:prSet/>
      <dgm:spPr/>
      <dgm:t>
        <a:bodyPr/>
        <a:lstStyle/>
        <a:p>
          <a:endParaRPr lang="en-US"/>
        </a:p>
      </dgm:t>
    </dgm:pt>
    <dgm:pt modelId="{4EE5F587-3A12-41B4-AC43-75D2EA2701A8}">
      <dgm:prSet/>
      <dgm:spPr/>
      <dgm:t>
        <a:bodyPr/>
        <a:lstStyle/>
        <a:p>
          <a:r>
            <a:rPr lang="en-US"/>
            <a:t>Identify the tasks and responsibilities the team member will handle.</a:t>
          </a:r>
        </a:p>
      </dgm:t>
    </dgm:pt>
    <dgm:pt modelId="{07EEB0DA-0D37-4965-9B0D-8120818E9FAB}" type="parTrans" cxnId="{39E4C2EE-F656-4AE1-9D12-513736F27860}">
      <dgm:prSet/>
      <dgm:spPr/>
      <dgm:t>
        <a:bodyPr/>
        <a:lstStyle/>
        <a:p>
          <a:endParaRPr lang="en-US"/>
        </a:p>
      </dgm:t>
    </dgm:pt>
    <dgm:pt modelId="{E0D2CDD7-AA6E-44A5-8E2C-0E7EBB7B1E46}" type="sibTrans" cxnId="{39E4C2EE-F656-4AE1-9D12-513736F27860}">
      <dgm:prSet/>
      <dgm:spPr/>
      <dgm:t>
        <a:bodyPr/>
        <a:lstStyle/>
        <a:p>
          <a:endParaRPr lang="en-US"/>
        </a:p>
      </dgm:t>
    </dgm:pt>
    <dgm:pt modelId="{3F4866AA-9AA2-4B96-9FFF-BAFD55F24B16}">
      <dgm:prSet/>
      <dgm:spPr/>
      <dgm:t>
        <a:bodyPr/>
        <a:lstStyle/>
        <a:p>
          <a:r>
            <a:rPr lang="en-US"/>
            <a:t>Determine the skills, qualifications and experience required for the role.</a:t>
          </a:r>
        </a:p>
      </dgm:t>
    </dgm:pt>
    <dgm:pt modelId="{D47EDA67-4CEA-4D26-BBB7-FEEA85112AE8}" type="parTrans" cxnId="{6106F312-B9A9-4ABF-A8FE-E78520E1596D}">
      <dgm:prSet/>
      <dgm:spPr/>
      <dgm:t>
        <a:bodyPr/>
        <a:lstStyle/>
        <a:p>
          <a:endParaRPr lang="en-US"/>
        </a:p>
      </dgm:t>
    </dgm:pt>
    <dgm:pt modelId="{5C7C7D54-BBAF-4008-88D4-B7665CBC14CE}" type="sibTrans" cxnId="{6106F312-B9A9-4ABF-A8FE-E78520E1596D}">
      <dgm:prSet/>
      <dgm:spPr/>
      <dgm:t>
        <a:bodyPr/>
        <a:lstStyle/>
        <a:p>
          <a:endParaRPr lang="en-US"/>
        </a:p>
      </dgm:t>
    </dgm:pt>
    <dgm:pt modelId="{3763B35E-CCC9-40B5-BE4F-EEDC85D32D05}">
      <dgm:prSet/>
      <dgm:spPr/>
      <dgm:t>
        <a:bodyPr/>
        <a:lstStyle/>
        <a:p>
          <a:r>
            <a:rPr lang="en-US"/>
            <a:t>Understand how the role contributes to the stores and company's success.</a:t>
          </a:r>
        </a:p>
      </dgm:t>
    </dgm:pt>
    <dgm:pt modelId="{B5B58D0C-A1CF-4819-94FA-AA84CB6CC820}" type="parTrans" cxnId="{5AF4548B-51BF-4D98-83CB-2F57147B45B9}">
      <dgm:prSet/>
      <dgm:spPr/>
      <dgm:t>
        <a:bodyPr/>
        <a:lstStyle/>
        <a:p>
          <a:endParaRPr lang="en-US"/>
        </a:p>
      </dgm:t>
    </dgm:pt>
    <dgm:pt modelId="{CC25A0BC-C902-4110-8CA1-69B30FBEB2A4}" type="sibTrans" cxnId="{5AF4548B-51BF-4D98-83CB-2F57147B45B9}">
      <dgm:prSet/>
      <dgm:spPr/>
      <dgm:t>
        <a:bodyPr/>
        <a:lstStyle/>
        <a:p>
          <a:endParaRPr lang="en-US"/>
        </a:p>
      </dgm:t>
    </dgm:pt>
    <dgm:pt modelId="{3623C90D-F49C-4383-92CC-3D0B1F4CA8C8}">
      <dgm:prSet/>
      <dgm:spPr/>
      <dgm:t>
        <a:bodyPr/>
        <a:lstStyle/>
        <a:p>
          <a:r>
            <a:rPr lang="en-US" b="1"/>
            <a:t>2. Job Description:</a:t>
          </a:r>
          <a:endParaRPr lang="en-US"/>
        </a:p>
      </dgm:t>
    </dgm:pt>
    <dgm:pt modelId="{BC3F4571-67D9-47DF-8035-50B06EA64F15}" type="parTrans" cxnId="{D351C098-688F-464E-AA17-3D512EAA566E}">
      <dgm:prSet/>
      <dgm:spPr/>
      <dgm:t>
        <a:bodyPr/>
        <a:lstStyle/>
        <a:p>
          <a:endParaRPr lang="en-US"/>
        </a:p>
      </dgm:t>
    </dgm:pt>
    <dgm:pt modelId="{CE261810-8726-40D3-AE39-C65F681DEC29}" type="sibTrans" cxnId="{D351C098-688F-464E-AA17-3D512EAA566E}">
      <dgm:prSet/>
      <dgm:spPr/>
      <dgm:t>
        <a:bodyPr/>
        <a:lstStyle/>
        <a:p>
          <a:endParaRPr lang="en-US"/>
        </a:p>
      </dgm:t>
    </dgm:pt>
    <dgm:pt modelId="{FFB45BC7-1CAA-48C2-BACD-DFBA9F202926}">
      <dgm:prSet/>
      <dgm:spPr/>
      <dgm:t>
        <a:bodyPr/>
        <a:lstStyle/>
        <a:p>
          <a:r>
            <a:rPr lang="en-US"/>
            <a:t>A clear outline of the role, including job title, main duties and responsibilities.</a:t>
          </a:r>
        </a:p>
      </dgm:t>
    </dgm:pt>
    <dgm:pt modelId="{95B8E9EB-4355-456D-9A77-8EC34F8CC5F8}" type="parTrans" cxnId="{B6D23D4C-F178-49FE-8984-7799C43CEE3E}">
      <dgm:prSet/>
      <dgm:spPr/>
      <dgm:t>
        <a:bodyPr/>
        <a:lstStyle/>
        <a:p>
          <a:endParaRPr lang="en-US"/>
        </a:p>
      </dgm:t>
    </dgm:pt>
    <dgm:pt modelId="{8BBE9EB3-371F-45F6-9021-D2648E43DE60}" type="sibTrans" cxnId="{B6D23D4C-F178-49FE-8984-7799C43CEE3E}">
      <dgm:prSet/>
      <dgm:spPr/>
      <dgm:t>
        <a:bodyPr/>
        <a:lstStyle/>
        <a:p>
          <a:endParaRPr lang="en-US"/>
        </a:p>
      </dgm:t>
    </dgm:pt>
    <dgm:pt modelId="{B3DE5AEF-48F6-489E-A64A-F83171A9272F}">
      <dgm:prSet/>
      <dgm:spPr/>
      <dgm:t>
        <a:bodyPr/>
        <a:lstStyle/>
        <a:p>
          <a:r>
            <a:rPr lang="en-US"/>
            <a:t>Example: Assist customers, restock shelves, keep the store clean and support the team.</a:t>
          </a:r>
        </a:p>
      </dgm:t>
    </dgm:pt>
    <dgm:pt modelId="{FD9B4B2F-9CFA-4C79-877C-77CCEFD3A54A}" type="parTrans" cxnId="{64A8161A-B4EA-45E5-971A-D41A4C7856A7}">
      <dgm:prSet/>
      <dgm:spPr/>
      <dgm:t>
        <a:bodyPr/>
        <a:lstStyle/>
        <a:p>
          <a:endParaRPr lang="en-US"/>
        </a:p>
      </dgm:t>
    </dgm:pt>
    <dgm:pt modelId="{17948814-6CFA-44F3-9D43-08CA4DE8BD90}" type="sibTrans" cxnId="{64A8161A-B4EA-45E5-971A-D41A4C7856A7}">
      <dgm:prSet/>
      <dgm:spPr/>
      <dgm:t>
        <a:bodyPr/>
        <a:lstStyle/>
        <a:p>
          <a:endParaRPr lang="en-US"/>
        </a:p>
      </dgm:t>
    </dgm:pt>
    <dgm:pt modelId="{F92B830F-CF06-4826-B862-FFBBCDD4D1AE}">
      <dgm:prSet/>
      <dgm:spPr/>
      <dgm:t>
        <a:bodyPr/>
        <a:lstStyle/>
        <a:p>
          <a:r>
            <a:rPr lang="en-US"/>
            <a:t>It helps both the employer and applicant understand what the job involves.</a:t>
          </a:r>
        </a:p>
      </dgm:t>
    </dgm:pt>
    <dgm:pt modelId="{E0A49A5F-FDEE-46BB-8875-A759326F12AE}" type="parTrans" cxnId="{759F451A-67C2-471D-8CA1-D07F4C46B6AD}">
      <dgm:prSet/>
      <dgm:spPr/>
      <dgm:t>
        <a:bodyPr/>
        <a:lstStyle/>
        <a:p>
          <a:endParaRPr lang="en-US"/>
        </a:p>
      </dgm:t>
    </dgm:pt>
    <dgm:pt modelId="{C1E8A548-9AD7-4777-B6AC-286B411A5B00}" type="sibTrans" cxnId="{759F451A-67C2-471D-8CA1-D07F4C46B6AD}">
      <dgm:prSet/>
      <dgm:spPr/>
      <dgm:t>
        <a:bodyPr/>
        <a:lstStyle/>
        <a:p>
          <a:endParaRPr lang="en-US"/>
        </a:p>
      </dgm:t>
    </dgm:pt>
    <dgm:pt modelId="{A840586D-33C7-4E5C-8E85-AC86C7277568}">
      <dgm:prSet/>
      <dgm:spPr/>
      <dgm:t>
        <a:bodyPr/>
        <a:lstStyle/>
        <a:p>
          <a:r>
            <a:rPr lang="en-US"/>
            <a:t>3</a:t>
          </a:r>
          <a:r>
            <a:rPr lang="en-US" b="1"/>
            <a:t>. Person Specification:</a:t>
          </a:r>
          <a:endParaRPr lang="en-US"/>
        </a:p>
      </dgm:t>
    </dgm:pt>
    <dgm:pt modelId="{D74FB581-D47E-47E2-80EA-F278B3FC919E}" type="parTrans" cxnId="{5AA8016C-64EB-417A-BDA6-63510125ED42}">
      <dgm:prSet/>
      <dgm:spPr/>
      <dgm:t>
        <a:bodyPr/>
        <a:lstStyle/>
        <a:p>
          <a:endParaRPr lang="en-US"/>
        </a:p>
      </dgm:t>
    </dgm:pt>
    <dgm:pt modelId="{F8BE02B0-B5FF-4C83-9B8B-A3945CDC9C5B}" type="sibTrans" cxnId="{5AA8016C-64EB-417A-BDA6-63510125ED42}">
      <dgm:prSet/>
      <dgm:spPr/>
      <dgm:t>
        <a:bodyPr/>
        <a:lstStyle/>
        <a:p>
          <a:endParaRPr lang="en-US"/>
        </a:p>
      </dgm:t>
    </dgm:pt>
    <dgm:pt modelId="{E51BAAA8-62EB-4806-BEC3-13F1F3B6296F}">
      <dgm:prSet/>
      <dgm:spPr/>
      <dgm:t>
        <a:bodyPr/>
        <a:lstStyle/>
        <a:p>
          <a:r>
            <a:rPr lang="en-US"/>
            <a:t>Describes the ideal candidates' qualities and skills. Includes attributes like good communication, a friendly nature, team spirit and previous retail experience if possible.</a:t>
          </a:r>
        </a:p>
      </dgm:t>
    </dgm:pt>
    <dgm:pt modelId="{14BFBD25-ABF6-4CDB-9A81-859D32671F85}" type="parTrans" cxnId="{B317D2D9-45AB-4ED3-8F3E-F3F20867C94A}">
      <dgm:prSet/>
      <dgm:spPr/>
      <dgm:t>
        <a:bodyPr/>
        <a:lstStyle/>
        <a:p>
          <a:endParaRPr lang="en-US"/>
        </a:p>
      </dgm:t>
    </dgm:pt>
    <dgm:pt modelId="{32656F48-79E6-43EF-A980-E7726C5D7C37}" type="sibTrans" cxnId="{B317D2D9-45AB-4ED3-8F3E-F3F20867C94A}">
      <dgm:prSet/>
      <dgm:spPr/>
      <dgm:t>
        <a:bodyPr/>
        <a:lstStyle/>
        <a:p>
          <a:endParaRPr lang="en-US"/>
        </a:p>
      </dgm:t>
    </dgm:pt>
    <dgm:pt modelId="{F6870138-52D2-45C5-B2D0-2D11A9E8A1F7}" type="pres">
      <dgm:prSet presAssocID="{AAA55FBC-E3F7-4338-8B93-BA0C4FA8E001}" presName="Name0" presStyleCnt="0">
        <dgm:presLayoutVars>
          <dgm:dir/>
          <dgm:resizeHandles val="exact"/>
        </dgm:presLayoutVars>
      </dgm:prSet>
      <dgm:spPr/>
    </dgm:pt>
    <dgm:pt modelId="{E9B77F7C-5D64-41F0-A804-1D57AAFCEF1A}" type="pres">
      <dgm:prSet presAssocID="{3D4933E2-3896-4339-98BD-4E05A84EE317}" presName="node" presStyleLbl="node1" presStyleIdx="0" presStyleCnt="10">
        <dgm:presLayoutVars>
          <dgm:bulletEnabled val="1"/>
        </dgm:presLayoutVars>
      </dgm:prSet>
      <dgm:spPr/>
    </dgm:pt>
    <dgm:pt modelId="{00FDFCE0-78E9-4E71-9F13-A85967E074BD}" type="pres">
      <dgm:prSet presAssocID="{A12EB4B6-B902-4759-937A-33381D599DBD}" presName="sibTrans" presStyleLbl="sibTrans1D1" presStyleIdx="0" presStyleCnt="9"/>
      <dgm:spPr/>
    </dgm:pt>
    <dgm:pt modelId="{51803B84-4850-4F16-A057-DDA5E5B5F7D9}" type="pres">
      <dgm:prSet presAssocID="{A12EB4B6-B902-4759-937A-33381D599DBD}" presName="connectorText" presStyleLbl="sibTrans1D1" presStyleIdx="0" presStyleCnt="9"/>
      <dgm:spPr/>
    </dgm:pt>
    <dgm:pt modelId="{EA715C95-B5FE-4CD2-8B17-065E82859801}" type="pres">
      <dgm:prSet presAssocID="{4EE5F587-3A12-41B4-AC43-75D2EA2701A8}" presName="node" presStyleLbl="node1" presStyleIdx="1" presStyleCnt="10">
        <dgm:presLayoutVars>
          <dgm:bulletEnabled val="1"/>
        </dgm:presLayoutVars>
      </dgm:prSet>
      <dgm:spPr/>
    </dgm:pt>
    <dgm:pt modelId="{1AF6E01C-3B29-4F83-A9A1-F78F1766CEFA}" type="pres">
      <dgm:prSet presAssocID="{E0D2CDD7-AA6E-44A5-8E2C-0E7EBB7B1E46}" presName="sibTrans" presStyleLbl="sibTrans1D1" presStyleIdx="1" presStyleCnt="9"/>
      <dgm:spPr/>
    </dgm:pt>
    <dgm:pt modelId="{2C4A6AD6-2814-4AAB-88C2-FD5777F081A8}" type="pres">
      <dgm:prSet presAssocID="{E0D2CDD7-AA6E-44A5-8E2C-0E7EBB7B1E46}" presName="connectorText" presStyleLbl="sibTrans1D1" presStyleIdx="1" presStyleCnt="9"/>
      <dgm:spPr/>
    </dgm:pt>
    <dgm:pt modelId="{24AA93D2-9404-4231-9AAD-CA033CC384EB}" type="pres">
      <dgm:prSet presAssocID="{3F4866AA-9AA2-4B96-9FFF-BAFD55F24B16}" presName="node" presStyleLbl="node1" presStyleIdx="2" presStyleCnt="10">
        <dgm:presLayoutVars>
          <dgm:bulletEnabled val="1"/>
        </dgm:presLayoutVars>
      </dgm:prSet>
      <dgm:spPr/>
    </dgm:pt>
    <dgm:pt modelId="{B9B64241-08AD-491C-BA1B-CFE1CCC9BB98}" type="pres">
      <dgm:prSet presAssocID="{5C7C7D54-BBAF-4008-88D4-B7665CBC14CE}" presName="sibTrans" presStyleLbl="sibTrans1D1" presStyleIdx="2" presStyleCnt="9"/>
      <dgm:spPr/>
    </dgm:pt>
    <dgm:pt modelId="{9D419AF4-CEA5-4F35-802A-6796866CE27C}" type="pres">
      <dgm:prSet presAssocID="{5C7C7D54-BBAF-4008-88D4-B7665CBC14CE}" presName="connectorText" presStyleLbl="sibTrans1D1" presStyleIdx="2" presStyleCnt="9"/>
      <dgm:spPr/>
    </dgm:pt>
    <dgm:pt modelId="{D0079FDB-3216-4510-9551-BC6D125367E6}" type="pres">
      <dgm:prSet presAssocID="{3763B35E-CCC9-40B5-BE4F-EEDC85D32D05}" presName="node" presStyleLbl="node1" presStyleIdx="3" presStyleCnt="10">
        <dgm:presLayoutVars>
          <dgm:bulletEnabled val="1"/>
        </dgm:presLayoutVars>
      </dgm:prSet>
      <dgm:spPr/>
    </dgm:pt>
    <dgm:pt modelId="{0CF34024-4E08-49EA-8C62-4BD7C8D40ACB}" type="pres">
      <dgm:prSet presAssocID="{CC25A0BC-C902-4110-8CA1-69B30FBEB2A4}" presName="sibTrans" presStyleLbl="sibTrans1D1" presStyleIdx="3" presStyleCnt="9"/>
      <dgm:spPr/>
    </dgm:pt>
    <dgm:pt modelId="{344F4421-EDD0-4BA1-8931-63F5AB9E9C4E}" type="pres">
      <dgm:prSet presAssocID="{CC25A0BC-C902-4110-8CA1-69B30FBEB2A4}" presName="connectorText" presStyleLbl="sibTrans1D1" presStyleIdx="3" presStyleCnt="9"/>
      <dgm:spPr/>
    </dgm:pt>
    <dgm:pt modelId="{D37DD889-FACA-4151-8B14-4252BDC3B963}" type="pres">
      <dgm:prSet presAssocID="{3623C90D-F49C-4383-92CC-3D0B1F4CA8C8}" presName="node" presStyleLbl="node1" presStyleIdx="4" presStyleCnt="10">
        <dgm:presLayoutVars>
          <dgm:bulletEnabled val="1"/>
        </dgm:presLayoutVars>
      </dgm:prSet>
      <dgm:spPr/>
    </dgm:pt>
    <dgm:pt modelId="{E38B6312-D9DF-4EFB-833C-F22BEEED433B}" type="pres">
      <dgm:prSet presAssocID="{CE261810-8726-40D3-AE39-C65F681DEC29}" presName="sibTrans" presStyleLbl="sibTrans1D1" presStyleIdx="4" presStyleCnt="9"/>
      <dgm:spPr/>
    </dgm:pt>
    <dgm:pt modelId="{EA39138C-462A-4F56-A1A6-585115FE3EBC}" type="pres">
      <dgm:prSet presAssocID="{CE261810-8726-40D3-AE39-C65F681DEC29}" presName="connectorText" presStyleLbl="sibTrans1D1" presStyleIdx="4" presStyleCnt="9"/>
      <dgm:spPr/>
    </dgm:pt>
    <dgm:pt modelId="{0E5B6D71-823C-4892-8A04-869C0EC07AFB}" type="pres">
      <dgm:prSet presAssocID="{FFB45BC7-1CAA-48C2-BACD-DFBA9F202926}" presName="node" presStyleLbl="node1" presStyleIdx="5" presStyleCnt="10">
        <dgm:presLayoutVars>
          <dgm:bulletEnabled val="1"/>
        </dgm:presLayoutVars>
      </dgm:prSet>
      <dgm:spPr/>
    </dgm:pt>
    <dgm:pt modelId="{B2284D88-FAD9-4DC8-ACBA-9771953BC451}" type="pres">
      <dgm:prSet presAssocID="{8BBE9EB3-371F-45F6-9021-D2648E43DE60}" presName="sibTrans" presStyleLbl="sibTrans1D1" presStyleIdx="5" presStyleCnt="9"/>
      <dgm:spPr/>
    </dgm:pt>
    <dgm:pt modelId="{90F9F665-72F6-4186-BD0A-06304114F345}" type="pres">
      <dgm:prSet presAssocID="{8BBE9EB3-371F-45F6-9021-D2648E43DE60}" presName="connectorText" presStyleLbl="sibTrans1D1" presStyleIdx="5" presStyleCnt="9"/>
      <dgm:spPr/>
    </dgm:pt>
    <dgm:pt modelId="{990F9B56-6722-4A93-B328-EC6831BC3CA9}" type="pres">
      <dgm:prSet presAssocID="{B3DE5AEF-48F6-489E-A64A-F83171A9272F}" presName="node" presStyleLbl="node1" presStyleIdx="6" presStyleCnt="10">
        <dgm:presLayoutVars>
          <dgm:bulletEnabled val="1"/>
        </dgm:presLayoutVars>
      </dgm:prSet>
      <dgm:spPr/>
    </dgm:pt>
    <dgm:pt modelId="{DFE2B2C3-8722-4DA5-9A6F-4219292A140B}" type="pres">
      <dgm:prSet presAssocID="{17948814-6CFA-44F3-9D43-08CA4DE8BD90}" presName="sibTrans" presStyleLbl="sibTrans1D1" presStyleIdx="6" presStyleCnt="9"/>
      <dgm:spPr/>
    </dgm:pt>
    <dgm:pt modelId="{D02E4609-AF80-46FA-9FE3-A64561231AD3}" type="pres">
      <dgm:prSet presAssocID="{17948814-6CFA-44F3-9D43-08CA4DE8BD90}" presName="connectorText" presStyleLbl="sibTrans1D1" presStyleIdx="6" presStyleCnt="9"/>
      <dgm:spPr/>
    </dgm:pt>
    <dgm:pt modelId="{A3967B3E-428D-4EFA-A518-82A0D5A9CDB8}" type="pres">
      <dgm:prSet presAssocID="{F92B830F-CF06-4826-B862-FFBBCDD4D1AE}" presName="node" presStyleLbl="node1" presStyleIdx="7" presStyleCnt="10">
        <dgm:presLayoutVars>
          <dgm:bulletEnabled val="1"/>
        </dgm:presLayoutVars>
      </dgm:prSet>
      <dgm:spPr/>
    </dgm:pt>
    <dgm:pt modelId="{45AAFFC9-B34C-445D-953F-4ADF11B97888}" type="pres">
      <dgm:prSet presAssocID="{C1E8A548-9AD7-4777-B6AC-286B411A5B00}" presName="sibTrans" presStyleLbl="sibTrans1D1" presStyleIdx="7" presStyleCnt="9"/>
      <dgm:spPr/>
    </dgm:pt>
    <dgm:pt modelId="{57FEC01E-DCE1-4A73-92CD-6FC7E97709C6}" type="pres">
      <dgm:prSet presAssocID="{C1E8A548-9AD7-4777-B6AC-286B411A5B00}" presName="connectorText" presStyleLbl="sibTrans1D1" presStyleIdx="7" presStyleCnt="9"/>
      <dgm:spPr/>
    </dgm:pt>
    <dgm:pt modelId="{74FE5B09-0BAE-401E-B4E4-01749D495BF3}" type="pres">
      <dgm:prSet presAssocID="{A840586D-33C7-4E5C-8E85-AC86C7277568}" presName="node" presStyleLbl="node1" presStyleIdx="8" presStyleCnt="10">
        <dgm:presLayoutVars>
          <dgm:bulletEnabled val="1"/>
        </dgm:presLayoutVars>
      </dgm:prSet>
      <dgm:spPr/>
    </dgm:pt>
    <dgm:pt modelId="{EF9573C2-3BBE-4993-A381-C1B658FAB09D}" type="pres">
      <dgm:prSet presAssocID="{F8BE02B0-B5FF-4C83-9B8B-A3945CDC9C5B}" presName="sibTrans" presStyleLbl="sibTrans1D1" presStyleIdx="8" presStyleCnt="9"/>
      <dgm:spPr/>
    </dgm:pt>
    <dgm:pt modelId="{3BEC92CB-87E8-492F-A567-9581C65777BA}" type="pres">
      <dgm:prSet presAssocID="{F8BE02B0-B5FF-4C83-9B8B-A3945CDC9C5B}" presName="connectorText" presStyleLbl="sibTrans1D1" presStyleIdx="8" presStyleCnt="9"/>
      <dgm:spPr/>
    </dgm:pt>
    <dgm:pt modelId="{6B583772-F136-4B88-83E7-1AE4787693D7}" type="pres">
      <dgm:prSet presAssocID="{E51BAAA8-62EB-4806-BEC3-13F1F3B6296F}" presName="node" presStyleLbl="node1" presStyleIdx="9" presStyleCnt="10">
        <dgm:presLayoutVars>
          <dgm:bulletEnabled val="1"/>
        </dgm:presLayoutVars>
      </dgm:prSet>
      <dgm:spPr/>
    </dgm:pt>
  </dgm:ptLst>
  <dgm:cxnLst>
    <dgm:cxn modelId="{C2255D04-3419-4E7A-B240-C3D47587BAAE}" type="presOf" srcId="{4EE5F587-3A12-41B4-AC43-75D2EA2701A8}" destId="{EA715C95-B5FE-4CD2-8B17-065E82859801}" srcOrd="0" destOrd="0" presId="urn:microsoft.com/office/officeart/2016/7/layout/RepeatingBendingProcessNew"/>
    <dgm:cxn modelId="{57F5D307-6969-437F-BEC1-4A9C512CC9CC}" type="presOf" srcId="{E0D2CDD7-AA6E-44A5-8E2C-0E7EBB7B1E46}" destId="{1AF6E01C-3B29-4F83-A9A1-F78F1766CEFA}" srcOrd="0" destOrd="0" presId="urn:microsoft.com/office/officeart/2016/7/layout/RepeatingBendingProcessNew"/>
    <dgm:cxn modelId="{4CB8770C-3A30-4593-AA18-33CA65A1566F}" type="presOf" srcId="{8BBE9EB3-371F-45F6-9021-D2648E43DE60}" destId="{90F9F665-72F6-4186-BD0A-06304114F345}" srcOrd="1" destOrd="0" presId="urn:microsoft.com/office/officeart/2016/7/layout/RepeatingBendingProcessNew"/>
    <dgm:cxn modelId="{AF80630E-FFC4-4883-AC92-C77032DB4E30}" type="presOf" srcId="{FFB45BC7-1CAA-48C2-BACD-DFBA9F202926}" destId="{0E5B6D71-823C-4892-8A04-869C0EC07AFB}" srcOrd="0" destOrd="0" presId="urn:microsoft.com/office/officeart/2016/7/layout/RepeatingBendingProcessNew"/>
    <dgm:cxn modelId="{3578B810-E748-4363-A05A-E9394E775CE7}" type="presOf" srcId="{8BBE9EB3-371F-45F6-9021-D2648E43DE60}" destId="{B2284D88-FAD9-4DC8-ACBA-9771953BC451}" srcOrd="0" destOrd="0" presId="urn:microsoft.com/office/officeart/2016/7/layout/RepeatingBendingProcessNew"/>
    <dgm:cxn modelId="{6106F312-B9A9-4ABF-A8FE-E78520E1596D}" srcId="{AAA55FBC-E3F7-4338-8B93-BA0C4FA8E001}" destId="{3F4866AA-9AA2-4B96-9FFF-BAFD55F24B16}" srcOrd="2" destOrd="0" parTransId="{D47EDA67-4CEA-4D26-BBB7-FEEA85112AE8}" sibTransId="{5C7C7D54-BBAF-4008-88D4-B7665CBC14CE}"/>
    <dgm:cxn modelId="{FAB24413-CEC5-41EA-916C-A27F81E80D62}" type="presOf" srcId="{3763B35E-CCC9-40B5-BE4F-EEDC85D32D05}" destId="{D0079FDB-3216-4510-9551-BC6D125367E6}" srcOrd="0" destOrd="0" presId="urn:microsoft.com/office/officeart/2016/7/layout/RepeatingBendingProcessNew"/>
    <dgm:cxn modelId="{44099818-74EB-4937-ADB8-00ADFA4E46E0}" type="presOf" srcId="{F8BE02B0-B5FF-4C83-9B8B-A3945CDC9C5B}" destId="{EF9573C2-3BBE-4993-A381-C1B658FAB09D}" srcOrd="0" destOrd="0" presId="urn:microsoft.com/office/officeart/2016/7/layout/RepeatingBendingProcessNew"/>
    <dgm:cxn modelId="{64A8161A-B4EA-45E5-971A-D41A4C7856A7}" srcId="{AAA55FBC-E3F7-4338-8B93-BA0C4FA8E001}" destId="{B3DE5AEF-48F6-489E-A64A-F83171A9272F}" srcOrd="6" destOrd="0" parTransId="{FD9B4B2F-9CFA-4C79-877C-77CCEFD3A54A}" sibTransId="{17948814-6CFA-44F3-9D43-08CA4DE8BD90}"/>
    <dgm:cxn modelId="{759F451A-67C2-471D-8CA1-D07F4C46B6AD}" srcId="{AAA55FBC-E3F7-4338-8B93-BA0C4FA8E001}" destId="{F92B830F-CF06-4826-B862-FFBBCDD4D1AE}" srcOrd="7" destOrd="0" parTransId="{E0A49A5F-FDEE-46BB-8875-A759326F12AE}" sibTransId="{C1E8A548-9AD7-4777-B6AC-286B411A5B00}"/>
    <dgm:cxn modelId="{A72E671B-4823-47FA-B908-A1DF6D5F7B79}" type="presOf" srcId="{B3DE5AEF-48F6-489E-A64A-F83171A9272F}" destId="{990F9B56-6722-4A93-B328-EC6831BC3CA9}" srcOrd="0" destOrd="0" presId="urn:microsoft.com/office/officeart/2016/7/layout/RepeatingBendingProcessNew"/>
    <dgm:cxn modelId="{BF214C30-3CB4-4D60-B31B-CE94127262D8}" type="presOf" srcId="{C1E8A548-9AD7-4777-B6AC-286B411A5B00}" destId="{45AAFFC9-B34C-445D-953F-4ADF11B97888}" srcOrd="0" destOrd="0" presId="urn:microsoft.com/office/officeart/2016/7/layout/RepeatingBendingProcessNew"/>
    <dgm:cxn modelId="{DE30BE62-40C2-43E0-8A07-0D8AD9C03019}" type="presOf" srcId="{5C7C7D54-BBAF-4008-88D4-B7665CBC14CE}" destId="{B9B64241-08AD-491C-BA1B-CFE1CCC9BB98}" srcOrd="0" destOrd="0" presId="urn:microsoft.com/office/officeart/2016/7/layout/RepeatingBendingProcessNew"/>
    <dgm:cxn modelId="{BDBD8664-53C7-468D-BFF9-DF503C4F7A2B}" type="presOf" srcId="{F8BE02B0-B5FF-4C83-9B8B-A3945CDC9C5B}" destId="{3BEC92CB-87E8-492F-A567-9581C65777BA}" srcOrd="1" destOrd="0" presId="urn:microsoft.com/office/officeart/2016/7/layout/RepeatingBendingProcessNew"/>
    <dgm:cxn modelId="{E960B64A-05E8-4156-BD9B-CAA85B4EC0DB}" type="presOf" srcId="{17948814-6CFA-44F3-9D43-08CA4DE8BD90}" destId="{D02E4609-AF80-46FA-9FE3-A64561231AD3}" srcOrd="1" destOrd="0" presId="urn:microsoft.com/office/officeart/2016/7/layout/RepeatingBendingProcessNew"/>
    <dgm:cxn modelId="{5AA8016C-64EB-417A-BDA6-63510125ED42}" srcId="{AAA55FBC-E3F7-4338-8B93-BA0C4FA8E001}" destId="{A840586D-33C7-4E5C-8E85-AC86C7277568}" srcOrd="8" destOrd="0" parTransId="{D74FB581-D47E-47E2-80EA-F278B3FC919E}" sibTransId="{F8BE02B0-B5FF-4C83-9B8B-A3945CDC9C5B}"/>
    <dgm:cxn modelId="{B6D23D4C-F178-49FE-8984-7799C43CEE3E}" srcId="{AAA55FBC-E3F7-4338-8B93-BA0C4FA8E001}" destId="{FFB45BC7-1CAA-48C2-BACD-DFBA9F202926}" srcOrd="5" destOrd="0" parTransId="{95B8E9EB-4355-456D-9A77-8EC34F8CC5F8}" sibTransId="{8BBE9EB3-371F-45F6-9021-D2648E43DE60}"/>
    <dgm:cxn modelId="{BB31674C-35ED-4141-BA5D-05741C33225E}" type="presOf" srcId="{17948814-6CFA-44F3-9D43-08CA4DE8BD90}" destId="{DFE2B2C3-8722-4DA5-9A6F-4219292A140B}" srcOrd="0" destOrd="0" presId="urn:microsoft.com/office/officeart/2016/7/layout/RepeatingBendingProcessNew"/>
    <dgm:cxn modelId="{B3A4D24E-0257-444E-9E23-295E618BED53}" type="presOf" srcId="{E0D2CDD7-AA6E-44A5-8E2C-0E7EBB7B1E46}" destId="{2C4A6AD6-2814-4AAB-88C2-FD5777F081A8}" srcOrd="1" destOrd="0" presId="urn:microsoft.com/office/officeart/2016/7/layout/RepeatingBendingProcessNew"/>
    <dgm:cxn modelId="{85233152-E5E8-47B1-AC09-2A9D71B53AA2}" type="presOf" srcId="{3F4866AA-9AA2-4B96-9FFF-BAFD55F24B16}" destId="{24AA93D2-9404-4231-9AAD-CA033CC384EB}" srcOrd="0" destOrd="0" presId="urn:microsoft.com/office/officeart/2016/7/layout/RepeatingBendingProcessNew"/>
    <dgm:cxn modelId="{EADE3D57-3537-408F-A461-088495F1F73C}" type="presOf" srcId="{AAA55FBC-E3F7-4338-8B93-BA0C4FA8E001}" destId="{F6870138-52D2-45C5-B2D0-2D11A9E8A1F7}" srcOrd="0" destOrd="0" presId="urn:microsoft.com/office/officeart/2016/7/layout/RepeatingBendingProcessNew"/>
    <dgm:cxn modelId="{5AF4548B-51BF-4D98-83CB-2F57147B45B9}" srcId="{AAA55FBC-E3F7-4338-8B93-BA0C4FA8E001}" destId="{3763B35E-CCC9-40B5-BE4F-EEDC85D32D05}" srcOrd="3" destOrd="0" parTransId="{B5B58D0C-A1CF-4819-94FA-AA84CB6CC820}" sibTransId="{CC25A0BC-C902-4110-8CA1-69B30FBEB2A4}"/>
    <dgm:cxn modelId="{B9374591-2B81-41D0-93A3-A9F7285FABBB}" type="presOf" srcId="{3D4933E2-3896-4339-98BD-4E05A84EE317}" destId="{E9B77F7C-5D64-41F0-A804-1D57AAFCEF1A}" srcOrd="0" destOrd="0" presId="urn:microsoft.com/office/officeart/2016/7/layout/RepeatingBendingProcessNew"/>
    <dgm:cxn modelId="{6F99BA92-15D5-420B-95D3-62750DBF6EC6}" type="presOf" srcId="{CE261810-8726-40D3-AE39-C65F681DEC29}" destId="{EA39138C-462A-4F56-A1A6-585115FE3EBC}" srcOrd="1" destOrd="0" presId="urn:microsoft.com/office/officeart/2016/7/layout/RepeatingBendingProcessNew"/>
    <dgm:cxn modelId="{D4281C95-94D3-4F85-A5A6-7C19996AC4DC}" type="presOf" srcId="{F92B830F-CF06-4826-B862-FFBBCDD4D1AE}" destId="{A3967B3E-428D-4EFA-A518-82A0D5A9CDB8}" srcOrd="0" destOrd="0" presId="urn:microsoft.com/office/officeart/2016/7/layout/RepeatingBendingProcessNew"/>
    <dgm:cxn modelId="{D351C098-688F-464E-AA17-3D512EAA566E}" srcId="{AAA55FBC-E3F7-4338-8B93-BA0C4FA8E001}" destId="{3623C90D-F49C-4383-92CC-3D0B1F4CA8C8}" srcOrd="4" destOrd="0" parTransId="{BC3F4571-67D9-47DF-8035-50B06EA64F15}" sibTransId="{CE261810-8726-40D3-AE39-C65F681DEC29}"/>
    <dgm:cxn modelId="{72CC46A1-0D54-40FB-8494-1BB27A3758D4}" type="presOf" srcId="{CC25A0BC-C902-4110-8CA1-69B30FBEB2A4}" destId="{344F4421-EDD0-4BA1-8931-63F5AB9E9C4E}" srcOrd="1" destOrd="0" presId="urn:microsoft.com/office/officeart/2016/7/layout/RepeatingBendingProcessNew"/>
    <dgm:cxn modelId="{70B4D6A8-4173-4CD8-AD0A-B6CA51416E6E}" srcId="{AAA55FBC-E3F7-4338-8B93-BA0C4FA8E001}" destId="{3D4933E2-3896-4339-98BD-4E05A84EE317}" srcOrd="0" destOrd="0" parTransId="{1D834351-E62F-471C-932C-C05E6BBFB9AE}" sibTransId="{A12EB4B6-B902-4759-937A-33381D599DBD}"/>
    <dgm:cxn modelId="{B88E52AD-1A6A-485C-93A3-7DFB0F34CB95}" type="presOf" srcId="{A12EB4B6-B902-4759-937A-33381D599DBD}" destId="{51803B84-4850-4F16-A057-DDA5E5B5F7D9}" srcOrd="1" destOrd="0" presId="urn:microsoft.com/office/officeart/2016/7/layout/RepeatingBendingProcessNew"/>
    <dgm:cxn modelId="{DCB205B2-1F3E-4E71-B181-4D516295C309}" type="presOf" srcId="{C1E8A548-9AD7-4777-B6AC-286B411A5B00}" destId="{57FEC01E-DCE1-4A73-92CD-6FC7E97709C6}" srcOrd="1" destOrd="0" presId="urn:microsoft.com/office/officeart/2016/7/layout/RepeatingBendingProcessNew"/>
    <dgm:cxn modelId="{5D057CB9-0006-466B-A731-B6AB9A8345A5}" type="presOf" srcId="{E51BAAA8-62EB-4806-BEC3-13F1F3B6296F}" destId="{6B583772-F136-4B88-83E7-1AE4787693D7}" srcOrd="0" destOrd="0" presId="urn:microsoft.com/office/officeart/2016/7/layout/RepeatingBendingProcessNew"/>
    <dgm:cxn modelId="{A374C2D4-3B9C-4EEB-9BA7-B090A33FAD5D}" type="presOf" srcId="{A840586D-33C7-4E5C-8E85-AC86C7277568}" destId="{74FE5B09-0BAE-401E-B4E4-01749D495BF3}" srcOrd="0" destOrd="0" presId="urn:microsoft.com/office/officeart/2016/7/layout/RepeatingBendingProcessNew"/>
    <dgm:cxn modelId="{B317D2D9-45AB-4ED3-8F3E-F3F20867C94A}" srcId="{AAA55FBC-E3F7-4338-8B93-BA0C4FA8E001}" destId="{E51BAAA8-62EB-4806-BEC3-13F1F3B6296F}" srcOrd="9" destOrd="0" parTransId="{14BFBD25-ABF6-4CDB-9A81-859D32671F85}" sibTransId="{32656F48-79E6-43EF-A980-E7726C5D7C37}"/>
    <dgm:cxn modelId="{B3134BE5-4199-4CA3-BC03-DCED30A94643}" type="presOf" srcId="{A12EB4B6-B902-4759-937A-33381D599DBD}" destId="{00FDFCE0-78E9-4E71-9F13-A85967E074BD}" srcOrd="0" destOrd="0" presId="urn:microsoft.com/office/officeart/2016/7/layout/RepeatingBendingProcessNew"/>
    <dgm:cxn modelId="{D4640DE6-85DD-46F8-9A84-A84101223308}" type="presOf" srcId="{3623C90D-F49C-4383-92CC-3D0B1F4CA8C8}" destId="{D37DD889-FACA-4151-8B14-4252BDC3B963}" srcOrd="0" destOrd="0" presId="urn:microsoft.com/office/officeart/2016/7/layout/RepeatingBendingProcessNew"/>
    <dgm:cxn modelId="{39E4C2EE-F656-4AE1-9D12-513736F27860}" srcId="{AAA55FBC-E3F7-4338-8B93-BA0C4FA8E001}" destId="{4EE5F587-3A12-41B4-AC43-75D2EA2701A8}" srcOrd="1" destOrd="0" parTransId="{07EEB0DA-0D37-4965-9B0D-8120818E9FAB}" sibTransId="{E0D2CDD7-AA6E-44A5-8E2C-0E7EBB7B1E46}"/>
    <dgm:cxn modelId="{709FCDF0-8D78-4527-9C13-9CC1604CE2C7}" type="presOf" srcId="{CC25A0BC-C902-4110-8CA1-69B30FBEB2A4}" destId="{0CF34024-4E08-49EA-8C62-4BD7C8D40ACB}" srcOrd="0" destOrd="0" presId="urn:microsoft.com/office/officeart/2016/7/layout/RepeatingBendingProcessNew"/>
    <dgm:cxn modelId="{767AFAF1-A110-487B-ACC3-8E591CD44455}" type="presOf" srcId="{CE261810-8726-40D3-AE39-C65F681DEC29}" destId="{E38B6312-D9DF-4EFB-833C-F22BEEED433B}" srcOrd="0" destOrd="0" presId="urn:microsoft.com/office/officeart/2016/7/layout/RepeatingBendingProcessNew"/>
    <dgm:cxn modelId="{07EE08FE-EC19-4833-8431-2B6AAAEC7AED}" type="presOf" srcId="{5C7C7D54-BBAF-4008-88D4-B7665CBC14CE}" destId="{9D419AF4-CEA5-4F35-802A-6796866CE27C}" srcOrd="1" destOrd="0" presId="urn:microsoft.com/office/officeart/2016/7/layout/RepeatingBendingProcessNew"/>
    <dgm:cxn modelId="{643A3C54-A7A3-4919-9FB2-435149C338AB}" type="presParOf" srcId="{F6870138-52D2-45C5-B2D0-2D11A9E8A1F7}" destId="{E9B77F7C-5D64-41F0-A804-1D57AAFCEF1A}" srcOrd="0" destOrd="0" presId="urn:microsoft.com/office/officeart/2016/7/layout/RepeatingBendingProcessNew"/>
    <dgm:cxn modelId="{100D120A-6765-4B9B-9E95-1BD682C3FF2C}" type="presParOf" srcId="{F6870138-52D2-45C5-B2D0-2D11A9E8A1F7}" destId="{00FDFCE0-78E9-4E71-9F13-A85967E074BD}" srcOrd="1" destOrd="0" presId="urn:microsoft.com/office/officeart/2016/7/layout/RepeatingBendingProcessNew"/>
    <dgm:cxn modelId="{8529016E-2AA4-4901-9E10-E5CF6A2757F2}" type="presParOf" srcId="{00FDFCE0-78E9-4E71-9F13-A85967E074BD}" destId="{51803B84-4850-4F16-A057-DDA5E5B5F7D9}" srcOrd="0" destOrd="0" presId="urn:microsoft.com/office/officeart/2016/7/layout/RepeatingBendingProcessNew"/>
    <dgm:cxn modelId="{4A511DF3-CE68-40B1-AAAC-99E3D016B2F9}" type="presParOf" srcId="{F6870138-52D2-45C5-B2D0-2D11A9E8A1F7}" destId="{EA715C95-B5FE-4CD2-8B17-065E82859801}" srcOrd="2" destOrd="0" presId="urn:microsoft.com/office/officeart/2016/7/layout/RepeatingBendingProcessNew"/>
    <dgm:cxn modelId="{EB9BFAAE-F977-4354-9B73-0DD6E42DDC0A}" type="presParOf" srcId="{F6870138-52D2-45C5-B2D0-2D11A9E8A1F7}" destId="{1AF6E01C-3B29-4F83-A9A1-F78F1766CEFA}" srcOrd="3" destOrd="0" presId="urn:microsoft.com/office/officeart/2016/7/layout/RepeatingBendingProcessNew"/>
    <dgm:cxn modelId="{B2E85746-54D2-4AFF-BE5B-B79EE21537D4}" type="presParOf" srcId="{1AF6E01C-3B29-4F83-A9A1-F78F1766CEFA}" destId="{2C4A6AD6-2814-4AAB-88C2-FD5777F081A8}" srcOrd="0" destOrd="0" presId="urn:microsoft.com/office/officeart/2016/7/layout/RepeatingBendingProcessNew"/>
    <dgm:cxn modelId="{BA5B0769-0109-4AAE-9083-6AA057BA1721}" type="presParOf" srcId="{F6870138-52D2-45C5-B2D0-2D11A9E8A1F7}" destId="{24AA93D2-9404-4231-9AAD-CA033CC384EB}" srcOrd="4" destOrd="0" presId="urn:microsoft.com/office/officeart/2016/7/layout/RepeatingBendingProcessNew"/>
    <dgm:cxn modelId="{BC857436-1DB6-44D1-90A2-665A2AA03422}" type="presParOf" srcId="{F6870138-52D2-45C5-B2D0-2D11A9E8A1F7}" destId="{B9B64241-08AD-491C-BA1B-CFE1CCC9BB98}" srcOrd="5" destOrd="0" presId="urn:microsoft.com/office/officeart/2016/7/layout/RepeatingBendingProcessNew"/>
    <dgm:cxn modelId="{E31E695F-2E3B-4122-B428-8870E05F8428}" type="presParOf" srcId="{B9B64241-08AD-491C-BA1B-CFE1CCC9BB98}" destId="{9D419AF4-CEA5-4F35-802A-6796866CE27C}" srcOrd="0" destOrd="0" presId="urn:microsoft.com/office/officeart/2016/7/layout/RepeatingBendingProcessNew"/>
    <dgm:cxn modelId="{9EAFA758-64E6-4880-B008-E0B283D56FD1}" type="presParOf" srcId="{F6870138-52D2-45C5-B2D0-2D11A9E8A1F7}" destId="{D0079FDB-3216-4510-9551-BC6D125367E6}" srcOrd="6" destOrd="0" presId="urn:microsoft.com/office/officeart/2016/7/layout/RepeatingBendingProcessNew"/>
    <dgm:cxn modelId="{2CC30AED-FFAA-4B96-9378-E774328A4986}" type="presParOf" srcId="{F6870138-52D2-45C5-B2D0-2D11A9E8A1F7}" destId="{0CF34024-4E08-49EA-8C62-4BD7C8D40ACB}" srcOrd="7" destOrd="0" presId="urn:microsoft.com/office/officeart/2016/7/layout/RepeatingBendingProcessNew"/>
    <dgm:cxn modelId="{62F9A6D6-A781-48F4-9C08-2BACE3DEECC0}" type="presParOf" srcId="{0CF34024-4E08-49EA-8C62-4BD7C8D40ACB}" destId="{344F4421-EDD0-4BA1-8931-63F5AB9E9C4E}" srcOrd="0" destOrd="0" presId="urn:microsoft.com/office/officeart/2016/7/layout/RepeatingBendingProcessNew"/>
    <dgm:cxn modelId="{F51A2CFA-C1A1-4865-BB18-A2624D266B49}" type="presParOf" srcId="{F6870138-52D2-45C5-B2D0-2D11A9E8A1F7}" destId="{D37DD889-FACA-4151-8B14-4252BDC3B963}" srcOrd="8" destOrd="0" presId="urn:microsoft.com/office/officeart/2016/7/layout/RepeatingBendingProcessNew"/>
    <dgm:cxn modelId="{98F2A2ED-9B8A-4ED3-B6D0-5749C09F6FE3}" type="presParOf" srcId="{F6870138-52D2-45C5-B2D0-2D11A9E8A1F7}" destId="{E38B6312-D9DF-4EFB-833C-F22BEEED433B}" srcOrd="9" destOrd="0" presId="urn:microsoft.com/office/officeart/2016/7/layout/RepeatingBendingProcessNew"/>
    <dgm:cxn modelId="{0FCF125C-6165-497C-A6CD-0AF9E0492042}" type="presParOf" srcId="{E38B6312-D9DF-4EFB-833C-F22BEEED433B}" destId="{EA39138C-462A-4F56-A1A6-585115FE3EBC}" srcOrd="0" destOrd="0" presId="urn:microsoft.com/office/officeart/2016/7/layout/RepeatingBendingProcessNew"/>
    <dgm:cxn modelId="{0C3D7DFF-E0B0-4F3B-B3B5-7001EC4EAE50}" type="presParOf" srcId="{F6870138-52D2-45C5-B2D0-2D11A9E8A1F7}" destId="{0E5B6D71-823C-4892-8A04-869C0EC07AFB}" srcOrd="10" destOrd="0" presId="urn:microsoft.com/office/officeart/2016/7/layout/RepeatingBendingProcessNew"/>
    <dgm:cxn modelId="{E024C4D7-CA83-486C-B44D-2700B3E02B80}" type="presParOf" srcId="{F6870138-52D2-45C5-B2D0-2D11A9E8A1F7}" destId="{B2284D88-FAD9-4DC8-ACBA-9771953BC451}" srcOrd="11" destOrd="0" presId="urn:microsoft.com/office/officeart/2016/7/layout/RepeatingBendingProcessNew"/>
    <dgm:cxn modelId="{B690E8C3-304C-4EEA-BE1E-EAF60AC42084}" type="presParOf" srcId="{B2284D88-FAD9-4DC8-ACBA-9771953BC451}" destId="{90F9F665-72F6-4186-BD0A-06304114F345}" srcOrd="0" destOrd="0" presId="urn:microsoft.com/office/officeart/2016/7/layout/RepeatingBendingProcessNew"/>
    <dgm:cxn modelId="{D540F38C-7779-4D3B-9351-C6DA40D07DC9}" type="presParOf" srcId="{F6870138-52D2-45C5-B2D0-2D11A9E8A1F7}" destId="{990F9B56-6722-4A93-B328-EC6831BC3CA9}" srcOrd="12" destOrd="0" presId="urn:microsoft.com/office/officeart/2016/7/layout/RepeatingBendingProcessNew"/>
    <dgm:cxn modelId="{BFB82959-5748-49A9-9075-99699B8DA413}" type="presParOf" srcId="{F6870138-52D2-45C5-B2D0-2D11A9E8A1F7}" destId="{DFE2B2C3-8722-4DA5-9A6F-4219292A140B}" srcOrd="13" destOrd="0" presId="urn:microsoft.com/office/officeart/2016/7/layout/RepeatingBendingProcessNew"/>
    <dgm:cxn modelId="{C4DECE0B-0105-4CE4-B557-CE3F88016B00}" type="presParOf" srcId="{DFE2B2C3-8722-4DA5-9A6F-4219292A140B}" destId="{D02E4609-AF80-46FA-9FE3-A64561231AD3}" srcOrd="0" destOrd="0" presId="urn:microsoft.com/office/officeart/2016/7/layout/RepeatingBendingProcessNew"/>
    <dgm:cxn modelId="{4C5BD1F4-374F-4A9D-B860-A4994E1B8785}" type="presParOf" srcId="{F6870138-52D2-45C5-B2D0-2D11A9E8A1F7}" destId="{A3967B3E-428D-4EFA-A518-82A0D5A9CDB8}" srcOrd="14" destOrd="0" presId="urn:microsoft.com/office/officeart/2016/7/layout/RepeatingBendingProcessNew"/>
    <dgm:cxn modelId="{E341AB96-DA59-46E9-9388-0EBCA29D9929}" type="presParOf" srcId="{F6870138-52D2-45C5-B2D0-2D11A9E8A1F7}" destId="{45AAFFC9-B34C-445D-953F-4ADF11B97888}" srcOrd="15" destOrd="0" presId="urn:microsoft.com/office/officeart/2016/7/layout/RepeatingBendingProcessNew"/>
    <dgm:cxn modelId="{F34DCCF5-AA0C-4191-A84D-B72892B37F4D}" type="presParOf" srcId="{45AAFFC9-B34C-445D-953F-4ADF11B97888}" destId="{57FEC01E-DCE1-4A73-92CD-6FC7E97709C6}" srcOrd="0" destOrd="0" presId="urn:microsoft.com/office/officeart/2016/7/layout/RepeatingBendingProcessNew"/>
    <dgm:cxn modelId="{C8A8960D-C147-4B07-B06A-954E92193083}" type="presParOf" srcId="{F6870138-52D2-45C5-B2D0-2D11A9E8A1F7}" destId="{74FE5B09-0BAE-401E-B4E4-01749D495BF3}" srcOrd="16" destOrd="0" presId="urn:microsoft.com/office/officeart/2016/7/layout/RepeatingBendingProcessNew"/>
    <dgm:cxn modelId="{0AFE87E9-5FC5-46A1-BCFE-A433FC2FD941}" type="presParOf" srcId="{F6870138-52D2-45C5-B2D0-2D11A9E8A1F7}" destId="{EF9573C2-3BBE-4993-A381-C1B658FAB09D}" srcOrd="17" destOrd="0" presId="urn:microsoft.com/office/officeart/2016/7/layout/RepeatingBendingProcessNew"/>
    <dgm:cxn modelId="{4C198EED-BE77-4F65-9185-4568ACC3D699}" type="presParOf" srcId="{EF9573C2-3BBE-4993-A381-C1B658FAB09D}" destId="{3BEC92CB-87E8-492F-A567-9581C65777BA}" srcOrd="0" destOrd="0" presId="urn:microsoft.com/office/officeart/2016/7/layout/RepeatingBendingProcessNew"/>
    <dgm:cxn modelId="{7158AAE9-C7B1-4B0D-869D-DFA98E488F9A}" type="presParOf" srcId="{F6870138-52D2-45C5-B2D0-2D11A9E8A1F7}" destId="{6B583772-F136-4B88-83E7-1AE4787693D7}"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77845A-FDB2-4A7C-9B43-43CECF7796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56B893C-2AA7-41E8-82A0-9C8B3EE04C38}">
      <dgm:prSet/>
      <dgm:spPr/>
      <dgm:t>
        <a:bodyPr/>
        <a:lstStyle/>
        <a:p>
          <a:pPr>
            <a:lnSpc>
              <a:spcPct val="100000"/>
            </a:lnSpc>
          </a:pPr>
          <a:r>
            <a:rPr lang="en-US"/>
            <a:t>Overall working at H&amp;M is a great oppurtunity because it allows the individuals to learn new skills, grow professionally and gain valuable experience in retail. </a:t>
          </a:r>
        </a:p>
      </dgm:t>
    </dgm:pt>
    <dgm:pt modelId="{A92F7A62-153F-4160-A180-39825737A7DD}" type="parTrans" cxnId="{120FD009-CB82-4F1E-9F51-83747BB2BAC9}">
      <dgm:prSet/>
      <dgm:spPr/>
      <dgm:t>
        <a:bodyPr/>
        <a:lstStyle/>
        <a:p>
          <a:endParaRPr lang="en-US"/>
        </a:p>
      </dgm:t>
    </dgm:pt>
    <dgm:pt modelId="{10AAF902-028A-4AF0-8B91-63FF3A903925}" type="sibTrans" cxnId="{120FD009-CB82-4F1E-9F51-83747BB2BAC9}">
      <dgm:prSet/>
      <dgm:spPr/>
      <dgm:t>
        <a:bodyPr/>
        <a:lstStyle/>
        <a:p>
          <a:endParaRPr lang="en-US"/>
        </a:p>
      </dgm:t>
    </dgm:pt>
    <dgm:pt modelId="{D6B8DCCA-7971-4355-B777-730910598A6E}">
      <dgm:prSet/>
      <dgm:spPr/>
      <dgm:t>
        <a:bodyPr/>
        <a:lstStyle/>
        <a:p>
          <a:pPr>
            <a:lnSpc>
              <a:spcPct val="100000"/>
            </a:lnSpc>
          </a:pPr>
          <a:r>
            <a:rPr lang="en-US"/>
            <a:t>H&amp;M offers various development programs and training opportunities that help employees build leadership and management skills. These programs prepare staff for more advanced roles and give them the confidence needed to succeed.</a:t>
          </a:r>
        </a:p>
      </dgm:t>
    </dgm:pt>
    <dgm:pt modelId="{32FFC8F4-FEB4-457D-8332-1E27CCCC5EDA}" type="parTrans" cxnId="{18EBB78B-4B86-48CB-BB22-426A3FE9459A}">
      <dgm:prSet/>
      <dgm:spPr/>
      <dgm:t>
        <a:bodyPr/>
        <a:lstStyle/>
        <a:p>
          <a:endParaRPr lang="en-US"/>
        </a:p>
      </dgm:t>
    </dgm:pt>
    <dgm:pt modelId="{BE010823-0CCD-4BBB-A191-0A4804C8CBA3}" type="sibTrans" cxnId="{18EBB78B-4B86-48CB-BB22-426A3FE9459A}">
      <dgm:prSet/>
      <dgm:spPr/>
      <dgm:t>
        <a:bodyPr/>
        <a:lstStyle/>
        <a:p>
          <a:endParaRPr lang="en-US"/>
        </a:p>
      </dgm:t>
    </dgm:pt>
    <dgm:pt modelId="{F44457E1-8301-4BCF-8D9C-632C3D635911}">
      <dgm:prSet/>
      <dgm:spPr/>
      <dgm:t>
        <a:bodyPr/>
        <a:lstStyle/>
        <a:p>
          <a:pPr>
            <a:lnSpc>
              <a:spcPct val="100000"/>
            </a:lnSpc>
          </a:pPr>
          <a:r>
            <a:rPr lang="en-US"/>
            <a:t>Overall, with commitment and continuous learning, a sales assistant at H&amp;M can develop their skills and climb the career ladder to higher positions within the company. </a:t>
          </a:r>
        </a:p>
      </dgm:t>
    </dgm:pt>
    <dgm:pt modelId="{8E7A9D40-566E-465D-8D4C-4E3513BD91DC}" type="parTrans" cxnId="{8A458499-2547-4D90-BC96-8EAB9852B5BC}">
      <dgm:prSet/>
      <dgm:spPr/>
      <dgm:t>
        <a:bodyPr/>
        <a:lstStyle/>
        <a:p>
          <a:endParaRPr lang="en-US"/>
        </a:p>
      </dgm:t>
    </dgm:pt>
    <dgm:pt modelId="{B73E619D-A090-4CAF-8C29-39D12BFD637D}" type="sibTrans" cxnId="{8A458499-2547-4D90-BC96-8EAB9852B5BC}">
      <dgm:prSet/>
      <dgm:spPr/>
      <dgm:t>
        <a:bodyPr/>
        <a:lstStyle/>
        <a:p>
          <a:endParaRPr lang="en-US"/>
        </a:p>
      </dgm:t>
    </dgm:pt>
    <dgm:pt modelId="{7C305326-B0DD-44EA-8469-7EF9D76E0D5B}" type="pres">
      <dgm:prSet presAssocID="{0977845A-FDB2-4A7C-9B43-43CECF779662}" presName="root" presStyleCnt="0">
        <dgm:presLayoutVars>
          <dgm:dir/>
          <dgm:resizeHandles val="exact"/>
        </dgm:presLayoutVars>
      </dgm:prSet>
      <dgm:spPr/>
    </dgm:pt>
    <dgm:pt modelId="{16F72A5E-18A0-4798-A09F-5046F9C3EA98}" type="pres">
      <dgm:prSet presAssocID="{A56B893C-2AA7-41E8-82A0-9C8B3EE04C38}" presName="compNode" presStyleCnt="0"/>
      <dgm:spPr/>
    </dgm:pt>
    <dgm:pt modelId="{7E4349CB-CB15-4372-AD56-595FD39EA3AB}" type="pres">
      <dgm:prSet presAssocID="{A56B893C-2AA7-41E8-82A0-9C8B3EE04C38}" presName="bgRect" presStyleLbl="bgShp" presStyleIdx="0" presStyleCnt="3"/>
      <dgm:spPr/>
    </dgm:pt>
    <dgm:pt modelId="{D784DD4A-C819-4EF0-AB9A-7B916190A730}" type="pres">
      <dgm:prSet presAssocID="{A56B893C-2AA7-41E8-82A0-9C8B3EE04C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EC69912-0D97-429B-B07D-E2BDCC1757D7}" type="pres">
      <dgm:prSet presAssocID="{A56B893C-2AA7-41E8-82A0-9C8B3EE04C38}" presName="spaceRect" presStyleCnt="0"/>
      <dgm:spPr/>
    </dgm:pt>
    <dgm:pt modelId="{2BB502A2-3992-47FA-B8D5-8B48CCC70A3D}" type="pres">
      <dgm:prSet presAssocID="{A56B893C-2AA7-41E8-82A0-9C8B3EE04C38}" presName="parTx" presStyleLbl="revTx" presStyleIdx="0" presStyleCnt="3">
        <dgm:presLayoutVars>
          <dgm:chMax val="0"/>
          <dgm:chPref val="0"/>
        </dgm:presLayoutVars>
      </dgm:prSet>
      <dgm:spPr/>
    </dgm:pt>
    <dgm:pt modelId="{C46254D3-640C-4681-A16D-1BFF7F956094}" type="pres">
      <dgm:prSet presAssocID="{10AAF902-028A-4AF0-8B91-63FF3A903925}" presName="sibTrans" presStyleCnt="0"/>
      <dgm:spPr/>
    </dgm:pt>
    <dgm:pt modelId="{93E5BB9D-CCB2-41C9-B462-67EF79A8C14E}" type="pres">
      <dgm:prSet presAssocID="{D6B8DCCA-7971-4355-B777-730910598A6E}" presName="compNode" presStyleCnt="0"/>
      <dgm:spPr/>
    </dgm:pt>
    <dgm:pt modelId="{DC37576B-3D1D-409A-BDB2-0A3D3EF00732}" type="pres">
      <dgm:prSet presAssocID="{D6B8DCCA-7971-4355-B777-730910598A6E}" presName="bgRect" presStyleLbl="bgShp" presStyleIdx="1" presStyleCnt="3"/>
      <dgm:spPr/>
    </dgm:pt>
    <dgm:pt modelId="{D3C9B371-A47A-452B-AFB6-687B03E532EE}" type="pres">
      <dgm:prSet presAssocID="{D6B8DCCA-7971-4355-B777-730910598A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3B46FE5C-CBC0-476B-B767-0776B106A32E}" type="pres">
      <dgm:prSet presAssocID="{D6B8DCCA-7971-4355-B777-730910598A6E}" presName="spaceRect" presStyleCnt="0"/>
      <dgm:spPr/>
    </dgm:pt>
    <dgm:pt modelId="{CE133460-9C5D-4B29-A320-2C2031E8FCCC}" type="pres">
      <dgm:prSet presAssocID="{D6B8DCCA-7971-4355-B777-730910598A6E}" presName="parTx" presStyleLbl="revTx" presStyleIdx="1" presStyleCnt="3">
        <dgm:presLayoutVars>
          <dgm:chMax val="0"/>
          <dgm:chPref val="0"/>
        </dgm:presLayoutVars>
      </dgm:prSet>
      <dgm:spPr/>
    </dgm:pt>
    <dgm:pt modelId="{95BEFD96-A358-4314-882C-6EAA37A6BCB7}" type="pres">
      <dgm:prSet presAssocID="{BE010823-0CCD-4BBB-A191-0A4804C8CBA3}" presName="sibTrans" presStyleCnt="0"/>
      <dgm:spPr/>
    </dgm:pt>
    <dgm:pt modelId="{41DE060C-537D-4E32-836D-F470F725EEFE}" type="pres">
      <dgm:prSet presAssocID="{F44457E1-8301-4BCF-8D9C-632C3D635911}" presName="compNode" presStyleCnt="0"/>
      <dgm:spPr/>
    </dgm:pt>
    <dgm:pt modelId="{0B878037-5823-40B6-8DFC-EF3E2929EFD7}" type="pres">
      <dgm:prSet presAssocID="{F44457E1-8301-4BCF-8D9C-632C3D635911}" presName="bgRect" presStyleLbl="bgShp" presStyleIdx="2" presStyleCnt="3"/>
      <dgm:spPr/>
    </dgm:pt>
    <dgm:pt modelId="{0B510DF8-3BF7-42EA-811F-16709097B6A1}" type="pres">
      <dgm:prSet presAssocID="{F44457E1-8301-4BCF-8D9C-632C3D6359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imbing"/>
        </a:ext>
      </dgm:extLst>
    </dgm:pt>
    <dgm:pt modelId="{7122BD3A-B772-47FC-87B8-7FD1A3104B79}" type="pres">
      <dgm:prSet presAssocID="{F44457E1-8301-4BCF-8D9C-632C3D635911}" presName="spaceRect" presStyleCnt="0"/>
      <dgm:spPr/>
    </dgm:pt>
    <dgm:pt modelId="{A98F6DA9-E259-4576-ADB5-EA895114994B}" type="pres">
      <dgm:prSet presAssocID="{F44457E1-8301-4BCF-8D9C-632C3D635911}" presName="parTx" presStyleLbl="revTx" presStyleIdx="2" presStyleCnt="3">
        <dgm:presLayoutVars>
          <dgm:chMax val="0"/>
          <dgm:chPref val="0"/>
        </dgm:presLayoutVars>
      </dgm:prSet>
      <dgm:spPr/>
    </dgm:pt>
  </dgm:ptLst>
  <dgm:cxnLst>
    <dgm:cxn modelId="{120FD009-CB82-4F1E-9F51-83747BB2BAC9}" srcId="{0977845A-FDB2-4A7C-9B43-43CECF779662}" destId="{A56B893C-2AA7-41E8-82A0-9C8B3EE04C38}" srcOrd="0" destOrd="0" parTransId="{A92F7A62-153F-4160-A180-39825737A7DD}" sibTransId="{10AAF902-028A-4AF0-8B91-63FF3A903925}"/>
    <dgm:cxn modelId="{20D2964C-4592-46C1-8E2E-04C22247EF45}" type="presOf" srcId="{0977845A-FDB2-4A7C-9B43-43CECF779662}" destId="{7C305326-B0DD-44EA-8469-7EF9D76E0D5B}" srcOrd="0" destOrd="0" presId="urn:microsoft.com/office/officeart/2018/2/layout/IconVerticalSolidList"/>
    <dgm:cxn modelId="{18EBB78B-4B86-48CB-BB22-426A3FE9459A}" srcId="{0977845A-FDB2-4A7C-9B43-43CECF779662}" destId="{D6B8DCCA-7971-4355-B777-730910598A6E}" srcOrd="1" destOrd="0" parTransId="{32FFC8F4-FEB4-457D-8332-1E27CCCC5EDA}" sibTransId="{BE010823-0CCD-4BBB-A191-0A4804C8CBA3}"/>
    <dgm:cxn modelId="{8A458499-2547-4D90-BC96-8EAB9852B5BC}" srcId="{0977845A-FDB2-4A7C-9B43-43CECF779662}" destId="{F44457E1-8301-4BCF-8D9C-632C3D635911}" srcOrd="2" destOrd="0" parTransId="{8E7A9D40-566E-465D-8D4C-4E3513BD91DC}" sibTransId="{B73E619D-A090-4CAF-8C29-39D12BFD637D}"/>
    <dgm:cxn modelId="{8278E2A6-E8BE-4948-BA8C-88D2E5E01B69}" type="presOf" srcId="{A56B893C-2AA7-41E8-82A0-9C8B3EE04C38}" destId="{2BB502A2-3992-47FA-B8D5-8B48CCC70A3D}" srcOrd="0" destOrd="0" presId="urn:microsoft.com/office/officeart/2018/2/layout/IconVerticalSolidList"/>
    <dgm:cxn modelId="{A43159B0-D7B6-4824-8399-3D947165E5ED}" type="presOf" srcId="{D6B8DCCA-7971-4355-B777-730910598A6E}" destId="{CE133460-9C5D-4B29-A320-2C2031E8FCCC}" srcOrd="0" destOrd="0" presId="urn:microsoft.com/office/officeart/2018/2/layout/IconVerticalSolidList"/>
    <dgm:cxn modelId="{D2BE80DE-889E-4453-89BF-E7329A899B9F}" type="presOf" srcId="{F44457E1-8301-4BCF-8D9C-632C3D635911}" destId="{A98F6DA9-E259-4576-ADB5-EA895114994B}" srcOrd="0" destOrd="0" presId="urn:microsoft.com/office/officeart/2018/2/layout/IconVerticalSolidList"/>
    <dgm:cxn modelId="{4C8ED88A-3E69-43C7-9E1A-D83DDA2F1E0F}" type="presParOf" srcId="{7C305326-B0DD-44EA-8469-7EF9D76E0D5B}" destId="{16F72A5E-18A0-4798-A09F-5046F9C3EA98}" srcOrd="0" destOrd="0" presId="urn:microsoft.com/office/officeart/2018/2/layout/IconVerticalSolidList"/>
    <dgm:cxn modelId="{BE6C80A6-52BA-403D-BA3F-0A557EECF056}" type="presParOf" srcId="{16F72A5E-18A0-4798-A09F-5046F9C3EA98}" destId="{7E4349CB-CB15-4372-AD56-595FD39EA3AB}" srcOrd="0" destOrd="0" presId="urn:microsoft.com/office/officeart/2018/2/layout/IconVerticalSolidList"/>
    <dgm:cxn modelId="{ABD86D88-5C68-4A60-A9DB-7FAB5EAC7753}" type="presParOf" srcId="{16F72A5E-18A0-4798-A09F-5046F9C3EA98}" destId="{D784DD4A-C819-4EF0-AB9A-7B916190A730}" srcOrd="1" destOrd="0" presId="urn:microsoft.com/office/officeart/2018/2/layout/IconVerticalSolidList"/>
    <dgm:cxn modelId="{AF53A1FA-C5E2-40E1-B461-31630DDAA76A}" type="presParOf" srcId="{16F72A5E-18A0-4798-A09F-5046F9C3EA98}" destId="{5EC69912-0D97-429B-B07D-E2BDCC1757D7}" srcOrd="2" destOrd="0" presId="urn:microsoft.com/office/officeart/2018/2/layout/IconVerticalSolidList"/>
    <dgm:cxn modelId="{75310E2D-4CFF-41A9-9CA3-29903A5A2C05}" type="presParOf" srcId="{16F72A5E-18A0-4798-A09F-5046F9C3EA98}" destId="{2BB502A2-3992-47FA-B8D5-8B48CCC70A3D}" srcOrd="3" destOrd="0" presId="urn:microsoft.com/office/officeart/2018/2/layout/IconVerticalSolidList"/>
    <dgm:cxn modelId="{FD52CA40-5E2B-42C6-92CA-F1A21119D479}" type="presParOf" srcId="{7C305326-B0DD-44EA-8469-7EF9D76E0D5B}" destId="{C46254D3-640C-4681-A16D-1BFF7F956094}" srcOrd="1" destOrd="0" presId="urn:microsoft.com/office/officeart/2018/2/layout/IconVerticalSolidList"/>
    <dgm:cxn modelId="{A6461669-5811-4BA7-B40C-0EC44B5058B3}" type="presParOf" srcId="{7C305326-B0DD-44EA-8469-7EF9D76E0D5B}" destId="{93E5BB9D-CCB2-41C9-B462-67EF79A8C14E}" srcOrd="2" destOrd="0" presId="urn:microsoft.com/office/officeart/2018/2/layout/IconVerticalSolidList"/>
    <dgm:cxn modelId="{ADE1830D-9241-4AB3-B145-5777C4F5D8FC}" type="presParOf" srcId="{93E5BB9D-CCB2-41C9-B462-67EF79A8C14E}" destId="{DC37576B-3D1D-409A-BDB2-0A3D3EF00732}" srcOrd="0" destOrd="0" presId="urn:microsoft.com/office/officeart/2018/2/layout/IconVerticalSolidList"/>
    <dgm:cxn modelId="{5A0C3712-1CBE-4D01-8DDF-DD6C82D12562}" type="presParOf" srcId="{93E5BB9D-CCB2-41C9-B462-67EF79A8C14E}" destId="{D3C9B371-A47A-452B-AFB6-687B03E532EE}" srcOrd="1" destOrd="0" presId="urn:microsoft.com/office/officeart/2018/2/layout/IconVerticalSolidList"/>
    <dgm:cxn modelId="{F3577F27-30F8-40A6-8FBA-3AB5DDE1A521}" type="presParOf" srcId="{93E5BB9D-CCB2-41C9-B462-67EF79A8C14E}" destId="{3B46FE5C-CBC0-476B-B767-0776B106A32E}" srcOrd="2" destOrd="0" presId="urn:microsoft.com/office/officeart/2018/2/layout/IconVerticalSolidList"/>
    <dgm:cxn modelId="{D22B90CF-2542-4F0F-8B16-801B587BFA99}" type="presParOf" srcId="{93E5BB9D-CCB2-41C9-B462-67EF79A8C14E}" destId="{CE133460-9C5D-4B29-A320-2C2031E8FCCC}" srcOrd="3" destOrd="0" presId="urn:microsoft.com/office/officeart/2018/2/layout/IconVerticalSolidList"/>
    <dgm:cxn modelId="{92715D4F-B7FC-4EDC-A2C6-A8656BE7A94F}" type="presParOf" srcId="{7C305326-B0DD-44EA-8469-7EF9D76E0D5B}" destId="{95BEFD96-A358-4314-882C-6EAA37A6BCB7}" srcOrd="3" destOrd="0" presId="urn:microsoft.com/office/officeart/2018/2/layout/IconVerticalSolidList"/>
    <dgm:cxn modelId="{9167CAA5-9C95-4550-A04D-604E35884F93}" type="presParOf" srcId="{7C305326-B0DD-44EA-8469-7EF9D76E0D5B}" destId="{41DE060C-537D-4E32-836D-F470F725EEFE}" srcOrd="4" destOrd="0" presId="urn:microsoft.com/office/officeart/2018/2/layout/IconVerticalSolidList"/>
    <dgm:cxn modelId="{EE678386-7497-4DF6-A1C5-47917DAA2B58}" type="presParOf" srcId="{41DE060C-537D-4E32-836D-F470F725EEFE}" destId="{0B878037-5823-40B6-8DFC-EF3E2929EFD7}" srcOrd="0" destOrd="0" presId="urn:microsoft.com/office/officeart/2018/2/layout/IconVerticalSolidList"/>
    <dgm:cxn modelId="{89FC4C14-2C05-4944-992D-B6201F8C8FED}" type="presParOf" srcId="{41DE060C-537D-4E32-836D-F470F725EEFE}" destId="{0B510DF8-3BF7-42EA-811F-16709097B6A1}" srcOrd="1" destOrd="0" presId="urn:microsoft.com/office/officeart/2018/2/layout/IconVerticalSolidList"/>
    <dgm:cxn modelId="{656E3D15-ADDA-4397-8DF7-99B74EF7D903}" type="presParOf" srcId="{41DE060C-537D-4E32-836D-F470F725EEFE}" destId="{7122BD3A-B772-47FC-87B8-7FD1A3104B79}" srcOrd="2" destOrd="0" presId="urn:microsoft.com/office/officeart/2018/2/layout/IconVerticalSolidList"/>
    <dgm:cxn modelId="{6EB2B53D-23BB-4D37-9407-431B3940A7C6}" type="presParOf" srcId="{41DE060C-537D-4E32-836D-F470F725EEFE}" destId="{A98F6DA9-E259-4576-ADB5-EA89511499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E0E5B3-CDEE-47EF-87F9-AAF5EA409D5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D94B831-C2FB-4D21-951E-37111063FF2A}">
      <dgm:prSet/>
      <dgm:spPr/>
      <dgm:t>
        <a:bodyPr/>
        <a:lstStyle/>
        <a:p>
          <a:pPr>
            <a:lnSpc>
              <a:spcPct val="100000"/>
            </a:lnSpc>
          </a:pPr>
          <a:r>
            <a:rPr lang="en-US"/>
            <a:t>Armstrong, M., 2020. Armstrong's Handbook of Human Resource Management Practice. 15th ed. London: Kogan Page. </a:t>
          </a:r>
        </a:p>
      </dgm:t>
    </dgm:pt>
    <dgm:pt modelId="{27101141-1333-4B09-B6F5-309E670D5D51}" type="parTrans" cxnId="{EFBE14B6-FEE2-4655-A032-224C078DF317}">
      <dgm:prSet/>
      <dgm:spPr/>
      <dgm:t>
        <a:bodyPr/>
        <a:lstStyle/>
        <a:p>
          <a:endParaRPr lang="en-US"/>
        </a:p>
      </dgm:t>
    </dgm:pt>
    <dgm:pt modelId="{0B7591BE-BCF9-482D-95B0-966E36D892B2}" type="sibTrans" cxnId="{EFBE14B6-FEE2-4655-A032-224C078DF317}">
      <dgm:prSet/>
      <dgm:spPr/>
      <dgm:t>
        <a:bodyPr/>
        <a:lstStyle/>
        <a:p>
          <a:endParaRPr lang="en-US"/>
        </a:p>
      </dgm:t>
    </dgm:pt>
    <dgm:pt modelId="{BBAD8004-5D4D-4A83-B5B3-1206F3A1821F}">
      <dgm:prSet/>
      <dgm:spPr/>
      <dgm:t>
        <a:bodyPr/>
        <a:lstStyle/>
        <a:p>
          <a:pPr>
            <a:lnSpc>
              <a:spcPct val="100000"/>
            </a:lnSpc>
          </a:pPr>
          <a:r>
            <a:rPr lang="en-US"/>
            <a:t>Dessler, G., 2020. Human Resource Management. 15th ed. Pearson. </a:t>
          </a:r>
        </a:p>
      </dgm:t>
    </dgm:pt>
    <dgm:pt modelId="{17B7196E-1E4E-4E2D-BE80-3115E4DD6FEF}" type="parTrans" cxnId="{5C80C373-7753-4F71-95AE-B9811B6C21BE}">
      <dgm:prSet/>
      <dgm:spPr/>
      <dgm:t>
        <a:bodyPr/>
        <a:lstStyle/>
        <a:p>
          <a:endParaRPr lang="en-US"/>
        </a:p>
      </dgm:t>
    </dgm:pt>
    <dgm:pt modelId="{A0253CFB-3686-4510-833A-B1031EAC056C}" type="sibTrans" cxnId="{5C80C373-7753-4F71-95AE-B9811B6C21BE}">
      <dgm:prSet/>
      <dgm:spPr/>
      <dgm:t>
        <a:bodyPr/>
        <a:lstStyle/>
        <a:p>
          <a:endParaRPr lang="en-US"/>
        </a:p>
      </dgm:t>
    </dgm:pt>
    <dgm:pt modelId="{F70F3460-289E-4D78-818D-3FB3894C76AD}">
      <dgm:prSet/>
      <dgm:spPr/>
      <dgm:t>
        <a:bodyPr/>
        <a:lstStyle/>
        <a:p>
          <a:pPr>
            <a:lnSpc>
              <a:spcPct val="100000"/>
            </a:lnSpc>
          </a:pPr>
          <a:r>
            <a:rPr lang="en-US"/>
            <a:t>Noe, R. A., 2017. Employee Training and Development. 7th ed. New York: McGraw-Hill Education. </a:t>
          </a:r>
        </a:p>
      </dgm:t>
    </dgm:pt>
    <dgm:pt modelId="{5C571F17-0859-4B90-A33C-3D0672E3DD84}" type="parTrans" cxnId="{348D60E6-6796-41A7-BA43-AB8296C2EC13}">
      <dgm:prSet/>
      <dgm:spPr/>
      <dgm:t>
        <a:bodyPr/>
        <a:lstStyle/>
        <a:p>
          <a:endParaRPr lang="en-US"/>
        </a:p>
      </dgm:t>
    </dgm:pt>
    <dgm:pt modelId="{5B7FF34A-09EF-4172-ADE1-373DEF2112E0}" type="sibTrans" cxnId="{348D60E6-6796-41A7-BA43-AB8296C2EC13}">
      <dgm:prSet/>
      <dgm:spPr/>
      <dgm:t>
        <a:bodyPr/>
        <a:lstStyle/>
        <a:p>
          <a:endParaRPr lang="en-US"/>
        </a:p>
      </dgm:t>
    </dgm:pt>
    <dgm:pt modelId="{C5AA850B-2A20-4E65-B4D3-9D0789869D42}">
      <dgm:prSet/>
      <dgm:spPr/>
      <dgm:t>
        <a:bodyPr/>
        <a:lstStyle/>
        <a:p>
          <a:pPr>
            <a:lnSpc>
              <a:spcPct val="100000"/>
            </a:lnSpc>
          </a:pPr>
          <a:r>
            <a:rPr lang="en-US"/>
            <a:t>Skinner, B. F., 1953. Science and Human Behavior. New York: Macmillan. </a:t>
          </a:r>
        </a:p>
      </dgm:t>
    </dgm:pt>
    <dgm:pt modelId="{7E2CE6F8-1D38-4047-AEE5-F75C048EE3E6}" type="parTrans" cxnId="{2B402945-DD30-4A01-8E1D-B58BB5513BCA}">
      <dgm:prSet/>
      <dgm:spPr/>
      <dgm:t>
        <a:bodyPr/>
        <a:lstStyle/>
        <a:p>
          <a:endParaRPr lang="en-US"/>
        </a:p>
      </dgm:t>
    </dgm:pt>
    <dgm:pt modelId="{986095DB-CA88-4224-806F-4EBC928FCAF6}" type="sibTrans" cxnId="{2B402945-DD30-4A01-8E1D-B58BB5513BCA}">
      <dgm:prSet/>
      <dgm:spPr/>
      <dgm:t>
        <a:bodyPr/>
        <a:lstStyle/>
        <a:p>
          <a:endParaRPr lang="en-US"/>
        </a:p>
      </dgm:t>
    </dgm:pt>
    <dgm:pt modelId="{03B8B14C-BAB5-4570-A559-E71DD38E7D42}">
      <dgm:prSet/>
      <dgm:spPr/>
      <dgm:t>
        <a:bodyPr/>
        <a:lstStyle/>
        <a:p>
          <a:pPr>
            <a:lnSpc>
              <a:spcPct val="100000"/>
            </a:lnSpc>
          </a:pPr>
          <a:r>
            <a:rPr lang="en-US"/>
            <a:t>Kolb, D. A., 1984. Experiential Learning: Experience as the Source of Learning and Development. Englewood Cliffs: Prentice-Hall. </a:t>
          </a:r>
        </a:p>
      </dgm:t>
    </dgm:pt>
    <dgm:pt modelId="{FFA9A5F1-897F-492E-8013-D33D60551BC0}" type="parTrans" cxnId="{D687A250-185A-4D19-93B6-791A3958C292}">
      <dgm:prSet/>
      <dgm:spPr/>
      <dgm:t>
        <a:bodyPr/>
        <a:lstStyle/>
        <a:p>
          <a:endParaRPr lang="en-US"/>
        </a:p>
      </dgm:t>
    </dgm:pt>
    <dgm:pt modelId="{71EF5D1B-607D-4405-B8B5-F39D44D4288B}" type="sibTrans" cxnId="{D687A250-185A-4D19-93B6-791A3958C292}">
      <dgm:prSet/>
      <dgm:spPr/>
      <dgm:t>
        <a:bodyPr/>
        <a:lstStyle/>
        <a:p>
          <a:endParaRPr lang="en-US"/>
        </a:p>
      </dgm:t>
    </dgm:pt>
    <dgm:pt modelId="{DF833EBF-6FDC-449C-B317-CE9406E0F34A}">
      <dgm:prSet/>
      <dgm:spPr/>
      <dgm:t>
        <a:bodyPr/>
        <a:lstStyle/>
        <a:p>
          <a:pPr>
            <a:lnSpc>
              <a:spcPct val="100000"/>
            </a:lnSpc>
          </a:pPr>
          <a:r>
            <a:rPr lang="en-US"/>
            <a:t>Merriam, S.B. and Caffarella, R.S., 1991. Learning in Adulthood: A Comprehensive Guide. San Francisco: Jossey-Bass. </a:t>
          </a:r>
        </a:p>
      </dgm:t>
    </dgm:pt>
    <dgm:pt modelId="{13881E12-9A80-4DFB-9970-B39541374D7A}" type="parTrans" cxnId="{C614CF30-59B1-4B85-8764-3C32D3DF0150}">
      <dgm:prSet/>
      <dgm:spPr/>
      <dgm:t>
        <a:bodyPr/>
        <a:lstStyle/>
        <a:p>
          <a:endParaRPr lang="en-US"/>
        </a:p>
      </dgm:t>
    </dgm:pt>
    <dgm:pt modelId="{02121BD4-23C7-404A-8CAA-CD53CB1229B5}" type="sibTrans" cxnId="{C614CF30-59B1-4B85-8764-3C32D3DF0150}">
      <dgm:prSet/>
      <dgm:spPr/>
      <dgm:t>
        <a:bodyPr/>
        <a:lstStyle/>
        <a:p>
          <a:endParaRPr lang="en-US"/>
        </a:p>
      </dgm:t>
    </dgm:pt>
    <dgm:pt modelId="{44B5BA60-8680-4C10-8836-4BEDC755396E}">
      <dgm:prSet/>
      <dgm:spPr/>
      <dgm:t>
        <a:bodyPr/>
        <a:lstStyle/>
        <a:p>
          <a:pPr>
            <a:lnSpc>
              <a:spcPct val="100000"/>
            </a:lnSpc>
          </a:pPr>
          <a:r>
            <a:rPr lang="en-US"/>
            <a:t>H&amp;M Group, 2023. Sustainability and Careers. [online] Available at: [Accessed 27 April 2024]. </a:t>
          </a:r>
        </a:p>
      </dgm:t>
    </dgm:pt>
    <dgm:pt modelId="{7F2C0DEB-B74C-47A5-844C-288704788446}" type="parTrans" cxnId="{6BDF3A76-F158-427B-BF77-404202CF3DA2}">
      <dgm:prSet/>
      <dgm:spPr/>
      <dgm:t>
        <a:bodyPr/>
        <a:lstStyle/>
        <a:p>
          <a:endParaRPr lang="en-US"/>
        </a:p>
      </dgm:t>
    </dgm:pt>
    <dgm:pt modelId="{AA9958CE-435B-41DB-9B58-B46BA1D53903}" type="sibTrans" cxnId="{6BDF3A76-F158-427B-BF77-404202CF3DA2}">
      <dgm:prSet/>
      <dgm:spPr/>
      <dgm:t>
        <a:bodyPr/>
        <a:lstStyle/>
        <a:p>
          <a:endParaRPr lang="en-US"/>
        </a:p>
      </dgm:t>
    </dgm:pt>
    <dgm:pt modelId="{80EEC884-3795-41BA-9834-9D3E104485C3}">
      <dgm:prSet/>
      <dgm:spPr/>
      <dgm:t>
        <a:bodyPr/>
        <a:lstStyle/>
        <a:p>
          <a:pPr>
            <a:lnSpc>
              <a:spcPct val="100000"/>
            </a:lnSpc>
          </a:pPr>
          <a:r>
            <a:rPr lang="en-US"/>
            <a:t>Chartered Institute of Personnel and Development (CIPD), 2022. Learning and Development. [online] Available at: [Accessed 27 April 2024]. </a:t>
          </a:r>
        </a:p>
      </dgm:t>
    </dgm:pt>
    <dgm:pt modelId="{D47F1684-382F-4B20-88DB-3F16D98CB89C}" type="parTrans" cxnId="{961AAD68-35B2-4032-AC65-461461CED831}">
      <dgm:prSet/>
      <dgm:spPr/>
      <dgm:t>
        <a:bodyPr/>
        <a:lstStyle/>
        <a:p>
          <a:endParaRPr lang="en-US"/>
        </a:p>
      </dgm:t>
    </dgm:pt>
    <dgm:pt modelId="{37F59E94-4526-4DB6-8202-8C2E5809B2C8}" type="sibTrans" cxnId="{961AAD68-35B2-4032-AC65-461461CED831}">
      <dgm:prSet/>
      <dgm:spPr/>
      <dgm:t>
        <a:bodyPr/>
        <a:lstStyle/>
        <a:p>
          <a:endParaRPr lang="en-US"/>
        </a:p>
      </dgm:t>
    </dgm:pt>
    <dgm:pt modelId="{38E4A4EB-5455-4141-B380-206F0304AA67}" type="pres">
      <dgm:prSet presAssocID="{5BE0E5B3-CDEE-47EF-87F9-AAF5EA409D56}" presName="root" presStyleCnt="0">
        <dgm:presLayoutVars>
          <dgm:dir/>
          <dgm:resizeHandles val="exact"/>
        </dgm:presLayoutVars>
      </dgm:prSet>
      <dgm:spPr/>
    </dgm:pt>
    <dgm:pt modelId="{6157998E-339B-4500-A418-7BD7522F7DD4}" type="pres">
      <dgm:prSet presAssocID="{5D94B831-C2FB-4D21-951E-37111063FF2A}" presName="compNode" presStyleCnt="0"/>
      <dgm:spPr/>
    </dgm:pt>
    <dgm:pt modelId="{11D64494-6391-4C3F-9318-23CBB381BF50}" type="pres">
      <dgm:prSet presAssocID="{5D94B831-C2FB-4D21-951E-37111063FF2A}" presName="bgRect" presStyleLbl="bgShp" presStyleIdx="0" presStyleCnt="8"/>
      <dgm:spPr/>
    </dgm:pt>
    <dgm:pt modelId="{9EB728FC-694C-46BD-AED7-83B36EC9B00E}" type="pres">
      <dgm:prSet presAssocID="{5D94B831-C2FB-4D21-951E-37111063FF2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stronaut"/>
        </a:ext>
      </dgm:extLst>
    </dgm:pt>
    <dgm:pt modelId="{BC2BFAC3-29FA-4813-B17C-ADC7DCFCDCF9}" type="pres">
      <dgm:prSet presAssocID="{5D94B831-C2FB-4D21-951E-37111063FF2A}" presName="spaceRect" presStyleCnt="0"/>
      <dgm:spPr/>
    </dgm:pt>
    <dgm:pt modelId="{45B9F49F-BC14-4244-BC87-1BAA8C657CFB}" type="pres">
      <dgm:prSet presAssocID="{5D94B831-C2FB-4D21-951E-37111063FF2A}" presName="parTx" presStyleLbl="revTx" presStyleIdx="0" presStyleCnt="8">
        <dgm:presLayoutVars>
          <dgm:chMax val="0"/>
          <dgm:chPref val="0"/>
        </dgm:presLayoutVars>
      </dgm:prSet>
      <dgm:spPr/>
    </dgm:pt>
    <dgm:pt modelId="{DF1794A2-E09F-42BF-B162-DDE37F7C919C}" type="pres">
      <dgm:prSet presAssocID="{0B7591BE-BCF9-482D-95B0-966E36D892B2}" presName="sibTrans" presStyleCnt="0"/>
      <dgm:spPr/>
    </dgm:pt>
    <dgm:pt modelId="{4C14EF6A-3D32-4704-BE19-1B04FA572626}" type="pres">
      <dgm:prSet presAssocID="{BBAD8004-5D4D-4A83-B5B3-1206F3A1821F}" presName="compNode" presStyleCnt="0"/>
      <dgm:spPr/>
    </dgm:pt>
    <dgm:pt modelId="{94C4AE9B-91F6-4102-BB92-852B7F8F878B}" type="pres">
      <dgm:prSet presAssocID="{BBAD8004-5D4D-4A83-B5B3-1206F3A1821F}" presName="bgRect" presStyleLbl="bgShp" presStyleIdx="1" presStyleCnt="8"/>
      <dgm:spPr/>
    </dgm:pt>
    <dgm:pt modelId="{DDA796C2-2BDE-4B4E-B7D5-D1A8C267E78F}" type="pres">
      <dgm:prSet presAssocID="{BBAD8004-5D4D-4A83-B5B3-1206F3A1821F}"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1714D04C-7666-400C-A9E2-77B0B44F972B}" type="pres">
      <dgm:prSet presAssocID="{BBAD8004-5D4D-4A83-B5B3-1206F3A1821F}" presName="spaceRect" presStyleCnt="0"/>
      <dgm:spPr/>
    </dgm:pt>
    <dgm:pt modelId="{4951BF13-43E2-46F7-9FDA-812E3449C8F1}" type="pres">
      <dgm:prSet presAssocID="{BBAD8004-5D4D-4A83-B5B3-1206F3A1821F}" presName="parTx" presStyleLbl="revTx" presStyleIdx="1" presStyleCnt="8">
        <dgm:presLayoutVars>
          <dgm:chMax val="0"/>
          <dgm:chPref val="0"/>
        </dgm:presLayoutVars>
      </dgm:prSet>
      <dgm:spPr/>
    </dgm:pt>
    <dgm:pt modelId="{87EE445D-387A-4F23-9723-39872C7755CD}" type="pres">
      <dgm:prSet presAssocID="{A0253CFB-3686-4510-833A-B1031EAC056C}" presName="sibTrans" presStyleCnt="0"/>
      <dgm:spPr/>
    </dgm:pt>
    <dgm:pt modelId="{E31FCC65-2FFD-47D0-ABE6-DE6605FB475B}" type="pres">
      <dgm:prSet presAssocID="{F70F3460-289E-4D78-818D-3FB3894C76AD}" presName="compNode" presStyleCnt="0"/>
      <dgm:spPr/>
    </dgm:pt>
    <dgm:pt modelId="{8FCF502C-8FA1-41B8-B1DA-6AEB2926A8C9}" type="pres">
      <dgm:prSet presAssocID="{F70F3460-289E-4D78-818D-3FB3894C76AD}" presName="bgRect" presStyleLbl="bgShp" presStyleIdx="2" presStyleCnt="8"/>
      <dgm:spPr/>
    </dgm:pt>
    <dgm:pt modelId="{F6F5B206-CBBB-4146-8E7A-3C3F7AE3DC82}" type="pres">
      <dgm:prSet presAssocID="{F70F3460-289E-4D78-818D-3FB3894C76AD}"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00E0851B-BCBF-4EFC-862A-D969EC00E708}" type="pres">
      <dgm:prSet presAssocID="{F70F3460-289E-4D78-818D-3FB3894C76AD}" presName="spaceRect" presStyleCnt="0"/>
      <dgm:spPr/>
    </dgm:pt>
    <dgm:pt modelId="{34D2F01E-FBC1-4BD2-A243-2C279C5D1CFB}" type="pres">
      <dgm:prSet presAssocID="{F70F3460-289E-4D78-818D-3FB3894C76AD}" presName="parTx" presStyleLbl="revTx" presStyleIdx="2" presStyleCnt="8">
        <dgm:presLayoutVars>
          <dgm:chMax val="0"/>
          <dgm:chPref val="0"/>
        </dgm:presLayoutVars>
      </dgm:prSet>
      <dgm:spPr/>
    </dgm:pt>
    <dgm:pt modelId="{CB6AA76E-8B03-42CA-9842-C032D61B5404}" type="pres">
      <dgm:prSet presAssocID="{5B7FF34A-09EF-4172-ADE1-373DEF2112E0}" presName="sibTrans" presStyleCnt="0"/>
      <dgm:spPr/>
    </dgm:pt>
    <dgm:pt modelId="{3BDC8F22-7DDE-41D2-AF0F-7B1B79369CA4}" type="pres">
      <dgm:prSet presAssocID="{C5AA850B-2A20-4E65-B4D3-9D0789869D42}" presName="compNode" presStyleCnt="0"/>
      <dgm:spPr/>
    </dgm:pt>
    <dgm:pt modelId="{CA70CE89-62FC-48BD-8B0C-F0A15B4F35A5}" type="pres">
      <dgm:prSet presAssocID="{C5AA850B-2A20-4E65-B4D3-9D0789869D42}" presName="bgRect" presStyleLbl="bgShp" presStyleIdx="3" presStyleCnt="8"/>
      <dgm:spPr/>
    </dgm:pt>
    <dgm:pt modelId="{CA13888F-F049-44FB-8112-0F12EDEE33C6}" type="pres">
      <dgm:prSet presAssocID="{C5AA850B-2A20-4E65-B4D3-9D0789869D42}"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28948809-49DB-4C14-AA24-9626FBEFD392}" type="pres">
      <dgm:prSet presAssocID="{C5AA850B-2A20-4E65-B4D3-9D0789869D42}" presName="spaceRect" presStyleCnt="0"/>
      <dgm:spPr/>
    </dgm:pt>
    <dgm:pt modelId="{5F7C3A75-ADA3-4519-91C9-066295BC7C16}" type="pres">
      <dgm:prSet presAssocID="{C5AA850B-2A20-4E65-B4D3-9D0789869D42}" presName="parTx" presStyleLbl="revTx" presStyleIdx="3" presStyleCnt="8">
        <dgm:presLayoutVars>
          <dgm:chMax val="0"/>
          <dgm:chPref val="0"/>
        </dgm:presLayoutVars>
      </dgm:prSet>
      <dgm:spPr/>
    </dgm:pt>
    <dgm:pt modelId="{6C095FDE-5C6F-48BF-A687-4045AABBC297}" type="pres">
      <dgm:prSet presAssocID="{986095DB-CA88-4224-806F-4EBC928FCAF6}" presName="sibTrans" presStyleCnt="0"/>
      <dgm:spPr/>
    </dgm:pt>
    <dgm:pt modelId="{2EF064F3-8BDC-4CE6-A72F-6A13C46AF97B}" type="pres">
      <dgm:prSet presAssocID="{03B8B14C-BAB5-4570-A559-E71DD38E7D42}" presName="compNode" presStyleCnt="0"/>
      <dgm:spPr/>
    </dgm:pt>
    <dgm:pt modelId="{FB4AC43E-74F2-4CEC-A210-1CD8D0F8F6F5}" type="pres">
      <dgm:prSet presAssocID="{03B8B14C-BAB5-4570-A559-E71DD38E7D42}" presName="bgRect" presStyleLbl="bgShp" presStyleIdx="4" presStyleCnt="8"/>
      <dgm:spPr/>
    </dgm:pt>
    <dgm:pt modelId="{9EA6217E-EFB8-4E3F-8E61-844AF58753CA}" type="pres">
      <dgm:prSet presAssocID="{03B8B14C-BAB5-4570-A559-E71DD38E7D4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80011664-BB92-4AFA-83FF-815DF0D45862}" type="pres">
      <dgm:prSet presAssocID="{03B8B14C-BAB5-4570-A559-E71DD38E7D42}" presName="spaceRect" presStyleCnt="0"/>
      <dgm:spPr/>
    </dgm:pt>
    <dgm:pt modelId="{C9CF6F91-CB67-4F53-937C-5CE1BD4D1DBA}" type="pres">
      <dgm:prSet presAssocID="{03B8B14C-BAB5-4570-A559-E71DD38E7D42}" presName="parTx" presStyleLbl="revTx" presStyleIdx="4" presStyleCnt="8">
        <dgm:presLayoutVars>
          <dgm:chMax val="0"/>
          <dgm:chPref val="0"/>
        </dgm:presLayoutVars>
      </dgm:prSet>
      <dgm:spPr/>
    </dgm:pt>
    <dgm:pt modelId="{628CF563-B9D2-4F27-8A31-0C168ED21949}" type="pres">
      <dgm:prSet presAssocID="{71EF5D1B-607D-4405-B8B5-F39D44D4288B}" presName="sibTrans" presStyleCnt="0"/>
      <dgm:spPr/>
    </dgm:pt>
    <dgm:pt modelId="{B70C4BC1-014C-4DB9-AF30-2D75E952DFE3}" type="pres">
      <dgm:prSet presAssocID="{DF833EBF-6FDC-449C-B317-CE9406E0F34A}" presName="compNode" presStyleCnt="0"/>
      <dgm:spPr/>
    </dgm:pt>
    <dgm:pt modelId="{B78A2F35-9004-4FA8-A01B-B4D89B67DDCE}" type="pres">
      <dgm:prSet presAssocID="{DF833EBF-6FDC-449C-B317-CE9406E0F34A}" presName="bgRect" presStyleLbl="bgShp" presStyleIdx="5" presStyleCnt="8"/>
      <dgm:spPr/>
    </dgm:pt>
    <dgm:pt modelId="{FA8D2EBC-0926-41CF-9B8B-9142E4B4370A}" type="pres">
      <dgm:prSet presAssocID="{DF833EBF-6FDC-449C-B317-CE9406E0F34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Quotes"/>
        </a:ext>
      </dgm:extLst>
    </dgm:pt>
    <dgm:pt modelId="{9388C261-0DF3-465F-A5A1-FDE696E2D6A5}" type="pres">
      <dgm:prSet presAssocID="{DF833EBF-6FDC-449C-B317-CE9406E0F34A}" presName="spaceRect" presStyleCnt="0"/>
      <dgm:spPr/>
    </dgm:pt>
    <dgm:pt modelId="{71354823-8464-46A3-BAAC-DD1BC3CCE910}" type="pres">
      <dgm:prSet presAssocID="{DF833EBF-6FDC-449C-B317-CE9406E0F34A}" presName="parTx" presStyleLbl="revTx" presStyleIdx="5" presStyleCnt="8">
        <dgm:presLayoutVars>
          <dgm:chMax val="0"/>
          <dgm:chPref val="0"/>
        </dgm:presLayoutVars>
      </dgm:prSet>
      <dgm:spPr/>
    </dgm:pt>
    <dgm:pt modelId="{13EAAACD-AD82-4240-94C8-E145A0737113}" type="pres">
      <dgm:prSet presAssocID="{02121BD4-23C7-404A-8CAA-CD53CB1229B5}" presName="sibTrans" presStyleCnt="0"/>
      <dgm:spPr/>
    </dgm:pt>
    <dgm:pt modelId="{3A4E3819-6511-42F9-901A-1EA1A8E370EA}" type="pres">
      <dgm:prSet presAssocID="{44B5BA60-8680-4C10-8836-4BEDC755396E}" presName="compNode" presStyleCnt="0"/>
      <dgm:spPr/>
    </dgm:pt>
    <dgm:pt modelId="{527B94F4-4A31-42DB-96A7-5489076C34B5}" type="pres">
      <dgm:prSet presAssocID="{44B5BA60-8680-4C10-8836-4BEDC755396E}" presName="bgRect" presStyleLbl="bgShp" presStyleIdx="6" presStyleCnt="8"/>
      <dgm:spPr/>
    </dgm:pt>
    <dgm:pt modelId="{B8303040-2C71-4E57-82CC-D177CED686A6}" type="pres">
      <dgm:prSet presAssocID="{44B5BA60-8680-4C10-8836-4BEDC755396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iploma Roll"/>
        </a:ext>
      </dgm:extLst>
    </dgm:pt>
    <dgm:pt modelId="{D179ED6B-BA00-4430-A8E0-0EC36663A66C}" type="pres">
      <dgm:prSet presAssocID="{44B5BA60-8680-4C10-8836-4BEDC755396E}" presName="spaceRect" presStyleCnt="0"/>
      <dgm:spPr/>
    </dgm:pt>
    <dgm:pt modelId="{060B15D5-6D11-4C19-AC2A-B618616DB612}" type="pres">
      <dgm:prSet presAssocID="{44B5BA60-8680-4C10-8836-4BEDC755396E}" presName="parTx" presStyleLbl="revTx" presStyleIdx="6" presStyleCnt="8">
        <dgm:presLayoutVars>
          <dgm:chMax val="0"/>
          <dgm:chPref val="0"/>
        </dgm:presLayoutVars>
      </dgm:prSet>
      <dgm:spPr/>
    </dgm:pt>
    <dgm:pt modelId="{A6AC6338-D802-4E5E-921E-B9A34DA0DB50}" type="pres">
      <dgm:prSet presAssocID="{AA9958CE-435B-41DB-9B58-B46BA1D53903}" presName="sibTrans" presStyleCnt="0"/>
      <dgm:spPr/>
    </dgm:pt>
    <dgm:pt modelId="{617FEDC3-7B40-49EA-93E7-8562BF7051BD}" type="pres">
      <dgm:prSet presAssocID="{80EEC884-3795-41BA-9834-9D3E104485C3}" presName="compNode" presStyleCnt="0"/>
      <dgm:spPr/>
    </dgm:pt>
    <dgm:pt modelId="{E64162B9-4BD5-4A17-AFB4-90F8EBEE8241}" type="pres">
      <dgm:prSet presAssocID="{80EEC884-3795-41BA-9834-9D3E104485C3}" presName="bgRect" presStyleLbl="bgShp" presStyleIdx="7" presStyleCnt="8"/>
      <dgm:spPr/>
    </dgm:pt>
    <dgm:pt modelId="{2D42CC90-528F-4888-8C3B-A25F8D5716FC}" type="pres">
      <dgm:prSet presAssocID="{80EEC884-3795-41BA-9834-9D3E104485C3}"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Graduation Cap"/>
        </a:ext>
      </dgm:extLst>
    </dgm:pt>
    <dgm:pt modelId="{7F0CF3EF-F2CC-42C4-9151-503CD7C5CAFE}" type="pres">
      <dgm:prSet presAssocID="{80EEC884-3795-41BA-9834-9D3E104485C3}" presName="spaceRect" presStyleCnt="0"/>
      <dgm:spPr/>
    </dgm:pt>
    <dgm:pt modelId="{11972CA4-CC5C-425A-9873-2A734BB290A5}" type="pres">
      <dgm:prSet presAssocID="{80EEC884-3795-41BA-9834-9D3E104485C3}" presName="parTx" presStyleLbl="revTx" presStyleIdx="7" presStyleCnt="8">
        <dgm:presLayoutVars>
          <dgm:chMax val="0"/>
          <dgm:chPref val="0"/>
        </dgm:presLayoutVars>
      </dgm:prSet>
      <dgm:spPr/>
    </dgm:pt>
  </dgm:ptLst>
  <dgm:cxnLst>
    <dgm:cxn modelId="{1791290D-FD14-4EA7-B353-DE359E75934F}" type="presOf" srcId="{03B8B14C-BAB5-4570-A559-E71DD38E7D42}" destId="{C9CF6F91-CB67-4F53-937C-5CE1BD4D1DBA}" srcOrd="0" destOrd="0" presId="urn:microsoft.com/office/officeart/2018/2/layout/IconVerticalSolidList"/>
    <dgm:cxn modelId="{C614CF30-59B1-4B85-8764-3C32D3DF0150}" srcId="{5BE0E5B3-CDEE-47EF-87F9-AAF5EA409D56}" destId="{DF833EBF-6FDC-449C-B317-CE9406E0F34A}" srcOrd="5" destOrd="0" parTransId="{13881E12-9A80-4DFB-9970-B39541374D7A}" sibTransId="{02121BD4-23C7-404A-8CAA-CD53CB1229B5}"/>
    <dgm:cxn modelId="{C37DCF36-B09D-4B2C-821D-8F427085412B}" type="presOf" srcId="{5BE0E5B3-CDEE-47EF-87F9-AAF5EA409D56}" destId="{38E4A4EB-5455-4141-B380-206F0304AA67}" srcOrd="0" destOrd="0" presId="urn:microsoft.com/office/officeart/2018/2/layout/IconVerticalSolidList"/>
    <dgm:cxn modelId="{F8C77D61-4785-46BB-AE08-4FE514860B2C}" type="presOf" srcId="{C5AA850B-2A20-4E65-B4D3-9D0789869D42}" destId="{5F7C3A75-ADA3-4519-91C9-066295BC7C16}" srcOrd="0" destOrd="0" presId="urn:microsoft.com/office/officeart/2018/2/layout/IconVerticalSolidList"/>
    <dgm:cxn modelId="{2B402945-DD30-4A01-8E1D-B58BB5513BCA}" srcId="{5BE0E5B3-CDEE-47EF-87F9-AAF5EA409D56}" destId="{C5AA850B-2A20-4E65-B4D3-9D0789869D42}" srcOrd="3" destOrd="0" parTransId="{7E2CE6F8-1D38-4047-AEE5-F75C048EE3E6}" sibTransId="{986095DB-CA88-4224-806F-4EBC928FCAF6}"/>
    <dgm:cxn modelId="{961AAD68-35B2-4032-AC65-461461CED831}" srcId="{5BE0E5B3-CDEE-47EF-87F9-AAF5EA409D56}" destId="{80EEC884-3795-41BA-9834-9D3E104485C3}" srcOrd="7" destOrd="0" parTransId="{D47F1684-382F-4B20-88DB-3F16D98CB89C}" sibTransId="{37F59E94-4526-4DB6-8202-8C2E5809B2C8}"/>
    <dgm:cxn modelId="{D687A250-185A-4D19-93B6-791A3958C292}" srcId="{5BE0E5B3-CDEE-47EF-87F9-AAF5EA409D56}" destId="{03B8B14C-BAB5-4570-A559-E71DD38E7D42}" srcOrd="4" destOrd="0" parTransId="{FFA9A5F1-897F-492E-8013-D33D60551BC0}" sibTransId="{71EF5D1B-607D-4405-B8B5-F39D44D4288B}"/>
    <dgm:cxn modelId="{5C80C373-7753-4F71-95AE-B9811B6C21BE}" srcId="{5BE0E5B3-CDEE-47EF-87F9-AAF5EA409D56}" destId="{BBAD8004-5D4D-4A83-B5B3-1206F3A1821F}" srcOrd="1" destOrd="0" parTransId="{17B7196E-1E4E-4E2D-BE80-3115E4DD6FEF}" sibTransId="{A0253CFB-3686-4510-833A-B1031EAC056C}"/>
    <dgm:cxn modelId="{6BDF3A76-F158-427B-BF77-404202CF3DA2}" srcId="{5BE0E5B3-CDEE-47EF-87F9-AAF5EA409D56}" destId="{44B5BA60-8680-4C10-8836-4BEDC755396E}" srcOrd="6" destOrd="0" parTransId="{7F2C0DEB-B74C-47A5-844C-288704788446}" sibTransId="{AA9958CE-435B-41DB-9B58-B46BA1D53903}"/>
    <dgm:cxn modelId="{1E644157-26A9-47B8-988A-CDC94A904AD0}" type="presOf" srcId="{BBAD8004-5D4D-4A83-B5B3-1206F3A1821F}" destId="{4951BF13-43E2-46F7-9FDA-812E3449C8F1}" srcOrd="0" destOrd="0" presId="urn:microsoft.com/office/officeart/2018/2/layout/IconVerticalSolidList"/>
    <dgm:cxn modelId="{AAFD097A-6F27-4243-81AB-BFA7FBC2E652}" type="presOf" srcId="{80EEC884-3795-41BA-9834-9D3E104485C3}" destId="{11972CA4-CC5C-425A-9873-2A734BB290A5}" srcOrd="0" destOrd="0" presId="urn:microsoft.com/office/officeart/2018/2/layout/IconVerticalSolidList"/>
    <dgm:cxn modelId="{E487CAA6-9272-4688-B8D4-12BDD08166B7}" type="presOf" srcId="{44B5BA60-8680-4C10-8836-4BEDC755396E}" destId="{060B15D5-6D11-4C19-AC2A-B618616DB612}" srcOrd="0" destOrd="0" presId="urn:microsoft.com/office/officeart/2018/2/layout/IconVerticalSolidList"/>
    <dgm:cxn modelId="{D10B42AA-A6A7-4DC7-B732-D5DC54F11AAC}" type="presOf" srcId="{F70F3460-289E-4D78-818D-3FB3894C76AD}" destId="{34D2F01E-FBC1-4BD2-A243-2C279C5D1CFB}" srcOrd="0" destOrd="0" presId="urn:microsoft.com/office/officeart/2018/2/layout/IconVerticalSolidList"/>
    <dgm:cxn modelId="{EFBE14B6-FEE2-4655-A032-224C078DF317}" srcId="{5BE0E5B3-CDEE-47EF-87F9-AAF5EA409D56}" destId="{5D94B831-C2FB-4D21-951E-37111063FF2A}" srcOrd="0" destOrd="0" parTransId="{27101141-1333-4B09-B6F5-309E670D5D51}" sibTransId="{0B7591BE-BCF9-482D-95B0-966E36D892B2}"/>
    <dgm:cxn modelId="{E424E2DE-D2B5-4130-BF5F-2324AFEFA5A3}" type="presOf" srcId="{5D94B831-C2FB-4D21-951E-37111063FF2A}" destId="{45B9F49F-BC14-4244-BC87-1BAA8C657CFB}" srcOrd="0" destOrd="0" presId="urn:microsoft.com/office/officeart/2018/2/layout/IconVerticalSolidList"/>
    <dgm:cxn modelId="{348D60E6-6796-41A7-BA43-AB8296C2EC13}" srcId="{5BE0E5B3-CDEE-47EF-87F9-AAF5EA409D56}" destId="{F70F3460-289E-4D78-818D-3FB3894C76AD}" srcOrd="2" destOrd="0" parTransId="{5C571F17-0859-4B90-A33C-3D0672E3DD84}" sibTransId="{5B7FF34A-09EF-4172-ADE1-373DEF2112E0}"/>
    <dgm:cxn modelId="{DABB94E9-EADB-4F34-8B72-2082C298D262}" type="presOf" srcId="{DF833EBF-6FDC-449C-B317-CE9406E0F34A}" destId="{71354823-8464-46A3-BAAC-DD1BC3CCE910}" srcOrd="0" destOrd="0" presId="urn:microsoft.com/office/officeart/2018/2/layout/IconVerticalSolidList"/>
    <dgm:cxn modelId="{0961DFF4-DA9F-492C-8359-BA9315479B43}" type="presParOf" srcId="{38E4A4EB-5455-4141-B380-206F0304AA67}" destId="{6157998E-339B-4500-A418-7BD7522F7DD4}" srcOrd="0" destOrd="0" presId="urn:microsoft.com/office/officeart/2018/2/layout/IconVerticalSolidList"/>
    <dgm:cxn modelId="{BFC600F7-83BB-487F-AFED-D8BB3692224A}" type="presParOf" srcId="{6157998E-339B-4500-A418-7BD7522F7DD4}" destId="{11D64494-6391-4C3F-9318-23CBB381BF50}" srcOrd="0" destOrd="0" presId="urn:microsoft.com/office/officeart/2018/2/layout/IconVerticalSolidList"/>
    <dgm:cxn modelId="{2FA76EDA-E56A-4B22-9E06-E649C1E28769}" type="presParOf" srcId="{6157998E-339B-4500-A418-7BD7522F7DD4}" destId="{9EB728FC-694C-46BD-AED7-83B36EC9B00E}" srcOrd="1" destOrd="0" presId="urn:microsoft.com/office/officeart/2018/2/layout/IconVerticalSolidList"/>
    <dgm:cxn modelId="{B78C1126-D732-46C2-9AA2-DB84E9CEE6D2}" type="presParOf" srcId="{6157998E-339B-4500-A418-7BD7522F7DD4}" destId="{BC2BFAC3-29FA-4813-B17C-ADC7DCFCDCF9}" srcOrd="2" destOrd="0" presId="urn:microsoft.com/office/officeart/2018/2/layout/IconVerticalSolidList"/>
    <dgm:cxn modelId="{2579B29F-48DD-4CB8-A487-4ED0D906DD46}" type="presParOf" srcId="{6157998E-339B-4500-A418-7BD7522F7DD4}" destId="{45B9F49F-BC14-4244-BC87-1BAA8C657CFB}" srcOrd="3" destOrd="0" presId="urn:microsoft.com/office/officeart/2018/2/layout/IconVerticalSolidList"/>
    <dgm:cxn modelId="{24B35756-2492-43A5-9F3E-C7E42EE64BE2}" type="presParOf" srcId="{38E4A4EB-5455-4141-B380-206F0304AA67}" destId="{DF1794A2-E09F-42BF-B162-DDE37F7C919C}" srcOrd="1" destOrd="0" presId="urn:microsoft.com/office/officeart/2018/2/layout/IconVerticalSolidList"/>
    <dgm:cxn modelId="{E8560201-566F-4737-9603-E9A140B98A9F}" type="presParOf" srcId="{38E4A4EB-5455-4141-B380-206F0304AA67}" destId="{4C14EF6A-3D32-4704-BE19-1B04FA572626}" srcOrd="2" destOrd="0" presId="urn:microsoft.com/office/officeart/2018/2/layout/IconVerticalSolidList"/>
    <dgm:cxn modelId="{EB5DF9E3-9FDC-429A-A469-3BF658D456DF}" type="presParOf" srcId="{4C14EF6A-3D32-4704-BE19-1B04FA572626}" destId="{94C4AE9B-91F6-4102-BB92-852B7F8F878B}" srcOrd="0" destOrd="0" presId="urn:microsoft.com/office/officeart/2018/2/layout/IconVerticalSolidList"/>
    <dgm:cxn modelId="{54EEF886-86F3-4E4D-BF22-12E4A3CAF6B8}" type="presParOf" srcId="{4C14EF6A-3D32-4704-BE19-1B04FA572626}" destId="{DDA796C2-2BDE-4B4E-B7D5-D1A8C267E78F}" srcOrd="1" destOrd="0" presId="urn:microsoft.com/office/officeart/2018/2/layout/IconVerticalSolidList"/>
    <dgm:cxn modelId="{10877E92-15F6-4F65-ACB2-31C7B2D8D9B8}" type="presParOf" srcId="{4C14EF6A-3D32-4704-BE19-1B04FA572626}" destId="{1714D04C-7666-400C-A9E2-77B0B44F972B}" srcOrd="2" destOrd="0" presId="urn:microsoft.com/office/officeart/2018/2/layout/IconVerticalSolidList"/>
    <dgm:cxn modelId="{9CE04D84-4F90-423C-8846-8EEB2E8F8E43}" type="presParOf" srcId="{4C14EF6A-3D32-4704-BE19-1B04FA572626}" destId="{4951BF13-43E2-46F7-9FDA-812E3449C8F1}" srcOrd="3" destOrd="0" presId="urn:microsoft.com/office/officeart/2018/2/layout/IconVerticalSolidList"/>
    <dgm:cxn modelId="{341A794B-607D-436A-99EB-A46A28C70BBB}" type="presParOf" srcId="{38E4A4EB-5455-4141-B380-206F0304AA67}" destId="{87EE445D-387A-4F23-9723-39872C7755CD}" srcOrd="3" destOrd="0" presId="urn:microsoft.com/office/officeart/2018/2/layout/IconVerticalSolidList"/>
    <dgm:cxn modelId="{1C02EBC3-C703-4137-838E-D219C6A66B46}" type="presParOf" srcId="{38E4A4EB-5455-4141-B380-206F0304AA67}" destId="{E31FCC65-2FFD-47D0-ABE6-DE6605FB475B}" srcOrd="4" destOrd="0" presId="urn:microsoft.com/office/officeart/2018/2/layout/IconVerticalSolidList"/>
    <dgm:cxn modelId="{D877E329-E098-4056-870C-A68FCEF5F892}" type="presParOf" srcId="{E31FCC65-2FFD-47D0-ABE6-DE6605FB475B}" destId="{8FCF502C-8FA1-41B8-B1DA-6AEB2926A8C9}" srcOrd="0" destOrd="0" presId="urn:microsoft.com/office/officeart/2018/2/layout/IconVerticalSolidList"/>
    <dgm:cxn modelId="{77D9B197-46BB-40D3-A593-5CEB6B679AC1}" type="presParOf" srcId="{E31FCC65-2FFD-47D0-ABE6-DE6605FB475B}" destId="{F6F5B206-CBBB-4146-8E7A-3C3F7AE3DC82}" srcOrd="1" destOrd="0" presId="urn:microsoft.com/office/officeart/2018/2/layout/IconVerticalSolidList"/>
    <dgm:cxn modelId="{148C8A39-415B-42E8-9535-7BDAE6873206}" type="presParOf" srcId="{E31FCC65-2FFD-47D0-ABE6-DE6605FB475B}" destId="{00E0851B-BCBF-4EFC-862A-D969EC00E708}" srcOrd="2" destOrd="0" presId="urn:microsoft.com/office/officeart/2018/2/layout/IconVerticalSolidList"/>
    <dgm:cxn modelId="{261F8DDC-96D0-4DDD-95C6-7ECF78511527}" type="presParOf" srcId="{E31FCC65-2FFD-47D0-ABE6-DE6605FB475B}" destId="{34D2F01E-FBC1-4BD2-A243-2C279C5D1CFB}" srcOrd="3" destOrd="0" presId="urn:microsoft.com/office/officeart/2018/2/layout/IconVerticalSolidList"/>
    <dgm:cxn modelId="{FD70E313-8A73-4867-B0D9-DD3AFF205BD6}" type="presParOf" srcId="{38E4A4EB-5455-4141-B380-206F0304AA67}" destId="{CB6AA76E-8B03-42CA-9842-C032D61B5404}" srcOrd="5" destOrd="0" presId="urn:microsoft.com/office/officeart/2018/2/layout/IconVerticalSolidList"/>
    <dgm:cxn modelId="{4EF06001-1CD5-41BD-9DD3-BCD7992A968C}" type="presParOf" srcId="{38E4A4EB-5455-4141-B380-206F0304AA67}" destId="{3BDC8F22-7DDE-41D2-AF0F-7B1B79369CA4}" srcOrd="6" destOrd="0" presId="urn:microsoft.com/office/officeart/2018/2/layout/IconVerticalSolidList"/>
    <dgm:cxn modelId="{760BF888-F746-4A43-BBA4-AB8A850B5929}" type="presParOf" srcId="{3BDC8F22-7DDE-41D2-AF0F-7B1B79369CA4}" destId="{CA70CE89-62FC-48BD-8B0C-F0A15B4F35A5}" srcOrd="0" destOrd="0" presId="urn:microsoft.com/office/officeart/2018/2/layout/IconVerticalSolidList"/>
    <dgm:cxn modelId="{C328D743-CF7C-4637-8512-24AF376507AC}" type="presParOf" srcId="{3BDC8F22-7DDE-41D2-AF0F-7B1B79369CA4}" destId="{CA13888F-F049-44FB-8112-0F12EDEE33C6}" srcOrd="1" destOrd="0" presId="urn:microsoft.com/office/officeart/2018/2/layout/IconVerticalSolidList"/>
    <dgm:cxn modelId="{676462AA-1AC6-4670-96ED-A2420E01E85C}" type="presParOf" srcId="{3BDC8F22-7DDE-41D2-AF0F-7B1B79369CA4}" destId="{28948809-49DB-4C14-AA24-9626FBEFD392}" srcOrd="2" destOrd="0" presId="urn:microsoft.com/office/officeart/2018/2/layout/IconVerticalSolidList"/>
    <dgm:cxn modelId="{9B9F8D16-385A-41D2-91EF-4E915C0A37F1}" type="presParOf" srcId="{3BDC8F22-7DDE-41D2-AF0F-7B1B79369CA4}" destId="{5F7C3A75-ADA3-4519-91C9-066295BC7C16}" srcOrd="3" destOrd="0" presId="urn:microsoft.com/office/officeart/2018/2/layout/IconVerticalSolidList"/>
    <dgm:cxn modelId="{7D21334E-11F0-49FB-A5A3-B85215FC4D38}" type="presParOf" srcId="{38E4A4EB-5455-4141-B380-206F0304AA67}" destId="{6C095FDE-5C6F-48BF-A687-4045AABBC297}" srcOrd="7" destOrd="0" presId="urn:microsoft.com/office/officeart/2018/2/layout/IconVerticalSolidList"/>
    <dgm:cxn modelId="{35473920-3682-412F-BDFD-E730CA44E984}" type="presParOf" srcId="{38E4A4EB-5455-4141-B380-206F0304AA67}" destId="{2EF064F3-8BDC-4CE6-A72F-6A13C46AF97B}" srcOrd="8" destOrd="0" presId="urn:microsoft.com/office/officeart/2018/2/layout/IconVerticalSolidList"/>
    <dgm:cxn modelId="{AA277941-3F54-4DBA-9F7C-ADDA7191ACEB}" type="presParOf" srcId="{2EF064F3-8BDC-4CE6-A72F-6A13C46AF97B}" destId="{FB4AC43E-74F2-4CEC-A210-1CD8D0F8F6F5}" srcOrd="0" destOrd="0" presId="urn:microsoft.com/office/officeart/2018/2/layout/IconVerticalSolidList"/>
    <dgm:cxn modelId="{F5835A48-9E43-48F7-8850-9696007ADCE3}" type="presParOf" srcId="{2EF064F3-8BDC-4CE6-A72F-6A13C46AF97B}" destId="{9EA6217E-EFB8-4E3F-8E61-844AF58753CA}" srcOrd="1" destOrd="0" presId="urn:microsoft.com/office/officeart/2018/2/layout/IconVerticalSolidList"/>
    <dgm:cxn modelId="{82DC298A-E44C-4FDC-8183-9C10AC40C226}" type="presParOf" srcId="{2EF064F3-8BDC-4CE6-A72F-6A13C46AF97B}" destId="{80011664-BB92-4AFA-83FF-815DF0D45862}" srcOrd="2" destOrd="0" presId="urn:microsoft.com/office/officeart/2018/2/layout/IconVerticalSolidList"/>
    <dgm:cxn modelId="{B862C0EC-66A9-4100-B408-96F2FF619051}" type="presParOf" srcId="{2EF064F3-8BDC-4CE6-A72F-6A13C46AF97B}" destId="{C9CF6F91-CB67-4F53-937C-5CE1BD4D1DBA}" srcOrd="3" destOrd="0" presId="urn:microsoft.com/office/officeart/2018/2/layout/IconVerticalSolidList"/>
    <dgm:cxn modelId="{7120B647-1600-45D7-B3AA-D27F993D8B6E}" type="presParOf" srcId="{38E4A4EB-5455-4141-B380-206F0304AA67}" destId="{628CF563-B9D2-4F27-8A31-0C168ED21949}" srcOrd="9" destOrd="0" presId="urn:microsoft.com/office/officeart/2018/2/layout/IconVerticalSolidList"/>
    <dgm:cxn modelId="{FD4292C9-DB5F-42C6-B645-D9D503725FA5}" type="presParOf" srcId="{38E4A4EB-5455-4141-B380-206F0304AA67}" destId="{B70C4BC1-014C-4DB9-AF30-2D75E952DFE3}" srcOrd="10" destOrd="0" presId="urn:microsoft.com/office/officeart/2018/2/layout/IconVerticalSolidList"/>
    <dgm:cxn modelId="{3D126057-ED6E-4F30-9766-19D6E57D8BF3}" type="presParOf" srcId="{B70C4BC1-014C-4DB9-AF30-2D75E952DFE3}" destId="{B78A2F35-9004-4FA8-A01B-B4D89B67DDCE}" srcOrd="0" destOrd="0" presId="urn:microsoft.com/office/officeart/2018/2/layout/IconVerticalSolidList"/>
    <dgm:cxn modelId="{4D236E40-6B88-402A-B269-B7147AE4AB1D}" type="presParOf" srcId="{B70C4BC1-014C-4DB9-AF30-2D75E952DFE3}" destId="{FA8D2EBC-0926-41CF-9B8B-9142E4B4370A}" srcOrd="1" destOrd="0" presId="urn:microsoft.com/office/officeart/2018/2/layout/IconVerticalSolidList"/>
    <dgm:cxn modelId="{4C36FDB4-F4DA-42F4-B440-5D570BECE636}" type="presParOf" srcId="{B70C4BC1-014C-4DB9-AF30-2D75E952DFE3}" destId="{9388C261-0DF3-465F-A5A1-FDE696E2D6A5}" srcOrd="2" destOrd="0" presId="urn:microsoft.com/office/officeart/2018/2/layout/IconVerticalSolidList"/>
    <dgm:cxn modelId="{994A6D28-3FE7-44DC-ADB3-283AFF10735D}" type="presParOf" srcId="{B70C4BC1-014C-4DB9-AF30-2D75E952DFE3}" destId="{71354823-8464-46A3-BAAC-DD1BC3CCE910}" srcOrd="3" destOrd="0" presId="urn:microsoft.com/office/officeart/2018/2/layout/IconVerticalSolidList"/>
    <dgm:cxn modelId="{10F75CD5-C908-4F94-B19F-F8180A5DCDF8}" type="presParOf" srcId="{38E4A4EB-5455-4141-B380-206F0304AA67}" destId="{13EAAACD-AD82-4240-94C8-E145A0737113}" srcOrd="11" destOrd="0" presId="urn:microsoft.com/office/officeart/2018/2/layout/IconVerticalSolidList"/>
    <dgm:cxn modelId="{715F5EC4-891B-49AE-BF92-5E9901DD6FC1}" type="presParOf" srcId="{38E4A4EB-5455-4141-B380-206F0304AA67}" destId="{3A4E3819-6511-42F9-901A-1EA1A8E370EA}" srcOrd="12" destOrd="0" presId="urn:microsoft.com/office/officeart/2018/2/layout/IconVerticalSolidList"/>
    <dgm:cxn modelId="{B8F5436A-A1F6-4F42-A048-D8C47193E1B4}" type="presParOf" srcId="{3A4E3819-6511-42F9-901A-1EA1A8E370EA}" destId="{527B94F4-4A31-42DB-96A7-5489076C34B5}" srcOrd="0" destOrd="0" presId="urn:microsoft.com/office/officeart/2018/2/layout/IconVerticalSolidList"/>
    <dgm:cxn modelId="{A32035FC-3983-4787-8FF2-DEEF39C17AA2}" type="presParOf" srcId="{3A4E3819-6511-42F9-901A-1EA1A8E370EA}" destId="{B8303040-2C71-4E57-82CC-D177CED686A6}" srcOrd="1" destOrd="0" presId="urn:microsoft.com/office/officeart/2018/2/layout/IconVerticalSolidList"/>
    <dgm:cxn modelId="{2EC76076-A0C7-4520-94AE-BA70A4DC239B}" type="presParOf" srcId="{3A4E3819-6511-42F9-901A-1EA1A8E370EA}" destId="{D179ED6B-BA00-4430-A8E0-0EC36663A66C}" srcOrd="2" destOrd="0" presId="urn:microsoft.com/office/officeart/2018/2/layout/IconVerticalSolidList"/>
    <dgm:cxn modelId="{A7D429B0-F30A-48AC-BD56-825D65FA1AEE}" type="presParOf" srcId="{3A4E3819-6511-42F9-901A-1EA1A8E370EA}" destId="{060B15D5-6D11-4C19-AC2A-B618616DB612}" srcOrd="3" destOrd="0" presId="urn:microsoft.com/office/officeart/2018/2/layout/IconVerticalSolidList"/>
    <dgm:cxn modelId="{CACFCFDA-13ED-4F76-9D4E-E630499399B2}" type="presParOf" srcId="{38E4A4EB-5455-4141-B380-206F0304AA67}" destId="{A6AC6338-D802-4E5E-921E-B9A34DA0DB50}" srcOrd="13" destOrd="0" presId="urn:microsoft.com/office/officeart/2018/2/layout/IconVerticalSolidList"/>
    <dgm:cxn modelId="{6F7D81C7-15DE-4E7B-A1FE-FAAD4EDC319F}" type="presParOf" srcId="{38E4A4EB-5455-4141-B380-206F0304AA67}" destId="{617FEDC3-7B40-49EA-93E7-8562BF7051BD}" srcOrd="14" destOrd="0" presId="urn:microsoft.com/office/officeart/2018/2/layout/IconVerticalSolidList"/>
    <dgm:cxn modelId="{3CACC0DD-ED2C-42AB-AE7B-8FFDBF54D79E}" type="presParOf" srcId="{617FEDC3-7B40-49EA-93E7-8562BF7051BD}" destId="{E64162B9-4BD5-4A17-AFB4-90F8EBEE8241}" srcOrd="0" destOrd="0" presId="urn:microsoft.com/office/officeart/2018/2/layout/IconVerticalSolidList"/>
    <dgm:cxn modelId="{8BAAC186-1C26-45DE-95E9-0F530FEE6530}" type="presParOf" srcId="{617FEDC3-7B40-49EA-93E7-8562BF7051BD}" destId="{2D42CC90-528F-4888-8C3B-A25F8D5716FC}" srcOrd="1" destOrd="0" presId="urn:microsoft.com/office/officeart/2018/2/layout/IconVerticalSolidList"/>
    <dgm:cxn modelId="{6DD3CCD9-35FE-4630-AA4B-92371F41F60F}" type="presParOf" srcId="{617FEDC3-7B40-49EA-93E7-8562BF7051BD}" destId="{7F0CF3EF-F2CC-42C4-9151-503CD7C5CAFE}" srcOrd="2" destOrd="0" presId="urn:microsoft.com/office/officeart/2018/2/layout/IconVerticalSolidList"/>
    <dgm:cxn modelId="{F0A5D12C-A1C7-4F18-B819-856A40F5399A}" type="presParOf" srcId="{617FEDC3-7B40-49EA-93E7-8562BF7051BD}" destId="{11972CA4-CC5C-425A-9873-2A734BB290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FDFCE0-78E9-4E71-9F13-A85967E074BD}">
      <dsp:nvSpPr>
        <dsp:cNvPr id="0" name=""/>
        <dsp:cNvSpPr/>
      </dsp:nvSpPr>
      <dsp:spPr>
        <a:xfrm>
          <a:off x="2321950" y="442172"/>
          <a:ext cx="340469" cy="91440"/>
        </a:xfrm>
        <a:custGeom>
          <a:avLst/>
          <a:gdLst/>
          <a:ahLst/>
          <a:cxnLst/>
          <a:rect l="0" t="0" r="0" b="0"/>
          <a:pathLst>
            <a:path>
              <a:moveTo>
                <a:pt x="0" y="45720"/>
              </a:moveTo>
              <a:lnTo>
                <a:pt x="34046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486035"/>
        <a:ext cx="18553" cy="3714"/>
      </dsp:txXfrm>
    </dsp:sp>
    <dsp:sp modelId="{E9B77F7C-5D64-41F0-A804-1D57AAFCEF1A}">
      <dsp:nvSpPr>
        <dsp:cNvPr id="0" name=""/>
        <dsp:cNvSpPr/>
      </dsp:nvSpPr>
      <dsp:spPr>
        <a:xfrm>
          <a:off x="710403" y="3888"/>
          <a:ext cx="1613347" cy="96800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b="1" kern="1200"/>
            <a:t>Job Analysis:</a:t>
          </a:r>
          <a:endParaRPr lang="en-US" sz="1200" kern="1200"/>
        </a:p>
      </dsp:txBody>
      <dsp:txXfrm>
        <a:off x="710403" y="3888"/>
        <a:ext cx="1613347" cy="968008"/>
      </dsp:txXfrm>
    </dsp:sp>
    <dsp:sp modelId="{1AF6E01C-3B29-4F83-A9A1-F78F1766CEFA}">
      <dsp:nvSpPr>
        <dsp:cNvPr id="0" name=""/>
        <dsp:cNvSpPr/>
      </dsp:nvSpPr>
      <dsp:spPr>
        <a:xfrm>
          <a:off x="4306367" y="442172"/>
          <a:ext cx="340469" cy="91440"/>
        </a:xfrm>
        <a:custGeom>
          <a:avLst/>
          <a:gdLst/>
          <a:ahLst/>
          <a:cxnLst/>
          <a:rect l="0" t="0" r="0" b="0"/>
          <a:pathLst>
            <a:path>
              <a:moveTo>
                <a:pt x="0" y="45720"/>
              </a:moveTo>
              <a:lnTo>
                <a:pt x="340469"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7325" y="486035"/>
        <a:ext cx="18553" cy="3714"/>
      </dsp:txXfrm>
    </dsp:sp>
    <dsp:sp modelId="{EA715C95-B5FE-4CD2-8B17-065E82859801}">
      <dsp:nvSpPr>
        <dsp:cNvPr id="0" name=""/>
        <dsp:cNvSpPr/>
      </dsp:nvSpPr>
      <dsp:spPr>
        <a:xfrm>
          <a:off x="2694820" y="3888"/>
          <a:ext cx="1613347" cy="968008"/>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Identify the tasks and responsibilities the team member will handle.</a:t>
          </a:r>
        </a:p>
      </dsp:txBody>
      <dsp:txXfrm>
        <a:off x="2694820" y="3888"/>
        <a:ext cx="1613347" cy="968008"/>
      </dsp:txXfrm>
    </dsp:sp>
    <dsp:sp modelId="{B9B64241-08AD-491C-BA1B-CFE1CCC9BB98}">
      <dsp:nvSpPr>
        <dsp:cNvPr id="0" name=""/>
        <dsp:cNvSpPr/>
      </dsp:nvSpPr>
      <dsp:spPr>
        <a:xfrm>
          <a:off x="6290783" y="442172"/>
          <a:ext cx="340469" cy="91440"/>
        </a:xfrm>
        <a:custGeom>
          <a:avLst/>
          <a:gdLst/>
          <a:ahLst/>
          <a:cxnLst/>
          <a:rect l="0" t="0" r="0" b="0"/>
          <a:pathLst>
            <a:path>
              <a:moveTo>
                <a:pt x="0" y="45720"/>
              </a:moveTo>
              <a:lnTo>
                <a:pt x="340469"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1742" y="486035"/>
        <a:ext cx="18553" cy="3714"/>
      </dsp:txXfrm>
    </dsp:sp>
    <dsp:sp modelId="{24AA93D2-9404-4231-9AAD-CA033CC384EB}">
      <dsp:nvSpPr>
        <dsp:cNvPr id="0" name=""/>
        <dsp:cNvSpPr/>
      </dsp:nvSpPr>
      <dsp:spPr>
        <a:xfrm>
          <a:off x="4679236" y="3888"/>
          <a:ext cx="1613347" cy="968008"/>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Determine the skills, qualifications and experience required for the role.</a:t>
          </a:r>
        </a:p>
      </dsp:txBody>
      <dsp:txXfrm>
        <a:off x="4679236" y="3888"/>
        <a:ext cx="1613347" cy="968008"/>
      </dsp:txXfrm>
    </dsp:sp>
    <dsp:sp modelId="{0CF34024-4E08-49EA-8C62-4BD7C8D40ACB}">
      <dsp:nvSpPr>
        <dsp:cNvPr id="0" name=""/>
        <dsp:cNvSpPr/>
      </dsp:nvSpPr>
      <dsp:spPr>
        <a:xfrm>
          <a:off x="1517076" y="970096"/>
          <a:ext cx="5953250" cy="340469"/>
        </a:xfrm>
        <a:custGeom>
          <a:avLst/>
          <a:gdLst/>
          <a:ahLst/>
          <a:cxnLst/>
          <a:rect l="0" t="0" r="0" b="0"/>
          <a:pathLst>
            <a:path>
              <a:moveTo>
                <a:pt x="5953250" y="0"/>
              </a:moveTo>
              <a:lnTo>
                <a:pt x="5953250" y="187334"/>
              </a:lnTo>
              <a:lnTo>
                <a:pt x="0" y="187334"/>
              </a:lnTo>
              <a:lnTo>
                <a:pt x="0" y="340469"/>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4581" y="1138474"/>
        <a:ext cx="298240" cy="3714"/>
      </dsp:txXfrm>
    </dsp:sp>
    <dsp:sp modelId="{D0079FDB-3216-4510-9551-BC6D125367E6}">
      <dsp:nvSpPr>
        <dsp:cNvPr id="0" name=""/>
        <dsp:cNvSpPr/>
      </dsp:nvSpPr>
      <dsp:spPr>
        <a:xfrm>
          <a:off x="6663653" y="3888"/>
          <a:ext cx="1613347" cy="96800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Understand how the role contributes to the stores and company's success.</a:t>
          </a:r>
        </a:p>
      </dsp:txBody>
      <dsp:txXfrm>
        <a:off x="6663653" y="3888"/>
        <a:ext cx="1613347" cy="968008"/>
      </dsp:txXfrm>
    </dsp:sp>
    <dsp:sp modelId="{E38B6312-D9DF-4EFB-833C-F22BEEED433B}">
      <dsp:nvSpPr>
        <dsp:cNvPr id="0" name=""/>
        <dsp:cNvSpPr/>
      </dsp:nvSpPr>
      <dsp:spPr>
        <a:xfrm>
          <a:off x="2321950" y="1781250"/>
          <a:ext cx="340469" cy="91440"/>
        </a:xfrm>
        <a:custGeom>
          <a:avLst/>
          <a:gdLst/>
          <a:ahLst/>
          <a:cxnLst/>
          <a:rect l="0" t="0" r="0" b="0"/>
          <a:pathLst>
            <a:path>
              <a:moveTo>
                <a:pt x="0" y="45720"/>
              </a:moveTo>
              <a:lnTo>
                <a:pt x="340469"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1825113"/>
        <a:ext cx="18553" cy="3714"/>
      </dsp:txXfrm>
    </dsp:sp>
    <dsp:sp modelId="{D37DD889-FACA-4151-8B14-4252BDC3B963}">
      <dsp:nvSpPr>
        <dsp:cNvPr id="0" name=""/>
        <dsp:cNvSpPr/>
      </dsp:nvSpPr>
      <dsp:spPr>
        <a:xfrm>
          <a:off x="710403" y="1342966"/>
          <a:ext cx="1613347" cy="968008"/>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b="1" kern="1200"/>
            <a:t>2. Job Description:</a:t>
          </a:r>
          <a:endParaRPr lang="en-US" sz="1200" kern="1200"/>
        </a:p>
      </dsp:txBody>
      <dsp:txXfrm>
        <a:off x="710403" y="1342966"/>
        <a:ext cx="1613347" cy="968008"/>
      </dsp:txXfrm>
    </dsp:sp>
    <dsp:sp modelId="{B2284D88-FAD9-4DC8-ACBA-9771953BC451}">
      <dsp:nvSpPr>
        <dsp:cNvPr id="0" name=""/>
        <dsp:cNvSpPr/>
      </dsp:nvSpPr>
      <dsp:spPr>
        <a:xfrm>
          <a:off x="4306367" y="1781250"/>
          <a:ext cx="340469" cy="91440"/>
        </a:xfrm>
        <a:custGeom>
          <a:avLst/>
          <a:gdLst/>
          <a:ahLst/>
          <a:cxnLst/>
          <a:rect l="0" t="0" r="0" b="0"/>
          <a:pathLst>
            <a:path>
              <a:moveTo>
                <a:pt x="0" y="45720"/>
              </a:moveTo>
              <a:lnTo>
                <a:pt x="34046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7325" y="1825113"/>
        <a:ext cx="18553" cy="3714"/>
      </dsp:txXfrm>
    </dsp:sp>
    <dsp:sp modelId="{0E5B6D71-823C-4892-8A04-869C0EC07AFB}">
      <dsp:nvSpPr>
        <dsp:cNvPr id="0" name=""/>
        <dsp:cNvSpPr/>
      </dsp:nvSpPr>
      <dsp:spPr>
        <a:xfrm>
          <a:off x="2694820" y="1342966"/>
          <a:ext cx="1613347" cy="968008"/>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A clear outline of the role, including job title, main duties and responsibilities.</a:t>
          </a:r>
        </a:p>
      </dsp:txBody>
      <dsp:txXfrm>
        <a:off x="2694820" y="1342966"/>
        <a:ext cx="1613347" cy="968008"/>
      </dsp:txXfrm>
    </dsp:sp>
    <dsp:sp modelId="{DFE2B2C3-8722-4DA5-9A6F-4219292A140B}">
      <dsp:nvSpPr>
        <dsp:cNvPr id="0" name=""/>
        <dsp:cNvSpPr/>
      </dsp:nvSpPr>
      <dsp:spPr>
        <a:xfrm>
          <a:off x="6290783" y="1781250"/>
          <a:ext cx="340469" cy="91440"/>
        </a:xfrm>
        <a:custGeom>
          <a:avLst/>
          <a:gdLst/>
          <a:ahLst/>
          <a:cxnLst/>
          <a:rect l="0" t="0" r="0" b="0"/>
          <a:pathLst>
            <a:path>
              <a:moveTo>
                <a:pt x="0" y="45720"/>
              </a:moveTo>
              <a:lnTo>
                <a:pt x="340469"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451742" y="1825113"/>
        <a:ext cx="18553" cy="3714"/>
      </dsp:txXfrm>
    </dsp:sp>
    <dsp:sp modelId="{990F9B56-6722-4A93-B328-EC6831BC3CA9}">
      <dsp:nvSpPr>
        <dsp:cNvPr id="0" name=""/>
        <dsp:cNvSpPr/>
      </dsp:nvSpPr>
      <dsp:spPr>
        <a:xfrm>
          <a:off x="4679236" y="1342966"/>
          <a:ext cx="1613347" cy="968008"/>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Example: Assist customers, restock shelves, keep the store clean and support the team.</a:t>
          </a:r>
        </a:p>
      </dsp:txBody>
      <dsp:txXfrm>
        <a:off x="4679236" y="1342966"/>
        <a:ext cx="1613347" cy="968008"/>
      </dsp:txXfrm>
    </dsp:sp>
    <dsp:sp modelId="{45AAFFC9-B34C-445D-953F-4ADF11B97888}">
      <dsp:nvSpPr>
        <dsp:cNvPr id="0" name=""/>
        <dsp:cNvSpPr/>
      </dsp:nvSpPr>
      <dsp:spPr>
        <a:xfrm>
          <a:off x="1517076" y="2309174"/>
          <a:ext cx="5953250" cy="340469"/>
        </a:xfrm>
        <a:custGeom>
          <a:avLst/>
          <a:gdLst/>
          <a:ahLst/>
          <a:cxnLst/>
          <a:rect l="0" t="0" r="0" b="0"/>
          <a:pathLst>
            <a:path>
              <a:moveTo>
                <a:pt x="5953250" y="0"/>
              </a:moveTo>
              <a:lnTo>
                <a:pt x="5953250" y="187334"/>
              </a:lnTo>
              <a:lnTo>
                <a:pt x="0" y="187334"/>
              </a:lnTo>
              <a:lnTo>
                <a:pt x="0" y="340469"/>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44581" y="2477552"/>
        <a:ext cx="298240" cy="3714"/>
      </dsp:txXfrm>
    </dsp:sp>
    <dsp:sp modelId="{A3967B3E-428D-4EFA-A518-82A0D5A9CDB8}">
      <dsp:nvSpPr>
        <dsp:cNvPr id="0" name=""/>
        <dsp:cNvSpPr/>
      </dsp:nvSpPr>
      <dsp:spPr>
        <a:xfrm>
          <a:off x="6663653" y="1342966"/>
          <a:ext cx="1613347" cy="968008"/>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It helps both the employer and applicant understand what the job involves.</a:t>
          </a:r>
        </a:p>
      </dsp:txBody>
      <dsp:txXfrm>
        <a:off x="6663653" y="1342966"/>
        <a:ext cx="1613347" cy="968008"/>
      </dsp:txXfrm>
    </dsp:sp>
    <dsp:sp modelId="{EF9573C2-3BBE-4993-A381-C1B658FAB09D}">
      <dsp:nvSpPr>
        <dsp:cNvPr id="0" name=""/>
        <dsp:cNvSpPr/>
      </dsp:nvSpPr>
      <dsp:spPr>
        <a:xfrm>
          <a:off x="2321950" y="3120328"/>
          <a:ext cx="340469" cy="91440"/>
        </a:xfrm>
        <a:custGeom>
          <a:avLst/>
          <a:gdLst/>
          <a:ahLst/>
          <a:cxnLst/>
          <a:rect l="0" t="0" r="0" b="0"/>
          <a:pathLst>
            <a:path>
              <a:moveTo>
                <a:pt x="0" y="45720"/>
              </a:moveTo>
              <a:lnTo>
                <a:pt x="340469"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82908" y="3164191"/>
        <a:ext cx="18553" cy="3714"/>
      </dsp:txXfrm>
    </dsp:sp>
    <dsp:sp modelId="{74FE5B09-0BAE-401E-B4E4-01749D495BF3}">
      <dsp:nvSpPr>
        <dsp:cNvPr id="0" name=""/>
        <dsp:cNvSpPr/>
      </dsp:nvSpPr>
      <dsp:spPr>
        <a:xfrm>
          <a:off x="710403" y="2682044"/>
          <a:ext cx="1613347" cy="96800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3</a:t>
          </a:r>
          <a:r>
            <a:rPr lang="en-US" sz="1200" b="1" kern="1200"/>
            <a:t>. Person Specification:</a:t>
          </a:r>
          <a:endParaRPr lang="en-US" sz="1200" kern="1200"/>
        </a:p>
      </dsp:txBody>
      <dsp:txXfrm>
        <a:off x="710403" y="2682044"/>
        <a:ext cx="1613347" cy="968008"/>
      </dsp:txXfrm>
    </dsp:sp>
    <dsp:sp modelId="{6B583772-F136-4B88-83E7-1AE4787693D7}">
      <dsp:nvSpPr>
        <dsp:cNvPr id="0" name=""/>
        <dsp:cNvSpPr/>
      </dsp:nvSpPr>
      <dsp:spPr>
        <a:xfrm>
          <a:off x="2694820" y="2682044"/>
          <a:ext cx="1613347" cy="968008"/>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9055" tIns="82983" rIns="79055" bIns="82983" numCol="1" spcCol="1270" anchor="ctr" anchorCtr="0">
          <a:noAutofit/>
        </a:bodyPr>
        <a:lstStyle/>
        <a:p>
          <a:pPr marL="0" lvl="0" indent="0" algn="ctr" defTabSz="533400">
            <a:lnSpc>
              <a:spcPct val="90000"/>
            </a:lnSpc>
            <a:spcBef>
              <a:spcPct val="0"/>
            </a:spcBef>
            <a:spcAft>
              <a:spcPct val="35000"/>
            </a:spcAft>
            <a:buNone/>
          </a:pPr>
          <a:r>
            <a:rPr lang="en-US" sz="1200" kern="1200"/>
            <a:t>Describes the ideal candidates' qualities and skills. Includes attributes like good communication, a friendly nature, team spirit and previous retail experience if possible.</a:t>
          </a:r>
        </a:p>
      </dsp:txBody>
      <dsp:txXfrm>
        <a:off x="2694820" y="2682044"/>
        <a:ext cx="1613347" cy="9680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349CB-CB15-4372-AD56-595FD39EA3AB}">
      <dsp:nvSpPr>
        <dsp:cNvPr id="0" name=""/>
        <dsp:cNvSpPr/>
      </dsp:nvSpPr>
      <dsp:spPr>
        <a:xfrm>
          <a:off x="0" y="639"/>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84DD4A-C819-4EF0-AB9A-7B916190A730}">
      <dsp:nvSpPr>
        <dsp:cNvPr id="0" name=""/>
        <dsp:cNvSpPr/>
      </dsp:nvSpPr>
      <dsp:spPr>
        <a:xfrm>
          <a:off x="452804" y="337436"/>
          <a:ext cx="823280" cy="8232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502A2-3992-47FA-B8D5-8B48CCC70A3D}">
      <dsp:nvSpPr>
        <dsp:cNvPr id="0" name=""/>
        <dsp:cNvSpPr/>
      </dsp:nvSpPr>
      <dsp:spPr>
        <a:xfrm>
          <a:off x="1728889" y="639"/>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Overall working at H&amp;M is a great oppurtunity because it allows the individuals to learn new skills, grow professionally and gain valuable experience in retail. </a:t>
          </a:r>
        </a:p>
      </dsp:txBody>
      <dsp:txXfrm>
        <a:off x="1728889" y="639"/>
        <a:ext cx="8786710" cy="1496873"/>
      </dsp:txXfrm>
    </dsp:sp>
    <dsp:sp modelId="{DC37576B-3D1D-409A-BDB2-0A3D3EF00732}">
      <dsp:nvSpPr>
        <dsp:cNvPr id="0" name=""/>
        <dsp:cNvSpPr/>
      </dsp:nvSpPr>
      <dsp:spPr>
        <a:xfrm>
          <a:off x="0" y="1871732"/>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9B371-A47A-452B-AFB6-687B03E532EE}">
      <dsp:nvSpPr>
        <dsp:cNvPr id="0" name=""/>
        <dsp:cNvSpPr/>
      </dsp:nvSpPr>
      <dsp:spPr>
        <a:xfrm>
          <a:off x="452804" y="2208528"/>
          <a:ext cx="823280" cy="8232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133460-9C5D-4B29-A320-2C2031E8FCCC}">
      <dsp:nvSpPr>
        <dsp:cNvPr id="0" name=""/>
        <dsp:cNvSpPr/>
      </dsp:nvSpPr>
      <dsp:spPr>
        <a:xfrm>
          <a:off x="1728889" y="1871732"/>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H&amp;M offers various development programs and training opportunities that help employees build leadership and management skills. These programs prepare staff for more advanced roles and give them the confidence needed to succeed.</a:t>
          </a:r>
        </a:p>
      </dsp:txBody>
      <dsp:txXfrm>
        <a:off x="1728889" y="1871732"/>
        <a:ext cx="8786710" cy="1496873"/>
      </dsp:txXfrm>
    </dsp:sp>
    <dsp:sp modelId="{0B878037-5823-40B6-8DFC-EF3E2929EFD7}">
      <dsp:nvSpPr>
        <dsp:cNvPr id="0" name=""/>
        <dsp:cNvSpPr/>
      </dsp:nvSpPr>
      <dsp:spPr>
        <a:xfrm>
          <a:off x="0" y="3742824"/>
          <a:ext cx="10515600" cy="149687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10DF8-3BF7-42EA-811F-16709097B6A1}">
      <dsp:nvSpPr>
        <dsp:cNvPr id="0" name=""/>
        <dsp:cNvSpPr/>
      </dsp:nvSpPr>
      <dsp:spPr>
        <a:xfrm>
          <a:off x="452804" y="4079621"/>
          <a:ext cx="823280" cy="8232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8F6DA9-E259-4576-ADB5-EA895114994B}">
      <dsp:nvSpPr>
        <dsp:cNvPr id="0" name=""/>
        <dsp:cNvSpPr/>
      </dsp:nvSpPr>
      <dsp:spPr>
        <a:xfrm>
          <a:off x="1728889" y="3742824"/>
          <a:ext cx="8786710" cy="14968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419" tIns="158419" rIns="158419" bIns="158419" numCol="1" spcCol="1270" anchor="ctr" anchorCtr="0">
          <a:noAutofit/>
        </a:bodyPr>
        <a:lstStyle/>
        <a:p>
          <a:pPr marL="0" lvl="0" indent="0" algn="l" defTabSz="844550">
            <a:lnSpc>
              <a:spcPct val="100000"/>
            </a:lnSpc>
            <a:spcBef>
              <a:spcPct val="0"/>
            </a:spcBef>
            <a:spcAft>
              <a:spcPct val="35000"/>
            </a:spcAft>
            <a:buNone/>
          </a:pPr>
          <a:r>
            <a:rPr lang="en-US" sz="1900" kern="1200"/>
            <a:t>Overall, with commitment and continuous learning, a sales assistant at H&amp;M can develop their skills and climb the career ladder to higher positions within the company. </a:t>
          </a:r>
        </a:p>
      </dsp:txBody>
      <dsp:txXfrm>
        <a:off x="1728889" y="3742824"/>
        <a:ext cx="8786710" cy="1496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64494-6391-4C3F-9318-23CBB381BF50}">
      <dsp:nvSpPr>
        <dsp:cNvPr id="0" name=""/>
        <dsp:cNvSpPr/>
      </dsp:nvSpPr>
      <dsp:spPr>
        <a:xfrm>
          <a:off x="0" y="2305"/>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728FC-694C-46BD-AED7-83B36EC9B00E}">
      <dsp:nvSpPr>
        <dsp:cNvPr id="0" name=""/>
        <dsp:cNvSpPr/>
      </dsp:nvSpPr>
      <dsp:spPr>
        <a:xfrm>
          <a:off x="83242" y="64221"/>
          <a:ext cx="151498" cy="1513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B9F49F-BC14-4244-BC87-1BAA8C657CFB}">
      <dsp:nvSpPr>
        <dsp:cNvPr id="0" name=""/>
        <dsp:cNvSpPr/>
      </dsp:nvSpPr>
      <dsp:spPr>
        <a:xfrm>
          <a:off x="317983" y="2305"/>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Armstrong, M., 2020. Armstrong's Handbook of Human Resource Management Practice. 15th ed. London: Kogan Page. </a:t>
          </a:r>
        </a:p>
      </dsp:txBody>
      <dsp:txXfrm>
        <a:off x="317983" y="2305"/>
        <a:ext cx="8535707" cy="386975"/>
      </dsp:txXfrm>
    </dsp:sp>
    <dsp:sp modelId="{94C4AE9B-91F6-4102-BB92-852B7F8F878B}">
      <dsp:nvSpPr>
        <dsp:cNvPr id="0" name=""/>
        <dsp:cNvSpPr/>
      </dsp:nvSpPr>
      <dsp:spPr>
        <a:xfrm>
          <a:off x="0" y="486024"/>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796C2-2BDE-4B4E-B7D5-D1A8C267E78F}">
      <dsp:nvSpPr>
        <dsp:cNvPr id="0" name=""/>
        <dsp:cNvSpPr/>
      </dsp:nvSpPr>
      <dsp:spPr>
        <a:xfrm>
          <a:off x="83242" y="547940"/>
          <a:ext cx="151498" cy="1513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51BF13-43E2-46F7-9FDA-812E3449C8F1}">
      <dsp:nvSpPr>
        <dsp:cNvPr id="0" name=""/>
        <dsp:cNvSpPr/>
      </dsp:nvSpPr>
      <dsp:spPr>
        <a:xfrm>
          <a:off x="317983" y="486024"/>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Dessler, G., 2020. Human Resource Management. 15th ed. Pearson. </a:t>
          </a:r>
        </a:p>
      </dsp:txBody>
      <dsp:txXfrm>
        <a:off x="317983" y="486024"/>
        <a:ext cx="8535707" cy="386975"/>
      </dsp:txXfrm>
    </dsp:sp>
    <dsp:sp modelId="{8FCF502C-8FA1-41B8-B1DA-6AEB2926A8C9}">
      <dsp:nvSpPr>
        <dsp:cNvPr id="0" name=""/>
        <dsp:cNvSpPr/>
      </dsp:nvSpPr>
      <dsp:spPr>
        <a:xfrm>
          <a:off x="0" y="969744"/>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F5B206-CBBB-4146-8E7A-3C3F7AE3DC82}">
      <dsp:nvSpPr>
        <dsp:cNvPr id="0" name=""/>
        <dsp:cNvSpPr/>
      </dsp:nvSpPr>
      <dsp:spPr>
        <a:xfrm>
          <a:off x="83242" y="1031660"/>
          <a:ext cx="151498" cy="1513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D2F01E-FBC1-4BD2-A243-2C279C5D1CFB}">
      <dsp:nvSpPr>
        <dsp:cNvPr id="0" name=""/>
        <dsp:cNvSpPr/>
      </dsp:nvSpPr>
      <dsp:spPr>
        <a:xfrm>
          <a:off x="317983" y="969744"/>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Noe, R. A., 2017. Employee Training and Development. 7th ed. New York: McGraw-Hill Education. </a:t>
          </a:r>
        </a:p>
      </dsp:txBody>
      <dsp:txXfrm>
        <a:off x="317983" y="969744"/>
        <a:ext cx="8535707" cy="386975"/>
      </dsp:txXfrm>
    </dsp:sp>
    <dsp:sp modelId="{CA70CE89-62FC-48BD-8B0C-F0A15B4F35A5}">
      <dsp:nvSpPr>
        <dsp:cNvPr id="0" name=""/>
        <dsp:cNvSpPr/>
      </dsp:nvSpPr>
      <dsp:spPr>
        <a:xfrm>
          <a:off x="0" y="1453463"/>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888F-F049-44FB-8112-0F12EDEE33C6}">
      <dsp:nvSpPr>
        <dsp:cNvPr id="0" name=""/>
        <dsp:cNvSpPr/>
      </dsp:nvSpPr>
      <dsp:spPr>
        <a:xfrm>
          <a:off x="83242" y="1515379"/>
          <a:ext cx="151498" cy="1513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C3A75-ADA3-4519-91C9-066295BC7C16}">
      <dsp:nvSpPr>
        <dsp:cNvPr id="0" name=""/>
        <dsp:cNvSpPr/>
      </dsp:nvSpPr>
      <dsp:spPr>
        <a:xfrm>
          <a:off x="317983" y="1453463"/>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Skinner, B. F., 1953. Science and Human Behavior. New York: Macmillan. </a:t>
          </a:r>
        </a:p>
      </dsp:txBody>
      <dsp:txXfrm>
        <a:off x="317983" y="1453463"/>
        <a:ext cx="8535707" cy="386975"/>
      </dsp:txXfrm>
    </dsp:sp>
    <dsp:sp modelId="{FB4AC43E-74F2-4CEC-A210-1CD8D0F8F6F5}">
      <dsp:nvSpPr>
        <dsp:cNvPr id="0" name=""/>
        <dsp:cNvSpPr/>
      </dsp:nvSpPr>
      <dsp:spPr>
        <a:xfrm>
          <a:off x="0" y="1937182"/>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A6217E-EFB8-4E3F-8E61-844AF58753CA}">
      <dsp:nvSpPr>
        <dsp:cNvPr id="0" name=""/>
        <dsp:cNvSpPr/>
      </dsp:nvSpPr>
      <dsp:spPr>
        <a:xfrm>
          <a:off x="83242" y="1999099"/>
          <a:ext cx="151498" cy="1513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CF6F91-CB67-4F53-937C-5CE1BD4D1DBA}">
      <dsp:nvSpPr>
        <dsp:cNvPr id="0" name=""/>
        <dsp:cNvSpPr/>
      </dsp:nvSpPr>
      <dsp:spPr>
        <a:xfrm>
          <a:off x="317983" y="1937182"/>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Kolb, D. A., 1984. Experiential Learning: Experience as the Source of Learning and Development. Englewood Cliffs: Prentice-Hall. </a:t>
          </a:r>
        </a:p>
      </dsp:txBody>
      <dsp:txXfrm>
        <a:off x="317983" y="1937182"/>
        <a:ext cx="8535707" cy="386975"/>
      </dsp:txXfrm>
    </dsp:sp>
    <dsp:sp modelId="{B78A2F35-9004-4FA8-A01B-B4D89B67DDCE}">
      <dsp:nvSpPr>
        <dsp:cNvPr id="0" name=""/>
        <dsp:cNvSpPr/>
      </dsp:nvSpPr>
      <dsp:spPr>
        <a:xfrm>
          <a:off x="0" y="2420902"/>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D2EBC-0926-41CF-9B8B-9142E4B4370A}">
      <dsp:nvSpPr>
        <dsp:cNvPr id="0" name=""/>
        <dsp:cNvSpPr/>
      </dsp:nvSpPr>
      <dsp:spPr>
        <a:xfrm>
          <a:off x="83242" y="2482818"/>
          <a:ext cx="151498" cy="1513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54823-8464-46A3-BAAC-DD1BC3CCE910}">
      <dsp:nvSpPr>
        <dsp:cNvPr id="0" name=""/>
        <dsp:cNvSpPr/>
      </dsp:nvSpPr>
      <dsp:spPr>
        <a:xfrm>
          <a:off x="317983" y="2420902"/>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Merriam, S.B. and Caffarella, R.S., 1991. Learning in Adulthood: A Comprehensive Guide. San Francisco: Jossey-Bass. </a:t>
          </a:r>
        </a:p>
      </dsp:txBody>
      <dsp:txXfrm>
        <a:off x="317983" y="2420902"/>
        <a:ext cx="8535707" cy="386975"/>
      </dsp:txXfrm>
    </dsp:sp>
    <dsp:sp modelId="{527B94F4-4A31-42DB-96A7-5489076C34B5}">
      <dsp:nvSpPr>
        <dsp:cNvPr id="0" name=""/>
        <dsp:cNvSpPr/>
      </dsp:nvSpPr>
      <dsp:spPr>
        <a:xfrm>
          <a:off x="0" y="2904621"/>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03040-2C71-4E57-82CC-D177CED686A6}">
      <dsp:nvSpPr>
        <dsp:cNvPr id="0" name=""/>
        <dsp:cNvSpPr/>
      </dsp:nvSpPr>
      <dsp:spPr>
        <a:xfrm>
          <a:off x="83242" y="2966537"/>
          <a:ext cx="151498" cy="15135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B15D5-6D11-4C19-AC2A-B618616DB612}">
      <dsp:nvSpPr>
        <dsp:cNvPr id="0" name=""/>
        <dsp:cNvSpPr/>
      </dsp:nvSpPr>
      <dsp:spPr>
        <a:xfrm>
          <a:off x="317983" y="2904621"/>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H&amp;M Group, 2023. Sustainability and Careers. [online] Available at: [Accessed 27 April 2024]. </a:t>
          </a:r>
        </a:p>
      </dsp:txBody>
      <dsp:txXfrm>
        <a:off x="317983" y="2904621"/>
        <a:ext cx="8535707" cy="386975"/>
      </dsp:txXfrm>
    </dsp:sp>
    <dsp:sp modelId="{E64162B9-4BD5-4A17-AFB4-90F8EBEE8241}">
      <dsp:nvSpPr>
        <dsp:cNvPr id="0" name=""/>
        <dsp:cNvSpPr/>
      </dsp:nvSpPr>
      <dsp:spPr>
        <a:xfrm>
          <a:off x="0" y="3388341"/>
          <a:ext cx="8915400" cy="2751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2CC90-528F-4888-8C3B-A25F8D5716FC}">
      <dsp:nvSpPr>
        <dsp:cNvPr id="0" name=""/>
        <dsp:cNvSpPr/>
      </dsp:nvSpPr>
      <dsp:spPr>
        <a:xfrm>
          <a:off x="83242" y="3450257"/>
          <a:ext cx="151498" cy="15135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72CA4-CC5C-425A-9873-2A734BB290A5}">
      <dsp:nvSpPr>
        <dsp:cNvPr id="0" name=""/>
        <dsp:cNvSpPr/>
      </dsp:nvSpPr>
      <dsp:spPr>
        <a:xfrm>
          <a:off x="317983" y="3388341"/>
          <a:ext cx="8535707" cy="38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955" tIns="40955" rIns="40955" bIns="40955" numCol="1" spcCol="1270" anchor="ctr" anchorCtr="0">
          <a:noAutofit/>
        </a:bodyPr>
        <a:lstStyle/>
        <a:p>
          <a:pPr marL="0" lvl="0" indent="0" algn="l" defTabSz="622300">
            <a:lnSpc>
              <a:spcPct val="100000"/>
            </a:lnSpc>
            <a:spcBef>
              <a:spcPct val="0"/>
            </a:spcBef>
            <a:spcAft>
              <a:spcPct val="35000"/>
            </a:spcAft>
            <a:buNone/>
          </a:pPr>
          <a:r>
            <a:rPr lang="en-US" sz="1400" kern="1200"/>
            <a:t>Chartered Institute of Personnel and Development (CIPD), 2022. Learning and Development. [online] Available at: [Accessed 27 April 2024]. </a:t>
          </a:r>
        </a:p>
      </dsp:txBody>
      <dsp:txXfrm>
        <a:off x="317983" y="3388341"/>
        <a:ext cx="8535707" cy="38697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582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4635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2854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62836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05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3985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50470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9238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5867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59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19300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1537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73938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7006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0837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283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59107931"/>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10"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3"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p:cNvSpPr>
            <a:spLocks noGrp="1"/>
          </p:cNvSpPr>
          <p:nvPr>
            <p:ph type="ctrTitle"/>
          </p:nvPr>
        </p:nvSpPr>
        <p:spPr>
          <a:xfrm>
            <a:off x="987215" y="1318590"/>
            <a:ext cx="5102159" cy="4220820"/>
          </a:xfrm>
        </p:spPr>
        <p:txBody>
          <a:bodyPr anchor="ctr">
            <a:normAutofit/>
          </a:bodyPr>
          <a:lstStyle/>
          <a:p>
            <a:pPr>
              <a:lnSpc>
                <a:spcPct val="90000"/>
              </a:lnSpc>
            </a:pPr>
            <a:br>
              <a:rPr lang="en-US" sz="3000">
                <a:solidFill>
                  <a:srgbClr val="FFFFFF"/>
                </a:solidFill>
              </a:rPr>
            </a:br>
            <a:br>
              <a:rPr lang="en-US" sz="3000">
                <a:solidFill>
                  <a:srgbClr val="FFFFFF"/>
                </a:solidFill>
              </a:rPr>
            </a:br>
            <a:r>
              <a:rPr lang="en-US" sz="3000" b="1">
                <a:solidFill>
                  <a:srgbClr val="FFFFFF"/>
                </a:solidFill>
                <a:latin typeface="Arial"/>
                <a:cs typeface="Arial"/>
              </a:rPr>
              <a:t>Siddra Kauser </a:t>
            </a:r>
            <a:br>
              <a:rPr lang="en-US" sz="3000" b="1">
                <a:solidFill>
                  <a:srgbClr val="FFFFFF"/>
                </a:solidFill>
                <a:latin typeface="Arial"/>
              </a:rPr>
            </a:br>
            <a:r>
              <a:rPr lang="en-US" sz="3000" b="1">
                <a:solidFill>
                  <a:srgbClr val="FFFFFF"/>
                </a:solidFill>
                <a:latin typeface="Arial"/>
                <a:cs typeface="Arial"/>
              </a:rPr>
              <a:t>Student Number: 2423006</a:t>
            </a:r>
            <a:br>
              <a:rPr lang="en-US" sz="3000" b="1">
                <a:solidFill>
                  <a:srgbClr val="FFFFFF"/>
                </a:solidFill>
                <a:latin typeface="Arial"/>
              </a:rPr>
            </a:br>
            <a:r>
              <a:rPr lang="en-US" sz="3000" b="1">
                <a:solidFill>
                  <a:srgbClr val="FFFFFF"/>
                </a:solidFill>
                <a:latin typeface="Arial"/>
                <a:cs typeface="Arial"/>
              </a:rPr>
              <a:t>Module: Developing And Managing Individuals And Teams</a:t>
            </a:r>
            <a:br>
              <a:rPr lang="en-US" sz="3000" b="1">
                <a:solidFill>
                  <a:srgbClr val="FFFFFF"/>
                </a:solidFill>
                <a:latin typeface="Arial"/>
              </a:rPr>
            </a:br>
            <a:r>
              <a:rPr lang="en-US" sz="3000" b="1">
                <a:solidFill>
                  <a:srgbClr val="FFFFFF"/>
                </a:solidFill>
                <a:latin typeface="Arial"/>
                <a:cs typeface="Arial"/>
              </a:rPr>
              <a:t>Module Code: LCLM5002</a:t>
            </a:r>
            <a:br>
              <a:rPr lang="en-US" sz="3000" b="1">
                <a:solidFill>
                  <a:srgbClr val="FFFFFF"/>
                </a:solidFill>
                <a:latin typeface="Arial"/>
                <a:cs typeface="Arial"/>
              </a:rPr>
            </a:br>
            <a:r>
              <a:rPr lang="en-US" sz="3000" b="1">
                <a:solidFill>
                  <a:srgbClr val="FFFFFF"/>
                </a:solidFill>
                <a:latin typeface="Arial"/>
                <a:cs typeface="Arial"/>
              </a:rPr>
              <a:t>Lecturer Name: Doreen Nyaa Amundam</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91F13-0496-8199-9F16-9CE3A0C63D2B}"/>
              </a:ext>
            </a:extLst>
          </p:cNvPr>
          <p:cNvSpPr>
            <a:spLocks noGrp="1"/>
          </p:cNvSpPr>
          <p:nvPr>
            <p:ph type="title"/>
          </p:nvPr>
        </p:nvSpPr>
        <p:spPr>
          <a:xfrm>
            <a:off x="649224" y="645106"/>
            <a:ext cx="6223590" cy="885140"/>
          </a:xfrm>
        </p:spPr>
        <p:txBody>
          <a:bodyPr>
            <a:normAutofit/>
          </a:bodyPr>
          <a:lstStyle/>
          <a:p>
            <a:r>
              <a:rPr lang="en-US" b="1">
                <a:latin typeface="Arial"/>
                <a:cs typeface="Arial"/>
              </a:rPr>
              <a:t>Table Of Contents</a:t>
            </a:r>
            <a:endParaRPr lang="en-US" b="1" dirty="0">
              <a:latin typeface="Arial"/>
              <a:cs typeface="Arial"/>
            </a:endParaRPr>
          </a:p>
        </p:txBody>
      </p:sp>
      <p:sp>
        <p:nvSpPr>
          <p:cNvPr id="12" name="Rectangle 11">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D5F95BF-05B3-1B79-2E71-C28A4EA8A856}"/>
              </a:ext>
            </a:extLst>
          </p:cNvPr>
          <p:cNvSpPr>
            <a:spLocks noGrp="1"/>
          </p:cNvSpPr>
          <p:nvPr>
            <p:ph idx="1"/>
          </p:nvPr>
        </p:nvSpPr>
        <p:spPr>
          <a:xfrm>
            <a:off x="1036471" y="1384092"/>
            <a:ext cx="3650278" cy="3759253"/>
          </a:xfrm>
        </p:spPr>
        <p:txBody>
          <a:bodyPr vert="horz" lIns="91440" tIns="45720" rIns="91440" bIns="45720" rtlCol="0" anchor="t">
            <a:noAutofit/>
          </a:bodyPr>
          <a:lstStyle/>
          <a:p>
            <a:pPr>
              <a:lnSpc>
                <a:spcPct val="90000"/>
              </a:lnSpc>
            </a:pPr>
            <a:r>
              <a:rPr lang="en-US" sz="2000" b="1" dirty="0">
                <a:latin typeface="Arial"/>
                <a:cs typeface="Arial"/>
              </a:rPr>
              <a:t>Introduction Of H&amp;M</a:t>
            </a:r>
          </a:p>
          <a:p>
            <a:pPr>
              <a:lnSpc>
                <a:spcPct val="90000"/>
              </a:lnSpc>
            </a:pPr>
            <a:r>
              <a:rPr lang="en-US" sz="2000" b="1">
                <a:latin typeface="Arial"/>
                <a:cs typeface="Arial"/>
              </a:rPr>
              <a:t>Selected Job Role</a:t>
            </a:r>
            <a:endParaRPr lang="en-US" sz="2000" b="1" dirty="0">
              <a:latin typeface="Arial"/>
              <a:cs typeface="Arial"/>
            </a:endParaRPr>
          </a:p>
          <a:p>
            <a:pPr>
              <a:lnSpc>
                <a:spcPct val="90000"/>
              </a:lnSpc>
            </a:pPr>
            <a:r>
              <a:rPr lang="en-US" sz="2000" b="1" dirty="0">
                <a:latin typeface="Arial"/>
                <a:cs typeface="Arial"/>
              </a:rPr>
              <a:t>Recruitment Process for a Team Member at H&amp;M</a:t>
            </a:r>
          </a:p>
          <a:p>
            <a:pPr>
              <a:lnSpc>
                <a:spcPct val="90000"/>
              </a:lnSpc>
            </a:pPr>
            <a:r>
              <a:rPr lang="en-US" sz="2000" b="1">
                <a:latin typeface="Arial"/>
                <a:cs typeface="Arial"/>
              </a:rPr>
              <a:t>Interview Questions</a:t>
            </a:r>
            <a:endParaRPr lang="en-US" sz="2000" b="1" dirty="0">
              <a:latin typeface="Arial"/>
              <a:cs typeface="Arial"/>
            </a:endParaRPr>
          </a:p>
          <a:p>
            <a:pPr>
              <a:lnSpc>
                <a:spcPct val="90000"/>
              </a:lnSpc>
            </a:pPr>
            <a:r>
              <a:rPr lang="en-US" sz="2000" b="1" dirty="0">
                <a:latin typeface="Arial"/>
                <a:cs typeface="Arial"/>
              </a:rPr>
              <a:t>Learning Training and Development Needs at H&amp;M</a:t>
            </a:r>
          </a:p>
          <a:p>
            <a:pPr>
              <a:lnSpc>
                <a:spcPct val="90000"/>
              </a:lnSpc>
            </a:pPr>
            <a:r>
              <a:rPr lang="en-US" sz="2000" b="1" dirty="0">
                <a:latin typeface="Arial"/>
                <a:cs typeface="Arial"/>
              </a:rPr>
              <a:t>Behaviorist Theory</a:t>
            </a:r>
          </a:p>
          <a:p>
            <a:pPr>
              <a:lnSpc>
                <a:spcPct val="90000"/>
              </a:lnSpc>
            </a:pPr>
            <a:r>
              <a:rPr lang="en-US" sz="2000" b="1" dirty="0">
                <a:latin typeface="Arial"/>
                <a:cs typeface="Arial"/>
              </a:rPr>
              <a:t>Cognitivist Theory</a:t>
            </a:r>
          </a:p>
          <a:p>
            <a:pPr>
              <a:lnSpc>
                <a:spcPct val="90000"/>
              </a:lnSpc>
            </a:pPr>
            <a:r>
              <a:rPr lang="en-US" sz="2000" b="1" dirty="0">
                <a:latin typeface="Arial"/>
                <a:cs typeface="Arial"/>
              </a:rPr>
              <a:t>Humanist Experiential Learning </a:t>
            </a:r>
          </a:p>
          <a:p>
            <a:pPr>
              <a:lnSpc>
                <a:spcPct val="90000"/>
              </a:lnSpc>
            </a:pPr>
            <a:r>
              <a:rPr lang="en-US" sz="2000" b="1" dirty="0">
                <a:latin typeface="Arial"/>
                <a:cs typeface="Arial"/>
              </a:rPr>
              <a:t>Conclusion</a:t>
            </a:r>
          </a:p>
          <a:p>
            <a:pPr>
              <a:lnSpc>
                <a:spcPct val="90000"/>
              </a:lnSpc>
            </a:pPr>
            <a:r>
              <a:rPr lang="en-US" sz="2000" b="1" dirty="0">
                <a:latin typeface="Arial"/>
                <a:cs typeface="Arial"/>
              </a:rPr>
              <a:t>References </a:t>
            </a:r>
            <a:endParaRPr lang="en-US" sz="2000" b="1">
              <a:latin typeface="Arial"/>
              <a:cs typeface="Arial"/>
            </a:endParaRPr>
          </a:p>
          <a:p>
            <a:pPr>
              <a:lnSpc>
                <a:spcPct val="90000"/>
              </a:lnSpc>
            </a:pPr>
            <a:endParaRPr lang="en-US">
              <a:latin typeface="Arial"/>
              <a:cs typeface="Arial"/>
            </a:endParaRPr>
          </a:p>
          <a:p>
            <a:pPr>
              <a:lnSpc>
                <a:spcPct val="90000"/>
              </a:lnSpc>
            </a:pPr>
            <a:endParaRPr lang="en-US">
              <a:latin typeface="Arial"/>
              <a:cs typeface="Arial"/>
            </a:endParaRPr>
          </a:p>
        </p:txBody>
      </p:sp>
      <p:pic>
        <p:nvPicPr>
          <p:cNvPr id="7" name="Graphic 6" descr="Users">
            <a:extLst>
              <a:ext uri="{FF2B5EF4-FFF2-40B4-BE49-F238E27FC236}">
                <a16:creationId xmlns:a16="http://schemas.microsoft.com/office/drawing/2014/main" id="{20436AAF-262D-B621-7F4B-222B4C7019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945" y="640080"/>
            <a:ext cx="5252773" cy="5252773"/>
          </a:xfrm>
          <a:prstGeom prst="rect">
            <a:avLst/>
          </a:prstGeom>
        </p:spPr>
      </p:pic>
      <p:sp>
        <p:nvSpPr>
          <p:cNvPr id="1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048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488D2A8C-3A5C-D7CD-4E36-5CB13C544352}"/>
              </a:ext>
            </a:extLst>
          </p:cNvPr>
          <p:cNvSpPr>
            <a:spLocks noGrp="1"/>
          </p:cNvSpPr>
          <p:nvPr>
            <p:ph type="title"/>
          </p:nvPr>
        </p:nvSpPr>
        <p:spPr>
          <a:xfrm>
            <a:off x="6483096" y="624110"/>
            <a:ext cx="5021516" cy="1280890"/>
          </a:xfrm>
        </p:spPr>
        <p:txBody>
          <a:bodyPr>
            <a:normAutofit/>
          </a:bodyPr>
          <a:lstStyle/>
          <a:p>
            <a:pPr>
              <a:lnSpc>
                <a:spcPct val="90000"/>
              </a:lnSpc>
              <a:spcBef>
                <a:spcPts val="1000"/>
              </a:spcBef>
            </a:pPr>
            <a:r>
              <a:rPr lang="en-US" sz="2800" b="1">
                <a:latin typeface="Arial"/>
                <a:cs typeface="Arial"/>
              </a:rPr>
              <a:t>Introduction Of H&amp;M</a:t>
            </a:r>
            <a:br>
              <a:rPr lang="en-US" sz="2800"/>
            </a:br>
            <a:br>
              <a:rPr lang="en-US" sz="2800"/>
            </a:br>
            <a:endParaRPr lang="en-US" sz="2800" b="1">
              <a:highlight>
                <a:srgbClr val="151026"/>
              </a:highlight>
              <a:latin typeface="Atkinson Hyperlegible Next"/>
            </a:endParaRP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Abstract blurred background of department store">
            <a:extLst>
              <a:ext uri="{FF2B5EF4-FFF2-40B4-BE49-F238E27FC236}">
                <a16:creationId xmlns:a16="http://schemas.microsoft.com/office/drawing/2014/main" id="{9287C816-3732-AEDC-C56E-94B22DD540CC}"/>
              </a:ext>
            </a:extLst>
          </p:cNvPr>
          <p:cNvPicPr>
            <a:picLocks noChangeAspect="1"/>
          </p:cNvPicPr>
          <p:nvPr/>
        </p:nvPicPr>
        <p:blipFill>
          <a:blip r:embed="rId2"/>
          <a:srcRect l="21565" r="33036" b="-3"/>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7BABA87F-9256-A1B6-0FC6-ED557792E88F}"/>
              </a:ext>
            </a:extLst>
          </p:cNvPr>
          <p:cNvSpPr>
            <a:spLocks noGrp="1"/>
          </p:cNvSpPr>
          <p:nvPr>
            <p:ph idx="1"/>
          </p:nvPr>
        </p:nvSpPr>
        <p:spPr>
          <a:xfrm>
            <a:off x="6438191" y="2133600"/>
            <a:ext cx="5066419" cy="3777622"/>
          </a:xfrm>
        </p:spPr>
        <p:txBody>
          <a:bodyPr vert="horz" lIns="91440" tIns="45720" rIns="91440" bIns="45720" rtlCol="0" anchor="t">
            <a:normAutofit fontScale="92500" lnSpcReduction="10000"/>
          </a:bodyPr>
          <a:lstStyle/>
          <a:p>
            <a:pPr marL="0" indent="0">
              <a:buNone/>
            </a:pPr>
            <a:br>
              <a:rPr lang="en-US" dirty="0"/>
            </a:br>
            <a:r>
              <a:rPr lang="en-US" dirty="0">
                <a:latin typeface="Arial"/>
                <a:cs typeface="Arial"/>
              </a:rPr>
              <a:t>H&amp;M (Hennes &amp; Mauritz) is a global fashion retailer founded in Sweden in 1947. It is renowned for offering trendy and affordable clothing for men, women and children. </a:t>
            </a:r>
            <a:r>
              <a:rPr lang="en-US">
                <a:latin typeface="Arial"/>
                <a:cs typeface="Arial"/>
              </a:rPr>
              <a:t>H&amp;M</a:t>
            </a:r>
            <a:r>
              <a:rPr lang="en-US" dirty="0">
                <a:latin typeface="Arial"/>
                <a:cs typeface="Arial"/>
              </a:rPr>
              <a:t> has stores all over the world, including in the UK and sells online. The company cares about being sustainable and trying to be more eco-friendly while providing stylish clothes.  </a:t>
            </a:r>
          </a:p>
          <a:p>
            <a:pPr marL="0" indent="0">
              <a:buNone/>
            </a:pPr>
            <a:r>
              <a:rPr lang="en-US">
                <a:latin typeface="Arial"/>
                <a:cs typeface="Arial"/>
              </a:rPr>
              <a:t>H&amp;M Group is a global fashion and design company, with over 4,000 stores in more than 79 markets and online sales in 60 markets.</a:t>
            </a:r>
          </a:p>
          <a:p>
            <a:pPr marL="0" indent="0">
              <a:buNone/>
            </a:pPr>
            <a:r>
              <a:rPr lang="en-US">
                <a:latin typeface="Arial"/>
                <a:cs typeface="Arial"/>
              </a:rPr>
              <a:t>H&amp;M has an average of 97,710 employees worldwide.</a:t>
            </a:r>
            <a:endParaRPr lang="en-US"/>
          </a:p>
        </p:txBody>
      </p:sp>
    </p:spTree>
    <p:extLst>
      <p:ext uri="{BB962C8B-B14F-4D97-AF65-F5344CB8AC3E}">
        <p14:creationId xmlns:p14="http://schemas.microsoft.com/office/powerpoint/2010/main" val="230376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3EB10F-36A1-72F9-7A30-8097A3113F57}"/>
              </a:ext>
            </a:extLst>
          </p:cNvPr>
          <p:cNvSpPr>
            <a:spLocks noGrp="1"/>
          </p:cNvSpPr>
          <p:nvPr>
            <p:ph idx="1"/>
          </p:nvPr>
        </p:nvSpPr>
        <p:spPr/>
        <p:txBody>
          <a:bodyPr vert="horz" lIns="91440" tIns="45720" rIns="91440" bIns="45720" rtlCol="0" anchor="t">
            <a:normAutofit/>
          </a:bodyPr>
          <a:lstStyle/>
          <a:p>
            <a:endParaRPr lang="en-US" sz="2400" dirty="0">
              <a:solidFill>
                <a:srgbClr val="151515"/>
              </a:solidFill>
              <a:highlight>
                <a:srgbClr val="FFFFFF"/>
              </a:highlight>
              <a:latin typeface="Atkinson Hyperlegible Next"/>
            </a:endParaRPr>
          </a:p>
          <a:p>
            <a:pPr marL="0" indent="0">
              <a:buNone/>
            </a:pPr>
            <a:endParaRPr lang="en-US" sz="2400" dirty="0">
              <a:solidFill>
                <a:srgbClr val="151515"/>
              </a:solidFill>
              <a:highlight>
                <a:srgbClr val="FFFFFF"/>
              </a:highlight>
              <a:latin typeface="Atkinson Hyperlegible Next"/>
            </a:endParaRPr>
          </a:p>
          <a:p>
            <a:endParaRPr lang="en-US" sz="2400" dirty="0">
              <a:solidFill>
                <a:srgbClr val="151515"/>
              </a:solidFill>
              <a:highlight>
                <a:srgbClr val="FFFFFF"/>
              </a:highlight>
              <a:latin typeface="Atkinson Hyperlegible Next"/>
            </a:endParaRPr>
          </a:p>
          <a:p>
            <a:endParaRPr lang="en-US" dirty="0"/>
          </a:p>
        </p:txBody>
      </p:sp>
      <p:sp>
        <p:nvSpPr>
          <p:cNvPr id="4" name="TextBox 3">
            <a:extLst>
              <a:ext uri="{FF2B5EF4-FFF2-40B4-BE49-F238E27FC236}">
                <a16:creationId xmlns:a16="http://schemas.microsoft.com/office/drawing/2014/main" id="{A711C97B-755C-712F-2D3C-44A79890A3EA}"/>
              </a:ext>
            </a:extLst>
          </p:cNvPr>
          <p:cNvSpPr txBox="1"/>
          <p:nvPr/>
        </p:nvSpPr>
        <p:spPr>
          <a:xfrm>
            <a:off x="1871579" y="6683"/>
            <a:ext cx="9638631"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Selected Job Role: Store Manager at H&amp;M </a:t>
            </a:r>
          </a:p>
          <a:p>
            <a:r>
              <a:rPr lang="en-US" sz="2000" dirty="0">
                <a:latin typeface="Arial"/>
                <a:cs typeface="Arial"/>
              </a:rPr>
              <a:t>The Store Manager handles the overall operation and success of an H&amp;M retail store. They lead the team, ensure excellent customer service, and drive sales performance while </a:t>
            </a:r>
            <a:r>
              <a:rPr lang="en-US" sz="2000">
                <a:latin typeface="Arial"/>
                <a:cs typeface="Arial"/>
              </a:rPr>
              <a:t>keeping</a:t>
            </a:r>
            <a:r>
              <a:rPr lang="en-US" sz="2000" dirty="0">
                <a:latin typeface="Arial"/>
                <a:cs typeface="Arial"/>
              </a:rPr>
              <a:t> the brand's standards and values. </a:t>
            </a:r>
          </a:p>
          <a:p>
            <a:endParaRPr lang="en-US" sz="2000" dirty="0">
              <a:latin typeface="Arial"/>
              <a:cs typeface="Arial"/>
            </a:endParaRPr>
          </a:p>
          <a:p>
            <a:r>
              <a:rPr lang="en-US" sz="2000" dirty="0">
                <a:latin typeface="Arial"/>
                <a:cs typeface="Arial"/>
              </a:rPr>
              <a:t>Key Responsibilities: Leading and motivating the store team to achieve sales targets - Ensuring an elevated level of customer satisfaction - Managing daily store operations, including stock management and visual merchandising - Recruiting, training, and developing staff - </a:t>
            </a:r>
            <a:r>
              <a:rPr lang="en-US" sz="2000">
                <a:latin typeface="Arial"/>
                <a:cs typeface="Arial"/>
              </a:rPr>
              <a:t>Keeping</a:t>
            </a:r>
            <a:r>
              <a:rPr lang="en-US" sz="2000" dirty="0">
                <a:latin typeface="Arial"/>
                <a:cs typeface="Arial"/>
              </a:rPr>
              <a:t> store standards in cleanliness, organization, and presentation - Ensuring compliance with company policies and procedures </a:t>
            </a:r>
          </a:p>
          <a:p>
            <a:r>
              <a:rPr lang="en-US" sz="2000" dirty="0">
                <a:latin typeface="Arial"/>
                <a:cs typeface="Arial"/>
              </a:rPr>
              <a:t>Skills and Qualifications:  Strong leadership and team management skills - </a:t>
            </a:r>
            <a:r>
              <a:rPr lang="en-US" sz="2000">
                <a:latin typeface="Arial"/>
                <a:cs typeface="Arial"/>
              </a:rPr>
              <a:t>Excellent communication and interpersonal skills </a:t>
            </a:r>
            <a:r>
              <a:rPr lang="en-US" sz="2000" dirty="0">
                <a:latin typeface="Arial"/>
                <a:cs typeface="Arial"/>
              </a:rPr>
              <a:t> Ability to work under pressure and solve problems effectively </a:t>
            </a:r>
          </a:p>
          <a:p>
            <a:endParaRPr lang="en-US" sz="2000" dirty="0">
              <a:latin typeface="Arial"/>
              <a:cs typeface="Arial"/>
            </a:endParaRPr>
          </a:p>
          <a:p>
            <a:r>
              <a:rPr lang="en-US" sz="2000" dirty="0">
                <a:latin typeface="Arial"/>
                <a:cs typeface="Arial"/>
              </a:rPr>
              <a:t>Career Path: Starting as a Store Manager can lead to higher positions such as District Manager or Regional Manager within H&amp;M. </a:t>
            </a:r>
          </a:p>
          <a:p>
            <a:endParaRPr lang="en-US" sz="2000" dirty="0">
              <a:latin typeface="Arial"/>
              <a:cs typeface="Arial"/>
            </a:endParaRPr>
          </a:p>
          <a:p>
            <a:r>
              <a:rPr lang="en-US" sz="2000" b="1">
                <a:latin typeface="Arial"/>
                <a:cs typeface="Arial"/>
              </a:rPr>
              <a:t>Impact:</a:t>
            </a:r>
            <a:r>
              <a:rPr lang="en-US" sz="2000">
                <a:latin typeface="Arial"/>
                <a:cs typeface="Arial"/>
              </a:rPr>
              <a:t> The </a:t>
            </a:r>
            <a:r>
              <a:rPr lang="en-US" sz="2000" dirty="0">
                <a:latin typeface="Arial"/>
                <a:cs typeface="Arial"/>
              </a:rPr>
              <a:t>Store Manager plays a crucial role in </a:t>
            </a:r>
            <a:r>
              <a:rPr lang="en-US" sz="2000">
                <a:latin typeface="Arial"/>
                <a:cs typeface="Arial"/>
              </a:rPr>
              <a:t>standing for</a:t>
            </a:r>
            <a:r>
              <a:rPr lang="en-US" sz="2000" dirty="0">
                <a:latin typeface="Arial"/>
                <a:cs typeface="Arial"/>
              </a:rPr>
              <a:t> H&amp;M’s brand, creating a positive shopping environment, and contributing directly to the store’s profitability and success. </a:t>
            </a:r>
          </a:p>
        </p:txBody>
      </p:sp>
    </p:spTree>
    <p:extLst>
      <p:ext uri="{BB962C8B-B14F-4D97-AF65-F5344CB8AC3E}">
        <p14:creationId xmlns:p14="http://schemas.microsoft.com/office/powerpoint/2010/main" val="4163377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EC26A7-7368-DB82-B72A-F4155FF7541F}"/>
              </a:ext>
            </a:extLst>
          </p:cNvPr>
          <p:cNvSpPr>
            <a:spLocks noGrp="1"/>
          </p:cNvSpPr>
          <p:nvPr>
            <p:ph type="title"/>
          </p:nvPr>
        </p:nvSpPr>
        <p:spPr>
          <a:xfrm>
            <a:off x="1794897" y="624110"/>
            <a:ext cx="9712998" cy="1280890"/>
          </a:xfrm>
        </p:spPr>
        <p:txBody>
          <a:bodyPr>
            <a:normAutofit/>
          </a:bodyPr>
          <a:lstStyle/>
          <a:p>
            <a:r>
              <a:rPr lang="en-US" b="1">
                <a:latin typeface="Aptos"/>
              </a:rPr>
              <a:t>Recruitment Process for a Team Member at H&amp;M </a:t>
            </a:r>
            <a:endParaRPr lang="en-US" b="1"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8001CCDE-9FE2-84D9-DEF6-A83BB12DDA7A}"/>
              </a:ext>
            </a:extLst>
          </p:cNvPr>
          <p:cNvGraphicFramePr>
            <a:graphicFrameLocks noGrp="1"/>
          </p:cNvGraphicFramePr>
          <p:nvPr>
            <p:ph idx="1"/>
            <p:extLst>
              <p:ext uri="{D42A27DB-BD31-4B8C-83A1-F6EECF244321}">
                <p14:modId xmlns:p14="http://schemas.microsoft.com/office/powerpoint/2010/main" val="423278882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3300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02E5-CE48-6414-7AB3-246CF82EF825}"/>
              </a:ext>
            </a:extLst>
          </p:cNvPr>
          <p:cNvSpPr>
            <a:spLocks noGrp="1"/>
          </p:cNvSpPr>
          <p:nvPr>
            <p:ph type="title"/>
          </p:nvPr>
        </p:nvSpPr>
        <p:spPr>
          <a:xfrm>
            <a:off x="2592925" y="624110"/>
            <a:ext cx="8911687" cy="532259"/>
          </a:xfrm>
        </p:spPr>
        <p:txBody>
          <a:bodyPr>
            <a:normAutofit/>
          </a:bodyPr>
          <a:lstStyle/>
          <a:p>
            <a:r>
              <a:rPr lang="en-US" sz="2000" b="1">
                <a:latin typeface="Arial"/>
                <a:cs typeface="Arial"/>
              </a:rPr>
              <a:t>Interview Questions</a:t>
            </a:r>
            <a:endParaRPr lang="en-US" sz="2000" b="1" dirty="0">
              <a:latin typeface="Arial"/>
              <a:cs typeface="Arial"/>
            </a:endParaRPr>
          </a:p>
        </p:txBody>
      </p:sp>
      <p:sp>
        <p:nvSpPr>
          <p:cNvPr id="3" name="Content Placeholder 2">
            <a:extLst>
              <a:ext uri="{FF2B5EF4-FFF2-40B4-BE49-F238E27FC236}">
                <a16:creationId xmlns:a16="http://schemas.microsoft.com/office/drawing/2014/main" id="{163F4CF0-C5A1-AA14-E9CD-7C17172F0563}"/>
              </a:ext>
            </a:extLst>
          </p:cNvPr>
          <p:cNvSpPr>
            <a:spLocks noGrp="1"/>
          </p:cNvSpPr>
          <p:nvPr>
            <p:ph idx="1"/>
          </p:nvPr>
        </p:nvSpPr>
        <p:spPr>
          <a:xfrm>
            <a:off x="2375317" y="1157705"/>
            <a:ext cx="8915400" cy="3777622"/>
          </a:xfrm>
        </p:spPr>
        <p:txBody>
          <a:bodyPr vert="horz" lIns="91440" tIns="45720" rIns="91440" bIns="45720" rtlCol="0" anchor="t">
            <a:noAutofit/>
          </a:bodyPr>
          <a:lstStyle/>
          <a:p>
            <a:r>
              <a:rPr lang="en-US" sz="2000">
                <a:latin typeface="Arial"/>
                <a:cs typeface="Arial"/>
              </a:rPr>
              <a:t>Tell me about yourself and your background.</a:t>
            </a:r>
          </a:p>
          <a:p>
            <a:r>
              <a:rPr lang="en-US" sz="2000" dirty="0">
                <a:latin typeface="Arial"/>
                <a:cs typeface="Arial"/>
              </a:rPr>
              <a:t>Why do you want to work at </a:t>
            </a:r>
            <a:r>
              <a:rPr lang="en-US" sz="2000">
                <a:latin typeface="Arial"/>
                <a:cs typeface="Arial"/>
              </a:rPr>
              <a:t>H&amp;M?</a:t>
            </a:r>
          </a:p>
          <a:p>
            <a:r>
              <a:rPr lang="en-US" sz="2000" dirty="0">
                <a:latin typeface="Arial"/>
                <a:cs typeface="Arial"/>
              </a:rPr>
              <a:t>Describe your previous retail management experience.</a:t>
            </a:r>
          </a:p>
          <a:p>
            <a:r>
              <a:rPr lang="en-US" sz="2000">
                <a:latin typeface="Arial"/>
                <a:cs typeface="Arial"/>
              </a:rPr>
              <a:t>How do you handle difficult customers or conflicts in the store?</a:t>
            </a:r>
          </a:p>
          <a:p>
            <a:r>
              <a:rPr lang="en-US" sz="2000">
                <a:latin typeface="Arial"/>
                <a:cs typeface="Arial"/>
              </a:rPr>
              <a:t>Can you give an example of a time when you successfully led a team?</a:t>
            </a:r>
          </a:p>
          <a:p>
            <a:r>
              <a:rPr lang="en-US" sz="2000">
                <a:latin typeface="Arial"/>
                <a:cs typeface="Arial"/>
              </a:rPr>
              <a:t>What are your strengths and weaknesses?</a:t>
            </a:r>
          </a:p>
          <a:p>
            <a:r>
              <a:rPr lang="en-US" sz="2000">
                <a:latin typeface="Arial"/>
                <a:cs typeface="Arial"/>
              </a:rPr>
              <a:t>How do you stay updated with fashion trends and retail industry changes?</a:t>
            </a:r>
          </a:p>
          <a:p>
            <a:r>
              <a:rPr lang="en-US" sz="2000">
                <a:latin typeface="Arial"/>
                <a:cs typeface="Arial"/>
              </a:rPr>
              <a:t>Where do you see yourself in five years?</a:t>
            </a:r>
          </a:p>
          <a:p>
            <a:r>
              <a:rPr lang="en-US" sz="2000" dirty="0">
                <a:latin typeface="Arial"/>
                <a:cs typeface="Arial"/>
              </a:rPr>
              <a:t>How do you ensure the store complies with company policies and standards?</a:t>
            </a:r>
          </a:p>
          <a:p>
            <a:r>
              <a:rPr lang="en-US" sz="2000">
                <a:latin typeface="Arial"/>
                <a:cs typeface="Arial"/>
              </a:rPr>
              <a:t>Tell me about a time you faced a challenge at work and how you overcame it.</a:t>
            </a:r>
          </a:p>
          <a:p>
            <a:r>
              <a:rPr lang="en-US" sz="2000">
                <a:latin typeface="Arial"/>
                <a:cs typeface="Arial"/>
              </a:rPr>
              <a:t>Do you have any questions for us?</a:t>
            </a:r>
          </a:p>
          <a:p>
            <a:endParaRPr lang="en-US" dirty="0"/>
          </a:p>
        </p:txBody>
      </p:sp>
    </p:spTree>
    <p:extLst>
      <p:ext uri="{BB962C8B-B14F-4D97-AF65-F5344CB8AC3E}">
        <p14:creationId xmlns:p14="http://schemas.microsoft.com/office/powerpoint/2010/main" val="3908252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2" name="Rectangle 8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CACDA-81BA-219D-6C56-521AB10B8CEE}"/>
              </a:ext>
            </a:extLst>
          </p:cNvPr>
          <p:cNvSpPr>
            <a:spLocks noGrp="1"/>
          </p:cNvSpPr>
          <p:nvPr>
            <p:ph type="title"/>
          </p:nvPr>
        </p:nvSpPr>
        <p:spPr>
          <a:xfrm>
            <a:off x="1259893" y="3101093"/>
            <a:ext cx="2454052" cy="3029344"/>
          </a:xfrm>
        </p:spPr>
        <p:txBody>
          <a:bodyPr>
            <a:normAutofit/>
          </a:bodyPr>
          <a:lstStyle/>
          <a:p>
            <a:r>
              <a:rPr lang="en-US" sz="2700" b="1">
                <a:solidFill>
                  <a:schemeClr val="bg1"/>
                </a:solidFill>
                <a:latin typeface="Arial"/>
                <a:cs typeface="Arial"/>
              </a:rPr>
              <a:t>Learning, Training and Development Needs at H&amp;M</a:t>
            </a:r>
          </a:p>
        </p:txBody>
      </p:sp>
      <p:sp>
        <p:nvSpPr>
          <p:cNvPr id="83"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84" name="Rectangle 8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Content Placeholder 2">
            <a:extLst>
              <a:ext uri="{FF2B5EF4-FFF2-40B4-BE49-F238E27FC236}">
                <a16:creationId xmlns:a16="http://schemas.microsoft.com/office/drawing/2014/main" id="{E7E4F26A-1FF7-A1C3-CC65-A3D00B5C6A8D}"/>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a:latin typeface="Arial"/>
                <a:cs typeface="Arial"/>
              </a:rPr>
              <a:t>For an Individual: A new retail sales associate at H&amp;M</a:t>
            </a:r>
          </a:p>
          <a:p>
            <a:pPr marL="0" indent="0">
              <a:buNone/>
            </a:pPr>
            <a:r>
              <a:rPr lang="en-US">
                <a:latin typeface="Arial"/>
                <a:cs typeface="Arial"/>
              </a:rPr>
              <a:t>What they need to learn and develop:</a:t>
            </a:r>
          </a:p>
          <a:p>
            <a:pPr marL="0" indent="0">
              <a:buNone/>
            </a:pPr>
            <a:r>
              <a:rPr lang="en-US" dirty="0">
                <a:latin typeface="Arial"/>
                <a:cs typeface="Arial"/>
              </a:rPr>
              <a:t>This person needs to improve their skills in customer service, product knowledge and store operations. They need training to understand how to help customers better, learn about the different clothing lines and follow store policies. Developing these skills will help them to do their job well and give customers a good shopping experience.</a:t>
            </a:r>
          </a:p>
          <a:p>
            <a:pPr marL="0" indent="0">
              <a:buNone/>
            </a:pPr>
            <a:endParaRPr lang="en-US"/>
          </a:p>
        </p:txBody>
      </p:sp>
    </p:spTree>
    <p:extLst>
      <p:ext uri="{BB962C8B-B14F-4D97-AF65-F5344CB8AC3E}">
        <p14:creationId xmlns:p14="http://schemas.microsoft.com/office/powerpoint/2010/main" val="3541222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15BD3-367D-B826-B255-FCD4AAC08860}"/>
              </a:ext>
            </a:extLst>
          </p:cNvPr>
          <p:cNvSpPr>
            <a:spLocks noGrp="1"/>
          </p:cNvSpPr>
          <p:nvPr>
            <p:ph type="title"/>
          </p:nvPr>
        </p:nvSpPr>
        <p:spPr>
          <a:xfrm>
            <a:off x="1259893" y="3101093"/>
            <a:ext cx="2454052" cy="3029344"/>
          </a:xfrm>
        </p:spPr>
        <p:txBody>
          <a:bodyPr>
            <a:normAutofit/>
          </a:bodyPr>
          <a:lstStyle/>
          <a:p>
            <a:r>
              <a:rPr lang="en-US" sz="3200" b="1">
                <a:solidFill>
                  <a:schemeClr val="bg1"/>
                </a:solidFill>
                <a:latin typeface="Arial"/>
                <a:cs typeface="Arial"/>
              </a:rPr>
              <a:t>Behaviorist Theory</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F8E2B2-7BB5-60E3-A968-D67E9D1058FA}"/>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approach focuses on learning through practice and reinforcement, For example, if the new associate practices greeting customers, handling sales and they get positive feedback, they'll be more likely to repeat those behaviours. Role playing </a:t>
            </a:r>
            <a:r>
              <a:rPr lang="en-US" err="1">
                <a:latin typeface="Arial"/>
                <a:cs typeface="Arial"/>
              </a:rPr>
              <a:t>excercises</a:t>
            </a:r>
            <a:r>
              <a:rPr lang="en-US" dirty="0">
                <a:latin typeface="Arial"/>
                <a:cs typeface="Arial"/>
              </a:rPr>
              <a:t> can help them practice real life situations until they become more confident. </a:t>
            </a:r>
          </a:p>
        </p:txBody>
      </p:sp>
    </p:spTree>
    <p:extLst>
      <p:ext uri="{BB962C8B-B14F-4D97-AF65-F5344CB8AC3E}">
        <p14:creationId xmlns:p14="http://schemas.microsoft.com/office/powerpoint/2010/main" val="961891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7C51B-A6F1-8DED-F2FA-2B13C10869DA}"/>
              </a:ext>
            </a:extLst>
          </p:cNvPr>
          <p:cNvSpPr>
            <a:spLocks noGrp="1"/>
          </p:cNvSpPr>
          <p:nvPr>
            <p:ph type="title"/>
          </p:nvPr>
        </p:nvSpPr>
        <p:spPr>
          <a:xfrm>
            <a:off x="1259893" y="3101093"/>
            <a:ext cx="2454052" cy="3029344"/>
          </a:xfrm>
        </p:spPr>
        <p:txBody>
          <a:bodyPr>
            <a:normAutofit/>
          </a:bodyPr>
          <a:lstStyle/>
          <a:p>
            <a:r>
              <a:rPr lang="en-US" sz="3200" b="1">
                <a:solidFill>
                  <a:schemeClr val="bg1"/>
                </a:solidFill>
                <a:latin typeface="Arial"/>
                <a:cs typeface="Arial"/>
              </a:rPr>
              <a:t>Cognitivist Theory</a:t>
            </a:r>
          </a:p>
        </p:txBody>
      </p:sp>
      <p:sp>
        <p:nvSpPr>
          <p:cNvPr id="43"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4" name="Rectangle 43">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80FEF5-E99C-5320-70DD-08D628C6B2C0}"/>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theory is about how people understand and process information. Giving the associate detailed information about the products helps them remember key features and benefits, When they have good product knowledge they can explain them to the customers better. </a:t>
            </a:r>
          </a:p>
        </p:txBody>
      </p:sp>
    </p:spTree>
    <p:extLst>
      <p:ext uri="{BB962C8B-B14F-4D97-AF65-F5344CB8AC3E}">
        <p14:creationId xmlns:p14="http://schemas.microsoft.com/office/powerpoint/2010/main" val="20360366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FC8C1-B334-5277-5288-6B3E7C744E55}"/>
              </a:ext>
            </a:extLst>
          </p:cNvPr>
          <p:cNvSpPr>
            <a:spLocks noGrp="1"/>
          </p:cNvSpPr>
          <p:nvPr>
            <p:ph type="title"/>
          </p:nvPr>
        </p:nvSpPr>
        <p:spPr>
          <a:xfrm>
            <a:off x="1259893" y="3101093"/>
            <a:ext cx="2454052" cy="3029344"/>
          </a:xfrm>
        </p:spPr>
        <p:txBody>
          <a:bodyPr>
            <a:normAutofit/>
          </a:bodyPr>
          <a:lstStyle/>
          <a:p>
            <a:r>
              <a:rPr lang="en-US" sz="3000" b="1">
                <a:solidFill>
                  <a:schemeClr val="bg1"/>
                </a:solidFill>
                <a:latin typeface="Arial"/>
                <a:cs typeface="Arial"/>
              </a:rPr>
              <a:t>Humanist Experiential Learning </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A433D3-DD30-968D-C8EC-C5E782FB2654}"/>
              </a:ext>
            </a:extLst>
          </p:cNvPr>
          <p:cNvSpPr>
            <a:spLocks noGrp="1"/>
          </p:cNvSpPr>
          <p:nvPr>
            <p:ph idx="1"/>
          </p:nvPr>
        </p:nvSpPr>
        <p:spPr>
          <a:xfrm>
            <a:off x="4706578" y="589722"/>
            <a:ext cx="6798033" cy="5321500"/>
          </a:xfrm>
        </p:spPr>
        <p:txBody>
          <a:bodyPr vert="horz" lIns="91440" tIns="45720" rIns="91440" bIns="45720" rtlCol="0" anchor="ctr">
            <a:normAutofit/>
          </a:bodyPr>
          <a:lstStyle/>
          <a:p>
            <a:pPr marL="0" indent="0">
              <a:buNone/>
            </a:pPr>
            <a:r>
              <a:rPr lang="en-US" dirty="0">
                <a:latin typeface="Arial"/>
                <a:cs typeface="Arial"/>
              </a:rPr>
              <a:t>This approach values learning through experience and personal growth. For instance, shadowing an experienced colleague allows the new associate to learn by watching and doing. Reflecting on their experiences helps them understand what they've learned and build confidence. </a:t>
            </a:r>
          </a:p>
        </p:txBody>
      </p:sp>
    </p:spTree>
    <p:extLst>
      <p:ext uri="{BB962C8B-B14F-4D97-AF65-F5344CB8AC3E}">
        <p14:creationId xmlns:p14="http://schemas.microsoft.com/office/powerpoint/2010/main" val="3354473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462F-5EA0-1D48-9FC1-1636A193BCC8}"/>
              </a:ext>
            </a:extLst>
          </p:cNvPr>
          <p:cNvSpPr>
            <a:spLocks noGrp="1"/>
          </p:cNvSpPr>
          <p:nvPr>
            <p:ph type="title"/>
          </p:nvPr>
        </p:nvSpPr>
        <p:spPr/>
        <p:txBody>
          <a:bodyPr/>
          <a:lstStyle/>
          <a:p>
            <a:r>
              <a:rPr lang="en-US" b="1" dirty="0">
                <a:latin typeface="Arial"/>
                <a:cs typeface="Arial"/>
              </a:rPr>
              <a:t>Conclusion </a:t>
            </a:r>
          </a:p>
        </p:txBody>
      </p:sp>
      <p:graphicFrame>
        <p:nvGraphicFramePr>
          <p:cNvPr id="15" name="Content Placeholder 2">
            <a:extLst>
              <a:ext uri="{FF2B5EF4-FFF2-40B4-BE49-F238E27FC236}">
                <a16:creationId xmlns:a16="http://schemas.microsoft.com/office/drawing/2014/main" id="{0C60966B-4E95-4410-4B4C-5AE373E97CAC}"/>
              </a:ext>
            </a:extLst>
          </p:cNvPr>
          <p:cNvGraphicFramePr>
            <a:graphicFrameLocks noGrp="1"/>
          </p:cNvGraphicFramePr>
          <p:nvPr>
            <p:ph idx="1"/>
          </p:nvPr>
        </p:nvGraphicFramePr>
        <p:xfrm>
          <a:off x="838200" y="1376240"/>
          <a:ext cx="10515600" cy="5240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3078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E2AA3-B208-EF41-D541-A233DFBECDEB}"/>
              </a:ext>
            </a:extLst>
          </p:cNvPr>
          <p:cNvSpPr>
            <a:spLocks noGrp="1"/>
          </p:cNvSpPr>
          <p:nvPr>
            <p:ph type="title"/>
          </p:nvPr>
        </p:nvSpPr>
        <p:spPr/>
        <p:txBody>
          <a:bodyPr/>
          <a:lstStyle/>
          <a:p>
            <a:r>
              <a:rPr lang="en-US" b="1" dirty="0">
                <a:latin typeface="Arial"/>
                <a:cs typeface="Arial"/>
              </a:rPr>
              <a:t>References </a:t>
            </a:r>
          </a:p>
        </p:txBody>
      </p:sp>
      <p:graphicFrame>
        <p:nvGraphicFramePr>
          <p:cNvPr id="7" name="Content Placeholder 2">
            <a:extLst>
              <a:ext uri="{FF2B5EF4-FFF2-40B4-BE49-F238E27FC236}">
                <a16:creationId xmlns:a16="http://schemas.microsoft.com/office/drawing/2014/main" id="{D095A83A-2A38-A88F-C972-8BFFF4EF95F3}"/>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17895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  Siddra Kauser  Student Number: 2423006 Module: Developing And Managing Individuals And Teams Module Code: LCLM5002 Lecturer Name: Doreen Nyaa Amundam</vt:lpstr>
      <vt:lpstr>Table Of Contents</vt:lpstr>
      <vt:lpstr>Introduction Of H&amp;M  </vt:lpstr>
      <vt:lpstr>PowerPoint Presentation</vt:lpstr>
      <vt:lpstr>Recruitment Process for a Team Member at H&amp;M </vt:lpstr>
      <vt:lpstr>Interview Questions</vt:lpstr>
      <vt:lpstr>Learning, Training and Development Needs at H&amp;M</vt:lpstr>
      <vt:lpstr>Behaviorist Theory</vt:lpstr>
      <vt:lpstr>Cognitivist Theory</vt:lpstr>
      <vt:lpstr>Humanist Experiential Learning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722</cp:revision>
  <dcterms:created xsi:type="dcterms:W3CDTF">2026-02-02T09:21:18Z</dcterms:created>
  <dcterms:modified xsi:type="dcterms:W3CDTF">2026-02-15T12:43:59Z</dcterms:modified>
</cp:coreProperties>
</file>