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72" r:id="rId2"/>
    <p:sldId id="257" r:id="rId3"/>
    <p:sldId id="274" r:id="rId4"/>
    <p:sldId id="273" r:id="rId5"/>
    <p:sldId id="258" r:id="rId6"/>
    <p:sldId id="259" r:id="rId7"/>
    <p:sldId id="275" r:id="rId8"/>
    <p:sldId id="260" r:id="rId9"/>
    <p:sldId id="261" r:id="rId10"/>
    <p:sldId id="269" r:id="rId11"/>
    <p:sldId id="271" r:id="rId12"/>
    <p:sldId id="279" r:id="rId13"/>
    <p:sldId id="264" r:id="rId14"/>
    <p:sldId id="265" r:id="rId15"/>
    <p:sldId id="276" r:id="rId16"/>
    <p:sldId id="266" r:id="rId17"/>
    <p:sldId id="267" r:id="rId18"/>
    <p:sldId id="268" r:id="rId19"/>
    <p:sldId id="277" r:id="rId20"/>
    <p:sldId id="278" r:id="rId21"/>
    <p:sldId id="280" r:id="rId22"/>
    <p:sldId id="262" r:id="rId23"/>
    <p:sldId id="263"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6" d="100"/>
          <a:sy n="106" d="100"/>
        </p:scale>
        <p:origin x="-111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6AD947-073B-D940-8210-6D9D86879830}" type="datetimeFigureOut">
              <a:rPr lang="en-US" smtClean="0"/>
              <a:pPr/>
              <a:t>11/13/2017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A5450A7-987B-8740-91C6-3830FDA8716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Beth yw Estyn?</a:t>
            </a:r>
          </a:p>
          <a:p>
            <a:r>
              <a:rPr lang="en-US" dirty="0" smtClean="0"/>
              <a:t>Beth </a:t>
            </a:r>
            <a:r>
              <a:rPr lang="en-US" dirty="0" err="1" smtClean="0"/>
              <a:t>maen</a:t>
            </a:r>
            <a:r>
              <a:rPr lang="en-US" dirty="0" smtClean="0"/>
              <a:t> </a:t>
            </a:r>
            <a:r>
              <a:rPr lang="en-US" dirty="0" err="1" smtClean="0"/>
              <a:t>nhw’n</a:t>
            </a:r>
            <a:r>
              <a:rPr lang="en-US" dirty="0" smtClean="0"/>
              <a:t> </a:t>
            </a:r>
            <a:r>
              <a:rPr lang="en-US" dirty="0" err="1" smtClean="0"/>
              <a:t>wneud</a:t>
            </a:r>
            <a:r>
              <a:rPr lang="en-US"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CAI =</a:t>
            </a:r>
            <a:r>
              <a:rPr lang="en-US" baseline="0" dirty="0" smtClean="0"/>
              <a:t> Cymraeg Ail Iaith</a:t>
            </a:r>
          </a:p>
          <a:p>
            <a:endParaRPr lang="en-US" dirty="0" smtClean="0"/>
          </a:p>
          <a:p>
            <a:r>
              <a:rPr lang="en-US" dirty="0" smtClean="0"/>
              <a:t>Distribute copies</a:t>
            </a:r>
            <a:r>
              <a:rPr lang="en-US" baseline="0" dirty="0" smtClean="0"/>
              <a:t> of the annual reports – one year per table if possible (two copies of each available)</a:t>
            </a:r>
          </a:p>
          <a:p>
            <a:r>
              <a:rPr lang="en-US" baseline="0" dirty="0" smtClean="0"/>
              <a:t>Please DO NOT write on copies.</a:t>
            </a:r>
          </a:p>
          <a:p>
            <a:endParaRPr lang="en-US" baseline="0" dirty="0" smtClean="0"/>
          </a:p>
          <a:p>
            <a:r>
              <a:rPr lang="en-US" baseline="0" dirty="0" smtClean="0"/>
              <a:t>Oes </a:t>
            </a:r>
            <a:r>
              <a:rPr lang="en-US" baseline="0" dirty="0" err="1" smtClean="0"/>
              <a:t>patrwm</a:t>
            </a:r>
            <a:r>
              <a:rPr lang="en-US" baseline="0" dirty="0" smtClean="0"/>
              <a:t> </a:t>
            </a:r>
            <a:r>
              <a:rPr lang="en-US" baseline="0" dirty="0" err="1" smtClean="0"/>
              <a:t>o</a:t>
            </a:r>
            <a:r>
              <a:rPr lang="en-US" baseline="0" dirty="0" smtClean="0"/>
              <a:t> </a:t>
            </a:r>
            <a:r>
              <a:rPr lang="en-US" baseline="0" dirty="0" err="1" smtClean="0"/>
              <a:t>flwyddyn</a:t>
            </a:r>
            <a:r>
              <a:rPr lang="en-US" baseline="0" dirty="0" smtClean="0"/>
              <a:t> I </a:t>
            </a:r>
            <a:r>
              <a:rPr lang="en-US" baseline="0" dirty="0" err="1" smtClean="0"/>
              <a:t>flwyddyn</a:t>
            </a:r>
            <a:r>
              <a:rPr lang="en-US" baseline="0" dirty="0" smtClean="0"/>
              <a:t>?</a:t>
            </a:r>
          </a:p>
          <a:p>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Ar</a:t>
            </a:r>
            <a:r>
              <a:rPr lang="en-US" dirty="0" smtClean="0"/>
              <a:t> </a:t>
            </a:r>
            <a:r>
              <a:rPr lang="en-US" dirty="0" err="1" smtClean="0"/>
              <a:t>wefan</a:t>
            </a:r>
            <a:r>
              <a:rPr lang="en-US" dirty="0" smtClean="0"/>
              <a:t> Estyn, </a:t>
            </a:r>
            <a:r>
              <a:rPr lang="en-US" dirty="0" err="1" smtClean="0"/>
              <a:t>mae</a:t>
            </a:r>
            <a:r>
              <a:rPr lang="en-US" dirty="0" smtClean="0"/>
              <a:t> </a:t>
            </a:r>
            <a:r>
              <a:rPr lang="en-US" dirty="0" err="1" smtClean="0"/>
              <a:t>nifer</a:t>
            </a:r>
            <a:r>
              <a:rPr lang="en-US" dirty="0" smtClean="0"/>
              <a:t> </a:t>
            </a:r>
            <a:r>
              <a:rPr lang="en-US" dirty="0" err="1" smtClean="0"/>
              <a:t>o</a:t>
            </a:r>
            <a:r>
              <a:rPr lang="en-US" dirty="0" smtClean="0"/>
              <a:t> </a:t>
            </a:r>
            <a:r>
              <a:rPr lang="en-US" dirty="0" err="1" smtClean="0"/>
              <a:t>achosion</a:t>
            </a:r>
            <a:r>
              <a:rPr lang="en-US" dirty="0" smtClean="0"/>
              <a:t> </a:t>
            </a:r>
            <a:r>
              <a:rPr lang="en-US" dirty="0" err="1" smtClean="0"/>
              <a:t>achos</a:t>
            </a:r>
            <a:r>
              <a:rPr lang="en-US" dirty="0" smtClean="0"/>
              <a:t> </a:t>
            </a:r>
            <a:r>
              <a:rPr lang="en-US" dirty="0" err="1" smtClean="0"/>
              <a:t>arfer</a:t>
            </a:r>
            <a:r>
              <a:rPr lang="en-US" dirty="0" smtClean="0"/>
              <a:t> </a:t>
            </a:r>
            <a:r>
              <a:rPr lang="en-US" dirty="0" err="1" smtClean="0"/>
              <a:t>orau</a:t>
            </a:r>
            <a:r>
              <a:rPr lang="en-US" dirty="0" smtClean="0"/>
              <a:t> – Estyn wedi </a:t>
            </a:r>
            <a:r>
              <a:rPr lang="en-US" dirty="0" err="1" smtClean="0"/>
              <a:t>nodi</a:t>
            </a:r>
            <a:r>
              <a:rPr lang="en-US" dirty="0" smtClean="0"/>
              <a:t> hyn </a:t>
            </a:r>
            <a:r>
              <a:rPr lang="en-US" dirty="0" err="1" smtClean="0"/>
              <a:t>ar</a:t>
            </a:r>
            <a:r>
              <a:rPr lang="en-US" dirty="0" smtClean="0"/>
              <a:t> </a:t>
            </a:r>
            <a:r>
              <a:rPr lang="en-US" dirty="0" err="1" smtClean="0"/>
              <a:t>ol</a:t>
            </a:r>
            <a:r>
              <a:rPr lang="en-US" dirty="0" smtClean="0"/>
              <a:t> </a:t>
            </a:r>
            <a:r>
              <a:rPr lang="en-US" dirty="0" err="1" smtClean="0"/>
              <a:t>arolwg</a:t>
            </a:r>
            <a:r>
              <a:rPr lang="en-US" dirty="0" smtClean="0"/>
              <a:t> </a:t>
            </a:r>
            <a:r>
              <a:rPr lang="en-US" dirty="0" err="1" smtClean="0"/>
              <a:t>yn</a:t>
            </a:r>
            <a:r>
              <a:rPr lang="en-US" dirty="0" smtClean="0"/>
              <a:t> yr </a:t>
            </a:r>
            <a:r>
              <a:rPr lang="en-US" dirty="0" err="1" smtClean="0"/>
              <a:t>ysgolion</a:t>
            </a:r>
            <a:r>
              <a:rPr lang="en-US" dirty="0" smtClean="0"/>
              <a:t> </a:t>
            </a:r>
            <a:r>
              <a:rPr lang="en-US" dirty="0" err="1" smtClean="0"/>
              <a:t>yma</a:t>
            </a:r>
            <a:r>
              <a:rPr lang="en-US"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t>
            </a:r>
            <a:r>
              <a:rPr lang="en-US" dirty="0" err="1" smtClean="0"/>
              <a:t>ysgolion</a:t>
            </a:r>
            <a:r>
              <a:rPr lang="en-US" dirty="0" smtClean="0"/>
              <a:t> </a:t>
            </a:r>
            <a:r>
              <a:rPr lang="en-US" dirty="0" err="1" smtClean="0"/>
              <a:t>cynradd</a:t>
            </a:r>
            <a:r>
              <a:rPr lang="en-US" dirty="0" smtClean="0"/>
              <a:t> </a:t>
            </a:r>
            <a:r>
              <a:rPr lang="en-US" dirty="0" err="1" smtClean="0"/>
              <a:t>o</a:t>
            </a:r>
            <a:r>
              <a:rPr lang="en-US" dirty="0" smtClean="0"/>
              <a:t> </a:t>
            </a:r>
            <a:r>
              <a:rPr lang="en-US" dirty="0" err="1" smtClean="0"/>
              <a:t>Fedi</a:t>
            </a:r>
            <a:r>
              <a:rPr lang="en-US" dirty="0" smtClean="0"/>
              <a:t> 2010 (</a:t>
            </a:r>
            <a:r>
              <a:rPr lang="en-US" dirty="0" err="1" smtClean="0"/>
              <a:t>Diweddarwyd</a:t>
            </a:r>
            <a:r>
              <a:rPr lang="en-US" dirty="0" smtClean="0"/>
              <a:t> </a:t>
            </a:r>
            <a:r>
              <a:rPr lang="en-US" dirty="0" err="1" smtClean="0"/>
              <a:t>Medi</a:t>
            </a:r>
            <a:r>
              <a:rPr lang="en-US" dirty="0" smtClean="0"/>
              <a:t> 2016) </a:t>
            </a:r>
          </a:p>
        </p:txBody>
      </p:sp>
      <p:sp>
        <p:nvSpPr>
          <p:cNvPr id="4" name="Slide Number Placeholder 3"/>
          <p:cNvSpPr>
            <a:spLocks noGrp="1"/>
          </p:cNvSpPr>
          <p:nvPr>
            <p:ph type="sldNum" sz="quarter" idx="10"/>
          </p:nvPr>
        </p:nvSpPr>
        <p:spPr/>
        <p:txBody>
          <a:bodyPr/>
          <a:lstStyle/>
          <a:p>
            <a:fld id="{5A5450A7-987B-8740-91C6-3830FDA87162}"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Er</a:t>
            </a:r>
            <a:r>
              <a:rPr lang="en-US" dirty="0" smtClean="0"/>
              <a:t> </a:t>
            </a:r>
            <a:r>
              <a:rPr lang="en-US" dirty="0" err="1" smtClean="0"/>
              <a:t>enghraifft</a:t>
            </a:r>
            <a:r>
              <a:rPr lang="en-US" dirty="0" smtClean="0"/>
              <a:t>, </a:t>
            </a:r>
            <a:r>
              <a:rPr lang="en-US" dirty="0" err="1" smtClean="0"/>
              <a:t>dylai</a:t>
            </a:r>
            <a:r>
              <a:rPr lang="en-US" dirty="0" smtClean="0"/>
              <a:t> </a:t>
            </a:r>
            <a:r>
              <a:rPr lang="en-US" dirty="0" err="1" smtClean="0"/>
              <a:t>disgyblion</a:t>
            </a:r>
            <a:r>
              <a:rPr lang="en-US" dirty="0" smtClean="0"/>
              <a:t> </a:t>
            </a:r>
            <a:r>
              <a:rPr lang="en-US" dirty="0" err="1" smtClean="0"/>
              <a:t>sy’n</a:t>
            </a:r>
            <a:r>
              <a:rPr lang="en-US" dirty="0" smtClean="0"/>
              <a:t> </a:t>
            </a:r>
            <a:r>
              <a:rPr lang="en-US" dirty="0" err="1" smtClean="0"/>
              <a:t>astudio</a:t>
            </a:r>
            <a:r>
              <a:rPr lang="en-US" dirty="0" smtClean="0"/>
              <a:t> Cymraeg ail iaith mewn </a:t>
            </a:r>
            <a:r>
              <a:rPr lang="en-US" dirty="0" err="1" smtClean="0"/>
              <a:t>ysgol</a:t>
            </a:r>
            <a:r>
              <a:rPr lang="en-US" dirty="0" smtClean="0"/>
              <a:t> sydd </a:t>
            </a:r>
            <a:r>
              <a:rPr lang="en-US" dirty="0" err="1" smtClean="0"/>
              <a:t>â</a:t>
            </a:r>
            <a:r>
              <a:rPr lang="en-US" dirty="0" smtClean="0"/>
              <a:t> </a:t>
            </a:r>
            <a:r>
              <a:rPr lang="en-US" dirty="0" err="1" smtClean="0"/>
              <a:t>ffrwd</a:t>
            </a:r>
            <a:r>
              <a:rPr lang="en-US" dirty="0" smtClean="0"/>
              <a:t> Gymraeg a </a:t>
            </a:r>
            <a:r>
              <a:rPr lang="en-US" dirty="0" err="1" smtClean="0"/>
              <a:t>ffrwd</a:t>
            </a:r>
            <a:r>
              <a:rPr lang="en-US" dirty="0" smtClean="0"/>
              <a:t> Saesneg </a:t>
            </a:r>
            <a:r>
              <a:rPr lang="en-US" dirty="0" err="1" smtClean="0"/>
              <a:t>sy’n</a:t>
            </a:r>
            <a:r>
              <a:rPr lang="en-US" dirty="0" smtClean="0"/>
              <a:t> </a:t>
            </a:r>
            <a:r>
              <a:rPr lang="en-US" dirty="0" err="1" smtClean="0"/>
              <a:t>gwasanaethu</a:t>
            </a:r>
            <a:r>
              <a:rPr lang="en-US" dirty="0" smtClean="0"/>
              <a:t> </a:t>
            </a:r>
            <a:r>
              <a:rPr lang="en-US" dirty="0" err="1" smtClean="0"/>
              <a:t>ardal</a:t>
            </a:r>
            <a:r>
              <a:rPr lang="en-US" dirty="0" smtClean="0"/>
              <a:t> </a:t>
            </a:r>
            <a:r>
              <a:rPr lang="en-US" dirty="0" err="1" smtClean="0"/>
              <a:t>lle</a:t>
            </a:r>
            <a:r>
              <a:rPr lang="en-US" dirty="0" smtClean="0"/>
              <a:t> </a:t>
            </a:r>
            <a:r>
              <a:rPr lang="en-US" dirty="0" err="1" smtClean="0"/>
              <a:t>mae</a:t>
            </a:r>
            <a:r>
              <a:rPr lang="en-US" dirty="0" smtClean="0"/>
              <a:t> </a:t>
            </a:r>
            <a:r>
              <a:rPr lang="en-US" dirty="0" err="1" smtClean="0"/>
              <a:t>cyfran</a:t>
            </a:r>
            <a:r>
              <a:rPr lang="en-US" dirty="0" smtClean="0"/>
              <a:t> </a:t>
            </a:r>
            <a:r>
              <a:rPr lang="en-US" dirty="0" err="1" smtClean="0"/>
              <a:t>sylweddol</a:t>
            </a:r>
            <a:r>
              <a:rPr lang="en-US" dirty="0" smtClean="0"/>
              <a:t> o’r </a:t>
            </a:r>
            <a:r>
              <a:rPr lang="en-US" dirty="0" err="1" smtClean="0"/>
              <a:t>gymuned</a:t>
            </a:r>
            <a:r>
              <a:rPr lang="en-US" dirty="0" smtClean="0"/>
              <a:t> </a:t>
            </a:r>
            <a:r>
              <a:rPr lang="en-US" dirty="0" err="1" smtClean="0"/>
              <a:t>leol</a:t>
            </a:r>
            <a:r>
              <a:rPr lang="en-US" dirty="0" smtClean="0"/>
              <a:t> </a:t>
            </a:r>
            <a:r>
              <a:rPr lang="en-US" dirty="0" err="1" smtClean="0"/>
              <a:t>yn</a:t>
            </a:r>
            <a:r>
              <a:rPr lang="en-US" dirty="0" smtClean="0"/>
              <a:t> </a:t>
            </a:r>
            <a:r>
              <a:rPr lang="en-US" dirty="0" err="1" smtClean="0"/>
              <a:t>siarad</a:t>
            </a:r>
            <a:r>
              <a:rPr lang="en-US" dirty="0" smtClean="0"/>
              <a:t> Cymraeg, </a:t>
            </a:r>
            <a:r>
              <a:rPr lang="en-US" dirty="0" err="1" smtClean="0"/>
              <a:t>gyflawni</a:t>
            </a:r>
            <a:r>
              <a:rPr lang="en-US" dirty="0" smtClean="0"/>
              <a:t> </a:t>
            </a:r>
            <a:r>
              <a:rPr lang="en-US" dirty="0" err="1" smtClean="0"/>
              <a:t>safonau</a:t>
            </a:r>
            <a:r>
              <a:rPr lang="en-US" dirty="0" smtClean="0"/>
              <a:t> </a:t>
            </a:r>
            <a:r>
              <a:rPr lang="en-US" dirty="0" err="1" smtClean="0"/>
              <a:t>uwch</a:t>
            </a:r>
            <a:r>
              <a:rPr lang="en-US" dirty="0" smtClean="0"/>
              <a:t> mewn Cymraeg </a:t>
            </a:r>
            <a:r>
              <a:rPr lang="en-US" dirty="0" err="1" smtClean="0"/>
              <a:t>na</a:t>
            </a:r>
            <a:r>
              <a:rPr lang="en-US" dirty="0" smtClean="0"/>
              <a:t> mewn </a:t>
            </a:r>
            <a:r>
              <a:rPr lang="en-US" dirty="0" err="1" smtClean="0"/>
              <a:t>ysgol</a:t>
            </a:r>
            <a:r>
              <a:rPr lang="en-US" dirty="0" smtClean="0"/>
              <a:t> </a:t>
            </a:r>
            <a:r>
              <a:rPr lang="en-US" dirty="0" err="1" smtClean="0"/>
              <a:t>cyfrwng</a:t>
            </a:r>
            <a:r>
              <a:rPr lang="en-US" dirty="0" smtClean="0"/>
              <a:t> Saesneg </a:t>
            </a:r>
            <a:r>
              <a:rPr lang="en-US" dirty="0" err="1" smtClean="0"/>
              <a:t>sy’n</a:t>
            </a:r>
            <a:r>
              <a:rPr lang="en-US" dirty="0" smtClean="0"/>
              <a:t> </a:t>
            </a:r>
            <a:r>
              <a:rPr lang="en-US" dirty="0" err="1" smtClean="0"/>
              <a:t>gwasanaethu</a:t>
            </a:r>
            <a:r>
              <a:rPr lang="en-US" dirty="0" smtClean="0"/>
              <a:t> </a:t>
            </a:r>
            <a:r>
              <a:rPr lang="en-US" dirty="0" err="1" smtClean="0"/>
              <a:t>ardal</a:t>
            </a:r>
            <a:r>
              <a:rPr lang="en-US" dirty="0" smtClean="0"/>
              <a:t> </a:t>
            </a:r>
            <a:r>
              <a:rPr lang="en-US" dirty="0" err="1" smtClean="0"/>
              <a:t>lle</a:t>
            </a:r>
            <a:r>
              <a:rPr lang="en-US" dirty="0" smtClean="0"/>
              <a:t> </a:t>
            </a:r>
            <a:r>
              <a:rPr lang="en-US" dirty="0" err="1" smtClean="0"/>
              <a:t>caiff</a:t>
            </a:r>
            <a:r>
              <a:rPr lang="en-US" dirty="0" smtClean="0"/>
              <a:t> </a:t>
            </a:r>
            <a:r>
              <a:rPr lang="en-US" dirty="0" err="1" smtClean="0"/>
              <a:t>disgyblion</a:t>
            </a:r>
            <a:r>
              <a:rPr lang="en-US" dirty="0" smtClean="0"/>
              <a:t> </a:t>
            </a:r>
            <a:r>
              <a:rPr lang="en-US" dirty="0" err="1" smtClean="0"/>
              <a:t>nifer</a:t>
            </a:r>
            <a:r>
              <a:rPr lang="en-US" dirty="0" smtClean="0"/>
              <a:t> </a:t>
            </a:r>
            <a:r>
              <a:rPr lang="en-US" dirty="0" err="1" smtClean="0"/>
              <a:t>fach</a:t>
            </a:r>
            <a:r>
              <a:rPr lang="en-US" dirty="0" smtClean="0"/>
              <a:t> </a:t>
            </a:r>
            <a:r>
              <a:rPr lang="en-US" dirty="0" err="1" smtClean="0"/>
              <a:t>o</a:t>
            </a:r>
            <a:r>
              <a:rPr lang="en-US" dirty="0" smtClean="0"/>
              <a:t> </a:t>
            </a:r>
            <a:r>
              <a:rPr lang="en-US" dirty="0" err="1" smtClean="0"/>
              <a:t>gyfleoedd</a:t>
            </a:r>
            <a:r>
              <a:rPr lang="en-US" dirty="0" smtClean="0"/>
              <a:t> </a:t>
            </a:r>
            <a:r>
              <a:rPr lang="en-US" dirty="0" err="1" smtClean="0"/>
              <a:t>i</a:t>
            </a:r>
            <a:r>
              <a:rPr lang="en-US" dirty="0" smtClean="0"/>
              <a:t> </a:t>
            </a:r>
            <a:r>
              <a:rPr lang="en-US" dirty="0" err="1" smtClean="0"/>
              <a:t>ddod</a:t>
            </a:r>
            <a:r>
              <a:rPr lang="en-US" dirty="0" smtClean="0"/>
              <a:t> </a:t>
            </a:r>
            <a:r>
              <a:rPr lang="en-US" dirty="0" err="1" smtClean="0"/>
              <a:t>i</a:t>
            </a:r>
            <a:r>
              <a:rPr lang="en-US" dirty="0" smtClean="0"/>
              <a:t> </a:t>
            </a:r>
            <a:r>
              <a:rPr lang="en-US" dirty="0" err="1" smtClean="0"/>
              <a:t>gysylltiad</a:t>
            </a:r>
            <a:r>
              <a:rPr lang="en-US" dirty="0" smtClean="0"/>
              <a:t> </a:t>
            </a:r>
            <a:r>
              <a:rPr lang="en-US" dirty="0" err="1" smtClean="0"/>
              <a:t>â’r</a:t>
            </a:r>
            <a:r>
              <a:rPr lang="en-US" dirty="0" smtClean="0"/>
              <a:t> Gymraeg </a:t>
            </a:r>
            <a:r>
              <a:rPr lang="en-US" dirty="0" err="1" smtClean="0"/>
              <a:t>heblaw</a:t>
            </a:r>
            <a:r>
              <a:rPr lang="en-US" dirty="0" smtClean="0"/>
              <a:t> </a:t>
            </a:r>
            <a:r>
              <a:rPr lang="en-US" dirty="0" err="1" smtClean="0"/>
              <a:t>yn</a:t>
            </a:r>
            <a:r>
              <a:rPr lang="en-US" dirty="0" smtClean="0"/>
              <a:t> yr </a:t>
            </a:r>
            <a:r>
              <a:rPr lang="en-US" dirty="0" err="1" smtClean="0"/>
              <a:t>ysgol</a:t>
            </a:r>
            <a:r>
              <a:rPr lang="en-US" dirty="0" smtClean="0"/>
              <a:t>. </a:t>
            </a:r>
          </a:p>
        </p:txBody>
      </p:sp>
      <p:sp>
        <p:nvSpPr>
          <p:cNvPr id="4" name="Slide Number Placeholder 3"/>
          <p:cNvSpPr>
            <a:spLocks noGrp="1"/>
          </p:cNvSpPr>
          <p:nvPr>
            <p:ph type="sldNum" sz="quarter" idx="10"/>
          </p:nvPr>
        </p:nvSpPr>
        <p:spPr/>
        <p:txBody>
          <a:bodyPr/>
          <a:lstStyle/>
          <a:p>
            <a:fld id="{5A5450A7-987B-8740-91C6-3830FDA87162}"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Pwynt</a:t>
            </a:r>
            <a:r>
              <a:rPr lang="en-US" dirty="0" smtClean="0"/>
              <a:t> 4 - </a:t>
            </a:r>
            <a:r>
              <a:rPr lang="en-US" dirty="0" err="1" smtClean="0"/>
              <a:t>er</a:t>
            </a:r>
            <a:r>
              <a:rPr lang="en-US" dirty="0" smtClean="0"/>
              <a:t> </a:t>
            </a:r>
            <a:r>
              <a:rPr lang="en-US" dirty="0" err="1" smtClean="0"/>
              <a:t>enghraifft</a:t>
            </a:r>
            <a:r>
              <a:rPr lang="en-US" dirty="0" smtClean="0"/>
              <a:t>, mewn </a:t>
            </a:r>
            <a:r>
              <a:rPr lang="en-US" dirty="0" err="1" smtClean="0"/>
              <a:t>pynciau</a:t>
            </a:r>
            <a:r>
              <a:rPr lang="en-US" dirty="0" smtClean="0"/>
              <a:t> </a:t>
            </a:r>
            <a:r>
              <a:rPr lang="en-US" dirty="0" err="1" smtClean="0"/>
              <a:t>eraill</a:t>
            </a:r>
            <a:r>
              <a:rPr lang="en-US" dirty="0" smtClean="0"/>
              <a:t>, </a:t>
            </a:r>
            <a:r>
              <a:rPr lang="en-US" dirty="0" err="1" smtClean="0"/>
              <a:t>yn</a:t>
            </a:r>
            <a:r>
              <a:rPr lang="en-US" dirty="0" smtClean="0"/>
              <a:t> </a:t>
            </a:r>
            <a:r>
              <a:rPr lang="en-US" dirty="0" err="1" smtClean="0"/>
              <a:t>ystod</a:t>
            </a:r>
            <a:r>
              <a:rPr lang="en-US" dirty="0" smtClean="0"/>
              <a:t> </a:t>
            </a:r>
            <a:r>
              <a:rPr lang="en-US" dirty="0" err="1" smtClean="0"/>
              <a:t>cyfnodau</a:t>
            </a:r>
            <a:r>
              <a:rPr lang="en-US" dirty="0" smtClean="0"/>
              <a:t> </a:t>
            </a:r>
            <a:r>
              <a:rPr lang="en-US" dirty="0" err="1" smtClean="0"/>
              <a:t>cofrestru</a:t>
            </a:r>
            <a:r>
              <a:rPr lang="en-US" dirty="0" smtClean="0"/>
              <a:t>, </a:t>
            </a:r>
            <a:r>
              <a:rPr lang="en-US" dirty="0" err="1" smtClean="0"/>
              <a:t>gwasanaethau</a:t>
            </a:r>
            <a:r>
              <a:rPr lang="en-US" dirty="0" smtClean="0"/>
              <a:t> ac mewn </a:t>
            </a:r>
            <a:r>
              <a:rPr lang="en-US" dirty="0" err="1" smtClean="0"/>
              <a:t>gweithgareddau</a:t>
            </a:r>
            <a:r>
              <a:rPr lang="en-US" dirty="0" smtClean="0"/>
              <a:t> </a:t>
            </a:r>
            <a:r>
              <a:rPr lang="en-US" dirty="0" err="1" smtClean="0"/>
              <a:t>allgyrsiol</a:t>
            </a:r>
            <a:r>
              <a:rPr lang="en-US" dirty="0" smtClean="0"/>
              <a:t>.</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In predominantly English-medium primary schools, inspectors should judge whether the school provides enough time to teach Welsh second language to all pupils. If the time allocation is </a:t>
            </a:r>
            <a:r>
              <a:rPr lang="en-US" b="1" dirty="0" smtClean="0"/>
              <a:t>well below one hour per week</a:t>
            </a:r>
            <a:r>
              <a:rPr lang="en-US" dirty="0" smtClean="0"/>
              <a:t>, it is unlikely that pupils are achieving well. Inspectors should comment on the arrangements to ensure that pupils learning Welsh reach appropriate standards. </a:t>
            </a:r>
          </a:p>
          <a:p>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Cyhoeddwyd</a:t>
            </a:r>
            <a:r>
              <a:rPr lang="en-US" dirty="0" smtClean="0"/>
              <a:t> </a:t>
            </a:r>
            <a:r>
              <a:rPr lang="en-US" dirty="0" err="1" smtClean="0"/>
              <a:t>Arweiniad</a:t>
            </a:r>
            <a:r>
              <a:rPr lang="en-US" dirty="0" smtClean="0"/>
              <a:t> </a:t>
            </a:r>
            <a:r>
              <a:rPr lang="en-US" dirty="0" err="1" smtClean="0"/>
              <a:t>Atodol</a:t>
            </a:r>
            <a:r>
              <a:rPr lang="en-US" dirty="0" smtClean="0"/>
              <a:t> </a:t>
            </a:r>
            <a:r>
              <a:rPr lang="en-US" dirty="0" err="1" smtClean="0"/>
              <a:t>ar</a:t>
            </a:r>
            <a:r>
              <a:rPr lang="en-US" dirty="0" smtClean="0"/>
              <a:t> </a:t>
            </a:r>
            <a:r>
              <a:rPr lang="en-US" dirty="0" err="1" smtClean="0"/>
              <a:t>gyfer</a:t>
            </a:r>
            <a:r>
              <a:rPr lang="en-US" dirty="0" smtClean="0"/>
              <a:t> </a:t>
            </a:r>
            <a:r>
              <a:rPr lang="en-US" dirty="0" err="1" smtClean="0"/>
              <a:t>y</a:t>
            </a:r>
            <a:r>
              <a:rPr lang="en-US" dirty="0" smtClean="0"/>
              <a:t> Gymraeg </a:t>
            </a:r>
            <a:r>
              <a:rPr lang="en-US" dirty="0" err="1" smtClean="0"/>
              <a:t>yn</a:t>
            </a:r>
            <a:r>
              <a:rPr lang="en-US" dirty="0" smtClean="0"/>
              <a:t> </a:t>
            </a:r>
            <a:r>
              <a:rPr lang="en-US" dirty="0" err="1" smtClean="0"/>
              <a:t>benodol</a:t>
            </a:r>
            <a:r>
              <a:rPr lang="en-US" dirty="0" smtClean="0"/>
              <a:t> </a:t>
            </a:r>
            <a:r>
              <a:rPr lang="en-US" dirty="0" err="1" smtClean="0"/>
              <a:t>ym</a:t>
            </a:r>
            <a:r>
              <a:rPr lang="en-US" dirty="0" smtClean="0"/>
              <a:t> </a:t>
            </a:r>
            <a:r>
              <a:rPr lang="en-US" dirty="0" err="1" smtClean="0"/>
              <a:t>Medi</a:t>
            </a:r>
            <a:r>
              <a:rPr lang="en-US" dirty="0" smtClean="0"/>
              <a:t> 2013</a:t>
            </a:r>
          </a:p>
          <a:p>
            <a:endParaRPr lang="en-US" dirty="0" smtClean="0"/>
          </a:p>
          <a:p>
            <a:r>
              <a:rPr lang="en-US" dirty="0" smtClean="0"/>
              <a:t>(Mae </a:t>
            </a:r>
            <a:r>
              <a:rPr lang="en-US" dirty="0" err="1" smtClean="0"/>
              <a:t>mwy</a:t>
            </a:r>
            <a:r>
              <a:rPr lang="en-US" dirty="0" smtClean="0"/>
              <a:t> </a:t>
            </a:r>
            <a:r>
              <a:rPr lang="en-US" dirty="0" err="1" smtClean="0"/>
              <a:t>na</a:t>
            </a:r>
            <a:r>
              <a:rPr lang="en-US" dirty="0" smtClean="0"/>
              <a:t> hyn, </a:t>
            </a:r>
            <a:r>
              <a:rPr lang="en-US" dirty="0" err="1" smtClean="0"/>
              <a:t>ond</a:t>
            </a:r>
            <a:r>
              <a:rPr lang="en-US" dirty="0" smtClean="0"/>
              <a:t> </a:t>
            </a:r>
            <a:r>
              <a:rPr lang="en-US" dirty="0" err="1" smtClean="0"/>
              <a:t>rwyf</a:t>
            </a:r>
            <a:r>
              <a:rPr lang="en-US" dirty="0" smtClean="0"/>
              <a:t> wedi </a:t>
            </a:r>
            <a:r>
              <a:rPr lang="en-US" dirty="0" err="1" smtClean="0"/>
              <a:t>dewis</a:t>
            </a:r>
            <a:r>
              <a:rPr lang="en-US" dirty="0" smtClean="0"/>
              <a:t> </a:t>
            </a:r>
            <a:r>
              <a:rPr lang="en-US" dirty="0" err="1" smtClean="0"/>
              <a:t>y</a:t>
            </a:r>
            <a:r>
              <a:rPr lang="en-US" dirty="0" smtClean="0"/>
              <a:t> </a:t>
            </a:r>
            <a:r>
              <a:rPr lang="en-US" dirty="0" err="1" smtClean="0"/>
              <a:t>rhai</a:t>
            </a:r>
            <a:r>
              <a:rPr lang="en-US" dirty="0" smtClean="0"/>
              <a:t> </a:t>
            </a:r>
            <a:r>
              <a:rPr lang="en-US" dirty="0" err="1" smtClean="0"/>
              <a:t>perthnasol</a:t>
            </a:r>
            <a:r>
              <a:rPr lang="en-US" dirty="0" smtClean="0"/>
              <a:t>)</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Gwyliwch </a:t>
            </a:r>
            <a:r>
              <a:rPr lang="en-US" dirty="0" err="1" smtClean="0"/>
              <a:t>y</a:t>
            </a:r>
            <a:r>
              <a:rPr lang="en-US" dirty="0" smtClean="0"/>
              <a:t> </a:t>
            </a:r>
            <a:r>
              <a:rPr lang="en-US" dirty="0" err="1" smtClean="0"/>
              <a:t>fideo</a:t>
            </a:r>
            <a:r>
              <a:rPr lang="en-US" dirty="0" smtClean="0"/>
              <a:t>.</a:t>
            </a:r>
            <a:r>
              <a:rPr lang="en-US" baseline="0" dirty="0" smtClean="0"/>
              <a:t>  </a:t>
            </a:r>
            <a:r>
              <a:rPr lang="en-US" baseline="0" dirty="0" err="1" smtClean="0"/>
              <a:t>Defnyddiwch</a:t>
            </a:r>
            <a:r>
              <a:rPr lang="en-US" baseline="0" dirty="0" smtClean="0"/>
              <a:t> </a:t>
            </a:r>
            <a:r>
              <a:rPr lang="en-US" baseline="0" dirty="0" err="1" smtClean="0"/>
              <a:t>y</a:t>
            </a:r>
            <a:r>
              <a:rPr lang="en-US" baseline="0" dirty="0" smtClean="0"/>
              <a:t> </a:t>
            </a:r>
            <a:r>
              <a:rPr lang="en-US" baseline="0" dirty="0" err="1" smtClean="0"/>
              <a:t>cwestiynau</a:t>
            </a:r>
            <a:r>
              <a:rPr lang="en-US" baseline="0" dirty="0" smtClean="0"/>
              <a:t> </a:t>
            </a:r>
            <a:r>
              <a:rPr lang="en-US" baseline="0" dirty="0" err="1" smtClean="0"/>
              <a:t>yn</a:t>
            </a:r>
            <a:r>
              <a:rPr lang="en-US" baseline="0" dirty="0" smtClean="0"/>
              <a:t> </a:t>
            </a:r>
            <a:r>
              <a:rPr lang="en-US" baseline="0" dirty="0" err="1" smtClean="0"/>
              <a:t>selid</a:t>
            </a:r>
            <a:r>
              <a:rPr lang="en-US" baseline="0" dirty="0" smtClean="0"/>
              <a:t> 10 I </a:t>
            </a:r>
            <a:r>
              <a:rPr lang="en-US" baseline="0" dirty="0" err="1" smtClean="0"/>
              <a:t>benderfynu</a:t>
            </a:r>
            <a:r>
              <a:rPr lang="en-US" baseline="0" dirty="0" smtClean="0"/>
              <a:t> </a:t>
            </a:r>
            <a:r>
              <a:rPr lang="en-US" baseline="0" dirty="0" err="1" smtClean="0"/>
              <a:t>ar</a:t>
            </a:r>
            <a:r>
              <a:rPr lang="en-US" baseline="0" dirty="0" smtClean="0"/>
              <a:t> yr hyn </a:t>
            </a:r>
            <a:r>
              <a:rPr lang="en-US" baseline="0" dirty="0" err="1" smtClean="0"/>
              <a:t>gallai</a:t>
            </a:r>
            <a:r>
              <a:rPr lang="en-US" baseline="0" dirty="0" smtClean="0"/>
              <a:t> Estyn </a:t>
            </a:r>
            <a:r>
              <a:rPr lang="en-US" baseline="0" dirty="0" err="1" smtClean="0"/>
              <a:t>ddweud</a:t>
            </a:r>
            <a:r>
              <a:rPr lang="en-US" baseline="0" dirty="0" smtClean="0"/>
              <a:t> am </a:t>
            </a:r>
            <a:r>
              <a:rPr lang="en-US" baseline="0" dirty="0" err="1" smtClean="0"/>
              <a:t>y</a:t>
            </a:r>
            <a:r>
              <a:rPr lang="en-US" baseline="0" dirty="0" smtClean="0"/>
              <a:t> </a:t>
            </a:r>
            <a:r>
              <a:rPr lang="en-US" baseline="0" dirty="0" err="1" smtClean="0"/>
              <a:t>wers</a:t>
            </a:r>
            <a:r>
              <a:rPr lang="en-US" baseline="0" dirty="0" smtClean="0"/>
              <a:t>.</a:t>
            </a:r>
          </a:p>
          <a:p>
            <a:endParaRPr lang="en-US" baseline="0" dirty="0" smtClean="0"/>
          </a:p>
          <a:p>
            <a:r>
              <a:rPr lang="en-US" baseline="0" dirty="0" err="1" smtClean="0"/>
              <a:t>Er</a:t>
            </a:r>
            <a:r>
              <a:rPr lang="en-US" baseline="0" dirty="0" smtClean="0"/>
              <a:t> </a:t>
            </a:r>
            <a:r>
              <a:rPr lang="en-US" baseline="0" dirty="0" err="1" smtClean="0"/>
              <a:t>gwybodaeth</a:t>
            </a:r>
            <a:r>
              <a:rPr lang="en-US" baseline="0" dirty="0" smtClean="0"/>
              <a:t>, </a:t>
            </a:r>
            <a:r>
              <a:rPr lang="en-US" baseline="0" dirty="0" err="1" smtClean="0"/>
              <a:t>yn</a:t>
            </a:r>
            <a:r>
              <a:rPr lang="en-US" baseline="0" dirty="0" smtClean="0"/>
              <a:t> </a:t>
            </a:r>
            <a:r>
              <a:rPr lang="en-US" baseline="0" dirty="0" err="1" smtClean="0"/>
              <a:t>ol</a:t>
            </a:r>
            <a:r>
              <a:rPr lang="en-US" baseline="0" dirty="0" smtClean="0"/>
              <a:t> </a:t>
            </a:r>
            <a:r>
              <a:rPr lang="en-US" baseline="0" dirty="0" err="1" smtClean="0"/>
              <a:t>adroddiad</a:t>
            </a:r>
            <a:r>
              <a:rPr lang="en-US" baseline="0" dirty="0" smtClean="0"/>
              <a:t> Estyn </a:t>
            </a:r>
            <a:r>
              <a:rPr lang="en-US" baseline="0" dirty="0" err="1" smtClean="0"/>
              <a:t>diweddara’r</a:t>
            </a:r>
            <a:r>
              <a:rPr lang="en-US" baseline="0" dirty="0" smtClean="0"/>
              <a:t> </a:t>
            </a:r>
            <a:r>
              <a:rPr lang="en-US" baseline="0" dirty="0" err="1" smtClean="0"/>
              <a:t>ysgol</a:t>
            </a:r>
            <a:r>
              <a:rPr lang="en-US" baseline="0" dirty="0" smtClean="0"/>
              <a: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“There are no pupils who receive support for English as an additional language and no pupils who use Welsh as a first language”.</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“Most make good progress in developing their Welsh language skills. Results at the end of key stage 2 show that many pupils achieve the expected level in Welsh as a second language and around a quarter achieve the higher level 5”. </a:t>
            </a:r>
            <a:endParaRPr lang="en-US" dirty="0" smtClean="0"/>
          </a:p>
          <a:p>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Yn</a:t>
            </a:r>
            <a:r>
              <a:rPr lang="en-US" baseline="0" dirty="0" smtClean="0"/>
              <a:t> </a:t>
            </a:r>
            <a:r>
              <a:rPr lang="en-US" baseline="0" dirty="0" err="1" smtClean="0"/>
              <a:t>ogystal</a:t>
            </a:r>
            <a:r>
              <a:rPr lang="en-US" baseline="0" dirty="0" smtClean="0"/>
              <a:t> a </a:t>
            </a:r>
            <a:r>
              <a:rPr lang="en-US" baseline="0" dirty="0" err="1" smtClean="0"/>
              <a:t>cynnal</a:t>
            </a:r>
            <a:r>
              <a:rPr lang="en-US" baseline="0" dirty="0" smtClean="0"/>
              <a:t> </a:t>
            </a:r>
            <a:r>
              <a:rPr lang="en-US" baseline="0" dirty="0" err="1" smtClean="0"/>
              <a:t>gwersi</a:t>
            </a:r>
            <a:r>
              <a:rPr lang="en-US" baseline="0" dirty="0" smtClean="0"/>
              <a:t> Cymraeg, </a:t>
            </a:r>
            <a:r>
              <a:rPr lang="en-US" baseline="0" dirty="0" err="1" smtClean="0"/>
              <a:t>angen</a:t>
            </a:r>
            <a:r>
              <a:rPr lang="en-US" baseline="0" dirty="0" smtClean="0"/>
              <a:t> I </a:t>
            </a:r>
            <a:r>
              <a:rPr lang="en-US" baseline="0" dirty="0" err="1" smtClean="0"/>
              <a:t>ysgolion</a:t>
            </a:r>
            <a:r>
              <a:rPr lang="en-US" baseline="0" dirty="0" smtClean="0"/>
              <a:t> </a:t>
            </a:r>
            <a:r>
              <a:rPr lang="en-US" baseline="0" dirty="0" err="1" smtClean="0"/>
              <a:t>ddangos</a:t>
            </a:r>
            <a:r>
              <a:rPr lang="en-US" baseline="0" dirty="0" smtClean="0"/>
              <a:t> </a:t>
            </a:r>
            <a:r>
              <a:rPr lang="en-US" baseline="0" dirty="0" err="1" smtClean="0"/>
              <a:t>bod</a:t>
            </a:r>
            <a:r>
              <a:rPr lang="en-US" baseline="0" dirty="0" smtClean="0"/>
              <a:t> </a:t>
            </a:r>
            <a:r>
              <a:rPr lang="en-US" baseline="0" dirty="0" err="1" smtClean="0"/>
              <a:t>y</a:t>
            </a:r>
            <a:r>
              <a:rPr lang="en-US" baseline="0" dirty="0" smtClean="0"/>
              <a:t> Gymraeg </a:t>
            </a:r>
            <a:r>
              <a:rPr lang="en-US" baseline="0" dirty="0" err="1" smtClean="0"/>
              <a:t>yn</a:t>
            </a:r>
            <a:r>
              <a:rPr lang="en-US" baseline="0" dirty="0" smtClean="0"/>
              <a:t> </a:t>
            </a:r>
            <a:r>
              <a:rPr lang="en-US" baseline="0" dirty="0" err="1" smtClean="0"/>
              <a:t>cael</a:t>
            </a:r>
            <a:r>
              <a:rPr lang="en-US" baseline="0" dirty="0" smtClean="0"/>
              <a:t> </a:t>
            </a:r>
            <a:r>
              <a:rPr lang="en-US" baseline="0" dirty="0" err="1" smtClean="0"/>
              <a:t>ei</a:t>
            </a:r>
            <a:r>
              <a:rPr lang="en-US" baseline="0" dirty="0" smtClean="0"/>
              <a:t> </a:t>
            </a:r>
            <a:r>
              <a:rPr lang="en-US" baseline="0" dirty="0" err="1" smtClean="0"/>
              <a:t>ddefnyddio</a:t>
            </a:r>
            <a:r>
              <a:rPr lang="en-US" baseline="0" dirty="0" smtClean="0"/>
              <a:t> </a:t>
            </a:r>
            <a:r>
              <a:rPr lang="en-US" baseline="0" dirty="0" err="1" smtClean="0"/>
              <a:t>ar</a:t>
            </a:r>
            <a:r>
              <a:rPr lang="en-US" baseline="0" dirty="0" smtClean="0"/>
              <a:t> draws </a:t>
            </a:r>
            <a:r>
              <a:rPr lang="en-US" baseline="0" dirty="0" err="1" smtClean="0"/>
              <a:t>y</a:t>
            </a:r>
            <a:r>
              <a:rPr lang="en-US" baseline="0" dirty="0" smtClean="0"/>
              <a:t> cwricwlwm ac </a:t>
            </a:r>
            <a:r>
              <a:rPr lang="en-US" baseline="0" dirty="0" err="1" smtClean="0"/>
              <a:t>ym</a:t>
            </a:r>
            <a:r>
              <a:rPr lang="en-US" baseline="0" dirty="0" smtClean="0"/>
              <a:t> </a:t>
            </a:r>
            <a:r>
              <a:rPr lang="en-US" baseline="0" dirty="0" err="1" smtClean="0"/>
              <a:t>mywyd</a:t>
            </a:r>
            <a:r>
              <a:rPr lang="en-US" baseline="0" dirty="0" smtClean="0"/>
              <a:t> </a:t>
            </a:r>
            <a:r>
              <a:rPr lang="en-US" baseline="0" dirty="0" err="1" smtClean="0"/>
              <a:t>ehangach</a:t>
            </a:r>
            <a:r>
              <a:rPr lang="en-US" baseline="0" dirty="0" smtClean="0"/>
              <a:t> yr </a:t>
            </a:r>
            <a:r>
              <a:rPr lang="en-US" baseline="0" dirty="0" err="1" smtClean="0"/>
              <a:t>ysgol</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smtClean="0"/>
              <a:t>Adroddiad</a:t>
            </a:r>
            <a:r>
              <a:rPr lang="en-US" dirty="0" smtClean="0"/>
              <a:t> - </a:t>
            </a:r>
            <a:r>
              <a:rPr lang="en-US" dirty="0" err="1" smtClean="0"/>
              <a:t>cyhoeddwyd</a:t>
            </a:r>
            <a:r>
              <a:rPr lang="en-US" dirty="0" smtClean="0"/>
              <a:t> </a:t>
            </a:r>
            <a:r>
              <a:rPr lang="en-US" dirty="0" err="1" smtClean="0"/>
              <a:t>yn</a:t>
            </a:r>
            <a:r>
              <a:rPr lang="en-US" dirty="0" smtClean="0"/>
              <a:t> </a:t>
            </a:r>
            <a:r>
              <a:rPr lang="en-US" dirty="0" err="1" smtClean="0"/>
              <a:t>Ionawr</a:t>
            </a:r>
            <a:r>
              <a:rPr lang="en-US" dirty="0" smtClean="0"/>
              <a:t> 2013</a:t>
            </a:r>
          </a:p>
        </p:txBody>
      </p:sp>
      <p:sp>
        <p:nvSpPr>
          <p:cNvPr id="4" name="Slide Number Placeholder 3"/>
          <p:cNvSpPr>
            <a:spLocks noGrp="1"/>
          </p:cNvSpPr>
          <p:nvPr>
            <p:ph type="sldNum" sz="quarter" idx="10"/>
          </p:nvPr>
        </p:nvSpPr>
        <p:spPr/>
        <p:txBody>
          <a:bodyPr/>
          <a:lstStyle/>
          <a:p>
            <a:fld id="{95D925E6-7B82-5A45-A500-5633189C2C99}"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The most effective schools and settings develop children’s Welsh by improving their confidence, self-belief and attitudes to learning Welsh. Practitioners (teachers and other support staff ) plan a range of opportunities for all children to learn Welsh in class and outdoors. The most effective work draws on opportunities to introduce Welsh in the other six areas of learning of the Foundation Phase curriculum. </a:t>
            </a:r>
          </a:p>
          <a:p>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Nid</a:t>
            </a:r>
            <a:r>
              <a:rPr lang="en-US" dirty="0" smtClean="0"/>
              <a:t> yw </a:t>
            </a:r>
            <a:r>
              <a:rPr lang="en-US" dirty="0" err="1" smtClean="0"/>
              <a:t>ymarferwyr</a:t>
            </a:r>
            <a:r>
              <a:rPr lang="en-US" dirty="0" smtClean="0"/>
              <a:t> </a:t>
            </a:r>
            <a:r>
              <a:rPr lang="en-US" dirty="0" err="1" smtClean="0"/>
              <a:t>yn</a:t>
            </a:r>
            <a:r>
              <a:rPr lang="en-US" dirty="0" smtClean="0"/>
              <a:t> </a:t>
            </a:r>
            <a:r>
              <a:rPr lang="en-US" dirty="0" err="1" smtClean="0"/>
              <a:t>ymarfer</a:t>
            </a:r>
            <a:r>
              <a:rPr lang="en-US" dirty="0" smtClean="0"/>
              <a:t> ac </a:t>
            </a:r>
            <a:r>
              <a:rPr lang="en-US" dirty="0" err="1" smtClean="0"/>
              <a:t>ailadrodd</a:t>
            </a:r>
            <a:r>
              <a:rPr lang="en-US" dirty="0" smtClean="0"/>
              <a:t> </a:t>
            </a:r>
            <a:r>
              <a:rPr lang="en-US" dirty="0" err="1" smtClean="0"/>
              <a:t>geiriau</a:t>
            </a:r>
            <a:r>
              <a:rPr lang="en-US" dirty="0" smtClean="0"/>
              <a:t> Cymraeg </a:t>
            </a:r>
            <a:r>
              <a:rPr lang="en-US" dirty="0" err="1" smtClean="0"/>
              <a:t>newydd</a:t>
            </a:r>
            <a:r>
              <a:rPr lang="en-US" dirty="0" smtClean="0"/>
              <a:t> </a:t>
            </a:r>
            <a:r>
              <a:rPr lang="en-US" dirty="0" err="1" smtClean="0"/>
              <a:t>yn</a:t>
            </a:r>
            <a:r>
              <a:rPr lang="en-US" dirty="0" smtClean="0"/>
              <a:t> </a:t>
            </a:r>
            <a:r>
              <a:rPr lang="en-US" dirty="0" err="1" smtClean="0"/>
              <a:t>rheolaidd</a:t>
            </a:r>
            <a:r>
              <a:rPr lang="en-US" dirty="0" smtClean="0"/>
              <a:t> </a:t>
            </a:r>
            <a:r>
              <a:rPr lang="en-US" dirty="0" err="1" smtClean="0"/>
              <a:t>nac</a:t>
            </a:r>
            <a:r>
              <a:rPr lang="en-US" dirty="0" smtClean="0"/>
              <a:t> </a:t>
            </a:r>
            <a:r>
              <a:rPr lang="en-US" dirty="0" err="1" smtClean="0"/>
              <a:t>yn</a:t>
            </a:r>
            <a:r>
              <a:rPr lang="en-US" dirty="0" smtClean="0"/>
              <a:t> </a:t>
            </a:r>
            <a:r>
              <a:rPr lang="en-US" dirty="0" err="1" smtClean="0"/>
              <a:t>cynnig</a:t>
            </a:r>
            <a:r>
              <a:rPr lang="en-US" dirty="0" smtClean="0"/>
              <a:t> </a:t>
            </a:r>
            <a:r>
              <a:rPr lang="en-US" dirty="0" err="1" smtClean="0"/>
              <a:t>digon</a:t>
            </a:r>
            <a:r>
              <a:rPr lang="en-US" dirty="0" smtClean="0"/>
              <a:t> </a:t>
            </a:r>
            <a:r>
              <a:rPr lang="en-US" dirty="0" err="1" smtClean="0"/>
              <a:t>o</a:t>
            </a:r>
            <a:r>
              <a:rPr lang="en-US" dirty="0" smtClean="0"/>
              <a:t> </a:t>
            </a:r>
            <a:r>
              <a:rPr lang="en-US" dirty="0" err="1" smtClean="0"/>
              <a:t>gy</a:t>
            </a:r>
            <a:r>
              <a:rPr lang="en-US" dirty="0" smtClean="0"/>
              <a:t> </a:t>
            </a:r>
            <a:r>
              <a:rPr lang="en-US" dirty="0" err="1" smtClean="0"/>
              <a:t>eoedd</a:t>
            </a:r>
            <a:r>
              <a:rPr lang="en-US" dirty="0" smtClean="0"/>
              <a:t> </a:t>
            </a:r>
            <a:r>
              <a:rPr lang="en-US" dirty="0" err="1" smtClean="0"/>
              <a:t>i</a:t>
            </a:r>
            <a:r>
              <a:rPr lang="en-US" dirty="0" smtClean="0"/>
              <a:t> </a:t>
            </a:r>
            <a:r>
              <a:rPr lang="en-US" dirty="0" err="1" smtClean="0"/>
              <a:t>blant</a:t>
            </a:r>
            <a:r>
              <a:rPr lang="en-US" dirty="0" smtClean="0"/>
              <a:t> </a:t>
            </a:r>
            <a:r>
              <a:rPr lang="en-US" dirty="0" err="1" smtClean="0"/>
              <a:t>ymarfer</a:t>
            </a:r>
            <a:r>
              <a:rPr lang="en-US" dirty="0" smtClean="0"/>
              <a:t> </a:t>
            </a:r>
            <a:r>
              <a:rPr lang="en-US" dirty="0" err="1" smtClean="0"/>
              <a:t>eu</a:t>
            </a:r>
            <a:r>
              <a:rPr lang="en-US" dirty="0" smtClean="0"/>
              <a:t> Cymraeg. Mewn </a:t>
            </a:r>
            <a:r>
              <a:rPr lang="en-US" dirty="0" err="1" smtClean="0"/>
              <a:t>sesiynau</a:t>
            </a:r>
            <a:r>
              <a:rPr lang="en-US" dirty="0" smtClean="0"/>
              <a:t> </a:t>
            </a:r>
            <a:r>
              <a:rPr lang="en-US" dirty="0" err="1" smtClean="0"/>
              <a:t>lle</a:t>
            </a:r>
            <a:r>
              <a:rPr lang="en-US" dirty="0" smtClean="0"/>
              <a:t> </a:t>
            </a:r>
            <a:r>
              <a:rPr lang="en-US" dirty="0" err="1" smtClean="0"/>
              <a:t>mae</a:t>
            </a:r>
            <a:r>
              <a:rPr lang="en-US" dirty="0" smtClean="0"/>
              <a:t> </a:t>
            </a:r>
            <a:r>
              <a:rPr lang="en-US" dirty="0" err="1" smtClean="0"/>
              <a:t>ansawdd</a:t>
            </a:r>
            <a:r>
              <a:rPr lang="en-US" dirty="0" smtClean="0"/>
              <a:t> yr </a:t>
            </a:r>
            <a:r>
              <a:rPr lang="en-US" dirty="0" err="1" smtClean="0"/>
              <a:t>addysgu</a:t>
            </a:r>
            <a:r>
              <a:rPr lang="en-US" dirty="0" smtClean="0"/>
              <a:t> Cymraeg </a:t>
            </a:r>
            <a:r>
              <a:rPr lang="en-US" dirty="0" err="1" smtClean="0"/>
              <a:t>yn</a:t>
            </a:r>
            <a:r>
              <a:rPr lang="en-US" dirty="0" smtClean="0"/>
              <a:t> </a:t>
            </a:r>
            <a:r>
              <a:rPr lang="en-US" dirty="0" err="1" smtClean="0"/>
              <a:t>rhagorol</a:t>
            </a:r>
            <a:r>
              <a:rPr lang="en-US" dirty="0" smtClean="0"/>
              <a:t>, </a:t>
            </a:r>
            <a:r>
              <a:rPr lang="en-US" dirty="0" err="1" smtClean="0"/>
              <a:t>mae’r</a:t>
            </a:r>
            <a:r>
              <a:rPr lang="en-US" dirty="0" smtClean="0"/>
              <a:t> athrawon</a:t>
            </a:r>
            <a:br>
              <a:rPr lang="en-US" dirty="0" smtClean="0"/>
            </a:br>
            <a:r>
              <a:rPr lang="en-US" dirty="0" err="1" smtClean="0"/>
              <a:t>yn</a:t>
            </a:r>
            <a:r>
              <a:rPr lang="en-US" dirty="0" smtClean="0"/>
              <a:t> </a:t>
            </a:r>
            <a:r>
              <a:rPr lang="en-US" dirty="0" err="1" smtClean="0"/>
              <a:t>tanio</a:t>
            </a:r>
            <a:r>
              <a:rPr lang="en-US" dirty="0" smtClean="0"/>
              <a:t> </a:t>
            </a:r>
            <a:r>
              <a:rPr lang="en-US" dirty="0" err="1" smtClean="0"/>
              <a:t>dychymyg</a:t>
            </a:r>
            <a:r>
              <a:rPr lang="en-US" dirty="0" smtClean="0"/>
              <a:t> </a:t>
            </a:r>
            <a:r>
              <a:rPr lang="en-US" dirty="0" err="1" smtClean="0"/>
              <a:t>y</a:t>
            </a:r>
            <a:r>
              <a:rPr lang="en-US" dirty="0" smtClean="0"/>
              <a:t> plant, </a:t>
            </a:r>
            <a:r>
              <a:rPr lang="en-US" dirty="0" err="1" smtClean="0"/>
              <a:t>mae’r</a:t>
            </a:r>
            <a:r>
              <a:rPr lang="en-US" dirty="0" smtClean="0"/>
              <a:t> </a:t>
            </a:r>
            <a:r>
              <a:rPr lang="en-US" dirty="0" err="1" smtClean="0"/>
              <a:t>gweithgareddau’n</a:t>
            </a:r>
            <a:r>
              <a:rPr lang="en-US" dirty="0" smtClean="0"/>
              <a:t> </a:t>
            </a:r>
            <a:r>
              <a:rPr lang="en-US" dirty="0" err="1" smtClean="0"/>
              <a:t>ysgogol</a:t>
            </a:r>
            <a:r>
              <a:rPr lang="en-US" dirty="0" smtClean="0"/>
              <a:t>, ac </a:t>
            </a:r>
            <a:r>
              <a:rPr lang="en-US" dirty="0" err="1" smtClean="0"/>
              <a:t>mae’r</a:t>
            </a:r>
            <a:r>
              <a:rPr lang="en-US" dirty="0" smtClean="0"/>
              <a:t> plant</a:t>
            </a:r>
            <a:r>
              <a:rPr lang="en-US" baseline="0" dirty="0" smtClean="0"/>
              <a:t> </a:t>
            </a:r>
            <a:r>
              <a:rPr lang="en-US" dirty="0" err="1" smtClean="0"/>
              <a:t>yn</a:t>
            </a:r>
            <a:r>
              <a:rPr lang="en-US" dirty="0" smtClean="0"/>
              <a:t> </a:t>
            </a:r>
            <a:r>
              <a:rPr lang="en-US" dirty="0" err="1" smtClean="0"/>
              <a:t>ymateb</a:t>
            </a:r>
            <a:r>
              <a:rPr lang="en-US" dirty="0" smtClean="0"/>
              <a:t> </a:t>
            </a:r>
            <a:r>
              <a:rPr lang="en-US" dirty="0" err="1" smtClean="0"/>
              <a:t>yn</a:t>
            </a:r>
            <a:r>
              <a:rPr lang="en-US" dirty="0" smtClean="0"/>
              <a:t> </a:t>
            </a:r>
            <a:r>
              <a:rPr lang="en-US" dirty="0" err="1" smtClean="0"/>
              <a:t>frwdfrydig</a:t>
            </a:r>
            <a:r>
              <a:rPr lang="en-US" dirty="0" smtClean="0"/>
              <a:t>, </a:t>
            </a:r>
            <a:r>
              <a:rPr lang="en-US" dirty="0" err="1" smtClean="0"/>
              <a:t>yn</a:t>
            </a:r>
            <a:r>
              <a:rPr lang="en-US" dirty="0" smtClean="0"/>
              <a:t> </a:t>
            </a:r>
            <a:r>
              <a:rPr lang="en-US" dirty="0" err="1" smtClean="0"/>
              <a:t>ymestyn</a:t>
            </a:r>
            <a:r>
              <a:rPr lang="en-US" dirty="0" smtClean="0"/>
              <a:t> </a:t>
            </a:r>
            <a:r>
              <a:rPr lang="en-US" dirty="0" err="1" smtClean="0"/>
              <a:t>eu</a:t>
            </a:r>
            <a:r>
              <a:rPr lang="en-US" dirty="0" smtClean="0"/>
              <a:t> </a:t>
            </a:r>
            <a:r>
              <a:rPr lang="en-US" dirty="0" err="1" smtClean="0"/>
              <a:t>geirfa</a:t>
            </a:r>
            <a:r>
              <a:rPr lang="en-US" dirty="0" smtClean="0"/>
              <a:t> ac </a:t>
            </a:r>
            <a:r>
              <a:rPr lang="en-US" dirty="0" err="1" smtClean="0"/>
              <a:t>yn</a:t>
            </a:r>
            <a:r>
              <a:rPr lang="en-US" dirty="0" smtClean="0"/>
              <a:t> </a:t>
            </a:r>
            <a:r>
              <a:rPr lang="en-US" dirty="0" err="1" smtClean="0"/>
              <a:t>dod</a:t>
            </a:r>
            <a:r>
              <a:rPr lang="en-US" dirty="0" smtClean="0"/>
              <a:t> </a:t>
            </a:r>
            <a:r>
              <a:rPr lang="en-US" dirty="0" err="1" smtClean="0"/>
              <a:t>yn</a:t>
            </a:r>
            <a:r>
              <a:rPr lang="en-US" dirty="0" smtClean="0"/>
              <a:t> </a:t>
            </a:r>
            <a:r>
              <a:rPr lang="en-US" dirty="0" err="1" smtClean="0"/>
              <a:t>fwy</a:t>
            </a:r>
            <a:r>
              <a:rPr lang="en-US" dirty="0" smtClean="0"/>
              <a:t> </a:t>
            </a:r>
            <a:r>
              <a:rPr lang="en-US" dirty="0" err="1" smtClean="0"/>
              <a:t>hyderus</a:t>
            </a:r>
            <a:r>
              <a:rPr lang="en-US" dirty="0" smtClean="0"/>
              <a:t> wrth </a:t>
            </a:r>
            <a:r>
              <a:rPr lang="en-US" dirty="0" err="1" smtClean="0"/>
              <a:t>ddefnyddio’r</a:t>
            </a:r>
            <a:r>
              <a:rPr lang="en-US" dirty="0" smtClean="0"/>
              <a:t> Gymraeg. </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16</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Pwynt</a:t>
            </a:r>
            <a:r>
              <a:rPr lang="en-US" dirty="0" smtClean="0"/>
              <a:t> 1 - </a:t>
            </a:r>
            <a:r>
              <a:rPr lang="en-US" dirty="0" err="1" smtClean="0"/>
              <a:t>Mae’r</a:t>
            </a:r>
            <a:r>
              <a:rPr lang="en-US" dirty="0" smtClean="0"/>
              <a:t> </a:t>
            </a:r>
            <a:r>
              <a:rPr lang="en-US" dirty="0" err="1" smtClean="0"/>
              <a:t>ymarferwyr</a:t>
            </a:r>
            <a:r>
              <a:rPr lang="en-US" dirty="0" smtClean="0"/>
              <a:t> hyn </a:t>
            </a:r>
            <a:r>
              <a:rPr lang="en-US" dirty="0" err="1" smtClean="0"/>
              <a:t>yn</a:t>
            </a:r>
            <a:r>
              <a:rPr lang="en-US" dirty="0" smtClean="0"/>
              <a:t> </a:t>
            </a:r>
            <a:r>
              <a:rPr lang="en-US" dirty="0" err="1" smtClean="0"/>
              <a:t>defnyddio’r</a:t>
            </a:r>
            <a:r>
              <a:rPr lang="en-US" dirty="0" smtClean="0"/>
              <a:t> Gymraeg </a:t>
            </a:r>
            <a:r>
              <a:rPr lang="en-US" dirty="0" err="1" smtClean="0"/>
              <a:t>yn</a:t>
            </a:r>
            <a:r>
              <a:rPr lang="en-US" dirty="0" smtClean="0"/>
              <a:t> </a:t>
            </a:r>
            <a:r>
              <a:rPr lang="en-US" dirty="0" err="1" smtClean="0"/>
              <a:t>gyson</a:t>
            </a:r>
            <a:r>
              <a:rPr lang="en-US" dirty="0" smtClean="0"/>
              <a:t> </a:t>
            </a:r>
            <a:r>
              <a:rPr lang="en-US" dirty="0" err="1" smtClean="0"/>
              <a:t>ar</a:t>
            </a:r>
            <a:r>
              <a:rPr lang="en-US" dirty="0" smtClean="0"/>
              <a:t> draws </a:t>
            </a:r>
            <a:r>
              <a:rPr lang="en-US" dirty="0" err="1" smtClean="0"/>
              <a:t>pob</a:t>
            </a:r>
            <a:r>
              <a:rPr lang="en-US" dirty="0" smtClean="0"/>
              <a:t> </a:t>
            </a:r>
            <a:r>
              <a:rPr lang="en-US" dirty="0" err="1" smtClean="0"/>
              <a:t>maes</a:t>
            </a:r>
            <a:r>
              <a:rPr lang="en-US" dirty="0" smtClean="0"/>
              <a:t> dysgu. Pan </a:t>
            </a:r>
            <a:r>
              <a:rPr lang="en-US" dirty="0" err="1" smtClean="0"/>
              <a:t>na</a:t>
            </a:r>
            <a:r>
              <a:rPr lang="en-US" dirty="0" smtClean="0"/>
              <a:t> </a:t>
            </a:r>
            <a:r>
              <a:rPr lang="en-US" dirty="0" err="1" smtClean="0"/>
              <a:t>cheir</a:t>
            </a:r>
            <a:r>
              <a:rPr lang="en-US" dirty="0" smtClean="0"/>
              <a:t> </a:t>
            </a:r>
            <a:r>
              <a:rPr lang="en-US" dirty="0" err="1" smtClean="0"/>
              <a:t>unrhyw</a:t>
            </a:r>
            <a:r>
              <a:rPr lang="en-US" dirty="0" smtClean="0"/>
              <a:t> </a:t>
            </a:r>
            <a:r>
              <a:rPr lang="en-US" dirty="0" err="1" smtClean="0"/>
              <a:t>ymarferwyr</a:t>
            </a:r>
            <a:r>
              <a:rPr lang="en-US" dirty="0" smtClean="0"/>
              <a:t> </a:t>
            </a:r>
            <a:r>
              <a:rPr lang="en-US" dirty="0" err="1" smtClean="0"/>
              <a:t>sy’n</a:t>
            </a:r>
            <a:r>
              <a:rPr lang="en-US" dirty="0" smtClean="0"/>
              <a:t> </a:t>
            </a:r>
            <a:r>
              <a:rPr lang="en-US" dirty="0" err="1" smtClean="0"/>
              <a:t>gallu</a:t>
            </a:r>
            <a:r>
              <a:rPr lang="en-US" dirty="0" smtClean="0"/>
              <a:t> </a:t>
            </a:r>
            <a:r>
              <a:rPr lang="en-US" dirty="0" err="1" smtClean="0"/>
              <a:t>siarad</a:t>
            </a:r>
            <a:r>
              <a:rPr lang="en-US" dirty="0" smtClean="0"/>
              <a:t> Cymraeg </a:t>
            </a:r>
            <a:r>
              <a:rPr lang="en-US" dirty="0" err="1" smtClean="0"/>
              <a:t>yn</a:t>
            </a:r>
            <a:r>
              <a:rPr lang="en-US" dirty="0" smtClean="0"/>
              <a:t> </a:t>
            </a:r>
            <a:r>
              <a:rPr lang="en-US" dirty="0" err="1" smtClean="0"/>
              <a:t>hyderus</a:t>
            </a:r>
            <a:r>
              <a:rPr lang="en-US" dirty="0" smtClean="0"/>
              <a:t> mewn </a:t>
            </a:r>
            <a:r>
              <a:rPr lang="en-US" dirty="0" err="1" smtClean="0"/>
              <a:t>ysgol</a:t>
            </a:r>
            <a:r>
              <a:rPr lang="en-US" dirty="0" smtClean="0"/>
              <a:t> neu </a:t>
            </a:r>
            <a:r>
              <a:rPr lang="en-US" dirty="0" err="1" smtClean="0"/>
              <a:t>leoliad</a:t>
            </a:r>
            <a:r>
              <a:rPr lang="en-US" dirty="0" smtClean="0"/>
              <a:t>, </a:t>
            </a:r>
            <a:r>
              <a:rPr lang="en-US" dirty="0" err="1" smtClean="0"/>
              <a:t>mae’r</a:t>
            </a:r>
            <a:r>
              <a:rPr lang="en-US" dirty="0" smtClean="0"/>
              <a:t> </a:t>
            </a:r>
            <a:r>
              <a:rPr lang="en-US" dirty="0" err="1" smtClean="0"/>
              <a:t>defnydd</a:t>
            </a:r>
            <a:r>
              <a:rPr lang="en-US" dirty="0" smtClean="0"/>
              <a:t> o’r Gymraeg </a:t>
            </a:r>
            <a:r>
              <a:rPr lang="en-US" dirty="0" err="1" smtClean="0"/>
              <a:t>gan</a:t>
            </a:r>
            <a:r>
              <a:rPr lang="en-US" dirty="0" smtClean="0"/>
              <a:t> </a:t>
            </a:r>
            <a:r>
              <a:rPr lang="en-US" dirty="0" err="1" smtClean="0"/>
              <a:t>y</a:t>
            </a:r>
            <a:r>
              <a:rPr lang="en-US" dirty="0" smtClean="0"/>
              <a:t> staff </a:t>
            </a:r>
            <a:r>
              <a:rPr lang="en-US" dirty="0" err="1" smtClean="0"/>
              <a:t>yn</a:t>
            </a:r>
            <a:r>
              <a:rPr lang="en-US" dirty="0" smtClean="0"/>
              <a:t> </a:t>
            </a:r>
            <a:r>
              <a:rPr lang="en-US" dirty="0" err="1" smtClean="0"/>
              <a:t>fwy</a:t>
            </a:r>
            <a:r>
              <a:rPr lang="en-US" dirty="0" smtClean="0"/>
              <a:t> </a:t>
            </a:r>
            <a:r>
              <a:rPr lang="en-US" dirty="0" err="1" smtClean="0"/>
              <a:t>cyfyngedig</a:t>
            </a:r>
            <a:r>
              <a:rPr lang="en-US" dirty="0" smtClean="0"/>
              <a:t> fel </a:t>
            </a:r>
            <a:r>
              <a:rPr lang="en-US" dirty="0" err="1" smtClean="0"/>
              <a:t>arfer</a:t>
            </a:r>
            <a:r>
              <a:rPr lang="en-US" dirty="0" smtClean="0"/>
              <a:t>. Mae hyn </a:t>
            </a:r>
            <a:r>
              <a:rPr lang="en-US" dirty="0" err="1" smtClean="0"/>
              <a:t>yn</a:t>
            </a:r>
            <a:r>
              <a:rPr lang="en-US" dirty="0" smtClean="0"/>
              <a:t> </a:t>
            </a:r>
            <a:r>
              <a:rPr lang="en-US" dirty="0" err="1" smtClean="0"/>
              <a:t>golygu</a:t>
            </a:r>
            <a:r>
              <a:rPr lang="en-US" dirty="0" smtClean="0"/>
              <a:t> </a:t>
            </a:r>
            <a:r>
              <a:rPr lang="en-US" dirty="0" err="1" smtClean="0"/>
              <a:t>bod</a:t>
            </a:r>
            <a:r>
              <a:rPr lang="en-US" dirty="0" smtClean="0"/>
              <a:t> </a:t>
            </a:r>
            <a:r>
              <a:rPr lang="en-US" dirty="0" err="1" smtClean="0"/>
              <a:t>y</a:t>
            </a:r>
            <a:r>
              <a:rPr lang="en-US" dirty="0" smtClean="0"/>
              <a:t> plant </a:t>
            </a:r>
            <a:r>
              <a:rPr lang="en-US" dirty="0" err="1" smtClean="0"/>
              <a:t>yn</a:t>
            </a:r>
            <a:r>
              <a:rPr lang="en-US" dirty="0" smtClean="0"/>
              <a:t> </a:t>
            </a:r>
            <a:r>
              <a:rPr lang="en-US" dirty="0" err="1" smtClean="0"/>
              <a:t>clywed</a:t>
            </a:r>
            <a:r>
              <a:rPr lang="en-US" dirty="0" smtClean="0"/>
              <a:t> </a:t>
            </a:r>
            <a:r>
              <a:rPr lang="en-US" dirty="0" err="1" smtClean="0"/>
              <a:t>llai</a:t>
            </a:r>
            <a:r>
              <a:rPr lang="en-US" dirty="0" smtClean="0"/>
              <a:t> </a:t>
            </a:r>
            <a:r>
              <a:rPr lang="en-US" dirty="0" err="1" smtClean="0"/>
              <a:t>o</a:t>
            </a:r>
            <a:r>
              <a:rPr lang="en-US" dirty="0" smtClean="0"/>
              <a:t> Gymraeg ac </a:t>
            </a:r>
            <a:r>
              <a:rPr lang="en-US" dirty="0" err="1" smtClean="0"/>
              <a:t>yn</a:t>
            </a:r>
            <a:r>
              <a:rPr lang="en-US" dirty="0" smtClean="0"/>
              <a:t> </a:t>
            </a:r>
            <a:r>
              <a:rPr lang="en-US" dirty="0" err="1" smtClean="0"/>
              <a:t>cael</a:t>
            </a:r>
            <a:r>
              <a:rPr lang="en-US" dirty="0" smtClean="0"/>
              <a:t> </a:t>
            </a:r>
            <a:r>
              <a:rPr lang="en-US" dirty="0" err="1" smtClean="0"/>
              <a:t>llai</a:t>
            </a:r>
            <a:r>
              <a:rPr lang="en-US" dirty="0" smtClean="0"/>
              <a:t> </a:t>
            </a:r>
            <a:r>
              <a:rPr lang="en-US" dirty="0" err="1" smtClean="0"/>
              <a:t>o</a:t>
            </a:r>
            <a:r>
              <a:rPr lang="en-US" dirty="0" smtClean="0"/>
              <a:t> </a:t>
            </a:r>
            <a:r>
              <a:rPr lang="en-US" dirty="0" err="1" smtClean="0"/>
              <a:t>gyfle</a:t>
            </a:r>
            <a:r>
              <a:rPr lang="en-US" dirty="0" smtClean="0"/>
              <a:t> </a:t>
            </a:r>
            <a:r>
              <a:rPr lang="en-US" dirty="0" err="1" smtClean="0"/>
              <a:t>i’w</a:t>
            </a:r>
            <a:r>
              <a:rPr lang="en-US" dirty="0" smtClean="0"/>
              <a:t> </a:t>
            </a:r>
            <a:r>
              <a:rPr lang="en-US" dirty="0" err="1" smtClean="0"/>
              <a:t>hymarfer</a:t>
            </a:r>
            <a:r>
              <a:rPr lang="en-US" dirty="0" smtClean="0"/>
              <a:t>.  </a:t>
            </a:r>
            <a:r>
              <a:rPr lang="en-US" dirty="0" err="1" smtClean="0"/>
              <a:t>Pwysig</a:t>
            </a:r>
            <a:r>
              <a:rPr lang="en-US" dirty="0" smtClean="0"/>
              <a:t> felly I BAWB</a:t>
            </a:r>
            <a:r>
              <a:rPr lang="en-US" baseline="0" dirty="0" smtClean="0"/>
              <a:t> I </a:t>
            </a:r>
            <a:r>
              <a:rPr lang="en-US" baseline="0" dirty="0" err="1" smtClean="0"/>
              <a:t>wella</a:t>
            </a:r>
            <a:r>
              <a:rPr lang="en-US" baseline="0" dirty="0" smtClean="0"/>
              <a:t> </a:t>
            </a:r>
            <a:r>
              <a:rPr lang="en-US" baseline="0" dirty="0" err="1" smtClean="0"/>
              <a:t>safon</a:t>
            </a:r>
            <a:r>
              <a:rPr lang="en-US" baseline="0" dirty="0" smtClean="0"/>
              <a:t> </a:t>
            </a:r>
            <a:r>
              <a:rPr lang="en-US" baseline="0" dirty="0" err="1" smtClean="0"/>
              <a:t>eu</a:t>
            </a:r>
            <a:r>
              <a:rPr lang="en-US" baseline="0" dirty="0" smtClean="0"/>
              <a:t> Cymraeg </a:t>
            </a:r>
            <a:r>
              <a:rPr lang="en-US" baseline="0" dirty="0" err="1" smtClean="0"/>
              <a:t>ar</a:t>
            </a:r>
            <a:r>
              <a:rPr lang="en-US" baseline="0" dirty="0" smtClean="0"/>
              <a:t> </a:t>
            </a:r>
            <a:r>
              <a:rPr lang="en-US" baseline="0" dirty="0" err="1" smtClean="0"/>
              <a:t>gyfer</a:t>
            </a:r>
            <a:r>
              <a:rPr lang="en-US" baseline="0" dirty="0" smtClean="0"/>
              <a:t> </a:t>
            </a:r>
            <a:r>
              <a:rPr lang="en-US" baseline="0" dirty="0" err="1" smtClean="0"/>
              <a:t>eu</a:t>
            </a:r>
            <a:r>
              <a:rPr lang="en-US" baseline="0" dirty="0" smtClean="0"/>
              <a:t> </a:t>
            </a:r>
            <a:r>
              <a:rPr lang="en-US" baseline="0" dirty="0" err="1" smtClean="0"/>
              <a:t>gyrfa</a:t>
            </a:r>
            <a:r>
              <a:rPr lang="en-US" baseline="0" dirty="0" smtClean="0"/>
              <a:t> fel athrawon </a:t>
            </a:r>
            <a:r>
              <a:rPr lang="en-US" baseline="0" dirty="0" err="1" smtClean="0"/>
              <a:t>yn</a:t>
            </a:r>
            <a:r>
              <a:rPr lang="en-US" baseline="0" dirty="0" smtClean="0"/>
              <a:t> </a:t>
            </a:r>
            <a:r>
              <a:rPr lang="en-US" baseline="0" dirty="0" err="1" smtClean="0"/>
              <a:t>y</a:t>
            </a:r>
            <a:r>
              <a:rPr lang="en-US" baseline="0" dirty="0" smtClean="0"/>
              <a:t> sector </a:t>
            </a:r>
            <a:r>
              <a:rPr lang="en-US" baseline="0" dirty="0" err="1" smtClean="0"/>
              <a:t>cyfrwng</a:t>
            </a:r>
            <a:r>
              <a:rPr lang="en-US" baseline="0" dirty="0" smtClean="0"/>
              <a:t> Cymraeg neu Saesneg.</a:t>
            </a:r>
            <a:endParaRPr lang="en-US" dirty="0" smtClean="0"/>
          </a:p>
          <a:p>
            <a:endParaRPr lang="en-US" dirty="0" smtClean="0"/>
          </a:p>
          <a:p>
            <a:r>
              <a:rPr lang="en-US" dirty="0" err="1" smtClean="0"/>
              <a:t>Pwynt</a:t>
            </a:r>
            <a:r>
              <a:rPr lang="en-US" dirty="0" smtClean="0"/>
              <a:t> 2 – Cymraeg </a:t>
            </a:r>
            <a:r>
              <a:rPr lang="en-US" dirty="0" err="1" smtClean="0"/>
              <a:t>Achlysurol</a:t>
            </a:r>
            <a:r>
              <a:rPr lang="en-US" baseline="0" dirty="0" smtClean="0"/>
              <a:t> – ‘Cymraeg Pob Dydd’ – iaith </a:t>
            </a:r>
            <a:r>
              <a:rPr lang="en-US" baseline="0" dirty="0" err="1" smtClean="0"/>
              <a:t>y</a:t>
            </a:r>
            <a:r>
              <a:rPr lang="en-US" baseline="0" dirty="0" smtClean="0"/>
              <a:t> </a:t>
            </a:r>
            <a:r>
              <a:rPr lang="en-US" baseline="0" dirty="0" err="1" smtClean="0"/>
              <a:t>gofrestr</a:t>
            </a:r>
            <a:r>
              <a:rPr lang="en-US" baseline="0" dirty="0" smtClean="0"/>
              <a:t>, </a:t>
            </a:r>
            <a:r>
              <a:rPr lang="en-US" baseline="0" dirty="0" err="1" smtClean="0"/>
              <a:t>cyfarch</a:t>
            </a:r>
            <a:r>
              <a:rPr lang="en-US" baseline="0" dirty="0" smtClean="0"/>
              <a:t>, diolch, </a:t>
            </a:r>
            <a:r>
              <a:rPr lang="en-US" baseline="0" dirty="0" err="1" smtClean="0"/>
              <a:t>da</a:t>
            </a:r>
            <a:r>
              <a:rPr lang="en-US" baseline="0" dirty="0" smtClean="0"/>
              <a:t> iawn, iaith gem (</a:t>
            </a:r>
            <a:r>
              <a:rPr lang="en-US" baseline="0" dirty="0" err="1" smtClean="0"/>
              <a:t>tro</a:t>
            </a:r>
            <a:r>
              <a:rPr lang="en-US" baseline="0" dirty="0" smtClean="0"/>
              <a:t> </a:t>
            </a:r>
            <a:r>
              <a:rPr lang="en-US" baseline="0" dirty="0" err="1" smtClean="0"/>
              <a:t>Rhian</a:t>
            </a:r>
            <a:r>
              <a:rPr lang="en-US" baseline="0" dirty="0" smtClean="0"/>
              <a:t>, </a:t>
            </a:r>
            <a:r>
              <a:rPr lang="en-US" baseline="0" dirty="0" err="1" smtClean="0"/>
              <a:t>pwy</a:t>
            </a:r>
            <a:r>
              <a:rPr lang="en-US" baseline="0" dirty="0" smtClean="0"/>
              <a:t> </a:t>
            </a:r>
            <a:r>
              <a:rPr lang="en-US" baseline="0" dirty="0" err="1" smtClean="0"/>
              <a:t>sy</a:t>
            </a:r>
            <a:r>
              <a:rPr lang="en-US" baseline="0" dirty="0" smtClean="0"/>
              <a:t> </a:t>
            </a:r>
            <a:r>
              <a:rPr lang="en-US" baseline="0" dirty="0" err="1" smtClean="0"/>
              <a:t>nesa</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17</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Pwynt</a:t>
            </a:r>
            <a:r>
              <a:rPr lang="en-US" dirty="0" smtClean="0"/>
              <a:t> 1 – </a:t>
            </a:r>
            <a:r>
              <a:rPr lang="en-US" dirty="0" err="1" smtClean="0"/>
              <a:t>nid</a:t>
            </a:r>
            <a:r>
              <a:rPr lang="en-US" dirty="0" smtClean="0"/>
              <a:t> dim </a:t>
            </a:r>
            <a:r>
              <a:rPr lang="en-US" dirty="0" err="1" smtClean="0"/>
              <a:t>ond</a:t>
            </a:r>
            <a:r>
              <a:rPr lang="en-US" dirty="0" smtClean="0"/>
              <a:t> iaith ‘</a:t>
            </a:r>
            <a:r>
              <a:rPr lang="en-US" dirty="0" err="1" smtClean="0"/>
              <a:t>achlysurol</a:t>
            </a:r>
            <a:r>
              <a:rPr lang="en-US" dirty="0" smtClean="0"/>
              <a:t>’ felly – </a:t>
            </a:r>
            <a:r>
              <a:rPr lang="en-US" dirty="0" err="1" smtClean="0"/>
              <a:t>angen</a:t>
            </a:r>
            <a:r>
              <a:rPr lang="en-US" dirty="0" smtClean="0"/>
              <a:t> </a:t>
            </a:r>
            <a:r>
              <a:rPr lang="en-US" dirty="0" err="1" smtClean="0"/>
              <a:t>sicrhau</a:t>
            </a:r>
            <a:r>
              <a:rPr lang="en-US" dirty="0" smtClean="0"/>
              <a:t> amser I </a:t>
            </a:r>
            <a:r>
              <a:rPr lang="en-US" dirty="0" err="1" smtClean="0"/>
              <a:t>ddysgu</a:t>
            </a:r>
            <a:r>
              <a:rPr lang="en-US" dirty="0" smtClean="0"/>
              <a:t> ‘</a:t>
            </a:r>
            <a:r>
              <a:rPr lang="en-US" dirty="0" err="1" smtClean="0"/>
              <a:t>gwersi/sesiynau</a:t>
            </a:r>
            <a:r>
              <a:rPr lang="en-US" dirty="0" smtClean="0"/>
              <a:t>’ Cymraeg,</a:t>
            </a:r>
            <a:r>
              <a:rPr lang="en-US" baseline="0" dirty="0" smtClean="0"/>
              <a:t> </a:t>
            </a:r>
            <a:r>
              <a:rPr lang="en-US" baseline="0" dirty="0" err="1" smtClean="0"/>
              <a:t>hyd</a:t>
            </a:r>
            <a:r>
              <a:rPr lang="en-US" baseline="0" dirty="0" smtClean="0"/>
              <a:t> </a:t>
            </a:r>
            <a:r>
              <a:rPr lang="en-US" baseline="0" dirty="0" err="1" smtClean="0"/>
              <a:t>yn</a:t>
            </a:r>
            <a:r>
              <a:rPr lang="en-US" baseline="0" dirty="0" smtClean="0"/>
              <a:t> </a:t>
            </a:r>
            <a:r>
              <a:rPr lang="en-US" baseline="0" dirty="0" err="1" smtClean="0"/>
              <a:t>oed</a:t>
            </a:r>
            <a:r>
              <a:rPr lang="en-US" baseline="0" dirty="0" smtClean="0"/>
              <a:t> </a:t>
            </a:r>
            <a:r>
              <a:rPr lang="en-US" baseline="0" dirty="0" err="1" smtClean="0"/>
              <a:t>yn</a:t>
            </a:r>
            <a:r>
              <a:rPr lang="en-US" baseline="0" dirty="0" smtClean="0"/>
              <a:t> </a:t>
            </a:r>
            <a:r>
              <a:rPr lang="en-US" baseline="0" dirty="0" err="1" smtClean="0"/>
              <a:t>y</a:t>
            </a:r>
            <a:r>
              <a:rPr lang="en-US" baseline="0" dirty="0" smtClean="0"/>
              <a:t> </a:t>
            </a:r>
            <a:r>
              <a:rPr lang="en-US" baseline="0" dirty="0" err="1" smtClean="0"/>
              <a:t>Cyfnod</a:t>
            </a:r>
            <a:r>
              <a:rPr lang="en-US" baseline="0" dirty="0" smtClean="0"/>
              <a:t> </a:t>
            </a:r>
            <a:r>
              <a:rPr lang="en-US" baseline="0" dirty="0" err="1" smtClean="0"/>
              <a:t>Sylfaen</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18</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Er</a:t>
            </a:r>
            <a:r>
              <a:rPr lang="en-US" dirty="0" smtClean="0"/>
              <a:t> </a:t>
            </a:r>
            <a:r>
              <a:rPr lang="en-US" dirty="0" err="1" smtClean="0"/>
              <a:t>gwybodaeth</a:t>
            </a:r>
            <a:r>
              <a:rPr lang="en-US" dirty="0" smtClean="0"/>
              <a:t>, </a:t>
            </a:r>
            <a:r>
              <a:rPr lang="en-US" dirty="0" err="1" smtClean="0"/>
              <a:t>rwy</a:t>
            </a:r>
            <a:r>
              <a:rPr lang="en-US" dirty="0" smtClean="0"/>
              <a:t> wedi </a:t>
            </a:r>
            <a:r>
              <a:rPr lang="en-US" dirty="0" err="1" smtClean="0"/>
              <a:t>tynnu</a:t>
            </a:r>
            <a:r>
              <a:rPr lang="en-US" dirty="0" smtClean="0"/>
              <a:t> allan:</a:t>
            </a:r>
          </a:p>
          <a:p>
            <a:r>
              <a:rPr lang="en-US" dirty="0" err="1" smtClean="0"/>
              <a:t>datblygu</a:t>
            </a:r>
            <a:r>
              <a:rPr lang="en-US" dirty="0" smtClean="0"/>
              <a:t> </a:t>
            </a:r>
            <a:r>
              <a:rPr lang="en-US" dirty="0" err="1" smtClean="0"/>
              <a:t>hyfforddiant</a:t>
            </a:r>
            <a:r>
              <a:rPr lang="en-US" dirty="0" smtClean="0"/>
              <a:t> iaith ac </a:t>
            </a:r>
            <a:r>
              <a:rPr lang="en-US" dirty="0" err="1" smtClean="0"/>
              <a:t>addysgeg</a:t>
            </a:r>
            <a:r>
              <a:rPr lang="en-US" dirty="0" smtClean="0"/>
              <a:t> </a:t>
            </a:r>
            <a:r>
              <a:rPr lang="en-US" dirty="0" err="1" smtClean="0"/>
              <a:t>ychwanegol</a:t>
            </a:r>
            <a:r>
              <a:rPr lang="en-US" dirty="0" smtClean="0"/>
              <a:t> </a:t>
            </a:r>
            <a:r>
              <a:rPr lang="en-US" dirty="0" err="1" smtClean="0"/>
              <a:t>yn</a:t>
            </a:r>
            <a:r>
              <a:rPr lang="en-US" dirty="0" smtClean="0"/>
              <a:t> </a:t>
            </a:r>
            <a:r>
              <a:rPr lang="en-US" dirty="0" err="1" smtClean="0"/>
              <a:t>y</a:t>
            </a:r>
            <a:r>
              <a:rPr lang="en-US" dirty="0" smtClean="0"/>
              <a:t> Gymraeg </a:t>
            </a:r>
            <a:r>
              <a:rPr lang="en-US" dirty="0" err="1" smtClean="0"/>
              <a:t>i</a:t>
            </a:r>
            <a:r>
              <a:rPr lang="en-US" dirty="0" smtClean="0"/>
              <a:t> </a:t>
            </a:r>
            <a:r>
              <a:rPr lang="en-US" dirty="0" err="1" smtClean="0"/>
              <a:t>ymarferwyr</a:t>
            </a:r>
            <a:r>
              <a:rPr lang="en-US" dirty="0" smtClean="0"/>
              <a:t> mewn </a:t>
            </a:r>
            <a:r>
              <a:rPr lang="en-US" dirty="0" err="1" smtClean="0"/>
              <a:t>lleoliadau</a:t>
            </a:r>
            <a:r>
              <a:rPr lang="en-US" dirty="0" smtClean="0"/>
              <a:t> </a:t>
            </a:r>
            <a:r>
              <a:rPr lang="en-US" dirty="0" err="1" smtClean="0"/>
              <a:t>nas</a:t>
            </a:r>
            <a:r>
              <a:rPr lang="en-US" dirty="0" smtClean="0"/>
              <a:t> </a:t>
            </a:r>
            <a:r>
              <a:rPr lang="en-US" dirty="0" err="1" smtClean="0"/>
              <a:t>cynhelir</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20</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Yn</a:t>
            </a:r>
            <a:r>
              <a:rPr lang="en-US" dirty="0" smtClean="0"/>
              <a:t> </a:t>
            </a:r>
            <a:r>
              <a:rPr lang="en-US" dirty="0" err="1" smtClean="0"/>
              <a:t>ogystal</a:t>
            </a:r>
            <a:r>
              <a:rPr lang="en-US" dirty="0" smtClean="0"/>
              <a:t>, </a:t>
            </a:r>
            <a:r>
              <a:rPr lang="en-US" dirty="0" err="1" smtClean="0"/>
              <a:t>mae</a:t>
            </a:r>
            <a:r>
              <a:rPr lang="en-US" dirty="0" smtClean="0"/>
              <a:t> Estyn </a:t>
            </a:r>
            <a:r>
              <a:rPr lang="en-US" dirty="0" err="1" smtClean="0"/>
              <a:t>yn</a:t>
            </a:r>
            <a:r>
              <a:rPr lang="en-US" dirty="0" smtClean="0"/>
              <a:t> </a:t>
            </a:r>
            <a:r>
              <a:rPr lang="en-US" dirty="0" err="1" smtClean="0"/>
              <a:t>adrodd</a:t>
            </a:r>
            <a:r>
              <a:rPr lang="en-US" dirty="0" smtClean="0"/>
              <a:t> </a:t>
            </a:r>
            <a:r>
              <a:rPr lang="en-US" dirty="0" err="1" smtClean="0"/>
              <a:t>ar</a:t>
            </a:r>
            <a:r>
              <a:rPr lang="en-US" dirty="0" smtClean="0"/>
              <a:t> </a:t>
            </a:r>
            <a:r>
              <a:rPr lang="en-US" dirty="0" err="1" smtClean="0"/>
              <a:t>bethau</a:t>
            </a:r>
            <a:r>
              <a:rPr lang="en-US" dirty="0" smtClean="0"/>
              <a:t> </a:t>
            </a:r>
            <a:r>
              <a:rPr lang="en-US" dirty="0" err="1" smtClean="0"/>
              <a:t>megis</a:t>
            </a:r>
            <a:r>
              <a:rPr lang="en-US" dirty="0" smtClean="0"/>
              <a:t> </a:t>
            </a:r>
            <a:r>
              <a:rPr lang="en-US" dirty="0" err="1" smtClean="0"/>
              <a:t>cwrs</a:t>
            </a:r>
            <a:r>
              <a:rPr lang="en-US" dirty="0" smtClean="0"/>
              <a:t> </a:t>
            </a:r>
            <a:r>
              <a:rPr lang="en-US" dirty="0" err="1" smtClean="0"/>
              <a:t>byr</a:t>
            </a:r>
            <a:r>
              <a:rPr lang="en-US" dirty="0" smtClean="0"/>
              <a:t> TGAU ail iaith (</a:t>
            </a:r>
            <a:r>
              <a:rPr lang="en-US" dirty="0" err="1" smtClean="0"/>
              <a:t>bydd</a:t>
            </a:r>
            <a:r>
              <a:rPr lang="en-US" baseline="0" dirty="0" smtClean="0"/>
              <a:t> </a:t>
            </a:r>
            <a:r>
              <a:rPr lang="en-US" baseline="0" dirty="0" err="1" smtClean="0"/>
              <a:t>mwy</a:t>
            </a:r>
            <a:r>
              <a:rPr lang="en-US" baseline="0" dirty="0" smtClean="0"/>
              <a:t> am hyn mewn </a:t>
            </a:r>
            <a:r>
              <a:rPr lang="en-US" baseline="0" dirty="0" err="1" smtClean="0"/>
              <a:t>darlith</a:t>
            </a:r>
            <a:r>
              <a:rPr lang="en-US" baseline="0" dirty="0" smtClean="0"/>
              <a:t> sydd I </a:t>
            </a:r>
            <a:r>
              <a:rPr lang="en-US" baseline="0" dirty="0" err="1" smtClean="0"/>
              <a:t>ddilyn</a:t>
            </a:r>
            <a:r>
              <a:rPr lang="en-US" baseline="0" dirty="0" smtClean="0"/>
              <a:t>)</a:t>
            </a:r>
          </a:p>
          <a:p>
            <a:r>
              <a:rPr lang="en-US" baseline="0" dirty="0" smtClean="0"/>
              <a:t>Dim </a:t>
            </a:r>
            <a:r>
              <a:rPr lang="en-US" baseline="0" dirty="0" err="1" smtClean="0"/>
              <a:t>angen</a:t>
            </a:r>
            <a:r>
              <a:rPr lang="en-US" baseline="0" dirty="0" smtClean="0"/>
              <a:t> </a:t>
            </a:r>
            <a:r>
              <a:rPr lang="en-US" baseline="0" dirty="0" err="1" smtClean="0"/>
              <a:t>mynd</a:t>
            </a:r>
            <a:r>
              <a:rPr lang="en-US" baseline="0" dirty="0" smtClean="0"/>
              <a:t> at </a:t>
            </a:r>
            <a:r>
              <a:rPr lang="en-US" baseline="0" dirty="0" err="1" smtClean="0"/>
              <a:t>y</a:t>
            </a:r>
            <a:r>
              <a:rPr lang="en-US" baseline="0" dirty="0" smtClean="0"/>
              <a:t> </a:t>
            </a:r>
            <a:r>
              <a:rPr lang="en-US" baseline="0" dirty="0" err="1" smtClean="0"/>
              <a:t>ddogfen</a:t>
            </a:r>
            <a:r>
              <a:rPr lang="en-US" baseline="0" dirty="0" smtClean="0"/>
              <a:t> – dim </a:t>
            </a:r>
            <a:r>
              <a:rPr lang="en-US" baseline="0" dirty="0" err="1" smtClean="0"/>
              <a:t>ond</a:t>
            </a:r>
            <a:r>
              <a:rPr lang="en-US" baseline="0" dirty="0" smtClean="0"/>
              <a:t> </a:t>
            </a:r>
            <a:r>
              <a:rPr lang="en-US" baseline="0" dirty="0" err="1" smtClean="0"/>
              <a:t>gair</a:t>
            </a:r>
            <a:r>
              <a:rPr lang="en-US" baseline="0" dirty="0" smtClean="0"/>
              <a:t> </a:t>
            </a:r>
            <a:r>
              <a:rPr lang="en-US" baseline="0" dirty="0" err="1" smtClean="0"/>
              <a:t>byr</a:t>
            </a:r>
            <a:r>
              <a:rPr lang="en-US" baseline="0" dirty="0" smtClean="0"/>
              <a:t> am hyn am </a:t>
            </a:r>
            <a:r>
              <a:rPr lang="en-US" baseline="0" dirty="0" err="1" smtClean="0"/>
              <a:t>nawr</a:t>
            </a:r>
            <a:r>
              <a:rPr lang="en-US" baseline="0" dirty="0" smtClean="0"/>
              <a:t> </a:t>
            </a:r>
            <a:r>
              <a:rPr lang="en-US" baseline="0" dirty="0" err="1" smtClean="0"/>
              <a:t>er</a:t>
            </a:r>
            <a:r>
              <a:rPr lang="en-US" baseline="0" dirty="0" smtClean="0"/>
              <a:t> </a:t>
            </a:r>
            <a:r>
              <a:rPr lang="en-US" baseline="0" dirty="0" err="1" smtClean="0"/>
              <a:t>gwybodaeth</a:t>
            </a:r>
            <a:r>
              <a:rPr lang="en-US" baseline="0" dirty="0" smtClean="0"/>
              <a:t>. (Bydd </a:t>
            </a:r>
            <a:r>
              <a:rPr lang="en-US" baseline="0" dirty="0" err="1" smtClean="0"/>
              <a:t>y</a:t>
            </a:r>
            <a:r>
              <a:rPr lang="en-US" baseline="0" dirty="0" smtClean="0"/>
              <a:t> PP </a:t>
            </a:r>
            <a:r>
              <a:rPr lang="en-US" baseline="0" dirty="0" err="1" smtClean="0"/>
              <a:t>ar</a:t>
            </a:r>
            <a:r>
              <a:rPr lang="en-US" baseline="0" dirty="0" smtClean="0"/>
              <a:t> </a:t>
            </a:r>
            <a:r>
              <a:rPr lang="en-US" baseline="0" dirty="0" err="1" smtClean="0"/>
              <a:t>Moodle</a:t>
            </a:r>
            <a:r>
              <a:rPr lang="en-US" baseline="0" dirty="0" smtClean="0"/>
              <a:t> </a:t>
            </a:r>
            <a:r>
              <a:rPr lang="en-US" baseline="0" dirty="0" err="1" smtClean="0"/>
              <a:t>os</a:t>
            </a:r>
            <a:r>
              <a:rPr lang="en-US" baseline="0" dirty="0" smtClean="0"/>
              <a:t> </a:t>
            </a:r>
            <a:r>
              <a:rPr lang="en-US" baseline="0" dirty="0" err="1" smtClean="0"/>
              <a:t>fydd</a:t>
            </a:r>
            <a:r>
              <a:rPr lang="en-US" baseline="0" dirty="0" smtClean="0"/>
              <a:t> </a:t>
            </a:r>
            <a:r>
              <a:rPr lang="en-US" baseline="0" dirty="0" err="1" smtClean="0"/>
              <a:t>rhywun</a:t>
            </a:r>
            <a:r>
              <a:rPr lang="en-US" baseline="0" dirty="0" smtClean="0"/>
              <a:t> am </a:t>
            </a:r>
            <a:r>
              <a:rPr lang="en-US" baseline="0" dirty="0" err="1" smtClean="0"/>
              <a:t>ei</a:t>
            </a:r>
            <a:r>
              <a:rPr lang="en-US" baseline="0" dirty="0" smtClean="0"/>
              <a:t> </a:t>
            </a:r>
            <a:r>
              <a:rPr lang="en-US" baseline="0" dirty="0" err="1" smtClean="0"/>
              <a:t>ddarllen</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22</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Mae </a:t>
            </a:r>
            <a:r>
              <a:rPr lang="en-US" dirty="0" err="1" smtClean="0"/>
              <a:t>hwn</a:t>
            </a:r>
            <a:r>
              <a:rPr lang="en-US" dirty="0" smtClean="0"/>
              <a:t> </a:t>
            </a:r>
            <a:r>
              <a:rPr lang="en-US" dirty="0" err="1" smtClean="0"/>
              <a:t>yn</a:t>
            </a:r>
            <a:r>
              <a:rPr lang="en-US" dirty="0" smtClean="0"/>
              <a:t> </a:t>
            </a:r>
            <a:r>
              <a:rPr lang="en-US" dirty="0" err="1" smtClean="0"/>
              <a:t>dilyn</a:t>
            </a:r>
            <a:r>
              <a:rPr lang="en-US" dirty="0" smtClean="0"/>
              <a:t> </a:t>
            </a:r>
            <a:r>
              <a:rPr lang="en-US" dirty="0" err="1" smtClean="0"/>
              <a:t>ymlaen</a:t>
            </a:r>
            <a:r>
              <a:rPr lang="en-US" dirty="0" smtClean="0"/>
              <a:t> I </a:t>
            </a:r>
            <a:r>
              <a:rPr lang="en-US" dirty="0" err="1" smtClean="0"/>
              <a:t>adroddiad</a:t>
            </a:r>
            <a:r>
              <a:rPr lang="en-US" dirty="0" smtClean="0"/>
              <a:t> </a:t>
            </a:r>
            <a:r>
              <a:rPr lang="en-US" dirty="0" err="1" smtClean="0"/>
              <a:t>Sioned</a:t>
            </a:r>
            <a:r>
              <a:rPr lang="en-US" dirty="0" smtClean="0"/>
              <a:t> Davies – </a:t>
            </a:r>
            <a:r>
              <a:rPr lang="en-US" dirty="0" err="1" smtClean="0"/>
              <a:t>bydd</a:t>
            </a:r>
            <a:r>
              <a:rPr lang="en-US" dirty="0" smtClean="0"/>
              <a:t> </a:t>
            </a:r>
            <a:r>
              <a:rPr lang="en-US" dirty="0" err="1" smtClean="0"/>
              <a:t>hwn</a:t>
            </a:r>
            <a:r>
              <a:rPr lang="en-US" dirty="0" smtClean="0"/>
              <a:t> mewn </a:t>
            </a:r>
            <a:r>
              <a:rPr lang="en-US" dirty="0" err="1" smtClean="0"/>
              <a:t>darlith</a:t>
            </a:r>
            <a:r>
              <a:rPr lang="en-US" dirty="0" smtClean="0"/>
              <a:t> </a:t>
            </a:r>
            <a:r>
              <a:rPr lang="en-US" dirty="0" err="1" smtClean="0"/>
              <a:t>gwahanol</a:t>
            </a:r>
            <a:r>
              <a:rPr lang="en-US" dirty="0" smtClean="0"/>
              <a:t>.</a:t>
            </a:r>
            <a:endParaRPr lang="en-US" dirty="0"/>
          </a:p>
        </p:txBody>
      </p:sp>
      <p:sp>
        <p:nvSpPr>
          <p:cNvPr id="4" name="Slide Number Placeholder 3"/>
          <p:cNvSpPr>
            <a:spLocks noGrp="1"/>
          </p:cNvSpPr>
          <p:nvPr>
            <p:ph type="sldNum" sz="quarter" idx="10"/>
          </p:nvPr>
        </p:nvSpPr>
        <p:spPr/>
        <p:txBody>
          <a:bodyPr/>
          <a:lstStyle/>
          <a:p>
            <a:fld id="{5A5450A7-987B-8740-91C6-3830FDA87162}"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cy-GB" smtClean="0"/>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a:p>
        </p:txBody>
      </p:sp>
      <p:sp>
        <p:nvSpPr>
          <p:cNvPr id="4" name="Date Placeholder 3"/>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0F9C0B-1F62-DF42-BC07-D47BD1CE5755}" type="slidenum">
              <a:rPr lang="en-US" smtClean="0"/>
              <a:pPr/>
              <a:t>‹#›</a:t>
            </a:fld>
            <a:endParaRPr lang="en-US"/>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Date Placeholder 3"/>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cy-GB" smtClean="0"/>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DF28B032-46E7-F640-B75E-9E5A4DB56B99}" type="datetimeFigureOut">
              <a:rPr lang="en-US" smtClean="0"/>
              <a:pPr/>
              <a:t>11/13/2017</a:t>
            </a:fld>
            <a:endParaRPr lang="en-US"/>
          </a:p>
        </p:txBody>
      </p:sp>
      <p:sp>
        <p:nvSpPr>
          <p:cNvPr id="5" name="Footer Placeholder 4"/>
          <p:cNvSpPr>
            <a:spLocks noGrp="1"/>
          </p:cNvSpPr>
          <p:nvPr>
            <p:ph type="ftr" sz="quarter" idx="11"/>
          </p:nvPr>
        </p:nvSpPr>
        <p:spPr>
          <a:xfrm>
            <a:off x="7238999" y="6356350"/>
            <a:ext cx="1446213" cy="365125"/>
          </a:xfrm>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FF0F9C0B-1F62-DF42-BC07-D47BD1CE5755}" type="slidenum">
              <a:rPr lang="en-US" smtClean="0"/>
              <a:pPr/>
              <a:t>‹#›</a:t>
            </a:fld>
            <a:endParaRPr lang="en-US"/>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5" name="Date Placeholder 4"/>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7" name="Date Placeholder 6"/>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5" name="Date Placeholder 4"/>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5" name="Date Placeholder 4"/>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5" name="Date Placeholder 4"/>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0F9C0B-1F62-DF42-BC07-D47BD1CE575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cy-GB" smtClean="0"/>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cy-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cy-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cy-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DF28B032-46E7-F640-B75E-9E5A4DB56B99}" type="datetimeFigureOut">
              <a:rPr lang="en-US" smtClean="0"/>
              <a:pPr/>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0F9C0B-1F62-DF42-BC07-D47BD1CE5755}" type="slidenum">
              <a:rPr lang="en-US" smtClean="0"/>
              <a:pPr/>
              <a:t>‹#›</a:t>
            </a:fld>
            <a:endParaRPr lang="en-US"/>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cy-GB" smtClean="0"/>
              <a:t>Click icon to add picture</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cy-GB" smtClean="0"/>
              <a:t>Click icon to add picture</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cy-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Date Placeholder 3"/>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cy-GB" smtClean="0"/>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Date Placeholder 3"/>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0F9C0B-1F62-DF42-BC07-D47BD1CE5755}"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F28B032-46E7-F640-B75E-9E5A4DB56B99}" type="datetimeFigureOut">
              <a:rPr lang="en-US" smtClean="0"/>
              <a:pPr/>
              <a:t>11/13/2017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0F9C0B-1F62-DF42-BC07-D47BD1CE575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cy-GB" smtClean="0"/>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DF28B032-46E7-F640-B75E-9E5A4DB56B99}" type="datetimeFigureOut">
              <a:rPr lang="en-US" smtClean="0"/>
              <a:pPr/>
              <a:t>11/13/2017</a:t>
            </a:fld>
            <a:endParaRPr lang="en-US"/>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FF0F9C0B-1F62-DF42-BC07-D47BD1CE575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estyn.llyw.cymru/best-practice/cymraeg-ail-iaith-sy&#8217;n-dod-yn-gyntaf?_ga=1.14487284.234617646.145623862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estyn.llyw.cymru/dogfen/llawlyfr-arweiniad-ar-gyfer-arolygu-ysgolion-cynradd?_ga=2.224580447.473596407.1510594954-117342358.1466852829"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resource.download.wjec.co.uk.s3.amazonaws.com/vtc/2015-16/Tim%20Cefnogi/Symud%20dysgwyr%20o%20lefel%203%20i%20lefel%204/Rhan%201/Deunyddiau%20fideo%20-%20Video%20materials1/Lefel%203/9%20Rogiet%20Cardiau%20Enwogion.mov"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estyn.gov.wales/sites/default/files/documents/Datblygu'r%20Gymraeg%20yn%20y%20Cyfnod%20Sylfaen%20-%20Ionawr%202013.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styn.llyw.cymru/arfer-effeithiol/ennyn-diddordeb-pob-disgybl-yn-y-gymraeg?_ga=2.215105106.473596407.1510594954-117342358.1466852829"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gov.wales/sites/default/files/documents/Arfarniad%20o'r%20cwrs%20byr%20TGAU%20Cymraeg%20ail%20iaith%20-%20Hydref%202007.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8000" dirty="0" smtClean="0">
                <a:latin typeface="Comic Sans MS"/>
                <a:cs typeface="Comic Sans MS"/>
              </a:rPr>
              <a:t>Estyn</a:t>
            </a:r>
            <a:endParaRPr lang="en-US" sz="8000" dirty="0">
              <a:latin typeface="Comic Sans MS"/>
              <a:cs typeface="Comic Sans MS"/>
            </a:endParaRPr>
          </a:p>
        </p:txBody>
      </p:sp>
      <p:sp>
        <p:nvSpPr>
          <p:cNvPr id="3" name="Subtitle 2"/>
          <p:cNvSpPr>
            <a:spLocks noGrp="1"/>
          </p:cNvSpPr>
          <p:nvPr>
            <p:ph type="subTitle" idx="1"/>
          </p:nvPr>
        </p:nvSpPr>
        <p:spPr/>
        <p:txBody>
          <a:bodyPr/>
          <a:lstStyle/>
          <a:p>
            <a:pPr algn="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Estyn</a:t>
            </a:r>
            <a:endParaRPr lang="en-US" dirty="0"/>
          </a:p>
        </p:txBody>
      </p:sp>
      <p:pic>
        <p:nvPicPr>
          <p:cNvPr id="4" name="Content Placeholder 3" descr="33 - Strategic objectives carousel (CY).jpg"/>
          <p:cNvPicPr>
            <a:picLocks noGrp="1" noChangeAspect="1"/>
          </p:cNvPicPr>
          <p:nvPr>
            <p:ph idx="1"/>
          </p:nvPr>
        </p:nvPicPr>
        <p:blipFill>
          <a:blip r:embed="rId2"/>
          <a:srcRect l="-14703" r="-14703"/>
          <a:stretch>
            <a:fillRect/>
          </a:stretch>
        </p:blipFill>
        <p:spPr>
          <a:xfrm>
            <a:off x="291641" y="1913468"/>
            <a:ext cx="8852359" cy="4123796"/>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a:t>
            </a:r>
            <a:r>
              <a:rPr lang="en-US" dirty="0" err="1" smtClean="0"/>
              <a:t>mae</a:t>
            </a:r>
            <a:r>
              <a:rPr lang="en-US" dirty="0" smtClean="0"/>
              <a:t> Estyn </a:t>
            </a:r>
            <a:r>
              <a:rPr lang="en-US" dirty="0" err="1" smtClean="0"/>
              <a:t>yn</a:t>
            </a:r>
            <a:r>
              <a:rPr lang="en-US" dirty="0" smtClean="0"/>
              <a:t> </a:t>
            </a:r>
            <a:br>
              <a:rPr lang="en-US" dirty="0" smtClean="0"/>
            </a:br>
            <a:r>
              <a:rPr lang="en-US" dirty="0" err="1" smtClean="0"/>
              <a:t>ei</a:t>
            </a:r>
            <a:r>
              <a:rPr lang="en-US" dirty="0" smtClean="0"/>
              <a:t> </a:t>
            </a:r>
            <a:r>
              <a:rPr lang="en-US" dirty="0" err="1" smtClean="0"/>
              <a:t>ddweud</a:t>
            </a:r>
            <a:r>
              <a:rPr lang="en-US" dirty="0" smtClean="0"/>
              <a:t> am CAI?</a:t>
            </a:r>
            <a:endParaRPr lang="en-US" dirty="0"/>
          </a:p>
        </p:txBody>
      </p:sp>
      <p:sp>
        <p:nvSpPr>
          <p:cNvPr id="3" name="Content Placeholder 2"/>
          <p:cNvSpPr>
            <a:spLocks noGrp="1"/>
          </p:cNvSpPr>
          <p:nvPr>
            <p:ph idx="1"/>
          </p:nvPr>
        </p:nvSpPr>
        <p:spPr/>
        <p:txBody>
          <a:bodyPr/>
          <a:lstStyle/>
          <a:p>
            <a:pPr>
              <a:buNone/>
            </a:pPr>
            <a:r>
              <a:rPr lang="en-US" dirty="0" err="1" smtClean="0"/>
              <a:t>Nodwch</a:t>
            </a:r>
            <a:r>
              <a:rPr lang="en-US" dirty="0" smtClean="0"/>
              <a:t>:</a:t>
            </a:r>
          </a:p>
          <a:p>
            <a:endParaRPr lang="en-US" dirty="0" smtClean="0"/>
          </a:p>
          <a:p>
            <a:r>
              <a:rPr lang="en-US" dirty="0" smtClean="0"/>
              <a:t>y </a:t>
            </a:r>
            <a:r>
              <a:rPr lang="en-US" dirty="0" err="1" smtClean="0"/>
              <a:t>pethau</a:t>
            </a:r>
            <a:r>
              <a:rPr lang="en-US" dirty="0" smtClean="0"/>
              <a:t> </a:t>
            </a:r>
            <a:r>
              <a:rPr lang="en-US" dirty="0" err="1" smtClean="0"/>
              <a:t>positif</a:t>
            </a:r>
            <a:endParaRPr lang="en-US" dirty="0" smtClean="0"/>
          </a:p>
          <a:p>
            <a:r>
              <a:rPr lang="en-US" dirty="0" smtClean="0"/>
              <a:t>y </a:t>
            </a:r>
            <a:r>
              <a:rPr lang="en-US" dirty="0" err="1" smtClean="0"/>
              <a:t>pethau</a:t>
            </a:r>
            <a:r>
              <a:rPr lang="en-US" dirty="0" smtClean="0"/>
              <a:t> </a:t>
            </a:r>
            <a:r>
              <a:rPr lang="en-US" dirty="0" err="1" smtClean="0"/>
              <a:t>negyddol</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Astudiaeth</a:t>
            </a:r>
            <a:r>
              <a:rPr lang="en-US" dirty="0" smtClean="0"/>
              <a:t> Achos </a:t>
            </a:r>
            <a:r>
              <a:rPr lang="en-US" dirty="0" err="1" smtClean="0"/>
              <a:t>Arfer</a:t>
            </a:r>
            <a:r>
              <a:rPr lang="en-US" dirty="0" smtClean="0"/>
              <a:t> </a:t>
            </a:r>
            <a:r>
              <a:rPr lang="en-US" dirty="0" err="1" smtClean="0"/>
              <a:t>Orau</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hlinkClick r:id="rId3"/>
              </a:rPr>
              <a:t>https://www.estyn.llyw.cymru/best-practice/cymraeg-ail-iaith-sy’n-dod-yn-</a:t>
            </a:r>
            <a:r>
              <a:rPr lang="en-US" dirty="0" err="1" smtClean="0">
                <a:hlinkClick r:id="rId3"/>
              </a:rPr>
              <a:t>gyntaf?_ga</a:t>
            </a:r>
            <a:r>
              <a:rPr lang="en-US" dirty="0" smtClean="0">
                <a:hlinkClick r:id="rId3"/>
              </a:rPr>
              <a:t>=1.14487284.234617646.1456238628</a:t>
            </a:r>
            <a:endParaRPr lang="en-US" dirty="0" smtClean="0"/>
          </a:p>
          <a:p>
            <a:r>
              <a:rPr lang="en-GB" dirty="0" smtClean="0"/>
              <a:t>Mae </a:t>
            </a:r>
            <a:r>
              <a:rPr lang="en-GB" dirty="0" err="1" smtClean="0"/>
              <a:t>safonau</a:t>
            </a:r>
            <a:r>
              <a:rPr lang="en-GB" dirty="0" smtClean="0"/>
              <a:t> </a:t>
            </a:r>
            <a:r>
              <a:rPr lang="en-GB" dirty="0" err="1" smtClean="0"/>
              <a:t>mewn</a:t>
            </a:r>
            <a:r>
              <a:rPr lang="en-GB" dirty="0" smtClean="0"/>
              <a:t> </a:t>
            </a:r>
            <a:r>
              <a:rPr lang="en-GB" dirty="0" err="1" smtClean="0"/>
              <a:t>Cymraeg</a:t>
            </a:r>
            <a:r>
              <a:rPr lang="en-GB" dirty="0" smtClean="0"/>
              <a:t> ail </a:t>
            </a:r>
            <a:r>
              <a:rPr lang="en-GB" dirty="0" err="1" smtClean="0"/>
              <a:t>iaith</a:t>
            </a:r>
            <a:r>
              <a:rPr lang="en-GB" dirty="0" smtClean="0"/>
              <a:t> </a:t>
            </a:r>
            <a:r>
              <a:rPr lang="en-GB" dirty="0" err="1" smtClean="0"/>
              <a:t>yn</a:t>
            </a:r>
            <a:r>
              <a:rPr lang="en-GB" dirty="0" smtClean="0"/>
              <a:t> </a:t>
            </a:r>
            <a:r>
              <a:rPr lang="en-GB" dirty="0" err="1" smtClean="0"/>
              <a:t>Ysgol</a:t>
            </a:r>
            <a:r>
              <a:rPr lang="en-GB" dirty="0" smtClean="0"/>
              <a:t> </a:t>
            </a:r>
            <a:r>
              <a:rPr lang="en-GB" dirty="0" err="1" smtClean="0"/>
              <a:t>Gynradd</a:t>
            </a:r>
            <a:r>
              <a:rPr lang="en-GB" dirty="0" smtClean="0"/>
              <a:t> </a:t>
            </a:r>
            <a:r>
              <a:rPr lang="en-GB" dirty="0" err="1" smtClean="0"/>
              <a:t>Gymunedol</a:t>
            </a:r>
            <a:r>
              <a:rPr lang="en-GB" dirty="0" smtClean="0"/>
              <a:t> </a:t>
            </a:r>
            <a:r>
              <a:rPr lang="en-GB" dirty="0" err="1" smtClean="0"/>
              <a:t>Plascrug</a:t>
            </a:r>
            <a:r>
              <a:rPr lang="en-GB" dirty="0" smtClean="0"/>
              <a:t>, Ceredigion, </a:t>
            </a:r>
            <a:r>
              <a:rPr lang="en-GB" dirty="0" err="1" smtClean="0"/>
              <a:t>yn</a:t>
            </a:r>
            <a:r>
              <a:rPr lang="en-GB" dirty="0" smtClean="0"/>
              <a:t> </a:t>
            </a:r>
            <a:r>
              <a:rPr lang="en-GB" dirty="0" err="1" smtClean="0"/>
              <a:t>rhagorol</a:t>
            </a:r>
            <a:r>
              <a:rPr lang="en-GB" dirty="0" smtClean="0"/>
              <a:t>, </a:t>
            </a:r>
            <a:r>
              <a:rPr lang="en-GB" dirty="0" err="1" smtClean="0"/>
              <a:t>er</a:t>
            </a:r>
            <a:r>
              <a:rPr lang="en-GB" dirty="0" smtClean="0"/>
              <a:t> </a:t>
            </a:r>
            <a:r>
              <a:rPr lang="en-GB" dirty="0" err="1" smtClean="0"/>
              <a:t>bod</a:t>
            </a:r>
            <a:r>
              <a:rPr lang="en-GB" dirty="0" smtClean="0"/>
              <a:t> </a:t>
            </a:r>
            <a:r>
              <a:rPr lang="en-GB" dirty="0" err="1" smtClean="0"/>
              <a:t>llai</a:t>
            </a:r>
            <a:r>
              <a:rPr lang="en-GB" dirty="0" smtClean="0"/>
              <a:t> nag 1% </a:t>
            </a:r>
            <a:r>
              <a:rPr lang="en-GB" dirty="0" err="1" smtClean="0"/>
              <a:t>o’r</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dod</a:t>
            </a:r>
            <a:r>
              <a:rPr lang="en-GB" dirty="0" smtClean="0"/>
              <a:t> o </a:t>
            </a:r>
            <a:r>
              <a:rPr lang="en-GB" dirty="0" err="1" smtClean="0"/>
              <a:t>gartrefi</a:t>
            </a:r>
            <a:r>
              <a:rPr lang="en-GB" dirty="0" smtClean="0"/>
              <a:t> </a:t>
            </a:r>
            <a:r>
              <a:rPr lang="en-GB" dirty="0" err="1" smtClean="0"/>
              <a:t>lle</a:t>
            </a:r>
            <a:r>
              <a:rPr lang="en-GB" dirty="0" smtClean="0"/>
              <a:t> </a:t>
            </a:r>
            <a:r>
              <a:rPr lang="en-GB" dirty="0" err="1" smtClean="0"/>
              <a:t>mae’r</a:t>
            </a:r>
            <a:r>
              <a:rPr lang="en-GB" dirty="0" smtClean="0"/>
              <a:t> </a:t>
            </a:r>
            <a:r>
              <a:rPr lang="en-GB" dirty="0" err="1" smtClean="0"/>
              <a:t>Gymraeg</a:t>
            </a:r>
            <a:r>
              <a:rPr lang="en-GB" dirty="0" smtClean="0"/>
              <a:t> </a:t>
            </a:r>
            <a:r>
              <a:rPr lang="en-GB" dirty="0" err="1" smtClean="0"/>
              <a:t>yn</a:t>
            </a:r>
            <a:r>
              <a:rPr lang="en-GB" dirty="0" smtClean="0"/>
              <a:t> </a:t>
            </a:r>
            <a:r>
              <a:rPr lang="en-GB" dirty="0" err="1" smtClean="0"/>
              <a:t>brif</a:t>
            </a:r>
            <a:r>
              <a:rPr lang="en-GB" dirty="0" smtClean="0"/>
              <a:t> </a:t>
            </a:r>
            <a:r>
              <a:rPr lang="en-GB" dirty="0" err="1" smtClean="0"/>
              <a:t>iaith</a:t>
            </a:r>
            <a:r>
              <a:rPr lang="en-GB" dirty="0" smtClean="0"/>
              <a:t>. </a:t>
            </a:r>
            <a:r>
              <a:rPr lang="en-GB" dirty="0" err="1" smtClean="0"/>
              <a:t>Mae’r</a:t>
            </a:r>
            <a:r>
              <a:rPr lang="en-GB" dirty="0" smtClean="0"/>
              <a:t> </a:t>
            </a:r>
            <a:r>
              <a:rPr lang="en-GB" dirty="0" err="1" smtClean="0"/>
              <a:t>ysgol</a:t>
            </a:r>
            <a:r>
              <a:rPr lang="en-GB" dirty="0" smtClean="0"/>
              <a:t> </a:t>
            </a:r>
            <a:r>
              <a:rPr lang="en-GB" dirty="0" err="1" smtClean="0"/>
              <a:t>yn</a:t>
            </a:r>
            <a:r>
              <a:rPr lang="en-GB" dirty="0" smtClean="0"/>
              <a:t> </a:t>
            </a:r>
            <a:r>
              <a:rPr lang="en-GB" dirty="0" err="1" smtClean="0"/>
              <a:t>rhoi</a:t>
            </a:r>
            <a:r>
              <a:rPr lang="en-GB" dirty="0" smtClean="0"/>
              <a:t> </a:t>
            </a:r>
            <a:r>
              <a:rPr lang="en-GB" dirty="0" err="1" smtClean="0"/>
              <a:t>blaenoriaeth</a:t>
            </a:r>
            <a:r>
              <a:rPr lang="en-GB" dirty="0" smtClean="0"/>
              <a:t> </a:t>
            </a:r>
            <a:r>
              <a:rPr lang="en-GB" dirty="0" err="1" smtClean="0"/>
              <a:t>uchel</a:t>
            </a:r>
            <a:r>
              <a:rPr lang="en-GB" dirty="0" smtClean="0"/>
              <a:t> </a:t>
            </a:r>
            <a:r>
              <a:rPr lang="en-GB" dirty="0" err="1" smtClean="0"/>
              <a:t>i</a:t>
            </a:r>
            <a:r>
              <a:rPr lang="en-GB" dirty="0" smtClean="0"/>
              <a:t> </a:t>
            </a:r>
            <a:r>
              <a:rPr lang="en-GB" dirty="0" err="1" smtClean="0"/>
              <a:t>baratoi</a:t>
            </a:r>
            <a:r>
              <a:rPr lang="en-GB" dirty="0" smtClean="0"/>
              <a:t> </a:t>
            </a:r>
            <a:r>
              <a:rPr lang="en-GB" dirty="0" err="1" smtClean="0"/>
              <a:t>disgyblion</a:t>
            </a:r>
            <a:r>
              <a:rPr lang="en-GB" dirty="0" smtClean="0"/>
              <a:t> </a:t>
            </a:r>
            <a:r>
              <a:rPr lang="en-GB" dirty="0" err="1" smtClean="0"/>
              <a:t>i</a:t>
            </a:r>
            <a:r>
              <a:rPr lang="en-GB" dirty="0" smtClean="0"/>
              <a:t> </a:t>
            </a:r>
            <a:r>
              <a:rPr lang="en-GB" dirty="0" err="1" smtClean="0"/>
              <a:t>ddod</a:t>
            </a:r>
            <a:r>
              <a:rPr lang="en-GB" dirty="0" smtClean="0"/>
              <a:t> </a:t>
            </a:r>
            <a:r>
              <a:rPr lang="en-GB" dirty="0" err="1" smtClean="0"/>
              <a:t>yn</a:t>
            </a:r>
            <a:r>
              <a:rPr lang="en-GB" dirty="0" smtClean="0"/>
              <a:t> </a:t>
            </a:r>
            <a:r>
              <a:rPr lang="en-GB" dirty="0" err="1" smtClean="0"/>
              <a:t>rhan</a:t>
            </a:r>
            <a:r>
              <a:rPr lang="en-GB" dirty="0" smtClean="0"/>
              <a:t> o </a:t>
            </a:r>
            <a:r>
              <a:rPr lang="en-GB" dirty="0" err="1" smtClean="0"/>
              <a:t>gymdeithas</a:t>
            </a:r>
            <a:r>
              <a:rPr lang="en-GB" dirty="0" smtClean="0"/>
              <a:t> </a:t>
            </a:r>
            <a:r>
              <a:rPr lang="en-GB" dirty="0" err="1" smtClean="0"/>
              <a:t>ddwyieithog</a:t>
            </a:r>
            <a:r>
              <a:rPr lang="en-GB" dirty="0" smtClean="0"/>
              <a:t> </a:t>
            </a:r>
            <a:r>
              <a:rPr lang="en-GB" dirty="0" err="1" smtClean="0"/>
              <a:t>sy’n</a:t>
            </a:r>
            <a:r>
              <a:rPr lang="en-GB" dirty="0" smtClean="0"/>
              <a:t> </a:t>
            </a:r>
            <a:r>
              <a:rPr lang="en-GB" dirty="0" err="1" smtClean="0"/>
              <a:t>hyrwyddo’r</a:t>
            </a:r>
            <a:r>
              <a:rPr lang="en-GB" dirty="0" smtClean="0"/>
              <a:t> </a:t>
            </a:r>
            <a:r>
              <a:rPr lang="en-GB" dirty="0" err="1" smtClean="0"/>
              <a:t>defnydd</a:t>
            </a:r>
            <a:r>
              <a:rPr lang="en-GB" dirty="0" smtClean="0"/>
              <a:t> o </a:t>
            </a:r>
            <a:r>
              <a:rPr lang="en-GB" dirty="0" err="1" smtClean="0"/>
              <a:t>Gymraeg</a:t>
            </a:r>
            <a:r>
              <a:rPr lang="en-GB" dirty="0" smtClean="0"/>
              <a:t> </a:t>
            </a:r>
            <a:r>
              <a:rPr lang="en-GB" dirty="0" err="1" smtClean="0"/>
              <a:t>yn</a:t>
            </a:r>
            <a:r>
              <a:rPr lang="en-GB" dirty="0" smtClean="0"/>
              <a:t> </a:t>
            </a:r>
            <a:r>
              <a:rPr lang="en-GB" dirty="0" err="1" smtClean="0"/>
              <a:t>gryf</a:t>
            </a:r>
            <a:r>
              <a:rPr lang="en-GB" dirty="0" smtClean="0"/>
              <a:t>. Mae </a:t>
            </a:r>
            <a:r>
              <a:rPr lang="en-GB" dirty="0" err="1" smtClean="0"/>
              <a:t>llawer</a:t>
            </a:r>
            <a:r>
              <a:rPr lang="en-GB" dirty="0" smtClean="0"/>
              <a:t> </a:t>
            </a:r>
            <a:r>
              <a:rPr lang="en-GB" dirty="0" err="1" smtClean="0"/>
              <a:t>o’r</a:t>
            </a:r>
            <a:r>
              <a:rPr lang="en-GB" dirty="0" smtClean="0"/>
              <a:t> staff </a:t>
            </a:r>
            <a:r>
              <a:rPr lang="en-GB" dirty="0" err="1" smtClean="0"/>
              <a:t>wedi</a:t>
            </a:r>
            <a:r>
              <a:rPr lang="en-GB" dirty="0" smtClean="0"/>
              <a:t> </a:t>
            </a:r>
            <a:r>
              <a:rPr lang="en-GB" dirty="0" err="1" smtClean="0"/>
              <a:t>elwa</a:t>
            </a:r>
            <a:r>
              <a:rPr lang="en-GB" dirty="0" smtClean="0"/>
              <a:t> </a:t>
            </a:r>
            <a:r>
              <a:rPr lang="en-GB" dirty="0" err="1" smtClean="0"/>
              <a:t>ar</a:t>
            </a:r>
            <a:r>
              <a:rPr lang="en-GB" dirty="0" smtClean="0"/>
              <a:t> </a:t>
            </a:r>
            <a:r>
              <a:rPr lang="en-GB" dirty="0" err="1" smtClean="0"/>
              <a:t>ystod</a:t>
            </a:r>
            <a:r>
              <a:rPr lang="en-GB" dirty="0" smtClean="0"/>
              <a:t> o </a:t>
            </a:r>
            <a:r>
              <a:rPr lang="en-GB" dirty="0" err="1" smtClean="0"/>
              <a:t>gyrsiau</a:t>
            </a:r>
            <a:r>
              <a:rPr lang="en-GB" dirty="0" smtClean="0"/>
              <a:t> a </a:t>
            </a:r>
            <a:r>
              <a:rPr lang="en-GB" dirty="0" err="1" smtClean="0"/>
              <a:t>dosbarthiadau</a:t>
            </a:r>
            <a:r>
              <a:rPr lang="en-GB" dirty="0" smtClean="0"/>
              <a:t> </a:t>
            </a:r>
            <a:r>
              <a:rPr lang="en-GB" dirty="0" err="1" smtClean="0"/>
              <a:t>sydd</a:t>
            </a:r>
            <a:r>
              <a:rPr lang="en-GB" dirty="0" smtClean="0"/>
              <a:t> </a:t>
            </a:r>
            <a:r>
              <a:rPr lang="en-GB" dirty="0" err="1" smtClean="0"/>
              <a:t>wedi</a:t>
            </a:r>
            <a:r>
              <a:rPr lang="en-GB" dirty="0" smtClean="0"/>
              <a:t> </a:t>
            </a:r>
            <a:r>
              <a:rPr lang="en-GB" dirty="0" err="1" smtClean="0"/>
              <a:t>helpu</a:t>
            </a:r>
            <a:r>
              <a:rPr lang="en-GB" dirty="0" smtClean="0"/>
              <a:t> </a:t>
            </a:r>
            <a:r>
              <a:rPr lang="en-GB" dirty="0" err="1" smtClean="0"/>
              <a:t>iddynt</a:t>
            </a:r>
            <a:r>
              <a:rPr lang="en-GB" dirty="0" smtClean="0"/>
              <a:t> </a:t>
            </a:r>
            <a:r>
              <a:rPr lang="en-GB" dirty="0" err="1" smtClean="0"/>
              <a:t>wella</a:t>
            </a:r>
            <a:r>
              <a:rPr lang="en-GB" dirty="0" smtClean="0"/>
              <a:t> </a:t>
            </a:r>
            <a:r>
              <a:rPr lang="en-GB" dirty="0" err="1" smtClean="0"/>
              <a:t>eu</a:t>
            </a:r>
            <a:r>
              <a:rPr lang="en-GB" dirty="0" smtClean="0"/>
              <a:t> </a:t>
            </a:r>
            <a:r>
              <a:rPr lang="en-GB" dirty="0" err="1" smtClean="0"/>
              <a:t>medrau</a:t>
            </a:r>
            <a:r>
              <a:rPr lang="en-GB" dirty="0" smtClean="0"/>
              <a:t> </a:t>
            </a:r>
            <a:r>
              <a:rPr lang="en-GB" dirty="0" err="1" smtClean="0"/>
              <a:t>dwyieithog</a:t>
            </a:r>
            <a:r>
              <a:rPr lang="en-GB" dirty="0" smtClean="0"/>
              <a:t> ac </a:t>
            </a:r>
            <a:r>
              <a:rPr lang="en-GB" dirty="0" err="1" smtClean="0"/>
              <a:t>addysgu’n</a:t>
            </a:r>
            <a:r>
              <a:rPr lang="en-GB" dirty="0" smtClean="0"/>
              <a:t> </a:t>
            </a:r>
            <a:r>
              <a:rPr lang="en-GB" dirty="0" err="1" smtClean="0"/>
              <a:t>fwy</a:t>
            </a:r>
            <a:r>
              <a:rPr lang="en-GB" dirty="0" smtClean="0"/>
              <a:t> </a:t>
            </a:r>
            <a:r>
              <a:rPr lang="en-GB" dirty="0" err="1" smtClean="0"/>
              <a:t>effeithiol</a:t>
            </a:r>
            <a:r>
              <a:rPr lang="en-GB" dirty="0" smtClean="0"/>
              <a:t> </a:t>
            </a:r>
            <a:r>
              <a:rPr lang="en-GB" dirty="0" err="1" smtClean="0"/>
              <a:t>trwy</a:t>
            </a:r>
            <a:r>
              <a:rPr lang="en-GB" dirty="0" smtClean="0"/>
              <a:t> </a:t>
            </a:r>
            <a:r>
              <a:rPr lang="en-GB" dirty="0" err="1" smtClean="0"/>
              <a:t>gyfrwng</a:t>
            </a:r>
            <a:r>
              <a:rPr lang="en-GB" dirty="0" smtClean="0"/>
              <a:t> y </a:t>
            </a:r>
            <a:r>
              <a:rPr lang="en-GB" dirty="0" err="1" smtClean="0"/>
              <a:t>Gymraeg</a:t>
            </a:r>
            <a:r>
              <a:rPr lang="en-GB" smtClean="0"/>
              <a:t>.</a:t>
            </a:r>
            <a:endParaRPr lang="en-US" dirty="0" smtClean="0"/>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5140"/>
            <a:ext cx="8229600" cy="1982917"/>
          </a:xfrm>
        </p:spPr>
        <p:txBody>
          <a:bodyPr>
            <a:normAutofit fontScale="90000"/>
          </a:bodyPr>
          <a:lstStyle/>
          <a:p>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r>
            <a:br>
              <a:rPr lang="en-US" dirty="0" smtClean="0"/>
            </a:br>
            <a:r>
              <a:rPr lang="en-US" dirty="0" err="1" smtClean="0"/>
              <a:t>ysgolion</a:t>
            </a:r>
            <a:r>
              <a:rPr lang="en-US" dirty="0" smtClean="0"/>
              <a:t> </a:t>
            </a:r>
            <a:r>
              <a:rPr lang="en-US" dirty="0" err="1" smtClean="0"/>
              <a:t>cynradd</a:t>
            </a:r>
            <a:r>
              <a:rPr lang="en-US" dirty="0" smtClean="0"/>
              <a:t/>
            </a:r>
            <a:br>
              <a:rPr lang="en-US" dirty="0" smtClean="0"/>
            </a:br>
            <a:endParaRPr lang="en-US" dirty="0"/>
          </a:p>
        </p:txBody>
      </p:sp>
      <p:sp>
        <p:nvSpPr>
          <p:cNvPr id="6" name="Content Placeholder 5"/>
          <p:cNvSpPr>
            <a:spLocks noGrp="1"/>
          </p:cNvSpPr>
          <p:nvPr>
            <p:ph sz="half" idx="2"/>
          </p:nvPr>
        </p:nvSpPr>
        <p:spPr>
          <a:xfrm>
            <a:off x="4634753" y="2328057"/>
            <a:ext cx="3767328" cy="3709206"/>
          </a:xfrm>
        </p:spPr>
        <p:txBody>
          <a:bodyPr>
            <a:noAutofit/>
          </a:bodyPr>
          <a:lstStyle/>
          <a:p>
            <a:pPr>
              <a:buNone/>
            </a:pPr>
            <a:r>
              <a:rPr lang="en-GB" sz="1400" b="1" dirty="0" err="1" smtClean="0"/>
              <a:t>Crynodeb</a:t>
            </a:r>
            <a:endParaRPr lang="en-GB" sz="1400" b="1" dirty="0" smtClean="0"/>
          </a:p>
          <a:p>
            <a:r>
              <a:rPr lang="en-GB" sz="1100" dirty="0" err="1" smtClean="0"/>
              <a:t>Mae’r</a:t>
            </a:r>
            <a:r>
              <a:rPr lang="en-GB" sz="1100" dirty="0" smtClean="0"/>
              <a:t> </a:t>
            </a:r>
            <a:r>
              <a:rPr lang="en-GB" sz="1100" dirty="0" err="1" smtClean="0"/>
              <a:t>arweiniad</a:t>
            </a:r>
            <a:r>
              <a:rPr lang="en-GB" sz="1100" dirty="0" smtClean="0"/>
              <a:t> </a:t>
            </a:r>
            <a:r>
              <a:rPr lang="en-GB" sz="1100" dirty="0" err="1" smtClean="0"/>
              <a:t>hwn</a:t>
            </a:r>
            <a:r>
              <a:rPr lang="en-GB" sz="1100" dirty="0" smtClean="0"/>
              <a:t> </a:t>
            </a:r>
            <a:r>
              <a:rPr lang="en-GB" sz="1100" dirty="0" err="1" smtClean="0"/>
              <a:t>yn</a:t>
            </a:r>
            <a:r>
              <a:rPr lang="en-GB" sz="1100" dirty="0" smtClean="0"/>
              <a:t> </a:t>
            </a:r>
            <a:r>
              <a:rPr lang="en-GB" sz="1100" dirty="0" err="1" smtClean="0"/>
              <a:t>amlinellu’r</a:t>
            </a:r>
            <a:r>
              <a:rPr lang="en-GB" sz="1100" dirty="0" smtClean="0"/>
              <a:t> </a:t>
            </a:r>
            <a:r>
              <a:rPr lang="en-GB" sz="1100" dirty="0" err="1" smtClean="0"/>
              <a:t>ffordd</a:t>
            </a:r>
            <a:r>
              <a:rPr lang="en-GB" sz="1100" dirty="0" smtClean="0"/>
              <a:t> y </a:t>
            </a:r>
            <a:r>
              <a:rPr lang="en-GB" sz="1100" dirty="0" err="1" smtClean="0"/>
              <a:t>bydd</a:t>
            </a:r>
            <a:r>
              <a:rPr lang="en-GB" sz="1100" dirty="0" smtClean="0"/>
              <a:t> yr </a:t>
            </a:r>
            <a:r>
              <a:rPr lang="en-GB" sz="1100" dirty="0" err="1" smtClean="0"/>
              <a:t>arolygiaeth</a:t>
            </a:r>
            <a:r>
              <a:rPr lang="en-GB" sz="1100" dirty="0" smtClean="0"/>
              <a:t> </a:t>
            </a:r>
            <a:r>
              <a:rPr lang="en-GB" sz="1100" dirty="0" err="1" smtClean="0"/>
              <a:t>yn</a:t>
            </a:r>
            <a:r>
              <a:rPr lang="en-GB" sz="1100" dirty="0" smtClean="0"/>
              <a:t> </a:t>
            </a:r>
            <a:r>
              <a:rPr lang="en-GB" sz="1100" dirty="0" err="1" smtClean="0"/>
              <a:t>cynnal</a:t>
            </a:r>
            <a:r>
              <a:rPr lang="en-GB" sz="1100" dirty="0" smtClean="0"/>
              <a:t> </a:t>
            </a:r>
            <a:r>
              <a:rPr lang="en-GB" sz="1100" dirty="0" err="1" smtClean="0"/>
              <a:t>arolygiadau</a:t>
            </a:r>
            <a:r>
              <a:rPr lang="en-GB" sz="1100" dirty="0" smtClean="0"/>
              <a:t> o </a:t>
            </a:r>
            <a:r>
              <a:rPr lang="en-GB" sz="1100" dirty="0" err="1" smtClean="0"/>
              <a:t>ysgolion</a:t>
            </a:r>
            <a:r>
              <a:rPr lang="en-GB" sz="1100" dirty="0" smtClean="0"/>
              <a:t> </a:t>
            </a:r>
            <a:r>
              <a:rPr lang="en-GB" sz="1100" dirty="0" err="1" smtClean="0"/>
              <a:t>cynradd</a:t>
            </a:r>
            <a:r>
              <a:rPr lang="en-GB" sz="1100" dirty="0" smtClean="0"/>
              <a:t> o </a:t>
            </a:r>
            <a:r>
              <a:rPr lang="en-GB" sz="1100" dirty="0" err="1" smtClean="0"/>
              <a:t>Fedi</a:t>
            </a:r>
            <a:r>
              <a:rPr lang="en-GB" sz="1100" dirty="0" smtClean="0"/>
              <a:t> 2017 </a:t>
            </a:r>
            <a:r>
              <a:rPr lang="en-GB" sz="1100" dirty="0" err="1" smtClean="0"/>
              <a:t>ymlaen</a:t>
            </a:r>
            <a:r>
              <a:rPr lang="en-GB" sz="1100" dirty="0" smtClean="0"/>
              <a:t>. </a:t>
            </a:r>
            <a:r>
              <a:rPr lang="en-GB" sz="1100" dirty="0" err="1" smtClean="0"/>
              <a:t>Mae’n</a:t>
            </a:r>
            <a:r>
              <a:rPr lang="en-GB" sz="1100" dirty="0" smtClean="0"/>
              <a:t> </a:t>
            </a:r>
            <a:r>
              <a:rPr lang="en-GB" sz="1100" dirty="0" err="1" smtClean="0"/>
              <a:t>amlinellu’r</a:t>
            </a:r>
            <a:r>
              <a:rPr lang="en-GB" sz="1100" dirty="0" smtClean="0"/>
              <a:t> </a:t>
            </a:r>
            <a:r>
              <a:rPr lang="en-GB" sz="1100" dirty="0" err="1" smtClean="0"/>
              <a:t>trefniadau</a:t>
            </a:r>
            <a:r>
              <a:rPr lang="en-GB" sz="1100" dirty="0" smtClean="0"/>
              <a:t> </a:t>
            </a:r>
            <a:r>
              <a:rPr lang="en-GB" sz="1100" dirty="0" err="1" smtClean="0"/>
              <a:t>arolygu</a:t>
            </a:r>
            <a:r>
              <a:rPr lang="en-GB" sz="1100" dirty="0" smtClean="0"/>
              <a:t> </a:t>
            </a:r>
            <a:r>
              <a:rPr lang="en-GB" sz="1100" dirty="0" err="1" smtClean="0"/>
              <a:t>ar</a:t>
            </a:r>
            <a:r>
              <a:rPr lang="en-GB" sz="1100" dirty="0" smtClean="0"/>
              <a:t> </a:t>
            </a:r>
            <a:r>
              <a:rPr lang="en-GB" sz="1100" dirty="0" err="1" smtClean="0"/>
              <a:t>gyfer</a:t>
            </a:r>
            <a:r>
              <a:rPr lang="en-GB" sz="1100" dirty="0" smtClean="0"/>
              <a:t> </a:t>
            </a:r>
            <a:r>
              <a:rPr lang="en-GB" sz="1100" dirty="0" err="1" smtClean="0"/>
              <a:t>ysgolion</a:t>
            </a:r>
            <a:r>
              <a:rPr lang="en-GB" sz="1100" dirty="0" smtClean="0"/>
              <a:t> </a:t>
            </a:r>
            <a:r>
              <a:rPr lang="en-GB" sz="1100" dirty="0" err="1" smtClean="0"/>
              <a:t>cynradd</a:t>
            </a:r>
            <a:r>
              <a:rPr lang="en-GB" sz="1100" dirty="0" smtClean="0"/>
              <a:t> ac </a:t>
            </a:r>
            <a:r>
              <a:rPr lang="en-GB" sz="1100" dirty="0" err="1" smtClean="0"/>
              <a:t>yn</a:t>
            </a:r>
            <a:r>
              <a:rPr lang="en-GB" sz="1100" dirty="0" smtClean="0"/>
              <a:t> </a:t>
            </a:r>
            <a:r>
              <a:rPr lang="en-GB" sz="1100" dirty="0" err="1" smtClean="0"/>
              <a:t>cynnig</a:t>
            </a:r>
            <a:r>
              <a:rPr lang="en-GB" sz="1100" dirty="0" smtClean="0"/>
              <a:t> </a:t>
            </a:r>
            <a:r>
              <a:rPr lang="en-GB" sz="1100" dirty="0" err="1" smtClean="0"/>
              <a:t>arweiniad</a:t>
            </a:r>
            <a:r>
              <a:rPr lang="en-GB" sz="1100" dirty="0" smtClean="0"/>
              <a:t> </a:t>
            </a:r>
            <a:r>
              <a:rPr lang="en-GB" sz="1100" dirty="0" err="1" smtClean="0"/>
              <a:t>i</a:t>
            </a:r>
            <a:r>
              <a:rPr lang="en-GB" sz="1100" dirty="0" smtClean="0"/>
              <a:t> </a:t>
            </a:r>
            <a:r>
              <a:rPr lang="en-GB" sz="1100" dirty="0" err="1" smtClean="0"/>
              <a:t>arolygwyr</a:t>
            </a:r>
            <a:r>
              <a:rPr lang="en-GB" sz="1100" dirty="0" smtClean="0"/>
              <a:t> </a:t>
            </a:r>
            <a:r>
              <a:rPr lang="en-GB" sz="1100" dirty="0" err="1" smtClean="0"/>
              <a:t>ar</a:t>
            </a:r>
            <a:r>
              <a:rPr lang="en-GB" sz="1100" dirty="0" smtClean="0"/>
              <a:t> </a:t>
            </a:r>
            <a:r>
              <a:rPr lang="en-GB" sz="1100" dirty="0" err="1" smtClean="0"/>
              <a:t>lunio</a:t>
            </a:r>
            <a:r>
              <a:rPr lang="en-GB" sz="1100" dirty="0" smtClean="0"/>
              <a:t> </a:t>
            </a:r>
            <a:r>
              <a:rPr lang="en-GB" sz="1100" dirty="0" err="1" smtClean="0"/>
              <a:t>barnau</a:t>
            </a:r>
            <a:r>
              <a:rPr lang="en-GB" sz="1100" dirty="0" smtClean="0"/>
              <a:t> </a:t>
            </a:r>
            <a:r>
              <a:rPr lang="en-GB" sz="1100" dirty="0" err="1" smtClean="0"/>
              <a:t>arolygu</a:t>
            </a:r>
            <a:r>
              <a:rPr lang="en-GB" sz="1100" dirty="0" smtClean="0"/>
              <a:t>.</a:t>
            </a:r>
          </a:p>
          <a:p>
            <a:r>
              <a:rPr lang="en-GB" sz="1100" dirty="0" smtClean="0"/>
              <a:t/>
            </a:r>
            <a:br>
              <a:rPr lang="en-GB" sz="1100" dirty="0" smtClean="0"/>
            </a:br>
            <a:r>
              <a:rPr lang="en-GB" sz="1100" dirty="0" smtClean="0"/>
              <a:t>Pan </a:t>
            </a:r>
            <a:r>
              <a:rPr lang="en-GB" sz="1100" dirty="0" err="1" smtClean="0"/>
              <a:t>fydd</a:t>
            </a:r>
            <a:r>
              <a:rPr lang="en-GB" sz="1100" dirty="0" smtClean="0"/>
              <a:t> yr </a:t>
            </a:r>
            <a:r>
              <a:rPr lang="en-GB" sz="1100" dirty="0" err="1" smtClean="0"/>
              <a:t>arolygiad</a:t>
            </a:r>
            <a:r>
              <a:rPr lang="en-GB" sz="1100" dirty="0" smtClean="0"/>
              <a:t> </a:t>
            </a:r>
            <a:r>
              <a:rPr lang="en-GB" sz="1100" dirty="0" err="1" smtClean="0"/>
              <a:t>yn</a:t>
            </a:r>
            <a:r>
              <a:rPr lang="en-GB" sz="1100" dirty="0" smtClean="0"/>
              <a:t> </a:t>
            </a:r>
            <a:r>
              <a:rPr lang="en-GB" sz="1100" dirty="0" err="1" smtClean="0"/>
              <a:t>nodi</a:t>
            </a:r>
            <a:r>
              <a:rPr lang="en-GB" sz="1100" dirty="0" smtClean="0"/>
              <a:t> </a:t>
            </a:r>
            <a:r>
              <a:rPr lang="en-GB" sz="1100" dirty="0" err="1" smtClean="0"/>
              <a:t>pryderon</a:t>
            </a:r>
            <a:r>
              <a:rPr lang="en-GB" sz="1100" dirty="0" smtClean="0"/>
              <a:t> </a:t>
            </a:r>
            <a:r>
              <a:rPr lang="en-GB" sz="1100" dirty="0" err="1" smtClean="0"/>
              <a:t>pwysig</a:t>
            </a:r>
            <a:r>
              <a:rPr lang="en-GB" sz="1100" dirty="0" smtClean="0"/>
              <a:t> </a:t>
            </a:r>
            <a:r>
              <a:rPr lang="en-GB" sz="1100" dirty="0" err="1" smtClean="0"/>
              <a:t>mewn</a:t>
            </a:r>
            <a:r>
              <a:rPr lang="en-GB" sz="1100" dirty="0" smtClean="0"/>
              <a:t> </a:t>
            </a:r>
            <a:r>
              <a:rPr lang="en-GB" sz="1100" dirty="0" err="1" smtClean="0"/>
              <a:t>perthynas</a:t>
            </a:r>
            <a:r>
              <a:rPr lang="en-GB" sz="1100" dirty="0" smtClean="0"/>
              <a:t> â </a:t>
            </a:r>
            <a:r>
              <a:rPr lang="en-GB" sz="1100" dirty="0" err="1" smtClean="0"/>
              <a:t>safonau</a:t>
            </a:r>
            <a:r>
              <a:rPr lang="en-GB" sz="1100" dirty="0" smtClean="0"/>
              <a:t>, </a:t>
            </a:r>
            <a:r>
              <a:rPr lang="en-GB" sz="1100" dirty="0" err="1" smtClean="0"/>
              <a:t>ansawdd</a:t>
            </a:r>
            <a:r>
              <a:rPr lang="en-GB" sz="1100" dirty="0" smtClean="0"/>
              <a:t> yr </a:t>
            </a:r>
            <a:r>
              <a:rPr lang="en-GB" sz="1100" dirty="0" err="1" smtClean="0"/>
              <a:t>addysg</a:t>
            </a:r>
            <a:r>
              <a:rPr lang="en-GB" sz="1100" dirty="0" smtClean="0"/>
              <a:t> </a:t>
            </a:r>
            <a:r>
              <a:rPr lang="en-GB" sz="1100" dirty="0" err="1" smtClean="0"/>
              <a:t>a’r</a:t>
            </a:r>
            <a:r>
              <a:rPr lang="en-GB" sz="1100" dirty="0" smtClean="0"/>
              <a:t> </a:t>
            </a:r>
            <a:r>
              <a:rPr lang="en-GB" sz="1100" dirty="0" err="1" smtClean="0"/>
              <a:t>hyfforddiant</a:t>
            </a:r>
            <a:r>
              <a:rPr lang="en-GB" sz="1100" dirty="0" smtClean="0"/>
              <a:t> </a:t>
            </a:r>
            <a:r>
              <a:rPr lang="en-GB" sz="1100" dirty="0" err="1" smtClean="0"/>
              <a:t>neu</a:t>
            </a:r>
            <a:r>
              <a:rPr lang="en-GB" sz="1100" dirty="0" smtClean="0"/>
              <a:t> </a:t>
            </a:r>
            <a:r>
              <a:rPr lang="en-GB" sz="1100" dirty="0" err="1" smtClean="0"/>
              <a:t>arweinyddiaeth</a:t>
            </a:r>
            <a:r>
              <a:rPr lang="en-GB" sz="1100" dirty="0" smtClean="0"/>
              <a:t> a </a:t>
            </a:r>
            <a:r>
              <a:rPr lang="en-GB" sz="1100" dirty="0" err="1" smtClean="0"/>
              <a:t>rheolaeth</a:t>
            </a:r>
            <a:r>
              <a:rPr lang="en-GB" sz="1100" dirty="0" smtClean="0"/>
              <a:t>, </a:t>
            </a:r>
            <a:r>
              <a:rPr lang="en-GB" sz="1100" dirty="0" err="1" smtClean="0"/>
              <a:t>bydd</a:t>
            </a:r>
            <a:r>
              <a:rPr lang="en-GB" sz="1100" dirty="0" smtClean="0"/>
              <a:t> yr </a:t>
            </a:r>
            <a:r>
              <a:rPr lang="en-GB" sz="1100" dirty="0" err="1" smtClean="0"/>
              <a:t>arolygiaeth</a:t>
            </a:r>
            <a:r>
              <a:rPr lang="en-GB" sz="1100" dirty="0" smtClean="0"/>
              <a:t> </a:t>
            </a:r>
            <a:r>
              <a:rPr lang="en-GB" sz="1100" dirty="0" err="1" smtClean="0"/>
              <a:t>yn</a:t>
            </a:r>
            <a:r>
              <a:rPr lang="en-GB" sz="1100" dirty="0" smtClean="0"/>
              <a:t> </a:t>
            </a:r>
            <a:r>
              <a:rPr lang="en-GB" sz="1100" dirty="0" err="1" smtClean="0"/>
              <a:t>trefnu</a:t>
            </a:r>
            <a:r>
              <a:rPr lang="en-GB" sz="1100" dirty="0" smtClean="0"/>
              <a:t> </a:t>
            </a:r>
            <a:r>
              <a:rPr lang="en-GB" sz="1100" dirty="0" err="1" smtClean="0"/>
              <a:t>cynnal</a:t>
            </a:r>
            <a:r>
              <a:rPr lang="en-GB" sz="1100" dirty="0" smtClean="0"/>
              <a:t> </a:t>
            </a:r>
            <a:r>
              <a:rPr lang="en-GB" sz="1100" dirty="0" err="1" smtClean="0"/>
              <a:t>gweithgarwch</a:t>
            </a:r>
            <a:r>
              <a:rPr lang="en-GB" sz="1100" dirty="0" smtClean="0"/>
              <a:t> </a:t>
            </a:r>
            <a:r>
              <a:rPr lang="en-GB" sz="1100" dirty="0" err="1" smtClean="0"/>
              <a:t>dilynol</a:t>
            </a:r>
            <a:r>
              <a:rPr lang="en-GB" sz="1100" dirty="0" smtClean="0"/>
              <a:t> </a:t>
            </a:r>
            <a:r>
              <a:rPr lang="en-GB" sz="1100" dirty="0" err="1" smtClean="0"/>
              <a:t>yn</a:t>
            </a:r>
            <a:r>
              <a:rPr lang="en-GB" sz="1100" dirty="0" smtClean="0"/>
              <a:t> yr </a:t>
            </a:r>
            <a:r>
              <a:rPr lang="en-GB" sz="1100" dirty="0" err="1" smtClean="0"/>
              <a:t>ysgol</a:t>
            </a:r>
            <a:r>
              <a:rPr lang="en-GB" sz="1100" dirty="0" smtClean="0"/>
              <a:t> </a:t>
            </a:r>
            <a:r>
              <a:rPr lang="en-GB" sz="1100" dirty="0" err="1" smtClean="0"/>
              <a:t>i</a:t>
            </a:r>
            <a:r>
              <a:rPr lang="en-GB" sz="1100" dirty="0" smtClean="0"/>
              <a:t> </a:t>
            </a:r>
            <a:r>
              <a:rPr lang="en-GB" sz="1100" dirty="0" err="1" smtClean="0"/>
              <a:t>gefnogi</a:t>
            </a:r>
            <a:r>
              <a:rPr lang="en-GB" sz="1100" dirty="0" smtClean="0"/>
              <a:t> </a:t>
            </a:r>
            <a:r>
              <a:rPr lang="en-GB" sz="1100" dirty="0" err="1" smtClean="0"/>
              <a:t>gwelliant</a:t>
            </a:r>
            <a:r>
              <a:rPr lang="en-GB" sz="1100" dirty="0" smtClean="0"/>
              <a:t>. Mae </a:t>
            </a:r>
            <a:r>
              <a:rPr lang="en-GB" sz="1100" dirty="0" err="1" smtClean="0"/>
              <a:t>arweiniad</a:t>
            </a:r>
            <a:r>
              <a:rPr lang="en-GB" sz="1100" dirty="0" smtClean="0"/>
              <a:t> </a:t>
            </a:r>
            <a:r>
              <a:rPr lang="en-GB" sz="1100" dirty="0" err="1" smtClean="0"/>
              <a:t>ar</a:t>
            </a:r>
            <a:r>
              <a:rPr lang="en-GB" sz="1100" dirty="0" smtClean="0"/>
              <a:t> y </a:t>
            </a:r>
            <a:r>
              <a:rPr lang="en-GB" sz="1100" dirty="0" err="1" smtClean="0"/>
              <a:t>gwahanol</a:t>
            </a:r>
            <a:r>
              <a:rPr lang="en-GB" sz="1100" dirty="0" smtClean="0"/>
              <a:t> </a:t>
            </a:r>
            <a:r>
              <a:rPr lang="en-GB" sz="1100" dirty="0" err="1" smtClean="0"/>
              <a:t>fathau</a:t>
            </a:r>
            <a:r>
              <a:rPr lang="en-GB" sz="1100" dirty="0" smtClean="0"/>
              <a:t> o </a:t>
            </a:r>
            <a:r>
              <a:rPr lang="en-GB" sz="1100" dirty="0" err="1" smtClean="0"/>
              <a:t>weithgarwch</a:t>
            </a:r>
            <a:r>
              <a:rPr lang="en-GB" sz="1100" dirty="0" smtClean="0"/>
              <a:t> </a:t>
            </a:r>
            <a:r>
              <a:rPr lang="en-GB" sz="1100" dirty="0" err="1" smtClean="0"/>
              <a:t>dilynol</a:t>
            </a:r>
            <a:r>
              <a:rPr lang="en-GB" sz="1100" dirty="0" smtClean="0"/>
              <a:t> </a:t>
            </a:r>
            <a:r>
              <a:rPr lang="en-GB" sz="1100" dirty="0" err="1" smtClean="0"/>
              <a:t>ar</a:t>
            </a:r>
            <a:r>
              <a:rPr lang="en-GB" sz="1100" dirty="0" smtClean="0"/>
              <a:t> </a:t>
            </a:r>
            <a:r>
              <a:rPr lang="en-GB" sz="1100" dirty="0" err="1" smtClean="0"/>
              <a:t>gael</a:t>
            </a:r>
            <a:r>
              <a:rPr lang="en-GB" sz="1100" dirty="0" smtClean="0"/>
              <a:t> </a:t>
            </a:r>
            <a:r>
              <a:rPr lang="en-GB" sz="1100" dirty="0" err="1" smtClean="0"/>
              <a:t>ar</a:t>
            </a:r>
            <a:r>
              <a:rPr lang="en-GB" sz="1100" dirty="0" smtClean="0"/>
              <a:t> </a:t>
            </a:r>
            <a:r>
              <a:rPr lang="en-GB" sz="1100" dirty="0" err="1" smtClean="0"/>
              <a:t>wefan</a:t>
            </a:r>
            <a:r>
              <a:rPr lang="en-GB" sz="1100" dirty="0" smtClean="0"/>
              <a:t> </a:t>
            </a:r>
            <a:r>
              <a:rPr lang="en-GB" sz="1100" dirty="0" err="1" smtClean="0"/>
              <a:t>Estyn</a:t>
            </a:r>
            <a:r>
              <a:rPr lang="en-GB" sz="1100" dirty="0" smtClean="0"/>
              <a:t>.</a:t>
            </a:r>
          </a:p>
          <a:p>
            <a:r>
              <a:rPr lang="en-GB" sz="1100" dirty="0" smtClean="0"/>
              <a:t/>
            </a:r>
            <a:br>
              <a:rPr lang="en-GB" sz="1100" dirty="0" smtClean="0"/>
            </a:br>
            <a:r>
              <a:rPr lang="en-GB" sz="1100" dirty="0" smtClean="0"/>
              <a:t>Gall </a:t>
            </a:r>
            <a:r>
              <a:rPr lang="en-GB" sz="1100" dirty="0" err="1" smtClean="0"/>
              <a:t>ysgolion</a:t>
            </a:r>
            <a:r>
              <a:rPr lang="en-GB" sz="1100" dirty="0" smtClean="0"/>
              <a:t> </a:t>
            </a:r>
            <a:r>
              <a:rPr lang="en-GB" sz="1100" dirty="0" err="1" smtClean="0"/>
              <a:t>cynradd</a:t>
            </a:r>
            <a:r>
              <a:rPr lang="en-GB" sz="1100" dirty="0" smtClean="0"/>
              <a:t> </a:t>
            </a:r>
            <a:r>
              <a:rPr lang="en-GB" sz="1100" dirty="0" err="1" smtClean="0"/>
              <a:t>ddefnyddio’r</a:t>
            </a:r>
            <a:r>
              <a:rPr lang="en-GB" sz="1100" dirty="0" smtClean="0"/>
              <a:t> </a:t>
            </a:r>
            <a:r>
              <a:rPr lang="en-GB" sz="1100" dirty="0" err="1" smtClean="0"/>
              <a:t>arweiniad</a:t>
            </a:r>
            <a:r>
              <a:rPr lang="en-GB" sz="1100" dirty="0" smtClean="0"/>
              <a:t> </a:t>
            </a:r>
            <a:r>
              <a:rPr lang="en-GB" sz="1100" dirty="0" err="1" smtClean="0"/>
              <a:t>hwn</a:t>
            </a:r>
            <a:r>
              <a:rPr lang="en-GB" sz="1100" dirty="0" smtClean="0"/>
              <a:t> </a:t>
            </a:r>
            <a:r>
              <a:rPr lang="en-GB" sz="1100" dirty="0" err="1" smtClean="0"/>
              <a:t>i</a:t>
            </a:r>
            <a:r>
              <a:rPr lang="en-GB" sz="1100" dirty="0" smtClean="0"/>
              <a:t> weld </a:t>
            </a:r>
            <a:r>
              <a:rPr lang="en-GB" sz="1100" dirty="0" err="1" smtClean="0"/>
              <a:t>sut</a:t>
            </a:r>
            <a:r>
              <a:rPr lang="en-GB" sz="1100" dirty="0" smtClean="0"/>
              <a:t> </a:t>
            </a:r>
            <a:r>
              <a:rPr lang="en-GB" sz="1100" dirty="0" err="1" smtClean="0"/>
              <a:t>mae</a:t>
            </a:r>
            <a:r>
              <a:rPr lang="en-GB" sz="1100" dirty="0" smtClean="0"/>
              <a:t> </a:t>
            </a:r>
            <a:r>
              <a:rPr lang="en-GB" sz="1100" dirty="0" err="1" smtClean="0"/>
              <a:t>arolygiadau</a:t>
            </a:r>
            <a:r>
              <a:rPr lang="en-GB" sz="1100" dirty="0" smtClean="0"/>
              <a:t> </a:t>
            </a:r>
            <a:r>
              <a:rPr lang="en-GB" sz="1100" dirty="0" err="1" smtClean="0"/>
              <a:t>yn</a:t>
            </a:r>
            <a:r>
              <a:rPr lang="en-GB" sz="1100" dirty="0" smtClean="0"/>
              <a:t> </a:t>
            </a:r>
            <a:r>
              <a:rPr lang="en-GB" sz="1100" dirty="0" err="1" smtClean="0"/>
              <a:t>gweithio</a:t>
            </a:r>
            <a:r>
              <a:rPr lang="en-GB" sz="1100" dirty="0" smtClean="0"/>
              <a:t> </a:t>
            </a:r>
            <a:r>
              <a:rPr lang="en-GB" sz="1100" dirty="0" err="1" smtClean="0"/>
              <a:t>a’u</a:t>
            </a:r>
            <a:r>
              <a:rPr lang="en-GB" sz="1100" dirty="0" smtClean="0"/>
              <a:t> </a:t>
            </a:r>
            <a:r>
              <a:rPr lang="en-GB" sz="1100" dirty="0" err="1" smtClean="0"/>
              <a:t>helpu</a:t>
            </a:r>
            <a:r>
              <a:rPr lang="en-GB" sz="1100" dirty="0" smtClean="0"/>
              <a:t> </a:t>
            </a:r>
            <a:r>
              <a:rPr lang="en-GB" sz="1100" dirty="0" err="1" smtClean="0"/>
              <a:t>i</a:t>
            </a:r>
            <a:r>
              <a:rPr lang="en-GB" sz="1100" dirty="0" smtClean="0"/>
              <a:t> </a:t>
            </a:r>
            <a:r>
              <a:rPr lang="en-GB" sz="1100" dirty="0" err="1" smtClean="0"/>
              <a:t>gyflawni</a:t>
            </a:r>
            <a:r>
              <a:rPr lang="en-GB" sz="1100" dirty="0" smtClean="0"/>
              <a:t> </a:t>
            </a:r>
            <a:r>
              <a:rPr lang="en-GB" sz="1100" dirty="0" err="1" smtClean="0"/>
              <a:t>eu</a:t>
            </a:r>
            <a:r>
              <a:rPr lang="en-GB" sz="1100" dirty="0" smtClean="0"/>
              <a:t> </a:t>
            </a:r>
            <a:r>
              <a:rPr lang="en-GB" sz="1100" dirty="0" err="1" smtClean="0"/>
              <a:t>hunanarfarniad</a:t>
            </a:r>
            <a:r>
              <a:rPr lang="en-GB" sz="1100" dirty="0" smtClean="0"/>
              <a:t> </a:t>
            </a:r>
            <a:r>
              <a:rPr lang="en-GB" sz="1100" dirty="0" err="1" smtClean="0"/>
              <a:t>eu</a:t>
            </a:r>
            <a:r>
              <a:rPr lang="en-GB" sz="1100" dirty="0" smtClean="0"/>
              <a:t> </a:t>
            </a:r>
            <a:r>
              <a:rPr lang="en-GB" sz="1100" dirty="0" err="1" smtClean="0"/>
              <a:t>hunain</a:t>
            </a:r>
            <a:r>
              <a:rPr lang="en-GB" sz="1100" dirty="0" smtClean="0"/>
              <a:t>.</a:t>
            </a:r>
          </a:p>
        </p:txBody>
      </p:sp>
      <p:pic>
        <p:nvPicPr>
          <p:cNvPr id="1026" name="Picture 2"/>
          <p:cNvPicPr>
            <a:picLocks noGrp="1" noChangeAspect="1" noChangeArrowheads="1"/>
          </p:cNvPicPr>
          <p:nvPr>
            <p:ph sz="half" idx="1"/>
          </p:nvPr>
        </p:nvPicPr>
        <p:blipFill>
          <a:blip r:embed="rId3"/>
          <a:srcRect l="15064" t="45040" r="74465" b="30592"/>
          <a:stretch>
            <a:fillRect/>
          </a:stretch>
        </p:blipFill>
        <p:spPr bwMode="auto">
          <a:xfrm>
            <a:off x="1456764" y="2178422"/>
            <a:ext cx="1999129" cy="2907824"/>
          </a:xfrm>
          <a:prstGeom prst="rect">
            <a:avLst/>
          </a:prstGeom>
          <a:noFill/>
          <a:ln w="9525">
            <a:noFill/>
            <a:miter lim="800000"/>
            <a:headEnd/>
            <a:tailEnd/>
          </a:ln>
        </p:spPr>
      </p:pic>
      <p:sp>
        <p:nvSpPr>
          <p:cNvPr id="7" name="TextBox 6"/>
          <p:cNvSpPr txBox="1"/>
          <p:nvPr/>
        </p:nvSpPr>
        <p:spPr>
          <a:xfrm>
            <a:off x="313765" y="5473005"/>
            <a:ext cx="4078941" cy="1384995"/>
          </a:xfrm>
          <a:prstGeom prst="rect">
            <a:avLst/>
          </a:prstGeom>
          <a:noFill/>
        </p:spPr>
        <p:txBody>
          <a:bodyPr wrap="square" rtlCol="0">
            <a:spAutoFit/>
          </a:bodyPr>
          <a:lstStyle/>
          <a:p>
            <a:r>
              <a:rPr lang="en-GB" sz="1200" dirty="0" smtClean="0">
                <a:hlinkClick r:id="rId4"/>
              </a:rPr>
              <a:t>https://www.estyn.llyw.cymru/dogfen/llawlyfr-arweiniad-ar-gyfer-arolygu-ysgolion-cynradd?_ga=2.224580447.473596407.1510594954-117342358.1466852829</a:t>
            </a:r>
            <a:endParaRPr lang="en-GB" sz="1200" dirty="0" smtClean="0"/>
          </a:p>
          <a:p>
            <a:endParaRPr lang="en-GB" sz="1200" dirty="0" smtClean="0"/>
          </a:p>
          <a:p>
            <a:endParaRPr lang="en-GB" sz="1200" dirty="0" smtClean="0"/>
          </a:p>
          <a:p>
            <a:endParaRPr lang="en-GB" sz="12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r>
            <a:br>
              <a:rPr lang="en-US" dirty="0" smtClean="0"/>
            </a:br>
            <a:r>
              <a:rPr lang="en-US" dirty="0" err="1" smtClean="0"/>
              <a:t>ysgolion</a:t>
            </a:r>
            <a:r>
              <a:rPr lang="en-US" dirty="0" smtClean="0"/>
              <a:t> </a:t>
            </a:r>
            <a:r>
              <a:rPr lang="en-US" dirty="0" err="1" smtClean="0"/>
              <a:t>cynradd</a:t>
            </a:r>
            <a:r>
              <a:rPr lang="en-US" dirty="0" smtClean="0"/>
              <a:t> </a:t>
            </a:r>
            <a:endParaRPr lang="en-US" dirty="0"/>
          </a:p>
        </p:txBody>
      </p:sp>
      <p:sp>
        <p:nvSpPr>
          <p:cNvPr id="3" name="Content Placeholder 2"/>
          <p:cNvSpPr>
            <a:spLocks noGrp="1"/>
          </p:cNvSpPr>
          <p:nvPr>
            <p:ph idx="1"/>
          </p:nvPr>
        </p:nvSpPr>
        <p:spPr/>
        <p:txBody>
          <a:bodyPr>
            <a:normAutofit/>
          </a:bodyPr>
          <a:lstStyle/>
          <a:p>
            <a:pPr>
              <a:buNone/>
            </a:pPr>
            <a:r>
              <a:rPr lang="en-US" dirty="0" smtClean="0"/>
              <a:t>“Wrth </a:t>
            </a:r>
            <a:r>
              <a:rPr lang="en-US" dirty="0" err="1" smtClean="0"/>
              <a:t>lunio</a:t>
            </a:r>
            <a:r>
              <a:rPr lang="en-US" dirty="0" smtClean="0"/>
              <a:t> barn </a:t>
            </a:r>
            <a:r>
              <a:rPr lang="en-US" dirty="0" err="1" smtClean="0"/>
              <a:t>gyffredinol</a:t>
            </a:r>
            <a:r>
              <a:rPr lang="en-US" dirty="0" smtClean="0"/>
              <a:t> am </a:t>
            </a:r>
            <a:r>
              <a:rPr lang="en-US" dirty="0" err="1" smtClean="0"/>
              <a:t>ddatblygiad</a:t>
            </a:r>
            <a:r>
              <a:rPr lang="en-US" dirty="0" smtClean="0"/>
              <a:t> </a:t>
            </a:r>
            <a:r>
              <a:rPr lang="en-US" dirty="0" err="1" smtClean="0"/>
              <a:t>disgyblion</a:t>
            </a:r>
            <a:r>
              <a:rPr lang="en-US" dirty="0" smtClean="0"/>
              <a:t> </a:t>
            </a:r>
            <a:r>
              <a:rPr lang="en-US" dirty="0" err="1" smtClean="0"/>
              <a:t>yn</a:t>
            </a:r>
            <a:r>
              <a:rPr lang="en-US" dirty="0" smtClean="0"/>
              <a:t> yr</a:t>
            </a:r>
          </a:p>
          <a:p>
            <a:pPr>
              <a:buNone/>
            </a:pPr>
            <a:r>
              <a:rPr lang="en-US" dirty="0" smtClean="0"/>
              <a:t>iaith Gymraeg, </a:t>
            </a:r>
            <a:r>
              <a:rPr lang="en-US" dirty="0" err="1" smtClean="0"/>
              <a:t>dylai</a:t>
            </a:r>
            <a:r>
              <a:rPr lang="en-US" dirty="0" smtClean="0"/>
              <a:t> </a:t>
            </a:r>
            <a:r>
              <a:rPr lang="en-US" dirty="0" err="1" smtClean="0"/>
              <a:t>arolygwyr</a:t>
            </a:r>
            <a:r>
              <a:rPr lang="en-US" dirty="0" smtClean="0"/>
              <a:t> </a:t>
            </a:r>
            <a:r>
              <a:rPr lang="en-US" dirty="0" err="1" smtClean="0"/>
              <a:t>ystyried</a:t>
            </a:r>
            <a:r>
              <a:rPr lang="en-US" dirty="0" smtClean="0"/>
              <a:t> yr hyn </a:t>
            </a:r>
            <a:r>
              <a:rPr lang="en-US" dirty="0" err="1" smtClean="0"/>
              <a:t>sy’n</a:t>
            </a:r>
            <a:r>
              <a:rPr lang="en-US" dirty="0" smtClean="0"/>
              <a:t> </a:t>
            </a:r>
            <a:r>
              <a:rPr lang="en-US" dirty="0" err="1" smtClean="0"/>
              <a:t>rhesymol</a:t>
            </a:r>
            <a:endParaRPr lang="en-US" dirty="0" smtClean="0"/>
          </a:p>
          <a:p>
            <a:pPr>
              <a:buNone/>
            </a:pPr>
            <a:r>
              <a:rPr lang="en-US" dirty="0" err="1" smtClean="0"/>
              <a:t>i’w</a:t>
            </a:r>
            <a:r>
              <a:rPr lang="en-US" dirty="0" smtClean="0"/>
              <a:t> </a:t>
            </a:r>
            <a:r>
              <a:rPr lang="en-US" dirty="0" err="1" smtClean="0"/>
              <a:t>ddisgwyl</a:t>
            </a:r>
            <a:r>
              <a:rPr lang="en-US" dirty="0" smtClean="0"/>
              <a:t> </a:t>
            </a:r>
            <a:r>
              <a:rPr lang="en-US" dirty="0" err="1" smtClean="0"/>
              <a:t>gan</a:t>
            </a:r>
            <a:r>
              <a:rPr lang="en-US" dirty="0" smtClean="0"/>
              <a:t> </a:t>
            </a:r>
            <a:r>
              <a:rPr lang="en-US" dirty="0" err="1" smtClean="0"/>
              <a:t>ystyried</a:t>
            </a:r>
            <a:r>
              <a:rPr lang="en-US" dirty="0" smtClean="0"/>
              <a:t> </a:t>
            </a:r>
            <a:r>
              <a:rPr lang="en-US" dirty="0" err="1" smtClean="0"/>
              <a:t>cefndir</a:t>
            </a:r>
            <a:r>
              <a:rPr lang="en-US" dirty="0" smtClean="0"/>
              <a:t> </a:t>
            </a:r>
            <a:r>
              <a:rPr lang="en-US" dirty="0" err="1" smtClean="0"/>
              <a:t>ieithyddol</a:t>
            </a:r>
            <a:r>
              <a:rPr lang="en-US" dirty="0" smtClean="0"/>
              <a:t>, </a:t>
            </a:r>
            <a:r>
              <a:rPr lang="en-US" dirty="0" err="1" smtClean="0"/>
              <a:t>cyd-destun</a:t>
            </a:r>
            <a:r>
              <a:rPr lang="en-US" dirty="0" smtClean="0"/>
              <a:t> yr</a:t>
            </a:r>
          </a:p>
          <a:p>
            <a:pPr>
              <a:buNone/>
            </a:pPr>
            <a:r>
              <a:rPr lang="en-US" dirty="0" err="1" smtClean="0"/>
              <a:t>ysgol</a:t>
            </a:r>
            <a:r>
              <a:rPr lang="en-US" dirty="0" smtClean="0"/>
              <a:t> a’r </a:t>
            </a:r>
            <a:r>
              <a:rPr lang="en-US" dirty="0" err="1" smtClean="0"/>
              <a:t>ardal</a:t>
            </a:r>
            <a:r>
              <a:rPr lang="en-US" dirty="0" smtClean="0"/>
              <a:t> </a:t>
            </a:r>
            <a:r>
              <a:rPr lang="en-US" dirty="0" err="1" smtClean="0"/>
              <a:t>y</a:t>
            </a:r>
            <a:r>
              <a:rPr lang="en-US" dirty="0" smtClean="0"/>
              <a:t> </a:t>
            </a:r>
            <a:r>
              <a:rPr lang="en-US" dirty="0" err="1" smtClean="0"/>
              <a:t>mae’n</a:t>
            </a:r>
            <a:r>
              <a:rPr lang="en-US" dirty="0" smtClean="0"/>
              <a:t> </a:t>
            </a:r>
            <a:r>
              <a:rPr lang="en-US" dirty="0" err="1" smtClean="0"/>
              <a:t>ei</a:t>
            </a:r>
            <a:r>
              <a:rPr lang="en-US" dirty="0" smtClean="0"/>
              <a:t> </a:t>
            </a:r>
            <a:r>
              <a:rPr lang="en-US" dirty="0" err="1" smtClean="0"/>
              <a:t>gwasanaethu</a:t>
            </a:r>
            <a:r>
              <a:rPr lang="en-US" dirty="0" smtClean="0"/>
              <a:t> a </a:t>
            </a:r>
            <a:r>
              <a:rPr lang="en-US" dirty="0" err="1" smtClean="0"/>
              <a:t>pholisi</a:t>
            </a:r>
            <a:r>
              <a:rPr lang="en-US" dirty="0" smtClean="0"/>
              <a:t> iaith Gymraeg</a:t>
            </a:r>
          </a:p>
          <a:p>
            <a:pPr>
              <a:buNone/>
            </a:pPr>
            <a:r>
              <a:rPr lang="en-US" dirty="0" smtClean="0"/>
              <a:t>yr </a:t>
            </a:r>
            <a:r>
              <a:rPr lang="en-US" dirty="0" err="1" smtClean="0"/>
              <a:t>awdurdod</a:t>
            </a:r>
            <a:r>
              <a:rPr lang="en-US" dirty="0" smtClean="0"/>
              <a:t> </a:t>
            </a:r>
            <a:r>
              <a:rPr lang="en-US" dirty="0" err="1" smtClean="0"/>
              <a:t>lleol</a:t>
            </a:r>
            <a:r>
              <a:rPr lang="en-US" dirty="0" smtClean="0"/>
              <a:t>.” </a:t>
            </a:r>
          </a:p>
          <a:p>
            <a:pPr>
              <a:buNone/>
            </a:pP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r>
            <a:br>
              <a:rPr lang="en-US" dirty="0" smtClean="0"/>
            </a:br>
            <a:r>
              <a:rPr lang="en-US" dirty="0" err="1" smtClean="0"/>
              <a:t>ysgolion</a:t>
            </a:r>
            <a:r>
              <a:rPr lang="en-US" dirty="0" smtClean="0"/>
              <a:t> </a:t>
            </a:r>
            <a:r>
              <a:rPr lang="en-US" dirty="0" err="1" smtClean="0"/>
              <a:t>cynradd</a:t>
            </a:r>
            <a:r>
              <a:rPr lang="en-US" dirty="0" smtClean="0"/>
              <a:t> </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US" dirty="0" err="1" smtClean="0"/>
              <a:t>Dylai</a:t>
            </a:r>
            <a:r>
              <a:rPr lang="en-US" dirty="0" smtClean="0"/>
              <a:t> </a:t>
            </a:r>
            <a:r>
              <a:rPr lang="en-US" dirty="0" err="1" smtClean="0"/>
              <a:t>arolygwyr</a:t>
            </a:r>
            <a:r>
              <a:rPr lang="en-US" dirty="0" smtClean="0"/>
              <a:t> </a:t>
            </a:r>
            <a:r>
              <a:rPr lang="en-US" dirty="0" err="1" smtClean="0"/>
              <a:t>ystyried</a:t>
            </a:r>
            <a:r>
              <a:rPr lang="en-US" dirty="0" smtClean="0"/>
              <a:t>: </a:t>
            </a:r>
          </a:p>
          <a:p>
            <a:r>
              <a:rPr lang="en-US" dirty="0" err="1" smtClean="0"/>
              <a:t>cyrhaeddiad</a:t>
            </a:r>
            <a:r>
              <a:rPr lang="en-US" dirty="0" smtClean="0"/>
              <a:t> </a:t>
            </a:r>
            <a:r>
              <a:rPr lang="en-US" dirty="0" err="1" smtClean="0"/>
              <a:t>disgyblion</a:t>
            </a:r>
            <a:r>
              <a:rPr lang="en-US" dirty="0" smtClean="0"/>
              <a:t> mewn Cymraeg neu Gymraeg ail iaith, fel </a:t>
            </a:r>
            <a:r>
              <a:rPr lang="en-US" dirty="0" err="1" smtClean="0"/>
              <a:t>y</a:t>
            </a:r>
            <a:r>
              <a:rPr lang="en-US" dirty="0" smtClean="0"/>
              <a:t> </a:t>
            </a:r>
            <a:r>
              <a:rPr lang="en-US" dirty="0" err="1" smtClean="0"/>
              <a:t>bo’n</a:t>
            </a:r>
            <a:r>
              <a:rPr lang="en-US" dirty="0" smtClean="0"/>
              <a:t> </a:t>
            </a:r>
            <a:r>
              <a:rPr lang="en-US" dirty="0" err="1" smtClean="0"/>
              <a:t>gymwys</a:t>
            </a:r>
            <a:r>
              <a:rPr lang="en-US" dirty="0" smtClean="0"/>
              <a:t>, </a:t>
            </a:r>
            <a:r>
              <a:rPr lang="en-US" dirty="0" err="1" smtClean="0"/>
              <a:t>o’i</a:t>
            </a:r>
            <a:r>
              <a:rPr lang="en-US" dirty="0" smtClean="0"/>
              <a:t> </a:t>
            </a:r>
            <a:r>
              <a:rPr lang="en-US" dirty="0" err="1" smtClean="0"/>
              <a:t>gymharu</a:t>
            </a:r>
            <a:r>
              <a:rPr lang="en-US" dirty="0" smtClean="0"/>
              <a:t> </a:t>
            </a:r>
            <a:r>
              <a:rPr lang="en-US" dirty="0" err="1" smtClean="0"/>
              <a:t>ag</a:t>
            </a:r>
            <a:r>
              <a:rPr lang="en-US" dirty="0" smtClean="0"/>
              <a:t> </a:t>
            </a:r>
            <a:r>
              <a:rPr lang="en-US" dirty="0" err="1" smtClean="0"/>
              <a:t>ysgolion</a:t>
            </a:r>
            <a:r>
              <a:rPr lang="en-US" dirty="0" smtClean="0"/>
              <a:t> </a:t>
            </a:r>
            <a:r>
              <a:rPr lang="en-US" dirty="0" err="1" smtClean="0"/>
              <a:t>tebyg</a:t>
            </a:r>
            <a:r>
              <a:rPr lang="en-US" dirty="0" smtClean="0"/>
              <a:t> a </a:t>
            </a:r>
            <a:r>
              <a:rPr lang="en-US" dirty="0" err="1" smtClean="0"/>
              <a:t>chyrhaeddiad</a:t>
            </a:r>
            <a:r>
              <a:rPr lang="en-US" dirty="0" smtClean="0"/>
              <a:t> </a:t>
            </a:r>
            <a:r>
              <a:rPr lang="en-US" dirty="0" err="1" smtClean="0"/>
              <a:t>blaenorol</a:t>
            </a:r>
            <a:r>
              <a:rPr lang="en-US" dirty="0" smtClean="0"/>
              <a:t>; </a:t>
            </a:r>
          </a:p>
          <a:p>
            <a:r>
              <a:rPr lang="en-US" dirty="0" err="1" smtClean="0"/>
              <a:t>parhad</a:t>
            </a:r>
            <a:r>
              <a:rPr lang="en-US" dirty="0" smtClean="0"/>
              <a:t> </a:t>
            </a:r>
            <a:r>
              <a:rPr lang="en-US" dirty="0" err="1" smtClean="0"/>
              <a:t>rhwng</a:t>
            </a:r>
            <a:r>
              <a:rPr lang="en-US" dirty="0" smtClean="0"/>
              <a:t> </a:t>
            </a:r>
            <a:r>
              <a:rPr lang="en-US" dirty="0" err="1" smtClean="0"/>
              <a:t>diwedd</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 </a:t>
            </a:r>
            <a:r>
              <a:rPr lang="en-US" dirty="0" err="1" smtClean="0"/>
              <a:t>chyfnod</a:t>
            </a:r>
            <a:r>
              <a:rPr lang="en-US" dirty="0" smtClean="0"/>
              <a:t> </a:t>
            </a:r>
            <a:r>
              <a:rPr lang="en-US" dirty="0" err="1" smtClean="0"/>
              <a:t>allweddol</a:t>
            </a:r>
            <a:r>
              <a:rPr lang="en-US" dirty="0" smtClean="0"/>
              <a:t> 2; </a:t>
            </a:r>
          </a:p>
          <a:p>
            <a:r>
              <a:rPr lang="en-US" dirty="0" err="1" smtClean="0"/>
              <a:t>y</a:t>
            </a:r>
            <a:r>
              <a:rPr lang="en-US" dirty="0" smtClean="0"/>
              <a:t> </a:t>
            </a:r>
            <a:r>
              <a:rPr lang="en-US" dirty="0" err="1" smtClean="0"/>
              <a:t>cynnydd</a:t>
            </a:r>
            <a:r>
              <a:rPr lang="en-US" dirty="0" smtClean="0"/>
              <a:t> a </a:t>
            </a:r>
            <a:r>
              <a:rPr lang="en-US" dirty="0" err="1" smtClean="0"/>
              <a:t>wna</a:t>
            </a:r>
            <a:r>
              <a:rPr lang="en-US" dirty="0" smtClean="0"/>
              <a:t> </a:t>
            </a:r>
            <a:r>
              <a:rPr lang="en-US" dirty="0" err="1" smtClean="0"/>
              <a:t>disgyblion</a:t>
            </a:r>
            <a:r>
              <a:rPr lang="en-US" dirty="0" smtClean="0"/>
              <a:t> mewn </a:t>
            </a:r>
            <a:r>
              <a:rPr lang="en-US" dirty="0" err="1" smtClean="0"/>
              <a:t>gwersi</a:t>
            </a:r>
            <a:r>
              <a:rPr lang="en-US" dirty="0" smtClean="0"/>
              <a:t> Cymraeg; </a:t>
            </a:r>
          </a:p>
          <a:p>
            <a:r>
              <a:rPr lang="en-US" dirty="0" err="1" smtClean="0"/>
              <a:t>yn</a:t>
            </a:r>
            <a:r>
              <a:rPr lang="en-US" dirty="0" smtClean="0"/>
              <a:t> </a:t>
            </a:r>
            <a:r>
              <a:rPr lang="en-US" dirty="0" err="1" smtClean="0"/>
              <a:t>y</a:t>
            </a:r>
            <a:r>
              <a:rPr lang="en-US" dirty="0" smtClean="0"/>
              <a:t> sector </a:t>
            </a:r>
            <a:r>
              <a:rPr lang="en-US" dirty="0" err="1" smtClean="0"/>
              <a:t>cyfrwng</a:t>
            </a:r>
            <a:r>
              <a:rPr lang="en-US" dirty="0" smtClean="0"/>
              <a:t> Saesneg </a:t>
            </a:r>
            <a:r>
              <a:rPr lang="en-US" dirty="0" err="1" smtClean="0"/>
              <a:t>yn</a:t>
            </a:r>
            <a:r>
              <a:rPr lang="en-US" dirty="0" smtClean="0"/>
              <a:t> </a:t>
            </a:r>
            <a:r>
              <a:rPr lang="en-US" dirty="0" err="1" smtClean="0"/>
              <a:t>arbennig</a:t>
            </a:r>
            <a:r>
              <a:rPr lang="en-US" dirty="0" smtClean="0"/>
              <a:t>, </a:t>
            </a:r>
            <a:r>
              <a:rPr lang="en-US" dirty="0" err="1" smtClean="0"/>
              <a:t>cynnydd</a:t>
            </a:r>
            <a:r>
              <a:rPr lang="en-US" dirty="0" smtClean="0"/>
              <a:t> </a:t>
            </a:r>
            <a:r>
              <a:rPr lang="en-US" dirty="0" err="1" smtClean="0"/>
              <a:t>disgyblion</a:t>
            </a:r>
            <a:r>
              <a:rPr lang="en-US" dirty="0" smtClean="0"/>
              <a:t> </a:t>
            </a:r>
            <a:r>
              <a:rPr lang="en-US" dirty="0" err="1" smtClean="0"/>
              <a:t>yn</a:t>
            </a:r>
            <a:r>
              <a:rPr lang="en-US" dirty="0" smtClean="0"/>
              <a:t> </a:t>
            </a:r>
            <a:r>
              <a:rPr lang="en-US" dirty="0" err="1" smtClean="0"/>
              <a:t>defnyddio’r</a:t>
            </a:r>
            <a:r>
              <a:rPr lang="en-US" dirty="0" smtClean="0"/>
              <a:t> Gymraeg </a:t>
            </a:r>
            <a:r>
              <a:rPr lang="en-US" dirty="0" err="1" smtClean="0"/>
              <a:t>yn</a:t>
            </a:r>
            <a:r>
              <a:rPr lang="en-US" dirty="0" smtClean="0"/>
              <a:t> </a:t>
            </a:r>
            <a:r>
              <a:rPr lang="en-US" dirty="0" err="1" smtClean="0"/>
              <a:t>oddefol</a:t>
            </a:r>
            <a:r>
              <a:rPr lang="en-US" dirty="0" smtClean="0"/>
              <a:t> ac </a:t>
            </a:r>
            <a:r>
              <a:rPr lang="en-US" dirty="0" err="1" smtClean="0"/>
              <a:t>yn</a:t>
            </a:r>
            <a:r>
              <a:rPr lang="en-US" dirty="0" smtClean="0"/>
              <a:t> </a:t>
            </a:r>
            <a:r>
              <a:rPr lang="en-US" dirty="0" err="1" smtClean="0"/>
              <a:t>weithredol</a:t>
            </a:r>
            <a:r>
              <a:rPr lang="en-US" dirty="0" smtClean="0"/>
              <a:t> mewn </a:t>
            </a:r>
            <a:r>
              <a:rPr lang="en-US" dirty="0" err="1" smtClean="0"/>
              <a:t>gwahanol</a:t>
            </a:r>
            <a:r>
              <a:rPr lang="en-US" dirty="0" smtClean="0"/>
              <a:t> </a:t>
            </a:r>
            <a:r>
              <a:rPr lang="en-US" dirty="0" err="1" smtClean="0"/>
              <a:t>gyd-destunau</a:t>
            </a:r>
            <a:r>
              <a:rPr lang="en-US" dirty="0" smtClean="0"/>
              <a:t> </a:t>
            </a:r>
            <a:r>
              <a:rPr lang="en-US" dirty="0" err="1" smtClean="0"/>
              <a:t>y</a:t>
            </a:r>
            <a:r>
              <a:rPr lang="en-US" dirty="0" smtClean="0"/>
              <a:t> </a:t>
            </a:r>
            <a:r>
              <a:rPr lang="en-US" dirty="0" err="1" smtClean="0"/>
              <a:t>tu</a:t>
            </a:r>
            <a:r>
              <a:rPr lang="en-US" dirty="0" smtClean="0"/>
              <a:t> </a:t>
            </a:r>
            <a:r>
              <a:rPr lang="en-US" dirty="0" err="1" smtClean="0"/>
              <a:t>hwnt</a:t>
            </a:r>
            <a:r>
              <a:rPr lang="en-US" dirty="0" smtClean="0"/>
              <a:t> </a:t>
            </a:r>
            <a:r>
              <a:rPr lang="en-US" dirty="0" err="1" smtClean="0"/>
              <a:t>i’w</a:t>
            </a:r>
            <a:r>
              <a:rPr lang="en-US" dirty="0" smtClean="0"/>
              <a:t> </a:t>
            </a:r>
            <a:r>
              <a:rPr lang="en-US" dirty="0" err="1" smtClean="0"/>
              <a:t>gwersi</a:t>
            </a:r>
            <a:r>
              <a:rPr lang="en-US" dirty="0" smtClean="0"/>
              <a:t> Cymraeg. </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r>
            <a:br>
              <a:rPr lang="en-US" dirty="0" smtClean="0"/>
            </a:br>
            <a:r>
              <a:rPr lang="en-US" dirty="0" err="1" smtClean="0"/>
              <a:t>ysgolion</a:t>
            </a:r>
            <a:r>
              <a:rPr lang="en-US" dirty="0" smtClean="0"/>
              <a:t> </a:t>
            </a:r>
            <a:r>
              <a:rPr lang="en-US" dirty="0" err="1" smtClean="0"/>
              <a:t>cynradd</a:t>
            </a:r>
            <a:r>
              <a:rPr lang="en-US" dirty="0" smtClean="0"/>
              <a:t> </a:t>
            </a:r>
            <a:endParaRPr lang="en-US" dirty="0"/>
          </a:p>
        </p:txBody>
      </p:sp>
      <p:sp>
        <p:nvSpPr>
          <p:cNvPr id="3" name="Content Placeholder 2"/>
          <p:cNvSpPr>
            <a:spLocks noGrp="1"/>
          </p:cNvSpPr>
          <p:nvPr>
            <p:ph idx="1"/>
          </p:nvPr>
        </p:nvSpPr>
        <p:spPr/>
        <p:txBody>
          <a:bodyPr/>
          <a:lstStyle/>
          <a:p>
            <a:pPr>
              <a:buNone/>
            </a:pPr>
            <a:r>
              <a:rPr lang="en-US" b="1" dirty="0" err="1" smtClean="0"/>
              <a:t>Safonau</a:t>
            </a:r>
            <a:r>
              <a:rPr lang="en-US" b="1" dirty="0" smtClean="0"/>
              <a:t> </a:t>
            </a:r>
            <a:r>
              <a:rPr lang="en-US" b="1" dirty="0" err="1" smtClean="0"/>
              <a:t>da</a:t>
            </a:r>
            <a:r>
              <a:rPr lang="en-US" b="1" dirty="0" smtClean="0"/>
              <a:t> </a:t>
            </a:r>
            <a:endParaRPr lang="en-US" dirty="0" smtClean="0"/>
          </a:p>
          <a:p>
            <a:endParaRPr lang="en-US" dirty="0" smtClean="0"/>
          </a:p>
          <a:p>
            <a:r>
              <a:rPr lang="en-US" dirty="0" err="1" smtClean="0"/>
              <a:t>Mae’r</a:t>
            </a:r>
            <a:r>
              <a:rPr lang="en-US" dirty="0" smtClean="0"/>
              <a:t> </a:t>
            </a:r>
            <a:r>
              <a:rPr lang="en-US" dirty="0" err="1" smtClean="0"/>
              <a:t>rhan</a:t>
            </a:r>
            <a:r>
              <a:rPr lang="en-US" dirty="0" smtClean="0"/>
              <a:t> </a:t>
            </a:r>
            <a:r>
              <a:rPr lang="en-US" dirty="0" err="1" smtClean="0"/>
              <a:t>fwyaf</a:t>
            </a:r>
            <a:r>
              <a:rPr lang="en-US" dirty="0" smtClean="0"/>
              <a:t> </a:t>
            </a:r>
            <a:r>
              <a:rPr lang="en-US" dirty="0" err="1" smtClean="0"/>
              <a:t>o</a:t>
            </a:r>
            <a:r>
              <a:rPr lang="en-US" dirty="0" smtClean="0"/>
              <a:t> </a:t>
            </a:r>
            <a:r>
              <a:rPr lang="en-US" dirty="0" err="1" smtClean="0"/>
              <a:t>ddisgyblion</a:t>
            </a:r>
            <a:r>
              <a:rPr lang="en-US" dirty="0" smtClean="0"/>
              <a:t> </a:t>
            </a:r>
            <a:r>
              <a:rPr lang="en-US" dirty="0" err="1" smtClean="0"/>
              <a:t>yn</a:t>
            </a:r>
            <a:r>
              <a:rPr lang="en-US" dirty="0" smtClean="0"/>
              <a:t> </a:t>
            </a:r>
            <a:r>
              <a:rPr lang="en-US" dirty="0" err="1" smtClean="0"/>
              <a:t>gwneud</a:t>
            </a:r>
            <a:r>
              <a:rPr lang="en-US" dirty="0" smtClean="0"/>
              <a:t> </a:t>
            </a:r>
            <a:r>
              <a:rPr lang="en-US" dirty="0" err="1" smtClean="0"/>
              <a:t>cynnydd</a:t>
            </a:r>
            <a:r>
              <a:rPr lang="en-US" dirty="0" smtClean="0"/>
              <a:t> </a:t>
            </a:r>
            <a:r>
              <a:rPr lang="en-US" dirty="0" err="1" smtClean="0"/>
              <a:t>da</a:t>
            </a:r>
            <a:r>
              <a:rPr lang="en-US" dirty="0" smtClean="0"/>
              <a:t> wrth </a:t>
            </a:r>
            <a:r>
              <a:rPr lang="en-US" dirty="0" err="1" smtClean="0"/>
              <a:t>ennill</a:t>
            </a:r>
            <a:r>
              <a:rPr lang="en-US" dirty="0" smtClean="0"/>
              <a:t> </a:t>
            </a:r>
            <a:r>
              <a:rPr lang="en-US" dirty="0" err="1" smtClean="0"/>
              <a:t>medrau</a:t>
            </a:r>
            <a:r>
              <a:rPr lang="en-US" dirty="0" smtClean="0"/>
              <a:t> </a:t>
            </a:r>
            <a:r>
              <a:rPr lang="en-US" dirty="0" err="1" smtClean="0"/>
              <a:t>yn</a:t>
            </a:r>
            <a:r>
              <a:rPr lang="en-US" dirty="0" smtClean="0"/>
              <a:t> </a:t>
            </a:r>
            <a:r>
              <a:rPr lang="en-US" dirty="0" err="1" smtClean="0"/>
              <a:t>y</a:t>
            </a:r>
            <a:r>
              <a:rPr lang="en-US" dirty="0" smtClean="0"/>
              <a:t> Gymraeg.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ar</a:t>
            </a:r>
            <a:r>
              <a:rPr lang="en-US" dirty="0" smtClean="0"/>
              <a:t> </a:t>
            </a:r>
            <a:r>
              <a:rPr lang="en-US" dirty="0" err="1" smtClean="0"/>
              <a:t>gyfer</a:t>
            </a:r>
            <a:r>
              <a:rPr lang="en-US" dirty="0" smtClean="0"/>
              <a:t> </a:t>
            </a:r>
            <a:r>
              <a:rPr lang="en-US" dirty="0" err="1" smtClean="0"/>
              <a:t>arolygu</a:t>
            </a:r>
            <a:r>
              <a:rPr lang="en-US" dirty="0" smtClean="0"/>
              <a:t/>
            </a:r>
            <a:br>
              <a:rPr lang="en-US" dirty="0" smtClean="0"/>
            </a:br>
            <a:r>
              <a:rPr lang="en-US" dirty="0" err="1" smtClean="0"/>
              <a:t>ysgolion</a:t>
            </a:r>
            <a:r>
              <a:rPr lang="en-US" dirty="0" smtClean="0"/>
              <a:t> </a:t>
            </a:r>
            <a:r>
              <a:rPr lang="en-US" dirty="0" err="1" smtClean="0"/>
              <a:t>cynradd</a:t>
            </a:r>
            <a:r>
              <a:rPr lang="en-US" dirty="0" smtClean="0"/>
              <a:t> </a:t>
            </a:r>
            <a:endParaRPr lang="en-US" dirty="0"/>
          </a:p>
        </p:txBody>
      </p:sp>
      <p:sp>
        <p:nvSpPr>
          <p:cNvPr id="3" name="Content Placeholder 2"/>
          <p:cNvSpPr>
            <a:spLocks noGrp="1"/>
          </p:cNvSpPr>
          <p:nvPr>
            <p:ph idx="1"/>
          </p:nvPr>
        </p:nvSpPr>
        <p:spPr/>
        <p:txBody>
          <a:bodyPr/>
          <a:lstStyle/>
          <a:p>
            <a:pPr>
              <a:buNone/>
            </a:pPr>
            <a:r>
              <a:rPr lang="en-US" b="1" dirty="0" err="1" smtClean="0"/>
              <a:t>Safonau</a:t>
            </a:r>
            <a:r>
              <a:rPr lang="en-US" b="1" dirty="0" smtClean="0"/>
              <a:t> </a:t>
            </a:r>
            <a:r>
              <a:rPr lang="en-US" b="1" dirty="0" err="1" smtClean="0"/>
              <a:t>anfoddhaol</a:t>
            </a:r>
            <a:r>
              <a:rPr lang="en-US" b="1" dirty="0" smtClean="0"/>
              <a:t> </a:t>
            </a:r>
          </a:p>
          <a:p>
            <a:pPr>
              <a:buNone/>
            </a:pPr>
            <a:endParaRPr lang="en-US" dirty="0" smtClean="0"/>
          </a:p>
          <a:p>
            <a:r>
              <a:rPr lang="en-US" dirty="0" err="1" smtClean="0"/>
              <a:t>Nid</a:t>
            </a:r>
            <a:r>
              <a:rPr lang="en-US" dirty="0" smtClean="0"/>
              <a:t> yw </a:t>
            </a:r>
            <a:r>
              <a:rPr lang="en-US" dirty="0" err="1" smtClean="0"/>
              <a:t>disgyblion</a:t>
            </a:r>
            <a:r>
              <a:rPr lang="en-US" dirty="0" smtClean="0"/>
              <a:t> </a:t>
            </a:r>
            <a:r>
              <a:rPr lang="en-US" dirty="0" err="1" smtClean="0"/>
              <a:t>yn</a:t>
            </a:r>
            <a:r>
              <a:rPr lang="en-US" dirty="0" smtClean="0"/>
              <a:t> </a:t>
            </a:r>
            <a:r>
              <a:rPr lang="en-US" dirty="0" err="1" smtClean="0"/>
              <a:t>gwneud</a:t>
            </a:r>
            <a:r>
              <a:rPr lang="en-US" dirty="0" smtClean="0"/>
              <a:t> </a:t>
            </a:r>
            <a:r>
              <a:rPr lang="en-US" dirty="0" err="1" smtClean="0"/>
              <a:t>digon</a:t>
            </a:r>
            <a:r>
              <a:rPr lang="en-US" dirty="0" smtClean="0"/>
              <a:t> </a:t>
            </a:r>
            <a:r>
              <a:rPr lang="en-US" dirty="0" err="1" smtClean="0"/>
              <a:t>o</a:t>
            </a:r>
            <a:r>
              <a:rPr lang="en-US" dirty="0" smtClean="0"/>
              <a:t> </a:t>
            </a:r>
            <a:r>
              <a:rPr lang="en-US" dirty="0" err="1" smtClean="0"/>
              <a:t>gynnydd</a:t>
            </a:r>
            <a:r>
              <a:rPr lang="en-US" dirty="0" smtClean="0"/>
              <a:t> </a:t>
            </a:r>
            <a:r>
              <a:rPr lang="en-US" dirty="0" err="1" smtClean="0"/>
              <a:t>yn</a:t>
            </a:r>
            <a:r>
              <a:rPr lang="en-US" dirty="0" smtClean="0"/>
              <a:t> </a:t>
            </a:r>
            <a:r>
              <a:rPr lang="en-US" dirty="0" err="1" smtClean="0"/>
              <a:t>ennill</a:t>
            </a:r>
            <a:r>
              <a:rPr lang="en-US" dirty="0" smtClean="0"/>
              <a:t> </a:t>
            </a:r>
            <a:r>
              <a:rPr lang="en-US" dirty="0" err="1" smtClean="0"/>
              <a:t>medrau</a:t>
            </a:r>
            <a:r>
              <a:rPr lang="en-US" dirty="0" smtClean="0"/>
              <a:t> </a:t>
            </a:r>
            <a:r>
              <a:rPr lang="en-US" dirty="0" err="1" smtClean="0"/>
              <a:t>yn</a:t>
            </a:r>
            <a:r>
              <a:rPr lang="en-US" dirty="0" smtClean="0"/>
              <a:t> </a:t>
            </a:r>
            <a:r>
              <a:rPr lang="en-US" dirty="0" err="1" smtClean="0"/>
              <a:t>y</a:t>
            </a:r>
            <a:r>
              <a:rPr lang="en-US" dirty="0" smtClean="0"/>
              <a:t> Gymraeg.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Atodol</a:t>
            </a:r>
            <a:r>
              <a:rPr lang="en-US" dirty="0" smtClean="0"/>
              <a:t>: </a:t>
            </a:r>
            <a:br>
              <a:rPr lang="en-US" dirty="0" smtClean="0"/>
            </a:br>
            <a:r>
              <a:rPr lang="en-US" dirty="0" err="1" smtClean="0"/>
              <a:t>gwersi</a:t>
            </a:r>
            <a:r>
              <a:rPr lang="en-US" dirty="0" smtClean="0"/>
              <a:t> Cymraeg</a:t>
            </a:r>
            <a:endParaRPr lang="en-US" dirty="0"/>
          </a:p>
        </p:txBody>
      </p:sp>
      <p:sp>
        <p:nvSpPr>
          <p:cNvPr id="3" name="Content Placeholder 2"/>
          <p:cNvSpPr>
            <a:spLocks noGrp="1"/>
          </p:cNvSpPr>
          <p:nvPr>
            <p:ph idx="1"/>
          </p:nvPr>
        </p:nvSpPr>
        <p:spPr/>
        <p:txBody>
          <a:bodyPr>
            <a:normAutofit/>
          </a:bodyPr>
          <a:lstStyle/>
          <a:p>
            <a:r>
              <a:rPr lang="en-US" dirty="0" smtClean="0"/>
              <a:t>A yw </a:t>
            </a:r>
            <a:r>
              <a:rPr lang="en-US" dirty="0" err="1" smtClean="0"/>
              <a:t>disgyblion</a:t>
            </a:r>
            <a:r>
              <a:rPr lang="en-US" dirty="0" smtClean="0"/>
              <a:t> </a:t>
            </a:r>
            <a:r>
              <a:rPr lang="en-US" dirty="0" err="1" smtClean="0"/>
              <a:t>yn</a:t>
            </a:r>
            <a:r>
              <a:rPr lang="en-US" dirty="0" smtClean="0"/>
              <a:t> </a:t>
            </a:r>
            <a:r>
              <a:rPr lang="en-US" dirty="0" err="1" smtClean="0"/>
              <a:t>gwneud</a:t>
            </a:r>
            <a:r>
              <a:rPr lang="en-US" dirty="0" smtClean="0"/>
              <a:t> </a:t>
            </a:r>
            <a:r>
              <a:rPr lang="en-US" dirty="0" err="1" smtClean="0"/>
              <a:t>cynnydd</a:t>
            </a:r>
            <a:r>
              <a:rPr lang="en-US" dirty="0" smtClean="0"/>
              <a:t> </a:t>
            </a:r>
            <a:r>
              <a:rPr lang="en-US" dirty="0" err="1" smtClean="0"/>
              <a:t>da</a:t>
            </a:r>
            <a:r>
              <a:rPr lang="en-US" dirty="0" smtClean="0"/>
              <a:t> mewn </a:t>
            </a:r>
            <a:r>
              <a:rPr lang="en-US" dirty="0" err="1" smtClean="0"/>
              <a:t>gwersi</a:t>
            </a:r>
            <a:r>
              <a:rPr lang="en-US" dirty="0" smtClean="0"/>
              <a:t> Cymraeg? </a:t>
            </a:r>
          </a:p>
          <a:p>
            <a:r>
              <a:rPr lang="en-US" dirty="0" smtClean="0"/>
              <a:t>A oes </a:t>
            </a:r>
            <a:r>
              <a:rPr lang="en-US" dirty="0" err="1" smtClean="0"/>
              <a:t>dilyniant</a:t>
            </a:r>
            <a:r>
              <a:rPr lang="en-US" dirty="0" smtClean="0"/>
              <a:t> </a:t>
            </a:r>
            <a:r>
              <a:rPr lang="en-US" dirty="0" err="1" smtClean="0"/>
              <a:t>o</a:t>
            </a:r>
            <a:r>
              <a:rPr lang="en-US" dirty="0" smtClean="0"/>
              <a:t> </a:t>
            </a:r>
            <a:r>
              <a:rPr lang="en-US" dirty="0" err="1" smtClean="0"/>
              <a:t>weithgareddau</a:t>
            </a:r>
            <a:r>
              <a:rPr lang="en-US" dirty="0" smtClean="0"/>
              <a:t> dysgu </a:t>
            </a:r>
            <a:r>
              <a:rPr lang="en-US" dirty="0" err="1" smtClean="0"/>
              <a:t>sy’n</a:t>
            </a:r>
            <a:r>
              <a:rPr lang="en-US" dirty="0" smtClean="0"/>
              <a:t> </a:t>
            </a:r>
            <a:r>
              <a:rPr lang="en-US" dirty="0" err="1" smtClean="0"/>
              <a:t>atgyfnerthu</a:t>
            </a:r>
            <a:r>
              <a:rPr lang="en-US" dirty="0" smtClean="0"/>
              <a:t> </a:t>
            </a:r>
            <a:r>
              <a:rPr lang="en-US" dirty="0" err="1" smtClean="0"/>
              <a:t>medrau</a:t>
            </a:r>
            <a:r>
              <a:rPr lang="en-US" dirty="0" smtClean="0"/>
              <a:t> </a:t>
            </a:r>
            <a:r>
              <a:rPr lang="en-US" dirty="0" err="1" smtClean="0"/>
              <a:t>disgyblion</a:t>
            </a:r>
            <a:r>
              <a:rPr lang="en-US" dirty="0" smtClean="0"/>
              <a:t> mewn </a:t>
            </a:r>
            <a:r>
              <a:rPr lang="en-US" dirty="0" err="1" smtClean="0"/>
              <a:t>siarad</a:t>
            </a:r>
            <a:r>
              <a:rPr lang="en-US" dirty="0" smtClean="0"/>
              <a:t> a </a:t>
            </a:r>
            <a:r>
              <a:rPr lang="en-US" dirty="0" err="1" smtClean="0"/>
              <a:t>gwrando</a:t>
            </a:r>
            <a:r>
              <a:rPr lang="en-US" dirty="0" smtClean="0"/>
              <a:t>, </a:t>
            </a:r>
            <a:r>
              <a:rPr lang="en-US" dirty="0" err="1" smtClean="0"/>
              <a:t>darllen</a:t>
            </a:r>
            <a:r>
              <a:rPr lang="en-US" dirty="0" smtClean="0"/>
              <a:t> ac </a:t>
            </a:r>
            <a:r>
              <a:rPr lang="en-US" dirty="0" err="1" smtClean="0"/>
              <a:t>ysgrifennu</a:t>
            </a:r>
            <a:r>
              <a:rPr lang="en-US" dirty="0" smtClean="0"/>
              <a:t> Cymraeg, </a:t>
            </a:r>
            <a:r>
              <a:rPr lang="en-US" dirty="0" err="1" smtClean="0"/>
              <a:t>a’u</a:t>
            </a:r>
            <a:r>
              <a:rPr lang="en-US" dirty="0" smtClean="0"/>
              <a:t> </a:t>
            </a:r>
            <a:r>
              <a:rPr lang="en-US" dirty="0" err="1" smtClean="0"/>
              <a:t>rhyngddibyniaeth</a:t>
            </a:r>
            <a:r>
              <a:rPr lang="en-US" dirty="0" smtClean="0"/>
              <a:t>? </a:t>
            </a:r>
          </a:p>
          <a:p>
            <a:r>
              <a:rPr lang="en-US" dirty="0" smtClean="0"/>
              <a:t>A oes </a:t>
            </a:r>
            <a:r>
              <a:rPr lang="en-US" dirty="0" err="1" smtClean="0"/>
              <a:t>ymyrraeth</a:t>
            </a:r>
            <a:r>
              <a:rPr lang="en-US" dirty="0" smtClean="0"/>
              <a:t> </a:t>
            </a:r>
            <a:r>
              <a:rPr lang="en-US" dirty="0" err="1" smtClean="0"/>
              <a:t>ddigonol</a:t>
            </a:r>
            <a:r>
              <a:rPr lang="en-US" dirty="0" smtClean="0"/>
              <a:t> </a:t>
            </a:r>
            <a:r>
              <a:rPr lang="en-US" dirty="0" err="1" smtClean="0"/>
              <a:t>gan</a:t>
            </a:r>
            <a:r>
              <a:rPr lang="en-US" dirty="0" smtClean="0"/>
              <a:t> athrawon </a:t>
            </a:r>
            <a:r>
              <a:rPr lang="en-US" dirty="0" err="1" smtClean="0"/>
              <a:t>i</a:t>
            </a:r>
            <a:r>
              <a:rPr lang="en-US" dirty="0" smtClean="0"/>
              <a:t> </a:t>
            </a:r>
            <a:r>
              <a:rPr lang="en-US" dirty="0" err="1" smtClean="0"/>
              <a:t>wella</a:t>
            </a:r>
            <a:r>
              <a:rPr lang="en-US" dirty="0" smtClean="0"/>
              <a:t> </a:t>
            </a:r>
            <a:r>
              <a:rPr lang="en-US" dirty="0" err="1" smtClean="0"/>
              <a:t>ansawdd</a:t>
            </a:r>
            <a:r>
              <a:rPr lang="en-US" dirty="0" smtClean="0"/>
              <a:t> a </a:t>
            </a:r>
            <a:r>
              <a:rPr lang="en-US" dirty="0" err="1" smtClean="0"/>
              <a:t>chywirdeb</a:t>
            </a:r>
            <a:r>
              <a:rPr lang="en-US" dirty="0" smtClean="0"/>
              <a:t> </a:t>
            </a:r>
            <a:r>
              <a:rPr lang="en-US" dirty="0" err="1" smtClean="0"/>
              <a:t>cymhwysedd</a:t>
            </a:r>
            <a:r>
              <a:rPr lang="en-US" dirty="0" smtClean="0"/>
              <a:t> </a:t>
            </a:r>
            <a:r>
              <a:rPr lang="en-US" dirty="0" err="1" smtClean="0"/>
              <a:t>llafar</a:t>
            </a:r>
            <a:r>
              <a:rPr lang="en-US" dirty="0" smtClean="0"/>
              <a:t> </a:t>
            </a:r>
            <a:r>
              <a:rPr lang="en-US" dirty="0" err="1" smtClean="0"/>
              <a:t>disgyblion</a:t>
            </a:r>
            <a:r>
              <a:rPr lang="en-US" dirty="0" smtClean="0"/>
              <a:t> </a:t>
            </a:r>
            <a:r>
              <a:rPr lang="en-US" dirty="0" err="1" smtClean="0"/>
              <a:t>yn</a:t>
            </a:r>
            <a:r>
              <a:rPr lang="en-US" dirty="0" smtClean="0"/>
              <a:t> Gymraeg? </a:t>
            </a:r>
          </a:p>
          <a:p>
            <a:endParaRPr lang="en-US" dirty="0" smtClean="0"/>
          </a:p>
          <a:p>
            <a:endParaRPr lang="en-US" dirty="0" smtClean="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Gwers</a:t>
            </a:r>
            <a:endParaRPr lang="en-US" dirty="0"/>
          </a:p>
        </p:txBody>
      </p:sp>
      <p:sp>
        <p:nvSpPr>
          <p:cNvPr id="3" name="Content Placeholder 2"/>
          <p:cNvSpPr>
            <a:spLocks noGrp="1"/>
          </p:cNvSpPr>
          <p:nvPr>
            <p:ph idx="1"/>
          </p:nvPr>
        </p:nvSpPr>
        <p:spPr/>
        <p:txBody>
          <a:bodyPr/>
          <a:lstStyle/>
          <a:p>
            <a:r>
              <a:rPr lang="en-US" dirty="0" smtClean="0">
                <a:hlinkClick r:id="rId3"/>
              </a:rPr>
              <a:t>http://resource.download.wjec.co.uk.s3.amazonaws.com/vtc/2015-16/Tim%20Cefnogi/Symud%20dysgwyr%20o%20lefel%203%20i%20lefel%204/Rhan%201/Deunyddiau%20fideo%20-%20Video%20materials1/Lefel%203/9%20Rogiet%20Cardiau%20Enwogion.mov</a:t>
            </a:r>
            <a:endParaRPr lang="en-US" dirty="0" smtClean="0"/>
          </a:p>
          <a:p>
            <a:endParaRPr lang="en-US"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Arweiniad</a:t>
            </a:r>
            <a:r>
              <a:rPr lang="en-US" dirty="0" smtClean="0"/>
              <a:t> </a:t>
            </a:r>
            <a:r>
              <a:rPr lang="en-US" dirty="0" err="1" smtClean="0"/>
              <a:t>atodol</a:t>
            </a:r>
            <a:r>
              <a:rPr lang="en-US" dirty="0" smtClean="0"/>
              <a:t>:</a:t>
            </a:r>
            <a:br>
              <a:rPr lang="en-US" dirty="0" smtClean="0"/>
            </a:br>
            <a:r>
              <a:rPr lang="en-US" dirty="0" err="1" smtClean="0"/>
              <a:t>y</a:t>
            </a:r>
            <a:r>
              <a:rPr lang="en-US" dirty="0" smtClean="0"/>
              <a:t> Gymraeg </a:t>
            </a:r>
            <a:r>
              <a:rPr lang="en-US" dirty="0" err="1" smtClean="0"/>
              <a:t>ar</a:t>
            </a:r>
            <a:r>
              <a:rPr lang="en-US" dirty="0" smtClean="0"/>
              <a:t> draws yr </a:t>
            </a:r>
            <a:r>
              <a:rPr lang="en-US" dirty="0" err="1" smtClean="0"/>
              <a:t>ysgol</a:t>
            </a:r>
            <a:endParaRPr lang="en-US" dirty="0"/>
          </a:p>
        </p:txBody>
      </p:sp>
      <p:sp>
        <p:nvSpPr>
          <p:cNvPr id="3" name="Content Placeholder 2"/>
          <p:cNvSpPr>
            <a:spLocks noGrp="1"/>
          </p:cNvSpPr>
          <p:nvPr>
            <p:ph idx="1"/>
          </p:nvPr>
        </p:nvSpPr>
        <p:spPr>
          <a:xfrm>
            <a:off x="739775" y="2474578"/>
            <a:ext cx="7662864" cy="4004909"/>
          </a:xfrm>
        </p:spPr>
        <p:txBody>
          <a:bodyPr>
            <a:normAutofit lnSpcReduction="10000"/>
          </a:bodyPr>
          <a:lstStyle/>
          <a:p>
            <a:r>
              <a:rPr lang="en-US" dirty="0" smtClean="0"/>
              <a:t>…a oes </a:t>
            </a:r>
            <a:r>
              <a:rPr lang="en-US" dirty="0" err="1" smtClean="0"/>
              <a:t>gan</a:t>
            </a:r>
            <a:r>
              <a:rPr lang="en-US" dirty="0" smtClean="0"/>
              <a:t> </a:t>
            </a:r>
            <a:r>
              <a:rPr lang="en-US" dirty="0" err="1" smtClean="0"/>
              <a:t>ddisgyblion</a:t>
            </a:r>
            <a:r>
              <a:rPr lang="en-US" dirty="0" smtClean="0"/>
              <a:t> </a:t>
            </a:r>
            <a:r>
              <a:rPr lang="en-US" dirty="0" err="1" smtClean="0"/>
              <a:t>ddealltwriaeth</a:t>
            </a:r>
            <a:r>
              <a:rPr lang="en-US" dirty="0" smtClean="0"/>
              <a:t> </a:t>
            </a:r>
            <a:r>
              <a:rPr lang="en-US" dirty="0" err="1" smtClean="0"/>
              <a:t>dda</a:t>
            </a:r>
            <a:r>
              <a:rPr lang="en-US" dirty="0" smtClean="0"/>
              <a:t> </a:t>
            </a:r>
            <a:r>
              <a:rPr lang="en-US" dirty="0" err="1" smtClean="0"/>
              <a:t>o</a:t>
            </a:r>
            <a:r>
              <a:rPr lang="en-US" dirty="0" smtClean="0"/>
              <a:t> </a:t>
            </a:r>
            <a:r>
              <a:rPr lang="en-US" dirty="0" err="1" smtClean="0"/>
              <a:t>derminoleg</a:t>
            </a:r>
            <a:r>
              <a:rPr lang="en-US" dirty="0" smtClean="0"/>
              <a:t> </a:t>
            </a:r>
            <a:r>
              <a:rPr lang="en-US" dirty="0" err="1" smtClean="0"/>
              <a:t>bynciol</a:t>
            </a:r>
            <a:r>
              <a:rPr lang="en-US" dirty="0" smtClean="0"/>
              <a:t> </a:t>
            </a:r>
            <a:r>
              <a:rPr lang="en-US" dirty="0" err="1" smtClean="0"/>
              <a:t>yn</a:t>
            </a:r>
            <a:r>
              <a:rPr lang="en-US" dirty="0" smtClean="0"/>
              <a:t> Gymraeg mewn </a:t>
            </a:r>
            <a:r>
              <a:rPr lang="en-US" dirty="0" err="1" smtClean="0"/>
              <a:t>pynciau</a:t>
            </a:r>
            <a:r>
              <a:rPr lang="en-US" dirty="0" smtClean="0"/>
              <a:t> </a:t>
            </a:r>
            <a:r>
              <a:rPr lang="en-US" dirty="0" err="1" smtClean="0"/>
              <a:t>ar</a:t>
            </a:r>
            <a:r>
              <a:rPr lang="en-US" dirty="0" smtClean="0"/>
              <a:t> draws </a:t>
            </a:r>
            <a:r>
              <a:rPr lang="en-US" dirty="0" err="1" smtClean="0"/>
              <a:t>y</a:t>
            </a:r>
            <a:r>
              <a:rPr lang="en-US" dirty="0" smtClean="0"/>
              <a:t> cwricwlwm? </a:t>
            </a:r>
          </a:p>
          <a:p>
            <a:r>
              <a:rPr lang="en-US" dirty="0" smtClean="0"/>
              <a:t>…a yw </a:t>
            </a:r>
            <a:r>
              <a:rPr lang="en-US" dirty="0" err="1" smtClean="0"/>
              <a:t>disgyblion</a:t>
            </a:r>
            <a:r>
              <a:rPr lang="en-US" dirty="0" smtClean="0"/>
              <a:t> </a:t>
            </a:r>
            <a:r>
              <a:rPr lang="en-US" dirty="0" err="1" smtClean="0"/>
              <a:t>yn</a:t>
            </a:r>
            <a:r>
              <a:rPr lang="en-US" dirty="0" smtClean="0"/>
              <a:t> </a:t>
            </a:r>
            <a:r>
              <a:rPr lang="en-US" dirty="0" err="1" smtClean="0"/>
              <a:t>hyderus</a:t>
            </a:r>
            <a:r>
              <a:rPr lang="en-US" dirty="0" smtClean="0"/>
              <a:t> ac </a:t>
            </a:r>
            <a:r>
              <a:rPr lang="en-US" dirty="0" err="1" smtClean="0"/>
              <a:t>yn</a:t>
            </a:r>
            <a:r>
              <a:rPr lang="en-US" dirty="0" smtClean="0"/>
              <a:t> </a:t>
            </a:r>
            <a:r>
              <a:rPr lang="en-US" dirty="0" err="1" smtClean="0"/>
              <a:t>gymwys</a:t>
            </a:r>
            <a:r>
              <a:rPr lang="en-US" dirty="0" smtClean="0"/>
              <a:t> </a:t>
            </a:r>
            <a:r>
              <a:rPr lang="en-US" dirty="0" err="1" smtClean="0"/>
              <a:t>yn</a:t>
            </a:r>
            <a:r>
              <a:rPr lang="en-US" dirty="0" smtClean="0"/>
              <a:t> </a:t>
            </a:r>
            <a:r>
              <a:rPr lang="en-US" dirty="0" err="1" smtClean="0"/>
              <a:t>defnyddio’r</a:t>
            </a:r>
            <a:r>
              <a:rPr lang="en-US" dirty="0" smtClean="0"/>
              <a:t> Gymraeg mewn </a:t>
            </a:r>
            <a:r>
              <a:rPr lang="en-US" dirty="0" err="1" smtClean="0"/>
              <a:t>ystod</a:t>
            </a:r>
            <a:r>
              <a:rPr lang="en-US" dirty="0" smtClean="0"/>
              <a:t> </a:t>
            </a:r>
            <a:r>
              <a:rPr lang="en-US" dirty="0" err="1" smtClean="0"/>
              <a:t>o</a:t>
            </a:r>
            <a:r>
              <a:rPr lang="en-US" dirty="0" smtClean="0"/>
              <a:t> </a:t>
            </a:r>
            <a:r>
              <a:rPr lang="en-US" dirty="0" err="1" smtClean="0"/>
              <a:t>sefyllfaoedd</a:t>
            </a:r>
            <a:r>
              <a:rPr lang="en-US" dirty="0" smtClean="0"/>
              <a:t> </a:t>
            </a:r>
            <a:r>
              <a:rPr lang="en-US" dirty="0" err="1" smtClean="0"/>
              <a:t>y</a:t>
            </a:r>
            <a:r>
              <a:rPr lang="en-US" dirty="0" smtClean="0"/>
              <a:t> </a:t>
            </a:r>
            <a:r>
              <a:rPr lang="en-US" dirty="0" err="1" smtClean="0"/>
              <a:t>tu</a:t>
            </a:r>
            <a:r>
              <a:rPr lang="en-US" dirty="0" smtClean="0"/>
              <a:t> allan </a:t>
            </a:r>
            <a:r>
              <a:rPr lang="en-US" dirty="0" err="1" smtClean="0"/>
              <a:t>i’w</a:t>
            </a:r>
            <a:r>
              <a:rPr lang="en-US" dirty="0" smtClean="0"/>
              <a:t> </a:t>
            </a:r>
            <a:r>
              <a:rPr lang="en-US" dirty="0" err="1" smtClean="0"/>
              <a:t>gwersi</a:t>
            </a:r>
            <a:r>
              <a:rPr lang="en-US" dirty="0" smtClean="0"/>
              <a:t> Cymraeg? </a:t>
            </a:r>
          </a:p>
          <a:p>
            <a:r>
              <a:rPr lang="en-US" dirty="0" smtClean="0"/>
              <a:t> A yw athrawon…</a:t>
            </a:r>
            <a:r>
              <a:rPr lang="en-US" dirty="0" err="1" smtClean="0"/>
              <a:t>yn</a:t>
            </a:r>
            <a:r>
              <a:rPr lang="en-US" dirty="0" smtClean="0"/>
              <a:t> </a:t>
            </a:r>
            <a:r>
              <a:rPr lang="en-US" dirty="0" err="1" smtClean="0"/>
              <a:t>gwneud</a:t>
            </a:r>
            <a:r>
              <a:rPr lang="en-US" dirty="0" smtClean="0"/>
              <a:t> </a:t>
            </a:r>
            <a:r>
              <a:rPr lang="en-US" dirty="0" err="1" smtClean="0"/>
              <a:t>defnydd</a:t>
            </a:r>
            <a:r>
              <a:rPr lang="en-US" dirty="0" smtClean="0"/>
              <a:t> </a:t>
            </a:r>
            <a:r>
              <a:rPr lang="en-US" dirty="0" err="1" smtClean="0"/>
              <a:t>cynyddol</a:t>
            </a:r>
            <a:r>
              <a:rPr lang="en-US" dirty="0" smtClean="0"/>
              <a:t> o’r Gymraeg fel </a:t>
            </a:r>
            <a:r>
              <a:rPr lang="en-US" dirty="0" err="1" smtClean="0"/>
              <a:t>cyfrwng</a:t>
            </a:r>
            <a:r>
              <a:rPr lang="en-US" dirty="0" smtClean="0"/>
              <a:t> </a:t>
            </a:r>
            <a:r>
              <a:rPr lang="en-US" dirty="0" err="1" smtClean="0"/>
              <a:t>cyfathrebu</a:t>
            </a:r>
            <a:r>
              <a:rPr lang="en-US" dirty="0" smtClean="0"/>
              <a:t>, mewn </a:t>
            </a:r>
            <a:r>
              <a:rPr lang="en-US" dirty="0" err="1" smtClean="0"/>
              <a:t>gwersi</a:t>
            </a:r>
            <a:r>
              <a:rPr lang="en-US" dirty="0" smtClean="0"/>
              <a:t> ac mewn </a:t>
            </a:r>
            <a:r>
              <a:rPr lang="en-US" dirty="0" err="1" smtClean="0"/>
              <a:t>sefyllfaoedd</a:t>
            </a:r>
            <a:r>
              <a:rPr lang="en-US" dirty="0" smtClean="0"/>
              <a:t> </a:t>
            </a:r>
            <a:r>
              <a:rPr lang="en-US" dirty="0" err="1" smtClean="0"/>
              <a:t>eraill</a:t>
            </a:r>
            <a:r>
              <a:rPr lang="en-US" dirty="0" smtClean="0"/>
              <a:t>? </a:t>
            </a:r>
          </a:p>
          <a:p>
            <a:r>
              <a:rPr lang="en-US" dirty="0" smtClean="0"/>
              <a:t>A </a:t>
            </a:r>
            <a:r>
              <a:rPr lang="en-US" dirty="0" err="1" smtClean="0"/>
              <a:t>yw’r</a:t>
            </a:r>
            <a:r>
              <a:rPr lang="en-US" dirty="0" smtClean="0"/>
              <a:t> </a:t>
            </a:r>
            <a:r>
              <a:rPr lang="en-US" dirty="0" err="1" smtClean="0"/>
              <a:t>ysgol</a:t>
            </a:r>
            <a:r>
              <a:rPr lang="en-US" dirty="0" smtClean="0"/>
              <a:t> </a:t>
            </a:r>
            <a:r>
              <a:rPr lang="en-US" dirty="0" err="1" smtClean="0"/>
              <a:t>yn</a:t>
            </a:r>
            <a:r>
              <a:rPr lang="en-US" dirty="0" smtClean="0"/>
              <a:t> </a:t>
            </a:r>
            <a:r>
              <a:rPr lang="en-US" dirty="0" err="1" smtClean="0"/>
              <a:t>annog</a:t>
            </a:r>
            <a:r>
              <a:rPr lang="en-US" dirty="0" smtClean="0"/>
              <a:t> </a:t>
            </a:r>
            <a:r>
              <a:rPr lang="en-US" dirty="0" err="1" smtClean="0"/>
              <a:t>disgyblion</a:t>
            </a:r>
            <a:r>
              <a:rPr lang="en-US" dirty="0" smtClean="0"/>
              <a:t> a staff </a:t>
            </a:r>
            <a:r>
              <a:rPr lang="en-US" dirty="0" err="1" smtClean="0"/>
              <a:t>i</a:t>
            </a:r>
            <a:r>
              <a:rPr lang="en-US" dirty="0" smtClean="0"/>
              <a:t> </a:t>
            </a:r>
            <a:r>
              <a:rPr lang="en-US" dirty="0" err="1" smtClean="0"/>
              <a:t>wneud</a:t>
            </a:r>
            <a:r>
              <a:rPr lang="en-US" dirty="0" smtClean="0"/>
              <a:t> </a:t>
            </a:r>
            <a:r>
              <a:rPr lang="en-US" dirty="0" err="1" smtClean="0"/>
              <a:t>defnydd</a:t>
            </a:r>
            <a:r>
              <a:rPr lang="en-US" dirty="0" smtClean="0"/>
              <a:t> </a:t>
            </a:r>
            <a:r>
              <a:rPr lang="en-US" dirty="0" err="1" smtClean="0"/>
              <a:t>cynyddol</a:t>
            </a:r>
            <a:r>
              <a:rPr lang="en-US" dirty="0" smtClean="0"/>
              <a:t> o’r Gymraeg…fel </a:t>
            </a:r>
            <a:r>
              <a:rPr lang="en-US" dirty="0" err="1" smtClean="0"/>
              <a:t>cyfrwng</a:t>
            </a:r>
            <a:r>
              <a:rPr lang="en-US" dirty="0" smtClean="0"/>
              <a:t> </a:t>
            </a:r>
            <a:r>
              <a:rPr lang="en-US" dirty="0" err="1" smtClean="0"/>
              <a:t>cyfathrebu</a:t>
            </a:r>
            <a:r>
              <a:rPr lang="en-US" dirty="0" smtClean="0"/>
              <a:t> </a:t>
            </a:r>
            <a:r>
              <a:rPr lang="en-US" dirty="0" err="1" smtClean="0"/>
              <a:t>anffurfiol</a:t>
            </a:r>
            <a:r>
              <a:rPr lang="en-US" dirty="0" smtClean="0"/>
              <a:t>? </a:t>
            </a:r>
          </a:p>
          <a:p>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Datblygu’r</a:t>
            </a:r>
            <a:r>
              <a:rPr lang="en-US" dirty="0" smtClean="0"/>
              <a:t> Gymraeg </a:t>
            </a:r>
            <a:br>
              <a:rPr lang="en-US" dirty="0" smtClean="0"/>
            </a:b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endParaRPr lang="en-US" dirty="0"/>
          </a:p>
        </p:txBody>
      </p:sp>
      <p:sp>
        <p:nvSpPr>
          <p:cNvPr id="3" name="Content Placeholder 2"/>
          <p:cNvSpPr>
            <a:spLocks noGrp="1"/>
          </p:cNvSpPr>
          <p:nvPr>
            <p:ph sz="half" idx="1"/>
          </p:nvPr>
        </p:nvSpPr>
        <p:spPr/>
        <p:txBody>
          <a:bodyPr>
            <a:normAutofit fontScale="92500"/>
          </a:bodyPr>
          <a:lstStyle/>
          <a:p>
            <a:r>
              <a:rPr lang="en-GB" b="1" dirty="0" err="1" smtClean="0"/>
              <a:t>Crynodeb</a:t>
            </a:r>
            <a:endParaRPr lang="en-GB" b="1" dirty="0" smtClean="0"/>
          </a:p>
          <a:p>
            <a:r>
              <a:rPr lang="en-GB" dirty="0" err="1" smtClean="0"/>
              <a:t>Paratowyd</a:t>
            </a:r>
            <a:r>
              <a:rPr lang="en-GB" dirty="0" smtClean="0"/>
              <a:t> yr </a:t>
            </a:r>
            <a:r>
              <a:rPr lang="en-GB" dirty="0" err="1" smtClean="0"/>
              <a:t>adroddiad</a:t>
            </a:r>
            <a:r>
              <a:rPr lang="en-GB" dirty="0" smtClean="0"/>
              <a:t> </a:t>
            </a:r>
            <a:r>
              <a:rPr lang="en-GB" dirty="0" err="1" smtClean="0"/>
              <a:t>hwn</a:t>
            </a:r>
            <a:r>
              <a:rPr lang="en-GB" dirty="0" smtClean="0"/>
              <a:t> </a:t>
            </a:r>
            <a:r>
              <a:rPr lang="en-GB" dirty="0" err="1" smtClean="0"/>
              <a:t>mewn</a:t>
            </a:r>
            <a:r>
              <a:rPr lang="en-GB" dirty="0" smtClean="0"/>
              <a:t> </a:t>
            </a:r>
            <a:r>
              <a:rPr lang="en-GB" dirty="0" err="1" smtClean="0"/>
              <a:t>ymateb</a:t>
            </a:r>
            <a:r>
              <a:rPr lang="en-GB" dirty="0" smtClean="0"/>
              <a:t> </a:t>
            </a:r>
            <a:r>
              <a:rPr lang="en-GB" dirty="0" err="1" smtClean="0"/>
              <a:t>i</a:t>
            </a:r>
            <a:r>
              <a:rPr lang="en-GB" dirty="0" smtClean="0"/>
              <a:t> </a:t>
            </a:r>
            <a:r>
              <a:rPr lang="en-GB" dirty="0" err="1" smtClean="0"/>
              <a:t>gais</a:t>
            </a:r>
            <a:r>
              <a:rPr lang="en-GB" dirty="0" smtClean="0"/>
              <a:t> am </a:t>
            </a:r>
            <a:r>
              <a:rPr lang="en-GB" dirty="0" err="1" smtClean="0"/>
              <a:t>gyngor</a:t>
            </a:r>
            <a:r>
              <a:rPr lang="en-GB" dirty="0" smtClean="0"/>
              <a:t> </a:t>
            </a:r>
            <a:r>
              <a:rPr lang="en-GB" dirty="0" err="1" smtClean="0"/>
              <a:t>yn</a:t>
            </a:r>
            <a:r>
              <a:rPr lang="en-GB" dirty="0" smtClean="0"/>
              <a:t> </a:t>
            </a:r>
            <a:r>
              <a:rPr lang="en-GB" dirty="0" err="1" smtClean="0"/>
              <a:t>llythyr</a:t>
            </a:r>
            <a:r>
              <a:rPr lang="en-GB" dirty="0" smtClean="0"/>
              <a:t> </a:t>
            </a:r>
            <a:r>
              <a:rPr lang="en-GB" dirty="0" err="1" smtClean="0"/>
              <a:t>cylch</a:t>
            </a:r>
            <a:r>
              <a:rPr lang="en-GB" dirty="0" smtClean="0"/>
              <a:t> </a:t>
            </a:r>
            <a:r>
              <a:rPr lang="en-GB" dirty="0" err="1" smtClean="0"/>
              <a:t>gwaith</a:t>
            </a:r>
            <a:r>
              <a:rPr lang="en-GB" dirty="0" smtClean="0"/>
              <a:t> </a:t>
            </a:r>
            <a:r>
              <a:rPr lang="en-GB" dirty="0" err="1" smtClean="0"/>
              <a:t>blynyddol</a:t>
            </a:r>
            <a:r>
              <a:rPr lang="en-GB" dirty="0" smtClean="0"/>
              <a:t> y </a:t>
            </a:r>
            <a:r>
              <a:rPr lang="en-GB" dirty="0" err="1" smtClean="0"/>
              <a:t>Gweinidog</a:t>
            </a:r>
            <a:r>
              <a:rPr lang="en-GB" dirty="0" smtClean="0"/>
              <a:t> </a:t>
            </a:r>
            <a:r>
              <a:rPr lang="en-GB" dirty="0" err="1" smtClean="0"/>
              <a:t>i</a:t>
            </a:r>
            <a:r>
              <a:rPr lang="en-GB" dirty="0" smtClean="0"/>
              <a:t> </a:t>
            </a:r>
            <a:r>
              <a:rPr lang="en-GB" dirty="0" err="1" smtClean="0"/>
              <a:t>Estyn</a:t>
            </a:r>
            <a:r>
              <a:rPr lang="en-GB" dirty="0" smtClean="0"/>
              <a:t> </a:t>
            </a:r>
            <a:r>
              <a:rPr lang="en-GB" dirty="0" err="1" smtClean="0"/>
              <a:t>ar</a:t>
            </a:r>
            <a:r>
              <a:rPr lang="en-GB" dirty="0" smtClean="0"/>
              <a:t> </a:t>
            </a:r>
            <a:r>
              <a:rPr lang="en-GB" dirty="0" err="1" smtClean="0"/>
              <a:t>gyfer</a:t>
            </a:r>
            <a:r>
              <a:rPr lang="en-GB" dirty="0" smtClean="0"/>
              <a:t> 2011-2012. </a:t>
            </a:r>
            <a:r>
              <a:rPr lang="en-GB" dirty="0" err="1" smtClean="0"/>
              <a:t>Ei</a:t>
            </a:r>
            <a:r>
              <a:rPr lang="en-GB" dirty="0" smtClean="0"/>
              <a:t> </a:t>
            </a:r>
            <a:r>
              <a:rPr lang="en-GB" dirty="0" err="1" smtClean="0"/>
              <a:t>ddiben</a:t>
            </a:r>
            <a:r>
              <a:rPr lang="en-GB" dirty="0" smtClean="0"/>
              <a:t> </a:t>
            </a:r>
            <a:r>
              <a:rPr lang="en-GB" dirty="0" err="1" smtClean="0"/>
              <a:t>yw</a:t>
            </a:r>
            <a:r>
              <a:rPr lang="en-GB" dirty="0" smtClean="0"/>
              <a:t>: </a:t>
            </a:r>
            <a:r>
              <a:rPr lang="en-GB" dirty="0" err="1" smtClean="0"/>
              <a:t>adrodd</a:t>
            </a:r>
            <a:r>
              <a:rPr lang="en-GB" dirty="0" smtClean="0"/>
              <a:t> </a:t>
            </a:r>
            <a:r>
              <a:rPr lang="en-GB" dirty="0" err="1" smtClean="0"/>
              <a:t>ar</a:t>
            </a:r>
            <a:r>
              <a:rPr lang="en-GB" dirty="0" smtClean="0"/>
              <a:t> </a:t>
            </a:r>
            <a:r>
              <a:rPr lang="en-GB" dirty="0" err="1" smtClean="0"/>
              <a:t>weithredu</a:t>
            </a:r>
            <a:r>
              <a:rPr lang="en-GB" dirty="0" smtClean="0"/>
              <a:t> </a:t>
            </a:r>
            <a:r>
              <a:rPr lang="en-GB" dirty="0" err="1" smtClean="0"/>
              <a:t>Maes</a:t>
            </a:r>
            <a:r>
              <a:rPr lang="en-GB" dirty="0" smtClean="0"/>
              <a:t> </a:t>
            </a:r>
            <a:r>
              <a:rPr lang="en-GB" dirty="0" err="1" smtClean="0"/>
              <a:t>Dysgu</a:t>
            </a:r>
            <a:r>
              <a:rPr lang="en-GB" dirty="0" smtClean="0"/>
              <a:t> </a:t>
            </a:r>
            <a:r>
              <a:rPr lang="en-GB" dirty="0" err="1" smtClean="0"/>
              <a:t>Datblygu'r</a:t>
            </a:r>
            <a:r>
              <a:rPr lang="en-GB" dirty="0" smtClean="0"/>
              <a:t> </a:t>
            </a:r>
            <a:r>
              <a:rPr lang="en-GB" dirty="0" err="1" smtClean="0"/>
              <a:t>Gymraeg</a:t>
            </a:r>
            <a:r>
              <a:rPr lang="en-GB" dirty="0" smtClean="0"/>
              <a:t> </a:t>
            </a:r>
            <a:r>
              <a:rPr lang="en-GB" dirty="0" err="1" smtClean="0"/>
              <a:t>yn</a:t>
            </a:r>
            <a:r>
              <a:rPr lang="en-GB" dirty="0" smtClean="0"/>
              <a:t> y </a:t>
            </a:r>
            <a:r>
              <a:rPr lang="en-GB" dirty="0" err="1" smtClean="0"/>
              <a:t>Cyfnod</a:t>
            </a:r>
            <a:r>
              <a:rPr lang="en-GB" dirty="0" smtClean="0"/>
              <a:t> </a:t>
            </a:r>
            <a:r>
              <a:rPr lang="en-GB" dirty="0" err="1" smtClean="0"/>
              <a:t>Sylfaen</a:t>
            </a:r>
            <a:r>
              <a:rPr lang="en-GB" dirty="0" smtClean="0"/>
              <a:t> </a:t>
            </a:r>
            <a:r>
              <a:rPr lang="en-GB" dirty="0" err="1" smtClean="0"/>
              <a:t>mewn</a:t>
            </a:r>
            <a:r>
              <a:rPr lang="en-GB" dirty="0" smtClean="0"/>
              <a:t> </a:t>
            </a:r>
            <a:r>
              <a:rPr lang="en-GB" dirty="0" err="1" smtClean="0"/>
              <a:t>ysgolion</a:t>
            </a:r>
            <a:r>
              <a:rPr lang="en-GB" dirty="0" smtClean="0"/>
              <a:t> a </a:t>
            </a:r>
            <a:r>
              <a:rPr lang="en-GB" dirty="0" err="1" smtClean="0"/>
              <a:t>lleoliadau</a:t>
            </a:r>
            <a:r>
              <a:rPr lang="en-GB" dirty="0" smtClean="0"/>
              <a:t> </a:t>
            </a:r>
            <a:r>
              <a:rPr lang="en-GB" dirty="0" err="1" smtClean="0"/>
              <a:t>nas</a:t>
            </a:r>
            <a:r>
              <a:rPr lang="en-GB" dirty="0" smtClean="0"/>
              <a:t> </a:t>
            </a:r>
            <a:r>
              <a:rPr lang="en-GB" dirty="0" err="1" smtClean="0"/>
              <a:t>cynhelir</a:t>
            </a:r>
            <a:r>
              <a:rPr lang="en-GB" dirty="0" smtClean="0"/>
              <a:t>; ac </a:t>
            </a:r>
            <a:r>
              <a:rPr lang="en-GB" dirty="0" err="1" smtClean="0"/>
              <a:t>amlygu</a:t>
            </a:r>
            <a:r>
              <a:rPr lang="en-GB" dirty="0" smtClean="0"/>
              <a:t> </a:t>
            </a:r>
            <a:r>
              <a:rPr lang="en-GB" dirty="0" err="1" smtClean="0"/>
              <a:t>enghreifftiau</a:t>
            </a:r>
            <a:r>
              <a:rPr lang="en-GB" dirty="0" smtClean="0"/>
              <a:t> or </a:t>
            </a:r>
            <a:r>
              <a:rPr lang="en-GB" dirty="0" err="1" smtClean="0"/>
              <a:t>arfer</a:t>
            </a:r>
            <a:r>
              <a:rPr lang="en-GB" dirty="0" smtClean="0"/>
              <a:t> </a:t>
            </a:r>
            <a:r>
              <a:rPr lang="en-GB" dirty="0" err="1" smtClean="0"/>
              <a:t>gorau</a:t>
            </a:r>
            <a:r>
              <a:rPr lang="en-GB" dirty="0" smtClean="0"/>
              <a:t>. </a:t>
            </a:r>
          </a:p>
          <a:p>
            <a:endParaRPr lang="en-US" dirty="0" smtClean="0"/>
          </a:p>
          <a:p>
            <a:endParaRPr lang="en-US" dirty="0"/>
          </a:p>
        </p:txBody>
      </p:sp>
      <p:pic>
        <p:nvPicPr>
          <p:cNvPr id="1026" name="Picture 2"/>
          <p:cNvPicPr>
            <a:picLocks noGrp="1" noChangeAspect="1" noChangeArrowheads="1"/>
          </p:cNvPicPr>
          <p:nvPr>
            <p:ph sz="half" idx="2"/>
          </p:nvPr>
        </p:nvPicPr>
        <p:blipFill>
          <a:blip r:embed="rId3"/>
          <a:srcRect l="14972" t="46687" r="74319" b="31249"/>
          <a:stretch>
            <a:fillRect/>
          </a:stretch>
        </p:blipFill>
        <p:spPr bwMode="auto">
          <a:xfrm>
            <a:off x="6418729" y="2241176"/>
            <a:ext cx="2554942" cy="3290048"/>
          </a:xfrm>
          <a:prstGeom prst="rect">
            <a:avLst/>
          </a:prstGeom>
          <a:noFill/>
          <a:ln w="9525">
            <a:noFill/>
            <a:miter lim="800000"/>
            <a:headEnd/>
            <a:tailEnd/>
          </a:ln>
        </p:spPr>
      </p:pic>
      <p:sp>
        <p:nvSpPr>
          <p:cNvPr id="7" name="TextBox 6"/>
          <p:cNvSpPr txBox="1"/>
          <p:nvPr/>
        </p:nvSpPr>
        <p:spPr>
          <a:xfrm>
            <a:off x="4912660" y="5692588"/>
            <a:ext cx="4061012" cy="646331"/>
          </a:xfrm>
          <a:prstGeom prst="rect">
            <a:avLst/>
          </a:prstGeom>
          <a:noFill/>
        </p:spPr>
        <p:txBody>
          <a:bodyPr wrap="square" rtlCol="0">
            <a:spAutoFit/>
          </a:bodyPr>
          <a:lstStyle/>
          <a:p>
            <a:r>
              <a:rPr lang="en-US" sz="1200" dirty="0" smtClean="0">
                <a:hlinkClick r:id="rId4"/>
              </a:rPr>
              <a:t>https://www.estyn.gov.wales/sites/default/files/documents/Datblygu%27r%20Gymraeg%20yn%20y%20Cyfnod%20Sylfaen%20-%20Ionawr%202013.pdf</a:t>
            </a:r>
            <a:endParaRPr lang="en-US" sz="12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Prif</a:t>
            </a:r>
            <a:r>
              <a:rPr lang="en-US" dirty="0" smtClean="0"/>
              <a:t> </a:t>
            </a:r>
            <a:r>
              <a:rPr lang="en-US" dirty="0" err="1" smtClean="0"/>
              <a:t>Ganfyddiadau</a:t>
            </a:r>
            <a:endParaRPr lang="en-US" dirty="0"/>
          </a:p>
        </p:txBody>
      </p:sp>
      <p:sp>
        <p:nvSpPr>
          <p:cNvPr id="3" name="Content Placeholder 2"/>
          <p:cNvSpPr>
            <a:spLocks noGrp="1"/>
          </p:cNvSpPr>
          <p:nvPr>
            <p:ph idx="1"/>
          </p:nvPr>
        </p:nvSpPr>
        <p:spPr/>
        <p:txBody>
          <a:bodyPr>
            <a:normAutofit/>
          </a:bodyPr>
          <a:lstStyle/>
          <a:p>
            <a:pPr>
              <a:buNone/>
            </a:pPr>
            <a:r>
              <a:rPr lang="en-US" dirty="0" smtClean="0"/>
              <a:t>“</a:t>
            </a:r>
            <a:r>
              <a:rPr lang="en-US" dirty="0" err="1" smtClean="0"/>
              <a:t>Yn</a:t>
            </a:r>
            <a:r>
              <a:rPr lang="en-US" dirty="0" smtClean="0"/>
              <a:t> </a:t>
            </a:r>
            <a:r>
              <a:rPr lang="en-US" dirty="0" err="1" smtClean="0"/>
              <a:t>y</a:t>
            </a:r>
            <a:r>
              <a:rPr lang="en-US" dirty="0" smtClean="0"/>
              <a:t> </a:t>
            </a:r>
            <a:r>
              <a:rPr lang="en-US" dirty="0" err="1" smtClean="0"/>
              <a:t>mwyafrif</a:t>
            </a:r>
            <a:r>
              <a:rPr lang="en-US" dirty="0" smtClean="0"/>
              <a:t> </a:t>
            </a:r>
            <a:r>
              <a:rPr lang="en-US" dirty="0" err="1" smtClean="0"/>
              <a:t>o</a:t>
            </a:r>
            <a:r>
              <a:rPr lang="en-US" dirty="0" smtClean="0"/>
              <a:t> </a:t>
            </a:r>
            <a:r>
              <a:rPr lang="en-US" dirty="0" err="1" smtClean="0"/>
              <a:t>ysgolion</a:t>
            </a:r>
            <a:r>
              <a:rPr lang="en-US" dirty="0" smtClean="0"/>
              <a:t> Saesneg a </a:t>
            </a:r>
            <a:r>
              <a:rPr lang="en-US" dirty="0" err="1" smtClean="0"/>
              <a:t>arolygwyd</a:t>
            </a:r>
            <a:r>
              <a:rPr lang="en-US" dirty="0" smtClean="0"/>
              <a:t>…</a:t>
            </a:r>
            <a:r>
              <a:rPr lang="en-US" dirty="0" err="1" smtClean="0"/>
              <a:t>mae’r</a:t>
            </a:r>
            <a:r>
              <a:rPr lang="en-US" dirty="0" smtClean="0"/>
              <a:t> </a:t>
            </a:r>
            <a:r>
              <a:rPr lang="en-US" dirty="0" err="1" smtClean="0"/>
              <a:t>rhan</a:t>
            </a:r>
            <a:r>
              <a:rPr lang="en-US" dirty="0" smtClean="0"/>
              <a:t> </a:t>
            </a:r>
            <a:r>
              <a:rPr lang="en-US" dirty="0" err="1" smtClean="0"/>
              <a:t>fwyaf</a:t>
            </a:r>
            <a:r>
              <a:rPr lang="en-US" dirty="0" smtClean="0"/>
              <a:t> </a:t>
            </a:r>
            <a:r>
              <a:rPr lang="en-US" dirty="0" err="1" smtClean="0"/>
              <a:t>o</a:t>
            </a:r>
            <a:r>
              <a:rPr lang="en-US" dirty="0" smtClean="0"/>
              <a:t> </a:t>
            </a:r>
            <a:r>
              <a:rPr lang="en-US" dirty="0" err="1" smtClean="0"/>
              <a:t>blant</a:t>
            </a:r>
            <a:r>
              <a:rPr lang="en-US" dirty="0" smtClean="0"/>
              <a:t> </a:t>
            </a:r>
            <a:r>
              <a:rPr lang="en-US" dirty="0" err="1" smtClean="0"/>
              <a:t>yn</a:t>
            </a:r>
            <a:r>
              <a:rPr lang="en-US" dirty="0" smtClean="0"/>
              <a:t> </a:t>
            </a:r>
            <a:r>
              <a:rPr lang="en-US" dirty="0" err="1" smtClean="0"/>
              <a:t>gwneud</a:t>
            </a:r>
            <a:r>
              <a:rPr lang="en-US" dirty="0" smtClean="0"/>
              <a:t> </a:t>
            </a:r>
            <a:r>
              <a:rPr lang="en-US" dirty="0" err="1" smtClean="0"/>
              <a:t>cynnydd</a:t>
            </a:r>
            <a:r>
              <a:rPr lang="en-US" dirty="0" smtClean="0"/>
              <a:t> </a:t>
            </a:r>
            <a:r>
              <a:rPr lang="en-US" dirty="0" err="1" smtClean="0"/>
              <a:t>boddhaol</a:t>
            </a:r>
            <a:r>
              <a:rPr lang="en-US" dirty="0" smtClean="0"/>
              <a:t> </a:t>
            </a:r>
            <a:r>
              <a:rPr lang="en-US" dirty="0" err="1" smtClean="0"/>
              <a:t>o</a:t>
            </a:r>
            <a:r>
              <a:rPr lang="en-US" dirty="0" smtClean="0"/>
              <a:t> ran </a:t>
            </a:r>
            <a:r>
              <a:rPr lang="en-US" dirty="0" err="1" smtClean="0"/>
              <a:t>siarad</a:t>
            </a:r>
            <a:r>
              <a:rPr lang="en-US" dirty="0" smtClean="0"/>
              <a:t> Cymraeg a </a:t>
            </a:r>
            <a:r>
              <a:rPr lang="en-US" dirty="0" err="1" smtClean="0"/>
              <a:t>gwrando</a:t>
            </a:r>
            <a:r>
              <a:rPr lang="en-US" dirty="0" smtClean="0"/>
              <a:t> </a:t>
            </a:r>
            <a:r>
              <a:rPr lang="en-US" dirty="0" err="1" smtClean="0"/>
              <a:t>ar</a:t>
            </a:r>
            <a:r>
              <a:rPr lang="en-US" dirty="0" smtClean="0"/>
              <a:t> Gymraeg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a:t>
            </a:r>
          </a:p>
          <a:p>
            <a:pPr>
              <a:buNone/>
            </a:pPr>
            <a:endParaRPr lang="en-US" dirty="0" smtClean="0"/>
          </a:p>
          <a:p>
            <a:pPr>
              <a:buNone/>
            </a:pPr>
            <a:r>
              <a:rPr lang="en-US" dirty="0" smtClean="0"/>
              <a:t>Mae </a:t>
            </a:r>
            <a:r>
              <a:rPr lang="en-US" dirty="0" err="1" smtClean="0"/>
              <a:t>gan</a:t>
            </a:r>
            <a:r>
              <a:rPr lang="en-US" dirty="0" smtClean="0"/>
              <a:t> </a:t>
            </a:r>
            <a:r>
              <a:rPr lang="en-US" dirty="0" err="1" smtClean="0"/>
              <a:t>blant</a:t>
            </a:r>
            <a:r>
              <a:rPr lang="en-US" dirty="0" smtClean="0"/>
              <a:t> </a:t>
            </a:r>
            <a:r>
              <a:rPr lang="en-US" dirty="0" err="1" smtClean="0"/>
              <a:t>agwedd</a:t>
            </a:r>
            <a:r>
              <a:rPr lang="en-US" dirty="0" smtClean="0"/>
              <a:t> </a:t>
            </a:r>
            <a:r>
              <a:rPr lang="en-US" dirty="0" err="1" smtClean="0"/>
              <a:t>gadarnhaol</a:t>
            </a:r>
            <a:r>
              <a:rPr lang="en-US" dirty="0" smtClean="0"/>
              <a:t> at </a:t>
            </a:r>
            <a:r>
              <a:rPr lang="en-US" dirty="0" err="1" smtClean="0"/>
              <a:t>ddysgu</a:t>
            </a:r>
            <a:r>
              <a:rPr lang="en-US" dirty="0" smtClean="0"/>
              <a:t> Cymraeg. </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Prif</a:t>
            </a:r>
            <a:r>
              <a:rPr lang="en-US" dirty="0" smtClean="0"/>
              <a:t> </a:t>
            </a:r>
            <a:r>
              <a:rPr lang="en-US" dirty="0" err="1" smtClean="0"/>
              <a:t>Ganfyddiadau</a:t>
            </a:r>
            <a:endParaRPr lang="en-US" dirty="0"/>
          </a:p>
        </p:txBody>
      </p:sp>
      <p:sp>
        <p:nvSpPr>
          <p:cNvPr id="3" name="Content Placeholder 2"/>
          <p:cNvSpPr>
            <a:spLocks noGrp="1"/>
          </p:cNvSpPr>
          <p:nvPr>
            <p:ph idx="1"/>
          </p:nvPr>
        </p:nvSpPr>
        <p:spPr/>
        <p:txBody>
          <a:bodyPr>
            <a:normAutofit fontScale="92500"/>
          </a:bodyPr>
          <a:lstStyle/>
          <a:p>
            <a:r>
              <a:rPr lang="en-US" dirty="0" smtClean="0"/>
              <a:t>Mae </a:t>
            </a:r>
            <a:r>
              <a:rPr lang="en-US" dirty="0" err="1" smtClean="0"/>
              <a:t>eu</a:t>
            </a:r>
            <a:r>
              <a:rPr lang="en-US" dirty="0" smtClean="0"/>
              <a:t> </a:t>
            </a:r>
            <a:r>
              <a:rPr lang="en-US" dirty="0" err="1" smtClean="0"/>
              <a:t>medrau</a:t>
            </a:r>
            <a:r>
              <a:rPr lang="en-US" dirty="0" smtClean="0"/>
              <a:t> </a:t>
            </a:r>
            <a:r>
              <a:rPr lang="en-US" dirty="0" err="1" smtClean="0"/>
              <a:t>siarad</a:t>
            </a:r>
            <a:r>
              <a:rPr lang="en-US" dirty="0" smtClean="0"/>
              <a:t> a </a:t>
            </a:r>
            <a:r>
              <a:rPr lang="en-US" dirty="0" err="1" smtClean="0"/>
              <a:t>gwrando’n</a:t>
            </a:r>
            <a:r>
              <a:rPr lang="en-US" dirty="0" smtClean="0"/>
              <a:t> </a:t>
            </a:r>
            <a:r>
              <a:rPr lang="en-US" dirty="0" err="1" smtClean="0"/>
              <a:t>datblygu’n</a:t>
            </a:r>
            <a:r>
              <a:rPr lang="en-US" dirty="0" smtClean="0"/>
              <a:t> </a:t>
            </a:r>
            <a:r>
              <a:rPr lang="en-US" dirty="0" err="1" smtClean="0"/>
              <a:t>dda</a:t>
            </a:r>
            <a:r>
              <a:rPr lang="en-US" dirty="0" smtClean="0"/>
              <a:t> </a:t>
            </a:r>
            <a:r>
              <a:rPr lang="en-US" dirty="0" err="1" smtClean="0"/>
              <a:t>ond</a:t>
            </a:r>
            <a:r>
              <a:rPr lang="en-US" dirty="0" smtClean="0"/>
              <a:t> </a:t>
            </a:r>
            <a:r>
              <a:rPr lang="en-US" dirty="0" err="1" smtClean="0"/>
              <a:t>nid</a:t>
            </a:r>
            <a:r>
              <a:rPr lang="en-US" dirty="0" smtClean="0"/>
              <a:t> yw </a:t>
            </a:r>
            <a:r>
              <a:rPr lang="en-US" dirty="0" err="1" smtClean="0"/>
              <a:t>medrau</a:t>
            </a:r>
            <a:r>
              <a:rPr lang="en-US" dirty="0" smtClean="0"/>
              <a:t> </a:t>
            </a:r>
            <a:r>
              <a:rPr lang="en-US" dirty="0" err="1" smtClean="0"/>
              <a:t>darllen</a:t>
            </a:r>
            <a:r>
              <a:rPr lang="en-US" dirty="0" smtClean="0"/>
              <a:t> ac </a:t>
            </a:r>
            <a:r>
              <a:rPr lang="en-US" dirty="0" err="1" smtClean="0"/>
              <a:t>ysgrifennu</a:t>
            </a:r>
            <a:r>
              <a:rPr lang="en-US" dirty="0" smtClean="0"/>
              <a:t> </a:t>
            </a:r>
            <a:r>
              <a:rPr lang="en-US" dirty="0" err="1" smtClean="0"/>
              <a:t>wedi’u</a:t>
            </a:r>
            <a:r>
              <a:rPr lang="en-US" dirty="0" smtClean="0"/>
              <a:t> </a:t>
            </a:r>
            <a:r>
              <a:rPr lang="en-US" dirty="0" err="1" smtClean="0"/>
              <a:t>datblygu</a:t>
            </a:r>
            <a:r>
              <a:rPr lang="en-US" dirty="0" smtClean="0"/>
              <a:t> </a:t>
            </a:r>
            <a:r>
              <a:rPr lang="en-US" dirty="0" err="1" smtClean="0"/>
              <a:t>digon</a:t>
            </a:r>
            <a:r>
              <a:rPr lang="en-US" dirty="0" smtClean="0"/>
              <a:t>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p>
          <a:p>
            <a:r>
              <a:rPr lang="en-US" dirty="0" smtClean="0"/>
              <a:t>Mewn un </a:t>
            </a:r>
            <a:r>
              <a:rPr lang="en-US" dirty="0" err="1" smtClean="0"/>
              <a:t>o</a:t>
            </a:r>
            <a:r>
              <a:rPr lang="en-US" dirty="0" smtClean="0"/>
              <a:t> bob deg </a:t>
            </a:r>
            <a:r>
              <a:rPr lang="en-US" dirty="0" err="1" smtClean="0"/>
              <a:t>ysgol</a:t>
            </a:r>
            <a:r>
              <a:rPr lang="en-US" dirty="0" smtClean="0"/>
              <a:t>, </a:t>
            </a:r>
            <a:r>
              <a:rPr lang="en-US" dirty="0" err="1" smtClean="0"/>
              <a:t>mae</a:t>
            </a:r>
            <a:r>
              <a:rPr lang="en-US" dirty="0" smtClean="0"/>
              <a:t> plant </a:t>
            </a:r>
            <a:r>
              <a:rPr lang="en-US" dirty="0" err="1" smtClean="0"/>
              <a:t>yn</a:t>
            </a:r>
            <a:r>
              <a:rPr lang="en-US" dirty="0" smtClean="0"/>
              <a:t> </a:t>
            </a:r>
            <a:r>
              <a:rPr lang="en-US" dirty="0" err="1" smtClean="0"/>
              <a:t>gwneud</a:t>
            </a:r>
            <a:r>
              <a:rPr lang="en-US" dirty="0" smtClean="0"/>
              <a:t> </a:t>
            </a:r>
            <a:r>
              <a:rPr lang="en-US" dirty="0" err="1" smtClean="0"/>
              <a:t>cynnydd</a:t>
            </a:r>
            <a:r>
              <a:rPr lang="en-US" dirty="0" smtClean="0"/>
              <a:t> </a:t>
            </a:r>
            <a:r>
              <a:rPr lang="en-US" dirty="0" err="1" smtClean="0"/>
              <a:t>ardderchog</a:t>
            </a:r>
            <a:r>
              <a:rPr lang="en-US" dirty="0" smtClean="0"/>
              <a:t> wrth </a:t>
            </a:r>
            <a:r>
              <a:rPr lang="en-US" dirty="0" err="1" smtClean="0"/>
              <a:t>gaffael</a:t>
            </a:r>
            <a:r>
              <a:rPr lang="en-US" dirty="0" smtClean="0"/>
              <a:t> </a:t>
            </a:r>
            <a:r>
              <a:rPr lang="en-US" dirty="0" err="1" smtClean="0"/>
              <a:t>medrau</a:t>
            </a:r>
            <a:r>
              <a:rPr lang="en-US" dirty="0" smtClean="0"/>
              <a:t> Cymraeg. </a:t>
            </a:r>
            <a:r>
              <a:rPr lang="en-US" dirty="0" err="1" smtClean="0"/>
              <a:t>Yn</a:t>
            </a:r>
            <a:r>
              <a:rPr lang="en-US" dirty="0" smtClean="0"/>
              <a:t> yr </a:t>
            </a:r>
            <a:r>
              <a:rPr lang="en-US" dirty="0" err="1" smtClean="0"/>
              <a:t>ychydig</a:t>
            </a:r>
            <a:r>
              <a:rPr lang="en-US" dirty="0" smtClean="0"/>
              <a:t> </a:t>
            </a:r>
            <a:r>
              <a:rPr lang="en-US" dirty="0" err="1" smtClean="0"/>
              <a:t>ysgolion</a:t>
            </a:r>
            <a:r>
              <a:rPr lang="en-US" dirty="0" smtClean="0"/>
              <a:t> hyn, </a:t>
            </a:r>
            <a:r>
              <a:rPr lang="en-US" dirty="0" err="1" smtClean="0"/>
              <a:t>mae</a:t>
            </a:r>
            <a:r>
              <a:rPr lang="en-US" dirty="0" smtClean="0"/>
              <a:t> </a:t>
            </a:r>
            <a:r>
              <a:rPr lang="en-US" dirty="0" err="1" smtClean="0"/>
              <a:t>gan</a:t>
            </a:r>
            <a:r>
              <a:rPr lang="en-US" dirty="0" smtClean="0"/>
              <a:t> bron yr </a:t>
            </a:r>
            <a:r>
              <a:rPr lang="en-US" dirty="0" err="1" smtClean="0"/>
              <a:t>holl</a:t>
            </a:r>
            <a:r>
              <a:rPr lang="en-US" dirty="0" smtClean="0"/>
              <a:t> </a:t>
            </a:r>
            <a:r>
              <a:rPr lang="en-US" dirty="0" err="1" smtClean="0"/>
              <a:t>blant</a:t>
            </a:r>
            <a:r>
              <a:rPr lang="en-US" dirty="0" smtClean="0"/>
              <a:t> </a:t>
            </a:r>
            <a:r>
              <a:rPr lang="en-US" dirty="0" err="1" smtClean="0"/>
              <a:t>ddealltwriaeth</a:t>
            </a:r>
            <a:r>
              <a:rPr lang="en-US" dirty="0" smtClean="0"/>
              <a:t> </a:t>
            </a:r>
            <a:r>
              <a:rPr lang="en-US" dirty="0" err="1" smtClean="0"/>
              <a:t>dda</a:t>
            </a:r>
            <a:r>
              <a:rPr lang="en-US" dirty="0" smtClean="0"/>
              <a:t> </a:t>
            </a:r>
            <a:r>
              <a:rPr lang="en-US" dirty="0" err="1" smtClean="0"/>
              <a:t>o’u</a:t>
            </a:r>
            <a:r>
              <a:rPr lang="en-US" dirty="0" smtClean="0"/>
              <a:t> </a:t>
            </a:r>
            <a:r>
              <a:rPr lang="en-US" dirty="0" err="1" smtClean="0"/>
              <a:t>gwaith</a:t>
            </a:r>
            <a:r>
              <a:rPr lang="en-US" dirty="0" smtClean="0"/>
              <a:t> Cymraeg </a:t>
            </a:r>
            <a:r>
              <a:rPr lang="en-US" dirty="0" err="1" smtClean="0"/>
              <a:t>ar</a:t>
            </a:r>
            <a:r>
              <a:rPr lang="en-US" dirty="0" smtClean="0"/>
              <a:t> draws </a:t>
            </a:r>
            <a:r>
              <a:rPr lang="en-US" dirty="0" err="1" smtClean="0"/>
              <a:t>y</a:t>
            </a:r>
            <a:r>
              <a:rPr lang="en-US" dirty="0" smtClean="0"/>
              <a:t> cwricwlwm. </a:t>
            </a:r>
            <a:r>
              <a:rPr lang="en-US" dirty="0" err="1" smtClean="0"/>
              <a:t>Maent</a:t>
            </a:r>
            <a:r>
              <a:rPr lang="en-US" dirty="0" smtClean="0"/>
              <a:t> </a:t>
            </a:r>
            <a:r>
              <a:rPr lang="en-US" dirty="0" err="1" smtClean="0"/>
              <a:t>yn</a:t>
            </a:r>
            <a:r>
              <a:rPr lang="en-US" dirty="0" smtClean="0"/>
              <a:t> </a:t>
            </a:r>
            <a:r>
              <a:rPr lang="en-US" dirty="0" err="1" smtClean="0"/>
              <a:t>defnyddio</a:t>
            </a:r>
            <a:r>
              <a:rPr lang="en-US" dirty="0" smtClean="0"/>
              <a:t> </a:t>
            </a:r>
            <a:r>
              <a:rPr lang="en-US" dirty="0" err="1" smtClean="0"/>
              <a:t>ystod</a:t>
            </a:r>
            <a:r>
              <a:rPr lang="en-US" dirty="0" smtClean="0"/>
              <a:t> </a:t>
            </a:r>
            <a:r>
              <a:rPr lang="en-US" dirty="0" err="1" smtClean="0"/>
              <a:t>o</a:t>
            </a:r>
            <a:r>
              <a:rPr lang="en-US" dirty="0" smtClean="0"/>
              <a:t> </a:t>
            </a:r>
            <a:r>
              <a:rPr lang="en-US" dirty="0" err="1" smtClean="0"/>
              <a:t>eiriau</a:t>
            </a:r>
            <a:r>
              <a:rPr lang="en-US" dirty="0" smtClean="0"/>
              <a:t> a </a:t>
            </a:r>
            <a:r>
              <a:rPr lang="en-US" dirty="0" err="1" smtClean="0"/>
              <a:t>phatrymau</a:t>
            </a:r>
            <a:r>
              <a:rPr lang="en-US" dirty="0" smtClean="0"/>
              <a:t> </a:t>
            </a:r>
            <a:r>
              <a:rPr lang="en-US" dirty="0" err="1" smtClean="0"/>
              <a:t>brawddegau</a:t>
            </a:r>
            <a:r>
              <a:rPr lang="en-US" dirty="0" smtClean="0"/>
              <a:t> </a:t>
            </a:r>
            <a:r>
              <a:rPr lang="en-US" dirty="0" err="1" smtClean="0"/>
              <a:t>yn</a:t>
            </a:r>
            <a:r>
              <a:rPr lang="en-US" dirty="0" smtClean="0"/>
              <a:t> </a:t>
            </a:r>
            <a:r>
              <a:rPr lang="en-US" dirty="0" err="1" smtClean="0"/>
              <a:t>gywir</a:t>
            </a:r>
            <a:r>
              <a:rPr lang="en-US" dirty="0" smtClean="0"/>
              <a:t>, ac </a:t>
            </a:r>
            <a:r>
              <a:rPr lang="en-US" dirty="0" err="1" smtClean="0"/>
              <a:t>erbyn</a:t>
            </a:r>
            <a:r>
              <a:rPr lang="en-US" dirty="0" smtClean="0"/>
              <a:t> </a:t>
            </a:r>
            <a:r>
              <a:rPr lang="en-US" dirty="0" err="1" smtClean="0"/>
              <a:t>diwedd</a:t>
            </a:r>
            <a:r>
              <a:rPr lang="en-US" dirty="0" smtClean="0"/>
              <a:t> </a:t>
            </a:r>
            <a:r>
              <a:rPr lang="en-US" dirty="0" err="1" smtClean="0"/>
              <a:t>cyfnod</a:t>
            </a:r>
            <a:r>
              <a:rPr lang="en-US" dirty="0" smtClean="0"/>
              <a:t> </a:t>
            </a:r>
            <a:r>
              <a:rPr lang="en-US" dirty="0" err="1" smtClean="0"/>
              <a:t>allweddol</a:t>
            </a:r>
            <a:r>
              <a:rPr lang="en-US" dirty="0" smtClean="0"/>
              <a:t> 2 gallant </a:t>
            </a:r>
            <a:r>
              <a:rPr lang="en-US" dirty="0" err="1" smtClean="0"/>
              <a:t>ddarllen</a:t>
            </a:r>
            <a:r>
              <a:rPr lang="en-US" dirty="0" smtClean="0"/>
              <a:t> </a:t>
            </a:r>
            <a:r>
              <a:rPr lang="en-US" dirty="0" err="1" smtClean="0"/>
              <a:t>yn</a:t>
            </a:r>
            <a:r>
              <a:rPr lang="en-US" dirty="0" smtClean="0"/>
              <a:t> </a:t>
            </a:r>
            <a:r>
              <a:rPr lang="en-US" dirty="0" err="1" smtClean="0"/>
              <a:t>gywir</a:t>
            </a:r>
            <a:r>
              <a:rPr lang="en-US" dirty="0" smtClean="0"/>
              <a:t> a </a:t>
            </a:r>
            <a:r>
              <a:rPr lang="en-US" dirty="0" err="1" smtClean="0"/>
              <a:t>chyda</a:t>
            </a:r>
            <a:r>
              <a:rPr lang="en-US" dirty="0" smtClean="0"/>
              <a:t> </a:t>
            </a:r>
            <a:r>
              <a:rPr lang="en-US" dirty="0" err="1" smtClean="0"/>
              <a:t>mynegiant</a:t>
            </a:r>
            <a:r>
              <a:rPr lang="en-US" dirty="0" smtClean="0"/>
              <a:t>.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Prif</a:t>
            </a:r>
            <a:r>
              <a:rPr lang="en-US" dirty="0" smtClean="0"/>
              <a:t> </a:t>
            </a:r>
            <a:r>
              <a:rPr lang="en-US" dirty="0" err="1" smtClean="0"/>
              <a:t>Ganfyddiadau</a:t>
            </a:r>
            <a:endParaRPr lang="en-US" dirty="0"/>
          </a:p>
        </p:txBody>
      </p:sp>
      <p:sp>
        <p:nvSpPr>
          <p:cNvPr id="3" name="Content Placeholder 2"/>
          <p:cNvSpPr>
            <a:spLocks noGrp="1"/>
          </p:cNvSpPr>
          <p:nvPr>
            <p:ph idx="1"/>
          </p:nvPr>
        </p:nvSpPr>
        <p:spPr/>
        <p:txBody>
          <a:bodyPr>
            <a:normAutofit/>
          </a:bodyPr>
          <a:lstStyle/>
          <a:p>
            <a:pPr>
              <a:buNone/>
            </a:pPr>
            <a:r>
              <a:rPr lang="en-US" dirty="0" smtClean="0"/>
              <a:t>…mewn </a:t>
            </a:r>
            <a:r>
              <a:rPr lang="en-US" dirty="0" err="1" smtClean="0"/>
              <a:t>lleiafrif</a:t>
            </a:r>
            <a:r>
              <a:rPr lang="en-US" dirty="0" smtClean="0"/>
              <a:t> </a:t>
            </a:r>
            <a:r>
              <a:rPr lang="en-US" dirty="0" err="1" smtClean="0"/>
              <a:t>o</a:t>
            </a:r>
            <a:r>
              <a:rPr lang="en-US" dirty="0" smtClean="0"/>
              <a:t> </a:t>
            </a:r>
            <a:r>
              <a:rPr lang="en-US" dirty="0" err="1" smtClean="0"/>
              <a:t>ysgolion</a:t>
            </a:r>
            <a:r>
              <a:rPr lang="en-US" dirty="0" smtClean="0"/>
              <a:t> </a:t>
            </a:r>
            <a:r>
              <a:rPr lang="en-US" dirty="0" err="1" smtClean="0"/>
              <a:t>nid</a:t>
            </a:r>
            <a:r>
              <a:rPr lang="en-US" dirty="0" smtClean="0"/>
              <a:t> </a:t>
            </a:r>
            <a:r>
              <a:rPr lang="en-US" dirty="0" err="1" smtClean="0"/>
              <a:t>yw’r</a:t>
            </a:r>
            <a:r>
              <a:rPr lang="en-US" dirty="0" smtClean="0"/>
              <a:t> staff </a:t>
            </a:r>
            <a:r>
              <a:rPr lang="en-US" dirty="0" err="1" smtClean="0"/>
              <a:t>yn</a:t>
            </a:r>
            <a:r>
              <a:rPr lang="en-US" dirty="0" smtClean="0"/>
              <a:t> </a:t>
            </a:r>
            <a:r>
              <a:rPr lang="en-US" dirty="0" err="1" smtClean="0"/>
              <a:t>neilltuo</a:t>
            </a:r>
            <a:r>
              <a:rPr lang="en-US" dirty="0" smtClean="0"/>
              <a:t> </a:t>
            </a:r>
            <a:r>
              <a:rPr lang="en-US" dirty="0" err="1" smtClean="0"/>
              <a:t>digon</a:t>
            </a:r>
            <a:r>
              <a:rPr lang="en-US" dirty="0" smtClean="0"/>
              <a:t> </a:t>
            </a:r>
            <a:r>
              <a:rPr lang="en-US" dirty="0" err="1" smtClean="0"/>
              <a:t>o</a:t>
            </a:r>
            <a:r>
              <a:rPr lang="en-US" dirty="0" smtClean="0"/>
              <a:t> amser </a:t>
            </a:r>
            <a:r>
              <a:rPr lang="en-US" dirty="0" err="1" smtClean="0"/>
              <a:t>i</a:t>
            </a:r>
            <a:r>
              <a:rPr lang="en-US" dirty="0" smtClean="0"/>
              <a:t> </a:t>
            </a:r>
            <a:r>
              <a:rPr lang="en-US" dirty="0" err="1" smtClean="0"/>
              <a:t>addysgu</a:t>
            </a:r>
            <a:r>
              <a:rPr lang="en-US" dirty="0" smtClean="0"/>
              <a:t> Cymraeg. </a:t>
            </a:r>
          </a:p>
          <a:p>
            <a:pPr>
              <a:buNone/>
            </a:pPr>
            <a:endParaRPr lang="en-US" dirty="0" smtClean="0"/>
          </a:p>
          <a:p>
            <a:pPr>
              <a:buNone/>
            </a:pPr>
            <a:r>
              <a:rPr lang="en-US" dirty="0" smtClean="0"/>
              <a:t>Mewn </a:t>
            </a:r>
            <a:r>
              <a:rPr lang="en-US" dirty="0" err="1" smtClean="0"/>
              <a:t>rhai</a:t>
            </a:r>
            <a:r>
              <a:rPr lang="en-US" dirty="0" smtClean="0"/>
              <a:t> o’r </a:t>
            </a:r>
            <a:r>
              <a:rPr lang="en-US" dirty="0" err="1" smtClean="0"/>
              <a:t>ysgolion</a:t>
            </a:r>
            <a:r>
              <a:rPr lang="en-US" dirty="0" smtClean="0"/>
              <a:t> a’r </a:t>
            </a:r>
            <a:r>
              <a:rPr lang="en-US" dirty="0" err="1" smtClean="0"/>
              <a:t>lleoliadau</a:t>
            </a:r>
            <a:r>
              <a:rPr lang="en-US" dirty="0" smtClean="0"/>
              <a:t> yr </a:t>
            </a:r>
            <a:r>
              <a:rPr lang="en-US" dirty="0" err="1" smtClean="0"/>
              <a:t>ymwelwyd</a:t>
            </a:r>
            <a:r>
              <a:rPr lang="en-US" dirty="0" smtClean="0"/>
              <a:t> </a:t>
            </a:r>
            <a:r>
              <a:rPr lang="en-US" dirty="0" err="1" smtClean="0"/>
              <a:t>â</a:t>
            </a:r>
            <a:r>
              <a:rPr lang="en-US" dirty="0" smtClean="0"/>
              <a:t> </a:t>
            </a:r>
            <a:r>
              <a:rPr lang="en-US" dirty="0" err="1" smtClean="0"/>
              <a:t>nhw</a:t>
            </a:r>
            <a:r>
              <a:rPr lang="en-US" dirty="0" smtClean="0"/>
              <a:t>, </a:t>
            </a:r>
            <a:r>
              <a:rPr lang="en-US" dirty="0" err="1" smtClean="0"/>
              <a:t>nid</a:t>
            </a:r>
            <a:r>
              <a:rPr lang="en-US" dirty="0" smtClean="0"/>
              <a:t> </a:t>
            </a:r>
            <a:r>
              <a:rPr lang="en-US" dirty="0" err="1" smtClean="0"/>
              <a:t>yw’r</a:t>
            </a:r>
            <a:r>
              <a:rPr lang="en-US" dirty="0" smtClean="0"/>
              <a:t> staff </a:t>
            </a:r>
            <a:r>
              <a:rPr lang="en-US" dirty="0" err="1" smtClean="0"/>
              <a:t>yn</a:t>
            </a:r>
            <a:r>
              <a:rPr lang="en-US" dirty="0" smtClean="0"/>
              <a:t> </a:t>
            </a:r>
            <a:r>
              <a:rPr lang="en-US" dirty="0" err="1" smtClean="0"/>
              <a:t>neilltuo</a:t>
            </a:r>
            <a:r>
              <a:rPr lang="en-US" dirty="0" smtClean="0"/>
              <a:t> </a:t>
            </a:r>
            <a:r>
              <a:rPr lang="en-US" dirty="0" err="1" smtClean="0"/>
              <a:t>digon</a:t>
            </a:r>
            <a:r>
              <a:rPr lang="en-US" dirty="0" smtClean="0"/>
              <a:t> </a:t>
            </a:r>
            <a:r>
              <a:rPr lang="en-US" dirty="0" err="1" smtClean="0"/>
              <a:t>o</a:t>
            </a:r>
            <a:r>
              <a:rPr lang="en-US" dirty="0" smtClean="0"/>
              <a:t> amser </a:t>
            </a:r>
            <a:r>
              <a:rPr lang="en-US" dirty="0" err="1" smtClean="0"/>
              <a:t>addysgu</a:t>
            </a:r>
            <a:r>
              <a:rPr lang="en-US" dirty="0" smtClean="0"/>
              <a:t> </a:t>
            </a:r>
            <a:r>
              <a:rPr lang="en-US" dirty="0" err="1" smtClean="0"/>
              <a:t>uniongyrchol</a:t>
            </a:r>
            <a:r>
              <a:rPr lang="en-US" dirty="0" smtClean="0"/>
              <a:t> </a:t>
            </a:r>
            <a:r>
              <a:rPr lang="en-US" dirty="0" err="1" smtClean="0"/>
              <a:t>i</a:t>
            </a:r>
            <a:r>
              <a:rPr lang="en-US" dirty="0" smtClean="0"/>
              <a:t> </a:t>
            </a:r>
            <a:r>
              <a:rPr lang="en-US" dirty="0" err="1" smtClean="0"/>
              <a:t>gyflwyno</a:t>
            </a:r>
            <a:r>
              <a:rPr lang="en-US" dirty="0" smtClean="0"/>
              <a:t> </a:t>
            </a:r>
            <a:r>
              <a:rPr lang="en-US" dirty="0" err="1" smtClean="0"/>
              <a:t>maes</a:t>
            </a:r>
            <a:r>
              <a:rPr lang="en-US" dirty="0" smtClean="0"/>
              <a:t> </a:t>
            </a:r>
            <a:r>
              <a:rPr lang="en-US" dirty="0" err="1" smtClean="0"/>
              <a:t>Datblygu’r</a:t>
            </a:r>
            <a:r>
              <a:rPr lang="en-US" dirty="0" smtClean="0"/>
              <a:t> Gymraeg </a:t>
            </a:r>
            <a:r>
              <a:rPr lang="en-US" dirty="0" err="1" smtClean="0"/>
              <a:t>yn</a:t>
            </a:r>
            <a:r>
              <a:rPr lang="en-US" dirty="0" smtClean="0"/>
              <a:t> </a:t>
            </a:r>
            <a:r>
              <a:rPr lang="en-US" dirty="0" err="1" smtClean="0"/>
              <a:t>effeithiol</a:t>
            </a:r>
            <a:r>
              <a:rPr lang="en-US" dirty="0" smtClean="0"/>
              <a:t>.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Prif</a:t>
            </a:r>
            <a:r>
              <a:rPr lang="en-US" dirty="0" smtClean="0"/>
              <a:t> </a:t>
            </a:r>
            <a:r>
              <a:rPr lang="en-US" dirty="0" err="1" smtClean="0"/>
              <a:t>Ganfyddiadau</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…pan </a:t>
            </a:r>
            <a:r>
              <a:rPr lang="en-US" dirty="0" err="1" smtClean="0"/>
              <a:t>fo’r</a:t>
            </a:r>
            <a:r>
              <a:rPr lang="en-US" dirty="0" smtClean="0"/>
              <a:t> </a:t>
            </a:r>
            <a:r>
              <a:rPr lang="en-US" dirty="0" err="1" smtClean="0"/>
              <a:t>ymarferwyr</a:t>
            </a:r>
            <a:r>
              <a:rPr lang="en-US" dirty="0" smtClean="0"/>
              <a:t> </a:t>
            </a:r>
            <a:r>
              <a:rPr lang="en-US" dirty="0" err="1" smtClean="0"/>
              <a:t>eu</a:t>
            </a:r>
            <a:r>
              <a:rPr lang="en-US" dirty="0" smtClean="0"/>
              <a:t> </a:t>
            </a:r>
            <a:r>
              <a:rPr lang="en-US" dirty="0" err="1" smtClean="0"/>
              <a:t>hunain</a:t>
            </a:r>
            <a:r>
              <a:rPr lang="en-US" dirty="0" smtClean="0"/>
              <a:t> </a:t>
            </a:r>
            <a:r>
              <a:rPr lang="en-US" dirty="0" err="1" smtClean="0"/>
              <a:t>yn</a:t>
            </a:r>
            <a:r>
              <a:rPr lang="en-US" dirty="0" smtClean="0"/>
              <a:t> </a:t>
            </a:r>
            <a:r>
              <a:rPr lang="en-US" dirty="0" err="1" smtClean="0"/>
              <a:t>rhugl</a:t>
            </a:r>
            <a:r>
              <a:rPr lang="en-US" dirty="0" smtClean="0"/>
              <a:t> </a:t>
            </a:r>
            <a:r>
              <a:rPr lang="en-US" dirty="0" err="1" smtClean="0"/>
              <a:t>yn</a:t>
            </a:r>
            <a:r>
              <a:rPr lang="en-US" dirty="0" smtClean="0"/>
              <a:t> </a:t>
            </a:r>
            <a:r>
              <a:rPr lang="en-US" dirty="0" err="1" smtClean="0"/>
              <a:t>y</a:t>
            </a:r>
            <a:r>
              <a:rPr lang="en-US" dirty="0" smtClean="0"/>
              <a:t> Gymraeg, </a:t>
            </a:r>
            <a:r>
              <a:rPr lang="en-US" dirty="0" err="1" smtClean="0"/>
              <a:t>mae’r</a:t>
            </a:r>
            <a:r>
              <a:rPr lang="en-US" dirty="0" smtClean="0"/>
              <a:t> plant </a:t>
            </a:r>
            <a:r>
              <a:rPr lang="en-US" dirty="0" err="1" smtClean="0"/>
              <a:t>yn</a:t>
            </a:r>
            <a:r>
              <a:rPr lang="en-US" dirty="0" smtClean="0"/>
              <a:t> </a:t>
            </a:r>
            <a:r>
              <a:rPr lang="en-US" dirty="0" err="1" smtClean="0"/>
              <a:t>gwneud</a:t>
            </a:r>
            <a:r>
              <a:rPr lang="en-US" dirty="0" smtClean="0"/>
              <a:t> </a:t>
            </a:r>
            <a:r>
              <a:rPr lang="en-US" dirty="0" err="1" smtClean="0"/>
              <a:t>cynnydd</a:t>
            </a:r>
            <a:r>
              <a:rPr lang="en-US" dirty="0" smtClean="0"/>
              <a:t> </a:t>
            </a:r>
            <a:r>
              <a:rPr lang="en-US" dirty="0" err="1" smtClean="0"/>
              <a:t>gwell</a:t>
            </a:r>
            <a:r>
              <a:rPr lang="en-US" dirty="0" smtClean="0"/>
              <a:t> wrth </a:t>
            </a:r>
            <a:r>
              <a:rPr lang="en-US" dirty="0" err="1" smtClean="0"/>
              <a:t>ddysgu</a:t>
            </a:r>
            <a:r>
              <a:rPr lang="en-US" dirty="0" smtClean="0"/>
              <a:t> Cymraeg. </a:t>
            </a:r>
          </a:p>
          <a:p>
            <a:pPr>
              <a:buNone/>
            </a:pPr>
            <a:endParaRPr lang="en-US" dirty="0" smtClean="0"/>
          </a:p>
          <a:p>
            <a:pPr>
              <a:buNone/>
            </a:pPr>
            <a:r>
              <a:rPr lang="en-US" dirty="0" smtClean="0"/>
              <a:t>Mewn </a:t>
            </a:r>
            <a:r>
              <a:rPr lang="en-US" dirty="0" err="1" smtClean="0"/>
              <a:t>rhai</a:t>
            </a:r>
            <a:r>
              <a:rPr lang="en-US" dirty="0" smtClean="0"/>
              <a:t> </a:t>
            </a:r>
            <a:r>
              <a:rPr lang="en-US" dirty="0" err="1" smtClean="0"/>
              <a:t>achosion</a:t>
            </a:r>
            <a:r>
              <a:rPr lang="en-US" dirty="0" smtClean="0"/>
              <a:t>, </a:t>
            </a:r>
            <a:r>
              <a:rPr lang="en-US" dirty="0" err="1" smtClean="0"/>
              <a:t>ni</a:t>
            </a:r>
            <a:r>
              <a:rPr lang="en-US" dirty="0" smtClean="0"/>
              <a:t> all yr </a:t>
            </a:r>
            <a:r>
              <a:rPr lang="en-US" dirty="0" err="1" smtClean="0"/>
              <a:t>ymarferwyr</a:t>
            </a:r>
            <a:r>
              <a:rPr lang="en-US" dirty="0" smtClean="0"/>
              <a:t> </a:t>
            </a:r>
            <a:r>
              <a:rPr lang="en-US" dirty="0" err="1" smtClean="0"/>
              <a:t>barhau</a:t>
            </a:r>
            <a:r>
              <a:rPr lang="en-US" dirty="0" smtClean="0"/>
              <a:t> </a:t>
            </a:r>
            <a:r>
              <a:rPr lang="en-US" dirty="0" err="1" smtClean="0"/>
              <a:t>i</a:t>
            </a:r>
            <a:r>
              <a:rPr lang="en-US" dirty="0" smtClean="0"/>
              <a:t> </a:t>
            </a:r>
            <a:r>
              <a:rPr lang="en-US" dirty="0" err="1" smtClean="0"/>
              <a:t>ddefnyddio’r</a:t>
            </a:r>
            <a:r>
              <a:rPr lang="en-US" dirty="0" smtClean="0"/>
              <a:t> Gymraeg </a:t>
            </a:r>
            <a:r>
              <a:rPr lang="en-US" dirty="0" err="1" smtClean="0"/>
              <a:t>yn</a:t>
            </a:r>
            <a:r>
              <a:rPr lang="en-US" dirty="0" smtClean="0"/>
              <a:t> </a:t>
            </a:r>
            <a:r>
              <a:rPr lang="en-US" dirty="0" err="1" smtClean="0"/>
              <a:t>ddigon</a:t>
            </a:r>
            <a:r>
              <a:rPr lang="en-US" dirty="0" smtClean="0"/>
              <a:t> </a:t>
            </a:r>
            <a:r>
              <a:rPr lang="en-US" dirty="0" err="1" smtClean="0"/>
              <a:t>hir</a:t>
            </a:r>
            <a:r>
              <a:rPr lang="en-US" dirty="0" smtClean="0"/>
              <a:t>, ac </a:t>
            </a:r>
            <a:r>
              <a:rPr lang="en-US" dirty="0" err="1" smtClean="0"/>
              <a:t>ychydig</a:t>
            </a:r>
            <a:r>
              <a:rPr lang="en-US" dirty="0" smtClean="0"/>
              <a:t> iawn </a:t>
            </a:r>
            <a:r>
              <a:rPr lang="en-US" dirty="0" err="1" smtClean="0"/>
              <a:t>o</a:t>
            </a:r>
            <a:r>
              <a:rPr lang="en-US" dirty="0" smtClean="0"/>
              <a:t> Gymraeg </a:t>
            </a:r>
            <a:r>
              <a:rPr lang="en-US" dirty="0" err="1" smtClean="0"/>
              <a:t>achlysurol</a:t>
            </a:r>
            <a:r>
              <a:rPr lang="en-US" dirty="0" smtClean="0"/>
              <a:t> </a:t>
            </a:r>
            <a:r>
              <a:rPr lang="en-US" dirty="0" err="1" smtClean="0"/>
              <a:t>maen</a:t>
            </a:r>
            <a:r>
              <a:rPr lang="en-US" dirty="0" smtClean="0"/>
              <a:t> </a:t>
            </a:r>
            <a:r>
              <a:rPr lang="en-US" dirty="0" err="1" smtClean="0"/>
              <a:t>nhw’n</a:t>
            </a:r>
            <a:r>
              <a:rPr lang="en-US" dirty="0" smtClean="0"/>
              <a:t> </a:t>
            </a:r>
            <a:r>
              <a:rPr lang="en-US" dirty="0" err="1" smtClean="0"/>
              <a:t>ei</a:t>
            </a:r>
            <a:r>
              <a:rPr lang="en-US" dirty="0" smtClean="0"/>
              <a:t> </a:t>
            </a:r>
            <a:r>
              <a:rPr lang="en-US" dirty="0" err="1" smtClean="0"/>
              <a:t>ddefnyddio</a:t>
            </a:r>
            <a:r>
              <a:rPr lang="en-US" dirty="0" smtClean="0"/>
              <a:t> </a:t>
            </a:r>
            <a:r>
              <a:rPr lang="en-US" dirty="0" err="1" smtClean="0"/>
              <a:t>gyda’r</a:t>
            </a:r>
            <a:r>
              <a:rPr lang="en-US" dirty="0" smtClean="0"/>
              <a:t> plant. </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5141"/>
            <a:ext cx="8229600" cy="1657314"/>
          </a:xfrm>
        </p:spPr>
        <p:txBody>
          <a:bodyPr>
            <a:normAutofit/>
          </a:bodyPr>
          <a:lstStyle/>
          <a:p>
            <a:r>
              <a:rPr lang="en-US" dirty="0" err="1" smtClean="0"/>
              <a:t>Argymhellion</a:t>
            </a:r>
            <a:r>
              <a:rPr lang="en-US" dirty="0" smtClean="0"/>
              <a:t> </a:t>
            </a:r>
            <a:br>
              <a:rPr lang="en-US" dirty="0" smtClean="0"/>
            </a:br>
            <a:endParaRPr lang="en-US" dirty="0"/>
          </a:p>
        </p:txBody>
      </p:sp>
      <p:sp>
        <p:nvSpPr>
          <p:cNvPr id="3" name="Content Placeholder 2"/>
          <p:cNvSpPr>
            <a:spLocks noGrp="1"/>
          </p:cNvSpPr>
          <p:nvPr>
            <p:ph idx="1"/>
          </p:nvPr>
        </p:nvSpPr>
        <p:spPr>
          <a:xfrm>
            <a:off x="739775" y="2002455"/>
            <a:ext cx="7662864" cy="4525873"/>
          </a:xfrm>
        </p:spPr>
        <p:txBody>
          <a:bodyPr>
            <a:normAutofit fontScale="92500"/>
          </a:bodyPr>
          <a:lstStyle/>
          <a:p>
            <a:pPr>
              <a:buNone/>
            </a:pPr>
            <a:r>
              <a:rPr lang="en-US" b="1" dirty="0" err="1" smtClean="0"/>
              <a:t>Dylai</a:t>
            </a:r>
            <a:r>
              <a:rPr lang="en-US" b="1" dirty="0" smtClean="0"/>
              <a:t> </a:t>
            </a:r>
            <a:r>
              <a:rPr lang="en-US" b="1" dirty="0" err="1" smtClean="0"/>
              <a:t>ysgolion</a:t>
            </a:r>
            <a:r>
              <a:rPr lang="en-US" b="1" dirty="0" smtClean="0"/>
              <a:t> a </a:t>
            </a:r>
            <a:r>
              <a:rPr lang="en-US" b="1" dirty="0" err="1" smtClean="0"/>
              <a:t>lleoliadau</a:t>
            </a:r>
            <a:r>
              <a:rPr lang="en-US" b="1" dirty="0" smtClean="0"/>
              <a:t>: </a:t>
            </a:r>
            <a:endParaRPr lang="en-US" dirty="0" smtClean="0"/>
          </a:p>
          <a:p>
            <a:r>
              <a:rPr lang="en-US" dirty="0" err="1" smtClean="0"/>
              <a:t>sicrhau</a:t>
            </a:r>
            <a:r>
              <a:rPr lang="en-US" dirty="0" smtClean="0"/>
              <a:t> </a:t>
            </a:r>
            <a:r>
              <a:rPr lang="en-US" dirty="0" err="1" smtClean="0"/>
              <a:t>bod</a:t>
            </a:r>
            <a:r>
              <a:rPr lang="en-US" dirty="0" smtClean="0"/>
              <a:t> </a:t>
            </a:r>
            <a:r>
              <a:rPr lang="en-US" dirty="0" err="1" smtClean="0"/>
              <a:t>digon</a:t>
            </a:r>
            <a:r>
              <a:rPr lang="en-US" dirty="0" smtClean="0"/>
              <a:t> </a:t>
            </a:r>
            <a:r>
              <a:rPr lang="en-US" dirty="0" err="1" smtClean="0"/>
              <a:t>o</a:t>
            </a:r>
            <a:r>
              <a:rPr lang="en-US" dirty="0" smtClean="0"/>
              <a:t> amser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neilltuo</a:t>
            </a:r>
            <a:r>
              <a:rPr lang="en-US" dirty="0" smtClean="0"/>
              <a:t> </a:t>
            </a:r>
            <a:r>
              <a:rPr lang="en-US" dirty="0" err="1" smtClean="0"/>
              <a:t>i</a:t>
            </a:r>
            <a:r>
              <a:rPr lang="en-US" dirty="0" smtClean="0"/>
              <a:t> </a:t>
            </a:r>
            <a:r>
              <a:rPr lang="en-US" dirty="0" err="1" smtClean="0"/>
              <a:t>addysgu’r</a:t>
            </a:r>
            <a:r>
              <a:rPr lang="en-US" dirty="0" smtClean="0"/>
              <a:t> Gymraeg </a:t>
            </a:r>
            <a:r>
              <a:rPr lang="en-US" dirty="0" err="1" smtClean="0"/>
              <a:t>yn</a:t>
            </a:r>
            <a:r>
              <a:rPr lang="en-US" dirty="0" smtClean="0"/>
              <a:t> </a:t>
            </a:r>
            <a:r>
              <a:rPr lang="en-US" dirty="0" err="1" smtClean="0"/>
              <a:t>uniongyrchol</a:t>
            </a:r>
            <a:r>
              <a:rPr lang="en-US" dirty="0" smtClean="0"/>
              <a:t>; </a:t>
            </a:r>
          </a:p>
          <a:p>
            <a:r>
              <a:rPr lang="en-US" dirty="0" err="1" smtClean="0"/>
              <a:t>cynllunio</a:t>
            </a:r>
            <a:r>
              <a:rPr lang="en-US" dirty="0" smtClean="0"/>
              <a:t> </a:t>
            </a:r>
            <a:r>
              <a:rPr lang="en-US" dirty="0" err="1" smtClean="0"/>
              <a:t>cyfleoedd</a:t>
            </a:r>
            <a:r>
              <a:rPr lang="en-US" dirty="0" smtClean="0"/>
              <a:t> </a:t>
            </a:r>
            <a:r>
              <a:rPr lang="en-US" dirty="0" err="1" smtClean="0"/>
              <a:t>da</a:t>
            </a:r>
            <a:r>
              <a:rPr lang="en-US" dirty="0" smtClean="0"/>
              <a:t> </a:t>
            </a:r>
            <a:r>
              <a:rPr lang="en-US" dirty="0" err="1" smtClean="0"/>
              <a:t>i</a:t>
            </a:r>
            <a:r>
              <a:rPr lang="en-US" dirty="0" smtClean="0"/>
              <a:t> </a:t>
            </a:r>
            <a:r>
              <a:rPr lang="en-US" dirty="0" err="1" smtClean="0"/>
              <a:t>ddisgyblion</a:t>
            </a:r>
            <a:r>
              <a:rPr lang="en-US" dirty="0" smtClean="0"/>
              <a:t> </a:t>
            </a:r>
            <a:r>
              <a:rPr lang="en-US" dirty="0" err="1" smtClean="0"/>
              <a:t>ddefnyddio’r</a:t>
            </a:r>
            <a:r>
              <a:rPr lang="en-US" dirty="0" smtClean="0"/>
              <a:t> Gymraeg mewn </a:t>
            </a:r>
            <a:r>
              <a:rPr lang="en-US" dirty="0" err="1" smtClean="0"/>
              <a:t>meysydd</a:t>
            </a:r>
            <a:r>
              <a:rPr lang="en-US" dirty="0" smtClean="0"/>
              <a:t> dysgu </a:t>
            </a:r>
            <a:r>
              <a:rPr lang="en-US" dirty="0" err="1" smtClean="0"/>
              <a:t>eraill</a:t>
            </a:r>
            <a:r>
              <a:rPr lang="en-US" dirty="0" smtClean="0"/>
              <a:t> ac mewn </a:t>
            </a:r>
            <a:r>
              <a:rPr lang="en-US" dirty="0" err="1" smtClean="0"/>
              <a:t>gweithgareddau</a:t>
            </a:r>
            <a:r>
              <a:rPr lang="en-US" dirty="0" smtClean="0"/>
              <a:t> </a:t>
            </a:r>
            <a:r>
              <a:rPr lang="en-US" dirty="0" err="1" smtClean="0"/>
              <a:t>awyr</a:t>
            </a:r>
            <a:r>
              <a:rPr lang="en-US" dirty="0" smtClean="0"/>
              <a:t> </a:t>
            </a:r>
            <a:r>
              <a:rPr lang="en-US" dirty="0" err="1" smtClean="0"/>
              <a:t>agored</a:t>
            </a:r>
            <a:r>
              <a:rPr lang="en-US" dirty="0" smtClean="0"/>
              <a:t>; </a:t>
            </a:r>
          </a:p>
          <a:p>
            <a:r>
              <a:rPr lang="en-US" dirty="0" err="1" smtClean="0"/>
              <a:t>cynyddu</a:t>
            </a:r>
            <a:r>
              <a:rPr lang="en-US" dirty="0" smtClean="0"/>
              <a:t> </a:t>
            </a:r>
            <a:r>
              <a:rPr lang="en-US" dirty="0" err="1" smtClean="0"/>
              <a:t>lefel</a:t>
            </a:r>
            <a:r>
              <a:rPr lang="en-US" dirty="0" smtClean="0"/>
              <a:t> </a:t>
            </a:r>
            <a:r>
              <a:rPr lang="en-US" dirty="0" err="1" smtClean="0"/>
              <a:t>y</a:t>
            </a:r>
            <a:r>
              <a:rPr lang="en-US" dirty="0" smtClean="0"/>
              <a:t> </a:t>
            </a:r>
            <a:r>
              <a:rPr lang="en-US" dirty="0" err="1" smtClean="0"/>
              <a:t>medrau</a:t>
            </a:r>
            <a:r>
              <a:rPr lang="en-US" dirty="0" smtClean="0"/>
              <a:t> sydd </a:t>
            </a:r>
            <a:r>
              <a:rPr lang="en-US" dirty="0" err="1" smtClean="0"/>
              <a:t>eu</a:t>
            </a:r>
            <a:r>
              <a:rPr lang="en-US" dirty="0" smtClean="0"/>
              <a:t> </a:t>
            </a:r>
            <a:r>
              <a:rPr lang="en-US" dirty="0" err="1" smtClean="0"/>
              <a:t>hangen</a:t>
            </a:r>
            <a:r>
              <a:rPr lang="en-US" dirty="0" smtClean="0"/>
              <a:t> </a:t>
            </a:r>
            <a:r>
              <a:rPr lang="en-US" dirty="0" err="1" smtClean="0"/>
              <a:t>i</a:t>
            </a:r>
            <a:r>
              <a:rPr lang="en-US" dirty="0" smtClean="0"/>
              <a:t> </a:t>
            </a:r>
            <a:r>
              <a:rPr lang="en-US" dirty="0" err="1" smtClean="0"/>
              <a:t>ddatblygu</a:t>
            </a:r>
            <a:r>
              <a:rPr lang="en-US" dirty="0" smtClean="0"/>
              <a:t> Cymraeg </a:t>
            </a:r>
            <a:r>
              <a:rPr lang="en-US" dirty="0" err="1" smtClean="0"/>
              <a:t>ysgrifenedig</a:t>
            </a:r>
            <a:r>
              <a:rPr lang="en-US" dirty="0" smtClean="0"/>
              <a:t> </a:t>
            </a:r>
            <a:r>
              <a:rPr lang="en-US" dirty="0" err="1" smtClean="0"/>
              <a:t>disgyblion</a:t>
            </a:r>
            <a:r>
              <a:rPr lang="en-US" dirty="0" smtClean="0"/>
              <a:t>; </a:t>
            </a:r>
          </a:p>
          <a:p>
            <a:r>
              <a:rPr lang="en-US" dirty="0" err="1" smtClean="0"/>
              <a:t>monitro</a:t>
            </a:r>
            <a:r>
              <a:rPr lang="en-US" dirty="0" smtClean="0"/>
              <a:t> </a:t>
            </a:r>
            <a:r>
              <a:rPr lang="en-US" dirty="0" err="1" smtClean="0"/>
              <a:t>darpariaeth</a:t>
            </a:r>
            <a:r>
              <a:rPr lang="en-US" dirty="0" smtClean="0"/>
              <a:t> a </a:t>
            </a:r>
            <a:r>
              <a:rPr lang="en-US" dirty="0" err="1" smtClean="0"/>
              <a:t>chynnydd</a:t>
            </a:r>
            <a:r>
              <a:rPr lang="en-US" dirty="0" smtClean="0"/>
              <a:t> </a:t>
            </a:r>
            <a:r>
              <a:rPr lang="en-US" dirty="0" err="1" smtClean="0"/>
              <a:t>o</a:t>
            </a:r>
            <a:r>
              <a:rPr lang="en-US" dirty="0" smtClean="0"/>
              <a:t> ran </a:t>
            </a:r>
            <a:r>
              <a:rPr lang="en-US" dirty="0" err="1" smtClean="0"/>
              <a:t>Datblygu’r</a:t>
            </a:r>
            <a:r>
              <a:rPr lang="en-US" dirty="0" smtClean="0"/>
              <a:t> Gymraeg;  </a:t>
            </a:r>
          </a:p>
          <a:p>
            <a:r>
              <a:rPr lang="en-US" dirty="0" err="1" smtClean="0"/>
              <a:t>darparu</a:t>
            </a:r>
            <a:r>
              <a:rPr lang="en-US" dirty="0" smtClean="0"/>
              <a:t> </a:t>
            </a:r>
            <a:r>
              <a:rPr lang="en-US" dirty="0" err="1" smtClean="0"/>
              <a:t>cyfleoedd</a:t>
            </a:r>
            <a:r>
              <a:rPr lang="en-US" dirty="0" smtClean="0"/>
              <a:t> </a:t>
            </a:r>
            <a:r>
              <a:rPr lang="en-US" dirty="0" err="1" smtClean="0"/>
              <a:t>i</a:t>
            </a:r>
            <a:r>
              <a:rPr lang="en-US" dirty="0" smtClean="0"/>
              <a:t> </a:t>
            </a:r>
            <a:r>
              <a:rPr lang="en-US" dirty="0" err="1" smtClean="0"/>
              <a:t>ymarferwyr</a:t>
            </a:r>
            <a:r>
              <a:rPr lang="en-US" dirty="0" smtClean="0"/>
              <a:t> </a:t>
            </a:r>
            <a:r>
              <a:rPr lang="en-US" dirty="0" err="1" smtClean="0"/>
              <a:t>wella</a:t>
            </a:r>
            <a:r>
              <a:rPr lang="en-US" dirty="0" smtClean="0"/>
              <a:t> </a:t>
            </a:r>
            <a:r>
              <a:rPr lang="en-US" dirty="0" err="1" smtClean="0"/>
              <a:t>eu</a:t>
            </a:r>
            <a:r>
              <a:rPr lang="en-US" dirty="0" smtClean="0"/>
              <a:t> </a:t>
            </a:r>
            <a:r>
              <a:rPr lang="en-US" dirty="0" err="1" smtClean="0"/>
              <a:t>medrau</a:t>
            </a:r>
            <a:r>
              <a:rPr lang="en-US" dirty="0" smtClean="0"/>
              <a:t> Cymraeg </a:t>
            </a:r>
            <a:r>
              <a:rPr lang="en-US" dirty="0" err="1" smtClean="0"/>
              <a:t>a’u</a:t>
            </a:r>
            <a:r>
              <a:rPr lang="en-US" dirty="0" smtClean="0"/>
              <a:t> </a:t>
            </a:r>
            <a:r>
              <a:rPr lang="en-US" dirty="0" err="1" smtClean="0"/>
              <a:t>medrau</a:t>
            </a:r>
            <a:r>
              <a:rPr lang="en-US" dirty="0" smtClean="0"/>
              <a:t> </a:t>
            </a:r>
            <a:r>
              <a:rPr lang="en-US" dirty="0" err="1" smtClean="0"/>
              <a:t>addysgu</a:t>
            </a:r>
            <a:r>
              <a:rPr lang="en-US" dirty="0" smtClean="0"/>
              <a:t> iaith.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Argymhellion</a:t>
            </a:r>
            <a:endParaRPr lang="en-US" dirty="0"/>
          </a:p>
        </p:txBody>
      </p:sp>
      <p:sp>
        <p:nvSpPr>
          <p:cNvPr id="3" name="Content Placeholder 2"/>
          <p:cNvSpPr>
            <a:spLocks noGrp="1"/>
          </p:cNvSpPr>
          <p:nvPr>
            <p:ph idx="1"/>
          </p:nvPr>
        </p:nvSpPr>
        <p:spPr>
          <a:xfrm>
            <a:off x="739775" y="2442018"/>
            <a:ext cx="7662864" cy="3939789"/>
          </a:xfrm>
        </p:spPr>
        <p:txBody>
          <a:bodyPr>
            <a:normAutofit/>
          </a:bodyPr>
          <a:lstStyle/>
          <a:p>
            <a:pPr>
              <a:buNone/>
            </a:pPr>
            <a:r>
              <a:rPr lang="en-US" b="1" dirty="0" err="1" smtClean="0"/>
              <a:t>Dylai</a:t>
            </a:r>
            <a:r>
              <a:rPr lang="en-US" b="1" dirty="0" smtClean="0"/>
              <a:t> </a:t>
            </a:r>
            <a:r>
              <a:rPr lang="en-US" b="1" dirty="0" err="1" smtClean="0"/>
              <a:t>awdurdodau</a:t>
            </a:r>
            <a:r>
              <a:rPr lang="en-US" b="1" dirty="0" smtClean="0"/>
              <a:t> </a:t>
            </a:r>
            <a:r>
              <a:rPr lang="en-US" b="1" dirty="0" err="1" smtClean="0"/>
              <a:t>lleol</a:t>
            </a:r>
            <a:r>
              <a:rPr lang="en-US" b="1" dirty="0" smtClean="0"/>
              <a:t>: </a:t>
            </a:r>
            <a:endParaRPr lang="en-US" dirty="0" smtClean="0"/>
          </a:p>
          <a:p>
            <a:r>
              <a:rPr lang="en-US" dirty="0" err="1" smtClean="0"/>
              <a:t>ddarparu</a:t>
            </a:r>
            <a:r>
              <a:rPr lang="en-US" dirty="0" smtClean="0"/>
              <a:t> </a:t>
            </a:r>
            <a:r>
              <a:rPr lang="en-US" dirty="0" err="1" smtClean="0"/>
              <a:t>cymorth</a:t>
            </a:r>
            <a:r>
              <a:rPr lang="en-US" dirty="0" smtClean="0"/>
              <a:t> a </a:t>
            </a:r>
            <a:r>
              <a:rPr lang="en-US" dirty="0" err="1" smtClean="0"/>
              <a:t>hyfforddiant</a:t>
            </a:r>
            <a:r>
              <a:rPr lang="en-US" dirty="0" smtClean="0"/>
              <a:t> mewn </a:t>
            </a:r>
            <a:r>
              <a:rPr lang="en-US" dirty="0" err="1" smtClean="0"/>
              <a:t>Datblygu’r</a:t>
            </a:r>
            <a:r>
              <a:rPr lang="en-US" dirty="0" smtClean="0"/>
              <a:t> Gymraeg </a:t>
            </a:r>
            <a:r>
              <a:rPr lang="en-US" dirty="0" err="1" smtClean="0"/>
              <a:t>i</a:t>
            </a:r>
            <a:r>
              <a:rPr lang="en-US" dirty="0" smtClean="0"/>
              <a:t> </a:t>
            </a:r>
            <a:r>
              <a:rPr lang="en-US" dirty="0" err="1" smtClean="0"/>
              <a:t>benaethiaid</a:t>
            </a:r>
            <a:r>
              <a:rPr lang="en-US" dirty="0" smtClean="0"/>
              <a:t>, </a:t>
            </a:r>
            <a:r>
              <a:rPr lang="en-US" dirty="0" err="1" smtClean="0"/>
              <a:t>arweinwyr</a:t>
            </a:r>
            <a:r>
              <a:rPr lang="en-US" dirty="0" smtClean="0"/>
              <a:t> ac </a:t>
            </a:r>
            <a:r>
              <a:rPr lang="en-US" dirty="0" err="1" smtClean="0"/>
              <a:t>ymarferwyr</a:t>
            </a:r>
            <a:r>
              <a:rPr lang="en-US" dirty="0" smtClean="0"/>
              <a:t> </a:t>
            </a:r>
            <a:r>
              <a:rPr lang="en-US" dirty="0" err="1" smtClean="0"/>
              <a:t>arweiniol</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p>
          <a:p>
            <a:r>
              <a:rPr lang="en-US" dirty="0" err="1" smtClean="0"/>
              <a:t>sicrhau</a:t>
            </a:r>
            <a:r>
              <a:rPr lang="en-US" dirty="0" smtClean="0"/>
              <a:t> </a:t>
            </a:r>
            <a:r>
              <a:rPr lang="en-US" dirty="0" err="1" smtClean="0"/>
              <a:t>bod</a:t>
            </a:r>
            <a:r>
              <a:rPr lang="en-US" dirty="0" smtClean="0"/>
              <a:t> </a:t>
            </a:r>
            <a:r>
              <a:rPr lang="en-US" dirty="0" err="1" smtClean="0"/>
              <a:t>mwy</a:t>
            </a:r>
            <a:r>
              <a:rPr lang="en-US" dirty="0" smtClean="0"/>
              <a:t> </a:t>
            </a:r>
            <a:r>
              <a:rPr lang="en-US" dirty="0" err="1" smtClean="0"/>
              <a:t>o</a:t>
            </a:r>
            <a:r>
              <a:rPr lang="en-US" dirty="0" smtClean="0"/>
              <a:t> </a:t>
            </a:r>
            <a:r>
              <a:rPr lang="en-US" dirty="0" err="1" smtClean="0"/>
              <a:t>gymorth</a:t>
            </a:r>
            <a:r>
              <a:rPr lang="en-US" dirty="0" smtClean="0"/>
              <a:t> a </a:t>
            </a:r>
            <a:r>
              <a:rPr lang="en-US" dirty="0" err="1" smtClean="0"/>
              <a:t>hyfforddiant</a:t>
            </a:r>
            <a:r>
              <a:rPr lang="en-US" dirty="0" smtClean="0"/>
              <a:t> </a:t>
            </a:r>
            <a:r>
              <a:rPr lang="en-US" dirty="0" err="1" smtClean="0"/>
              <a:t>yn</a:t>
            </a:r>
            <a:r>
              <a:rPr lang="en-US" dirty="0" smtClean="0"/>
              <a:t> </a:t>
            </a:r>
            <a:r>
              <a:rPr lang="en-US" dirty="0" err="1" smtClean="0"/>
              <a:t>y</a:t>
            </a:r>
            <a:r>
              <a:rPr lang="en-US" dirty="0" smtClean="0"/>
              <a:t> Gymraeg </a:t>
            </a:r>
            <a:r>
              <a:rPr lang="en-US" dirty="0" err="1" smtClean="0"/>
              <a:t>ar</a:t>
            </a:r>
            <a:r>
              <a:rPr lang="en-US" dirty="0" smtClean="0"/>
              <a:t> </a:t>
            </a:r>
            <a:r>
              <a:rPr lang="en-US" dirty="0" err="1" smtClean="0"/>
              <a:t>gael</a:t>
            </a:r>
            <a:r>
              <a:rPr lang="en-US" dirty="0" smtClean="0"/>
              <a:t> </a:t>
            </a:r>
            <a:r>
              <a:rPr lang="en-US" dirty="0" err="1" smtClean="0"/>
              <a:t>i</a:t>
            </a:r>
            <a:r>
              <a:rPr lang="en-US" dirty="0" smtClean="0"/>
              <a:t> </a:t>
            </a:r>
            <a:r>
              <a:rPr lang="en-US" dirty="0" err="1" smtClean="0"/>
              <a:t>ymarferwyr</a:t>
            </a:r>
            <a:r>
              <a:rPr lang="en-US" dirty="0" smtClean="0"/>
              <a:t>…;  </a:t>
            </a:r>
          </a:p>
          <a:p>
            <a:r>
              <a:rPr lang="en-US" b="1" dirty="0" smtClean="0"/>
              <a:t> </a:t>
            </a:r>
            <a:r>
              <a:rPr lang="en-US" dirty="0" err="1" smtClean="0"/>
              <a:t>rhannu</a:t>
            </a:r>
            <a:r>
              <a:rPr lang="en-US" dirty="0" smtClean="0"/>
              <a:t> </a:t>
            </a:r>
            <a:r>
              <a:rPr lang="en-US" dirty="0" err="1" smtClean="0"/>
              <a:t>arfer</a:t>
            </a:r>
            <a:r>
              <a:rPr lang="en-US" dirty="0" smtClean="0"/>
              <a:t> </a:t>
            </a:r>
            <a:r>
              <a:rPr lang="en-US" dirty="0" err="1" smtClean="0"/>
              <a:t>dda</a:t>
            </a:r>
            <a:r>
              <a:rPr lang="en-US" dirty="0" smtClean="0"/>
              <a:t> </a:t>
            </a:r>
            <a:r>
              <a:rPr lang="en-US" dirty="0" err="1" smtClean="0"/>
              <a:t>o</a:t>
            </a:r>
            <a:r>
              <a:rPr lang="en-US" dirty="0" smtClean="0"/>
              <a:t> ran </a:t>
            </a:r>
            <a:r>
              <a:rPr lang="en-US" dirty="0" err="1" smtClean="0"/>
              <a:t>Datblygu’r</a:t>
            </a:r>
            <a:r>
              <a:rPr lang="en-US" dirty="0" smtClean="0"/>
              <a:t> Gymraeg. </a:t>
            </a:r>
          </a:p>
          <a:p>
            <a:endParaRPr lang="en-US" dirty="0" smtClean="0"/>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Argymhellion</a:t>
            </a:r>
            <a:endParaRPr lang="en-US" dirty="0"/>
          </a:p>
        </p:txBody>
      </p:sp>
      <p:sp>
        <p:nvSpPr>
          <p:cNvPr id="3" name="Content Placeholder 2"/>
          <p:cNvSpPr>
            <a:spLocks noGrp="1"/>
          </p:cNvSpPr>
          <p:nvPr>
            <p:ph idx="1"/>
          </p:nvPr>
        </p:nvSpPr>
        <p:spPr>
          <a:xfrm>
            <a:off x="739775" y="2311778"/>
            <a:ext cx="7662864" cy="3725486"/>
          </a:xfrm>
        </p:spPr>
        <p:txBody>
          <a:bodyPr>
            <a:normAutofit/>
          </a:bodyPr>
          <a:lstStyle/>
          <a:p>
            <a:pPr>
              <a:buNone/>
            </a:pPr>
            <a:r>
              <a:rPr lang="en-US" b="1" dirty="0" err="1" smtClean="0"/>
              <a:t>Dylai</a:t>
            </a:r>
            <a:r>
              <a:rPr lang="en-US" b="1" dirty="0" smtClean="0"/>
              <a:t> </a:t>
            </a:r>
            <a:r>
              <a:rPr lang="en-US" b="1" dirty="0" err="1" smtClean="0"/>
              <a:t>Llywodraeth</a:t>
            </a:r>
            <a:r>
              <a:rPr lang="en-US" b="1" dirty="0" smtClean="0"/>
              <a:t> Cymru: </a:t>
            </a:r>
            <a:endParaRPr lang="en-US" dirty="0" smtClean="0"/>
          </a:p>
          <a:p>
            <a:r>
              <a:rPr lang="en-US" dirty="0" err="1" smtClean="0"/>
              <a:t>adolygu</a:t>
            </a:r>
            <a:r>
              <a:rPr lang="en-US" dirty="0" smtClean="0"/>
              <a:t> pa un a </a:t>
            </a:r>
            <a:r>
              <a:rPr lang="en-US" dirty="0" err="1" smtClean="0"/>
              <a:t>ddylai</a:t>
            </a:r>
            <a:r>
              <a:rPr lang="en-US" dirty="0" smtClean="0"/>
              <a:t> </a:t>
            </a:r>
            <a:r>
              <a:rPr lang="en-US" dirty="0" err="1" smtClean="0"/>
              <a:t>Dangosydd</a:t>
            </a:r>
            <a:r>
              <a:rPr lang="en-US" dirty="0" smtClean="0"/>
              <a:t> </a:t>
            </a:r>
            <a:r>
              <a:rPr lang="en-US" dirty="0" err="1" smtClean="0"/>
              <a:t>Deilliannau’r</a:t>
            </a:r>
            <a:r>
              <a:rPr lang="en-US" dirty="0" smtClean="0"/>
              <a:t> </a:t>
            </a:r>
            <a:r>
              <a:rPr lang="en-US" dirty="0" err="1" smtClean="0"/>
              <a:t>Cyfnod</a:t>
            </a:r>
            <a:r>
              <a:rPr lang="en-US" dirty="0" smtClean="0"/>
              <a:t> </a:t>
            </a:r>
            <a:r>
              <a:rPr lang="en-US" dirty="0" err="1" smtClean="0"/>
              <a:t>Sylfaen</a:t>
            </a:r>
            <a:r>
              <a:rPr lang="en-US" dirty="0" smtClean="0"/>
              <a:t> </a:t>
            </a:r>
            <a:r>
              <a:rPr lang="en-US" dirty="0" err="1" smtClean="0"/>
              <a:t>fesur</a:t>
            </a:r>
            <a:r>
              <a:rPr lang="en-US" dirty="0" smtClean="0"/>
              <a:t> </a:t>
            </a:r>
            <a:r>
              <a:rPr lang="en-US" dirty="0" err="1" smtClean="0"/>
              <a:t>cynnydd</a:t>
            </a:r>
            <a:r>
              <a:rPr lang="en-US" dirty="0" smtClean="0"/>
              <a:t> plant </a:t>
            </a:r>
            <a:r>
              <a:rPr lang="en-US" dirty="0" err="1" smtClean="0"/>
              <a:t>o</a:t>
            </a:r>
            <a:r>
              <a:rPr lang="en-US" dirty="0" smtClean="0"/>
              <a:t> ran </a:t>
            </a:r>
            <a:r>
              <a:rPr lang="en-US" dirty="0" err="1" smtClean="0"/>
              <a:t>Datblygu’r</a:t>
            </a:r>
            <a:r>
              <a:rPr lang="en-US" dirty="0" smtClean="0"/>
              <a:t> Gymraeg;  </a:t>
            </a:r>
          </a:p>
          <a:p>
            <a:r>
              <a:rPr lang="en-US" dirty="0" err="1" smtClean="0"/>
              <a:t>darparu</a:t>
            </a:r>
            <a:r>
              <a:rPr lang="en-US" dirty="0" smtClean="0"/>
              <a:t> </a:t>
            </a:r>
            <a:r>
              <a:rPr lang="en-US" dirty="0" err="1" smtClean="0"/>
              <a:t>mwy</a:t>
            </a:r>
            <a:r>
              <a:rPr lang="en-US" dirty="0" smtClean="0"/>
              <a:t> </a:t>
            </a:r>
            <a:r>
              <a:rPr lang="en-US" dirty="0" err="1" smtClean="0"/>
              <a:t>o</a:t>
            </a:r>
            <a:r>
              <a:rPr lang="en-US" dirty="0" smtClean="0"/>
              <a:t> </a:t>
            </a:r>
            <a:r>
              <a:rPr lang="en-US" dirty="0" err="1" smtClean="0"/>
              <a:t>ddeunyddiau</a:t>
            </a:r>
            <a:r>
              <a:rPr lang="en-US" dirty="0" smtClean="0"/>
              <a:t> </a:t>
            </a:r>
            <a:r>
              <a:rPr lang="en-US" dirty="0" err="1" smtClean="0"/>
              <a:t>enghreifftiol</a:t>
            </a:r>
            <a:r>
              <a:rPr lang="en-US" dirty="0" smtClean="0"/>
              <a:t> </a:t>
            </a:r>
            <a:r>
              <a:rPr lang="en-US" dirty="0" err="1" smtClean="0"/>
              <a:t>o</a:t>
            </a:r>
            <a:r>
              <a:rPr lang="en-US" dirty="0" smtClean="0"/>
              <a:t> </a:t>
            </a:r>
            <a:r>
              <a:rPr lang="en-US" dirty="0" err="1" smtClean="0"/>
              <a:t>arfer</a:t>
            </a:r>
            <a:r>
              <a:rPr lang="en-US" dirty="0" smtClean="0"/>
              <a:t> </a:t>
            </a:r>
            <a:r>
              <a:rPr lang="en-US" dirty="0" err="1" smtClean="0"/>
              <a:t>dda</a:t>
            </a:r>
            <a:r>
              <a:rPr lang="en-US" dirty="0" smtClean="0"/>
              <a:t> </a:t>
            </a:r>
            <a:r>
              <a:rPr lang="en-US" dirty="0" err="1" smtClean="0"/>
              <a:t>ym</a:t>
            </a:r>
            <a:r>
              <a:rPr lang="en-US" dirty="0" smtClean="0"/>
              <a:t> </a:t>
            </a:r>
            <a:r>
              <a:rPr lang="en-US" dirty="0" err="1" smtClean="0"/>
              <a:t>maes</a:t>
            </a:r>
            <a:r>
              <a:rPr lang="en-US" dirty="0" smtClean="0"/>
              <a:t> </a:t>
            </a:r>
            <a:r>
              <a:rPr lang="en-US" dirty="0" err="1" smtClean="0"/>
              <a:t>Datblygu’r</a:t>
            </a:r>
            <a:r>
              <a:rPr lang="en-US" dirty="0" smtClean="0"/>
              <a:t> Gymraeg. </a:t>
            </a:r>
          </a:p>
          <a:p>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Ysgol</a:t>
            </a:r>
            <a:r>
              <a:rPr lang="en-GB" dirty="0" smtClean="0"/>
              <a:t> </a:t>
            </a:r>
            <a:r>
              <a:rPr lang="en-GB" dirty="0" err="1" smtClean="0"/>
              <a:t>Arbennig</a:t>
            </a:r>
            <a:r>
              <a:rPr lang="en-GB" dirty="0" smtClean="0"/>
              <a:t> Greenfield</a:t>
            </a:r>
            <a:endParaRPr lang="en-GB" dirty="0"/>
          </a:p>
        </p:txBody>
      </p:sp>
      <p:sp>
        <p:nvSpPr>
          <p:cNvPr id="5" name="Content Placeholder 4"/>
          <p:cNvSpPr>
            <a:spLocks noGrp="1"/>
          </p:cNvSpPr>
          <p:nvPr>
            <p:ph sz="half" idx="1"/>
          </p:nvPr>
        </p:nvSpPr>
        <p:spPr>
          <a:xfrm>
            <a:off x="313765" y="2563907"/>
            <a:ext cx="4715435" cy="2061882"/>
          </a:xfrm>
        </p:spPr>
        <p:txBody>
          <a:bodyPr/>
          <a:lstStyle/>
          <a:p>
            <a:r>
              <a:rPr lang="en-GB" dirty="0" err="1" smtClean="0"/>
              <a:t>Yn</a:t>
            </a:r>
            <a:r>
              <a:rPr lang="en-GB" dirty="0" smtClean="0"/>
              <a:t> </a:t>
            </a:r>
            <a:r>
              <a:rPr lang="en-GB" dirty="0" err="1" smtClean="0"/>
              <a:t>Ysgol</a:t>
            </a:r>
            <a:r>
              <a:rPr lang="en-GB" dirty="0" smtClean="0"/>
              <a:t> </a:t>
            </a:r>
            <a:r>
              <a:rPr lang="en-GB" dirty="0" err="1" smtClean="0"/>
              <a:t>Arbennig</a:t>
            </a:r>
            <a:r>
              <a:rPr lang="en-GB" dirty="0" smtClean="0"/>
              <a:t> Greenfield, </a:t>
            </a:r>
            <a:r>
              <a:rPr lang="en-GB" dirty="0" err="1" smtClean="0"/>
              <a:t>mae</a:t>
            </a:r>
            <a:r>
              <a:rPr lang="en-GB" dirty="0" smtClean="0"/>
              <a:t> </a:t>
            </a:r>
            <a:r>
              <a:rPr lang="en-GB" dirty="0" err="1" smtClean="0"/>
              <a:t>uwch</a:t>
            </a:r>
            <a:r>
              <a:rPr lang="en-GB" dirty="0" smtClean="0"/>
              <a:t> </a:t>
            </a:r>
            <a:r>
              <a:rPr lang="en-GB" dirty="0" err="1" smtClean="0"/>
              <a:t>arweinwyr</a:t>
            </a:r>
            <a:r>
              <a:rPr lang="en-GB" dirty="0" smtClean="0"/>
              <a:t> </a:t>
            </a:r>
            <a:r>
              <a:rPr lang="en-GB" dirty="0" err="1" smtClean="0"/>
              <a:t>wedi</a:t>
            </a:r>
            <a:r>
              <a:rPr lang="en-GB" dirty="0" smtClean="0"/>
              <a:t> </a:t>
            </a:r>
            <a:r>
              <a:rPr lang="en-GB" dirty="0" err="1" smtClean="0"/>
              <a:t>croesawu’r</a:t>
            </a:r>
            <a:r>
              <a:rPr lang="en-GB" dirty="0" smtClean="0"/>
              <a:t> her </a:t>
            </a:r>
            <a:r>
              <a:rPr lang="en-GB" dirty="0" err="1" smtClean="0"/>
              <a:t>i</a:t>
            </a:r>
            <a:r>
              <a:rPr lang="en-GB" dirty="0" smtClean="0"/>
              <a:t> </a:t>
            </a:r>
            <a:r>
              <a:rPr lang="en-GB" dirty="0" err="1" smtClean="0"/>
              <a:t>wella</a:t>
            </a:r>
            <a:r>
              <a:rPr lang="en-GB" dirty="0" smtClean="0"/>
              <a:t> </a:t>
            </a:r>
            <a:r>
              <a:rPr lang="en-GB" dirty="0" err="1" smtClean="0"/>
              <a:t>medrau</a:t>
            </a:r>
            <a:r>
              <a:rPr lang="en-GB" dirty="0" smtClean="0"/>
              <a:t> </a:t>
            </a:r>
            <a:r>
              <a:rPr lang="en-GB" dirty="0" err="1" smtClean="0"/>
              <a:t>Cymraeg</a:t>
            </a:r>
            <a:r>
              <a:rPr lang="en-GB" dirty="0" smtClean="0"/>
              <a:t> </a:t>
            </a:r>
            <a:r>
              <a:rPr lang="en-GB" dirty="0" err="1" smtClean="0"/>
              <a:t>disgyblion</a:t>
            </a:r>
            <a:r>
              <a:rPr lang="en-GB" dirty="0" smtClean="0"/>
              <a:t>. O </a:t>
            </a:r>
            <a:r>
              <a:rPr lang="en-GB" dirty="0" err="1" smtClean="0"/>
              <a:t>ganlyniad</a:t>
            </a:r>
            <a:r>
              <a:rPr lang="en-GB" dirty="0" smtClean="0"/>
              <a:t>, </a:t>
            </a:r>
            <a:r>
              <a:rPr lang="en-GB" dirty="0" err="1" smtClean="0"/>
              <a:t>mae</a:t>
            </a:r>
            <a:r>
              <a:rPr lang="en-GB" dirty="0" smtClean="0"/>
              <a:t> </a:t>
            </a:r>
            <a:r>
              <a:rPr lang="en-GB" dirty="0" err="1" smtClean="0"/>
              <a:t>bron</a:t>
            </a:r>
            <a:r>
              <a:rPr lang="en-GB" dirty="0" smtClean="0"/>
              <a:t> yr </a:t>
            </a:r>
            <a:r>
              <a:rPr lang="en-GB" dirty="0" err="1" smtClean="0"/>
              <a:t>holl</a:t>
            </a:r>
            <a:r>
              <a:rPr lang="en-GB" dirty="0" smtClean="0"/>
              <a:t> </a:t>
            </a:r>
            <a:r>
              <a:rPr lang="en-GB" dirty="0" err="1" smtClean="0"/>
              <a:t>ddisgyblion</a:t>
            </a:r>
            <a:r>
              <a:rPr lang="en-GB" dirty="0" smtClean="0"/>
              <a:t> </a:t>
            </a:r>
            <a:r>
              <a:rPr lang="en-GB" dirty="0" err="1" smtClean="0"/>
              <a:t>yn</a:t>
            </a:r>
            <a:r>
              <a:rPr lang="en-GB" dirty="0" smtClean="0"/>
              <a:t> </a:t>
            </a:r>
            <a:r>
              <a:rPr lang="en-GB" dirty="0" err="1" smtClean="0"/>
              <a:t>gwneud</a:t>
            </a:r>
            <a:r>
              <a:rPr lang="en-GB" dirty="0" smtClean="0"/>
              <a:t> </a:t>
            </a:r>
            <a:r>
              <a:rPr lang="en-GB" dirty="0" err="1" smtClean="0"/>
              <a:t>cynnydd</a:t>
            </a:r>
            <a:r>
              <a:rPr lang="en-GB" dirty="0" smtClean="0"/>
              <a:t> </a:t>
            </a:r>
            <a:r>
              <a:rPr lang="en-GB" dirty="0" err="1" smtClean="0"/>
              <a:t>helaeth</a:t>
            </a:r>
            <a:r>
              <a:rPr lang="en-GB" dirty="0" smtClean="0"/>
              <a:t> </a:t>
            </a:r>
            <a:r>
              <a:rPr lang="en-GB" dirty="0" err="1" smtClean="0"/>
              <a:t>mewn</a:t>
            </a:r>
            <a:r>
              <a:rPr lang="en-GB" dirty="0" smtClean="0"/>
              <a:t> </a:t>
            </a:r>
            <a:r>
              <a:rPr lang="en-GB" dirty="0" err="1" smtClean="0"/>
              <a:t>perthynas</a:t>
            </a:r>
            <a:r>
              <a:rPr lang="en-GB" dirty="0" smtClean="0"/>
              <a:t> </a:t>
            </a:r>
            <a:r>
              <a:rPr lang="en-GB" dirty="0" err="1" smtClean="0"/>
              <a:t>â’u</a:t>
            </a:r>
            <a:r>
              <a:rPr lang="en-GB" dirty="0" smtClean="0"/>
              <a:t> </a:t>
            </a:r>
            <a:r>
              <a:rPr lang="en-GB" dirty="0" err="1" smtClean="0"/>
              <a:t>hanghenion</a:t>
            </a:r>
            <a:r>
              <a:rPr lang="en-GB" dirty="0" smtClean="0"/>
              <a:t>, </a:t>
            </a:r>
            <a:r>
              <a:rPr lang="en-GB" dirty="0" err="1" smtClean="0"/>
              <a:t>galluoedd</a:t>
            </a:r>
            <a:r>
              <a:rPr lang="en-GB" dirty="0" smtClean="0"/>
              <a:t> </a:t>
            </a:r>
            <a:r>
              <a:rPr lang="en-GB" dirty="0" err="1" smtClean="0"/>
              <a:t>a’u</a:t>
            </a:r>
            <a:r>
              <a:rPr lang="en-GB" dirty="0" smtClean="0"/>
              <a:t> </a:t>
            </a:r>
            <a:r>
              <a:rPr lang="en-GB" dirty="0" err="1" smtClean="0"/>
              <a:t>mannau</a:t>
            </a:r>
            <a:r>
              <a:rPr lang="en-GB" dirty="0" smtClean="0"/>
              <a:t> </a:t>
            </a:r>
            <a:r>
              <a:rPr lang="en-GB" dirty="0" err="1" smtClean="0"/>
              <a:t>cychwyn</a:t>
            </a:r>
            <a:r>
              <a:rPr lang="en-GB" dirty="0" smtClean="0"/>
              <a:t>.</a:t>
            </a:r>
            <a:endParaRPr lang="en-GB" dirty="0"/>
          </a:p>
        </p:txBody>
      </p:sp>
      <p:pic>
        <p:nvPicPr>
          <p:cNvPr id="1026" name="Picture 2"/>
          <p:cNvPicPr>
            <a:picLocks noGrp="1" noChangeAspect="1" noChangeArrowheads="1"/>
          </p:cNvPicPr>
          <p:nvPr>
            <p:ph sz="half" idx="2"/>
          </p:nvPr>
        </p:nvPicPr>
        <p:blipFill>
          <a:blip r:embed="rId2"/>
          <a:srcRect l="15210" t="41233" r="44096" b="24880"/>
          <a:stretch>
            <a:fillRect/>
          </a:stretch>
        </p:blipFill>
        <p:spPr bwMode="auto">
          <a:xfrm>
            <a:off x="5208494" y="2563906"/>
            <a:ext cx="3648635" cy="1898997"/>
          </a:xfrm>
          <a:prstGeom prst="rect">
            <a:avLst/>
          </a:prstGeom>
          <a:noFill/>
          <a:ln w="9525">
            <a:noFill/>
            <a:miter lim="800000"/>
            <a:headEnd/>
            <a:tailEnd/>
          </a:ln>
        </p:spPr>
      </p:pic>
      <p:sp>
        <p:nvSpPr>
          <p:cNvPr id="9" name="TextBox 8"/>
          <p:cNvSpPr txBox="1"/>
          <p:nvPr/>
        </p:nvSpPr>
        <p:spPr>
          <a:xfrm>
            <a:off x="5378823" y="5091953"/>
            <a:ext cx="3478305" cy="1384995"/>
          </a:xfrm>
          <a:prstGeom prst="rect">
            <a:avLst/>
          </a:prstGeom>
          <a:noFill/>
        </p:spPr>
        <p:txBody>
          <a:bodyPr wrap="square" rtlCol="0">
            <a:spAutoFit/>
          </a:bodyPr>
          <a:lstStyle/>
          <a:p>
            <a:r>
              <a:rPr lang="en-GB" sz="1400" dirty="0" smtClean="0">
                <a:hlinkClick r:id="rId3"/>
              </a:rPr>
              <a:t>https://www.estyn.llyw.cymru/arfer-effeithiol/ennyn-diddordeb-pob-disgybl-yn-y-gymraeg?_</a:t>
            </a:r>
            <a:r>
              <a:rPr lang="en-GB" sz="1400" dirty="0" smtClean="0">
                <a:hlinkClick r:id="rId3"/>
              </a:rPr>
              <a:t>ga=2.215105106.473596407.1510594954-117342358.1466852829</a:t>
            </a:r>
            <a:endParaRPr lang="en-GB" sz="1400" dirty="0" smtClean="0"/>
          </a:p>
          <a:p>
            <a:endParaRPr lang="en-GB" sz="1400" dirty="0"/>
          </a:p>
        </p:txBody>
      </p:sp>
      <p:sp>
        <p:nvSpPr>
          <p:cNvPr id="10" name="TextBox 9"/>
          <p:cNvSpPr txBox="1"/>
          <p:nvPr/>
        </p:nvSpPr>
        <p:spPr>
          <a:xfrm>
            <a:off x="726141" y="4625789"/>
            <a:ext cx="4303059" cy="2031325"/>
          </a:xfrm>
          <a:prstGeom prst="rect">
            <a:avLst/>
          </a:prstGeom>
          <a:noFill/>
        </p:spPr>
        <p:txBody>
          <a:bodyPr wrap="square" rtlCol="0">
            <a:spAutoFit/>
          </a:bodyPr>
          <a:lstStyle/>
          <a:p>
            <a:r>
              <a:rPr lang="en-GB" dirty="0" smtClean="0"/>
              <a:t>Mae </a:t>
            </a:r>
            <a:r>
              <a:rPr lang="en-GB" dirty="0" err="1" smtClean="0"/>
              <a:t>gan</a:t>
            </a:r>
            <a:r>
              <a:rPr lang="en-GB" dirty="0" smtClean="0"/>
              <a:t> bob un </a:t>
            </a:r>
            <a:r>
              <a:rPr lang="en-GB" dirty="0" err="1" smtClean="0"/>
              <a:t>o’r</a:t>
            </a:r>
            <a:r>
              <a:rPr lang="en-GB" dirty="0" smtClean="0"/>
              <a:t> </a:t>
            </a:r>
            <a:r>
              <a:rPr lang="en-GB" dirty="0" smtClean="0"/>
              <a:t>178 o </a:t>
            </a:r>
            <a:r>
              <a:rPr lang="en-GB" dirty="0" err="1" smtClean="0"/>
              <a:t>blant</a:t>
            </a:r>
            <a:r>
              <a:rPr lang="en-GB" dirty="0" smtClean="0"/>
              <a:t> </a:t>
            </a:r>
            <a:r>
              <a:rPr lang="en-GB" dirty="0" err="1" smtClean="0"/>
              <a:t>ddatganiadau</a:t>
            </a:r>
            <a:r>
              <a:rPr lang="en-GB" dirty="0" smtClean="0"/>
              <a:t> o </a:t>
            </a:r>
            <a:r>
              <a:rPr lang="en-GB" dirty="0" err="1" smtClean="0"/>
              <a:t>anghenion</a:t>
            </a:r>
            <a:r>
              <a:rPr lang="en-GB" dirty="0" smtClean="0"/>
              <a:t> </a:t>
            </a:r>
            <a:r>
              <a:rPr lang="en-GB" dirty="0" err="1" smtClean="0"/>
              <a:t>addysgol</a:t>
            </a:r>
            <a:r>
              <a:rPr lang="en-GB" dirty="0" smtClean="0"/>
              <a:t> </a:t>
            </a:r>
            <a:r>
              <a:rPr lang="en-GB" dirty="0" err="1" smtClean="0"/>
              <a:t>arbennig</a:t>
            </a:r>
            <a:r>
              <a:rPr lang="en-GB" dirty="0" smtClean="0"/>
              <a:t> </a:t>
            </a:r>
            <a:r>
              <a:rPr lang="en-GB" dirty="0" err="1" smtClean="0"/>
              <a:t>ar</a:t>
            </a:r>
            <a:r>
              <a:rPr lang="en-GB" dirty="0" smtClean="0"/>
              <a:t> </a:t>
            </a:r>
            <a:r>
              <a:rPr lang="en-GB" dirty="0" err="1" smtClean="0"/>
              <a:t>gyfer</a:t>
            </a:r>
            <a:r>
              <a:rPr lang="en-GB" dirty="0" smtClean="0"/>
              <a:t> </a:t>
            </a:r>
            <a:r>
              <a:rPr lang="en-GB" dirty="0" err="1" smtClean="0"/>
              <a:t>anawsterau</a:t>
            </a:r>
            <a:r>
              <a:rPr lang="en-GB" dirty="0" smtClean="0"/>
              <a:t> </a:t>
            </a:r>
            <a:r>
              <a:rPr lang="en-GB" dirty="0" err="1" smtClean="0"/>
              <a:t>dysgu</a:t>
            </a:r>
            <a:r>
              <a:rPr lang="en-GB" dirty="0" smtClean="0"/>
              <a:t> </a:t>
            </a:r>
            <a:r>
              <a:rPr lang="en-GB" dirty="0" err="1" smtClean="0"/>
              <a:t>difrifol</a:t>
            </a:r>
            <a:r>
              <a:rPr lang="en-GB" dirty="0" smtClean="0"/>
              <a:t>, </a:t>
            </a:r>
            <a:r>
              <a:rPr lang="en-GB" dirty="0" err="1" smtClean="0"/>
              <a:t>anawsterau</a:t>
            </a:r>
            <a:r>
              <a:rPr lang="en-GB" dirty="0" smtClean="0"/>
              <a:t> </a:t>
            </a:r>
            <a:r>
              <a:rPr lang="en-GB" dirty="0" err="1" smtClean="0"/>
              <a:t>dysgu</a:t>
            </a:r>
            <a:r>
              <a:rPr lang="en-GB" dirty="0" smtClean="0"/>
              <a:t> </a:t>
            </a:r>
            <a:r>
              <a:rPr lang="en-GB" dirty="0" err="1" smtClean="0"/>
              <a:t>dwys</a:t>
            </a:r>
            <a:r>
              <a:rPr lang="en-GB" dirty="0" smtClean="0"/>
              <a:t> a </a:t>
            </a:r>
            <a:r>
              <a:rPr lang="en-GB" dirty="0" err="1" smtClean="0"/>
              <a:t>lluosog</a:t>
            </a:r>
            <a:r>
              <a:rPr lang="en-GB" dirty="0" smtClean="0"/>
              <a:t>, </a:t>
            </a:r>
            <a:r>
              <a:rPr lang="en-GB" dirty="0" err="1" smtClean="0"/>
              <a:t>anhwylder</a:t>
            </a:r>
            <a:r>
              <a:rPr lang="en-GB" dirty="0" smtClean="0"/>
              <a:t> </a:t>
            </a:r>
            <a:r>
              <a:rPr lang="en-GB" dirty="0" err="1" smtClean="0"/>
              <a:t>ar</a:t>
            </a:r>
            <a:r>
              <a:rPr lang="en-GB" dirty="0" smtClean="0"/>
              <a:t> y </a:t>
            </a:r>
            <a:r>
              <a:rPr lang="en-GB" dirty="0" err="1" smtClean="0"/>
              <a:t>sbectrwm</a:t>
            </a:r>
            <a:r>
              <a:rPr lang="en-GB" dirty="0" smtClean="0"/>
              <a:t> </a:t>
            </a:r>
            <a:r>
              <a:rPr lang="en-GB" dirty="0" err="1" smtClean="0"/>
              <a:t>awtistig</a:t>
            </a:r>
            <a:r>
              <a:rPr lang="en-GB" dirty="0" smtClean="0"/>
              <a:t> </a:t>
            </a:r>
            <a:r>
              <a:rPr lang="en-GB" dirty="0" err="1" smtClean="0"/>
              <a:t>neu</a:t>
            </a:r>
            <a:r>
              <a:rPr lang="en-GB" dirty="0" smtClean="0"/>
              <a:t> </a:t>
            </a:r>
            <a:r>
              <a:rPr lang="en-GB" dirty="0" err="1" smtClean="0"/>
              <a:t>anawsterau</a:t>
            </a:r>
            <a:r>
              <a:rPr lang="en-GB" dirty="0" smtClean="0"/>
              <a:t> </a:t>
            </a:r>
            <a:r>
              <a:rPr lang="en-GB" dirty="0" err="1" smtClean="0"/>
              <a:t>cymdeithasol</a:t>
            </a:r>
            <a:r>
              <a:rPr lang="en-GB" dirty="0" smtClean="0"/>
              <a:t>, </a:t>
            </a:r>
            <a:r>
              <a:rPr lang="en-GB" dirty="0" err="1" smtClean="0"/>
              <a:t>emosiynol</a:t>
            </a:r>
            <a:r>
              <a:rPr lang="en-GB" dirty="0" smtClean="0"/>
              <a:t> ac </a:t>
            </a:r>
            <a:r>
              <a:rPr lang="en-GB" dirty="0" err="1" smtClean="0"/>
              <a:t>ymddygiadol</a:t>
            </a:r>
            <a:r>
              <a:rPr lang="en-GB" dirty="0" smtClean="0"/>
              <a:t>.</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TGAU </a:t>
            </a:r>
            <a:r>
              <a:rPr lang="en-US" dirty="0" err="1" smtClean="0"/>
              <a:t>Cwrs</a:t>
            </a:r>
            <a:r>
              <a:rPr lang="en-US" dirty="0" smtClean="0"/>
              <a:t> </a:t>
            </a:r>
            <a:r>
              <a:rPr lang="en-US" dirty="0" err="1" smtClean="0"/>
              <a:t>Byr</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hlinkClick r:id="rId3"/>
              </a:rPr>
              <a:t>https://www.estyn.gov.wales/sites/default/files/documents/Arfarniad%20o%27r%20cwrs%20byr%20TGAU%20Cymraeg%20ail%20iaith%20-%20Hydref%202007.pdf</a:t>
            </a:r>
            <a:endParaRPr lang="en-US" dirty="0" smtClean="0"/>
          </a:p>
          <a:p>
            <a:endParaRPr lang="en-US" dirty="0" smtClean="0"/>
          </a:p>
          <a:p>
            <a:r>
              <a:rPr lang="en-GB" dirty="0" err="1" smtClean="0"/>
              <a:t>Ychydig</a:t>
            </a:r>
            <a:r>
              <a:rPr lang="en-GB" dirty="0" smtClean="0"/>
              <a:t> </a:t>
            </a:r>
            <a:r>
              <a:rPr lang="en-GB" dirty="0" err="1" smtClean="0"/>
              <a:t>iawn</a:t>
            </a:r>
            <a:r>
              <a:rPr lang="en-GB" dirty="0" smtClean="0"/>
              <a:t> o </a:t>
            </a:r>
            <a:r>
              <a:rPr lang="en-GB" dirty="0" err="1" smtClean="0"/>
              <a:t>ddisgyblion</a:t>
            </a:r>
            <a:r>
              <a:rPr lang="en-GB" dirty="0" smtClean="0"/>
              <a:t> </a:t>
            </a:r>
            <a:r>
              <a:rPr lang="en-GB" dirty="0" err="1" smtClean="0"/>
              <a:t>sy’n</a:t>
            </a:r>
            <a:r>
              <a:rPr lang="en-GB" dirty="0" smtClean="0"/>
              <a:t> </a:t>
            </a:r>
            <a:r>
              <a:rPr lang="en-GB" dirty="0" err="1" smtClean="0"/>
              <a:t>dilyn</a:t>
            </a:r>
            <a:r>
              <a:rPr lang="en-GB" dirty="0" smtClean="0"/>
              <a:t> y </a:t>
            </a:r>
            <a:r>
              <a:rPr lang="en-GB" dirty="0" err="1" smtClean="0"/>
              <a:t>cwrs</a:t>
            </a:r>
            <a:r>
              <a:rPr lang="en-GB" dirty="0" smtClean="0"/>
              <a:t> </a:t>
            </a:r>
            <a:r>
              <a:rPr lang="en-GB" dirty="0" err="1" smtClean="0"/>
              <a:t>byr</a:t>
            </a:r>
            <a:r>
              <a:rPr lang="en-GB" dirty="0" smtClean="0"/>
              <a:t> TGAU </a:t>
            </a:r>
            <a:r>
              <a:rPr lang="en-GB" dirty="0" err="1" smtClean="0"/>
              <a:t>Cymraeg</a:t>
            </a:r>
            <a:r>
              <a:rPr lang="en-GB" dirty="0" smtClean="0"/>
              <a:t> ail </a:t>
            </a:r>
            <a:r>
              <a:rPr lang="en-GB" dirty="0" err="1" smtClean="0"/>
              <a:t>iaith</a:t>
            </a:r>
            <a:r>
              <a:rPr lang="en-GB" dirty="0" smtClean="0"/>
              <a:t> </a:t>
            </a:r>
            <a:r>
              <a:rPr lang="en-GB" dirty="0" err="1" smtClean="0"/>
              <a:t>yn</a:t>
            </a:r>
            <a:r>
              <a:rPr lang="en-GB" dirty="0" smtClean="0"/>
              <a:t> </a:t>
            </a:r>
            <a:r>
              <a:rPr lang="en-GB" dirty="0" err="1" smtClean="0"/>
              <a:t>unig</a:t>
            </a:r>
            <a:r>
              <a:rPr lang="en-GB" dirty="0" smtClean="0"/>
              <a:t> </a:t>
            </a:r>
            <a:r>
              <a:rPr lang="en-GB" dirty="0" err="1" smtClean="0"/>
              <a:t>sy’n</a:t>
            </a:r>
            <a:r>
              <a:rPr lang="en-GB" dirty="0" smtClean="0"/>
              <a:t> </a:t>
            </a:r>
            <a:r>
              <a:rPr lang="en-GB" dirty="0" err="1" smtClean="0"/>
              <a:t>gwneud</a:t>
            </a:r>
            <a:r>
              <a:rPr lang="en-GB" dirty="0" smtClean="0"/>
              <a:t> </a:t>
            </a:r>
            <a:r>
              <a:rPr lang="en-GB" dirty="0" err="1" smtClean="0"/>
              <a:t>cynnydd</a:t>
            </a:r>
            <a:r>
              <a:rPr lang="en-GB" dirty="0" smtClean="0"/>
              <a:t> </a:t>
            </a:r>
            <a:r>
              <a:rPr lang="en-GB" dirty="0" err="1" smtClean="0"/>
              <a:t>da</a:t>
            </a:r>
            <a:r>
              <a:rPr lang="en-GB" dirty="0" smtClean="0"/>
              <a:t> </a:t>
            </a:r>
            <a:r>
              <a:rPr lang="en-GB" dirty="0" err="1" smtClean="0"/>
              <a:t>tuag</a:t>
            </a:r>
            <a:r>
              <a:rPr lang="en-GB" dirty="0" smtClean="0"/>
              <a:t> at </a:t>
            </a:r>
            <a:r>
              <a:rPr lang="en-GB" dirty="0" err="1" smtClean="0"/>
              <a:t>ddod</a:t>
            </a:r>
            <a:r>
              <a:rPr lang="en-GB" dirty="0" smtClean="0"/>
              <a:t> </a:t>
            </a:r>
            <a:r>
              <a:rPr lang="en-GB" dirty="0" err="1" smtClean="0"/>
              <a:t>yn</a:t>
            </a:r>
            <a:r>
              <a:rPr lang="en-GB" dirty="0" smtClean="0"/>
              <a:t> </a:t>
            </a:r>
            <a:r>
              <a:rPr lang="en-GB" dirty="0" err="1" smtClean="0"/>
              <a:t>siaradwyr</a:t>
            </a:r>
            <a:r>
              <a:rPr lang="en-GB" dirty="0" smtClean="0"/>
              <a:t> </a:t>
            </a:r>
            <a:r>
              <a:rPr lang="en-GB" dirty="0" err="1" smtClean="0"/>
              <a:t>Cymraeg</a:t>
            </a:r>
            <a:r>
              <a:rPr lang="en-GB" dirty="0" smtClean="0"/>
              <a:t> </a:t>
            </a:r>
            <a:r>
              <a:rPr lang="en-GB" dirty="0" err="1" smtClean="0"/>
              <a:t>rhugl</a:t>
            </a:r>
            <a:r>
              <a:rPr lang="en-GB" dirty="0" smtClean="0"/>
              <a:t>. Mae </a:t>
            </a:r>
            <a:r>
              <a:rPr lang="en-GB" dirty="0" err="1" smtClean="0"/>
              <a:t>canran</a:t>
            </a:r>
            <a:r>
              <a:rPr lang="en-GB" dirty="0" smtClean="0"/>
              <a:t> y </a:t>
            </a:r>
            <a:r>
              <a:rPr lang="en-GB" dirty="0" err="1" smtClean="0"/>
              <a:t>disgyblion</a:t>
            </a:r>
            <a:r>
              <a:rPr lang="en-GB" dirty="0" smtClean="0"/>
              <a:t> </a:t>
            </a:r>
            <a:r>
              <a:rPr lang="en-GB" dirty="0" err="1" smtClean="0"/>
              <a:t>sy’n</a:t>
            </a:r>
            <a:r>
              <a:rPr lang="en-GB" dirty="0" smtClean="0"/>
              <a:t> </a:t>
            </a:r>
            <a:r>
              <a:rPr lang="en-GB" dirty="0" err="1" smtClean="0"/>
              <a:t>cael</a:t>
            </a:r>
            <a:r>
              <a:rPr lang="en-GB" dirty="0" smtClean="0"/>
              <a:t> </a:t>
            </a:r>
            <a:r>
              <a:rPr lang="en-GB" dirty="0" err="1" smtClean="0"/>
              <a:t>graddau</a:t>
            </a:r>
            <a:r>
              <a:rPr lang="en-GB" dirty="0" smtClean="0"/>
              <a:t> A*-C </a:t>
            </a:r>
            <a:r>
              <a:rPr lang="en-GB" dirty="0" err="1" smtClean="0"/>
              <a:t>ar</a:t>
            </a:r>
            <a:r>
              <a:rPr lang="en-GB" dirty="0" smtClean="0"/>
              <a:t> y </a:t>
            </a:r>
            <a:r>
              <a:rPr lang="en-GB" dirty="0" err="1" smtClean="0"/>
              <a:t>cwrs</a:t>
            </a:r>
            <a:r>
              <a:rPr lang="en-GB" dirty="0" smtClean="0"/>
              <a:t> </a:t>
            </a:r>
            <a:r>
              <a:rPr lang="en-GB" dirty="0" err="1" smtClean="0"/>
              <a:t>byr</a:t>
            </a:r>
            <a:r>
              <a:rPr lang="en-GB" dirty="0" smtClean="0"/>
              <a:t> </a:t>
            </a:r>
            <a:r>
              <a:rPr lang="en-GB" dirty="0" err="1" smtClean="0"/>
              <a:t>wedi</a:t>
            </a:r>
            <a:r>
              <a:rPr lang="en-GB" dirty="0" smtClean="0"/>
              <a:t> </a:t>
            </a:r>
            <a:r>
              <a:rPr lang="en-GB" dirty="0" err="1" smtClean="0"/>
              <a:t>cynyddu</a:t>
            </a:r>
            <a:r>
              <a:rPr lang="en-GB" dirty="0" smtClean="0"/>
              <a:t> </a:t>
            </a:r>
            <a:r>
              <a:rPr lang="en-GB" dirty="0" err="1" smtClean="0"/>
              <a:t>yn</a:t>
            </a:r>
            <a:r>
              <a:rPr lang="en-GB" dirty="0" smtClean="0"/>
              <a:t> y </a:t>
            </a:r>
            <a:r>
              <a:rPr lang="en-GB" dirty="0" err="1" smtClean="0"/>
              <a:t>blynyddoedd</a:t>
            </a:r>
            <a:r>
              <a:rPr lang="en-GB" dirty="0" smtClean="0"/>
              <a:t> </a:t>
            </a:r>
            <a:r>
              <a:rPr lang="en-GB" dirty="0" err="1" smtClean="0"/>
              <a:t>diwethaf</a:t>
            </a:r>
            <a:r>
              <a:rPr lang="en-GB" dirty="0" smtClean="0"/>
              <a:t>, </a:t>
            </a:r>
            <a:r>
              <a:rPr lang="en-GB" dirty="0" err="1" smtClean="0"/>
              <a:t>ond</a:t>
            </a:r>
            <a:r>
              <a:rPr lang="en-GB" dirty="0" smtClean="0"/>
              <a:t> </a:t>
            </a:r>
            <a:r>
              <a:rPr lang="en-GB" dirty="0" err="1" smtClean="0"/>
              <a:t>mae’r</a:t>
            </a:r>
            <a:r>
              <a:rPr lang="en-GB" dirty="0" smtClean="0"/>
              <a:t> </a:t>
            </a:r>
            <a:r>
              <a:rPr lang="en-GB" dirty="0" err="1" smtClean="0"/>
              <a:t>canlyniadau</a:t>
            </a:r>
            <a:r>
              <a:rPr lang="en-GB" dirty="0" smtClean="0"/>
              <a:t> </a:t>
            </a:r>
            <a:r>
              <a:rPr lang="en-GB" dirty="0" err="1" smtClean="0"/>
              <a:t>hyn</a:t>
            </a:r>
            <a:r>
              <a:rPr lang="en-GB" dirty="0" smtClean="0"/>
              <a:t> </a:t>
            </a:r>
            <a:r>
              <a:rPr lang="en-GB" dirty="0" err="1" smtClean="0"/>
              <a:t>yn</a:t>
            </a:r>
            <a:r>
              <a:rPr lang="en-GB" dirty="0" smtClean="0"/>
              <a:t> </a:t>
            </a:r>
            <a:r>
              <a:rPr lang="en-GB" dirty="0" err="1" smtClean="0"/>
              <a:t>cymharu’n</a:t>
            </a:r>
            <a:r>
              <a:rPr lang="en-GB" dirty="0" smtClean="0"/>
              <a:t> </a:t>
            </a:r>
            <a:r>
              <a:rPr lang="en-GB" dirty="0" err="1" smtClean="0"/>
              <a:t>wael</a:t>
            </a:r>
            <a:r>
              <a:rPr lang="en-GB" dirty="0" smtClean="0"/>
              <a:t> </a:t>
            </a:r>
            <a:r>
              <a:rPr lang="en-GB" dirty="0" err="1" smtClean="0"/>
              <a:t>gyda</a:t>
            </a:r>
            <a:r>
              <a:rPr lang="en-GB" dirty="0" smtClean="0"/>
              <a:t> </a:t>
            </a:r>
            <a:r>
              <a:rPr lang="en-GB" dirty="0" err="1" smtClean="0"/>
              <a:t>chyflawniad</a:t>
            </a:r>
            <a:r>
              <a:rPr lang="en-GB" dirty="0" smtClean="0"/>
              <a:t> </a:t>
            </a:r>
            <a:r>
              <a:rPr lang="en-GB" dirty="0" err="1" smtClean="0"/>
              <a:t>disgyblion</a:t>
            </a:r>
            <a:r>
              <a:rPr lang="en-GB" dirty="0" smtClean="0"/>
              <a:t> </a:t>
            </a:r>
            <a:r>
              <a:rPr lang="en-GB" dirty="0" err="1" smtClean="0"/>
              <a:t>yn</a:t>
            </a:r>
            <a:r>
              <a:rPr lang="en-GB" dirty="0" smtClean="0"/>
              <a:t> y </a:t>
            </a:r>
            <a:r>
              <a:rPr lang="en-GB" dirty="0" err="1" smtClean="0"/>
              <a:t>cwrs</a:t>
            </a:r>
            <a:r>
              <a:rPr lang="en-GB" dirty="0" smtClean="0"/>
              <a:t> </a:t>
            </a:r>
            <a:r>
              <a:rPr lang="en-GB" dirty="0" err="1" smtClean="0"/>
              <a:t>llawn</a:t>
            </a:r>
            <a:r>
              <a:rPr lang="en-GB" dirty="0" smtClean="0"/>
              <a:t>. </a:t>
            </a:r>
            <a:endParaRPr lang="en-US" dirty="0" smtClean="0"/>
          </a:p>
          <a:p>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Argymhellion</a:t>
            </a:r>
            <a:r>
              <a:rPr lang="en-US" b="1" dirty="0" smtClean="0"/>
              <a:t> </a:t>
            </a:r>
            <a:r>
              <a:rPr lang="en-US" dirty="0" smtClean="0"/>
              <a:t/>
            </a:r>
            <a:br>
              <a:rPr lang="en-US" dirty="0" smtClean="0"/>
            </a:br>
            <a:endParaRPr lang="en-US" dirty="0"/>
          </a:p>
        </p:txBody>
      </p:sp>
      <p:sp>
        <p:nvSpPr>
          <p:cNvPr id="3" name="Content Placeholder 2"/>
          <p:cNvSpPr>
            <a:spLocks noGrp="1"/>
          </p:cNvSpPr>
          <p:nvPr>
            <p:ph idx="1"/>
          </p:nvPr>
        </p:nvSpPr>
        <p:spPr>
          <a:xfrm>
            <a:off x="211656" y="2132696"/>
            <a:ext cx="8694229" cy="4444472"/>
          </a:xfrm>
        </p:spPr>
        <p:txBody>
          <a:bodyPr>
            <a:normAutofit fontScale="70000" lnSpcReduction="20000"/>
          </a:bodyPr>
          <a:lstStyle/>
          <a:p>
            <a:pPr>
              <a:buNone/>
            </a:pPr>
            <a:r>
              <a:rPr lang="en-US" sz="2600" b="1" dirty="0" err="1" smtClean="0"/>
              <a:t>Dylai</a:t>
            </a:r>
            <a:r>
              <a:rPr lang="en-US" sz="2600" b="1" dirty="0" smtClean="0"/>
              <a:t> </a:t>
            </a:r>
            <a:r>
              <a:rPr lang="en-US" sz="2600" b="1" dirty="0" err="1" smtClean="0"/>
              <a:t>Llywodraeth</a:t>
            </a:r>
            <a:r>
              <a:rPr lang="en-US" sz="2600" b="1" dirty="0" smtClean="0"/>
              <a:t> </a:t>
            </a:r>
            <a:r>
              <a:rPr lang="en-US" sz="2600" b="1" dirty="0" err="1" smtClean="0"/>
              <a:t>Cynulliad</a:t>
            </a:r>
            <a:r>
              <a:rPr lang="en-US" sz="2600" b="1" dirty="0" smtClean="0"/>
              <a:t> Cymru: </a:t>
            </a:r>
          </a:p>
          <a:p>
            <a:r>
              <a:rPr lang="en-US" dirty="0" err="1" smtClean="0"/>
              <a:t>ystyried</a:t>
            </a:r>
            <a:r>
              <a:rPr lang="en-US" dirty="0" smtClean="0"/>
              <a:t> </a:t>
            </a:r>
            <a:r>
              <a:rPr lang="en-US" dirty="0" err="1" smtClean="0"/>
              <a:t>dod</a:t>
            </a:r>
            <a:r>
              <a:rPr lang="en-US" dirty="0" smtClean="0"/>
              <a:t> </a:t>
            </a:r>
            <a:r>
              <a:rPr lang="en-US" dirty="0" err="1" smtClean="0"/>
              <a:t>â’r</a:t>
            </a:r>
            <a:r>
              <a:rPr lang="en-US" dirty="0" smtClean="0"/>
              <a:t> </a:t>
            </a:r>
            <a:r>
              <a:rPr lang="en-US" dirty="0" err="1" smtClean="0"/>
              <a:t>cwrs</a:t>
            </a:r>
            <a:r>
              <a:rPr lang="en-US" dirty="0" smtClean="0"/>
              <a:t> TGAU </a:t>
            </a:r>
            <a:r>
              <a:rPr lang="en-US" dirty="0" err="1" smtClean="0"/>
              <a:t>byr</a:t>
            </a:r>
            <a:r>
              <a:rPr lang="en-US" dirty="0" smtClean="0"/>
              <a:t> </a:t>
            </a:r>
            <a:r>
              <a:rPr lang="en-US" dirty="0" err="1" smtClean="0"/>
              <a:t>i</a:t>
            </a:r>
            <a:r>
              <a:rPr lang="en-US" dirty="0" smtClean="0"/>
              <a:t> </a:t>
            </a:r>
            <a:r>
              <a:rPr lang="en-US" dirty="0" err="1" smtClean="0"/>
              <a:t>ben</a:t>
            </a:r>
            <a:r>
              <a:rPr lang="en-US" dirty="0" smtClean="0"/>
              <a:t> </a:t>
            </a:r>
            <a:r>
              <a:rPr lang="en-US" dirty="0" err="1" smtClean="0"/>
              <a:t>yn</a:t>
            </a:r>
            <a:r>
              <a:rPr lang="en-US" dirty="0" smtClean="0"/>
              <a:t> </a:t>
            </a:r>
            <a:r>
              <a:rPr lang="en-US" dirty="0" err="1" smtClean="0"/>
              <a:t>raddol</a:t>
            </a:r>
            <a:r>
              <a:rPr lang="en-US" dirty="0" smtClean="0"/>
              <a:t> pan </a:t>
            </a:r>
            <a:r>
              <a:rPr lang="en-US" dirty="0" err="1" smtClean="0"/>
              <a:t>fydd</a:t>
            </a:r>
            <a:r>
              <a:rPr lang="en-US" dirty="0" smtClean="0"/>
              <a:t> </a:t>
            </a:r>
            <a:r>
              <a:rPr lang="en-US" dirty="0" err="1" smtClean="0"/>
              <a:t>cynhwysedd</a:t>
            </a:r>
            <a:r>
              <a:rPr lang="en-US" dirty="0" smtClean="0"/>
              <a:t> staff ac </a:t>
            </a:r>
            <a:r>
              <a:rPr lang="en-US" dirty="0" err="1" smtClean="0"/>
              <a:t>ansawdd</a:t>
            </a:r>
            <a:r>
              <a:rPr lang="en-US" dirty="0" smtClean="0"/>
              <a:t> yr </a:t>
            </a:r>
            <a:r>
              <a:rPr lang="en-US" dirty="0" err="1" smtClean="0"/>
              <a:t>addysgu</a:t>
            </a:r>
            <a:r>
              <a:rPr lang="en-US" dirty="0" smtClean="0"/>
              <a:t> </a:t>
            </a:r>
            <a:r>
              <a:rPr lang="en-US" dirty="0" err="1" smtClean="0"/>
              <a:t>yn</a:t>
            </a:r>
            <a:r>
              <a:rPr lang="en-US" dirty="0" smtClean="0"/>
              <a:t> </a:t>
            </a:r>
            <a:r>
              <a:rPr lang="en-US" dirty="0" err="1" smtClean="0"/>
              <a:t>ddigon</a:t>
            </a:r>
            <a:r>
              <a:rPr lang="en-US" dirty="0" smtClean="0"/>
              <a:t> </a:t>
            </a:r>
            <a:r>
              <a:rPr lang="en-US" dirty="0" err="1" smtClean="0"/>
              <a:t>da</a:t>
            </a:r>
            <a:r>
              <a:rPr lang="en-US" dirty="0" smtClean="0"/>
              <a:t> </a:t>
            </a:r>
            <a:r>
              <a:rPr lang="en-US" dirty="0" err="1" smtClean="0"/>
              <a:t>i</a:t>
            </a:r>
            <a:r>
              <a:rPr lang="en-US" dirty="0" smtClean="0"/>
              <a:t> </a:t>
            </a:r>
            <a:r>
              <a:rPr lang="en-US" dirty="0" err="1" smtClean="0"/>
              <a:t>gynnal</a:t>
            </a:r>
            <a:r>
              <a:rPr lang="en-US" dirty="0" smtClean="0"/>
              <a:t> </a:t>
            </a:r>
            <a:r>
              <a:rPr lang="en-US" dirty="0" err="1" smtClean="0"/>
              <a:t>y</a:t>
            </a:r>
            <a:r>
              <a:rPr lang="en-US" dirty="0" smtClean="0"/>
              <a:t> broses </a:t>
            </a:r>
            <a:r>
              <a:rPr lang="en-US" dirty="0" err="1" smtClean="0"/>
              <a:t>o</a:t>
            </a:r>
            <a:r>
              <a:rPr lang="en-US" dirty="0" smtClean="0"/>
              <a:t> </a:t>
            </a:r>
            <a:r>
              <a:rPr lang="en-US" dirty="0" err="1" smtClean="0"/>
              <a:t>gyflwyno’r</a:t>
            </a:r>
            <a:r>
              <a:rPr lang="en-US" dirty="0" smtClean="0"/>
              <a:t> </a:t>
            </a:r>
            <a:r>
              <a:rPr lang="en-US" dirty="0" err="1" smtClean="0"/>
              <a:t>cwrs</a:t>
            </a:r>
            <a:r>
              <a:rPr lang="en-US" dirty="0" smtClean="0"/>
              <a:t> TGAU </a:t>
            </a:r>
            <a:r>
              <a:rPr lang="en-US" dirty="0" err="1" smtClean="0"/>
              <a:t>llawn</a:t>
            </a:r>
            <a:r>
              <a:rPr lang="en-US" dirty="0" smtClean="0"/>
              <a:t> </a:t>
            </a:r>
            <a:r>
              <a:rPr lang="en-US" dirty="0" err="1" smtClean="0"/>
              <a:t>i</a:t>
            </a:r>
            <a:r>
              <a:rPr lang="en-US" dirty="0" smtClean="0"/>
              <a:t> </a:t>
            </a:r>
            <a:r>
              <a:rPr lang="en-US" dirty="0" err="1" smtClean="0"/>
              <a:t>niferoedd</a:t>
            </a:r>
            <a:r>
              <a:rPr lang="en-US" dirty="0" smtClean="0"/>
              <a:t> </a:t>
            </a:r>
            <a:r>
              <a:rPr lang="en-US" dirty="0" err="1" smtClean="0"/>
              <a:t>cynyddol</a:t>
            </a:r>
            <a:r>
              <a:rPr lang="en-US" dirty="0" smtClean="0"/>
              <a:t> </a:t>
            </a:r>
            <a:r>
              <a:rPr lang="en-US" dirty="0" err="1" smtClean="0"/>
              <a:t>o</a:t>
            </a:r>
            <a:r>
              <a:rPr lang="en-US" dirty="0" smtClean="0"/>
              <a:t> </a:t>
            </a:r>
            <a:r>
              <a:rPr lang="en-US" dirty="0" err="1" smtClean="0"/>
              <a:t>ddisgyblion</a:t>
            </a:r>
            <a:r>
              <a:rPr lang="en-US" dirty="0" smtClean="0"/>
              <a:t>;  </a:t>
            </a:r>
          </a:p>
          <a:p>
            <a:r>
              <a:rPr lang="en-US" dirty="0" err="1" smtClean="0"/>
              <a:t>chynyddu</a:t>
            </a:r>
            <a:r>
              <a:rPr lang="en-US" dirty="0" smtClean="0"/>
              <a:t> </a:t>
            </a:r>
            <a:r>
              <a:rPr lang="en-US" dirty="0" err="1" smtClean="0"/>
              <a:t>nifer</a:t>
            </a:r>
            <a:r>
              <a:rPr lang="en-US" dirty="0" smtClean="0"/>
              <a:t> yr athrawon </a:t>
            </a:r>
            <a:r>
              <a:rPr lang="en-US" dirty="0" err="1" smtClean="0"/>
              <a:t>arbenigol</a:t>
            </a:r>
            <a:r>
              <a:rPr lang="en-US" dirty="0" smtClean="0"/>
              <a:t> Cymraeg ail iaith </a:t>
            </a:r>
            <a:r>
              <a:rPr lang="en-US" dirty="0" err="1" smtClean="0"/>
              <a:t>i</a:t>
            </a:r>
            <a:r>
              <a:rPr lang="en-US" dirty="0" smtClean="0"/>
              <a:t> </a:t>
            </a:r>
            <a:r>
              <a:rPr lang="en-US" dirty="0" err="1" smtClean="0"/>
              <a:t>fodloni’r</a:t>
            </a:r>
            <a:r>
              <a:rPr lang="en-US" dirty="0" smtClean="0"/>
              <a:t> </a:t>
            </a:r>
            <a:r>
              <a:rPr lang="en-US" dirty="0" err="1" smtClean="0"/>
              <a:t>galw</a:t>
            </a:r>
            <a:r>
              <a:rPr lang="en-US" dirty="0" smtClean="0"/>
              <a:t>. </a:t>
            </a:r>
          </a:p>
          <a:p>
            <a:pPr>
              <a:buNone/>
            </a:pPr>
            <a:r>
              <a:rPr lang="en-US" sz="2600" b="1" dirty="0" err="1" smtClean="0"/>
              <a:t>Dylai</a:t>
            </a:r>
            <a:r>
              <a:rPr lang="en-US" sz="2600" b="1" dirty="0" smtClean="0"/>
              <a:t> </a:t>
            </a:r>
            <a:r>
              <a:rPr lang="en-US" sz="2600" b="1" dirty="0" err="1" smtClean="0"/>
              <a:t>awdurdodau</a:t>
            </a:r>
            <a:r>
              <a:rPr lang="en-US" sz="2600" b="1" dirty="0" smtClean="0"/>
              <a:t> </a:t>
            </a:r>
            <a:r>
              <a:rPr lang="en-US" sz="2600" b="1" dirty="0" err="1" smtClean="0"/>
              <a:t>addysg</a:t>
            </a:r>
            <a:r>
              <a:rPr lang="en-US" sz="2600" b="1" dirty="0" smtClean="0"/>
              <a:t> </a:t>
            </a:r>
            <a:r>
              <a:rPr lang="en-US" sz="2600" b="1" dirty="0" err="1" smtClean="0"/>
              <a:t>lleol</a:t>
            </a:r>
            <a:r>
              <a:rPr lang="en-US" sz="2600" b="1" dirty="0" smtClean="0"/>
              <a:t>: </a:t>
            </a:r>
          </a:p>
          <a:p>
            <a:r>
              <a:rPr lang="en-US" dirty="0" err="1" smtClean="0"/>
              <a:t>nodi</a:t>
            </a:r>
            <a:r>
              <a:rPr lang="en-US" dirty="0" smtClean="0"/>
              <a:t> a </a:t>
            </a:r>
            <a:r>
              <a:rPr lang="en-US" dirty="0" err="1" smtClean="0"/>
              <a:t>chefnogi’r</a:t>
            </a:r>
            <a:r>
              <a:rPr lang="en-US" dirty="0" smtClean="0"/>
              <a:t> </a:t>
            </a:r>
            <a:r>
              <a:rPr lang="en-US" dirty="0" err="1" smtClean="0"/>
              <a:t>ysgolion</a:t>
            </a:r>
            <a:r>
              <a:rPr lang="en-US" dirty="0" smtClean="0"/>
              <a:t> </a:t>
            </a:r>
            <a:r>
              <a:rPr lang="en-US" dirty="0" err="1" smtClean="0"/>
              <a:t>nad</a:t>
            </a:r>
            <a:r>
              <a:rPr lang="en-US" dirty="0" smtClean="0"/>
              <a:t> </a:t>
            </a:r>
            <a:r>
              <a:rPr lang="en-US" dirty="0" err="1" smtClean="0"/>
              <a:t>ydynt</a:t>
            </a:r>
            <a:r>
              <a:rPr lang="en-US" dirty="0" smtClean="0"/>
              <a:t> </a:t>
            </a:r>
            <a:r>
              <a:rPr lang="en-US" dirty="0" err="1" smtClean="0"/>
              <a:t>yn</a:t>
            </a:r>
            <a:r>
              <a:rPr lang="en-US" dirty="0" smtClean="0"/>
              <a:t> </a:t>
            </a:r>
            <a:r>
              <a:rPr lang="en-US" dirty="0" err="1" smtClean="0"/>
              <a:t>dyrannu</a:t>
            </a:r>
            <a:r>
              <a:rPr lang="en-US" dirty="0" smtClean="0"/>
              <a:t> </a:t>
            </a:r>
            <a:r>
              <a:rPr lang="en-US" dirty="0" err="1" smtClean="0"/>
              <a:t>digon</a:t>
            </a:r>
            <a:r>
              <a:rPr lang="en-US" dirty="0" smtClean="0"/>
              <a:t> </a:t>
            </a:r>
            <a:r>
              <a:rPr lang="en-US" dirty="0" err="1" smtClean="0"/>
              <a:t>o</a:t>
            </a:r>
            <a:r>
              <a:rPr lang="en-US" dirty="0" smtClean="0"/>
              <a:t> amser </a:t>
            </a:r>
            <a:r>
              <a:rPr lang="en-US" dirty="0" err="1" smtClean="0"/>
              <a:t>i</a:t>
            </a:r>
            <a:r>
              <a:rPr lang="en-US" dirty="0" smtClean="0"/>
              <a:t> Gymraeg ail iaith </a:t>
            </a:r>
            <a:r>
              <a:rPr lang="en-US" dirty="0" err="1" smtClean="0"/>
              <a:t>yng</a:t>
            </a:r>
            <a:r>
              <a:rPr lang="en-US" dirty="0" smtClean="0"/>
              <a:t> </a:t>
            </a:r>
            <a:r>
              <a:rPr lang="en-US" dirty="0" err="1" smtClean="0"/>
              <a:t>nghyfnod</a:t>
            </a:r>
            <a:r>
              <a:rPr lang="en-US" dirty="0" smtClean="0"/>
              <a:t> </a:t>
            </a:r>
            <a:r>
              <a:rPr lang="en-US" dirty="0" err="1" smtClean="0"/>
              <a:t>allweddol</a:t>
            </a:r>
            <a:r>
              <a:rPr lang="en-US" dirty="0" smtClean="0"/>
              <a:t> 4;  </a:t>
            </a:r>
          </a:p>
          <a:p>
            <a:pPr>
              <a:buNone/>
            </a:pPr>
            <a:r>
              <a:rPr lang="en-US" sz="2600" b="1" dirty="0" err="1" smtClean="0"/>
              <a:t>Dylai</a:t>
            </a:r>
            <a:r>
              <a:rPr lang="en-US" sz="2600" b="1" dirty="0" smtClean="0"/>
              <a:t> </a:t>
            </a:r>
            <a:r>
              <a:rPr lang="en-US" sz="2600" b="1" dirty="0" err="1" smtClean="0"/>
              <a:t>ysgolion</a:t>
            </a:r>
            <a:r>
              <a:rPr lang="en-US" sz="2600" b="1" dirty="0" smtClean="0"/>
              <a:t>: </a:t>
            </a:r>
          </a:p>
          <a:p>
            <a:r>
              <a:rPr lang="en-US" dirty="0" err="1" smtClean="0"/>
              <a:t>sicrhau</a:t>
            </a:r>
            <a:r>
              <a:rPr lang="en-US" dirty="0" smtClean="0"/>
              <a:t> </a:t>
            </a:r>
            <a:r>
              <a:rPr lang="en-US" dirty="0" err="1" smtClean="0"/>
              <a:t>bod</a:t>
            </a:r>
            <a:r>
              <a:rPr lang="en-US" dirty="0" smtClean="0"/>
              <a:t> </a:t>
            </a:r>
            <a:r>
              <a:rPr lang="en-US" dirty="0" err="1" smtClean="0"/>
              <a:t>digon</a:t>
            </a:r>
            <a:r>
              <a:rPr lang="en-US" dirty="0" smtClean="0"/>
              <a:t> </a:t>
            </a:r>
            <a:r>
              <a:rPr lang="en-US" dirty="0" err="1" smtClean="0"/>
              <a:t>o</a:t>
            </a:r>
            <a:r>
              <a:rPr lang="en-US" dirty="0" smtClean="0"/>
              <a:t> amser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ddyrannu</a:t>
            </a:r>
            <a:r>
              <a:rPr lang="en-US" dirty="0" smtClean="0"/>
              <a:t> </a:t>
            </a:r>
            <a:r>
              <a:rPr lang="en-US" dirty="0" err="1" smtClean="0"/>
              <a:t>i’w</a:t>
            </a:r>
            <a:r>
              <a:rPr lang="en-US" dirty="0" smtClean="0"/>
              <a:t> </a:t>
            </a:r>
            <a:r>
              <a:rPr lang="en-US" dirty="0" err="1" smtClean="0"/>
              <a:t>holl</a:t>
            </a:r>
            <a:r>
              <a:rPr lang="en-US" dirty="0" smtClean="0"/>
              <a:t> </a:t>
            </a:r>
            <a:r>
              <a:rPr lang="en-US" dirty="0" err="1" smtClean="0"/>
              <a:t>gyrsiau</a:t>
            </a:r>
            <a:r>
              <a:rPr lang="en-US" dirty="0" smtClean="0"/>
              <a:t> Cymraeg ail iaith </a:t>
            </a:r>
            <a:r>
              <a:rPr lang="en-US" dirty="0" err="1" smtClean="0"/>
              <a:t>yng</a:t>
            </a:r>
            <a:r>
              <a:rPr lang="en-US" dirty="0" smtClean="0"/>
              <a:t> </a:t>
            </a:r>
            <a:r>
              <a:rPr lang="en-US" dirty="0" err="1" smtClean="0"/>
              <a:t>nghyfnod</a:t>
            </a:r>
            <a:r>
              <a:rPr lang="en-US" dirty="0" smtClean="0"/>
              <a:t> </a:t>
            </a:r>
            <a:r>
              <a:rPr lang="en-US" dirty="0" err="1" smtClean="0"/>
              <a:t>allweddol</a:t>
            </a:r>
            <a:r>
              <a:rPr lang="en-US" dirty="0" smtClean="0"/>
              <a:t> 4; </a:t>
            </a:r>
          </a:p>
          <a:p>
            <a:r>
              <a:rPr lang="en-US" dirty="0" err="1" smtClean="0"/>
              <a:t>chynnig</a:t>
            </a:r>
            <a:r>
              <a:rPr lang="en-US" dirty="0" smtClean="0"/>
              <a:t> </a:t>
            </a:r>
            <a:r>
              <a:rPr lang="en-US" dirty="0" err="1" smtClean="0"/>
              <a:t>ystod</a:t>
            </a:r>
            <a:r>
              <a:rPr lang="en-US" dirty="0" smtClean="0"/>
              <a:t> </a:t>
            </a:r>
            <a:r>
              <a:rPr lang="en-US" dirty="0" err="1" smtClean="0"/>
              <a:t>o</a:t>
            </a:r>
            <a:r>
              <a:rPr lang="en-US" dirty="0" smtClean="0"/>
              <a:t> </a:t>
            </a:r>
            <a:r>
              <a:rPr lang="en-US" dirty="0" err="1" smtClean="0"/>
              <a:t>gyfleoedd</a:t>
            </a:r>
            <a:r>
              <a:rPr lang="en-US" dirty="0" smtClean="0"/>
              <a:t> </a:t>
            </a:r>
            <a:r>
              <a:rPr lang="en-US" dirty="0" err="1" smtClean="0"/>
              <a:t>i</a:t>
            </a:r>
            <a:r>
              <a:rPr lang="en-US" dirty="0" smtClean="0"/>
              <a:t> </a:t>
            </a:r>
            <a:r>
              <a:rPr lang="en-US" dirty="0" err="1" smtClean="0"/>
              <a:t>ddisgyblion</a:t>
            </a:r>
            <a:r>
              <a:rPr lang="en-US" dirty="0" smtClean="0"/>
              <a:t> </a:t>
            </a:r>
            <a:r>
              <a:rPr lang="en-US" dirty="0" err="1" smtClean="0"/>
              <a:t>glywed</a:t>
            </a:r>
            <a:r>
              <a:rPr lang="en-US" dirty="0" smtClean="0"/>
              <a:t> ac </a:t>
            </a:r>
            <a:r>
              <a:rPr lang="en-US" dirty="0" err="1" smtClean="0"/>
              <a:t>ymarfer</a:t>
            </a:r>
            <a:r>
              <a:rPr lang="en-US" dirty="0" smtClean="0"/>
              <a:t> </a:t>
            </a:r>
            <a:r>
              <a:rPr lang="en-US" dirty="0" err="1" smtClean="0"/>
              <a:t>defnyddio’r</a:t>
            </a:r>
            <a:r>
              <a:rPr lang="en-US" dirty="0" smtClean="0"/>
              <a:t> Gymraeg </a:t>
            </a:r>
            <a:r>
              <a:rPr lang="en-US" dirty="0" err="1" smtClean="0"/>
              <a:t>y</a:t>
            </a:r>
            <a:r>
              <a:rPr lang="en-US" dirty="0" smtClean="0"/>
              <a:t> </a:t>
            </a:r>
            <a:r>
              <a:rPr lang="en-US" dirty="0" err="1" smtClean="0"/>
              <a:t>tu</a:t>
            </a:r>
            <a:r>
              <a:rPr lang="en-US" dirty="0" smtClean="0"/>
              <a:t> </a:t>
            </a:r>
            <a:r>
              <a:rPr lang="en-US" dirty="0" err="1" smtClean="0"/>
              <a:t>hwnt</a:t>
            </a:r>
            <a:r>
              <a:rPr lang="en-US" dirty="0" smtClean="0"/>
              <a:t> </a:t>
            </a:r>
            <a:r>
              <a:rPr lang="en-US" dirty="0" err="1" smtClean="0"/>
              <a:t>i</a:t>
            </a:r>
            <a:r>
              <a:rPr lang="en-US" dirty="0" smtClean="0"/>
              <a:t> </a:t>
            </a:r>
            <a:r>
              <a:rPr lang="en-US" dirty="0" err="1" smtClean="0"/>
              <a:t>wersi</a:t>
            </a:r>
            <a:r>
              <a:rPr lang="en-US" dirty="0" smtClean="0"/>
              <a:t> Cymraeg </a:t>
            </a:r>
            <a:r>
              <a:rPr lang="en-US" dirty="0" err="1" smtClean="0"/>
              <a:t>ffurfiol</a:t>
            </a:r>
            <a:r>
              <a:rPr lang="en-US" dirty="0" smtClean="0"/>
              <a:t>. </a:t>
            </a:r>
          </a:p>
          <a:p>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3877</TotalTime>
  <Words>1926</Words>
  <Application>Microsoft Office PowerPoint</Application>
  <PresentationFormat>On-screen Show (4:3)</PresentationFormat>
  <Paragraphs>154</Paragraphs>
  <Slides>23</Slides>
  <Notes>17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Genesis</vt:lpstr>
      <vt:lpstr>Estyn</vt:lpstr>
      <vt:lpstr>Estyn</vt:lpstr>
      <vt:lpstr>Beth mae Estyn yn  ei ddweud am CAI?</vt:lpstr>
      <vt:lpstr>Astudiaeth Achos Arfer Orau</vt:lpstr>
      <vt:lpstr>Arweiniad ar gyfer arolygu ysgolion cynradd </vt:lpstr>
      <vt:lpstr>Arweiniad ar gyfer arolygu ysgolion cynradd </vt:lpstr>
      <vt:lpstr>Arweiniad ar gyfer arolygu ysgolion cynradd </vt:lpstr>
      <vt:lpstr>Arweiniad ar gyfer arolygu ysgolion cynradd </vt:lpstr>
      <vt:lpstr>Arweiniad ar gyfer arolygu ysgolion cynradd </vt:lpstr>
      <vt:lpstr>Arweiniad Atodol:  gwersi Cymraeg</vt:lpstr>
      <vt:lpstr>Gwers</vt:lpstr>
      <vt:lpstr>Arweiniad atodol: y Gymraeg ar draws yr ysgol</vt:lpstr>
      <vt:lpstr>Datblygu’r Gymraeg  yn y Cyfnod Sylfaen </vt:lpstr>
      <vt:lpstr>Prif Ganfyddiadau</vt:lpstr>
      <vt:lpstr>Prif Ganfyddiadau</vt:lpstr>
      <vt:lpstr>Prif Ganfyddiadau</vt:lpstr>
      <vt:lpstr>Prif Ganfyddiadau</vt:lpstr>
      <vt:lpstr>Argymhellion  </vt:lpstr>
      <vt:lpstr>Argymhellion</vt:lpstr>
      <vt:lpstr>Argymhellion</vt:lpstr>
      <vt:lpstr>Ysgol Arbennig Greenfield</vt:lpstr>
      <vt:lpstr>TGAU Cwrs Byr</vt:lpstr>
      <vt:lpstr>Argymhellion  </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swwcte10</dc:creator>
  <cp:lastModifiedBy>Natalie</cp:lastModifiedBy>
  <cp:revision>33</cp:revision>
  <dcterms:created xsi:type="dcterms:W3CDTF">2016-10-09T17:15:03Z</dcterms:created>
  <dcterms:modified xsi:type="dcterms:W3CDTF">2017-11-13T20:29:05Z</dcterms:modified>
</cp:coreProperties>
</file>