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9" r:id="rId4"/>
    <p:sldId id="262" r:id="rId5"/>
    <p:sldId id="261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686712-797C-4AC2-9B37-D47D4930F82F}" v="7" dt="2022-11-13T11:42:16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5" d="100"/>
          <a:sy n="75" d="100"/>
        </p:scale>
        <p:origin x="67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Mellars (2110817)" userId="S::2110817@student.uwtsd.ac.uk::68d2480f-aa3e-4f13-bdfe-7c6cdaf03611" providerId="AD" clId="Web-{53E30ACD-4881-B7FE-BBF5-103B292E69D2}"/>
    <pc:docChg chg="addSld delSld modSld">
      <pc:chgData name="Jane Mellars (2110817)" userId="S::2110817@student.uwtsd.ac.uk::68d2480f-aa3e-4f13-bdfe-7c6cdaf03611" providerId="AD" clId="Web-{53E30ACD-4881-B7FE-BBF5-103B292E69D2}" dt="2022-11-07T19:45:41.057" v="190" actId="14100"/>
      <pc:docMkLst>
        <pc:docMk/>
      </pc:docMkLst>
      <pc:sldChg chg="modSp">
        <pc:chgData name="Jane Mellars (2110817)" userId="S::2110817@student.uwtsd.ac.uk::68d2480f-aa3e-4f13-bdfe-7c6cdaf03611" providerId="AD" clId="Web-{53E30ACD-4881-B7FE-BBF5-103B292E69D2}" dt="2022-11-07T18:56:33.152" v="72" actId="20577"/>
        <pc:sldMkLst>
          <pc:docMk/>
          <pc:sldMk cId="109857222" sldId="256"/>
        </pc:sldMkLst>
        <pc:spChg chg="mod">
          <ac:chgData name="Jane Mellars (2110817)" userId="S::2110817@student.uwtsd.ac.uk::68d2480f-aa3e-4f13-bdfe-7c6cdaf03611" providerId="AD" clId="Web-{53E30ACD-4881-B7FE-BBF5-103B292E69D2}" dt="2022-11-07T18:56:33.152" v="7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Jane Mellars (2110817)" userId="S::2110817@student.uwtsd.ac.uk::68d2480f-aa3e-4f13-bdfe-7c6cdaf03611" providerId="AD" clId="Web-{53E30ACD-4881-B7FE-BBF5-103B292E69D2}" dt="2022-11-07T19:39:44.426" v="161" actId="1076"/>
        <pc:sldMkLst>
          <pc:docMk/>
          <pc:sldMk cId="325679626" sldId="257"/>
        </pc:sldMkLst>
        <pc:spChg chg="add mod">
          <ac:chgData name="Jane Mellars (2110817)" userId="S::2110817@student.uwtsd.ac.uk::68d2480f-aa3e-4f13-bdfe-7c6cdaf03611" providerId="AD" clId="Web-{53E30ACD-4881-B7FE-BBF5-103B292E69D2}" dt="2022-11-07T19:39:44.426" v="161" actId="1076"/>
          <ac:spMkLst>
            <pc:docMk/>
            <pc:sldMk cId="325679626" sldId="257"/>
            <ac:spMk id="5" creationId="{970A8A27-0402-21A3-52DE-B338D1441E99}"/>
          </ac:spMkLst>
        </pc:spChg>
        <pc:spChg chg="mod">
          <ac:chgData name="Jane Mellars (2110817)" userId="S::2110817@student.uwtsd.ac.uk::68d2480f-aa3e-4f13-bdfe-7c6cdaf03611" providerId="AD" clId="Web-{53E30ACD-4881-B7FE-BBF5-103B292E69D2}" dt="2022-11-07T19:37:18.871" v="154" actId="1076"/>
          <ac:spMkLst>
            <pc:docMk/>
            <pc:sldMk cId="325679626" sldId="257"/>
            <ac:spMk id="8" creationId="{ACAA2C16-0042-F237-7C22-3EB29DC571A9}"/>
          </ac:spMkLst>
        </pc:spChg>
        <pc:picChg chg="add mod">
          <ac:chgData name="Jane Mellars (2110817)" userId="S::2110817@student.uwtsd.ac.uk::68d2480f-aa3e-4f13-bdfe-7c6cdaf03611" providerId="AD" clId="Web-{53E30ACD-4881-B7FE-BBF5-103B292E69D2}" dt="2022-11-07T19:35:11.754" v="147" actId="14100"/>
          <ac:picMkLst>
            <pc:docMk/>
            <pc:sldMk cId="325679626" sldId="257"/>
            <ac:picMk id="3" creationId="{93AD5CFF-F722-474F-991B-01D075C07334}"/>
          </ac:picMkLst>
        </pc:picChg>
        <pc:picChg chg="del">
          <ac:chgData name="Jane Mellars (2110817)" userId="S::2110817@student.uwtsd.ac.uk::68d2480f-aa3e-4f13-bdfe-7c6cdaf03611" providerId="AD" clId="Web-{53E30ACD-4881-B7FE-BBF5-103B292E69D2}" dt="2022-11-07T19:34:21.563" v="139"/>
          <ac:picMkLst>
            <pc:docMk/>
            <pc:sldMk cId="325679626" sldId="257"/>
            <ac:picMk id="4" creationId="{5BA71456-EB37-150E-F64D-BAFD863E7284}"/>
          </ac:picMkLst>
        </pc:picChg>
      </pc:sldChg>
      <pc:sldChg chg="addSp delSp modSp">
        <pc:chgData name="Jane Mellars (2110817)" userId="S::2110817@student.uwtsd.ac.uk::68d2480f-aa3e-4f13-bdfe-7c6cdaf03611" providerId="AD" clId="Web-{53E30ACD-4881-B7FE-BBF5-103B292E69D2}" dt="2022-11-07T19:43:04.923" v="177" actId="14100"/>
        <pc:sldMkLst>
          <pc:docMk/>
          <pc:sldMk cId="3524703115" sldId="258"/>
        </pc:sldMkLst>
        <pc:spChg chg="add del mod">
          <ac:chgData name="Jane Mellars (2110817)" userId="S::2110817@student.uwtsd.ac.uk::68d2480f-aa3e-4f13-bdfe-7c6cdaf03611" providerId="AD" clId="Web-{53E30ACD-4881-B7FE-BBF5-103B292E69D2}" dt="2022-11-07T19:42:07.638" v="171"/>
          <ac:spMkLst>
            <pc:docMk/>
            <pc:sldMk cId="3524703115" sldId="258"/>
            <ac:spMk id="3" creationId="{15BDB858-761E-2DA6-3047-A6DA917EB2BD}"/>
          </ac:spMkLst>
        </pc:spChg>
        <pc:spChg chg="add mod">
          <ac:chgData name="Jane Mellars (2110817)" userId="S::2110817@student.uwtsd.ac.uk::68d2480f-aa3e-4f13-bdfe-7c6cdaf03611" providerId="AD" clId="Web-{53E30ACD-4881-B7FE-BBF5-103B292E69D2}" dt="2022-11-07T19:43:04.923" v="177" actId="14100"/>
          <ac:spMkLst>
            <pc:docMk/>
            <pc:sldMk cId="3524703115" sldId="258"/>
            <ac:spMk id="4" creationId="{35F1065D-1137-DC14-DEA9-27B2FBE6C905}"/>
          </ac:spMkLst>
        </pc:spChg>
      </pc:sldChg>
      <pc:sldChg chg="addSp modSp">
        <pc:chgData name="Jane Mellars (2110817)" userId="S::2110817@student.uwtsd.ac.uk::68d2480f-aa3e-4f13-bdfe-7c6cdaf03611" providerId="AD" clId="Web-{53E30ACD-4881-B7FE-BBF5-103B292E69D2}" dt="2022-11-07T19:44:10.442" v="182" actId="14100"/>
        <pc:sldMkLst>
          <pc:docMk/>
          <pc:sldMk cId="1464307837" sldId="259"/>
        </pc:sldMkLst>
        <pc:spChg chg="add mod">
          <ac:chgData name="Jane Mellars (2110817)" userId="S::2110817@student.uwtsd.ac.uk::68d2480f-aa3e-4f13-bdfe-7c6cdaf03611" providerId="AD" clId="Web-{53E30ACD-4881-B7FE-BBF5-103B292E69D2}" dt="2022-11-07T19:44:10.442" v="182" actId="14100"/>
          <ac:spMkLst>
            <pc:docMk/>
            <pc:sldMk cId="1464307837" sldId="259"/>
            <ac:spMk id="3" creationId="{2641E8D8-3A61-7DFC-0B35-266C4B6659C8}"/>
          </ac:spMkLst>
        </pc:spChg>
      </pc:sldChg>
      <pc:sldChg chg="addSp delSp modSp del">
        <pc:chgData name="Jane Mellars (2110817)" userId="S::2110817@student.uwtsd.ac.uk::68d2480f-aa3e-4f13-bdfe-7c6cdaf03611" providerId="AD" clId="Web-{53E30ACD-4881-B7FE-BBF5-103B292E69D2}" dt="2022-11-07T18:48:12.105" v="11"/>
        <pc:sldMkLst>
          <pc:docMk/>
          <pc:sldMk cId="564370564" sldId="260"/>
        </pc:sldMkLst>
        <pc:spChg chg="mod">
          <ac:chgData name="Jane Mellars (2110817)" userId="S::2110817@student.uwtsd.ac.uk::68d2480f-aa3e-4f13-bdfe-7c6cdaf03611" providerId="AD" clId="Web-{53E30ACD-4881-B7FE-BBF5-103B292E69D2}" dt="2022-11-07T18:45:44.428" v="3" actId="20577"/>
          <ac:spMkLst>
            <pc:docMk/>
            <pc:sldMk cId="564370564" sldId="260"/>
            <ac:spMk id="2" creationId="{2AF9B798-706F-3361-459B-AC9DC01A050E}"/>
          </ac:spMkLst>
        </pc:spChg>
        <pc:spChg chg="add mod">
          <ac:chgData name="Jane Mellars (2110817)" userId="S::2110817@student.uwtsd.ac.uk::68d2480f-aa3e-4f13-bdfe-7c6cdaf03611" providerId="AD" clId="Web-{53E30ACD-4881-B7FE-BBF5-103B292E69D2}" dt="2022-11-07T18:47:56.667" v="10"/>
          <ac:spMkLst>
            <pc:docMk/>
            <pc:sldMk cId="564370564" sldId="260"/>
            <ac:spMk id="6" creationId="{0752FD34-21B6-16CB-7A78-77A560DFE795}"/>
          </ac:spMkLst>
        </pc:spChg>
        <pc:graphicFrameChg chg="add mod modGraphic">
          <ac:chgData name="Jane Mellars (2110817)" userId="S::2110817@student.uwtsd.ac.uk::68d2480f-aa3e-4f13-bdfe-7c6cdaf03611" providerId="AD" clId="Web-{53E30ACD-4881-B7FE-BBF5-103B292E69D2}" dt="2022-11-07T18:47:41.229" v="9"/>
          <ac:graphicFrameMkLst>
            <pc:docMk/>
            <pc:sldMk cId="564370564" sldId="260"/>
            <ac:graphicFrameMk id="3" creationId="{0659EC1F-19BD-79FB-D532-91E00A188645}"/>
          </ac:graphicFrameMkLst>
        </pc:graphicFrameChg>
        <pc:picChg chg="del">
          <ac:chgData name="Jane Mellars (2110817)" userId="S::2110817@student.uwtsd.ac.uk::68d2480f-aa3e-4f13-bdfe-7c6cdaf03611" providerId="AD" clId="Web-{53E30ACD-4881-B7FE-BBF5-103B292E69D2}" dt="2022-11-07T18:47:56.667" v="10"/>
          <ac:picMkLst>
            <pc:docMk/>
            <pc:sldMk cId="564370564" sldId="260"/>
            <ac:picMk id="4" creationId="{85C36956-A9F1-4CD4-7AAA-058A3F5262CC}"/>
          </ac:picMkLst>
        </pc:picChg>
      </pc:sldChg>
      <pc:sldChg chg="addSp delSp modSp new mod setBg">
        <pc:chgData name="Jane Mellars (2110817)" userId="S::2110817@student.uwtsd.ac.uk::68d2480f-aa3e-4f13-bdfe-7c6cdaf03611" providerId="AD" clId="Web-{53E30ACD-4881-B7FE-BBF5-103B292E69D2}" dt="2022-11-07T19:45:05.383" v="186" actId="14100"/>
        <pc:sldMkLst>
          <pc:docMk/>
          <pc:sldMk cId="2420582004" sldId="260"/>
        </pc:sldMkLst>
        <pc:spChg chg="mod">
          <ac:chgData name="Jane Mellars (2110817)" userId="S::2110817@student.uwtsd.ac.uk::68d2480f-aa3e-4f13-bdfe-7c6cdaf03611" providerId="AD" clId="Web-{53E30ACD-4881-B7FE-BBF5-103B292E69D2}" dt="2022-11-07T18:55:31.400" v="68" actId="20577"/>
          <ac:spMkLst>
            <pc:docMk/>
            <pc:sldMk cId="2420582004" sldId="260"/>
            <ac:spMk id="2" creationId="{34DF7103-EA6E-5071-49E1-E17601FDE07A}"/>
          </ac:spMkLst>
        </pc:spChg>
        <pc:spChg chg="add mod">
          <ac:chgData name="Jane Mellars (2110817)" userId="S::2110817@student.uwtsd.ac.uk::68d2480f-aa3e-4f13-bdfe-7c6cdaf03611" providerId="AD" clId="Web-{53E30ACD-4881-B7FE-BBF5-103B292E69D2}" dt="2022-11-07T19:45:05.383" v="186" actId="14100"/>
          <ac:spMkLst>
            <pc:docMk/>
            <pc:sldMk cId="2420582004" sldId="260"/>
            <ac:spMk id="3" creationId="{CEB28D9C-00FB-A042-1574-6D073D997F86}"/>
          </ac:spMkLst>
        </pc:spChg>
        <pc:spChg chg="del">
          <ac:chgData name="Jane Mellars (2110817)" userId="S::2110817@student.uwtsd.ac.uk::68d2480f-aa3e-4f13-bdfe-7c6cdaf03611" providerId="AD" clId="Web-{53E30ACD-4881-B7FE-BBF5-103B292E69D2}" dt="2022-11-07T18:48:49.621" v="13"/>
          <ac:spMkLst>
            <pc:docMk/>
            <pc:sldMk cId="2420582004" sldId="260"/>
            <ac:spMk id="3" creationId="{D783A87B-F943-4B56-8FD5-9FAB69D261F7}"/>
          </ac:spMkLst>
        </pc:spChg>
        <pc:spChg chg="add mod">
          <ac:chgData name="Jane Mellars (2110817)" userId="S::2110817@student.uwtsd.ac.uk::68d2480f-aa3e-4f13-bdfe-7c6cdaf03611" providerId="AD" clId="Web-{53E30ACD-4881-B7FE-BBF5-103B292E69D2}" dt="2022-11-07T18:57:03.762" v="75" actId="20577"/>
          <ac:spMkLst>
            <pc:docMk/>
            <pc:sldMk cId="2420582004" sldId="260"/>
            <ac:spMk id="8" creationId="{3CEB6C30-B7E8-8BE4-BB60-34FBBB4EAAFD}"/>
          </ac:spMkLst>
        </pc:spChg>
        <pc:spChg chg="add">
          <ac:chgData name="Jane Mellars (2110817)" userId="S::2110817@student.uwtsd.ac.uk::68d2480f-aa3e-4f13-bdfe-7c6cdaf03611" providerId="AD" clId="Web-{53E30ACD-4881-B7FE-BBF5-103B292E69D2}" dt="2022-11-07T18:51:48.940" v="30"/>
          <ac:spMkLst>
            <pc:docMk/>
            <pc:sldMk cId="2420582004" sldId="260"/>
            <ac:spMk id="11" creationId="{93E905E4-EF0C-4890-85FA-2CF6EEF555F3}"/>
          </ac:spMkLst>
        </pc:spChg>
        <pc:picChg chg="add mod ord modCrop">
          <ac:chgData name="Jane Mellars (2110817)" userId="S::2110817@student.uwtsd.ac.uk::68d2480f-aa3e-4f13-bdfe-7c6cdaf03611" providerId="AD" clId="Web-{53E30ACD-4881-B7FE-BBF5-103B292E69D2}" dt="2022-11-07T18:52:45.473" v="38" actId="1076"/>
          <ac:picMkLst>
            <pc:docMk/>
            <pc:sldMk cId="2420582004" sldId="260"/>
            <ac:picMk id="4" creationId="{4AAFB877-27A9-1E89-CEFE-463E25E80780}"/>
          </ac:picMkLst>
        </pc:picChg>
        <pc:cxnChg chg="add">
          <ac:chgData name="Jane Mellars (2110817)" userId="S::2110817@student.uwtsd.ac.uk::68d2480f-aa3e-4f13-bdfe-7c6cdaf03611" providerId="AD" clId="Web-{53E30ACD-4881-B7FE-BBF5-103B292E69D2}" dt="2022-11-07T18:51:48.940" v="30"/>
          <ac:cxnSpMkLst>
            <pc:docMk/>
            <pc:sldMk cId="2420582004" sldId="260"/>
            <ac:cxnSpMk id="13" creationId="{B32E796E-8D19-4926-B7B8-653B01939010}"/>
          </ac:cxnSpMkLst>
        </pc:cxnChg>
      </pc:sldChg>
      <pc:sldChg chg="addSp delSp modSp new mod setBg addAnim">
        <pc:chgData name="Jane Mellars (2110817)" userId="S::2110817@student.uwtsd.ac.uk::68d2480f-aa3e-4f13-bdfe-7c6cdaf03611" providerId="AD" clId="Web-{53E30ACD-4881-B7FE-BBF5-103B292E69D2}" dt="2022-11-07T19:45:41.057" v="190" actId="14100"/>
        <pc:sldMkLst>
          <pc:docMk/>
          <pc:sldMk cId="2130291588" sldId="261"/>
        </pc:sldMkLst>
        <pc:spChg chg="mod">
          <ac:chgData name="Jane Mellars (2110817)" userId="S::2110817@student.uwtsd.ac.uk::68d2480f-aa3e-4f13-bdfe-7c6cdaf03611" providerId="AD" clId="Web-{53E30ACD-4881-B7FE-BBF5-103B292E69D2}" dt="2022-11-07T19:26:26.879" v="97" actId="20577"/>
          <ac:spMkLst>
            <pc:docMk/>
            <pc:sldMk cId="2130291588" sldId="261"/>
            <ac:spMk id="2" creationId="{9B6F9EE6-987D-0AF6-2B96-CC60A68CA8EF}"/>
          </ac:spMkLst>
        </pc:spChg>
        <pc:spChg chg="mod">
          <ac:chgData name="Jane Mellars (2110817)" userId="S::2110817@student.uwtsd.ac.uk::68d2480f-aa3e-4f13-bdfe-7c6cdaf03611" providerId="AD" clId="Web-{53E30ACD-4881-B7FE-BBF5-103B292E69D2}" dt="2022-11-07T19:30:23.346" v="138" actId="20577"/>
          <ac:spMkLst>
            <pc:docMk/>
            <pc:sldMk cId="2130291588" sldId="261"/>
            <ac:spMk id="3" creationId="{386C008D-5F7A-95F6-103A-95F14EE2D2A7}"/>
          </ac:spMkLst>
        </pc:spChg>
        <pc:spChg chg="add mod">
          <ac:chgData name="Jane Mellars (2110817)" userId="S::2110817@student.uwtsd.ac.uk::68d2480f-aa3e-4f13-bdfe-7c6cdaf03611" providerId="AD" clId="Web-{53E30ACD-4881-B7FE-BBF5-103B292E69D2}" dt="2022-11-07T19:45:41.057" v="190" actId="14100"/>
          <ac:spMkLst>
            <pc:docMk/>
            <pc:sldMk cId="2130291588" sldId="261"/>
            <ac:spMk id="5" creationId="{DACF7802-949E-A435-B187-AA7C435C53BA}"/>
          </ac:spMkLst>
        </pc:spChg>
        <pc:spChg chg="add del">
          <ac:chgData name="Jane Mellars (2110817)" userId="S::2110817@student.uwtsd.ac.uk::68d2480f-aa3e-4f13-bdfe-7c6cdaf03611" providerId="AD" clId="Web-{53E30ACD-4881-B7FE-BBF5-103B292E69D2}" dt="2022-11-07T19:25:34.094" v="90"/>
          <ac:spMkLst>
            <pc:docMk/>
            <pc:sldMk cId="2130291588" sldId="261"/>
            <ac:spMk id="9" creationId="{2D86DADD-940E-4CC1-AF60-0D36FB29B105}"/>
          </ac:spMkLst>
        </pc:spChg>
        <pc:spChg chg="add del">
          <ac:chgData name="Jane Mellars (2110817)" userId="S::2110817@student.uwtsd.ac.uk::68d2480f-aa3e-4f13-bdfe-7c6cdaf03611" providerId="AD" clId="Web-{53E30ACD-4881-B7FE-BBF5-103B292E69D2}" dt="2022-11-07T19:26:12.222" v="95"/>
          <ac:spMkLst>
            <pc:docMk/>
            <pc:sldMk cId="2130291588" sldId="261"/>
            <ac:spMk id="16" creationId="{31425D08-6505-4F53-9B03-D2F2893634F7}"/>
          </ac:spMkLst>
        </pc:spChg>
        <pc:spChg chg="add del">
          <ac:chgData name="Jane Mellars (2110817)" userId="S::2110817@student.uwtsd.ac.uk::68d2480f-aa3e-4f13-bdfe-7c6cdaf03611" providerId="AD" clId="Web-{53E30ACD-4881-B7FE-BBF5-103B292E69D2}" dt="2022-11-07T19:26:12.222" v="95"/>
          <ac:spMkLst>
            <pc:docMk/>
            <pc:sldMk cId="2130291588" sldId="261"/>
            <ac:spMk id="23" creationId="{DE99AC95-9FC1-42BD-A490-2EDBABE7C240}"/>
          </ac:spMkLst>
        </pc:spChg>
        <pc:picChg chg="add mod">
          <ac:chgData name="Jane Mellars (2110817)" userId="S::2110817@student.uwtsd.ac.uk::68d2480f-aa3e-4f13-bdfe-7c6cdaf03611" providerId="AD" clId="Web-{53E30ACD-4881-B7FE-BBF5-103B292E69D2}" dt="2022-11-07T19:26:12.222" v="95"/>
          <ac:picMkLst>
            <pc:docMk/>
            <pc:sldMk cId="2130291588" sldId="261"/>
            <ac:picMk id="4" creationId="{D9060CEB-1FDF-0625-5768-8C38D58F4E12}"/>
          </ac:picMkLst>
        </pc:picChg>
        <pc:cxnChg chg="add del">
          <ac:chgData name="Jane Mellars (2110817)" userId="S::2110817@student.uwtsd.ac.uk::68d2480f-aa3e-4f13-bdfe-7c6cdaf03611" providerId="AD" clId="Web-{53E30ACD-4881-B7FE-BBF5-103B292E69D2}" dt="2022-11-07T19:25:34.094" v="90"/>
          <ac:cxnSpMkLst>
            <pc:docMk/>
            <pc:sldMk cId="2130291588" sldId="261"/>
            <ac:cxnSpMk id="11" creationId="{B32E796E-8D19-4926-B7B8-653B01939010}"/>
          </ac:cxnSpMkLst>
        </pc:cxnChg>
        <pc:cxnChg chg="add del">
          <ac:chgData name="Jane Mellars (2110817)" userId="S::2110817@student.uwtsd.ac.uk::68d2480f-aa3e-4f13-bdfe-7c6cdaf03611" providerId="AD" clId="Web-{53E30ACD-4881-B7FE-BBF5-103B292E69D2}" dt="2022-11-07T19:26:12.222" v="95"/>
          <ac:cxnSpMkLst>
            <pc:docMk/>
            <pc:sldMk cId="2130291588" sldId="261"/>
            <ac:cxnSpMk id="18" creationId="{B32E796E-8D19-4926-B7B8-653B01939010}"/>
          </ac:cxnSpMkLst>
        </pc:cxnChg>
        <pc:cxnChg chg="add del">
          <ac:chgData name="Jane Mellars (2110817)" userId="S::2110817@student.uwtsd.ac.uk::68d2480f-aa3e-4f13-bdfe-7c6cdaf03611" providerId="AD" clId="Web-{53E30ACD-4881-B7FE-BBF5-103B292E69D2}" dt="2022-11-07T19:26:12.222" v="95"/>
          <ac:cxnSpMkLst>
            <pc:docMk/>
            <pc:sldMk cId="2130291588" sldId="261"/>
            <ac:cxnSpMk id="25" creationId="{B32E796E-8D19-4926-B7B8-653B01939010}"/>
          </ac:cxnSpMkLst>
        </pc:cxnChg>
      </pc:sldChg>
    </pc:docChg>
  </pc:docChgLst>
  <pc:docChgLst>
    <pc:chgData name="Jane Mellars (2110817)" userId="68d2480f-aa3e-4f13-bdfe-7c6cdaf03611" providerId="ADAL" clId="{25686712-797C-4AC2-9B37-D47D4930F82F}"/>
    <pc:docChg chg="delSld">
      <pc:chgData name="Jane Mellars (2110817)" userId="68d2480f-aa3e-4f13-bdfe-7c6cdaf03611" providerId="ADAL" clId="{25686712-797C-4AC2-9B37-D47D4930F82F}" dt="2022-11-13T11:54:57.410" v="1" actId="2696"/>
      <pc:docMkLst>
        <pc:docMk/>
      </pc:docMkLst>
      <pc:sldChg chg="del">
        <pc:chgData name="Jane Mellars (2110817)" userId="68d2480f-aa3e-4f13-bdfe-7c6cdaf03611" providerId="ADAL" clId="{25686712-797C-4AC2-9B37-D47D4930F82F}" dt="2022-11-13T11:54:10.650" v="0" actId="2696"/>
        <pc:sldMkLst>
          <pc:docMk/>
          <pc:sldMk cId="3524703115" sldId="258"/>
        </pc:sldMkLst>
      </pc:sldChg>
      <pc:sldChg chg="del">
        <pc:chgData name="Jane Mellars (2110817)" userId="68d2480f-aa3e-4f13-bdfe-7c6cdaf03611" providerId="ADAL" clId="{25686712-797C-4AC2-9B37-D47D4930F82F}" dt="2022-11-13T11:54:57.410" v="1" actId="2696"/>
        <pc:sldMkLst>
          <pc:docMk/>
          <pc:sldMk cId="2420582004" sldId="260"/>
        </pc:sldMkLst>
      </pc:sldChg>
    </pc:docChg>
  </pc:docChgLst>
  <pc:docChgLst>
    <pc:chgData name="Jane Mellars (2110817)" userId="S::2110817@student.uwtsd.ac.uk::68d2480f-aa3e-4f13-bdfe-7c6cdaf03611" providerId="AD" clId="Web-{7C4BFC5F-4D05-8B31-08C0-6E1611157F0A}"/>
    <pc:docChg chg="addSld modSld sldOrd">
      <pc:chgData name="Jane Mellars (2110817)" userId="S::2110817@student.uwtsd.ac.uk::68d2480f-aa3e-4f13-bdfe-7c6cdaf03611" providerId="AD" clId="Web-{7C4BFC5F-4D05-8B31-08C0-6E1611157F0A}" dt="2022-11-07T20:22:58.540" v="79"/>
      <pc:docMkLst>
        <pc:docMk/>
      </pc:docMkLst>
      <pc:sldChg chg="addSp delSp modSp new mod ord setBg">
        <pc:chgData name="Jane Mellars (2110817)" userId="S::2110817@student.uwtsd.ac.uk::68d2480f-aa3e-4f13-bdfe-7c6cdaf03611" providerId="AD" clId="Web-{7C4BFC5F-4D05-8B31-08C0-6E1611157F0A}" dt="2022-11-07T20:22:58.540" v="79"/>
        <pc:sldMkLst>
          <pc:docMk/>
          <pc:sldMk cId="3338010612" sldId="262"/>
        </pc:sldMkLst>
        <pc:spChg chg="mod">
          <ac:chgData name="Jane Mellars (2110817)" userId="S::2110817@student.uwtsd.ac.uk::68d2480f-aa3e-4f13-bdfe-7c6cdaf03611" providerId="AD" clId="Web-{7C4BFC5F-4D05-8B31-08C0-6E1611157F0A}" dt="2022-11-07T20:16:16.653" v="19" actId="14100"/>
          <ac:spMkLst>
            <pc:docMk/>
            <pc:sldMk cId="3338010612" sldId="262"/>
            <ac:spMk id="2" creationId="{0F3F4DBA-8294-2C98-9F0F-5F8C624C9F04}"/>
          </ac:spMkLst>
        </pc:spChg>
        <pc:spChg chg="del">
          <ac:chgData name="Jane Mellars (2110817)" userId="S::2110817@student.uwtsd.ac.uk::68d2480f-aa3e-4f13-bdfe-7c6cdaf03611" providerId="AD" clId="Web-{7C4BFC5F-4D05-8B31-08C0-6E1611157F0A}" dt="2022-11-07T20:14:46.057" v="1"/>
          <ac:spMkLst>
            <pc:docMk/>
            <pc:sldMk cId="3338010612" sldId="262"/>
            <ac:spMk id="3" creationId="{D0F00A7F-FD3E-FB3C-1A7B-C14BE2647319}"/>
          </ac:spMkLst>
        </pc:spChg>
        <pc:spChg chg="add mod">
          <ac:chgData name="Jane Mellars (2110817)" userId="S::2110817@student.uwtsd.ac.uk::68d2480f-aa3e-4f13-bdfe-7c6cdaf03611" providerId="AD" clId="Web-{7C4BFC5F-4D05-8B31-08C0-6E1611157F0A}" dt="2022-11-07T20:22:08.148" v="78" actId="1076"/>
          <ac:spMkLst>
            <pc:docMk/>
            <pc:sldMk cId="3338010612" sldId="262"/>
            <ac:spMk id="5" creationId="{9CB58936-07D6-0028-A00A-5EC17BF238D0}"/>
          </ac:spMkLst>
        </pc:spChg>
        <pc:spChg chg="add mod">
          <ac:chgData name="Jane Mellars (2110817)" userId="S::2110817@student.uwtsd.ac.uk::68d2480f-aa3e-4f13-bdfe-7c6cdaf03611" providerId="AD" clId="Web-{7C4BFC5F-4D05-8B31-08C0-6E1611157F0A}" dt="2022-11-07T20:19:23.768" v="67" actId="20577"/>
          <ac:spMkLst>
            <pc:docMk/>
            <pc:sldMk cId="3338010612" sldId="262"/>
            <ac:spMk id="8" creationId="{5681EC3A-8062-480E-7F04-9B96A1A6E9C3}"/>
          </ac:spMkLst>
        </pc:spChg>
        <pc:spChg chg="add">
          <ac:chgData name="Jane Mellars (2110817)" userId="S::2110817@student.uwtsd.ac.uk::68d2480f-aa3e-4f13-bdfe-7c6cdaf03611" providerId="AD" clId="Web-{7C4BFC5F-4D05-8B31-08C0-6E1611157F0A}" dt="2022-11-07T20:14:54.854" v="2"/>
          <ac:spMkLst>
            <pc:docMk/>
            <pc:sldMk cId="3338010612" sldId="262"/>
            <ac:spMk id="11" creationId="{31425D08-6505-4F53-9B03-D2F2893634F7}"/>
          </ac:spMkLst>
        </pc:spChg>
        <pc:picChg chg="add mod ord">
          <ac:chgData name="Jane Mellars (2110817)" userId="S::2110817@student.uwtsd.ac.uk::68d2480f-aa3e-4f13-bdfe-7c6cdaf03611" providerId="AD" clId="Web-{7C4BFC5F-4D05-8B31-08C0-6E1611157F0A}" dt="2022-11-07T20:15:16.620" v="6" actId="14100"/>
          <ac:picMkLst>
            <pc:docMk/>
            <pc:sldMk cId="3338010612" sldId="262"/>
            <ac:picMk id="4" creationId="{52D6AA36-C2A5-3822-731D-9F055C170927}"/>
          </ac:picMkLst>
        </pc:picChg>
        <pc:cxnChg chg="add">
          <ac:chgData name="Jane Mellars (2110817)" userId="S::2110817@student.uwtsd.ac.uk::68d2480f-aa3e-4f13-bdfe-7c6cdaf03611" providerId="AD" clId="Web-{7C4BFC5F-4D05-8B31-08C0-6E1611157F0A}" dt="2022-11-07T20:14:54.854" v="2"/>
          <ac:cxnSpMkLst>
            <pc:docMk/>
            <pc:sldMk cId="3338010612" sldId="262"/>
            <ac:cxnSpMk id="13" creationId="{B32E796E-8D19-4926-B7B8-653B01939010}"/>
          </ac:cxnSpMkLst>
        </pc:cxnChg>
      </pc:sldChg>
    </pc:docChg>
  </pc:docChgLst>
  <pc:docChgLst>
    <pc:chgData name="Jane Mellars (2110817)" userId="S::2110817@student.uwtsd.ac.uk::68d2480f-aa3e-4f13-bdfe-7c6cdaf03611" providerId="AD" clId="Web-{C17BBABE-380A-A17F-EB03-37B724203897}"/>
    <pc:docChg chg="modSld">
      <pc:chgData name="Jane Mellars (2110817)" userId="S::2110817@student.uwtsd.ac.uk::68d2480f-aa3e-4f13-bdfe-7c6cdaf03611" providerId="AD" clId="Web-{C17BBABE-380A-A17F-EB03-37B724203897}" dt="2022-11-08T16:43:06.233" v="41" actId="20577"/>
      <pc:docMkLst>
        <pc:docMk/>
      </pc:docMkLst>
      <pc:sldChg chg="modSp">
        <pc:chgData name="Jane Mellars (2110817)" userId="S::2110817@student.uwtsd.ac.uk::68d2480f-aa3e-4f13-bdfe-7c6cdaf03611" providerId="AD" clId="Web-{C17BBABE-380A-A17F-EB03-37B724203897}" dt="2022-11-08T16:43:06.233" v="41" actId="20577"/>
        <pc:sldMkLst>
          <pc:docMk/>
          <pc:sldMk cId="1464307837" sldId="259"/>
        </pc:sldMkLst>
        <pc:spChg chg="mod">
          <ac:chgData name="Jane Mellars (2110817)" userId="S::2110817@student.uwtsd.ac.uk::68d2480f-aa3e-4f13-bdfe-7c6cdaf03611" providerId="AD" clId="Web-{C17BBABE-380A-A17F-EB03-37B724203897}" dt="2022-11-08T16:43:06.233" v="41" actId="20577"/>
          <ac:spMkLst>
            <pc:docMk/>
            <pc:sldMk cId="1464307837" sldId="259"/>
            <ac:spMk id="2" creationId="{8DB4D550-B904-BAB7-BB3F-89849E6E1E26}"/>
          </ac:spMkLst>
        </pc:spChg>
        <pc:spChg chg="mod">
          <ac:chgData name="Jane Mellars (2110817)" userId="S::2110817@student.uwtsd.ac.uk::68d2480f-aa3e-4f13-bdfe-7c6cdaf03611" providerId="AD" clId="Web-{C17BBABE-380A-A17F-EB03-37B724203897}" dt="2022-11-08T16:42:22.778" v="36" actId="20577"/>
          <ac:spMkLst>
            <pc:docMk/>
            <pc:sldMk cId="1464307837" sldId="259"/>
            <ac:spMk id="8" creationId="{59F2718C-86BC-D3AA-B7DE-EE020C697506}"/>
          </ac:spMkLst>
        </pc:spChg>
      </pc:sldChg>
    </pc:docChg>
  </pc:docChgLst>
  <pc:docChgLst>
    <pc:chgData name="Jane Mellars (2110817)" userId="S::2110817@student.uwtsd.ac.uk::68d2480f-aa3e-4f13-bdfe-7c6cdaf03611" providerId="AD" clId="Web-{DB0AC436-9CD6-0487-B16C-11D85F34C748}"/>
    <pc:docChg chg="sldOrd">
      <pc:chgData name="Jane Mellars (2110817)" userId="S::2110817@student.uwtsd.ac.uk::68d2480f-aa3e-4f13-bdfe-7c6cdaf03611" providerId="AD" clId="Web-{DB0AC436-9CD6-0487-B16C-11D85F34C748}" dt="2022-11-08T18:54:58.814" v="0"/>
      <pc:docMkLst>
        <pc:docMk/>
      </pc:docMkLst>
      <pc:sldChg chg="ord">
        <pc:chgData name="Jane Mellars (2110817)" userId="S::2110817@student.uwtsd.ac.uk::68d2480f-aa3e-4f13-bdfe-7c6cdaf03611" providerId="AD" clId="Web-{DB0AC436-9CD6-0487-B16C-11D85F34C748}" dt="2022-11-08T18:54:58.814" v="0"/>
        <pc:sldMkLst>
          <pc:docMk/>
          <pc:sldMk cId="2130291588" sldId="261"/>
        </pc:sldMkLst>
      </pc:sldChg>
    </pc:docChg>
  </pc:docChgLst>
  <pc:docChgLst>
    <pc:chgData name="Jane Mellars (2110817)" userId="S::2110817@student.uwtsd.ac.uk::68d2480f-aa3e-4f13-bdfe-7c6cdaf03611" providerId="AD" clId="Web-{703359D5-C0B9-4D88-94F5-D34D21EEBB07}"/>
    <pc:docChg chg="addSld modSld addMainMaster delMainMaster">
      <pc:chgData name="Jane Mellars (2110817)" userId="S::2110817@student.uwtsd.ac.uk::68d2480f-aa3e-4f13-bdfe-7c6cdaf03611" providerId="AD" clId="Web-{703359D5-C0B9-4D88-94F5-D34D21EEBB07}" dt="2022-11-07T18:43:56.666" v="255" actId="20577"/>
      <pc:docMkLst>
        <pc:docMk/>
      </pc:docMkLst>
      <pc:sldChg chg="addSp modSp mod setBg modClrScheme chgLayout">
        <pc:chgData name="Jane Mellars (2110817)" userId="S::2110817@student.uwtsd.ac.uk::68d2480f-aa3e-4f13-bdfe-7c6cdaf03611" providerId="AD" clId="Web-{703359D5-C0B9-4D88-94F5-D34D21EEBB07}" dt="2022-11-07T18:27:53.924" v="152" actId="20577"/>
        <pc:sldMkLst>
          <pc:docMk/>
          <pc:sldMk cId="109857222" sldId="256"/>
        </pc:sldMkLst>
        <pc:spChg chg="mod">
          <ac:chgData name="Jane Mellars (2110817)" userId="S::2110817@student.uwtsd.ac.uk::68d2480f-aa3e-4f13-bdfe-7c6cdaf03611" providerId="AD" clId="Web-{703359D5-C0B9-4D88-94F5-D34D21EEBB07}" dt="2022-11-07T18:27:50.705" v="15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e Mellars (2110817)" userId="S::2110817@student.uwtsd.ac.uk::68d2480f-aa3e-4f13-bdfe-7c6cdaf03611" providerId="AD" clId="Web-{703359D5-C0B9-4D88-94F5-D34D21EEBB07}" dt="2022-11-07T18:27:53.924" v="15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ane Mellars (2110817)" userId="S::2110817@student.uwtsd.ac.uk::68d2480f-aa3e-4f13-bdfe-7c6cdaf03611" providerId="AD" clId="Web-{703359D5-C0B9-4D88-94F5-D34D21EEBB07}" dt="2022-11-07T18:06:07.751" v="61"/>
          <ac:spMkLst>
            <pc:docMk/>
            <pc:sldMk cId="109857222" sldId="256"/>
            <ac:spMk id="9" creationId="{F2E5B6AE-5EFE-45F0-A2AE-ED771CA3D7DD}"/>
          </ac:spMkLst>
        </pc:spChg>
        <pc:picChg chg="add">
          <ac:chgData name="Jane Mellars (2110817)" userId="S::2110817@student.uwtsd.ac.uk::68d2480f-aa3e-4f13-bdfe-7c6cdaf03611" providerId="AD" clId="Web-{703359D5-C0B9-4D88-94F5-D34D21EEBB07}" dt="2022-11-07T18:06:07.751" v="61"/>
          <ac:picMkLst>
            <pc:docMk/>
            <pc:sldMk cId="109857222" sldId="256"/>
            <ac:picMk id="4" creationId="{56965533-8BF8-2998-3E57-3816ADF065CE}"/>
          </ac:picMkLst>
        </pc:picChg>
        <pc:cxnChg chg="add">
          <ac:chgData name="Jane Mellars (2110817)" userId="S::2110817@student.uwtsd.ac.uk::68d2480f-aa3e-4f13-bdfe-7c6cdaf03611" providerId="AD" clId="Web-{703359D5-C0B9-4D88-94F5-D34D21EEBB07}" dt="2022-11-07T18:06:07.751" v="61"/>
          <ac:cxnSpMkLst>
            <pc:docMk/>
            <pc:sldMk cId="109857222" sldId="256"/>
            <ac:cxnSpMk id="11" creationId="{D255B435-D9F3-4A31-B89E-36741390DB4B}"/>
          </ac:cxnSpMkLst>
        </pc:cxnChg>
      </pc:sldChg>
      <pc:sldChg chg="addSp delSp modSp new mod setBg">
        <pc:chgData name="Jane Mellars (2110817)" userId="S::2110817@student.uwtsd.ac.uk::68d2480f-aa3e-4f13-bdfe-7c6cdaf03611" providerId="AD" clId="Web-{703359D5-C0B9-4D88-94F5-D34D21EEBB07}" dt="2022-11-07T18:26:11.328" v="144" actId="20577"/>
        <pc:sldMkLst>
          <pc:docMk/>
          <pc:sldMk cId="325679626" sldId="257"/>
        </pc:sldMkLst>
        <pc:spChg chg="mod">
          <ac:chgData name="Jane Mellars (2110817)" userId="S::2110817@student.uwtsd.ac.uk::68d2480f-aa3e-4f13-bdfe-7c6cdaf03611" providerId="AD" clId="Web-{703359D5-C0B9-4D88-94F5-D34D21EEBB07}" dt="2022-11-07T18:26:11.328" v="144" actId="20577"/>
          <ac:spMkLst>
            <pc:docMk/>
            <pc:sldMk cId="325679626" sldId="257"/>
            <ac:spMk id="2" creationId="{714D902A-5280-F591-D1DF-E3FD29FFC446}"/>
          </ac:spMkLst>
        </pc:spChg>
        <pc:spChg chg="del">
          <ac:chgData name="Jane Mellars (2110817)" userId="S::2110817@student.uwtsd.ac.uk::68d2480f-aa3e-4f13-bdfe-7c6cdaf03611" providerId="AD" clId="Web-{703359D5-C0B9-4D88-94F5-D34D21EEBB07}" dt="2022-11-07T18:07:10.190" v="63"/>
          <ac:spMkLst>
            <pc:docMk/>
            <pc:sldMk cId="325679626" sldId="257"/>
            <ac:spMk id="3" creationId="{4308EBEE-1F4B-AFFB-8871-F72D9D42B40D}"/>
          </ac:spMkLst>
        </pc:spChg>
        <pc:spChg chg="add mod">
          <ac:chgData name="Jane Mellars (2110817)" userId="S::2110817@student.uwtsd.ac.uk::68d2480f-aa3e-4f13-bdfe-7c6cdaf03611" providerId="AD" clId="Web-{703359D5-C0B9-4D88-94F5-D34D21EEBB07}" dt="2022-11-07T18:16:18.329" v="111" actId="20577"/>
          <ac:spMkLst>
            <pc:docMk/>
            <pc:sldMk cId="325679626" sldId="257"/>
            <ac:spMk id="8" creationId="{ACAA2C16-0042-F237-7C22-3EB29DC571A9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13:11.418" v="89"/>
          <ac:spMkLst>
            <pc:docMk/>
            <pc:sldMk cId="325679626" sldId="257"/>
            <ac:spMk id="11" creationId="{BC40AE45-0F40-4658-AECB-189ADDFFCD61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13:11.418" v="88"/>
          <ac:spMkLst>
            <pc:docMk/>
            <pc:sldMk cId="325679626" sldId="257"/>
            <ac:spMk id="18" creationId="{31425D08-6505-4F53-9B03-D2F2893634F7}"/>
          </ac:spMkLst>
        </pc:spChg>
        <pc:spChg chg="add">
          <ac:chgData name="Jane Mellars (2110817)" userId="S::2110817@student.uwtsd.ac.uk::68d2480f-aa3e-4f13-bdfe-7c6cdaf03611" providerId="AD" clId="Web-{703359D5-C0B9-4D88-94F5-D34D21EEBB07}" dt="2022-11-07T18:13:11.418" v="89"/>
          <ac:spMkLst>
            <pc:docMk/>
            <pc:sldMk cId="325679626" sldId="257"/>
            <ac:spMk id="22" creationId="{2D86DADD-940E-4CC1-AF60-0D36FB29B105}"/>
          </ac:spMkLst>
        </pc:spChg>
        <pc:picChg chg="add mod ord">
          <ac:chgData name="Jane Mellars (2110817)" userId="S::2110817@student.uwtsd.ac.uk::68d2480f-aa3e-4f13-bdfe-7c6cdaf03611" providerId="AD" clId="Web-{703359D5-C0B9-4D88-94F5-D34D21EEBB07}" dt="2022-11-07T18:13:11.418" v="89"/>
          <ac:picMkLst>
            <pc:docMk/>
            <pc:sldMk cId="325679626" sldId="257"/>
            <ac:picMk id="4" creationId="{5BA71456-EB37-150E-F64D-BAFD863E7284}"/>
          </ac:picMkLst>
        </pc:picChg>
        <pc:cxnChg chg="add del">
          <ac:chgData name="Jane Mellars (2110817)" userId="S::2110817@student.uwtsd.ac.uk::68d2480f-aa3e-4f13-bdfe-7c6cdaf03611" providerId="AD" clId="Web-{703359D5-C0B9-4D88-94F5-D34D21EEBB07}" dt="2022-11-07T18:13:11.418" v="89"/>
          <ac:cxnSpMkLst>
            <pc:docMk/>
            <pc:sldMk cId="325679626" sldId="257"/>
            <ac:cxnSpMk id="13" creationId="{B32E796E-8D19-4926-B7B8-653B01939010}"/>
          </ac:cxnSpMkLst>
        </pc:cxnChg>
        <pc:cxnChg chg="add del">
          <ac:chgData name="Jane Mellars (2110817)" userId="S::2110817@student.uwtsd.ac.uk::68d2480f-aa3e-4f13-bdfe-7c6cdaf03611" providerId="AD" clId="Web-{703359D5-C0B9-4D88-94F5-D34D21EEBB07}" dt="2022-11-07T18:13:11.418" v="88"/>
          <ac:cxnSpMkLst>
            <pc:docMk/>
            <pc:sldMk cId="325679626" sldId="257"/>
            <ac:cxnSpMk id="20" creationId="{B32E796E-8D19-4926-B7B8-653B01939010}"/>
          </ac:cxnSpMkLst>
        </pc:cxnChg>
        <pc:cxnChg chg="add">
          <ac:chgData name="Jane Mellars (2110817)" userId="S::2110817@student.uwtsd.ac.uk::68d2480f-aa3e-4f13-bdfe-7c6cdaf03611" providerId="AD" clId="Web-{703359D5-C0B9-4D88-94F5-D34D21EEBB07}" dt="2022-11-07T18:13:11.418" v="89"/>
          <ac:cxnSpMkLst>
            <pc:docMk/>
            <pc:sldMk cId="325679626" sldId="257"/>
            <ac:cxnSpMk id="23" creationId="{B32E796E-8D19-4926-B7B8-653B01939010}"/>
          </ac:cxnSpMkLst>
        </pc:cxnChg>
      </pc:sldChg>
      <pc:sldChg chg="addSp delSp modSp new mod setBg">
        <pc:chgData name="Jane Mellars (2110817)" userId="S::2110817@student.uwtsd.ac.uk::68d2480f-aa3e-4f13-bdfe-7c6cdaf03611" providerId="AD" clId="Web-{703359D5-C0B9-4D88-94F5-D34D21EEBB07}" dt="2022-11-07T18:32:55.978" v="207" actId="20577"/>
        <pc:sldMkLst>
          <pc:docMk/>
          <pc:sldMk cId="3524703115" sldId="258"/>
        </pc:sldMkLst>
        <pc:spChg chg="mod">
          <ac:chgData name="Jane Mellars (2110817)" userId="S::2110817@student.uwtsd.ac.uk::68d2480f-aa3e-4f13-bdfe-7c6cdaf03611" providerId="AD" clId="Web-{703359D5-C0B9-4D88-94F5-D34D21EEBB07}" dt="2022-11-07T18:30:02.255" v="163"/>
          <ac:spMkLst>
            <pc:docMk/>
            <pc:sldMk cId="3524703115" sldId="258"/>
            <ac:spMk id="2" creationId="{28721AD7-5C08-2AD7-C399-34E5F3B892D4}"/>
          </ac:spMkLst>
        </pc:spChg>
        <pc:spChg chg="del">
          <ac:chgData name="Jane Mellars (2110817)" userId="S::2110817@student.uwtsd.ac.uk::68d2480f-aa3e-4f13-bdfe-7c6cdaf03611" providerId="AD" clId="Web-{703359D5-C0B9-4D88-94F5-D34D21EEBB07}" dt="2022-11-07T18:18:15.863" v="115"/>
          <ac:spMkLst>
            <pc:docMk/>
            <pc:sldMk cId="3524703115" sldId="258"/>
            <ac:spMk id="3" creationId="{7EFA94A1-5F78-5795-EDB3-E35A694A0DD0}"/>
          </ac:spMkLst>
        </pc:spChg>
        <pc:spChg chg="add del mod">
          <ac:chgData name="Jane Mellars (2110817)" userId="S::2110817@student.uwtsd.ac.uk::68d2480f-aa3e-4f13-bdfe-7c6cdaf03611" providerId="AD" clId="Web-{703359D5-C0B9-4D88-94F5-D34D21EEBB07}" dt="2022-11-07T18:22:00.541" v="119"/>
          <ac:spMkLst>
            <pc:docMk/>
            <pc:sldMk cId="3524703115" sldId="258"/>
            <ac:spMk id="6" creationId="{E3ACEDEA-A3F7-EECB-3A0C-036942C60B92}"/>
          </ac:spMkLst>
        </pc:spChg>
        <pc:spChg chg="add mod">
          <ac:chgData name="Jane Mellars (2110817)" userId="S::2110817@student.uwtsd.ac.uk::68d2480f-aa3e-4f13-bdfe-7c6cdaf03611" providerId="AD" clId="Web-{703359D5-C0B9-4D88-94F5-D34D21EEBB07}" dt="2022-11-07T18:32:55.978" v="207" actId="20577"/>
          <ac:spMkLst>
            <pc:docMk/>
            <pc:sldMk cId="3524703115" sldId="258"/>
            <ac:spMk id="11" creationId="{5E0E77F8-C6E3-1940-6BDD-7FBCC8AACDFC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30:02.255" v="163"/>
          <ac:spMkLst>
            <pc:docMk/>
            <pc:sldMk cId="3524703115" sldId="258"/>
            <ac:spMk id="14" creationId="{2D86DADD-940E-4CC1-AF60-0D36FB29B105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30:02.255" v="163"/>
          <ac:spMkLst>
            <pc:docMk/>
            <pc:sldMk cId="3524703115" sldId="258"/>
            <ac:spMk id="21" creationId="{2D86DADD-940E-4CC1-AF60-0D36FB29B105}"/>
          </ac:spMkLst>
        </pc:spChg>
        <pc:picChg chg="add del mod ord">
          <ac:chgData name="Jane Mellars (2110817)" userId="S::2110817@student.uwtsd.ac.uk::68d2480f-aa3e-4f13-bdfe-7c6cdaf03611" providerId="AD" clId="Web-{703359D5-C0B9-4D88-94F5-D34D21EEBB07}" dt="2022-11-07T18:18:31.411" v="118"/>
          <ac:picMkLst>
            <pc:docMk/>
            <pc:sldMk cId="3524703115" sldId="258"/>
            <ac:picMk id="4" creationId="{DA625D92-6C1E-00FD-73B3-F3F656C006F2}"/>
          </ac:picMkLst>
        </pc:picChg>
        <pc:picChg chg="add mod ord modCrop">
          <ac:chgData name="Jane Mellars (2110817)" userId="S::2110817@student.uwtsd.ac.uk::68d2480f-aa3e-4f13-bdfe-7c6cdaf03611" providerId="AD" clId="Web-{703359D5-C0B9-4D88-94F5-D34D21EEBB07}" dt="2022-11-07T18:28:21.175" v="153"/>
          <ac:picMkLst>
            <pc:docMk/>
            <pc:sldMk cId="3524703115" sldId="258"/>
            <ac:picMk id="7" creationId="{13B90A61-D4E9-CE12-E7DF-253D7B71F49F}"/>
          </ac:picMkLst>
        </pc:picChg>
        <pc:cxnChg chg="add del">
          <ac:chgData name="Jane Mellars (2110817)" userId="S::2110817@student.uwtsd.ac.uk::68d2480f-aa3e-4f13-bdfe-7c6cdaf03611" providerId="AD" clId="Web-{703359D5-C0B9-4D88-94F5-D34D21EEBB07}" dt="2022-11-07T18:30:02.255" v="163"/>
          <ac:cxnSpMkLst>
            <pc:docMk/>
            <pc:sldMk cId="3524703115" sldId="258"/>
            <ac:cxnSpMk id="16" creationId="{B32E796E-8D19-4926-B7B8-653B01939010}"/>
          </ac:cxnSpMkLst>
        </pc:cxnChg>
        <pc:cxnChg chg="add del">
          <ac:chgData name="Jane Mellars (2110817)" userId="S::2110817@student.uwtsd.ac.uk::68d2480f-aa3e-4f13-bdfe-7c6cdaf03611" providerId="AD" clId="Web-{703359D5-C0B9-4D88-94F5-D34D21EEBB07}" dt="2022-11-07T18:30:02.255" v="163"/>
          <ac:cxnSpMkLst>
            <pc:docMk/>
            <pc:sldMk cId="3524703115" sldId="258"/>
            <ac:cxnSpMk id="23" creationId="{B32E796E-8D19-4926-B7B8-653B01939010}"/>
          </ac:cxnSpMkLst>
        </pc:cxnChg>
      </pc:sldChg>
      <pc:sldChg chg="addSp delSp modSp new mod setBg">
        <pc:chgData name="Jane Mellars (2110817)" userId="S::2110817@student.uwtsd.ac.uk::68d2480f-aa3e-4f13-bdfe-7c6cdaf03611" providerId="AD" clId="Web-{703359D5-C0B9-4D88-94F5-D34D21EEBB07}" dt="2022-11-07T18:38:52.503" v="234" actId="20577"/>
        <pc:sldMkLst>
          <pc:docMk/>
          <pc:sldMk cId="1464307837" sldId="259"/>
        </pc:sldMkLst>
        <pc:spChg chg="mod">
          <ac:chgData name="Jane Mellars (2110817)" userId="S::2110817@student.uwtsd.ac.uk::68d2480f-aa3e-4f13-bdfe-7c6cdaf03611" providerId="AD" clId="Web-{703359D5-C0B9-4D88-94F5-D34D21EEBB07}" dt="2022-11-07T18:38:40.549" v="233" actId="20577"/>
          <ac:spMkLst>
            <pc:docMk/>
            <pc:sldMk cId="1464307837" sldId="259"/>
            <ac:spMk id="2" creationId="{8DB4D550-B904-BAB7-BB3F-89849E6E1E26}"/>
          </ac:spMkLst>
        </pc:spChg>
        <pc:spChg chg="del">
          <ac:chgData name="Jane Mellars (2110817)" userId="S::2110817@student.uwtsd.ac.uk::68d2480f-aa3e-4f13-bdfe-7c6cdaf03611" providerId="AD" clId="Web-{703359D5-C0B9-4D88-94F5-D34D21EEBB07}" dt="2022-11-07T18:35:46.186" v="209"/>
          <ac:spMkLst>
            <pc:docMk/>
            <pc:sldMk cId="1464307837" sldId="259"/>
            <ac:spMk id="3" creationId="{008ADFEC-8F97-3C28-2553-AD3E84AFD71E}"/>
          </ac:spMkLst>
        </pc:spChg>
        <pc:spChg chg="add mod">
          <ac:chgData name="Jane Mellars (2110817)" userId="S::2110817@student.uwtsd.ac.uk::68d2480f-aa3e-4f13-bdfe-7c6cdaf03611" providerId="AD" clId="Web-{703359D5-C0B9-4D88-94F5-D34D21EEBB07}" dt="2022-11-07T18:38:52.503" v="234" actId="20577"/>
          <ac:spMkLst>
            <pc:docMk/>
            <pc:sldMk cId="1464307837" sldId="259"/>
            <ac:spMk id="8" creationId="{59F2718C-86BC-D3AA-B7DE-EE020C697506}"/>
          </ac:spMkLst>
        </pc:spChg>
        <pc:spChg chg="add">
          <ac:chgData name="Jane Mellars (2110817)" userId="S::2110817@student.uwtsd.ac.uk::68d2480f-aa3e-4f13-bdfe-7c6cdaf03611" providerId="AD" clId="Web-{703359D5-C0B9-4D88-94F5-D34D21EEBB07}" dt="2022-11-07T18:35:57.045" v="210"/>
          <ac:spMkLst>
            <pc:docMk/>
            <pc:sldMk cId="1464307837" sldId="259"/>
            <ac:spMk id="11" creationId="{93E905E4-EF0C-4890-85FA-2CF6EEF555F3}"/>
          </ac:spMkLst>
        </pc:spChg>
        <pc:picChg chg="add mod ord">
          <ac:chgData name="Jane Mellars (2110817)" userId="S::2110817@student.uwtsd.ac.uk::68d2480f-aa3e-4f13-bdfe-7c6cdaf03611" providerId="AD" clId="Web-{703359D5-C0B9-4D88-94F5-D34D21EEBB07}" dt="2022-11-07T18:36:52.593" v="218" actId="1076"/>
          <ac:picMkLst>
            <pc:docMk/>
            <pc:sldMk cId="1464307837" sldId="259"/>
            <ac:picMk id="4" creationId="{58EF2D2F-1FB4-76AF-2D0D-229E80077CD3}"/>
          </ac:picMkLst>
        </pc:picChg>
        <pc:cxnChg chg="add">
          <ac:chgData name="Jane Mellars (2110817)" userId="S::2110817@student.uwtsd.ac.uk::68d2480f-aa3e-4f13-bdfe-7c6cdaf03611" providerId="AD" clId="Web-{703359D5-C0B9-4D88-94F5-D34D21EEBB07}" dt="2022-11-07T18:35:57.045" v="210"/>
          <ac:cxnSpMkLst>
            <pc:docMk/>
            <pc:sldMk cId="1464307837" sldId="259"/>
            <ac:cxnSpMk id="13" creationId="{B32E796E-8D19-4926-B7B8-653B01939010}"/>
          </ac:cxnSpMkLst>
        </pc:cxnChg>
      </pc:sldChg>
      <pc:sldChg chg="addSp delSp modSp new mod setBg">
        <pc:chgData name="Jane Mellars (2110817)" userId="S::2110817@student.uwtsd.ac.uk::68d2480f-aa3e-4f13-bdfe-7c6cdaf03611" providerId="AD" clId="Web-{703359D5-C0B9-4D88-94F5-D34D21EEBB07}" dt="2022-11-07T18:43:56.666" v="255" actId="20577"/>
        <pc:sldMkLst>
          <pc:docMk/>
          <pc:sldMk cId="564370564" sldId="260"/>
        </pc:sldMkLst>
        <pc:spChg chg="mod">
          <ac:chgData name="Jane Mellars (2110817)" userId="S::2110817@student.uwtsd.ac.uk::68d2480f-aa3e-4f13-bdfe-7c6cdaf03611" providerId="AD" clId="Web-{703359D5-C0B9-4D88-94F5-D34D21EEBB07}" dt="2022-11-07T18:43:56.666" v="255" actId="20577"/>
          <ac:spMkLst>
            <pc:docMk/>
            <pc:sldMk cId="564370564" sldId="260"/>
            <ac:spMk id="2" creationId="{2AF9B798-706F-3361-459B-AC9DC01A050E}"/>
          </ac:spMkLst>
        </pc:spChg>
        <pc:spChg chg="del">
          <ac:chgData name="Jane Mellars (2110817)" userId="S::2110817@student.uwtsd.ac.uk::68d2480f-aa3e-4f13-bdfe-7c6cdaf03611" providerId="AD" clId="Web-{703359D5-C0B9-4D88-94F5-D34D21EEBB07}" dt="2022-11-07T18:41:28.913" v="236"/>
          <ac:spMkLst>
            <pc:docMk/>
            <pc:sldMk cId="564370564" sldId="260"/>
            <ac:spMk id="3" creationId="{8BCEAA8A-BF6A-D05A-E679-B9B77B2BB27D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43:18.353" v="252"/>
          <ac:spMkLst>
            <pc:docMk/>
            <pc:sldMk cId="564370564" sldId="260"/>
            <ac:spMk id="8" creationId="{C7C31659-D86E-6DD4-8014-B8EE1A04434A}"/>
          </ac:spMkLst>
        </pc:spChg>
        <pc:spChg chg="add del">
          <ac:chgData name="Jane Mellars (2110817)" userId="S::2110817@student.uwtsd.ac.uk::68d2480f-aa3e-4f13-bdfe-7c6cdaf03611" providerId="AD" clId="Web-{703359D5-C0B9-4D88-94F5-D34D21EEBB07}" dt="2022-11-07T18:43:18.353" v="252"/>
          <ac:spMkLst>
            <pc:docMk/>
            <pc:sldMk cId="564370564" sldId="260"/>
            <ac:spMk id="11" creationId="{B9144F9C-6F12-451D-9954-9A30E8436D43}"/>
          </ac:spMkLst>
        </pc:spChg>
        <pc:picChg chg="add mod ord">
          <ac:chgData name="Jane Mellars (2110817)" userId="S::2110817@student.uwtsd.ac.uk::68d2480f-aa3e-4f13-bdfe-7c6cdaf03611" providerId="AD" clId="Web-{703359D5-C0B9-4D88-94F5-D34D21EEBB07}" dt="2022-11-07T18:43:40.541" v="253" actId="1076"/>
          <ac:picMkLst>
            <pc:docMk/>
            <pc:sldMk cId="564370564" sldId="260"/>
            <ac:picMk id="4" creationId="{85C36956-A9F1-4CD4-7AAA-058A3F5262CC}"/>
          </ac:picMkLst>
        </pc:picChg>
        <pc:cxnChg chg="add del">
          <ac:chgData name="Jane Mellars (2110817)" userId="S::2110817@student.uwtsd.ac.uk::68d2480f-aa3e-4f13-bdfe-7c6cdaf03611" providerId="AD" clId="Web-{703359D5-C0B9-4D88-94F5-D34D21EEBB07}" dt="2022-11-07T18:43:18.353" v="252"/>
          <ac:cxnSpMkLst>
            <pc:docMk/>
            <pc:sldMk cId="564370564" sldId="260"/>
            <ac:cxnSpMk id="13" creationId="{B32E796E-8D19-4926-B7B8-653B01939010}"/>
          </ac:cxnSpMkLst>
        </pc:cxnChg>
      </pc:sldChg>
      <pc:sldMasterChg chg="del delSldLayout">
        <pc:chgData name="Jane Mellars (2110817)" userId="S::2110817@student.uwtsd.ac.uk::68d2480f-aa3e-4f13-bdfe-7c6cdaf03611" providerId="AD" clId="Web-{703359D5-C0B9-4D88-94F5-D34D21EEBB07}" dt="2022-11-07T18:06:07.751" v="61"/>
        <pc:sldMasterMkLst>
          <pc:docMk/>
          <pc:sldMasterMk cId="2460954070" sldId="2147483660"/>
        </pc:sldMasterMkLst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ane Mellars (2110817)" userId="S::2110817@student.uwtsd.ac.uk::68d2480f-aa3e-4f13-bdfe-7c6cdaf03611" providerId="AD" clId="Web-{703359D5-C0B9-4D88-94F5-D34D21EEBB07}" dt="2022-11-07T18:06:07.751" v="61"/>
        <pc:sldMasterMkLst>
          <pc:docMk/>
          <pc:sldMasterMk cId="3144489297" sldId="2147483724"/>
        </pc:sldMasterMkLst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1530429894" sldId="2147483713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4020074940" sldId="2147483714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1166965620" sldId="2147483715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2120415960" sldId="2147483716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194802504" sldId="2147483717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668505256" sldId="2147483718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1892830740" sldId="2147483719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3972472871" sldId="2147483720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1099263802" sldId="2147483721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3876213341" sldId="2147483722"/>
          </pc:sldLayoutMkLst>
        </pc:sldLayoutChg>
        <pc:sldLayoutChg chg="add">
          <pc:chgData name="Jane Mellars (2110817)" userId="S::2110817@student.uwtsd.ac.uk::68d2480f-aa3e-4f13-bdfe-7c6cdaf03611" providerId="AD" clId="Web-{703359D5-C0B9-4D88-94F5-D34D21EEBB07}" dt="2022-11-07T18:06:07.751" v="61"/>
          <pc:sldLayoutMkLst>
            <pc:docMk/>
            <pc:sldMasterMk cId="3144489297" sldId="2147483724"/>
            <pc:sldLayoutMk cId="3105878579" sldId="214748372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November 13,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429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November 13,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07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6965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415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Sunday, November 13, 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02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505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30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72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63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13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Sunday, November 13,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878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November 13,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892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hyperlink" Target="https://www.scienceabc.com/wp-content/uploads/2015/12/owner-said-meow-he-understands-my-language.jpg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5" y="655200"/>
            <a:ext cx="5432045" cy="1969200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cs typeface="Calibri Light"/>
              </a:rPr>
              <a:t>LEARNING IN THE DIGITAL ERA</a:t>
            </a:r>
            <a:br>
              <a:rPr lang="en-GB" sz="3600" b="1" dirty="0">
                <a:cs typeface="Calibri Light"/>
              </a:rPr>
            </a:br>
            <a:r>
              <a:rPr lang="en-GB" sz="3600" b="1" dirty="0">
                <a:cs typeface="Calibri Light"/>
              </a:rPr>
              <a:t>ECGE4005S,ECGE4005</a:t>
            </a:r>
            <a:br>
              <a:rPr lang="en-GB" sz="3600" b="1" dirty="0">
                <a:cs typeface="Calibri Light"/>
              </a:rPr>
            </a:br>
            <a:endParaRPr lang="en-GB" sz="3600" b="1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055" y="2624400"/>
            <a:ext cx="5432045" cy="332645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4800" b="1" dirty="0">
                <a:cs typeface="Calibri"/>
              </a:rPr>
              <a:t>CAN FACTORY FARMING BE JUSTIFIED?</a:t>
            </a:r>
            <a:endParaRPr lang="en-GB" sz="4800" b="1">
              <a:solidFill>
                <a:srgbClr val="F0F3F0">
                  <a:alpha val="55000"/>
                </a:srgbClr>
              </a:solidFill>
              <a:cs typeface="Calibri"/>
            </a:endParaRPr>
          </a:p>
          <a:p>
            <a:pPr>
              <a:lnSpc>
                <a:spcPct val="110000"/>
              </a:lnSpc>
            </a:pPr>
            <a:endParaRPr lang="en-GB" sz="4800" b="1" dirty="0"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 dirty="0">
                <a:cs typeface="Calibri"/>
              </a:rPr>
              <a:t>JANE MELLARS2110817</a:t>
            </a:r>
            <a:endParaRPr lang="en-GB">
              <a:solidFill>
                <a:srgbClr val="F0F3F0">
                  <a:alpha val="55000"/>
                </a:srgbClr>
              </a:solidFill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5432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6965533-8BF8-2998-3E57-3816ADF065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76" r="27916" b="-9"/>
          <a:stretch/>
        </p:blipFill>
        <p:spPr>
          <a:xfrm>
            <a:off x="6311900" y="10"/>
            <a:ext cx="5880100" cy="685799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81B5FE-9F3B-619E-3335-617759506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2D86DADD-940E-4CC1-AF60-0D36FB29B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D902A-5280-F591-D1DF-E3FD29FFC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GB" dirty="0"/>
              <a:t>            </a:t>
            </a:r>
            <a:r>
              <a:rPr lang="en-GB" sz="4000" dirty="0"/>
              <a:t> </a:t>
            </a:r>
            <a:r>
              <a:rPr lang="en-GB" sz="4400" b="1" dirty="0"/>
              <a:t>Know your labels</a:t>
            </a:r>
          </a:p>
        </p:txBody>
      </p:sp>
      <p:cxnSp>
        <p:nvCxnSpPr>
          <p:cNvPr id="23" name="Straight Connector 19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CAA2C16-0042-F237-7C22-3EB29DC57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703" y="1719882"/>
            <a:ext cx="5432044" cy="4006800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3200" dirty="0"/>
              <a:t>ORGANIC</a:t>
            </a:r>
            <a:endParaRPr lang="en-US" sz="3200">
              <a:solidFill>
                <a:srgbClr val="F0F3F0">
                  <a:alpha val="55000"/>
                </a:srgbClr>
              </a:solidFill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3200" dirty="0">
                <a:solidFill>
                  <a:srgbClr val="F0F3F0">
                    <a:alpha val="55000"/>
                  </a:srgbClr>
                </a:solidFill>
              </a:rPr>
              <a:t>CAGE FREE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3200" dirty="0">
                <a:solidFill>
                  <a:srgbClr val="F0F3F0">
                    <a:alpha val="55000"/>
                  </a:srgbClr>
                </a:solidFill>
              </a:rPr>
              <a:t>FREE RANGE</a:t>
            </a:r>
          </a:p>
        </p:txBody>
      </p:sp>
      <p:pic>
        <p:nvPicPr>
          <p:cNvPr id="3" name="Picture 4" descr="A picture containing indoor, crowd&#10;&#10;Description automatically generated">
            <a:extLst>
              <a:ext uri="{FF2B5EF4-FFF2-40B4-BE49-F238E27FC236}">
                <a16:creationId xmlns:a16="http://schemas.microsoft.com/office/drawing/2014/main" id="{93AD5CFF-F722-474F-991B-01D075C073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3165" y="2236083"/>
            <a:ext cx="4580964" cy="32710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0A8A27-0402-21A3-52DE-B338D1441E99}"/>
              </a:ext>
            </a:extLst>
          </p:cNvPr>
          <p:cNvSpPr txBox="1"/>
          <p:nvPr/>
        </p:nvSpPr>
        <p:spPr>
          <a:xfrm rot="-10800000" flipV="1">
            <a:off x="2763371" y="5733921"/>
            <a:ext cx="1044163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Calibri"/>
              </a:rPr>
              <a:t>https://www.google.com/url?sa=i&amp;url=https%3A%2F%2Fwww.peta.org%2Fissues%2Fanimals-used-for-food%2Ffree-range-organic-meat-myths%2F&amp;psig=AOvVaw34150cKhPXUgXrY3rEMAk6&amp;ust=1667934967712000&amp;source=images&amp;cd=vfe&amp;ved=0CA8QjRxqFwoTCMjwkI7knPsCFQAAAAAdAAAAABAD</a:t>
            </a:r>
            <a:r>
              <a:rPr lang="en-GB" sz="1100">
                <a:latin typeface="Calibri"/>
                <a:cs typeface="Calibri"/>
              </a:rPr>
              <a:t> </a:t>
            </a:r>
            <a:endParaRPr lang="en-GB"/>
          </a:p>
        </p:txBody>
      </p:sp>
      <p:pic>
        <p:nvPicPr>
          <p:cNvPr id="4" name="know your brands">
            <a:hlinkClick r:id="" action="ppaction://media"/>
            <a:extLst>
              <a:ext uri="{FF2B5EF4-FFF2-40B4-BE49-F238E27FC236}">
                <a16:creationId xmlns:a16="http://schemas.microsoft.com/office/drawing/2014/main" id="{9BA98238-5E0F-7F60-5832-B270607459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7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3E905E4-EF0C-4890-85FA-2CF6EEF55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4D550-B904-BAB7-BB3F-89849E6E1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76" y="191404"/>
            <a:ext cx="4797137" cy="1185370"/>
          </a:xfrm>
        </p:spPr>
        <p:txBody>
          <a:bodyPr anchor="b">
            <a:noAutofit/>
          </a:bodyPr>
          <a:lstStyle/>
          <a:p>
            <a:r>
              <a:rPr lang="en-GB" sz="4400" b="1" dirty="0"/>
              <a:t>Language of animals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3454116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F2718C-86BC-D3AA-B7DE-EE020C69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797047" cy="4006800"/>
          </a:xfrm>
        </p:spPr>
        <p:txBody>
          <a:bodyPr vert="horz" wrap="square" lIns="0" tIns="0" rIns="91440" bIns="0" rtlCol="0" anchor="t">
            <a:normAutofit lnSpcReduction="10000"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FACIAL EXPRESSIONS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BEHAVIOUR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VOCAL CRY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BODY LANGUAGE</a:t>
            </a:r>
          </a:p>
        </p:txBody>
      </p:sp>
      <p:pic>
        <p:nvPicPr>
          <p:cNvPr id="4" name="Picture 4" descr="A picture containing text, cat, mammal, gray&#10;&#10;Description automatically generated">
            <a:extLst>
              <a:ext uri="{FF2B5EF4-FFF2-40B4-BE49-F238E27FC236}">
                <a16:creationId xmlns:a16="http://schemas.microsoft.com/office/drawing/2014/main" id="{58EF2D2F-1FB4-76AF-2D0D-229E80077C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3323" y="1604206"/>
            <a:ext cx="5459831" cy="41184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41E8D8-3A61-7DFC-0B35-266C4B6659C8}"/>
              </a:ext>
            </a:extLst>
          </p:cNvPr>
          <p:cNvSpPr txBox="1"/>
          <p:nvPr/>
        </p:nvSpPr>
        <p:spPr>
          <a:xfrm>
            <a:off x="6405283" y="5833782"/>
            <a:ext cx="5499846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rgbClr val="0563C1"/>
                </a:solidFill>
                <a:latin typeface="Calibri"/>
                <a:cs typeface="Segoe UI"/>
                <a:hlinkClick r:id="rId5"/>
              </a:rPr>
              <a:t>https://www.scienceabc.com/wp-content/uploads/2015/12/owner-said-meow-he-understands-my-language.jpg</a:t>
            </a:r>
            <a:r>
              <a:rPr lang="en-GB" sz="1100">
                <a:latin typeface="Calibri"/>
                <a:cs typeface="Calibri"/>
              </a:rPr>
              <a:t> </a:t>
            </a:r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603E6C-01AB-4B60-9AD1-7C9332C575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30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F4DBA-8294-2C98-9F0F-5F8C624C9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6104396" cy="860400"/>
          </a:xfrm>
        </p:spPr>
        <p:txBody>
          <a:bodyPr anchor="b">
            <a:noAutofit/>
          </a:bodyPr>
          <a:lstStyle/>
          <a:p>
            <a:r>
              <a:rPr lang="en-GB" sz="4400" b="1" dirty="0"/>
              <a:t>JUSTIFY FACTORY FARMING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681EC3A-8062-480E-7F04-9B96A1A6E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6227661" cy="4006800"/>
          </a:xfrm>
        </p:spPr>
        <p:txBody>
          <a:bodyPr vert="horz" wrap="square" lIns="0" tIns="0" rIns="91440" bIns="0" rtlCol="0" anchor="t">
            <a:normAutofit lnSpcReduction="10000"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CRAMPED CONDITIONS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NO LIGHT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ROUGH HANDLING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>
                <a:solidFill>
                  <a:srgbClr val="F0F3F0">
                    <a:alpha val="55000"/>
                  </a:srgbClr>
                </a:solidFill>
              </a:rPr>
              <a:t>CRUEL DEATH</a:t>
            </a:r>
          </a:p>
        </p:txBody>
      </p:sp>
      <p:pic>
        <p:nvPicPr>
          <p:cNvPr id="4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52D6AA36-C2A5-3822-731D-9F055C1709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28128"/>
          <a:stretch/>
        </p:blipFill>
        <p:spPr>
          <a:xfrm>
            <a:off x="7293425" y="1279235"/>
            <a:ext cx="4455163" cy="46675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B58936-07D6-0028-A00A-5EC17BF238D0}"/>
              </a:ext>
            </a:extLst>
          </p:cNvPr>
          <p:cNvSpPr txBox="1"/>
          <p:nvPr/>
        </p:nvSpPr>
        <p:spPr>
          <a:xfrm>
            <a:off x="7346576" y="6057900"/>
            <a:ext cx="73488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https://3qbqmv3k0dsayahrd3pw8jru-wpengine.netdna-ssl.com/wp-content/uploads/2019/07/9199gWD45L._SL1459_.jpg</a:t>
            </a:r>
            <a:endParaRPr lang="en-US" dirty="0">
              <a:ea typeface="+mn-lt"/>
              <a:cs typeface="+mn-lt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3155B6-29D6-D7B1-2A34-76ABDFB112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01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F9EE6-987D-0AF6-2B96-CC60A68CA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GB" sz="4400" b="1" dirty="0"/>
              <a:t>FACTORY FARM WASTE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08D-5F7A-95F6-103A-95F14EE2D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865559"/>
            <a:ext cx="5432044" cy="4085241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/>
              <a:t>POLLUTION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/>
              <a:t>TOXINS</a:t>
            </a:r>
            <a:endParaRPr lang="en-US" sz="4400" dirty="0">
              <a:solidFill>
                <a:srgbClr val="F0F3F0">
                  <a:alpha val="55000"/>
                </a:srgbClr>
              </a:solidFill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US" sz="4400" dirty="0"/>
              <a:t>DEATH</a:t>
            </a:r>
            <a:br>
              <a:rPr lang="en-US" sz="4400" dirty="0"/>
            </a:br>
            <a:endParaRPr lang="en-US" sz="4400">
              <a:solidFill>
                <a:srgbClr val="F0F3F0">
                  <a:alpha val="55000"/>
                </a:srgbClr>
              </a:solidFill>
            </a:endParaRPr>
          </a:p>
        </p:txBody>
      </p:sp>
      <p:pic>
        <p:nvPicPr>
          <p:cNvPr id="4" name="Picture 4" descr="A picture containing road, highway&#10;&#10;Description automatically generated">
            <a:extLst>
              <a:ext uri="{FF2B5EF4-FFF2-40B4-BE49-F238E27FC236}">
                <a16:creationId xmlns:a16="http://schemas.microsoft.com/office/drawing/2014/main" id="{D9060CEB-1FDF-0625-5768-8C38D58F4E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42" r="15415"/>
          <a:stretch/>
        </p:blipFill>
        <p:spPr>
          <a:xfrm>
            <a:off x="6856396" y="1772294"/>
            <a:ext cx="4892192" cy="41745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CF7802-949E-A435-B187-AA7C435C53BA}"/>
              </a:ext>
            </a:extLst>
          </p:cNvPr>
          <p:cNvSpPr txBox="1"/>
          <p:nvPr/>
        </p:nvSpPr>
        <p:spPr>
          <a:xfrm>
            <a:off x="6775076" y="6102724"/>
            <a:ext cx="5029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Calibri"/>
              </a:rPr>
              <a:t>https://images.vice.com/motherboard/content-images/article/no-id/1418844521480951.png</a:t>
            </a:r>
            <a:r>
              <a:rPr lang="en-GB" sz="1100">
                <a:latin typeface="Calibri"/>
                <a:cs typeface="Calibri"/>
              </a:rPr>
              <a:t> </a:t>
            </a:r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71CB21-2AA1-6E21-EDCB-4F04C2F8E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29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44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ThinLineVTI">
  <a:themeElements>
    <a:clrScheme name="AnalogousFromDarkSeedLeftStep">
      <a:dk1>
        <a:srgbClr val="000000"/>
      </a:dk1>
      <a:lt1>
        <a:srgbClr val="FFFFFF"/>
      </a:lt1>
      <a:dk2>
        <a:srgbClr val="1C2F32"/>
      </a:dk2>
      <a:lt2>
        <a:srgbClr val="F0F3F0"/>
      </a:lt2>
      <a:accent1>
        <a:srgbClr val="C34DBC"/>
      </a:accent1>
      <a:accent2>
        <a:srgbClr val="873BB1"/>
      </a:accent2>
      <a:accent3>
        <a:srgbClr val="674DC3"/>
      </a:accent3>
      <a:accent4>
        <a:srgbClr val="3E54B3"/>
      </a:accent4>
      <a:accent5>
        <a:srgbClr val="4D95C3"/>
      </a:accent5>
      <a:accent6>
        <a:srgbClr val="3BB1AE"/>
      </a:accent6>
      <a:hlink>
        <a:srgbClr val="3F78BF"/>
      </a:hlink>
      <a:folHlink>
        <a:srgbClr val="7F7F7F"/>
      </a:folHlink>
    </a:clrScheme>
    <a:fontScheme name="Custom 3">
      <a:majorFont>
        <a:latin typeface="Source Sans Pro Light"/>
        <a:ea typeface=""/>
        <a:cs typeface=""/>
      </a:majorFont>
      <a:minorFont>
        <a:latin typeface="Source Sans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</TotalTime>
  <Words>163</Words>
  <Application>Microsoft Office PowerPoint</Application>
  <PresentationFormat>Widescreen</PresentationFormat>
  <Paragraphs>26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Source Sans Pro</vt:lpstr>
      <vt:lpstr>Source Sans Pro Light</vt:lpstr>
      <vt:lpstr>ThinLineVTI</vt:lpstr>
      <vt:lpstr>LEARNING IN THE DIGITAL ERA ECGE4005S,ECGE4005 </vt:lpstr>
      <vt:lpstr>             Know your labels</vt:lpstr>
      <vt:lpstr>Language of animals</vt:lpstr>
      <vt:lpstr>JUSTIFY FACTORY FARMING</vt:lpstr>
      <vt:lpstr>FACTORY FARM WASTE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Mellars (2110817)</cp:lastModifiedBy>
  <cp:revision>335</cp:revision>
  <dcterms:created xsi:type="dcterms:W3CDTF">2022-11-07T17:59:03Z</dcterms:created>
  <dcterms:modified xsi:type="dcterms:W3CDTF">2022-11-13T11:55:06Z</dcterms:modified>
</cp:coreProperties>
</file>