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Managing Employee Grievances During Business Transformation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Pellegrino Venturino — Student ID 2336525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Module Code: LCLM5002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Lecturers: Nishi Ramsurrun and Doreen Nyaa Amundam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Table of Contents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Introduction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Factors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HR Practices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9500" y="3048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Implementation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9500" y="3556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Comparison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9500" y="406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Stakeholder Impact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457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Performance Management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9500" y="508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Recommendations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79500" y="5588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Conclusion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79500" y="6096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References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Introduction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Transformation may increase grievances if poorly managed.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Technology and flexibility affect trust and wellbeing.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Employee engagement is critical during change.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(CIPD,2025; Lewin,1951)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Factors Affecting Employee Grievances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Role ambiguity can increase complaints.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Monitoring systems may create anxiety.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Flexibility inconsistency may trigger fairness concerns.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9500" y="3048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Poor communication may worsen resistance.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Transformation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Technology</a:t>
            </a:r>
          </a:p>
        </p:txBody>
      </p:sp>
      <p:sp>
        <p:nvSpPr>
          <p:cNvPr id="9" name="Rectangle 8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Flex Work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(CIPD; ACAS)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Contemporary HR Practices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Change management supports trust.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Training reduces resistance.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Employee voice prevents escalation.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9500" y="3048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Wellbeing support reduces conflict risk.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Change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Training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Voice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(Kotter; Armstrong)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Managers Implementation (RACI)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Managers intervene early.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HR ensures accountability.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Feedback loops support implementation.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Responsible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Accountable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Consulted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(Freeman,2010)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Comparison of Approaches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Reactive responses solve issues late.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Proactive interventions prevent escalation.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Preventive models improve performance.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Reactive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Proactive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Outcome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(WHO,2024)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Stakeholder Impact and Evaluation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Employees seek fairness and voice.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Managers require role clarity.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HR aligns grievance systems with performance.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Employees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Managers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HR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(Freeman;CIPD)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Performance Management and Grievance Control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Fair appraisal systems can reduce perceived unfairness.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Monitoring grievance trends supports early intervention.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Performance reviews should align with wellbeing objectives.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Appraisal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Monitoring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Control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(Armstrong,2023)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Strategic Recommendations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Strengthen communication.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Review grievance trends monthly.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Improve digital skills support.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58000" y="18415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Immediate</a:t>
            </a:r>
          </a:p>
        </p:txBody>
      </p:sp>
      <p:sp>
        <p:nvSpPr>
          <p:cNvPr id="7" name="Rectangle 6"/>
          <p:cNvSpPr/>
          <p:nvPr/>
        </p:nvSpPr>
        <p:spPr>
          <a:xfrm>
            <a:off x="6858000" y="24257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30 Days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00" y="3009900"/>
            <a:ext cx="1714500" cy="406400"/>
          </a:xfrm>
          <a:prstGeom prst="rect">
            <a:avLst/>
          </a:prstGeom>
          <a:solidFill>
            <a:srgbClr val="BEF5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>
                <a:solidFill>
                  <a:srgbClr val="141414"/>
                </a:solidFill>
              </a:rPr>
              <a:t>90 Days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5778500"/>
            <a:ext cx="53340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900">
                <a:solidFill>
                  <a:srgbClr val="BEF5D2"/>
                </a:solidFill>
              </a:rPr>
              <a:t>(ACAS,2026)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Combined HR practices support sustainable performance.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People-centred management reduces grievance risk.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Integrated controls improve long-term business resilience.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0E1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25500" y="635000"/>
            <a:ext cx="8890000" cy="381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400">
                <a:solidFill>
                  <a:srgbClr val="FFFFFF"/>
                </a:solidFill>
              </a:rPr>
              <a:t>References (8 Sources)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9500" y="152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1. CIPD https://www.cipd.org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9500" y="203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2. CIPD Engagement Factsheet https://www.cipd.org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9500" y="254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3. ACAS https://www.acas.org.uk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9500" y="3048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4. Gov.uk Flexible Working https://www.gov.uk/flexible-working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9500" y="3556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5. WHO Mental Health at Work https://www.who.int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9500" y="4064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6. Kotter (1996) Leading Change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79500" y="4572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7. Lewin (1951) Field Theory in Social Science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79500" y="5080000"/>
            <a:ext cx="5842000" cy="508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500">
                <a:solidFill>
                  <a:srgbClr val="FFFFFF"/>
                </a:solidFill>
              </a:rPr>
              <a:t>• 8. Armstrong &amp; Taylor (2023) HRM Practice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