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
  </p:notesMasterIdLst>
  <p:sldIdLst>
    <p:sldId id="256" r:id="rId2"/>
  </p:sldIdLst>
  <p:sldSz cx="30275213" cy="4280376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E5BD6E-E4A4-44EF-AA5A-3EC02A48F4FF}" v="241" dt="2022-04-25T19:01:51.2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 d="100"/>
          <a:sy n="10" d="100"/>
        </p:scale>
        <p:origin x="227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10ED6E-3957-49A9-A6B5-EBD2462FAB27}" type="datetimeFigureOut">
              <a:rPr lang="en-GB" smtClean="0"/>
              <a:t>25/04/2022</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A9FD26-48F5-4098-B160-8DD04981D87F}" type="slidenum">
              <a:rPr lang="en-GB" smtClean="0"/>
              <a:t>‹#›</a:t>
            </a:fld>
            <a:endParaRPr lang="en-GB"/>
          </a:p>
        </p:txBody>
      </p:sp>
    </p:spTree>
    <p:extLst>
      <p:ext uri="{BB962C8B-B14F-4D97-AF65-F5344CB8AC3E}">
        <p14:creationId xmlns:p14="http://schemas.microsoft.com/office/powerpoint/2010/main" val="3315139970"/>
      </p:ext>
    </p:extLst>
  </p:cSld>
  <p:clrMap bg1="lt1" tx1="dk1" bg2="lt2" tx2="dk2" accent1="accent1" accent2="accent2" accent3="accent3" accent4="accent4" accent5="accent5" accent6="accent6" hlink="hlink" folHlink="folHlink"/>
  <p:notesStyle>
    <a:lvl1pPr marL="0" algn="l" defTabSz="3507730" rtl="0" eaLnBrk="1" latinLnBrk="0" hangingPunct="1">
      <a:defRPr sz="4603" kern="1200">
        <a:solidFill>
          <a:schemeClr val="tx1"/>
        </a:solidFill>
        <a:latin typeface="+mn-lt"/>
        <a:ea typeface="+mn-ea"/>
        <a:cs typeface="+mn-cs"/>
      </a:defRPr>
    </a:lvl1pPr>
    <a:lvl2pPr marL="1753865" algn="l" defTabSz="3507730" rtl="0" eaLnBrk="1" latinLnBrk="0" hangingPunct="1">
      <a:defRPr sz="4603" kern="1200">
        <a:solidFill>
          <a:schemeClr val="tx1"/>
        </a:solidFill>
        <a:latin typeface="+mn-lt"/>
        <a:ea typeface="+mn-ea"/>
        <a:cs typeface="+mn-cs"/>
      </a:defRPr>
    </a:lvl2pPr>
    <a:lvl3pPr marL="3507730" algn="l" defTabSz="3507730" rtl="0" eaLnBrk="1" latinLnBrk="0" hangingPunct="1">
      <a:defRPr sz="4603" kern="1200">
        <a:solidFill>
          <a:schemeClr val="tx1"/>
        </a:solidFill>
        <a:latin typeface="+mn-lt"/>
        <a:ea typeface="+mn-ea"/>
        <a:cs typeface="+mn-cs"/>
      </a:defRPr>
    </a:lvl3pPr>
    <a:lvl4pPr marL="5261595" algn="l" defTabSz="3507730" rtl="0" eaLnBrk="1" latinLnBrk="0" hangingPunct="1">
      <a:defRPr sz="4603" kern="1200">
        <a:solidFill>
          <a:schemeClr val="tx1"/>
        </a:solidFill>
        <a:latin typeface="+mn-lt"/>
        <a:ea typeface="+mn-ea"/>
        <a:cs typeface="+mn-cs"/>
      </a:defRPr>
    </a:lvl4pPr>
    <a:lvl5pPr marL="7015460" algn="l" defTabSz="3507730" rtl="0" eaLnBrk="1" latinLnBrk="0" hangingPunct="1">
      <a:defRPr sz="4603" kern="1200">
        <a:solidFill>
          <a:schemeClr val="tx1"/>
        </a:solidFill>
        <a:latin typeface="+mn-lt"/>
        <a:ea typeface="+mn-ea"/>
        <a:cs typeface="+mn-cs"/>
      </a:defRPr>
    </a:lvl5pPr>
    <a:lvl6pPr marL="8769325" algn="l" defTabSz="3507730" rtl="0" eaLnBrk="1" latinLnBrk="0" hangingPunct="1">
      <a:defRPr sz="4603" kern="1200">
        <a:solidFill>
          <a:schemeClr val="tx1"/>
        </a:solidFill>
        <a:latin typeface="+mn-lt"/>
        <a:ea typeface="+mn-ea"/>
        <a:cs typeface="+mn-cs"/>
      </a:defRPr>
    </a:lvl6pPr>
    <a:lvl7pPr marL="10523190" algn="l" defTabSz="3507730" rtl="0" eaLnBrk="1" latinLnBrk="0" hangingPunct="1">
      <a:defRPr sz="4603" kern="1200">
        <a:solidFill>
          <a:schemeClr val="tx1"/>
        </a:solidFill>
        <a:latin typeface="+mn-lt"/>
        <a:ea typeface="+mn-ea"/>
        <a:cs typeface="+mn-cs"/>
      </a:defRPr>
    </a:lvl7pPr>
    <a:lvl8pPr marL="12277054" algn="l" defTabSz="3507730" rtl="0" eaLnBrk="1" latinLnBrk="0" hangingPunct="1">
      <a:defRPr sz="4603" kern="1200">
        <a:solidFill>
          <a:schemeClr val="tx1"/>
        </a:solidFill>
        <a:latin typeface="+mn-lt"/>
        <a:ea typeface="+mn-ea"/>
        <a:cs typeface="+mn-cs"/>
      </a:defRPr>
    </a:lvl8pPr>
    <a:lvl9pPr marL="14030919" algn="l" defTabSz="3507730" rtl="0" eaLnBrk="1" latinLnBrk="0" hangingPunct="1">
      <a:defRPr sz="4603"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68F78-D444-4E25-8039-BD952C394E24}"/>
              </a:ext>
            </a:extLst>
          </p:cNvPr>
          <p:cNvSpPr>
            <a:spLocks noGrp="1"/>
          </p:cNvSpPr>
          <p:nvPr>
            <p:ph type="ctrTitle"/>
          </p:nvPr>
        </p:nvSpPr>
        <p:spPr>
          <a:xfrm>
            <a:off x="3784402" y="7005156"/>
            <a:ext cx="22706410" cy="14902051"/>
          </a:xfrm>
        </p:spPr>
        <p:txBody>
          <a:bodyPr anchor="b"/>
          <a:lstStyle>
            <a:lvl1pPr algn="ctr">
              <a:defRPr sz="14899"/>
            </a:lvl1pPr>
          </a:lstStyle>
          <a:p>
            <a:r>
              <a:rPr lang="en-US"/>
              <a:t>Click to edit Master title style</a:t>
            </a:r>
            <a:endParaRPr lang="en-GB"/>
          </a:p>
        </p:txBody>
      </p:sp>
      <p:sp>
        <p:nvSpPr>
          <p:cNvPr id="3" name="Subtitle 2">
            <a:extLst>
              <a:ext uri="{FF2B5EF4-FFF2-40B4-BE49-F238E27FC236}">
                <a16:creationId xmlns:a16="http://schemas.microsoft.com/office/drawing/2014/main" id="{7DCD4775-25B5-47AC-8DE6-95373059CE6E}"/>
              </a:ext>
            </a:extLst>
          </p:cNvPr>
          <p:cNvSpPr>
            <a:spLocks noGrp="1"/>
          </p:cNvSpPr>
          <p:nvPr>
            <p:ph type="subTitle" idx="1"/>
          </p:nvPr>
        </p:nvSpPr>
        <p:spPr>
          <a:xfrm>
            <a:off x="3784402" y="22481887"/>
            <a:ext cx="22706410" cy="10334331"/>
          </a:xfrm>
        </p:spPr>
        <p:txBody>
          <a:bodyPr/>
          <a:lstStyle>
            <a:lvl1pPr marL="0" indent="0" algn="ctr">
              <a:buNone/>
              <a:defRPr sz="5960"/>
            </a:lvl1pPr>
            <a:lvl2pPr marL="1135319" indent="0" algn="ctr">
              <a:buNone/>
              <a:defRPr sz="4966"/>
            </a:lvl2pPr>
            <a:lvl3pPr marL="2270638" indent="0" algn="ctr">
              <a:buNone/>
              <a:defRPr sz="4470"/>
            </a:lvl3pPr>
            <a:lvl4pPr marL="3405957" indent="0" algn="ctr">
              <a:buNone/>
              <a:defRPr sz="3973"/>
            </a:lvl4pPr>
            <a:lvl5pPr marL="4541276" indent="0" algn="ctr">
              <a:buNone/>
              <a:defRPr sz="3973"/>
            </a:lvl5pPr>
            <a:lvl6pPr marL="5676595" indent="0" algn="ctr">
              <a:buNone/>
              <a:defRPr sz="3973"/>
            </a:lvl6pPr>
            <a:lvl7pPr marL="6811914" indent="0" algn="ctr">
              <a:buNone/>
              <a:defRPr sz="3973"/>
            </a:lvl7pPr>
            <a:lvl8pPr marL="7947233" indent="0" algn="ctr">
              <a:buNone/>
              <a:defRPr sz="3973"/>
            </a:lvl8pPr>
            <a:lvl9pPr marL="9082552" indent="0" algn="ctr">
              <a:buNone/>
              <a:defRPr sz="3973"/>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A32F538-C2EB-493D-AA42-34293AECAE11}"/>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5" name="Footer Placeholder 4">
            <a:extLst>
              <a:ext uri="{FF2B5EF4-FFF2-40B4-BE49-F238E27FC236}">
                <a16:creationId xmlns:a16="http://schemas.microsoft.com/office/drawing/2014/main" id="{44BBFD83-9B1B-44BC-97BC-289FA05CD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892E87-0FE8-441F-8368-F6C5F9CC4090}"/>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3791056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8A28A-5434-4230-9D89-F4B8E86CB9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8CF2A7-25F7-4033-9CE1-A7A7A4DFAB2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DA9A81-9827-430D-8A65-46B2DE354C49}"/>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5" name="Footer Placeholder 4">
            <a:extLst>
              <a:ext uri="{FF2B5EF4-FFF2-40B4-BE49-F238E27FC236}">
                <a16:creationId xmlns:a16="http://schemas.microsoft.com/office/drawing/2014/main" id="{1499A951-2F11-4DBF-A869-4EDFC330A6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6E3087-13CC-4B20-93A8-B7A1E56D21A7}"/>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3533673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E54AA-25BA-484E-89B6-F6051089CA3A}"/>
              </a:ext>
            </a:extLst>
          </p:cNvPr>
          <p:cNvSpPr>
            <a:spLocks noGrp="1"/>
          </p:cNvSpPr>
          <p:nvPr>
            <p:ph type="title"/>
          </p:nvPr>
        </p:nvSpPr>
        <p:spPr>
          <a:xfrm>
            <a:off x="2065653" y="10671222"/>
            <a:ext cx="26112371" cy="17805173"/>
          </a:xfrm>
        </p:spPr>
        <p:txBody>
          <a:bodyPr anchor="b"/>
          <a:lstStyle>
            <a:lvl1pPr>
              <a:defRPr sz="14899"/>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25E6F78-01FA-45C7-AB09-675ABDE0EBCE}"/>
              </a:ext>
            </a:extLst>
          </p:cNvPr>
          <p:cNvSpPr>
            <a:spLocks noGrp="1"/>
          </p:cNvSpPr>
          <p:nvPr>
            <p:ph type="body" idx="1"/>
          </p:nvPr>
        </p:nvSpPr>
        <p:spPr>
          <a:xfrm>
            <a:off x="2065653" y="28644839"/>
            <a:ext cx="26112371" cy="9363320"/>
          </a:xfrm>
        </p:spPr>
        <p:txBody>
          <a:bodyPr/>
          <a:lstStyle>
            <a:lvl1pPr marL="0" indent="0">
              <a:buNone/>
              <a:defRPr sz="5960">
                <a:solidFill>
                  <a:schemeClr val="tx1">
                    <a:tint val="75000"/>
                  </a:schemeClr>
                </a:solidFill>
              </a:defRPr>
            </a:lvl1pPr>
            <a:lvl2pPr marL="1135319" indent="0">
              <a:buNone/>
              <a:defRPr sz="4966">
                <a:solidFill>
                  <a:schemeClr val="tx1">
                    <a:tint val="75000"/>
                  </a:schemeClr>
                </a:solidFill>
              </a:defRPr>
            </a:lvl2pPr>
            <a:lvl3pPr marL="2270638" indent="0">
              <a:buNone/>
              <a:defRPr sz="4470">
                <a:solidFill>
                  <a:schemeClr val="tx1">
                    <a:tint val="75000"/>
                  </a:schemeClr>
                </a:solidFill>
              </a:defRPr>
            </a:lvl3pPr>
            <a:lvl4pPr marL="3405957" indent="0">
              <a:buNone/>
              <a:defRPr sz="3973">
                <a:solidFill>
                  <a:schemeClr val="tx1">
                    <a:tint val="75000"/>
                  </a:schemeClr>
                </a:solidFill>
              </a:defRPr>
            </a:lvl4pPr>
            <a:lvl5pPr marL="4541276" indent="0">
              <a:buNone/>
              <a:defRPr sz="3973">
                <a:solidFill>
                  <a:schemeClr val="tx1">
                    <a:tint val="75000"/>
                  </a:schemeClr>
                </a:solidFill>
              </a:defRPr>
            </a:lvl5pPr>
            <a:lvl6pPr marL="5676595" indent="0">
              <a:buNone/>
              <a:defRPr sz="3973">
                <a:solidFill>
                  <a:schemeClr val="tx1">
                    <a:tint val="75000"/>
                  </a:schemeClr>
                </a:solidFill>
              </a:defRPr>
            </a:lvl6pPr>
            <a:lvl7pPr marL="6811914" indent="0">
              <a:buNone/>
              <a:defRPr sz="3973">
                <a:solidFill>
                  <a:schemeClr val="tx1">
                    <a:tint val="75000"/>
                  </a:schemeClr>
                </a:solidFill>
              </a:defRPr>
            </a:lvl7pPr>
            <a:lvl8pPr marL="7947233" indent="0">
              <a:buNone/>
              <a:defRPr sz="3973">
                <a:solidFill>
                  <a:schemeClr val="tx1">
                    <a:tint val="75000"/>
                  </a:schemeClr>
                </a:solidFill>
              </a:defRPr>
            </a:lvl8pPr>
            <a:lvl9pPr marL="9082552" indent="0">
              <a:buNone/>
              <a:defRPr sz="397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182DD6-9151-4196-BBF2-C44A0F34A67B}"/>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5" name="Footer Placeholder 4">
            <a:extLst>
              <a:ext uri="{FF2B5EF4-FFF2-40B4-BE49-F238E27FC236}">
                <a16:creationId xmlns:a16="http://schemas.microsoft.com/office/drawing/2014/main" id="{FEC4FA80-265D-463E-A809-D1A32C11E3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527BA-0ADD-465D-B259-94B90D6D4F12}"/>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14997309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F164D-4641-42F8-9A97-2DE0B9000C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59FEE6-38C4-474E-93C8-7F0206E86C55}"/>
              </a:ext>
            </a:extLst>
          </p:cNvPr>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77A906D-D532-48A9-B7F0-F9A9CBD0A7CE}"/>
              </a:ext>
            </a:extLst>
          </p:cNvPr>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3DC966-25CB-4E7A-A51D-C5FABFCADEAB}"/>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6" name="Footer Placeholder 5">
            <a:extLst>
              <a:ext uri="{FF2B5EF4-FFF2-40B4-BE49-F238E27FC236}">
                <a16:creationId xmlns:a16="http://schemas.microsoft.com/office/drawing/2014/main" id="{E1BC0ECE-AC30-4F9B-9DA9-3BACAAC792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71FE76-522D-422B-9580-E1C9CD23361D}"/>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6451761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49FB9-29CA-44FF-AD1D-41574A80375D}"/>
              </a:ext>
            </a:extLst>
          </p:cNvPr>
          <p:cNvSpPr>
            <a:spLocks noGrp="1"/>
          </p:cNvSpPr>
          <p:nvPr>
            <p:ph type="title"/>
          </p:nvPr>
        </p:nvSpPr>
        <p:spPr>
          <a:xfrm>
            <a:off x="2085364" y="2278907"/>
            <a:ext cx="26112371" cy="827341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D43D04-541B-4BE0-9F18-3929CEA48850}"/>
              </a:ext>
            </a:extLst>
          </p:cNvPr>
          <p:cNvSpPr>
            <a:spLocks noGrp="1"/>
          </p:cNvSpPr>
          <p:nvPr>
            <p:ph type="body" idx="1"/>
          </p:nvPr>
        </p:nvSpPr>
        <p:spPr>
          <a:xfrm>
            <a:off x="2085365" y="10492870"/>
            <a:ext cx="12807833" cy="514239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a:t>Click to edit Master text styles</a:t>
            </a:r>
          </a:p>
        </p:txBody>
      </p:sp>
      <p:sp>
        <p:nvSpPr>
          <p:cNvPr id="4" name="Content Placeholder 3">
            <a:extLst>
              <a:ext uri="{FF2B5EF4-FFF2-40B4-BE49-F238E27FC236}">
                <a16:creationId xmlns:a16="http://schemas.microsoft.com/office/drawing/2014/main" id="{27A56C6B-1CA2-48D7-A0FB-075018396104}"/>
              </a:ext>
            </a:extLst>
          </p:cNvPr>
          <p:cNvSpPr>
            <a:spLocks noGrp="1"/>
          </p:cNvSpPr>
          <p:nvPr>
            <p:ph sz="half" idx="2"/>
          </p:nvPr>
        </p:nvSpPr>
        <p:spPr>
          <a:xfrm>
            <a:off x="2085365" y="15635264"/>
            <a:ext cx="12807833"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2F7DEE-3ED7-45F4-B93D-6AB4964203AB}"/>
              </a:ext>
            </a:extLst>
          </p:cNvPr>
          <p:cNvSpPr>
            <a:spLocks noGrp="1"/>
          </p:cNvSpPr>
          <p:nvPr>
            <p:ph type="body" sz="quarter" idx="3"/>
          </p:nvPr>
        </p:nvSpPr>
        <p:spPr>
          <a:xfrm>
            <a:off x="15326827" y="10492870"/>
            <a:ext cx="12870909" cy="5142393"/>
          </a:xfrm>
        </p:spPr>
        <p:txBody>
          <a:bodyPr anchor="b"/>
          <a:lstStyle>
            <a:lvl1pPr marL="0" indent="0">
              <a:buNone/>
              <a:defRPr sz="5960" b="1"/>
            </a:lvl1pPr>
            <a:lvl2pPr marL="1135319" indent="0">
              <a:buNone/>
              <a:defRPr sz="4966" b="1"/>
            </a:lvl2pPr>
            <a:lvl3pPr marL="2270638" indent="0">
              <a:buNone/>
              <a:defRPr sz="4470" b="1"/>
            </a:lvl3pPr>
            <a:lvl4pPr marL="3405957" indent="0">
              <a:buNone/>
              <a:defRPr sz="3973" b="1"/>
            </a:lvl4pPr>
            <a:lvl5pPr marL="4541276" indent="0">
              <a:buNone/>
              <a:defRPr sz="3973" b="1"/>
            </a:lvl5pPr>
            <a:lvl6pPr marL="5676595" indent="0">
              <a:buNone/>
              <a:defRPr sz="3973" b="1"/>
            </a:lvl6pPr>
            <a:lvl7pPr marL="6811914" indent="0">
              <a:buNone/>
              <a:defRPr sz="3973" b="1"/>
            </a:lvl7pPr>
            <a:lvl8pPr marL="7947233" indent="0">
              <a:buNone/>
              <a:defRPr sz="3973" b="1"/>
            </a:lvl8pPr>
            <a:lvl9pPr marL="9082552" indent="0">
              <a:buNone/>
              <a:defRPr sz="3973" b="1"/>
            </a:lvl9pPr>
          </a:lstStyle>
          <a:p>
            <a:pPr lvl="0"/>
            <a:r>
              <a:rPr lang="en-US"/>
              <a:t>Click to edit Master text styles</a:t>
            </a:r>
          </a:p>
        </p:txBody>
      </p:sp>
      <p:sp>
        <p:nvSpPr>
          <p:cNvPr id="6" name="Content Placeholder 5">
            <a:extLst>
              <a:ext uri="{FF2B5EF4-FFF2-40B4-BE49-F238E27FC236}">
                <a16:creationId xmlns:a16="http://schemas.microsoft.com/office/drawing/2014/main" id="{5784FAA1-C648-42A2-84EB-6ED7EAD61169}"/>
              </a:ext>
            </a:extLst>
          </p:cNvPr>
          <p:cNvSpPr>
            <a:spLocks noGrp="1"/>
          </p:cNvSpPr>
          <p:nvPr>
            <p:ph sz="quarter" idx="4"/>
          </p:nvPr>
        </p:nvSpPr>
        <p:spPr>
          <a:xfrm>
            <a:off x="15326827"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DA007FD-1D53-435E-9816-5E42B9435228}"/>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8" name="Footer Placeholder 7">
            <a:extLst>
              <a:ext uri="{FF2B5EF4-FFF2-40B4-BE49-F238E27FC236}">
                <a16:creationId xmlns:a16="http://schemas.microsoft.com/office/drawing/2014/main" id="{F96B84B3-3D77-42A3-8EE4-44456B97CC4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1C5F3C4-3402-420C-91D9-6F10A38CB065}"/>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16089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F527-ADD4-44D5-8C83-DA81AFB8D5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11FE344-FB05-4F85-9238-A9D4EA1AAAC5}"/>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4" name="Footer Placeholder 3">
            <a:extLst>
              <a:ext uri="{FF2B5EF4-FFF2-40B4-BE49-F238E27FC236}">
                <a16:creationId xmlns:a16="http://schemas.microsoft.com/office/drawing/2014/main" id="{2C7582F3-3FB1-4461-BDF7-3B6C73A25D0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614AC4-6890-4ADF-B4D4-18CD3AE85A90}"/>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4074124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513D3A-E4E2-4942-A48B-1AB9A6F993CF}"/>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3" name="Footer Placeholder 2">
            <a:extLst>
              <a:ext uri="{FF2B5EF4-FFF2-40B4-BE49-F238E27FC236}">
                <a16:creationId xmlns:a16="http://schemas.microsoft.com/office/drawing/2014/main" id="{F1588569-1782-4143-A77A-C5ECC3F9398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F6F4A0-9B44-4FF9-A5F8-34CC82FE322D}"/>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2537210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D1813-F89D-4087-91EE-7975AA08100F}"/>
              </a:ext>
            </a:extLst>
          </p:cNvPr>
          <p:cNvSpPr>
            <a:spLocks noGrp="1"/>
          </p:cNvSpPr>
          <p:nvPr>
            <p:ph type="title"/>
          </p:nvPr>
        </p:nvSpPr>
        <p:spPr>
          <a:xfrm>
            <a:off x="2085366" y="2853584"/>
            <a:ext cx="9764543" cy="9987545"/>
          </a:xfrm>
        </p:spPr>
        <p:txBody>
          <a:bodyPr anchor="b"/>
          <a:lstStyle>
            <a:lvl1pPr>
              <a:defRPr sz="7946"/>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810519E-EA78-44FC-A823-C4CF51EAC182}"/>
              </a:ext>
            </a:extLst>
          </p:cNvPr>
          <p:cNvSpPr>
            <a:spLocks noGrp="1"/>
          </p:cNvSpPr>
          <p:nvPr>
            <p:ph idx="1"/>
          </p:nvPr>
        </p:nvSpPr>
        <p:spPr>
          <a:xfrm>
            <a:off x="12870909" y="6162952"/>
            <a:ext cx="15326827" cy="30418415"/>
          </a:xfrm>
        </p:spPr>
        <p:txBody>
          <a:bodyPr/>
          <a:lstStyle>
            <a:lvl1pPr>
              <a:defRPr sz="7946"/>
            </a:lvl1pPr>
            <a:lvl2pPr>
              <a:defRPr sz="6953"/>
            </a:lvl2pPr>
            <a:lvl3pPr>
              <a:defRPr sz="5960"/>
            </a:lvl3pPr>
            <a:lvl4pPr>
              <a:defRPr sz="4966"/>
            </a:lvl4pPr>
            <a:lvl5pPr>
              <a:defRPr sz="4966"/>
            </a:lvl5pPr>
            <a:lvl6pPr>
              <a:defRPr sz="4966"/>
            </a:lvl6pPr>
            <a:lvl7pPr>
              <a:defRPr sz="4966"/>
            </a:lvl7pPr>
            <a:lvl8pPr>
              <a:defRPr sz="4966"/>
            </a:lvl8pPr>
            <a:lvl9pPr>
              <a:defRPr sz="4966"/>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34E117-B644-477C-BF51-EA7A8FC2CC10}"/>
              </a:ext>
            </a:extLst>
          </p:cNvPr>
          <p:cNvSpPr>
            <a:spLocks noGrp="1"/>
          </p:cNvSpPr>
          <p:nvPr>
            <p:ph type="body" sz="half" idx="2"/>
          </p:nvPr>
        </p:nvSpPr>
        <p:spPr>
          <a:xfrm>
            <a:off x="2085366" y="12841129"/>
            <a:ext cx="9764543" cy="23789780"/>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a:t>Click to edit Master text styles</a:t>
            </a:r>
          </a:p>
        </p:txBody>
      </p:sp>
      <p:sp>
        <p:nvSpPr>
          <p:cNvPr id="5" name="Date Placeholder 4">
            <a:extLst>
              <a:ext uri="{FF2B5EF4-FFF2-40B4-BE49-F238E27FC236}">
                <a16:creationId xmlns:a16="http://schemas.microsoft.com/office/drawing/2014/main" id="{9ECB29D1-96FE-4D70-A75B-49597ED92FC3}"/>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6" name="Footer Placeholder 5">
            <a:extLst>
              <a:ext uri="{FF2B5EF4-FFF2-40B4-BE49-F238E27FC236}">
                <a16:creationId xmlns:a16="http://schemas.microsoft.com/office/drawing/2014/main" id="{E96474C5-EEAF-47AF-AA43-C9BEBD235A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D97B5-08DF-4982-BC6C-53188E91F85A}"/>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2661017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7F7AF-60F5-411F-B057-B13D86D30E70}"/>
              </a:ext>
            </a:extLst>
          </p:cNvPr>
          <p:cNvSpPr>
            <a:spLocks noGrp="1"/>
          </p:cNvSpPr>
          <p:nvPr>
            <p:ph type="title"/>
          </p:nvPr>
        </p:nvSpPr>
        <p:spPr>
          <a:xfrm>
            <a:off x="2085366" y="2853584"/>
            <a:ext cx="9764543" cy="9987545"/>
          </a:xfrm>
        </p:spPr>
        <p:txBody>
          <a:bodyPr anchor="b"/>
          <a:lstStyle>
            <a:lvl1pPr>
              <a:defRPr sz="7946"/>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57B915-F2D1-496F-8C87-DDC48246D9F1}"/>
              </a:ext>
            </a:extLst>
          </p:cNvPr>
          <p:cNvSpPr>
            <a:spLocks noGrp="1"/>
          </p:cNvSpPr>
          <p:nvPr>
            <p:ph type="pic" idx="1"/>
          </p:nvPr>
        </p:nvSpPr>
        <p:spPr>
          <a:xfrm>
            <a:off x="12870909" y="6162952"/>
            <a:ext cx="15326827" cy="30418415"/>
          </a:xfrm>
        </p:spPr>
        <p:txBody>
          <a:bodyPr/>
          <a:lstStyle>
            <a:lvl1pPr marL="0" indent="0">
              <a:buNone/>
              <a:defRPr sz="7946"/>
            </a:lvl1pPr>
            <a:lvl2pPr marL="1135319" indent="0">
              <a:buNone/>
              <a:defRPr sz="6953"/>
            </a:lvl2pPr>
            <a:lvl3pPr marL="2270638" indent="0">
              <a:buNone/>
              <a:defRPr sz="5960"/>
            </a:lvl3pPr>
            <a:lvl4pPr marL="3405957" indent="0">
              <a:buNone/>
              <a:defRPr sz="4966"/>
            </a:lvl4pPr>
            <a:lvl5pPr marL="4541276" indent="0">
              <a:buNone/>
              <a:defRPr sz="4966"/>
            </a:lvl5pPr>
            <a:lvl6pPr marL="5676595" indent="0">
              <a:buNone/>
              <a:defRPr sz="4966"/>
            </a:lvl6pPr>
            <a:lvl7pPr marL="6811914" indent="0">
              <a:buNone/>
              <a:defRPr sz="4966"/>
            </a:lvl7pPr>
            <a:lvl8pPr marL="7947233" indent="0">
              <a:buNone/>
              <a:defRPr sz="4966"/>
            </a:lvl8pPr>
            <a:lvl9pPr marL="9082552" indent="0">
              <a:buNone/>
              <a:defRPr sz="4966"/>
            </a:lvl9pPr>
          </a:lstStyle>
          <a:p>
            <a:endParaRPr lang="en-GB"/>
          </a:p>
        </p:txBody>
      </p:sp>
      <p:sp>
        <p:nvSpPr>
          <p:cNvPr id="4" name="Text Placeholder 3">
            <a:extLst>
              <a:ext uri="{FF2B5EF4-FFF2-40B4-BE49-F238E27FC236}">
                <a16:creationId xmlns:a16="http://schemas.microsoft.com/office/drawing/2014/main" id="{DF3E2429-1A79-476D-80F3-6AB4EE9959E8}"/>
              </a:ext>
            </a:extLst>
          </p:cNvPr>
          <p:cNvSpPr>
            <a:spLocks noGrp="1"/>
          </p:cNvSpPr>
          <p:nvPr>
            <p:ph type="body" sz="half" idx="2"/>
          </p:nvPr>
        </p:nvSpPr>
        <p:spPr>
          <a:xfrm>
            <a:off x="2085366" y="12841129"/>
            <a:ext cx="9764543" cy="23789780"/>
          </a:xfrm>
        </p:spPr>
        <p:txBody>
          <a:bodyPr/>
          <a:lstStyle>
            <a:lvl1pPr marL="0" indent="0">
              <a:buNone/>
              <a:defRPr sz="3973"/>
            </a:lvl1pPr>
            <a:lvl2pPr marL="1135319" indent="0">
              <a:buNone/>
              <a:defRPr sz="3476"/>
            </a:lvl2pPr>
            <a:lvl3pPr marL="2270638" indent="0">
              <a:buNone/>
              <a:defRPr sz="2980"/>
            </a:lvl3pPr>
            <a:lvl4pPr marL="3405957" indent="0">
              <a:buNone/>
              <a:defRPr sz="2483"/>
            </a:lvl4pPr>
            <a:lvl5pPr marL="4541276" indent="0">
              <a:buNone/>
              <a:defRPr sz="2483"/>
            </a:lvl5pPr>
            <a:lvl6pPr marL="5676595" indent="0">
              <a:buNone/>
              <a:defRPr sz="2483"/>
            </a:lvl6pPr>
            <a:lvl7pPr marL="6811914" indent="0">
              <a:buNone/>
              <a:defRPr sz="2483"/>
            </a:lvl7pPr>
            <a:lvl8pPr marL="7947233" indent="0">
              <a:buNone/>
              <a:defRPr sz="2483"/>
            </a:lvl8pPr>
            <a:lvl9pPr marL="9082552" indent="0">
              <a:buNone/>
              <a:defRPr sz="2483"/>
            </a:lvl9pPr>
          </a:lstStyle>
          <a:p>
            <a:pPr lvl="0"/>
            <a:r>
              <a:rPr lang="en-US"/>
              <a:t>Click to edit Master text styles</a:t>
            </a:r>
          </a:p>
        </p:txBody>
      </p:sp>
      <p:sp>
        <p:nvSpPr>
          <p:cNvPr id="5" name="Date Placeholder 4">
            <a:extLst>
              <a:ext uri="{FF2B5EF4-FFF2-40B4-BE49-F238E27FC236}">
                <a16:creationId xmlns:a16="http://schemas.microsoft.com/office/drawing/2014/main" id="{B36C2D16-B987-4539-B77D-20F01BC93A50}"/>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6" name="Footer Placeholder 5">
            <a:extLst>
              <a:ext uri="{FF2B5EF4-FFF2-40B4-BE49-F238E27FC236}">
                <a16:creationId xmlns:a16="http://schemas.microsoft.com/office/drawing/2014/main" id="{B5FF5D77-0957-47B8-B442-4B364940BE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9C6896-C949-4AF4-9897-6E75B38A348C}"/>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1845893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2370D-333D-4E19-B847-0EEA5964E1E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BA34112-1315-475F-A9F3-845C43184C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3A4A70-0770-4A13-A034-D74355E9992C}"/>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5" name="Footer Placeholder 4">
            <a:extLst>
              <a:ext uri="{FF2B5EF4-FFF2-40B4-BE49-F238E27FC236}">
                <a16:creationId xmlns:a16="http://schemas.microsoft.com/office/drawing/2014/main" id="{D360D99E-E4FE-4902-A031-0E6549A643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94A20C-B2DC-4DE9-88B9-952699F9520F}"/>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877214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15B2E67-1F55-4EFC-BA14-C0919F1AF349}"/>
              </a:ext>
            </a:extLst>
          </p:cNvPr>
          <p:cNvSpPr>
            <a:spLocks noGrp="1"/>
          </p:cNvSpPr>
          <p:nvPr>
            <p:ph type="title" orient="vert"/>
          </p:nvPr>
        </p:nvSpPr>
        <p:spPr>
          <a:xfrm>
            <a:off x="21665699" y="2278904"/>
            <a:ext cx="6528093" cy="36274211"/>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4B504C-EF45-4F93-ABFD-F264D82BE10C}"/>
              </a:ext>
            </a:extLst>
          </p:cNvPr>
          <p:cNvSpPr>
            <a:spLocks noGrp="1"/>
          </p:cNvSpPr>
          <p:nvPr>
            <p:ph type="body" orient="vert" idx="1"/>
          </p:nvPr>
        </p:nvSpPr>
        <p:spPr>
          <a:xfrm>
            <a:off x="2081421"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F61936-3EF1-4EBE-A1A9-88924D73F9EF}"/>
              </a:ext>
            </a:extLst>
          </p:cNvPr>
          <p:cNvSpPr>
            <a:spLocks noGrp="1"/>
          </p:cNvSpPr>
          <p:nvPr>
            <p:ph type="dt" sz="half" idx="10"/>
          </p:nvPr>
        </p:nvSpPr>
        <p:spPr/>
        <p:txBody>
          <a:bodyPr/>
          <a:lstStyle/>
          <a:p>
            <a:fld id="{1D3C773F-4ECA-4C00-BFCB-B4CD3FA2C098}" type="datetimeFigureOut">
              <a:rPr lang="en-GB" smtClean="0"/>
              <a:t>25/04/2022</a:t>
            </a:fld>
            <a:endParaRPr lang="en-GB"/>
          </a:p>
        </p:txBody>
      </p:sp>
      <p:sp>
        <p:nvSpPr>
          <p:cNvPr id="5" name="Footer Placeholder 4">
            <a:extLst>
              <a:ext uri="{FF2B5EF4-FFF2-40B4-BE49-F238E27FC236}">
                <a16:creationId xmlns:a16="http://schemas.microsoft.com/office/drawing/2014/main" id="{6FD7A112-FB20-418B-B138-E63F94B462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4F870B-6E28-4505-8FC4-F4FCE7F761C2}"/>
              </a:ext>
            </a:extLst>
          </p:cNvPr>
          <p:cNvSpPr>
            <a:spLocks noGrp="1"/>
          </p:cNvSpPr>
          <p:nvPr>
            <p:ph type="sldNum" sz="quarter" idx="12"/>
          </p:nvPr>
        </p:nvSpPr>
        <p:spPr/>
        <p:txBody>
          <a:bodyPr/>
          <a:lstStyle/>
          <a:p>
            <a:fld id="{9C540AD3-AF7E-46FE-AA6E-C9DE40FFD485}" type="slidenum">
              <a:rPr lang="en-GB" smtClean="0"/>
              <a:t>‹#›</a:t>
            </a:fld>
            <a:endParaRPr lang="en-GB"/>
          </a:p>
        </p:txBody>
      </p:sp>
    </p:spTree>
    <p:extLst>
      <p:ext uri="{BB962C8B-B14F-4D97-AF65-F5344CB8AC3E}">
        <p14:creationId xmlns:p14="http://schemas.microsoft.com/office/powerpoint/2010/main" val="2055873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6E360F4-F3BF-402F-B7C5-EFE3AEB887F2}"/>
              </a:ext>
            </a:extLst>
          </p:cNvPr>
          <p:cNvSpPr>
            <a:spLocks noGrp="1"/>
          </p:cNvSpPr>
          <p:nvPr>
            <p:ph type="title"/>
          </p:nvPr>
        </p:nvSpPr>
        <p:spPr>
          <a:xfrm>
            <a:off x="2081421" y="2278907"/>
            <a:ext cx="26112371" cy="827341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89360BF-C8FA-4ED4-ADAE-A623A3D24183}"/>
              </a:ext>
            </a:extLst>
          </p:cNvPr>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92D313-F87F-4088-9BF6-2BFFFE6B0F9E}"/>
              </a:ext>
            </a:extLst>
          </p:cNvPr>
          <p:cNvSpPr>
            <a:spLocks noGrp="1"/>
          </p:cNvSpPr>
          <p:nvPr>
            <p:ph type="dt" sz="half" idx="2"/>
          </p:nvPr>
        </p:nvSpPr>
        <p:spPr>
          <a:xfrm>
            <a:off x="2081421" y="39672750"/>
            <a:ext cx="6811923" cy="2278904"/>
          </a:xfrm>
          <a:prstGeom prst="rect">
            <a:avLst/>
          </a:prstGeom>
        </p:spPr>
        <p:txBody>
          <a:bodyPr vert="horz" lIns="91440" tIns="45720" rIns="91440" bIns="45720" rtlCol="0" anchor="ctr"/>
          <a:lstStyle>
            <a:lvl1pPr algn="l">
              <a:defRPr sz="2980">
                <a:solidFill>
                  <a:schemeClr val="tx1">
                    <a:tint val="75000"/>
                  </a:schemeClr>
                </a:solidFill>
              </a:defRPr>
            </a:lvl1pPr>
          </a:lstStyle>
          <a:p>
            <a:fld id="{1D3C773F-4ECA-4C00-BFCB-B4CD3FA2C098}" type="datetimeFigureOut">
              <a:rPr lang="en-GB" smtClean="0"/>
              <a:t>25/04/2022</a:t>
            </a:fld>
            <a:endParaRPr lang="en-GB"/>
          </a:p>
        </p:txBody>
      </p:sp>
      <p:sp>
        <p:nvSpPr>
          <p:cNvPr id="5" name="Footer Placeholder 4">
            <a:extLst>
              <a:ext uri="{FF2B5EF4-FFF2-40B4-BE49-F238E27FC236}">
                <a16:creationId xmlns:a16="http://schemas.microsoft.com/office/drawing/2014/main" id="{65C17D6B-BCD8-4189-B0BF-088436017C8E}"/>
              </a:ext>
            </a:extLst>
          </p:cNvPr>
          <p:cNvSpPr>
            <a:spLocks noGrp="1"/>
          </p:cNvSpPr>
          <p:nvPr>
            <p:ph type="ftr" sz="quarter" idx="3"/>
          </p:nvPr>
        </p:nvSpPr>
        <p:spPr>
          <a:xfrm>
            <a:off x="10028665" y="39672750"/>
            <a:ext cx="10217884" cy="2278904"/>
          </a:xfrm>
          <a:prstGeom prst="rect">
            <a:avLst/>
          </a:prstGeom>
        </p:spPr>
        <p:txBody>
          <a:bodyPr vert="horz" lIns="91440" tIns="45720" rIns="91440" bIns="45720" rtlCol="0" anchor="ctr"/>
          <a:lstStyle>
            <a:lvl1pPr algn="ctr">
              <a:defRPr sz="298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D9D46B-B682-4DF0-B822-36AC9D94CFDF}"/>
              </a:ext>
            </a:extLst>
          </p:cNvPr>
          <p:cNvSpPr>
            <a:spLocks noGrp="1"/>
          </p:cNvSpPr>
          <p:nvPr>
            <p:ph type="sldNum" sz="quarter" idx="4"/>
          </p:nvPr>
        </p:nvSpPr>
        <p:spPr>
          <a:xfrm>
            <a:off x="21381869" y="39672750"/>
            <a:ext cx="6811923" cy="2278904"/>
          </a:xfrm>
          <a:prstGeom prst="rect">
            <a:avLst/>
          </a:prstGeom>
        </p:spPr>
        <p:txBody>
          <a:bodyPr vert="horz" lIns="91440" tIns="45720" rIns="91440" bIns="45720" rtlCol="0" anchor="ctr"/>
          <a:lstStyle>
            <a:lvl1pPr algn="r">
              <a:defRPr sz="2980">
                <a:solidFill>
                  <a:schemeClr val="tx1">
                    <a:tint val="75000"/>
                  </a:schemeClr>
                </a:solidFill>
              </a:defRPr>
            </a:lvl1pPr>
          </a:lstStyle>
          <a:p>
            <a:fld id="{9C540AD3-AF7E-46FE-AA6E-C9DE40FFD485}" type="slidenum">
              <a:rPr lang="en-GB" smtClean="0"/>
              <a:t>‹#›</a:t>
            </a:fld>
            <a:endParaRPr lang="en-GB"/>
          </a:p>
        </p:txBody>
      </p:sp>
    </p:spTree>
    <p:extLst>
      <p:ext uri="{BB962C8B-B14F-4D97-AF65-F5344CB8AC3E}">
        <p14:creationId xmlns:p14="http://schemas.microsoft.com/office/powerpoint/2010/main" val="3332176777"/>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2270638" rtl="0" eaLnBrk="1" latinLnBrk="0" hangingPunct="1">
        <a:lnSpc>
          <a:spcPct val="90000"/>
        </a:lnSpc>
        <a:spcBef>
          <a:spcPct val="0"/>
        </a:spcBef>
        <a:buNone/>
        <a:defRPr sz="10926" kern="1200">
          <a:solidFill>
            <a:schemeClr val="tx1"/>
          </a:solidFill>
          <a:latin typeface="+mj-lt"/>
          <a:ea typeface="+mj-ea"/>
          <a:cs typeface="+mj-cs"/>
        </a:defRPr>
      </a:lvl1pPr>
    </p:titleStyle>
    <p:bodyStyle>
      <a:lvl1pPr marL="567660" indent="-567660" algn="l" defTabSz="2270638" rtl="0" eaLnBrk="1" latinLnBrk="0" hangingPunct="1">
        <a:lnSpc>
          <a:spcPct val="90000"/>
        </a:lnSpc>
        <a:spcBef>
          <a:spcPts val="2483"/>
        </a:spcBef>
        <a:buFont typeface="Arial" panose="020B0604020202020204" pitchFamily="34" charset="0"/>
        <a:buChar char="•"/>
        <a:defRPr sz="6953" kern="1200">
          <a:solidFill>
            <a:schemeClr val="tx1"/>
          </a:solidFill>
          <a:latin typeface="+mn-lt"/>
          <a:ea typeface="+mn-ea"/>
          <a:cs typeface="+mn-cs"/>
        </a:defRPr>
      </a:lvl1pPr>
      <a:lvl2pPr marL="1702979" indent="-567660" algn="l" defTabSz="2270638" rtl="0" eaLnBrk="1" latinLnBrk="0" hangingPunct="1">
        <a:lnSpc>
          <a:spcPct val="90000"/>
        </a:lnSpc>
        <a:spcBef>
          <a:spcPts val="1242"/>
        </a:spcBef>
        <a:buFont typeface="Arial" panose="020B0604020202020204" pitchFamily="34" charset="0"/>
        <a:buChar char="•"/>
        <a:defRPr sz="5960" kern="1200">
          <a:solidFill>
            <a:schemeClr val="tx1"/>
          </a:solidFill>
          <a:latin typeface="+mn-lt"/>
          <a:ea typeface="+mn-ea"/>
          <a:cs typeface="+mn-cs"/>
        </a:defRPr>
      </a:lvl2pPr>
      <a:lvl3pPr marL="2838298" indent="-567660" algn="l" defTabSz="2270638" rtl="0" eaLnBrk="1" latinLnBrk="0" hangingPunct="1">
        <a:lnSpc>
          <a:spcPct val="90000"/>
        </a:lnSpc>
        <a:spcBef>
          <a:spcPts val="1242"/>
        </a:spcBef>
        <a:buFont typeface="Arial" panose="020B0604020202020204" pitchFamily="34" charset="0"/>
        <a:buChar char="•"/>
        <a:defRPr sz="4966" kern="1200">
          <a:solidFill>
            <a:schemeClr val="tx1"/>
          </a:solidFill>
          <a:latin typeface="+mn-lt"/>
          <a:ea typeface="+mn-ea"/>
          <a:cs typeface="+mn-cs"/>
        </a:defRPr>
      </a:lvl3pPr>
      <a:lvl4pPr marL="3973617"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4pPr>
      <a:lvl5pPr marL="5108936"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5pPr>
      <a:lvl6pPr marL="6244255"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6pPr>
      <a:lvl7pPr marL="7379574"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7pPr>
      <a:lvl8pPr marL="8514893"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8pPr>
      <a:lvl9pPr marL="9650212" indent="-567660" algn="l" defTabSz="2270638"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9pPr>
    </p:bodyStyle>
    <p:otherStyle>
      <a:defPPr>
        <a:defRPr lang="en-US"/>
      </a:defPPr>
      <a:lvl1pPr marL="0" algn="l" defTabSz="2270638" rtl="0" eaLnBrk="1" latinLnBrk="0" hangingPunct="1">
        <a:defRPr sz="4470" kern="1200">
          <a:solidFill>
            <a:schemeClr val="tx1"/>
          </a:solidFill>
          <a:latin typeface="+mn-lt"/>
          <a:ea typeface="+mn-ea"/>
          <a:cs typeface="+mn-cs"/>
        </a:defRPr>
      </a:lvl1pPr>
      <a:lvl2pPr marL="1135319" algn="l" defTabSz="2270638" rtl="0" eaLnBrk="1" latinLnBrk="0" hangingPunct="1">
        <a:defRPr sz="4470" kern="1200">
          <a:solidFill>
            <a:schemeClr val="tx1"/>
          </a:solidFill>
          <a:latin typeface="+mn-lt"/>
          <a:ea typeface="+mn-ea"/>
          <a:cs typeface="+mn-cs"/>
        </a:defRPr>
      </a:lvl2pPr>
      <a:lvl3pPr marL="2270638" algn="l" defTabSz="2270638" rtl="0" eaLnBrk="1" latinLnBrk="0" hangingPunct="1">
        <a:defRPr sz="4470" kern="1200">
          <a:solidFill>
            <a:schemeClr val="tx1"/>
          </a:solidFill>
          <a:latin typeface="+mn-lt"/>
          <a:ea typeface="+mn-ea"/>
          <a:cs typeface="+mn-cs"/>
        </a:defRPr>
      </a:lvl3pPr>
      <a:lvl4pPr marL="3405957" algn="l" defTabSz="2270638" rtl="0" eaLnBrk="1" latinLnBrk="0" hangingPunct="1">
        <a:defRPr sz="4470" kern="1200">
          <a:solidFill>
            <a:schemeClr val="tx1"/>
          </a:solidFill>
          <a:latin typeface="+mn-lt"/>
          <a:ea typeface="+mn-ea"/>
          <a:cs typeface="+mn-cs"/>
        </a:defRPr>
      </a:lvl4pPr>
      <a:lvl5pPr marL="4541276" algn="l" defTabSz="2270638" rtl="0" eaLnBrk="1" latinLnBrk="0" hangingPunct="1">
        <a:defRPr sz="4470" kern="1200">
          <a:solidFill>
            <a:schemeClr val="tx1"/>
          </a:solidFill>
          <a:latin typeface="+mn-lt"/>
          <a:ea typeface="+mn-ea"/>
          <a:cs typeface="+mn-cs"/>
        </a:defRPr>
      </a:lvl5pPr>
      <a:lvl6pPr marL="5676595" algn="l" defTabSz="2270638" rtl="0" eaLnBrk="1" latinLnBrk="0" hangingPunct="1">
        <a:defRPr sz="4470" kern="1200">
          <a:solidFill>
            <a:schemeClr val="tx1"/>
          </a:solidFill>
          <a:latin typeface="+mn-lt"/>
          <a:ea typeface="+mn-ea"/>
          <a:cs typeface="+mn-cs"/>
        </a:defRPr>
      </a:lvl6pPr>
      <a:lvl7pPr marL="6811914" algn="l" defTabSz="2270638" rtl="0" eaLnBrk="1" latinLnBrk="0" hangingPunct="1">
        <a:defRPr sz="4470" kern="1200">
          <a:solidFill>
            <a:schemeClr val="tx1"/>
          </a:solidFill>
          <a:latin typeface="+mn-lt"/>
          <a:ea typeface="+mn-ea"/>
          <a:cs typeface="+mn-cs"/>
        </a:defRPr>
      </a:lvl7pPr>
      <a:lvl8pPr marL="7947233" algn="l" defTabSz="2270638" rtl="0" eaLnBrk="1" latinLnBrk="0" hangingPunct="1">
        <a:defRPr sz="4470" kern="1200">
          <a:solidFill>
            <a:schemeClr val="tx1"/>
          </a:solidFill>
          <a:latin typeface="+mn-lt"/>
          <a:ea typeface="+mn-ea"/>
          <a:cs typeface="+mn-cs"/>
        </a:defRPr>
      </a:lvl8pPr>
      <a:lvl9pPr marL="9082552" algn="l" defTabSz="2270638" rtl="0" eaLnBrk="1" latinLnBrk="0" hangingPunct="1">
        <a:defRPr sz="44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jpg"/><Relationship Id="rId5" Type="http://schemas.openxmlformats.org/officeDocument/2006/relationships/image" Target="../media/image4.png"/><Relationship Id="rId10" Type="http://schemas.openxmlformats.org/officeDocument/2006/relationships/image" Target="../media/image9.jp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CDAF64DA-96FB-4D83-869E-8F490F96B0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32356" y="36582160"/>
            <a:ext cx="6789136" cy="556419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2" name="Picture 51" descr="A picture containing text, device, gauge&#10;&#10;Description automatically generated">
            <a:extLst>
              <a:ext uri="{FF2B5EF4-FFF2-40B4-BE49-F238E27FC236}">
                <a16:creationId xmlns:a16="http://schemas.microsoft.com/office/drawing/2014/main" id="{088BC232-658E-422F-A6D8-94D8D83945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16956" y="20748143"/>
            <a:ext cx="5146792" cy="2744956"/>
          </a:xfrm>
          <a:prstGeom prst="ellipse">
            <a:avLst/>
          </a:prstGeom>
          <a:ln>
            <a:noFill/>
          </a:ln>
          <a:effectLst>
            <a:softEdge rad="112500"/>
          </a:effectLst>
        </p:spPr>
      </p:pic>
      <p:sp>
        <p:nvSpPr>
          <p:cNvPr id="43" name="Rectangle 42">
            <a:extLst>
              <a:ext uri="{FF2B5EF4-FFF2-40B4-BE49-F238E27FC236}">
                <a16:creationId xmlns:a16="http://schemas.microsoft.com/office/drawing/2014/main" id="{1E288ED5-A3F1-4D25-863C-98EF62966797}"/>
              </a:ext>
            </a:extLst>
          </p:cNvPr>
          <p:cNvSpPr/>
          <p:nvPr/>
        </p:nvSpPr>
        <p:spPr>
          <a:xfrm>
            <a:off x="527092" y="21398808"/>
            <a:ext cx="9898871" cy="6292916"/>
          </a:xfrm>
          <a:prstGeom prst="rect">
            <a:avLst/>
          </a:prstGeom>
          <a:blipFill dpi="0" rotWithShape="1">
            <a:blip r:embed="rId4">
              <a:extLst>
                <a:ext uri="{28A0092B-C50C-407E-A947-70E740481C1C}">
                  <a14:useLocalDpi xmlns:a14="http://schemas.microsoft.com/office/drawing/2010/main" val="0"/>
                </a:ext>
              </a:extLst>
            </a:blip>
            <a:srcRect/>
            <a:stretch>
              <a:fillRect/>
            </a:stretch>
          </a:blipFill>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Rounded Corners 27">
            <a:extLst>
              <a:ext uri="{FF2B5EF4-FFF2-40B4-BE49-F238E27FC236}">
                <a16:creationId xmlns:a16="http://schemas.microsoft.com/office/drawing/2014/main" id="{B62D59B4-B45E-4049-9E54-68CF79CD8EE6}"/>
              </a:ext>
            </a:extLst>
          </p:cNvPr>
          <p:cNvSpPr/>
          <p:nvPr/>
        </p:nvSpPr>
        <p:spPr>
          <a:xfrm>
            <a:off x="21884781" y="11719778"/>
            <a:ext cx="7497670" cy="4595674"/>
          </a:xfrm>
          <a:prstGeom prst="roundRect">
            <a:avLst>
              <a:gd name="adj" fmla="val 8332"/>
            </a:avLst>
          </a:prstGeom>
          <a:blipFill dpi="0" rotWithShape="1">
            <a:blip r:embed="rId5">
              <a:extLst>
                <a:ext uri="{28A0092B-C50C-407E-A947-70E740481C1C}">
                  <a14:useLocalDpi xmlns:a14="http://schemas.microsoft.com/office/drawing/2010/main" val="0"/>
                </a:ext>
              </a:extLst>
            </a:blip>
            <a:srcRect/>
            <a:stretch>
              <a:fillRect/>
            </a:stretch>
          </a:blipFill>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69B3F400-66A4-4077-987D-258E4464DAB2}"/>
              </a:ext>
            </a:extLst>
          </p:cNvPr>
          <p:cNvSpPr/>
          <p:nvPr/>
        </p:nvSpPr>
        <p:spPr>
          <a:xfrm>
            <a:off x="1078103" y="17433232"/>
            <a:ext cx="7872584" cy="3867128"/>
          </a:xfrm>
          <a:prstGeom prst="ellipse">
            <a:avLst/>
          </a:prstGeom>
          <a:solidFill>
            <a:schemeClr val="bg2">
              <a:lumMod val="50000"/>
            </a:schemeClr>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38005D9D-42FD-491D-B4F7-7E9BDF9EC409}"/>
              </a:ext>
            </a:extLst>
          </p:cNvPr>
          <p:cNvSpPr/>
          <p:nvPr/>
        </p:nvSpPr>
        <p:spPr>
          <a:xfrm>
            <a:off x="22510485" y="332264"/>
            <a:ext cx="7142195" cy="177668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ysClr val="windowText" lastClr="000000"/>
                </a:solidFill>
                <a:latin typeface="Times New Roman" panose="02020603050405020304" pitchFamily="18" charset="0"/>
                <a:cs typeface="Times New Roman" panose="02020603050405020304" pitchFamily="18" charset="0"/>
              </a:rPr>
              <a:t>An Innovation Sustainable Business Plan Within The One Planet Development</a:t>
            </a:r>
          </a:p>
        </p:txBody>
      </p:sp>
      <p:sp>
        <p:nvSpPr>
          <p:cNvPr id="7" name="TextBox 6">
            <a:extLst>
              <a:ext uri="{FF2B5EF4-FFF2-40B4-BE49-F238E27FC236}">
                <a16:creationId xmlns:a16="http://schemas.microsoft.com/office/drawing/2014/main" id="{C9AB265D-EBCE-40BE-8FE1-EC9999BD4827}"/>
              </a:ext>
            </a:extLst>
          </p:cNvPr>
          <p:cNvSpPr txBox="1"/>
          <p:nvPr/>
        </p:nvSpPr>
        <p:spPr>
          <a:xfrm>
            <a:off x="629456" y="2904208"/>
            <a:ext cx="12206416" cy="5492786"/>
          </a:xfrm>
          <a:prstGeom prst="rect">
            <a:avLst/>
          </a:prstGeom>
          <a:noFill/>
        </p:spPr>
        <p:txBody>
          <a:bodyPr wrap="square" rtlCol="0">
            <a:spAutoFit/>
          </a:bodyPr>
          <a:lstStyle/>
          <a:p>
            <a:pPr algn="ctr">
              <a:lnSpc>
                <a:spcPct val="107000"/>
              </a:lnSpc>
              <a:spcAft>
                <a:spcPts val="800"/>
              </a:spcAft>
            </a:pP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The one fundamental aspect of the One Planet Development policy being to conserve the land and to ensure that no significant environmental impact caused by the purposed management plan. The importance of the intent to support the eco-system including the enhancement of the biodiversity of the purposed land. Through different resources planting hedgerows, trees, shrubs, wetlands, ponds, grass roofs and more recognised methods can help towards the major concerns of biodiversity from the habitat loss, invasion of alien species, and intensive agriculture. Sustainable management planning is a vital aspect to begin creating solutions which is not detrimental to the environment, social or the economic issues. This makes it vital to put sustainable innovation development as the core principle. </a:t>
            </a:r>
          </a:p>
        </p:txBody>
      </p:sp>
      <p:sp>
        <p:nvSpPr>
          <p:cNvPr id="2" name="Rectangle: Rounded Corners 1">
            <a:extLst>
              <a:ext uri="{FF2B5EF4-FFF2-40B4-BE49-F238E27FC236}">
                <a16:creationId xmlns:a16="http://schemas.microsoft.com/office/drawing/2014/main" id="{1A91905A-F122-409B-96C7-92A8C946667F}"/>
              </a:ext>
            </a:extLst>
          </p:cNvPr>
          <p:cNvSpPr/>
          <p:nvPr/>
        </p:nvSpPr>
        <p:spPr>
          <a:xfrm>
            <a:off x="589110" y="376173"/>
            <a:ext cx="5227576" cy="174093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a:extLst>
              <a:ext uri="{FF2B5EF4-FFF2-40B4-BE49-F238E27FC236}">
                <a16:creationId xmlns:a16="http://schemas.microsoft.com/office/drawing/2014/main" id="{09BEEC3D-052E-40DB-8EA9-CB03045487DE}"/>
              </a:ext>
            </a:extLst>
          </p:cNvPr>
          <p:cNvPicPr>
            <a:picLocks noChangeAspect="1"/>
          </p:cNvPicPr>
          <p:nvPr/>
        </p:nvPicPr>
        <p:blipFill>
          <a:blip r:embed="rId6"/>
          <a:stretch>
            <a:fillRect/>
          </a:stretch>
        </p:blipFill>
        <p:spPr>
          <a:xfrm>
            <a:off x="1078103" y="780633"/>
            <a:ext cx="4249589" cy="1047871"/>
          </a:xfrm>
          <a:prstGeom prst="rect">
            <a:avLst/>
          </a:prstGeom>
        </p:spPr>
      </p:pic>
      <p:sp>
        <p:nvSpPr>
          <p:cNvPr id="12" name="TextBox 11">
            <a:extLst>
              <a:ext uri="{FF2B5EF4-FFF2-40B4-BE49-F238E27FC236}">
                <a16:creationId xmlns:a16="http://schemas.microsoft.com/office/drawing/2014/main" id="{67997F90-673A-4E1D-93C2-8AC4B443F87B}"/>
              </a:ext>
            </a:extLst>
          </p:cNvPr>
          <p:cNvSpPr txBox="1"/>
          <p:nvPr/>
        </p:nvSpPr>
        <p:spPr>
          <a:xfrm rot="10800000" flipH="1" flipV="1">
            <a:off x="527092" y="31274997"/>
            <a:ext cx="10592160" cy="6555641"/>
          </a:xfrm>
          <a:prstGeom prst="rect">
            <a:avLst/>
          </a:prstGeom>
          <a:noFill/>
        </p:spPr>
        <p:txBody>
          <a:bodyPr wrap="square" rtlCol="0">
            <a:spAutoFit/>
          </a:bodyPr>
          <a:lstStyle/>
          <a:p>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The One Planet Development require the need to protect the environment and promoting the conservation of biodiversity throughout the building/s and the lifestyle. The creation of the management plan enhances the ability to preserve, restore and improve the ecosystem related to agriculture, farming, and forestry with the possibility for innovation being developed towards the farming, agriculture, forestry in conjunction with technology and sustainability. Entrepreneurs could recognise the importance with conserving biodiversity and protecting the environment, with the technology and sustainability enhancement leading to knowledge being transferred, more sustainable farming, agricultural and forestry this could be achieved through land-based businesses collaborating a stronger and more profitable community ensuring the economic wellbeing within the communities. </a:t>
            </a:r>
            <a:endParaRPr lang="en-GB" sz="3000" dirty="0">
              <a:highlight>
                <a:srgbClr val="FFFF00"/>
              </a:highlight>
              <a:latin typeface="Times New Roman" panose="02020603050405020304" pitchFamily="18" charset="0"/>
              <a:cs typeface="Times New Roman" panose="02020603050405020304" pitchFamily="18" charset="0"/>
            </a:endParaRPr>
          </a:p>
        </p:txBody>
      </p:sp>
      <p:sp>
        <p:nvSpPr>
          <p:cNvPr id="16" name="TextBox 15">
            <a:extLst>
              <a:ext uri="{FF2B5EF4-FFF2-40B4-BE49-F238E27FC236}">
                <a16:creationId xmlns:a16="http://schemas.microsoft.com/office/drawing/2014/main" id="{A1C463F8-76A3-493D-806A-C48B0641E357}"/>
              </a:ext>
            </a:extLst>
          </p:cNvPr>
          <p:cNvSpPr txBox="1"/>
          <p:nvPr/>
        </p:nvSpPr>
        <p:spPr>
          <a:xfrm flipH="1">
            <a:off x="527092" y="27951010"/>
            <a:ext cx="15795100" cy="3323987"/>
          </a:xfrm>
          <a:prstGeom prst="rect">
            <a:avLst/>
          </a:prstGeom>
          <a:noFill/>
        </p:spPr>
        <p:txBody>
          <a:bodyPr wrap="square" rtlCol="0">
            <a:spAutoFit/>
          </a:bodyPr>
          <a:lstStyle/>
          <a:p>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The aim of the circular economy is to eradicate waste being able to achieve this, is possible within the need to look beyond the take-make-waste. The circular economy with the aim to continuously rejuvenate take-make-depose for the future. This requires designing as close to 100% biodegradable new products or 100% recycled natural materials. Reinventing continuously products/projects out of waste material. With creativity and innovation, the circular economy will thrive, from small to large businesses, global and locally. In turn this should re-shift long term resilience, economic opportunities, generating businesses, whilst providing environmental and social benefits.</a:t>
            </a:r>
            <a:endParaRPr lang="en-GB" sz="3000" dirty="0">
              <a:highlight>
                <a:srgbClr val="FFFF00"/>
              </a:highlight>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0BFA3DC6-9B1F-4DCF-9277-2B67D0647BB1}"/>
              </a:ext>
            </a:extLst>
          </p:cNvPr>
          <p:cNvSpPr txBox="1"/>
          <p:nvPr/>
        </p:nvSpPr>
        <p:spPr>
          <a:xfrm rot="10800000" flipV="1">
            <a:off x="10840879" y="23555294"/>
            <a:ext cx="17601773" cy="2528897"/>
          </a:xfrm>
          <a:prstGeom prst="rect">
            <a:avLst/>
          </a:prstGeom>
          <a:noFill/>
        </p:spPr>
        <p:txBody>
          <a:bodyPr wrap="square" rtlCol="0">
            <a:spAutoFit/>
          </a:bodyPr>
          <a:lstStyle/>
          <a:p>
            <a:pPr>
              <a:lnSpc>
                <a:spcPct val="107000"/>
              </a:lnSpc>
              <a:spcAft>
                <a:spcPts val="800"/>
              </a:spcAft>
            </a:pPr>
            <a:r>
              <a:rPr lang="en-GB" sz="3000" dirty="0">
                <a:solidFill>
                  <a:srgbClr val="FF0000"/>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Plastic is one off the most environmental products produced that has become one off the most environmental pollution products developed effecting all parts of the Earth. Packaging seems to be the main problem to add value and make a good quality performing product that could possibly become more resilient, affordable and be more environmental beneficial with combining living a low impact lifestyle is the aim for the management plan of innovation. </a:t>
            </a:r>
          </a:p>
        </p:txBody>
      </p:sp>
      <p:sp>
        <p:nvSpPr>
          <p:cNvPr id="26" name="TextBox 25">
            <a:extLst>
              <a:ext uri="{FF2B5EF4-FFF2-40B4-BE49-F238E27FC236}">
                <a16:creationId xmlns:a16="http://schemas.microsoft.com/office/drawing/2014/main" id="{F16A1AE2-C467-4115-9B2F-CB6AADF0A099}"/>
              </a:ext>
            </a:extLst>
          </p:cNvPr>
          <p:cNvSpPr txBox="1"/>
          <p:nvPr/>
        </p:nvSpPr>
        <p:spPr>
          <a:xfrm>
            <a:off x="13066295" y="25682546"/>
            <a:ext cx="16586385" cy="2400657"/>
          </a:xfrm>
          <a:prstGeom prst="rect">
            <a:avLst/>
          </a:prstGeom>
          <a:noFill/>
        </p:spPr>
        <p:txBody>
          <a:bodyPr wrap="square" rtlCol="0">
            <a:spAutoFit/>
          </a:bodyPr>
          <a:lstStyle/>
          <a:p>
            <a:pPr algn="r"/>
            <a:r>
              <a:rPr lang="en-GB" sz="3000" dirty="0">
                <a:solidFill>
                  <a:srgbClr val="FF0000"/>
                </a:solidFill>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Plastic debris is polluting and harming in every form towards the Earth, when thrown away and contaminated in some way. With the increase of disposable products and packaging unsustainable consumption of resources are simply piling up destroying the Earth in the process. The only products available with recycling packaging is mainly paper or card as this can be reused, recycled, and is only biodegradable if uncontaminated. </a:t>
            </a:r>
            <a:endParaRPr lang="en-GB" sz="3000" dirty="0">
              <a:solidFill>
                <a:srgbClr val="FF0000"/>
              </a:solidFill>
              <a:highlight>
                <a:srgbClr val="FFFF00"/>
              </a:highlight>
              <a:latin typeface="Times New Roman" panose="02020603050405020304" pitchFamily="18" charset="0"/>
              <a:cs typeface="Times New Roman" panose="02020603050405020304" pitchFamily="18" charset="0"/>
            </a:endParaRPr>
          </a:p>
        </p:txBody>
      </p:sp>
      <p:sp>
        <p:nvSpPr>
          <p:cNvPr id="29" name="TextBox 28">
            <a:extLst>
              <a:ext uri="{FF2B5EF4-FFF2-40B4-BE49-F238E27FC236}">
                <a16:creationId xmlns:a16="http://schemas.microsoft.com/office/drawing/2014/main" id="{57807A6B-24D7-494C-97CF-6F824B05C4D5}"/>
              </a:ext>
            </a:extLst>
          </p:cNvPr>
          <p:cNvSpPr txBox="1"/>
          <p:nvPr/>
        </p:nvSpPr>
        <p:spPr>
          <a:xfrm rot="10800000" flipH="1" flipV="1">
            <a:off x="10658679" y="20572210"/>
            <a:ext cx="14535447" cy="3022879"/>
          </a:xfrm>
          <a:prstGeom prst="rect">
            <a:avLst/>
          </a:prstGeom>
          <a:noFill/>
        </p:spPr>
        <p:txBody>
          <a:bodyPr wrap="square" rtlCol="0">
            <a:spAutoFit/>
          </a:bodyPr>
          <a:lstStyle/>
          <a:p>
            <a:pPr algn="ctr">
              <a:lnSpc>
                <a:spcPct val="107000"/>
              </a:lnSpc>
              <a:spcAft>
                <a:spcPts val="800"/>
              </a:spcAft>
            </a:pP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Green Initiatives can create new employment through sustainable innovation of businesses/people to protect and to preserve the natural resources and the habitants of Earth, making it an economic benefit to. Health benefits through the breathing of cleaner air. The environmental benefits of sensible and responsible use of land, from organic farming to living a sustainable green lifestyle, with the habitat conservation allows for a more sustainable future. </a:t>
            </a:r>
          </a:p>
        </p:txBody>
      </p:sp>
      <p:sp>
        <p:nvSpPr>
          <p:cNvPr id="32" name="TextBox 31">
            <a:extLst>
              <a:ext uri="{FF2B5EF4-FFF2-40B4-BE49-F238E27FC236}">
                <a16:creationId xmlns:a16="http://schemas.microsoft.com/office/drawing/2014/main" id="{6E1335E6-90D2-4741-8A2C-C20186C7F908}"/>
              </a:ext>
            </a:extLst>
          </p:cNvPr>
          <p:cNvSpPr txBox="1"/>
          <p:nvPr/>
        </p:nvSpPr>
        <p:spPr>
          <a:xfrm>
            <a:off x="449756" y="37978139"/>
            <a:ext cx="15035836" cy="2528897"/>
          </a:xfrm>
          <a:prstGeom prst="rect">
            <a:avLst/>
          </a:prstGeom>
          <a:noFill/>
        </p:spPr>
        <p:txBody>
          <a:bodyPr wrap="square" rtlCol="0">
            <a:spAutoFit/>
          </a:bodyPr>
          <a:lstStyle/>
          <a:p>
            <a:pPr>
              <a:lnSpc>
                <a:spcPct val="107000"/>
              </a:lnSpc>
              <a:spcAft>
                <a:spcPts val="800"/>
              </a:spcAft>
            </a:pP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The mycelium in nature is a living network of fine fungal roots creating a web of thread filaments that breakdown all debris on forestry, woodland, countryside, consuming all organic matter and cleanses and transfers nutrients to all forms of plantation around the Earth. It will breakdown in nature also the debris on forest, woodland, countryside creating a web of thread filaments that consume all organic matter.</a:t>
            </a:r>
          </a:p>
        </p:txBody>
      </p:sp>
      <p:sp>
        <p:nvSpPr>
          <p:cNvPr id="33" name="TextBox 32">
            <a:extLst>
              <a:ext uri="{FF2B5EF4-FFF2-40B4-BE49-F238E27FC236}">
                <a16:creationId xmlns:a16="http://schemas.microsoft.com/office/drawing/2014/main" id="{4C1042B8-FB28-4591-8E29-48E3B9C9C5FA}"/>
              </a:ext>
            </a:extLst>
          </p:cNvPr>
          <p:cNvSpPr txBox="1"/>
          <p:nvPr/>
        </p:nvSpPr>
        <p:spPr>
          <a:xfrm>
            <a:off x="9164628" y="17541980"/>
            <a:ext cx="20386893" cy="2862322"/>
          </a:xfrm>
          <a:prstGeom prst="rect">
            <a:avLst/>
          </a:prstGeom>
          <a:noFill/>
        </p:spPr>
        <p:txBody>
          <a:bodyPr wrap="square" rtlCol="0">
            <a:spAutoFit/>
          </a:bodyPr>
          <a:lstStyle/>
          <a:p>
            <a:pPr algn="ct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The mycelium can grow without light, water, or any additional chemicals added. The fungus root can be produced with the aid off mixing fungus sprouts, or mycelia, with seedlings or any other residues from the agriculture growing around the residue of the packaging form. After just one week of growth, it is stopped and dried by drying and heat treatment technique, but it can be dried without heat treatment, to remove all moisture thus kills the mycelium preventing any additional growth. As the mycelia consists of a web of wire like cells, these combine two critical steps of the bio-fabrication molecular synthesis and molecular assembly which act like a natural adhesive. The result being a fully natural composite material like the synthetic foam plastics material Styrofoam.</a:t>
            </a:r>
            <a:endParaRPr lang="en-GB" sz="3000" dirty="0">
              <a:highlight>
                <a:srgbClr val="FFFF00"/>
              </a:highlight>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C9E25397-FD9B-45CF-A291-CB12B9C9838D}"/>
              </a:ext>
            </a:extLst>
          </p:cNvPr>
          <p:cNvSpPr txBox="1"/>
          <p:nvPr/>
        </p:nvSpPr>
        <p:spPr>
          <a:xfrm flipH="1">
            <a:off x="11404017" y="8884372"/>
            <a:ext cx="17978434" cy="2528897"/>
          </a:xfrm>
          <a:prstGeom prst="rect">
            <a:avLst/>
          </a:prstGeom>
          <a:noFill/>
        </p:spPr>
        <p:txBody>
          <a:bodyPr wrap="square" rtlCol="0">
            <a:spAutoFit/>
          </a:bodyPr>
          <a:lstStyle/>
          <a:p>
            <a:pPr algn="ctr">
              <a:lnSpc>
                <a:spcPct val="107000"/>
              </a:lnSpc>
              <a:spcAft>
                <a:spcPts val="800"/>
              </a:spcAft>
            </a:pP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Mushroom packaging, mycelium bio fabrication 100% mycelium a root structure of a mushroom material that could potentially replace plastics. The root of mushrooms, mycelium bio fabrication is being used as a natural binding agent for the packaging and building materials. Using upcycled forestry and farming by-products through the mycelium growing products that are durable, water and fire resistant, plastic free, 100% home compostable at the end of the products life which entails no waste. </a:t>
            </a:r>
          </a:p>
        </p:txBody>
      </p:sp>
      <p:sp>
        <p:nvSpPr>
          <p:cNvPr id="35" name="TextBox 34">
            <a:extLst>
              <a:ext uri="{FF2B5EF4-FFF2-40B4-BE49-F238E27FC236}">
                <a16:creationId xmlns:a16="http://schemas.microsoft.com/office/drawing/2014/main" id="{0C33FD17-E074-481F-8B4D-EBB2C34A4202}"/>
              </a:ext>
            </a:extLst>
          </p:cNvPr>
          <p:cNvSpPr txBox="1"/>
          <p:nvPr/>
        </p:nvSpPr>
        <p:spPr>
          <a:xfrm flipH="1">
            <a:off x="20730925" y="34233445"/>
            <a:ext cx="8349795" cy="7468711"/>
          </a:xfrm>
          <a:prstGeom prst="rect">
            <a:avLst/>
          </a:prstGeom>
          <a:noFill/>
        </p:spPr>
        <p:txBody>
          <a:bodyPr wrap="square" rtlCol="0">
            <a:spAutoFit/>
          </a:bodyPr>
          <a:lstStyle/>
          <a:p>
            <a:pPr algn="r">
              <a:lnSpc>
                <a:spcPct val="107000"/>
              </a:lnSpc>
              <a:spcAft>
                <a:spcPts val="800"/>
              </a:spcAft>
            </a:pP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By growing and manufacturing home-compostable mycelium packaging with the </a:t>
            </a:r>
            <a:r>
              <a:rPr lang="en-GB" sz="3000" dirty="0" err="1">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myco</a:t>
            </a: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 composite technology will contribute towards reducing landfills and oceans with polystyrene packaging helping a more sustainable environmentally friendly alternative to petroleum-based polymers. The added benefit being that when the mushroom-based material that develops from digesting organic waste, when composted soil enriching nutrients get put back into the environment the soil enriched with natural nutrients. If burnt the mushroom-based material releases non-toxic chemicals, non-toxic gases that are not harmful towards the environment in anyway in fact it produces useful minerals calcium and sodium.</a:t>
            </a:r>
          </a:p>
        </p:txBody>
      </p:sp>
      <p:pic>
        <p:nvPicPr>
          <p:cNvPr id="36" name="Picture 35">
            <a:extLst>
              <a:ext uri="{FF2B5EF4-FFF2-40B4-BE49-F238E27FC236}">
                <a16:creationId xmlns:a16="http://schemas.microsoft.com/office/drawing/2014/main" id="{4D11BBBA-19F5-4E98-96F6-49E35FE0F07C}"/>
              </a:ext>
            </a:extLst>
          </p:cNvPr>
          <p:cNvPicPr>
            <a:picLocks noChangeAspect="1"/>
          </p:cNvPicPr>
          <p:nvPr/>
        </p:nvPicPr>
        <p:blipFill>
          <a:blip r:embed="rId7"/>
          <a:stretch>
            <a:fillRect/>
          </a:stretch>
        </p:blipFill>
        <p:spPr>
          <a:xfrm>
            <a:off x="1812143" y="17615147"/>
            <a:ext cx="6404502" cy="3457256"/>
          </a:xfrm>
          <a:prstGeom prst="rect">
            <a:avLst/>
          </a:prstGeom>
        </p:spPr>
      </p:pic>
      <p:sp>
        <p:nvSpPr>
          <p:cNvPr id="38" name="TextBox 37">
            <a:extLst>
              <a:ext uri="{FF2B5EF4-FFF2-40B4-BE49-F238E27FC236}">
                <a16:creationId xmlns:a16="http://schemas.microsoft.com/office/drawing/2014/main" id="{8BE63EB2-A80D-4377-A062-611B47E4F1EA}"/>
              </a:ext>
            </a:extLst>
          </p:cNvPr>
          <p:cNvSpPr txBox="1"/>
          <p:nvPr/>
        </p:nvSpPr>
        <p:spPr>
          <a:xfrm>
            <a:off x="629456" y="14010798"/>
            <a:ext cx="20979593" cy="3323987"/>
          </a:xfrm>
          <a:prstGeom prst="rect">
            <a:avLst/>
          </a:prstGeom>
          <a:noFill/>
        </p:spPr>
        <p:txBody>
          <a:bodyPr wrap="square" rtlCol="0">
            <a:spAutoFit/>
          </a:bodyPr>
          <a:lstStyle/>
          <a:p>
            <a:pPr algn="ct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With the main aim through the One Planet Development and TAN6 to create a space within the countryside. Working and living sustainably and in a productive way, growing your produce, fuel, generating your own energy, whilst setting up an innovation sustainable land-based business that will generate an income to pay for expenses. Paves way towards integrating rural communities, the natural habitat and impact on the environment, through biodiversity encouraging and supporting wildlife, whilst reducing the waste chain. Through collaboration and seeing the possibilities through carefully placed strategies. The economy benefits of producing a 100% biodegradable product, whilst enhancing the Earth’s crust with the waste development via the mushroom packaging. As well as living a full filled sustainable way of life through all strategies of the One Planet Development.</a:t>
            </a:r>
            <a:endParaRPr lang="en-GB" sz="3000" dirty="0">
              <a:highlight>
                <a:srgbClr val="FFFF00"/>
              </a:highlight>
              <a:latin typeface="Times New Roman" panose="02020603050405020304" pitchFamily="18" charset="0"/>
              <a:cs typeface="Times New Roman" panose="02020603050405020304" pitchFamily="18" charset="0"/>
            </a:endParaRPr>
          </a:p>
        </p:txBody>
      </p:sp>
      <p:sp>
        <p:nvSpPr>
          <p:cNvPr id="39" name="Rectangle: Rounded Corners 38">
            <a:extLst>
              <a:ext uri="{FF2B5EF4-FFF2-40B4-BE49-F238E27FC236}">
                <a16:creationId xmlns:a16="http://schemas.microsoft.com/office/drawing/2014/main" id="{BF3503F6-E8DE-4205-804E-14D3DB3802B2}"/>
              </a:ext>
            </a:extLst>
          </p:cNvPr>
          <p:cNvSpPr/>
          <p:nvPr/>
        </p:nvSpPr>
        <p:spPr>
          <a:xfrm>
            <a:off x="6305679" y="368021"/>
            <a:ext cx="15715813" cy="1740931"/>
          </a:xfrm>
          <a:prstGeom prst="roundRect">
            <a:avLst>
              <a:gd name="adj" fmla="val 50000"/>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a:ln w="0"/>
                <a:solidFill>
                  <a:schemeClr val="tx1"/>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Mushroom Packaging One Planet Enterprise</a:t>
            </a:r>
          </a:p>
        </p:txBody>
      </p:sp>
      <p:sp>
        <p:nvSpPr>
          <p:cNvPr id="41" name="Rectangle: Rounded Corners 40">
            <a:extLst>
              <a:ext uri="{FF2B5EF4-FFF2-40B4-BE49-F238E27FC236}">
                <a16:creationId xmlns:a16="http://schemas.microsoft.com/office/drawing/2014/main" id="{1EC3BBFB-DD41-4690-A5DD-C3938D9D838F}"/>
              </a:ext>
            </a:extLst>
          </p:cNvPr>
          <p:cNvSpPr/>
          <p:nvPr/>
        </p:nvSpPr>
        <p:spPr>
          <a:xfrm>
            <a:off x="589110" y="41134697"/>
            <a:ext cx="2110374" cy="133680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Deirdre Gould</a:t>
            </a:r>
          </a:p>
          <a:p>
            <a:pPr algn="ctr"/>
            <a:r>
              <a:rPr lang="en-GB" dirty="0"/>
              <a:t>1809630</a:t>
            </a:r>
          </a:p>
          <a:p>
            <a:pPr algn="ctr"/>
            <a:r>
              <a:rPr lang="en-GB" dirty="0"/>
              <a:t>Applied Project</a:t>
            </a:r>
          </a:p>
          <a:p>
            <a:pPr algn="ctr"/>
            <a:r>
              <a:rPr lang="en-GB" dirty="0"/>
              <a:t>BMsp6012</a:t>
            </a:r>
          </a:p>
          <a:p>
            <a:pPr algn="ctr"/>
            <a:r>
              <a:rPr lang="en-GB" dirty="0"/>
              <a:t>Project Poster</a:t>
            </a:r>
          </a:p>
        </p:txBody>
      </p:sp>
      <p:sp>
        <p:nvSpPr>
          <p:cNvPr id="37" name="TextBox 36">
            <a:extLst>
              <a:ext uri="{FF2B5EF4-FFF2-40B4-BE49-F238E27FC236}">
                <a16:creationId xmlns:a16="http://schemas.microsoft.com/office/drawing/2014/main" id="{94C9968E-EC1C-4E00-B311-269B6A909574}"/>
              </a:ext>
            </a:extLst>
          </p:cNvPr>
          <p:cNvSpPr txBox="1"/>
          <p:nvPr/>
        </p:nvSpPr>
        <p:spPr>
          <a:xfrm>
            <a:off x="21266973" y="2974844"/>
            <a:ext cx="7813748" cy="1938992"/>
          </a:xfrm>
          <a:prstGeom prst="rect">
            <a:avLst/>
          </a:prstGeom>
          <a:noFill/>
        </p:spPr>
        <p:txBody>
          <a:bodyPr wrap="square" rtlCol="0">
            <a:spAutoFit/>
          </a:bodyPr>
          <a:lstStyle/>
          <a:p>
            <a:pPr algn="ct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Can mushroom packaging be achieved as an innovation environmentally biomaterial that is totally biodegradable within a one planet development business plan?</a:t>
            </a:r>
            <a:endParaRPr lang="en-GB" sz="3000" dirty="0"/>
          </a:p>
        </p:txBody>
      </p:sp>
      <p:sp>
        <p:nvSpPr>
          <p:cNvPr id="17" name="Rectangle: Rounded Corners 16">
            <a:extLst>
              <a:ext uri="{FF2B5EF4-FFF2-40B4-BE49-F238E27FC236}">
                <a16:creationId xmlns:a16="http://schemas.microsoft.com/office/drawing/2014/main" id="{A1C50B05-1F59-4AB4-909E-47900B7638F3}"/>
              </a:ext>
            </a:extLst>
          </p:cNvPr>
          <p:cNvSpPr/>
          <p:nvPr/>
        </p:nvSpPr>
        <p:spPr>
          <a:xfrm>
            <a:off x="2853436" y="41134696"/>
            <a:ext cx="4589954" cy="133680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 wish to acknowledge and thank everyone that have I been involved with and met while spending my time at St David’s University at Carmarthen.</a:t>
            </a:r>
            <a:endParaRPr lang="en-GB"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D76F48DF-09E8-49D8-ADD6-6AE3344F21B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782479" y="40145818"/>
            <a:ext cx="3548030" cy="2441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3DACC90-77EA-48CB-A6F7-DB5EEB47FD32}"/>
              </a:ext>
            </a:extLst>
          </p:cNvPr>
          <p:cNvSpPr txBox="1"/>
          <p:nvPr/>
        </p:nvSpPr>
        <p:spPr>
          <a:xfrm flipH="1">
            <a:off x="11394983" y="11629241"/>
            <a:ext cx="10173719" cy="2400657"/>
          </a:xfrm>
          <a:prstGeom prst="rect">
            <a:avLst/>
          </a:prstGeom>
          <a:noFill/>
        </p:spPr>
        <p:txBody>
          <a:bodyPr wrap="square" rtlCol="0">
            <a:spAutoFit/>
          </a:bodyPr>
          <a:lstStyle/>
          <a:p>
            <a:pPr algn="ctr"/>
            <a:r>
              <a:rPr lang="en-GB" sz="3000" dirty="0">
                <a:effectLst/>
                <a:highlight>
                  <a:srgbClr val="FFFF00"/>
                </a:highlight>
                <a:latin typeface="Times New Roman" panose="02020603050405020304" pitchFamily="18" charset="0"/>
                <a:ea typeface="Calibri" panose="020F0502020204030204" pitchFamily="34" charset="0"/>
                <a:cs typeface="Times New Roman" panose="02020603050405020304" pitchFamily="18" charset="0"/>
              </a:rPr>
              <a:t>Aiming to developing a sincere reputation being a green sustainable innovation applied with the goods being constructed and built. Presenting that the product does care for the environment as well as the community. This should gain status through potential consumers.</a:t>
            </a:r>
            <a:endParaRPr lang="en-GB" sz="3000" dirty="0">
              <a:highlight>
                <a:srgbClr val="FFFF00"/>
              </a:highlight>
            </a:endParaRPr>
          </a:p>
        </p:txBody>
      </p:sp>
      <p:pic>
        <p:nvPicPr>
          <p:cNvPr id="46" name="Picture 45" descr="A house with a table and chairs&#10;&#10;Description automatically generated with low confidence">
            <a:extLst>
              <a:ext uri="{FF2B5EF4-FFF2-40B4-BE49-F238E27FC236}">
                <a16:creationId xmlns:a16="http://schemas.microsoft.com/office/drawing/2014/main" id="{E19B4919-9ADE-4593-A298-95275BD5C5BC}"/>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239124" y="8561391"/>
            <a:ext cx="9880128" cy="49843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48" name="Picture 47" descr="A picture containing grass, outdoor, cement&#10;&#10;Description automatically generated">
            <a:extLst>
              <a:ext uri="{FF2B5EF4-FFF2-40B4-BE49-F238E27FC236}">
                <a16:creationId xmlns:a16="http://schemas.microsoft.com/office/drawing/2014/main" id="{3E15A4AF-DD09-49EF-B490-E21535C26EBB}"/>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3267373" y="3132246"/>
            <a:ext cx="7334610" cy="55103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0" name="Picture 49" descr="A picture containing text, music, electric organ&#10;&#10;Description automatically generated">
            <a:extLst>
              <a:ext uri="{FF2B5EF4-FFF2-40B4-BE49-F238E27FC236}">
                <a16:creationId xmlns:a16="http://schemas.microsoft.com/office/drawing/2014/main" id="{F561FF92-E987-475D-8D0B-C8AFC4234150}"/>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1801800" y="5329944"/>
            <a:ext cx="7334609" cy="292417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56" name="Picture 55" descr="Diagram&#10;&#10;Description automatically generated">
            <a:extLst>
              <a:ext uri="{FF2B5EF4-FFF2-40B4-BE49-F238E27FC236}">
                <a16:creationId xmlns:a16="http://schemas.microsoft.com/office/drawing/2014/main" id="{47A5A0CD-21A8-4858-83B6-E8B82338B8B6}"/>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8887400" y="28145398"/>
            <a:ext cx="10664121" cy="542871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8" name="Picture 57" descr="A picture containing text, outdoor, tree, plant&#10;&#10;Description automatically generated">
            <a:extLst>
              <a:ext uri="{FF2B5EF4-FFF2-40B4-BE49-F238E27FC236}">
                <a16:creationId xmlns:a16="http://schemas.microsoft.com/office/drawing/2014/main" id="{53550671-2B3E-41D8-8FCD-EFB700E4C940}"/>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1533279" y="31759282"/>
            <a:ext cx="6550008" cy="43202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664547472"/>
      </p:ext>
    </p:extLst>
  </p:cSld>
  <p:clrMapOvr>
    <a:masterClrMapping/>
  </p:clrMapOvr>
</p:sld>
</file>

<file path=ppt/theme/theme1.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1163</TotalTime>
  <Words>1240</Words>
  <Application>Microsoft Office PowerPoint</Application>
  <PresentationFormat>Custom</PresentationFormat>
  <Paragraphs>21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Deirdre Gould</dc:creator>
  <cp:lastModifiedBy>Deirdre Gould</cp:lastModifiedBy>
  <cp:revision>2</cp:revision>
  <dcterms:created xsi:type="dcterms:W3CDTF">2022-04-12T10:35:34Z</dcterms:created>
  <dcterms:modified xsi:type="dcterms:W3CDTF">2022-04-25T19:11:48Z</dcterms:modified>
</cp:coreProperties>
</file>