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notesMasterIdLst>
    <p:notesMasterId r:id="rId5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99" r:id="rId24"/>
    <p:sldId id="300" r:id="rId25"/>
    <p:sldId id="292" r:id="rId26"/>
    <p:sldId id="301" r:id="rId27"/>
    <p:sldId id="278" r:id="rId28"/>
    <p:sldId id="279" r:id="rId29"/>
    <p:sldId id="302" r:id="rId30"/>
    <p:sldId id="304" r:id="rId31"/>
    <p:sldId id="280" r:id="rId32"/>
    <p:sldId id="281" r:id="rId33"/>
    <p:sldId id="303" r:id="rId34"/>
    <p:sldId id="293" r:id="rId35"/>
    <p:sldId id="305" r:id="rId36"/>
    <p:sldId id="306" r:id="rId37"/>
    <p:sldId id="307" r:id="rId38"/>
    <p:sldId id="308" r:id="rId39"/>
    <p:sldId id="294" r:id="rId40"/>
    <p:sldId id="295" r:id="rId41"/>
    <p:sldId id="296" r:id="rId42"/>
    <p:sldId id="282" r:id="rId43"/>
    <p:sldId id="283" r:id="rId44"/>
    <p:sldId id="285" r:id="rId45"/>
    <p:sldId id="286" r:id="rId46"/>
    <p:sldId id="287" r:id="rId47"/>
    <p:sldId id="288" r:id="rId48"/>
    <p:sldId id="290" r:id="rId49"/>
    <p:sldId id="291" r:id="rId50"/>
    <p:sldId id="309" r:id="rId51"/>
    <p:sldId id="310" r:id="rId52"/>
    <p:sldId id="311" r:id="rId5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3CAF29-2242-C596-F41E-0A3A284F0B41}" v="2149" dt="2025-06-06T08:25:38.5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71" d="100"/>
          <a:sy n="71" d="100"/>
        </p:scale>
        <p:origin x="66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15C1349B-1215-8813-6094-B4E64BB30273}"/>
    <pc:docChg chg="addSld delSld modSld">
      <pc:chgData name="Rebecca Francis-Davies" userId="S::r.francis-davies@uwtsd.ac.uk::caf69e2c-2198-47a4-8268-c57958bd4ca9" providerId="AD" clId="Web-{15C1349B-1215-8813-6094-B4E64BB30273}" dt="2024-05-21T08:00:49.280" v="965" actId="20577"/>
      <pc:docMkLst>
        <pc:docMk/>
      </pc:docMkLst>
      <pc:sldChg chg="modSp">
        <pc:chgData name="Rebecca Francis-Davies" userId="S::r.francis-davies@uwtsd.ac.uk::caf69e2c-2198-47a4-8268-c57958bd4ca9" providerId="AD" clId="Web-{15C1349B-1215-8813-6094-B4E64BB30273}" dt="2024-05-21T06:56:52.126" v="2" actId="20577"/>
        <pc:sldMkLst>
          <pc:docMk/>
          <pc:sldMk cId="1747539568" sldId="277"/>
        </pc:sldMkLst>
        <pc:spChg chg="mod">
          <ac:chgData name="Rebecca Francis-Davies" userId="S::r.francis-davies@uwtsd.ac.uk::caf69e2c-2198-47a4-8268-c57958bd4ca9" providerId="AD" clId="Web-{15C1349B-1215-8813-6094-B4E64BB30273}" dt="2024-05-21T06:56:52.126" v="2" actId="20577"/>
          <ac:spMkLst>
            <pc:docMk/>
            <pc:sldMk cId="1747539568" sldId="277"/>
            <ac:spMk id="3" creationId="{B513B15D-3236-CF42-B754-5971F2F5B959}"/>
          </ac:spMkLst>
        </pc:spChg>
      </pc:sldChg>
      <pc:sldChg chg="addSp modSp mod setBg">
        <pc:chgData name="Rebecca Francis-Davies" userId="S::r.francis-davies@uwtsd.ac.uk::caf69e2c-2198-47a4-8268-c57958bd4ca9" providerId="AD" clId="Web-{15C1349B-1215-8813-6094-B4E64BB30273}" dt="2024-05-21T07:54:01.346" v="756" actId="20577"/>
        <pc:sldMkLst>
          <pc:docMk/>
          <pc:sldMk cId="166439212" sldId="291"/>
        </pc:sldMkLst>
        <pc:spChg chg="mod">
          <ac:chgData name="Rebecca Francis-Davies" userId="S::r.francis-davies@uwtsd.ac.uk::caf69e2c-2198-47a4-8268-c57958bd4ca9" providerId="AD" clId="Web-{15C1349B-1215-8813-6094-B4E64BB30273}" dt="2024-05-21T07:54:01.346" v="756" actId="20577"/>
          <ac:spMkLst>
            <pc:docMk/>
            <pc:sldMk cId="166439212" sldId="291"/>
            <ac:spMk id="2" creationId="{80C132AD-667E-0043-AFB8-8E38681E22AB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7:53:52.049" v="753"/>
          <ac:spMkLst>
            <pc:docMk/>
            <pc:sldMk cId="166439212" sldId="291"/>
            <ac:spMk id="3" creationId="{61C1D4F8-244A-D91D-7B93-58FB4D498120}"/>
          </ac:spMkLst>
        </pc:spChg>
        <pc:spChg chg="add">
          <ac:chgData name="Rebecca Francis-Davies" userId="S::r.francis-davies@uwtsd.ac.uk::caf69e2c-2198-47a4-8268-c57958bd4ca9" providerId="AD" clId="Web-{15C1349B-1215-8813-6094-B4E64BB30273}" dt="2024-05-21T07:53:52.049" v="753"/>
          <ac:spMkLst>
            <pc:docMk/>
            <pc:sldMk cId="166439212" sldId="291"/>
            <ac:spMk id="9" creationId="{32768DCD-B824-413A-B330-8D57ADB3724C}"/>
          </ac:spMkLst>
        </pc:spChg>
        <pc:picChg chg="add">
          <ac:chgData name="Rebecca Francis-Davies" userId="S::r.francis-davies@uwtsd.ac.uk::caf69e2c-2198-47a4-8268-c57958bd4ca9" providerId="AD" clId="Web-{15C1349B-1215-8813-6094-B4E64BB30273}" dt="2024-05-21T07:53:52.049" v="753"/>
          <ac:picMkLst>
            <pc:docMk/>
            <pc:sldMk cId="166439212" sldId="291"/>
            <ac:picMk id="5" creationId="{CE80D754-0638-4F78-80FA-330DE6663CE2}"/>
          </ac:picMkLst>
        </pc:picChg>
      </pc:sldChg>
      <pc:sldChg chg="modSp new">
        <pc:chgData name="Rebecca Francis-Davies" userId="S::r.francis-davies@uwtsd.ac.uk::caf69e2c-2198-47a4-8268-c57958bd4ca9" providerId="AD" clId="Web-{15C1349B-1215-8813-6094-B4E64BB30273}" dt="2024-05-21T07:01:49.905" v="124" actId="20577"/>
        <pc:sldMkLst>
          <pc:docMk/>
          <pc:sldMk cId="3157562666" sldId="292"/>
        </pc:sldMkLst>
        <pc:spChg chg="mod">
          <ac:chgData name="Rebecca Francis-Davies" userId="S::r.francis-davies@uwtsd.ac.uk::caf69e2c-2198-47a4-8268-c57958bd4ca9" providerId="AD" clId="Web-{15C1349B-1215-8813-6094-B4E64BB30273}" dt="2024-05-21T06:56:59.220" v="6" actId="20577"/>
          <ac:spMkLst>
            <pc:docMk/>
            <pc:sldMk cId="3157562666" sldId="292"/>
            <ac:spMk id="2" creationId="{339F5B59-3962-B215-3F51-1E42AA604EF8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7:01:49.905" v="124" actId="20577"/>
          <ac:spMkLst>
            <pc:docMk/>
            <pc:sldMk cId="3157562666" sldId="292"/>
            <ac:spMk id="3" creationId="{4B662FAC-F284-ED42-AF15-D733AFF9D074}"/>
          </ac:spMkLst>
        </pc:spChg>
      </pc:sldChg>
      <pc:sldChg chg="modSp new">
        <pc:chgData name="Rebecca Francis-Davies" userId="S::r.francis-davies@uwtsd.ac.uk::caf69e2c-2198-47a4-8268-c57958bd4ca9" providerId="AD" clId="Web-{15C1349B-1215-8813-6094-B4E64BB30273}" dt="2024-05-21T07:05:36.057" v="265" actId="20577"/>
        <pc:sldMkLst>
          <pc:docMk/>
          <pc:sldMk cId="3277303465" sldId="293"/>
        </pc:sldMkLst>
        <pc:spChg chg="mod">
          <ac:chgData name="Rebecca Francis-Davies" userId="S::r.francis-davies@uwtsd.ac.uk::caf69e2c-2198-47a4-8268-c57958bd4ca9" providerId="AD" clId="Web-{15C1349B-1215-8813-6094-B4E64BB30273}" dt="2024-05-21T07:02:40.877" v="140" actId="20577"/>
          <ac:spMkLst>
            <pc:docMk/>
            <pc:sldMk cId="3277303465" sldId="293"/>
            <ac:spMk id="2" creationId="{1683866D-4A6F-FCB0-D37E-FF532CB9D378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7:05:36.057" v="265" actId="20577"/>
          <ac:spMkLst>
            <pc:docMk/>
            <pc:sldMk cId="3277303465" sldId="293"/>
            <ac:spMk id="3" creationId="{3832454E-C510-C823-3C41-29B0AF59EED8}"/>
          </ac:spMkLst>
        </pc:spChg>
      </pc:sldChg>
      <pc:sldChg chg="new del">
        <pc:chgData name="Rebecca Francis-Davies" userId="S::r.francis-davies@uwtsd.ac.uk::caf69e2c-2198-47a4-8268-c57958bd4ca9" providerId="AD" clId="Web-{15C1349B-1215-8813-6094-B4E64BB30273}" dt="2024-05-21T07:01:52.452" v="126"/>
        <pc:sldMkLst>
          <pc:docMk/>
          <pc:sldMk cId="3594293545" sldId="293"/>
        </pc:sldMkLst>
      </pc:sldChg>
      <pc:sldChg chg="modSp new">
        <pc:chgData name="Rebecca Francis-Davies" userId="S::r.francis-davies@uwtsd.ac.uk::caf69e2c-2198-47a4-8268-c57958bd4ca9" providerId="AD" clId="Web-{15C1349B-1215-8813-6094-B4E64BB30273}" dt="2024-05-21T07:07:36.672" v="360" actId="20577"/>
        <pc:sldMkLst>
          <pc:docMk/>
          <pc:sldMk cId="184707261" sldId="294"/>
        </pc:sldMkLst>
        <pc:spChg chg="mod">
          <ac:chgData name="Rebecca Francis-Davies" userId="S::r.francis-davies@uwtsd.ac.uk::caf69e2c-2198-47a4-8268-c57958bd4ca9" providerId="AD" clId="Web-{15C1349B-1215-8813-6094-B4E64BB30273}" dt="2024-05-21T07:05:46.448" v="277" actId="20577"/>
          <ac:spMkLst>
            <pc:docMk/>
            <pc:sldMk cId="184707261" sldId="294"/>
            <ac:spMk id="2" creationId="{2A765528-0FE3-6168-270E-ECF632F55FDF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7:07:36.672" v="360" actId="20577"/>
          <ac:spMkLst>
            <pc:docMk/>
            <pc:sldMk cId="184707261" sldId="294"/>
            <ac:spMk id="3" creationId="{E654FFC6-6B38-AC7F-6ABD-149289FC5B34}"/>
          </ac:spMkLst>
        </pc:spChg>
      </pc:sldChg>
      <pc:sldChg chg="modSp new">
        <pc:chgData name="Rebecca Francis-Davies" userId="S::r.francis-davies@uwtsd.ac.uk::caf69e2c-2198-47a4-8268-c57958bd4ca9" providerId="AD" clId="Web-{15C1349B-1215-8813-6094-B4E64BB30273}" dt="2024-05-21T07:10:16.445" v="468" actId="20577"/>
        <pc:sldMkLst>
          <pc:docMk/>
          <pc:sldMk cId="2445020766" sldId="295"/>
        </pc:sldMkLst>
        <pc:spChg chg="mod">
          <ac:chgData name="Rebecca Francis-Davies" userId="S::r.francis-davies@uwtsd.ac.uk::caf69e2c-2198-47a4-8268-c57958bd4ca9" providerId="AD" clId="Web-{15C1349B-1215-8813-6094-B4E64BB30273}" dt="2024-05-21T07:07:43.407" v="363" actId="20577"/>
          <ac:spMkLst>
            <pc:docMk/>
            <pc:sldMk cId="2445020766" sldId="295"/>
            <ac:spMk id="2" creationId="{3D98317A-C6C9-2D90-C77D-A946CD88A132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7:10:16.445" v="468" actId="20577"/>
          <ac:spMkLst>
            <pc:docMk/>
            <pc:sldMk cId="2445020766" sldId="295"/>
            <ac:spMk id="3" creationId="{4CB359AE-2762-3559-C01E-ECC83A993072}"/>
          </ac:spMkLst>
        </pc:spChg>
      </pc:sldChg>
      <pc:sldChg chg="addSp modSp new mod setBg">
        <pc:chgData name="Rebecca Francis-Davies" userId="S::r.francis-davies@uwtsd.ac.uk::caf69e2c-2198-47a4-8268-c57958bd4ca9" providerId="AD" clId="Web-{15C1349B-1215-8813-6094-B4E64BB30273}" dt="2024-05-21T07:17:52.491" v="647"/>
        <pc:sldMkLst>
          <pc:docMk/>
          <pc:sldMk cId="3856137106" sldId="296"/>
        </pc:sldMkLst>
        <pc:spChg chg="mod">
          <ac:chgData name="Rebecca Francis-Davies" userId="S::r.francis-davies@uwtsd.ac.uk::caf69e2c-2198-47a4-8268-c57958bd4ca9" providerId="AD" clId="Web-{15C1349B-1215-8813-6094-B4E64BB30273}" dt="2024-05-21T07:17:52.491" v="647"/>
          <ac:spMkLst>
            <pc:docMk/>
            <pc:sldMk cId="3856137106" sldId="296"/>
            <ac:spMk id="2" creationId="{A917ED2B-083A-B0C9-D53D-E319355C12DB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7:17:52.491" v="647"/>
          <ac:spMkLst>
            <pc:docMk/>
            <pc:sldMk cId="3856137106" sldId="296"/>
            <ac:spMk id="3" creationId="{1B4E3884-991D-EF51-75C1-3B013DA2EBDB}"/>
          </ac:spMkLst>
        </pc:spChg>
        <pc:spChg chg="add">
          <ac:chgData name="Rebecca Francis-Davies" userId="S::r.francis-davies@uwtsd.ac.uk::caf69e2c-2198-47a4-8268-c57958bd4ca9" providerId="AD" clId="Web-{15C1349B-1215-8813-6094-B4E64BB30273}" dt="2024-05-21T07:17:52.491" v="647"/>
          <ac:spMkLst>
            <pc:docMk/>
            <pc:sldMk cId="3856137106" sldId="296"/>
            <ac:spMk id="9" creationId="{32768DCD-B824-413A-B330-8D57ADB3724C}"/>
          </ac:spMkLst>
        </pc:spChg>
        <pc:picChg chg="add">
          <ac:chgData name="Rebecca Francis-Davies" userId="S::r.francis-davies@uwtsd.ac.uk::caf69e2c-2198-47a4-8268-c57958bd4ca9" providerId="AD" clId="Web-{15C1349B-1215-8813-6094-B4E64BB30273}" dt="2024-05-21T07:17:52.491" v="647"/>
          <ac:picMkLst>
            <pc:docMk/>
            <pc:sldMk cId="3856137106" sldId="296"/>
            <ac:picMk id="5" creationId="{BBD9217A-770D-F043-B128-D1AA007070BF}"/>
          </ac:picMkLst>
        </pc:picChg>
      </pc:sldChg>
      <pc:sldChg chg="addSp modSp new mod setBg">
        <pc:chgData name="Rebecca Francis-Davies" userId="S::r.francis-davies@uwtsd.ac.uk::caf69e2c-2198-47a4-8268-c57958bd4ca9" providerId="AD" clId="Web-{15C1349B-1215-8813-6094-B4E64BB30273}" dt="2024-05-21T07:56:47.570" v="829"/>
        <pc:sldMkLst>
          <pc:docMk/>
          <pc:sldMk cId="2668659370" sldId="297"/>
        </pc:sldMkLst>
        <pc:spChg chg="mod">
          <ac:chgData name="Rebecca Francis-Davies" userId="S::r.francis-davies@uwtsd.ac.uk::caf69e2c-2198-47a4-8268-c57958bd4ca9" providerId="AD" clId="Web-{15C1349B-1215-8813-6094-B4E64BB30273}" dt="2024-05-21T07:56:47.570" v="829"/>
          <ac:spMkLst>
            <pc:docMk/>
            <pc:sldMk cId="2668659370" sldId="297"/>
            <ac:spMk id="2" creationId="{E62D0B82-8A34-6500-3AEE-44C07159BC9D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7:56:47.570" v="829"/>
          <ac:spMkLst>
            <pc:docMk/>
            <pc:sldMk cId="2668659370" sldId="297"/>
            <ac:spMk id="3" creationId="{A609D4A8-CF79-CB34-DBBA-EA4F3E1BB416}"/>
          </ac:spMkLst>
        </pc:spChg>
        <pc:spChg chg="add">
          <ac:chgData name="Rebecca Francis-Davies" userId="S::r.francis-davies@uwtsd.ac.uk::caf69e2c-2198-47a4-8268-c57958bd4ca9" providerId="AD" clId="Web-{15C1349B-1215-8813-6094-B4E64BB30273}" dt="2024-05-21T07:56:47.570" v="829"/>
          <ac:spMkLst>
            <pc:docMk/>
            <pc:sldMk cId="2668659370" sldId="297"/>
            <ac:spMk id="9" creationId="{32768DCD-B824-413A-B330-8D57ADB3724C}"/>
          </ac:spMkLst>
        </pc:spChg>
        <pc:picChg chg="add">
          <ac:chgData name="Rebecca Francis-Davies" userId="S::r.francis-davies@uwtsd.ac.uk::caf69e2c-2198-47a4-8268-c57958bd4ca9" providerId="AD" clId="Web-{15C1349B-1215-8813-6094-B4E64BB30273}" dt="2024-05-21T07:56:47.570" v="829"/>
          <ac:picMkLst>
            <pc:docMk/>
            <pc:sldMk cId="2668659370" sldId="297"/>
            <ac:picMk id="5" creationId="{C5C657E8-D49B-CFC8-93A7-8881D08C2AC4}"/>
          </ac:picMkLst>
        </pc:picChg>
      </pc:sldChg>
      <pc:sldChg chg="modSp new">
        <pc:chgData name="Rebecca Francis-Davies" userId="S::r.francis-davies@uwtsd.ac.uk::caf69e2c-2198-47a4-8268-c57958bd4ca9" providerId="AD" clId="Web-{15C1349B-1215-8813-6094-B4E64BB30273}" dt="2024-05-21T08:00:49.280" v="965" actId="20577"/>
        <pc:sldMkLst>
          <pc:docMk/>
          <pc:sldMk cId="192610275" sldId="298"/>
        </pc:sldMkLst>
        <pc:spChg chg="mod">
          <ac:chgData name="Rebecca Francis-Davies" userId="S::r.francis-davies@uwtsd.ac.uk::caf69e2c-2198-47a4-8268-c57958bd4ca9" providerId="AD" clId="Web-{15C1349B-1215-8813-6094-B4E64BB30273}" dt="2024-05-21T07:56:59.414" v="837" actId="20577"/>
          <ac:spMkLst>
            <pc:docMk/>
            <pc:sldMk cId="192610275" sldId="298"/>
            <ac:spMk id="2" creationId="{8A04E73A-A17D-19E7-84DF-5F1CDF8FEFA8}"/>
          </ac:spMkLst>
        </pc:spChg>
        <pc:spChg chg="mod">
          <ac:chgData name="Rebecca Francis-Davies" userId="S::r.francis-davies@uwtsd.ac.uk::caf69e2c-2198-47a4-8268-c57958bd4ca9" providerId="AD" clId="Web-{15C1349B-1215-8813-6094-B4E64BB30273}" dt="2024-05-21T08:00:49.280" v="965" actId="20577"/>
          <ac:spMkLst>
            <pc:docMk/>
            <pc:sldMk cId="192610275" sldId="298"/>
            <ac:spMk id="3" creationId="{EDD64EAA-9E21-DF84-9162-6A769BE248ED}"/>
          </ac:spMkLst>
        </pc:spChg>
      </pc:sldChg>
    </pc:docChg>
  </pc:docChgLst>
  <pc:docChgLst>
    <pc:chgData name="Rebecca Francis-Davies" userId="S::r.francis-davies@uwtsd.ac.uk::caf69e2c-2198-47a4-8268-c57958bd4ca9" providerId="AD" clId="Web-{783CAF29-2242-C596-F41E-0A3A284F0B41}"/>
    <pc:docChg chg="addSld delSld modSld">
      <pc:chgData name="Rebecca Francis-Davies" userId="S::r.francis-davies@uwtsd.ac.uk::caf69e2c-2198-47a4-8268-c57958bd4ca9" providerId="AD" clId="Web-{783CAF29-2242-C596-F41E-0A3A284F0B41}" dt="2025-06-06T08:25:38.589" v="2510" actId="20577"/>
      <pc:docMkLst>
        <pc:docMk/>
      </pc:docMkLst>
      <pc:sldChg chg="modSp">
        <pc:chgData name="Rebecca Francis-Davies" userId="S::r.francis-davies@uwtsd.ac.uk::caf69e2c-2198-47a4-8268-c57958bd4ca9" providerId="AD" clId="Web-{783CAF29-2242-C596-F41E-0A3A284F0B41}" dt="2025-06-06T08:24:18.505" v="2423" actId="20577"/>
        <pc:sldMkLst>
          <pc:docMk/>
          <pc:sldMk cId="3467602056" sldId="257"/>
        </pc:sldMkLst>
        <pc:spChg chg="mod">
          <ac:chgData name="Rebecca Francis-Davies" userId="S::r.francis-davies@uwtsd.ac.uk::caf69e2c-2198-47a4-8268-c57958bd4ca9" providerId="AD" clId="Web-{783CAF29-2242-C596-F41E-0A3A284F0B41}" dt="2025-06-06T08:24:18.505" v="2423" actId="20577"/>
          <ac:spMkLst>
            <pc:docMk/>
            <pc:sldMk cId="3467602056" sldId="257"/>
            <ac:spMk id="3" creationId="{BD19DFEA-F4F8-4CC9-44EE-7FF42691F547}"/>
          </ac:spMkLst>
        </pc:spChg>
      </pc:sldChg>
      <pc:sldChg chg="modNotes">
        <pc:chgData name="Rebecca Francis-Davies" userId="S::r.francis-davies@uwtsd.ac.uk::caf69e2c-2198-47a4-8268-c57958bd4ca9" providerId="AD" clId="Web-{783CAF29-2242-C596-F41E-0A3A284F0B41}" dt="2025-06-06T06:56:44.493" v="22"/>
        <pc:sldMkLst>
          <pc:docMk/>
          <pc:sldMk cId="565368461" sldId="271"/>
        </pc:sldMkLst>
      </pc:sldChg>
      <pc:sldChg chg="modSp">
        <pc:chgData name="Rebecca Francis-Davies" userId="S::r.francis-davies@uwtsd.ac.uk::caf69e2c-2198-47a4-8268-c57958bd4ca9" providerId="AD" clId="Web-{783CAF29-2242-C596-F41E-0A3A284F0B41}" dt="2025-06-06T08:12:37.438" v="1662" actId="20577"/>
        <pc:sldMkLst>
          <pc:docMk/>
          <pc:sldMk cId="184707261" sldId="294"/>
        </pc:sldMkLst>
        <pc:spChg chg="mod">
          <ac:chgData name="Rebecca Francis-Davies" userId="S::r.francis-davies@uwtsd.ac.uk::caf69e2c-2198-47a4-8268-c57958bd4ca9" providerId="AD" clId="Web-{783CAF29-2242-C596-F41E-0A3A284F0B41}" dt="2025-06-06T08:12:37.438" v="1662" actId="20577"/>
          <ac:spMkLst>
            <pc:docMk/>
            <pc:sldMk cId="184707261" sldId="294"/>
            <ac:spMk id="3" creationId="{E654FFC6-6B38-AC7F-6ABD-149289FC5B34}"/>
          </ac:spMkLst>
        </pc:spChg>
      </pc:sldChg>
      <pc:sldChg chg="del">
        <pc:chgData name="Rebecca Francis-Davies" userId="S::r.francis-davies@uwtsd.ac.uk::caf69e2c-2198-47a4-8268-c57958bd4ca9" providerId="AD" clId="Web-{783CAF29-2242-C596-F41E-0A3A284F0B41}" dt="2025-06-06T08:12:58.471" v="1663"/>
        <pc:sldMkLst>
          <pc:docMk/>
          <pc:sldMk cId="2668659370" sldId="297"/>
        </pc:sldMkLst>
      </pc:sldChg>
      <pc:sldChg chg="del">
        <pc:chgData name="Rebecca Francis-Davies" userId="S::r.francis-davies@uwtsd.ac.uk::caf69e2c-2198-47a4-8268-c57958bd4ca9" providerId="AD" clId="Web-{783CAF29-2242-C596-F41E-0A3A284F0B41}" dt="2025-06-06T08:13:01.283" v="1664"/>
        <pc:sldMkLst>
          <pc:docMk/>
          <pc:sldMk cId="192610275" sldId="298"/>
        </pc:sldMkLst>
      </pc:sldChg>
      <pc:sldChg chg="modSp new">
        <pc:chgData name="Rebecca Francis-Davies" userId="S::r.francis-davies@uwtsd.ac.uk::caf69e2c-2198-47a4-8268-c57958bd4ca9" providerId="AD" clId="Web-{783CAF29-2242-C596-F41E-0A3A284F0B41}" dt="2025-06-06T07:04:03.288" v="129" actId="20577"/>
        <pc:sldMkLst>
          <pc:docMk/>
          <pc:sldMk cId="2661181682" sldId="299"/>
        </pc:sldMkLst>
        <pc:spChg chg="mod">
          <ac:chgData name="Rebecca Francis-Davies" userId="S::r.francis-davies@uwtsd.ac.uk::caf69e2c-2198-47a4-8268-c57958bd4ca9" providerId="AD" clId="Web-{783CAF29-2242-C596-F41E-0A3A284F0B41}" dt="2025-06-06T07:01:57.847" v="33" actId="20577"/>
          <ac:spMkLst>
            <pc:docMk/>
            <pc:sldMk cId="2661181682" sldId="299"/>
            <ac:spMk id="2" creationId="{CE62C1FC-F9B5-58C3-4065-2093C89C8633}"/>
          </ac:spMkLst>
        </pc:spChg>
        <pc:spChg chg="mod">
          <ac:chgData name="Rebecca Francis-Davies" userId="S::r.francis-davies@uwtsd.ac.uk::caf69e2c-2198-47a4-8268-c57958bd4ca9" providerId="AD" clId="Web-{783CAF29-2242-C596-F41E-0A3A284F0B41}" dt="2025-06-06T07:04:03.288" v="129" actId="20577"/>
          <ac:spMkLst>
            <pc:docMk/>
            <pc:sldMk cId="2661181682" sldId="299"/>
            <ac:spMk id="3" creationId="{DE46EF4A-D30D-3B32-B906-CFF998372F68}"/>
          </ac:spMkLst>
        </pc:spChg>
      </pc:sldChg>
      <pc:sldChg chg="modSp new modNotes">
        <pc:chgData name="Rebecca Francis-Davies" userId="S::r.francis-davies@uwtsd.ac.uk::caf69e2c-2198-47a4-8268-c57958bd4ca9" providerId="AD" clId="Web-{783CAF29-2242-C596-F41E-0A3A284F0B41}" dt="2025-06-06T07:09:12.345" v="306"/>
        <pc:sldMkLst>
          <pc:docMk/>
          <pc:sldMk cId="562074110" sldId="300"/>
        </pc:sldMkLst>
        <pc:spChg chg="mod">
          <ac:chgData name="Rebecca Francis-Davies" userId="S::r.francis-davies@uwtsd.ac.uk::caf69e2c-2198-47a4-8268-c57958bd4ca9" providerId="AD" clId="Web-{783CAF29-2242-C596-F41E-0A3A284F0B41}" dt="2025-06-06T07:04:12.054" v="145" actId="20577"/>
          <ac:spMkLst>
            <pc:docMk/>
            <pc:sldMk cId="562074110" sldId="300"/>
            <ac:spMk id="2" creationId="{7A59D0E2-96C7-C742-5AEF-7237CA5088CA}"/>
          </ac:spMkLst>
        </pc:spChg>
        <pc:spChg chg="mod">
          <ac:chgData name="Rebecca Francis-Davies" userId="S::r.francis-davies@uwtsd.ac.uk::caf69e2c-2198-47a4-8268-c57958bd4ca9" providerId="AD" clId="Web-{783CAF29-2242-C596-F41E-0A3A284F0B41}" dt="2025-06-06T07:07:29.139" v="251" actId="20577"/>
          <ac:spMkLst>
            <pc:docMk/>
            <pc:sldMk cId="562074110" sldId="300"/>
            <ac:spMk id="3" creationId="{3CA3C9EA-1C46-86A9-3C3F-E672E10FD3D4}"/>
          </ac:spMkLst>
        </pc:spChg>
      </pc:sldChg>
      <pc:sldChg chg="addSp delSp modSp new">
        <pc:chgData name="Rebecca Francis-Davies" userId="S::r.francis-davies@uwtsd.ac.uk::caf69e2c-2198-47a4-8268-c57958bd4ca9" providerId="AD" clId="Web-{783CAF29-2242-C596-F41E-0A3A284F0B41}" dt="2025-06-06T07:11:01.318" v="329"/>
        <pc:sldMkLst>
          <pc:docMk/>
          <pc:sldMk cId="5547990" sldId="301"/>
        </pc:sldMkLst>
        <pc:spChg chg="mod">
          <ac:chgData name="Rebecca Francis-Davies" userId="S::r.francis-davies@uwtsd.ac.uk::caf69e2c-2198-47a4-8268-c57958bd4ca9" providerId="AD" clId="Web-{783CAF29-2242-C596-F41E-0A3A284F0B41}" dt="2025-06-06T07:09:59.894" v="325" actId="20577"/>
          <ac:spMkLst>
            <pc:docMk/>
            <pc:sldMk cId="5547990" sldId="301"/>
            <ac:spMk id="2" creationId="{712208AB-C9F3-E292-9170-8086DD51CA8F}"/>
          </ac:spMkLst>
        </pc:spChg>
        <pc:spChg chg="del">
          <ac:chgData name="Rebecca Francis-Davies" userId="S::r.francis-davies@uwtsd.ac.uk::caf69e2c-2198-47a4-8268-c57958bd4ca9" providerId="AD" clId="Web-{783CAF29-2242-C596-F41E-0A3A284F0B41}" dt="2025-06-06T07:11:01.193" v="326"/>
          <ac:spMkLst>
            <pc:docMk/>
            <pc:sldMk cId="5547990" sldId="301"/>
            <ac:spMk id="3" creationId="{7026B65C-0267-CB9C-64F1-FDAFD0E129BB}"/>
          </ac:spMkLst>
        </pc:spChg>
        <pc:spChg chg="add mod">
          <ac:chgData name="Rebecca Francis-Davies" userId="S::r.francis-davies@uwtsd.ac.uk::caf69e2c-2198-47a4-8268-c57958bd4ca9" providerId="AD" clId="Web-{783CAF29-2242-C596-F41E-0A3A284F0B41}" dt="2025-06-06T07:11:01.318" v="329"/>
          <ac:spMkLst>
            <pc:docMk/>
            <pc:sldMk cId="5547990" sldId="301"/>
            <ac:spMk id="5" creationId="{255247B5-36E1-8A7B-5AAB-0A6456A36A7E}"/>
          </ac:spMkLst>
        </pc:spChg>
        <pc:picChg chg="add mod ord">
          <ac:chgData name="Rebecca Francis-Davies" userId="S::r.francis-davies@uwtsd.ac.uk::caf69e2c-2198-47a4-8268-c57958bd4ca9" providerId="AD" clId="Web-{783CAF29-2242-C596-F41E-0A3A284F0B41}" dt="2025-06-06T07:11:01.302" v="327"/>
          <ac:picMkLst>
            <pc:docMk/>
            <pc:sldMk cId="5547990" sldId="301"/>
            <ac:picMk id="4" creationId="{8F53EF8A-4DF8-DC90-819C-70496CDDBD4E}"/>
          </ac:picMkLst>
        </pc:picChg>
      </pc:sldChg>
      <pc:sldChg chg="modSp new modNotes">
        <pc:chgData name="Rebecca Francis-Davies" userId="S::r.francis-davies@uwtsd.ac.uk::caf69e2c-2198-47a4-8268-c57958bd4ca9" providerId="AD" clId="Web-{783CAF29-2242-C596-F41E-0A3A284F0B41}" dt="2025-06-06T07:15:54.265" v="632"/>
        <pc:sldMkLst>
          <pc:docMk/>
          <pc:sldMk cId="4199209064" sldId="302"/>
        </pc:sldMkLst>
        <pc:spChg chg="mod">
          <ac:chgData name="Rebecca Francis-Davies" userId="S::r.francis-davies@uwtsd.ac.uk::caf69e2c-2198-47a4-8268-c57958bd4ca9" providerId="AD" clId="Web-{783CAF29-2242-C596-F41E-0A3A284F0B41}" dt="2025-06-06T07:13:40.496" v="346" actId="20577"/>
          <ac:spMkLst>
            <pc:docMk/>
            <pc:sldMk cId="4199209064" sldId="302"/>
            <ac:spMk id="2" creationId="{F9BEF265-7753-0A4E-FFBD-3C5B969199CC}"/>
          </ac:spMkLst>
        </pc:spChg>
        <pc:spChg chg="mod">
          <ac:chgData name="Rebecca Francis-Davies" userId="S::r.francis-davies@uwtsd.ac.uk::caf69e2c-2198-47a4-8268-c57958bd4ca9" providerId="AD" clId="Web-{783CAF29-2242-C596-F41E-0A3A284F0B41}" dt="2025-06-06T07:15:40.030" v="592" actId="20577"/>
          <ac:spMkLst>
            <pc:docMk/>
            <pc:sldMk cId="4199209064" sldId="302"/>
            <ac:spMk id="3" creationId="{496C2361-B229-3391-D798-B285BF3CB283}"/>
          </ac:spMkLst>
        </pc:spChg>
      </pc:sldChg>
      <pc:sldChg chg="modSp new modNotes">
        <pc:chgData name="Rebecca Francis-Davies" userId="S::r.francis-davies@uwtsd.ac.uk::caf69e2c-2198-47a4-8268-c57958bd4ca9" providerId="AD" clId="Web-{783CAF29-2242-C596-F41E-0A3A284F0B41}" dt="2025-06-06T07:20:54.274" v="897"/>
        <pc:sldMkLst>
          <pc:docMk/>
          <pc:sldMk cId="41170009" sldId="303"/>
        </pc:sldMkLst>
        <pc:spChg chg="mod">
          <ac:chgData name="Rebecca Francis-Davies" userId="S::r.francis-davies@uwtsd.ac.uk::caf69e2c-2198-47a4-8268-c57958bd4ca9" providerId="AD" clId="Web-{783CAF29-2242-C596-F41E-0A3A284F0B41}" dt="2025-06-06T07:19:27.553" v="818" actId="20577"/>
          <ac:spMkLst>
            <pc:docMk/>
            <pc:sldMk cId="41170009" sldId="303"/>
            <ac:spMk id="2" creationId="{ED805AC2-AAA7-A586-88B9-AF4A558338D6}"/>
          </ac:spMkLst>
        </pc:spChg>
        <pc:spChg chg="mod">
          <ac:chgData name="Rebecca Francis-Davies" userId="S::r.francis-davies@uwtsd.ac.uk::caf69e2c-2198-47a4-8268-c57958bd4ca9" providerId="AD" clId="Web-{783CAF29-2242-C596-F41E-0A3A284F0B41}" dt="2025-06-06T07:18:58.130" v="790" actId="20577"/>
          <ac:spMkLst>
            <pc:docMk/>
            <pc:sldMk cId="41170009" sldId="303"/>
            <ac:spMk id="3" creationId="{38FE7E63-245D-871F-974F-CE44DC584D5D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783CAF29-2242-C596-F41E-0A3A284F0B41}" dt="2025-06-06T07:23:34.186" v="996"/>
        <pc:sldMkLst>
          <pc:docMk/>
          <pc:sldMk cId="3711757082" sldId="304"/>
        </pc:sldMkLst>
        <pc:spChg chg="mod">
          <ac:chgData name="Rebecca Francis-Davies" userId="S::r.francis-davies@uwtsd.ac.uk::caf69e2c-2198-47a4-8268-c57958bd4ca9" providerId="AD" clId="Web-{783CAF29-2242-C596-F41E-0A3A284F0B41}" dt="2025-06-06T07:23:34.186" v="996"/>
          <ac:spMkLst>
            <pc:docMk/>
            <pc:sldMk cId="3711757082" sldId="304"/>
            <ac:spMk id="2" creationId="{B84187E1-DB73-0F55-F1BD-7FB98D74122B}"/>
          </ac:spMkLst>
        </pc:spChg>
        <pc:spChg chg="del mod">
          <ac:chgData name="Rebecca Francis-Davies" userId="S::r.francis-davies@uwtsd.ac.uk::caf69e2c-2198-47a4-8268-c57958bd4ca9" providerId="AD" clId="Web-{783CAF29-2242-C596-F41E-0A3A284F0B41}" dt="2025-06-06T07:23:34.186" v="996"/>
          <ac:spMkLst>
            <pc:docMk/>
            <pc:sldMk cId="3711757082" sldId="304"/>
            <ac:spMk id="3" creationId="{A5827A57-094F-7B3A-B431-D72F276C312B}"/>
          </ac:spMkLst>
        </pc:spChg>
        <pc:spChg chg="add">
          <ac:chgData name="Rebecca Francis-Davies" userId="S::r.francis-davies@uwtsd.ac.uk::caf69e2c-2198-47a4-8268-c57958bd4ca9" providerId="AD" clId="Web-{783CAF29-2242-C596-F41E-0A3A284F0B41}" dt="2025-06-06T07:23:34.186" v="996"/>
          <ac:spMkLst>
            <pc:docMk/>
            <pc:sldMk cId="3711757082" sldId="304"/>
            <ac:spMk id="9" creationId="{32768DCD-B824-413A-B330-8D57ADB3724C}"/>
          </ac:spMkLst>
        </pc:spChg>
        <pc:spChg chg="add">
          <ac:chgData name="Rebecca Francis-Davies" userId="S::r.francis-davies@uwtsd.ac.uk::caf69e2c-2198-47a4-8268-c57958bd4ca9" providerId="AD" clId="Web-{783CAF29-2242-C596-F41E-0A3A284F0B41}" dt="2025-06-06T07:23:34.186" v="996"/>
          <ac:spMkLst>
            <pc:docMk/>
            <pc:sldMk cId="3711757082" sldId="304"/>
            <ac:spMk id="11" creationId="{61DF3E2F-0A88-4C55-8678-0764BF7339D9}"/>
          </ac:spMkLst>
        </pc:spChg>
        <pc:graphicFrameChg chg="add">
          <ac:chgData name="Rebecca Francis-Davies" userId="S::r.francis-davies@uwtsd.ac.uk::caf69e2c-2198-47a4-8268-c57958bd4ca9" providerId="AD" clId="Web-{783CAF29-2242-C596-F41E-0A3A284F0B41}" dt="2025-06-06T07:23:34.186" v="996"/>
          <ac:graphicFrameMkLst>
            <pc:docMk/>
            <pc:sldMk cId="3711757082" sldId="304"/>
            <ac:graphicFrameMk id="5" creationId="{6C4827DC-6067-319C-C2D1-A92668A53422}"/>
          </ac:graphicFrameMkLst>
        </pc:graphicFrameChg>
      </pc:sldChg>
      <pc:sldChg chg="addSp modSp new mod setBg modNotes">
        <pc:chgData name="Rebecca Francis-Davies" userId="S::r.francis-davies@uwtsd.ac.uk::caf69e2c-2198-47a4-8268-c57958bd4ca9" providerId="AD" clId="Web-{783CAF29-2242-C596-F41E-0A3A284F0B41}" dt="2025-06-06T07:37:25.791" v="1176"/>
        <pc:sldMkLst>
          <pc:docMk/>
          <pc:sldMk cId="2475477871" sldId="305"/>
        </pc:sldMkLst>
        <pc:spChg chg="mod">
          <ac:chgData name="Rebecca Francis-Davies" userId="S::r.francis-davies@uwtsd.ac.uk::caf69e2c-2198-47a4-8268-c57958bd4ca9" providerId="AD" clId="Web-{783CAF29-2242-C596-F41E-0A3A284F0B41}" dt="2025-06-06T07:37:25.791" v="1176"/>
          <ac:spMkLst>
            <pc:docMk/>
            <pc:sldMk cId="2475477871" sldId="305"/>
            <ac:spMk id="2" creationId="{084B7924-68E4-FA82-893E-5BD987DF5651}"/>
          </ac:spMkLst>
        </pc:spChg>
        <pc:spChg chg="mod">
          <ac:chgData name="Rebecca Francis-Davies" userId="S::r.francis-davies@uwtsd.ac.uk::caf69e2c-2198-47a4-8268-c57958bd4ca9" providerId="AD" clId="Web-{783CAF29-2242-C596-F41E-0A3A284F0B41}" dt="2025-06-06T07:37:25.791" v="1176"/>
          <ac:spMkLst>
            <pc:docMk/>
            <pc:sldMk cId="2475477871" sldId="305"/>
            <ac:spMk id="3" creationId="{627A784A-BAF2-9258-9870-C10A83585A19}"/>
          </ac:spMkLst>
        </pc:spChg>
        <pc:spChg chg="add">
          <ac:chgData name="Rebecca Francis-Davies" userId="S::r.francis-davies@uwtsd.ac.uk::caf69e2c-2198-47a4-8268-c57958bd4ca9" providerId="AD" clId="Web-{783CAF29-2242-C596-F41E-0A3A284F0B41}" dt="2025-06-06T07:37:25.791" v="1176"/>
          <ac:spMkLst>
            <pc:docMk/>
            <pc:sldMk cId="2475477871" sldId="305"/>
            <ac:spMk id="9" creationId="{32768DCD-B824-413A-B330-8D57ADB3724C}"/>
          </ac:spMkLst>
        </pc:spChg>
        <pc:spChg chg="add">
          <ac:chgData name="Rebecca Francis-Davies" userId="S::r.francis-davies@uwtsd.ac.uk::caf69e2c-2198-47a4-8268-c57958bd4ca9" providerId="AD" clId="Web-{783CAF29-2242-C596-F41E-0A3A284F0B41}" dt="2025-06-06T07:37:25.791" v="1176"/>
          <ac:spMkLst>
            <pc:docMk/>
            <pc:sldMk cId="2475477871" sldId="305"/>
            <ac:spMk id="11" creationId="{96E45848-BEDA-4F24-9C4E-DA2120958262}"/>
          </ac:spMkLst>
        </pc:spChg>
        <pc:spChg chg="add">
          <ac:chgData name="Rebecca Francis-Davies" userId="S::r.francis-davies@uwtsd.ac.uk::caf69e2c-2198-47a4-8268-c57958bd4ca9" providerId="AD" clId="Web-{783CAF29-2242-C596-F41E-0A3A284F0B41}" dt="2025-06-06T07:37:25.791" v="1176"/>
          <ac:spMkLst>
            <pc:docMk/>
            <pc:sldMk cId="2475477871" sldId="305"/>
            <ac:spMk id="13" creationId="{B2BB8117-A903-442C-9223-A4FEB85C3271}"/>
          </ac:spMkLst>
        </pc:spChg>
        <pc:spChg chg="add">
          <ac:chgData name="Rebecca Francis-Davies" userId="S::r.francis-davies@uwtsd.ac.uk::caf69e2c-2198-47a4-8268-c57958bd4ca9" providerId="AD" clId="Web-{783CAF29-2242-C596-F41E-0A3A284F0B41}" dt="2025-06-06T07:37:25.791" v="1176"/>
          <ac:spMkLst>
            <pc:docMk/>
            <pc:sldMk cId="2475477871" sldId="305"/>
            <ac:spMk id="15" creationId="{C59300B8-3117-43F8-9F8E-68DB9F002F92}"/>
          </ac:spMkLst>
        </pc:spChg>
        <pc:spChg chg="add">
          <ac:chgData name="Rebecca Francis-Davies" userId="S::r.francis-davies@uwtsd.ac.uk::caf69e2c-2198-47a4-8268-c57958bd4ca9" providerId="AD" clId="Web-{783CAF29-2242-C596-F41E-0A3A284F0B41}" dt="2025-06-06T07:37:25.791" v="1176"/>
          <ac:spMkLst>
            <pc:docMk/>
            <pc:sldMk cId="2475477871" sldId="305"/>
            <ac:spMk id="17" creationId="{1AFAE680-42C1-4104-B74F-B0A8F1FB264A}"/>
          </ac:spMkLst>
        </pc:spChg>
        <pc:spChg chg="add">
          <ac:chgData name="Rebecca Francis-Davies" userId="S::r.francis-davies@uwtsd.ac.uk::caf69e2c-2198-47a4-8268-c57958bd4ca9" providerId="AD" clId="Web-{783CAF29-2242-C596-F41E-0A3A284F0B41}" dt="2025-06-06T07:37:25.791" v="1176"/>
          <ac:spMkLst>
            <pc:docMk/>
            <pc:sldMk cId="2475477871" sldId="305"/>
            <ac:spMk id="19" creationId="{828A8BA9-B3FE-4C96-A0A1-72A0D2C85578}"/>
          </ac:spMkLst>
        </pc:spChg>
        <pc:spChg chg="add">
          <ac:chgData name="Rebecca Francis-Davies" userId="S::r.francis-davies@uwtsd.ac.uk::caf69e2c-2198-47a4-8268-c57958bd4ca9" providerId="AD" clId="Web-{783CAF29-2242-C596-F41E-0A3A284F0B41}" dt="2025-06-06T07:37:25.791" v="1176"/>
          <ac:spMkLst>
            <pc:docMk/>
            <pc:sldMk cId="2475477871" sldId="305"/>
            <ac:spMk id="21" creationId="{2EDB7FB2-4012-481D-B3D1-7301CCF6E488}"/>
          </ac:spMkLst>
        </pc:spChg>
        <pc:picChg chg="add">
          <ac:chgData name="Rebecca Francis-Davies" userId="S::r.francis-davies@uwtsd.ac.uk::caf69e2c-2198-47a4-8268-c57958bd4ca9" providerId="AD" clId="Web-{783CAF29-2242-C596-F41E-0A3A284F0B41}" dt="2025-06-06T07:37:25.791" v="1176"/>
          <ac:picMkLst>
            <pc:docMk/>
            <pc:sldMk cId="2475477871" sldId="305"/>
            <ac:picMk id="5" creationId="{C09B67FC-0B44-FCF7-5D6F-67CFEED61629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783CAF29-2242-C596-F41E-0A3A284F0B41}" dt="2025-06-06T07:46:39.278" v="1294"/>
        <pc:sldMkLst>
          <pc:docMk/>
          <pc:sldMk cId="229289164" sldId="306"/>
        </pc:sldMkLst>
        <pc:spChg chg="mod">
          <ac:chgData name="Rebecca Francis-Davies" userId="S::r.francis-davies@uwtsd.ac.uk::caf69e2c-2198-47a4-8268-c57958bd4ca9" providerId="AD" clId="Web-{783CAF29-2242-C596-F41E-0A3A284F0B41}" dt="2025-06-06T07:46:39.278" v="1294"/>
          <ac:spMkLst>
            <pc:docMk/>
            <pc:sldMk cId="229289164" sldId="306"/>
            <ac:spMk id="2" creationId="{A9E59E86-D03A-31A8-6A80-A02B8E14BFC7}"/>
          </ac:spMkLst>
        </pc:spChg>
        <pc:spChg chg="del mod">
          <ac:chgData name="Rebecca Francis-Davies" userId="S::r.francis-davies@uwtsd.ac.uk::caf69e2c-2198-47a4-8268-c57958bd4ca9" providerId="AD" clId="Web-{783CAF29-2242-C596-F41E-0A3A284F0B41}" dt="2025-06-06T07:46:39.278" v="1294"/>
          <ac:spMkLst>
            <pc:docMk/>
            <pc:sldMk cId="229289164" sldId="306"/>
            <ac:spMk id="3" creationId="{36A2D3A7-8A29-79A9-CFBC-986362185757}"/>
          </ac:spMkLst>
        </pc:spChg>
        <pc:spChg chg="add">
          <ac:chgData name="Rebecca Francis-Davies" userId="S::r.francis-davies@uwtsd.ac.uk::caf69e2c-2198-47a4-8268-c57958bd4ca9" providerId="AD" clId="Web-{783CAF29-2242-C596-F41E-0A3A284F0B41}" dt="2025-06-06T07:46:39.278" v="1294"/>
          <ac:spMkLst>
            <pc:docMk/>
            <pc:sldMk cId="229289164" sldId="306"/>
            <ac:spMk id="9" creationId="{32768DCD-B824-413A-B330-8D57ADB3724C}"/>
          </ac:spMkLst>
        </pc:spChg>
        <pc:graphicFrameChg chg="add">
          <ac:chgData name="Rebecca Francis-Davies" userId="S::r.francis-davies@uwtsd.ac.uk::caf69e2c-2198-47a4-8268-c57958bd4ca9" providerId="AD" clId="Web-{783CAF29-2242-C596-F41E-0A3A284F0B41}" dt="2025-06-06T07:46:39.278" v="1294"/>
          <ac:graphicFrameMkLst>
            <pc:docMk/>
            <pc:sldMk cId="229289164" sldId="306"/>
            <ac:graphicFrameMk id="5" creationId="{70061562-4499-91B5-2EC6-F286DAEB8664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783CAF29-2242-C596-F41E-0A3A284F0B41}" dt="2025-06-06T07:48:51.704" v="1496"/>
        <pc:sldMkLst>
          <pc:docMk/>
          <pc:sldMk cId="86839758" sldId="307"/>
        </pc:sldMkLst>
        <pc:spChg chg="mod">
          <ac:chgData name="Rebecca Francis-Davies" userId="S::r.francis-davies@uwtsd.ac.uk::caf69e2c-2198-47a4-8268-c57958bd4ca9" providerId="AD" clId="Web-{783CAF29-2242-C596-F41E-0A3A284F0B41}" dt="2025-06-06T07:48:51.704" v="1496"/>
          <ac:spMkLst>
            <pc:docMk/>
            <pc:sldMk cId="86839758" sldId="307"/>
            <ac:spMk id="2" creationId="{64428E72-569B-10DC-5492-D6666A83B529}"/>
          </ac:spMkLst>
        </pc:spChg>
        <pc:spChg chg="del mod">
          <ac:chgData name="Rebecca Francis-Davies" userId="S::r.francis-davies@uwtsd.ac.uk::caf69e2c-2198-47a4-8268-c57958bd4ca9" providerId="AD" clId="Web-{783CAF29-2242-C596-F41E-0A3A284F0B41}" dt="2025-06-06T07:48:51.704" v="1496"/>
          <ac:spMkLst>
            <pc:docMk/>
            <pc:sldMk cId="86839758" sldId="307"/>
            <ac:spMk id="3" creationId="{72887DF2-9ACE-D878-20E4-DC0D8FE7F30C}"/>
          </ac:spMkLst>
        </pc:spChg>
        <pc:spChg chg="add">
          <ac:chgData name="Rebecca Francis-Davies" userId="S::r.francis-davies@uwtsd.ac.uk::caf69e2c-2198-47a4-8268-c57958bd4ca9" providerId="AD" clId="Web-{783CAF29-2242-C596-F41E-0A3A284F0B41}" dt="2025-06-06T07:48:51.704" v="1496"/>
          <ac:spMkLst>
            <pc:docMk/>
            <pc:sldMk cId="86839758" sldId="307"/>
            <ac:spMk id="9" creationId="{32768DCD-B824-413A-B330-8D57ADB3724C}"/>
          </ac:spMkLst>
        </pc:spChg>
        <pc:graphicFrameChg chg="add">
          <ac:chgData name="Rebecca Francis-Davies" userId="S::r.francis-davies@uwtsd.ac.uk::caf69e2c-2198-47a4-8268-c57958bd4ca9" providerId="AD" clId="Web-{783CAF29-2242-C596-F41E-0A3A284F0B41}" dt="2025-06-06T07:48:51.704" v="1496"/>
          <ac:graphicFrameMkLst>
            <pc:docMk/>
            <pc:sldMk cId="86839758" sldId="307"/>
            <ac:graphicFrameMk id="5" creationId="{803ED7B1-665F-4C5D-754F-2C7385A8A352}"/>
          </ac:graphicFrameMkLst>
        </pc:graphicFrameChg>
      </pc:sldChg>
      <pc:sldChg chg="modSp new">
        <pc:chgData name="Rebecca Francis-Davies" userId="S::r.francis-davies@uwtsd.ac.uk::caf69e2c-2198-47a4-8268-c57958bd4ca9" providerId="AD" clId="Web-{783CAF29-2242-C596-F41E-0A3A284F0B41}" dt="2025-06-06T08:10:12.005" v="1603" actId="20577"/>
        <pc:sldMkLst>
          <pc:docMk/>
          <pc:sldMk cId="3825467637" sldId="308"/>
        </pc:sldMkLst>
        <pc:spChg chg="mod">
          <ac:chgData name="Rebecca Francis-Davies" userId="S::r.francis-davies@uwtsd.ac.uk::caf69e2c-2198-47a4-8268-c57958bd4ca9" providerId="AD" clId="Web-{783CAF29-2242-C596-F41E-0A3A284F0B41}" dt="2025-06-06T08:08:55.531" v="1499" actId="20577"/>
          <ac:spMkLst>
            <pc:docMk/>
            <pc:sldMk cId="3825467637" sldId="308"/>
            <ac:spMk id="2" creationId="{CDECC13A-B513-BC31-BCCC-7B6284BBF125}"/>
          </ac:spMkLst>
        </pc:spChg>
        <pc:spChg chg="mod">
          <ac:chgData name="Rebecca Francis-Davies" userId="S::r.francis-davies@uwtsd.ac.uk::caf69e2c-2198-47a4-8268-c57958bd4ca9" providerId="AD" clId="Web-{783CAF29-2242-C596-F41E-0A3A284F0B41}" dt="2025-06-06T08:10:12.005" v="1603" actId="20577"/>
          <ac:spMkLst>
            <pc:docMk/>
            <pc:sldMk cId="3825467637" sldId="308"/>
            <ac:spMk id="3" creationId="{E378C8B6-CC5B-69B1-BE37-E52590E6479F}"/>
          </ac:spMkLst>
        </pc:spChg>
      </pc:sldChg>
      <pc:sldChg chg="modSp new">
        <pc:chgData name="Rebecca Francis-Davies" userId="S::r.francis-davies@uwtsd.ac.uk::caf69e2c-2198-47a4-8268-c57958bd4ca9" providerId="AD" clId="Web-{783CAF29-2242-C596-F41E-0A3A284F0B41}" dt="2025-06-06T08:19:21.686" v="2087" actId="20577"/>
        <pc:sldMkLst>
          <pc:docMk/>
          <pc:sldMk cId="2128779936" sldId="309"/>
        </pc:sldMkLst>
        <pc:spChg chg="mod">
          <ac:chgData name="Rebecca Francis-Davies" userId="S::r.francis-davies@uwtsd.ac.uk::caf69e2c-2198-47a4-8268-c57958bd4ca9" providerId="AD" clId="Web-{783CAF29-2242-C596-F41E-0A3A284F0B41}" dt="2025-06-06T08:13:34.536" v="1677" actId="20577"/>
          <ac:spMkLst>
            <pc:docMk/>
            <pc:sldMk cId="2128779936" sldId="309"/>
            <ac:spMk id="2" creationId="{0F62DAEE-B5BE-AD96-61E8-331090A5AE98}"/>
          </ac:spMkLst>
        </pc:spChg>
        <pc:spChg chg="mod">
          <ac:chgData name="Rebecca Francis-Davies" userId="S::r.francis-davies@uwtsd.ac.uk::caf69e2c-2198-47a4-8268-c57958bd4ca9" providerId="AD" clId="Web-{783CAF29-2242-C596-F41E-0A3A284F0B41}" dt="2025-06-06T08:19:21.686" v="2087" actId="20577"/>
          <ac:spMkLst>
            <pc:docMk/>
            <pc:sldMk cId="2128779936" sldId="309"/>
            <ac:spMk id="3" creationId="{1DF62ABD-2396-5A33-35E9-6773D48429EA}"/>
          </ac:spMkLst>
        </pc:spChg>
      </pc:sldChg>
      <pc:sldChg chg="modSp new">
        <pc:chgData name="Rebecca Francis-Davies" userId="S::r.francis-davies@uwtsd.ac.uk::caf69e2c-2198-47a4-8268-c57958bd4ca9" providerId="AD" clId="Web-{783CAF29-2242-C596-F41E-0A3A284F0B41}" dt="2025-06-06T08:22:14.527" v="2317" actId="20577"/>
        <pc:sldMkLst>
          <pc:docMk/>
          <pc:sldMk cId="420745237" sldId="310"/>
        </pc:sldMkLst>
        <pc:spChg chg="mod">
          <ac:chgData name="Rebecca Francis-Davies" userId="S::r.francis-davies@uwtsd.ac.uk::caf69e2c-2198-47a4-8268-c57958bd4ca9" providerId="AD" clId="Web-{783CAF29-2242-C596-F41E-0A3A284F0B41}" dt="2025-06-06T08:19:37.219" v="2091" actId="20577"/>
          <ac:spMkLst>
            <pc:docMk/>
            <pc:sldMk cId="420745237" sldId="310"/>
            <ac:spMk id="2" creationId="{653FEBB8-B0AC-C3BB-8C27-034DF00D49C6}"/>
          </ac:spMkLst>
        </pc:spChg>
        <pc:spChg chg="mod">
          <ac:chgData name="Rebecca Francis-Davies" userId="S::r.francis-davies@uwtsd.ac.uk::caf69e2c-2198-47a4-8268-c57958bd4ca9" providerId="AD" clId="Web-{783CAF29-2242-C596-F41E-0A3A284F0B41}" dt="2025-06-06T08:22:14.527" v="2317" actId="20577"/>
          <ac:spMkLst>
            <pc:docMk/>
            <pc:sldMk cId="420745237" sldId="310"/>
            <ac:spMk id="3" creationId="{AE78CB1F-39C0-0431-A808-23020A3CDBEC}"/>
          </ac:spMkLst>
        </pc:spChg>
      </pc:sldChg>
      <pc:sldChg chg="modSp new del">
        <pc:chgData name="Rebecca Francis-Davies" userId="S::r.francis-davies@uwtsd.ac.uk::caf69e2c-2198-47a4-8268-c57958bd4ca9" providerId="AD" clId="Web-{783CAF29-2242-C596-F41E-0A3A284F0B41}" dt="2025-06-06T08:19:25.218" v="2088"/>
        <pc:sldMkLst>
          <pc:docMk/>
          <pc:sldMk cId="2341731202" sldId="310"/>
        </pc:sldMkLst>
        <pc:spChg chg="mod">
          <ac:chgData name="Rebecca Francis-Davies" userId="S::r.francis-davies@uwtsd.ac.uk::caf69e2c-2198-47a4-8268-c57958bd4ca9" providerId="AD" clId="Web-{783CAF29-2242-C596-F41E-0A3A284F0B41}" dt="2025-06-06T08:15:24.184" v="1798" actId="20577"/>
          <ac:spMkLst>
            <pc:docMk/>
            <pc:sldMk cId="2341731202" sldId="310"/>
            <ac:spMk id="2" creationId="{70A25ADD-F2E6-FB69-7013-8EE66443EB4C}"/>
          </ac:spMkLst>
        </pc:spChg>
        <pc:spChg chg="mod">
          <ac:chgData name="Rebecca Francis-Davies" userId="S::r.francis-davies@uwtsd.ac.uk::caf69e2c-2198-47a4-8268-c57958bd4ca9" providerId="AD" clId="Web-{783CAF29-2242-C596-F41E-0A3A284F0B41}" dt="2025-06-06T08:17:38.085" v="1915" actId="20577"/>
          <ac:spMkLst>
            <pc:docMk/>
            <pc:sldMk cId="2341731202" sldId="310"/>
            <ac:spMk id="3" creationId="{61E3AC78-2AE9-5951-0590-4D35CD44E9EB}"/>
          </ac:spMkLst>
        </pc:spChg>
      </pc:sldChg>
      <pc:sldChg chg="modSp new">
        <pc:chgData name="Rebecca Francis-Davies" userId="S::r.francis-davies@uwtsd.ac.uk::caf69e2c-2198-47a4-8268-c57958bd4ca9" providerId="AD" clId="Web-{783CAF29-2242-C596-F41E-0A3A284F0B41}" dt="2025-06-06T08:25:38.589" v="2510" actId="20577"/>
        <pc:sldMkLst>
          <pc:docMk/>
          <pc:sldMk cId="3017526883" sldId="311"/>
        </pc:sldMkLst>
        <pc:spChg chg="mod">
          <ac:chgData name="Rebecca Francis-Davies" userId="S::r.francis-davies@uwtsd.ac.uk::caf69e2c-2198-47a4-8268-c57958bd4ca9" providerId="AD" clId="Web-{783CAF29-2242-C596-F41E-0A3A284F0B41}" dt="2025-06-06T08:22:21.465" v="2323" actId="20577"/>
          <ac:spMkLst>
            <pc:docMk/>
            <pc:sldMk cId="3017526883" sldId="311"/>
            <ac:spMk id="2" creationId="{5454034B-A861-B81E-EE56-C58412D59D8D}"/>
          </ac:spMkLst>
        </pc:spChg>
        <pc:spChg chg="mod">
          <ac:chgData name="Rebecca Francis-Davies" userId="S::r.francis-davies@uwtsd.ac.uk::caf69e2c-2198-47a4-8268-c57958bd4ca9" providerId="AD" clId="Web-{783CAF29-2242-C596-F41E-0A3A284F0B41}" dt="2025-06-06T08:25:38.589" v="2510" actId="20577"/>
          <ac:spMkLst>
            <pc:docMk/>
            <pc:sldMk cId="3017526883" sldId="311"/>
            <ac:spMk id="3" creationId="{35EB3A8D-784D-C973-5354-26B47D9BA4C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63.svg"/><Relationship Id="rId5" Type="http://schemas.openxmlformats.org/officeDocument/2006/relationships/image" Target="../media/image62.png"/><Relationship Id="rId4" Type="http://schemas.openxmlformats.org/officeDocument/2006/relationships/image" Target="../media/image6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svg"/><Relationship Id="rId1" Type="http://schemas.openxmlformats.org/officeDocument/2006/relationships/image" Target="../media/image58.png"/><Relationship Id="rId6" Type="http://schemas.openxmlformats.org/officeDocument/2006/relationships/image" Target="../media/image63.svg"/><Relationship Id="rId5" Type="http://schemas.openxmlformats.org/officeDocument/2006/relationships/image" Target="../media/image62.png"/><Relationship Id="rId4" Type="http://schemas.openxmlformats.org/officeDocument/2006/relationships/image" Target="../media/image6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147810-C31C-4146-844B-0D968CA433F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9E22FE7-0C2D-46C8-9769-A5792BADF858}">
      <dgm:prSet/>
      <dgm:spPr/>
      <dgm:t>
        <a:bodyPr/>
        <a:lstStyle/>
        <a:p>
          <a:r>
            <a:rPr lang="en-US"/>
            <a:t>Generally accepted as part of the essential function of management</a:t>
          </a:r>
        </a:p>
      </dgm:t>
    </dgm:pt>
    <dgm:pt modelId="{DB961E07-061E-4A24-96D7-ED73B1A36376}" type="parTrans" cxnId="{024E5EF2-AD67-4D26-89AA-AF244339BB27}">
      <dgm:prSet/>
      <dgm:spPr/>
      <dgm:t>
        <a:bodyPr/>
        <a:lstStyle/>
        <a:p>
          <a:endParaRPr lang="en-US"/>
        </a:p>
      </dgm:t>
    </dgm:pt>
    <dgm:pt modelId="{52057FAD-DF4A-4D71-99EF-10D22FFDA32B}" type="sibTrans" cxnId="{024E5EF2-AD67-4D26-89AA-AF244339BB27}">
      <dgm:prSet/>
      <dgm:spPr/>
      <dgm:t>
        <a:bodyPr/>
        <a:lstStyle/>
        <a:p>
          <a:endParaRPr lang="en-US"/>
        </a:p>
      </dgm:t>
    </dgm:pt>
    <dgm:pt modelId="{C753AEA8-F923-4D8A-BA9F-DA9C604E66F3}">
      <dgm:prSet/>
      <dgm:spPr/>
      <dgm:t>
        <a:bodyPr/>
        <a:lstStyle/>
        <a:p>
          <a:r>
            <a:rPr lang="en-US"/>
            <a:t>Control systems exist in all spheres of organisations and management</a:t>
          </a:r>
        </a:p>
      </dgm:t>
    </dgm:pt>
    <dgm:pt modelId="{0E2B351C-E02D-4B05-8CA3-6C53B3D33445}" type="parTrans" cxnId="{ACC3BE91-8E8E-4932-8D70-D63233C4E5A2}">
      <dgm:prSet/>
      <dgm:spPr/>
      <dgm:t>
        <a:bodyPr/>
        <a:lstStyle/>
        <a:p>
          <a:endParaRPr lang="en-US"/>
        </a:p>
      </dgm:t>
    </dgm:pt>
    <dgm:pt modelId="{30537F46-ED49-4036-9CF1-FCE5A7970D64}" type="sibTrans" cxnId="{ACC3BE91-8E8E-4932-8D70-D63233C4E5A2}">
      <dgm:prSet/>
      <dgm:spPr/>
      <dgm:t>
        <a:bodyPr/>
        <a:lstStyle/>
        <a:p>
          <a:endParaRPr lang="en-US"/>
        </a:p>
      </dgm:t>
    </dgm:pt>
    <dgm:pt modelId="{FCC9C98E-05BA-4C40-AD2B-253B9CAAE9CC}">
      <dgm:prSet/>
      <dgm:spPr/>
      <dgm:t>
        <a:bodyPr/>
        <a:lstStyle/>
        <a:p>
          <a:r>
            <a:rPr lang="en-US"/>
            <a:t>How is control exercised? Nature of the manager/subordinate relationship key to work behaviour</a:t>
          </a:r>
        </a:p>
      </dgm:t>
    </dgm:pt>
    <dgm:pt modelId="{FA58DE0E-BBE7-4B42-97B9-7671DA468973}" type="parTrans" cxnId="{E3FD1066-A32C-4422-97A0-F77C66E09147}">
      <dgm:prSet/>
      <dgm:spPr/>
      <dgm:t>
        <a:bodyPr/>
        <a:lstStyle/>
        <a:p>
          <a:endParaRPr lang="en-US"/>
        </a:p>
      </dgm:t>
    </dgm:pt>
    <dgm:pt modelId="{E3099568-B315-4D3B-BD29-F9AA49C905AA}" type="sibTrans" cxnId="{E3FD1066-A32C-4422-97A0-F77C66E09147}">
      <dgm:prSet/>
      <dgm:spPr/>
      <dgm:t>
        <a:bodyPr/>
        <a:lstStyle/>
        <a:p>
          <a:endParaRPr lang="en-US"/>
        </a:p>
      </dgm:t>
    </dgm:pt>
    <dgm:pt modelId="{E338C98C-3FA6-468D-A119-D1AF42F1BD22}" type="pres">
      <dgm:prSet presAssocID="{7E147810-C31C-4146-844B-0D968CA433F5}" presName="root" presStyleCnt="0">
        <dgm:presLayoutVars>
          <dgm:dir/>
          <dgm:resizeHandles val="exact"/>
        </dgm:presLayoutVars>
      </dgm:prSet>
      <dgm:spPr/>
    </dgm:pt>
    <dgm:pt modelId="{1A68E376-8863-4EC2-8418-101CD7DFAA2A}" type="pres">
      <dgm:prSet presAssocID="{59E22FE7-0C2D-46C8-9769-A5792BADF858}" presName="compNode" presStyleCnt="0"/>
      <dgm:spPr/>
    </dgm:pt>
    <dgm:pt modelId="{E4680F19-7273-4B7A-AA1C-B7814BF16A16}" type="pres">
      <dgm:prSet presAssocID="{59E22FE7-0C2D-46C8-9769-A5792BADF858}" presName="bgRect" presStyleLbl="bgShp" presStyleIdx="0" presStyleCnt="3"/>
      <dgm:spPr/>
    </dgm:pt>
    <dgm:pt modelId="{2299E8BB-87FF-4A50-83A2-854B33377968}" type="pres">
      <dgm:prSet presAssocID="{59E22FE7-0C2D-46C8-9769-A5792BADF85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C343DC1-0921-46BD-AC13-85037C88B23A}" type="pres">
      <dgm:prSet presAssocID="{59E22FE7-0C2D-46C8-9769-A5792BADF858}" presName="spaceRect" presStyleCnt="0"/>
      <dgm:spPr/>
    </dgm:pt>
    <dgm:pt modelId="{0C4F18C0-4428-40A2-B859-2AC1F003DBA1}" type="pres">
      <dgm:prSet presAssocID="{59E22FE7-0C2D-46C8-9769-A5792BADF858}" presName="parTx" presStyleLbl="revTx" presStyleIdx="0" presStyleCnt="3">
        <dgm:presLayoutVars>
          <dgm:chMax val="0"/>
          <dgm:chPref val="0"/>
        </dgm:presLayoutVars>
      </dgm:prSet>
      <dgm:spPr/>
    </dgm:pt>
    <dgm:pt modelId="{6AAC53D9-CC2B-4532-8C08-32F5821141F3}" type="pres">
      <dgm:prSet presAssocID="{52057FAD-DF4A-4D71-99EF-10D22FFDA32B}" presName="sibTrans" presStyleCnt="0"/>
      <dgm:spPr/>
    </dgm:pt>
    <dgm:pt modelId="{47606B19-5EEF-424A-9A1A-07A0D30E62EF}" type="pres">
      <dgm:prSet presAssocID="{C753AEA8-F923-4D8A-BA9F-DA9C604E66F3}" presName="compNode" presStyleCnt="0"/>
      <dgm:spPr/>
    </dgm:pt>
    <dgm:pt modelId="{C0E02134-BFBF-468B-9F00-E63E122BDEE7}" type="pres">
      <dgm:prSet presAssocID="{C753AEA8-F923-4D8A-BA9F-DA9C604E66F3}" presName="bgRect" presStyleLbl="bgShp" presStyleIdx="1" presStyleCnt="3"/>
      <dgm:spPr/>
    </dgm:pt>
    <dgm:pt modelId="{0AF615E5-DBE8-4193-A3EA-C3A4CD139EF6}" type="pres">
      <dgm:prSet presAssocID="{C753AEA8-F923-4D8A-BA9F-DA9C604E66F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03586774-2DCF-4E52-9B9A-E339817618A6}" type="pres">
      <dgm:prSet presAssocID="{C753AEA8-F923-4D8A-BA9F-DA9C604E66F3}" presName="spaceRect" presStyleCnt="0"/>
      <dgm:spPr/>
    </dgm:pt>
    <dgm:pt modelId="{89BC4450-469D-46D0-9498-0021E1F180D7}" type="pres">
      <dgm:prSet presAssocID="{C753AEA8-F923-4D8A-BA9F-DA9C604E66F3}" presName="parTx" presStyleLbl="revTx" presStyleIdx="1" presStyleCnt="3">
        <dgm:presLayoutVars>
          <dgm:chMax val="0"/>
          <dgm:chPref val="0"/>
        </dgm:presLayoutVars>
      </dgm:prSet>
      <dgm:spPr/>
    </dgm:pt>
    <dgm:pt modelId="{8709BE96-326E-42EB-AE13-1365CB3E634C}" type="pres">
      <dgm:prSet presAssocID="{30537F46-ED49-4036-9CF1-FCE5A7970D64}" presName="sibTrans" presStyleCnt="0"/>
      <dgm:spPr/>
    </dgm:pt>
    <dgm:pt modelId="{12AF1ECD-93AB-4780-9C43-FFB2F40DA1A5}" type="pres">
      <dgm:prSet presAssocID="{FCC9C98E-05BA-4C40-AD2B-253B9CAAE9CC}" presName="compNode" presStyleCnt="0"/>
      <dgm:spPr/>
    </dgm:pt>
    <dgm:pt modelId="{F6E86547-15F1-4961-BEDB-A4619867ABC8}" type="pres">
      <dgm:prSet presAssocID="{FCC9C98E-05BA-4C40-AD2B-253B9CAAE9CC}" presName="bgRect" presStyleLbl="bgShp" presStyleIdx="2" presStyleCnt="3"/>
      <dgm:spPr/>
    </dgm:pt>
    <dgm:pt modelId="{B5D7687D-5510-470F-9F73-E52C33DB8568}" type="pres">
      <dgm:prSet presAssocID="{FCC9C98E-05BA-4C40-AD2B-253B9CAAE9C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321649F9-8CE7-4B91-A593-2FBB17C749BE}" type="pres">
      <dgm:prSet presAssocID="{FCC9C98E-05BA-4C40-AD2B-253B9CAAE9CC}" presName="spaceRect" presStyleCnt="0"/>
      <dgm:spPr/>
    </dgm:pt>
    <dgm:pt modelId="{04F9F27E-C274-488E-8D7C-B8B8D1463988}" type="pres">
      <dgm:prSet presAssocID="{FCC9C98E-05BA-4C40-AD2B-253B9CAAE9C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69F652C-50FF-491F-810F-55A443BE8502}" type="presOf" srcId="{7E147810-C31C-4146-844B-0D968CA433F5}" destId="{E338C98C-3FA6-468D-A119-D1AF42F1BD22}" srcOrd="0" destOrd="0" presId="urn:microsoft.com/office/officeart/2018/2/layout/IconVerticalSolidList"/>
    <dgm:cxn modelId="{E3FD1066-A32C-4422-97A0-F77C66E09147}" srcId="{7E147810-C31C-4146-844B-0D968CA433F5}" destId="{FCC9C98E-05BA-4C40-AD2B-253B9CAAE9CC}" srcOrd="2" destOrd="0" parTransId="{FA58DE0E-BBE7-4B42-97B9-7671DA468973}" sibTransId="{E3099568-B315-4D3B-BD29-F9AA49C905AA}"/>
    <dgm:cxn modelId="{FCBFD279-54CE-4084-9EAD-F79EC015B347}" type="presOf" srcId="{FCC9C98E-05BA-4C40-AD2B-253B9CAAE9CC}" destId="{04F9F27E-C274-488E-8D7C-B8B8D1463988}" srcOrd="0" destOrd="0" presId="urn:microsoft.com/office/officeart/2018/2/layout/IconVerticalSolidList"/>
    <dgm:cxn modelId="{B62D7188-0272-439E-9BA4-20F3390ABF78}" type="presOf" srcId="{59E22FE7-0C2D-46C8-9769-A5792BADF858}" destId="{0C4F18C0-4428-40A2-B859-2AC1F003DBA1}" srcOrd="0" destOrd="0" presId="urn:microsoft.com/office/officeart/2018/2/layout/IconVerticalSolidList"/>
    <dgm:cxn modelId="{ACC3BE91-8E8E-4932-8D70-D63233C4E5A2}" srcId="{7E147810-C31C-4146-844B-0D968CA433F5}" destId="{C753AEA8-F923-4D8A-BA9F-DA9C604E66F3}" srcOrd="1" destOrd="0" parTransId="{0E2B351C-E02D-4B05-8CA3-6C53B3D33445}" sibTransId="{30537F46-ED49-4036-9CF1-FCE5A7970D64}"/>
    <dgm:cxn modelId="{502E56AD-DE11-491D-91D5-E00427B1F848}" type="presOf" srcId="{C753AEA8-F923-4D8A-BA9F-DA9C604E66F3}" destId="{89BC4450-469D-46D0-9498-0021E1F180D7}" srcOrd="0" destOrd="0" presId="urn:microsoft.com/office/officeart/2018/2/layout/IconVerticalSolidList"/>
    <dgm:cxn modelId="{024E5EF2-AD67-4D26-89AA-AF244339BB27}" srcId="{7E147810-C31C-4146-844B-0D968CA433F5}" destId="{59E22FE7-0C2D-46C8-9769-A5792BADF858}" srcOrd="0" destOrd="0" parTransId="{DB961E07-061E-4A24-96D7-ED73B1A36376}" sibTransId="{52057FAD-DF4A-4D71-99EF-10D22FFDA32B}"/>
    <dgm:cxn modelId="{FD6AD184-08A1-4E31-AFA7-5504D4996D69}" type="presParOf" srcId="{E338C98C-3FA6-468D-A119-D1AF42F1BD22}" destId="{1A68E376-8863-4EC2-8418-101CD7DFAA2A}" srcOrd="0" destOrd="0" presId="urn:microsoft.com/office/officeart/2018/2/layout/IconVerticalSolidList"/>
    <dgm:cxn modelId="{11FF42CD-788E-4432-9098-EF43C967AD62}" type="presParOf" srcId="{1A68E376-8863-4EC2-8418-101CD7DFAA2A}" destId="{E4680F19-7273-4B7A-AA1C-B7814BF16A16}" srcOrd="0" destOrd="0" presId="urn:microsoft.com/office/officeart/2018/2/layout/IconVerticalSolidList"/>
    <dgm:cxn modelId="{0ECB1B60-1B5C-436F-9E1F-C78FA68B3E5A}" type="presParOf" srcId="{1A68E376-8863-4EC2-8418-101CD7DFAA2A}" destId="{2299E8BB-87FF-4A50-83A2-854B33377968}" srcOrd="1" destOrd="0" presId="urn:microsoft.com/office/officeart/2018/2/layout/IconVerticalSolidList"/>
    <dgm:cxn modelId="{1B39CF69-C1EB-4581-9971-FDA147FDA6FC}" type="presParOf" srcId="{1A68E376-8863-4EC2-8418-101CD7DFAA2A}" destId="{DC343DC1-0921-46BD-AC13-85037C88B23A}" srcOrd="2" destOrd="0" presId="urn:microsoft.com/office/officeart/2018/2/layout/IconVerticalSolidList"/>
    <dgm:cxn modelId="{6F35D8EA-FA20-4B5A-9F20-3499E8603839}" type="presParOf" srcId="{1A68E376-8863-4EC2-8418-101CD7DFAA2A}" destId="{0C4F18C0-4428-40A2-B859-2AC1F003DBA1}" srcOrd="3" destOrd="0" presId="urn:microsoft.com/office/officeart/2018/2/layout/IconVerticalSolidList"/>
    <dgm:cxn modelId="{70A047B2-05B9-4E1C-BC81-C19F7BBA4B91}" type="presParOf" srcId="{E338C98C-3FA6-468D-A119-D1AF42F1BD22}" destId="{6AAC53D9-CC2B-4532-8C08-32F5821141F3}" srcOrd="1" destOrd="0" presId="urn:microsoft.com/office/officeart/2018/2/layout/IconVerticalSolidList"/>
    <dgm:cxn modelId="{473A8838-9D68-4F3B-ADC8-844F1CBD7C12}" type="presParOf" srcId="{E338C98C-3FA6-468D-A119-D1AF42F1BD22}" destId="{47606B19-5EEF-424A-9A1A-07A0D30E62EF}" srcOrd="2" destOrd="0" presId="urn:microsoft.com/office/officeart/2018/2/layout/IconVerticalSolidList"/>
    <dgm:cxn modelId="{C24F6C62-8A11-48F7-8AE2-724D0E1AF723}" type="presParOf" srcId="{47606B19-5EEF-424A-9A1A-07A0D30E62EF}" destId="{C0E02134-BFBF-468B-9F00-E63E122BDEE7}" srcOrd="0" destOrd="0" presId="urn:microsoft.com/office/officeart/2018/2/layout/IconVerticalSolidList"/>
    <dgm:cxn modelId="{51CD476E-EC35-4129-AC03-3FEF9040EF58}" type="presParOf" srcId="{47606B19-5EEF-424A-9A1A-07A0D30E62EF}" destId="{0AF615E5-DBE8-4193-A3EA-C3A4CD139EF6}" srcOrd="1" destOrd="0" presId="urn:microsoft.com/office/officeart/2018/2/layout/IconVerticalSolidList"/>
    <dgm:cxn modelId="{0956B6F0-603D-4BF0-939B-5CC71BA396B6}" type="presParOf" srcId="{47606B19-5EEF-424A-9A1A-07A0D30E62EF}" destId="{03586774-2DCF-4E52-9B9A-E339817618A6}" srcOrd="2" destOrd="0" presId="urn:microsoft.com/office/officeart/2018/2/layout/IconVerticalSolidList"/>
    <dgm:cxn modelId="{4DCD5070-A7B6-45D0-8918-D0EBD6635377}" type="presParOf" srcId="{47606B19-5EEF-424A-9A1A-07A0D30E62EF}" destId="{89BC4450-469D-46D0-9498-0021E1F180D7}" srcOrd="3" destOrd="0" presId="urn:microsoft.com/office/officeart/2018/2/layout/IconVerticalSolidList"/>
    <dgm:cxn modelId="{8AB7A803-2704-4E8E-BF67-0694E93B0E65}" type="presParOf" srcId="{E338C98C-3FA6-468D-A119-D1AF42F1BD22}" destId="{8709BE96-326E-42EB-AE13-1365CB3E634C}" srcOrd="3" destOrd="0" presId="urn:microsoft.com/office/officeart/2018/2/layout/IconVerticalSolidList"/>
    <dgm:cxn modelId="{C2A849E9-C592-42C3-9C87-72AF9F2E7B83}" type="presParOf" srcId="{E338C98C-3FA6-468D-A119-D1AF42F1BD22}" destId="{12AF1ECD-93AB-4780-9C43-FFB2F40DA1A5}" srcOrd="4" destOrd="0" presId="urn:microsoft.com/office/officeart/2018/2/layout/IconVerticalSolidList"/>
    <dgm:cxn modelId="{698D5299-A6AD-4F96-B578-671D1E134314}" type="presParOf" srcId="{12AF1ECD-93AB-4780-9C43-FFB2F40DA1A5}" destId="{F6E86547-15F1-4961-BEDB-A4619867ABC8}" srcOrd="0" destOrd="0" presId="urn:microsoft.com/office/officeart/2018/2/layout/IconVerticalSolidList"/>
    <dgm:cxn modelId="{08F63BB0-BA27-4B36-AD3E-4EA6F4D931A6}" type="presParOf" srcId="{12AF1ECD-93AB-4780-9C43-FFB2F40DA1A5}" destId="{B5D7687D-5510-470F-9F73-E52C33DB8568}" srcOrd="1" destOrd="0" presId="urn:microsoft.com/office/officeart/2018/2/layout/IconVerticalSolidList"/>
    <dgm:cxn modelId="{9D29BA4D-62B7-44BF-B178-E474F8D190ED}" type="presParOf" srcId="{12AF1ECD-93AB-4780-9C43-FFB2F40DA1A5}" destId="{321649F9-8CE7-4B91-A593-2FBB17C749BE}" srcOrd="2" destOrd="0" presId="urn:microsoft.com/office/officeart/2018/2/layout/IconVerticalSolidList"/>
    <dgm:cxn modelId="{5B2ADF0A-FC36-4F5D-949B-CAAAE571DF5C}" type="presParOf" srcId="{12AF1ECD-93AB-4780-9C43-FFB2F40DA1A5}" destId="{04F9F27E-C274-488E-8D7C-B8B8D146398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4AA54F-931E-4336-922B-D1E7DAE39DB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1988DB9-559B-4034-8A0B-14838D9B5555}">
      <dgm:prSet/>
      <dgm:spPr/>
      <dgm:t>
        <a:bodyPr/>
        <a:lstStyle/>
        <a:p>
          <a:r>
            <a:rPr lang="en-US"/>
            <a:t>Place emphasis on the need for conformity &amp; an inherent characteristic of organisations</a:t>
          </a:r>
        </a:p>
      </dgm:t>
    </dgm:pt>
    <dgm:pt modelId="{13BA401B-EE4C-4E4C-AC08-0F426CCFA376}" type="parTrans" cxnId="{272EBB3A-9BBC-4B31-96C3-02E73DCD2E92}">
      <dgm:prSet/>
      <dgm:spPr/>
      <dgm:t>
        <a:bodyPr/>
        <a:lstStyle/>
        <a:p>
          <a:endParaRPr lang="en-US"/>
        </a:p>
      </dgm:t>
    </dgm:pt>
    <dgm:pt modelId="{7ED31C04-78B4-48B2-B88E-F17CD3808226}" type="sibTrans" cxnId="{272EBB3A-9BBC-4B31-96C3-02E73DCD2E92}">
      <dgm:prSet/>
      <dgm:spPr/>
      <dgm:t>
        <a:bodyPr/>
        <a:lstStyle/>
        <a:p>
          <a:endParaRPr lang="en-US"/>
        </a:p>
      </dgm:t>
    </dgm:pt>
    <dgm:pt modelId="{EF7D5EEB-079C-4D26-B7E5-D41E5F9DB77F}">
      <dgm:prSet/>
      <dgm:spPr/>
      <dgm:t>
        <a:bodyPr/>
        <a:lstStyle/>
        <a:p>
          <a:r>
            <a:rPr lang="en-US"/>
            <a:t>Control is the centre of the exchange that the individual gets from membership of  an organisation</a:t>
          </a:r>
        </a:p>
      </dgm:t>
    </dgm:pt>
    <dgm:pt modelId="{9476DB77-737F-4A24-9938-BC507D407FAD}" type="parTrans" cxnId="{664B4950-97E8-4439-910B-186A2BD50E9F}">
      <dgm:prSet/>
      <dgm:spPr/>
      <dgm:t>
        <a:bodyPr/>
        <a:lstStyle/>
        <a:p>
          <a:endParaRPr lang="en-US"/>
        </a:p>
      </dgm:t>
    </dgm:pt>
    <dgm:pt modelId="{209D8ACD-918D-4007-9A4A-1FD1331F97BF}" type="sibTrans" cxnId="{664B4950-97E8-4439-910B-186A2BD50E9F}">
      <dgm:prSet/>
      <dgm:spPr/>
      <dgm:t>
        <a:bodyPr/>
        <a:lstStyle/>
        <a:p>
          <a:endParaRPr lang="en-US"/>
        </a:p>
      </dgm:t>
    </dgm:pt>
    <dgm:pt modelId="{4B07AA2E-DC25-41FF-BCBE-42D8EFCA400F}">
      <dgm:prSet/>
      <dgm:spPr/>
      <dgm:t>
        <a:bodyPr/>
        <a:lstStyle/>
        <a:p>
          <a:r>
            <a:rPr lang="en-US"/>
            <a:t>Cloke &amp; Goldsmith: we grow up in hierarchical organisations and get used to external authority</a:t>
          </a:r>
        </a:p>
      </dgm:t>
    </dgm:pt>
    <dgm:pt modelId="{1D615716-16F7-46A1-85BE-C581DCFBC48A}" type="parTrans" cxnId="{254587A7-7E44-41D8-889B-8FF7923D7967}">
      <dgm:prSet/>
      <dgm:spPr/>
      <dgm:t>
        <a:bodyPr/>
        <a:lstStyle/>
        <a:p>
          <a:endParaRPr lang="en-US"/>
        </a:p>
      </dgm:t>
    </dgm:pt>
    <dgm:pt modelId="{4AB0232D-9898-439F-AC76-D2843E170AF9}" type="sibTrans" cxnId="{254587A7-7E44-41D8-889B-8FF7923D7967}">
      <dgm:prSet/>
      <dgm:spPr/>
      <dgm:t>
        <a:bodyPr/>
        <a:lstStyle/>
        <a:p>
          <a:endParaRPr lang="en-US"/>
        </a:p>
      </dgm:t>
    </dgm:pt>
    <dgm:pt modelId="{C6C747AD-1787-4632-A985-4C91A348000E}" type="pres">
      <dgm:prSet presAssocID="{014AA54F-931E-4336-922B-D1E7DAE39DB2}" presName="root" presStyleCnt="0">
        <dgm:presLayoutVars>
          <dgm:dir/>
          <dgm:resizeHandles val="exact"/>
        </dgm:presLayoutVars>
      </dgm:prSet>
      <dgm:spPr/>
    </dgm:pt>
    <dgm:pt modelId="{3FF46404-F020-4C84-89F1-2DABF66F6BE2}" type="pres">
      <dgm:prSet presAssocID="{D1988DB9-559B-4034-8A0B-14838D9B5555}" presName="compNode" presStyleCnt="0"/>
      <dgm:spPr/>
    </dgm:pt>
    <dgm:pt modelId="{374D2AB4-756F-47DE-9E7A-7FE55B4C6D8F}" type="pres">
      <dgm:prSet presAssocID="{D1988DB9-559B-4034-8A0B-14838D9B5555}" presName="bgRect" presStyleLbl="bgShp" presStyleIdx="0" presStyleCnt="3"/>
      <dgm:spPr/>
    </dgm:pt>
    <dgm:pt modelId="{6CDBB166-3C23-476B-87C5-6943C5AB1705}" type="pres">
      <dgm:prSet presAssocID="{D1988DB9-559B-4034-8A0B-14838D9B555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F06AADF3-CA12-48F3-A378-8DC67F49CFC5}" type="pres">
      <dgm:prSet presAssocID="{D1988DB9-559B-4034-8A0B-14838D9B5555}" presName="spaceRect" presStyleCnt="0"/>
      <dgm:spPr/>
    </dgm:pt>
    <dgm:pt modelId="{36C5846C-F704-4F83-9A26-58F0726040E3}" type="pres">
      <dgm:prSet presAssocID="{D1988DB9-559B-4034-8A0B-14838D9B5555}" presName="parTx" presStyleLbl="revTx" presStyleIdx="0" presStyleCnt="3">
        <dgm:presLayoutVars>
          <dgm:chMax val="0"/>
          <dgm:chPref val="0"/>
        </dgm:presLayoutVars>
      </dgm:prSet>
      <dgm:spPr/>
    </dgm:pt>
    <dgm:pt modelId="{2C1F05D8-E8FD-40EA-B5FD-6B86AD43AC65}" type="pres">
      <dgm:prSet presAssocID="{7ED31C04-78B4-48B2-B88E-F17CD3808226}" presName="sibTrans" presStyleCnt="0"/>
      <dgm:spPr/>
    </dgm:pt>
    <dgm:pt modelId="{3A88350C-DDC6-4B4B-8891-361DCDAC9540}" type="pres">
      <dgm:prSet presAssocID="{EF7D5EEB-079C-4D26-B7E5-D41E5F9DB77F}" presName="compNode" presStyleCnt="0"/>
      <dgm:spPr/>
    </dgm:pt>
    <dgm:pt modelId="{58B2F296-43DF-4395-B4AA-B344531CE495}" type="pres">
      <dgm:prSet presAssocID="{EF7D5EEB-079C-4D26-B7E5-D41E5F9DB77F}" presName="bgRect" presStyleLbl="bgShp" presStyleIdx="1" presStyleCnt="3"/>
      <dgm:spPr/>
    </dgm:pt>
    <dgm:pt modelId="{F16C6F62-99A8-4148-AD0B-74CF8F8DF16E}" type="pres">
      <dgm:prSet presAssocID="{EF7D5EEB-079C-4D26-B7E5-D41E5F9DB77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79BB0882-8D52-4F2F-AA0D-DB2F557F9374}" type="pres">
      <dgm:prSet presAssocID="{EF7D5EEB-079C-4D26-B7E5-D41E5F9DB77F}" presName="spaceRect" presStyleCnt="0"/>
      <dgm:spPr/>
    </dgm:pt>
    <dgm:pt modelId="{A9C03449-361D-42A5-BEDE-15B91D6964D2}" type="pres">
      <dgm:prSet presAssocID="{EF7D5EEB-079C-4D26-B7E5-D41E5F9DB77F}" presName="parTx" presStyleLbl="revTx" presStyleIdx="1" presStyleCnt="3">
        <dgm:presLayoutVars>
          <dgm:chMax val="0"/>
          <dgm:chPref val="0"/>
        </dgm:presLayoutVars>
      </dgm:prSet>
      <dgm:spPr/>
    </dgm:pt>
    <dgm:pt modelId="{22CDA626-9F88-4005-94D7-98EDC9C8B981}" type="pres">
      <dgm:prSet presAssocID="{209D8ACD-918D-4007-9A4A-1FD1331F97BF}" presName="sibTrans" presStyleCnt="0"/>
      <dgm:spPr/>
    </dgm:pt>
    <dgm:pt modelId="{90A59852-B5FD-42F9-9B10-8981BFBBFFD6}" type="pres">
      <dgm:prSet presAssocID="{4B07AA2E-DC25-41FF-BCBE-42D8EFCA400F}" presName="compNode" presStyleCnt="0"/>
      <dgm:spPr/>
    </dgm:pt>
    <dgm:pt modelId="{67C79268-A939-4076-AA61-6357606CE3D5}" type="pres">
      <dgm:prSet presAssocID="{4B07AA2E-DC25-41FF-BCBE-42D8EFCA400F}" presName="bgRect" presStyleLbl="bgShp" presStyleIdx="2" presStyleCnt="3"/>
      <dgm:spPr/>
    </dgm:pt>
    <dgm:pt modelId="{C5DD60D3-9096-4ED0-98E8-09C78D1D0146}" type="pres">
      <dgm:prSet presAssocID="{4B07AA2E-DC25-41FF-BCBE-42D8EFCA400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amond"/>
        </a:ext>
      </dgm:extLst>
    </dgm:pt>
    <dgm:pt modelId="{CBCA8BB1-3E87-4FC6-AFB9-12E72EC6BF66}" type="pres">
      <dgm:prSet presAssocID="{4B07AA2E-DC25-41FF-BCBE-42D8EFCA400F}" presName="spaceRect" presStyleCnt="0"/>
      <dgm:spPr/>
    </dgm:pt>
    <dgm:pt modelId="{32328384-5D90-45BB-8050-E59C5E36DFFB}" type="pres">
      <dgm:prSet presAssocID="{4B07AA2E-DC25-41FF-BCBE-42D8EFCA400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72EBB3A-9BBC-4B31-96C3-02E73DCD2E92}" srcId="{014AA54F-931E-4336-922B-D1E7DAE39DB2}" destId="{D1988DB9-559B-4034-8A0B-14838D9B5555}" srcOrd="0" destOrd="0" parTransId="{13BA401B-EE4C-4E4C-AC08-0F426CCFA376}" sibTransId="{7ED31C04-78B4-48B2-B88E-F17CD3808226}"/>
    <dgm:cxn modelId="{8E920D40-E5F2-41FC-8AE9-C44D66FB7A1F}" type="presOf" srcId="{014AA54F-931E-4336-922B-D1E7DAE39DB2}" destId="{C6C747AD-1787-4632-A985-4C91A348000E}" srcOrd="0" destOrd="0" presId="urn:microsoft.com/office/officeart/2018/2/layout/IconVerticalSolidList"/>
    <dgm:cxn modelId="{F2BA8343-BB37-42C4-B994-FA093F448959}" type="presOf" srcId="{D1988DB9-559B-4034-8A0B-14838D9B5555}" destId="{36C5846C-F704-4F83-9A26-58F0726040E3}" srcOrd="0" destOrd="0" presId="urn:microsoft.com/office/officeart/2018/2/layout/IconVerticalSolidList"/>
    <dgm:cxn modelId="{6549B265-C1EF-4C9C-A827-3FC14AD036B5}" type="presOf" srcId="{EF7D5EEB-079C-4D26-B7E5-D41E5F9DB77F}" destId="{A9C03449-361D-42A5-BEDE-15B91D6964D2}" srcOrd="0" destOrd="0" presId="urn:microsoft.com/office/officeart/2018/2/layout/IconVerticalSolidList"/>
    <dgm:cxn modelId="{2520DA6D-4618-4CA9-9DDB-0CB31DD5ADB2}" type="presOf" srcId="{4B07AA2E-DC25-41FF-BCBE-42D8EFCA400F}" destId="{32328384-5D90-45BB-8050-E59C5E36DFFB}" srcOrd="0" destOrd="0" presId="urn:microsoft.com/office/officeart/2018/2/layout/IconVerticalSolidList"/>
    <dgm:cxn modelId="{664B4950-97E8-4439-910B-186A2BD50E9F}" srcId="{014AA54F-931E-4336-922B-D1E7DAE39DB2}" destId="{EF7D5EEB-079C-4D26-B7E5-D41E5F9DB77F}" srcOrd="1" destOrd="0" parTransId="{9476DB77-737F-4A24-9938-BC507D407FAD}" sibTransId="{209D8ACD-918D-4007-9A4A-1FD1331F97BF}"/>
    <dgm:cxn modelId="{254587A7-7E44-41D8-889B-8FF7923D7967}" srcId="{014AA54F-931E-4336-922B-D1E7DAE39DB2}" destId="{4B07AA2E-DC25-41FF-BCBE-42D8EFCA400F}" srcOrd="2" destOrd="0" parTransId="{1D615716-16F7-46A1-85BE-C581DCFBC48A}" sibTransId="{4AB0232D-9898-439F-AC76-D2843E170AF9}"/>
    <dgm:cxn modelId="{17EC3D98-37CD-4BF1-941E-69826267F1C5}" type="presParOf" srcId="{C6C747AD-1787-4632-A985-4C91A348000E}" destId="{3FF46404-F020-4C84-89F1-2DABF66F6BE2}" srcOrd="0" destOrd="0" presId="urn:microsoft.com/office/officeart/2018/2/layout/IconVerticalSolidList"/>
    <dgm:cxn modelId="{8B3DFB7F-1EAE-455D-ADA2-EC522B029103}" type="presParOf" srcId="{3FF46404-F020-4C84-89F1-2DABF66F6BE2}" destId="{374D2AB4-756F-47DE-9E7A-7FE55B4C6D8F}" srcOrd="0" destOrd="0" presId="urn:microsoft.com/office/officeart/2018/2/layout/IconVerticalSolidList"/>
    <dgm:cxn modelId="{3675F745-5352-4F01-B3E7-D94C8AD2F407}" type="presParOf" srcId="{3FF46404-F020-4C84-89F1-2DABF66F6BE2}" destId="{6CDBB166-3C23-476B-87C5-6943C5AB1705}" srcOrd="1" destOrd="0" presId="urn:microsoft.com/office/officeart/2018/2/layout/IconVerticalSolidList"/>
    <dgm:cxn modelId="{3B52A198-71EA-4A6B-8DC4-DD94EE6A293B}" type="presParOf" srcId="{3FF46404-F020-4C84-89F1-2DABF66F6BE2}" destId="{F06AADF3-CA12-48F3-A378-8DC67F49CFC5}" srcOrd="2" destOrd="0" presId="urn:microsoft.com/office/officeart/2018/2/layout/IconVerticalSolidList"/>
    <dgm:cxn modelId="{62109101-773E-4C86-8A96-C4634B1CB249}" type="presParOf" srcId="{3FF46404-F020-4C84-89F1-2DABF66F6BE2}" destId="{36C5846C-F704-4F83-9A26-58F0726040E3}" srcOrd="3" destOrd="0" presId="urn:microsoft.com/office/officeart/2018/2/layout/IconVerticalSolidList"/>
    <dgm:cxn modelId="{A09FD6D3-2D9B-43E7-A469-F7D89F396BA4}" type="presParOf" srcId="{C6C747AD-1787-4632-A985-4C91A348000E}" destId="{2C1F05D8-E8FD-40EA-B5FD-6B86AD43AC65}" srcOrd="1" destOrd="0" presId="urn:microsoft.com/office/officeart/2018/2/layout/IconVerticalSolidList"/>
    <dgm:cxn modelId="{158F3568-A23B-40A3-9034-039F22A387E1}" type="presParOf" srcId="{C6C747AD-1787-4632-A985-4C91A348000E}" destId="{3A88350C-DDC6-4B4B-8891-361DCDAC9540}" srcOrd="2" destOrd="0" presId="urn:microsoft.com/office/officeart/2018/2/layout/IconVerticalSolidList"/>
    <dgm:cxn modelId="{E7141488-D01B-46AC-A9F6-5FF6CA385B52}" type="presParOf" srcId="{3A88350C-DDC6-4B4B-8891-361DCDAC9540}" destId="{58B2F296-43DF-4395-B4AA-B344531CE495}" srcOrd="0" destOrd="0" presId="urn:microsoft.com/office/officeart/2018/2/layout/IconVerticalSolidList"/>
    <dgm:cxn modelId="{DBD4E3CF-695A-4CA1-8917-087F236578D3}" type="presParOf" srcId="{3A88350C-DDC6-4B4B-8891-361DCDAC9540}" destId="{F16C6F62-99A8-4148-AD0B-74CF8F8DF16E}" srcOrd="1" destOrd="0" presId="urn:microsoft.com/office/officeart/2018/2/layout/IconVerticalSolidList"/>
    <dgm:cxn modelId="{F54C7752-5EB7-418B-BB33-076CFBF0B1CA}" type="presParOf" srcId="{3A88350C-DDC6-4B4B-8891-361DCDAC9540}" destId="{79BB0882-8D52-4F2F-AA0D-DB2F557F9374}" srcOrd="2" destOrd="0" presId="urn:microsoft.com/office/officeart/2018/2/layout/IconVerticalSolidList"/>
    <dgm:cxn modelId="{B3BCC86D-7194-4DB8-B615-9A2197FCD66D}" type="presParOf" srcId="{3A88350C-DDC6-4B4B-8891-361DCDAC9540}" destId="{A9C03449-361D-42A5-BEDE-15B91D6964D2}" srcOrd="3" destOrd="0" presId="urn:microsoft.com/office/officeart/2018/2/layout/IconVerticalSolidList"/>
    <dgm:cxn modelId="{E57BD596-7899-47EE-8A1C-D478D798D1B3}" type="presParOf" srcId="{C6C747AD-1787-4632-A985-4C91A348000E}" destId="{22CDA626-9F88-4005-94D7-98EDC9C8B981}" srcOrd="3" destOrd="0" presId="urn:microsoft.com/office/officeart/2018/2/layout/IconVerticalSolidList"/>
    <dgm:cxn modelId="{85CB2964-D633-4C82-82E9-A2C85928886B}" type="presParOf" srcId="{C6C747AD-1787-4632-A985-4C91A348000E}" destId="{90A59852-B5FD-42F9-9B10-8981BFBBFFD6}" srcOrd="4" destOrd="0" presId="urn:microsoft.com/office/officeart/2018/2/layout/IconVerticalSolidList"/>
    <dgm:cxn modelId="{79306657-C6F4-4E67-947B-5661F0642667}" type="presParOf" srcId="{90A59852-B5FD-42F9-9B10-8981BFBBFFD6}" destId="{67C79268-A939-4076-AA61-6357606CE3D5}" srcOrd="0" destOrd="0" presId="urn:microsoft.com/office/officeart/2018/2/layout/IconVerticalSolidList"/>
    <dgm:cxn modelId="{819837A9-D1EF-450C-B72E-14D508ECE484}" type="presParOf" srcId="{90A59852-B5FD-42F9-9B10-8981BFBBFFD6}" destId="{C5DD60D3-9096-4ED0-98E8-09C78D1D0146}" srcOrd="1" destOrd="0" presId="urn:microsoft.com/office/officeart/2018/2/layout/IconVerticalSolidList"/>
    <dgm:cxn modelId="{00093C2A-0434-4E47-A916-AF5E8DD81977}" type="presParOf" srcId="{90A59852-B5FD-42F9-9B10-8981BFBBFFD6}" destId="{CBCA8BB1-3E87-4FC6-AFB9-12E72EC6BF66}" srcOrd="2" destOrd="0" presId="urn:microsoft.com/office/officeart/2018/2/layout/IconVerticalSolidList"/>
    <dgm:cxn modelId="{DD893684-7F8C-4F7B-A04C-EE261116A8C5}" type="presParOf" srcId="{90A59852-B5FD-42F9-9B10-8981BFBBFFD6}" destId="{32328384-5D90-45BB-8050-E59C5E36DFF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BF7488D-8645-41C1-B7FF-87E7B91B1D4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BAE3ECCF-2E2E-4ABC-8590-680CAE70BDD4}">
      <dgm:prSet/>
      <dgm:spPr/>
      <dgm:t>
        <a:bodyPr/>
        <a:lstStyle/>
        <a:p>
          <a:r>
            <a:rPr lang="en-US"/>
            <a:t>"an organisation without control is impossible""</a:t>
          </a:r>
        </a:p>
      </dgm:t>
    </dgm:pt>
    <dgm:pt modelId="{F7253FC0-0D8F-4D27-87E9-03287D018092}" type="parTrans" cxnId="{F9A42427-7ECC-42FB-8828-13C6D8F711A5}">
      <dgm:prSet/>
      <dgm:spPr/>
      <dgm:t>
        <a:bodyPr/>
        <a:lstStyle/>
        <a:p>
          <a:endParaRPr lang="en-US"/>
        </a:p>
      </dgm:t>
    </dgm:pt>
    <dgm:pt modelId="{9B3BAB9A-F194-4037-93BE-EB696322E968}" type="sibTrans" cxnId="{F9A42427-7ECC-42FB-8828-13C6D8F711A5}">
      <dgm:prSet/>
      <dgm:spPr/>
      <dgm:t>
        <a:bodyPr/>
        <a:lstStyle/>
        <a:p>
          <a:endParaRPr lang="en-US"/>
        </a:p>
      </dgm:t>
    </dgm:pt>
    <dgm:pt modelId="{F5A2A088-27F3-4B83-9DA3-B3512C7F09BD}">
      <dgm:prSet/>
      <dgm:spPr/>
      <dgm:t>
        <a:bodyPr/>
        <a:lstStyle/>
        <a:p>
          <a:r>
            <a:rPr lang="en-US"/>
            <a:t>To what extent do you agree with this statement?</a:t>
          </a:r>
        </a:p>
      </dgm:t>
    </dgm:pt>
    <dgm:pt modelId="{4830AA88-6297-49C7-AB76-461673A7C992}" type="parTrans" cxnId="{5E72C800-7531-4E2D-A80F-1D7F94E42060}">
      <dgm:prSet/>
      <dgm:spPr/>
      <dgm:t>
        <a:bodyPr/>
        <a:lstStyle/>
        <a:p>
          <a:endParaRPr lang="en-US"/>
        </a:p>
      </dgm:t>
    </dgm:pt>
    <dgm:pt modelId="{8CF0F883-82DF-4A15-AE64-53EF3390CA2E}" type="sibTrans" cxnId="{5E72C800-7531-4E2D-A80F-1D7F94E42060}">
      <dgm:prSet/>
      <dgm:spPr/>
      <dgm:t>
        <a:bodyPr/>
        <a:lstStyle/>
        <a:p>
          <a:endParaRPr lang="en-US"/>
        </a:p>
      </dgm:t>
    </dgm:pt>
    <dgm:pt modelId="{9342D8C9-F209-451A-8967-6BD53972E512}" type="pres">
      <dgm:prSet presAssocID="{8BF7488D-8645-41C1-B7FF-87E7B91B1D4B}" presName="root" presStyleCnt="0">
        <dgm:presLayoutVars>
          <dgm:dir/>
          <dgm:resizeHandles val="exact"/>
        </dgm:presLayoutVars>
      </dgm:prSet>
      <dgm:spPr/>
    </dgm:pt>
    <dgm:pt modelId="{08C43E0B-F9EC-4C52-8209-B0ABB4E7D826}" type="pres">
      <dgm:prSet presAssocID="{BAE3ECCF-2E2E-4ABC-8590-680CAE70BDD4}" presName="compNode" presStyleCnt="0"/>
      <dgm:spPr/>
    </dgm:pt>
    <dgm:pt modelId="{1ED1A857-B75B-4C1E-A9CC-A5531160494B}" type="pres">
      <dgm:prSet presAssocID="{BAE3ECCF-2E2E-4ABC-8590-680CAE70BDD4}" presName="bgRect" presStyleLbl="bgShp" presStyleIdx="0" presStyleCnt="2"/>
      <dgm:spPr/>
    </dgm:pt>
    <dgm:pt modelId="{0B95B57F-D530-4DA5-B937-E1CB58AC69DC}" type="pres">
      <dgm:prSet presAssocID="{BAE3ECCF-2E2E-4ABC-8590-680CAE70BDD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5716245-54F2-4471-8391-6E7EBEAD5D3C}" type="pres">
      <dgm:prSet presAssocID="{BAE3ECCF-2E2E-4ABC-8590-680CAE70BDD4}" presName="spaceRect" presStyleCnt="0"/>
      <dgm:spPr/>
    </dgm:pt>
    <dgm:pt modelId="{6A2739F7-23DB-47DC-9F6E-FF6F27CEE929}" type="pres">
      <dgm:prSet presAssocID="{BAE3ECCF-2E2E-4ABC-8590-680CAE70BDD4}" presName="parTx" presStyleLbl="revTx" presStyleIdx="0" presStyleCnt="2">
        <dgm:presLayoutVars>
          <dgm:chMax val="0"/>
          <dgm:chPref val="0"/>
        </dgm:presLayoutVars>
      </dgm:prSet>
      <dgm:spPr/>
    </dgm:pt>
    <dgm:pt modelId="{751E3715-677D-42B2-B4FC-486E4F270B99}" type="pres">
      <dgm:prSet presAssocID="{9B3BAB9A-F194-4037-93BE-EB696322E968}" presName="sibTrans" presStyleCnt="0"/>
      <dgm:spPr/>
    </dgm:pt>
    <dgm:pt modelId="{C6B9B019-43A4-484C-B05B-A07781DDFAC4}" type="pres">
      <dgm:prSet presAssocID="{F5A2A088-27F3-4B83-9DA3-B3512C7F09BD}" presName="compNode" presStyleCnt="0"/>
      <dgm:spPr/>
    </dgm:pt>
    <dgm:pt modelId="{7C54E65D-1DE0-41AF-85A3-452FD93DDA71}" type="pres">
      <dgm:prSet presAssocID="{F5A2A088-27F3-4B83-9DA3-B3512C7F09BD}" presName="bgRect" presStyleLbl="bgShp" presStyleIdx="1" presStyleCnt="2"/>
      <dgm:spPr/>
    </dgm:pt>
    <dgm:pt modelId="{CD419B8D-87E0-4B57-8800-F498B0009918}" type="pres">
      <dgm:prSet presAssocID="{F5A2A088-27F3-4B83-9DA3-B3512C7F09B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265514F9-0B47-4C6F-9633-3BEBAFE55203}" type="pres">
      <dgm:prSet presAssocID="{F5A2A088-27F3-4B83-9DA3-B3512C7F09BD}" presName="spaceRect" presStyleCnt="0"/>
      <dgm:spPr/>
    </dgm:pt>
    <dgm:pt modelId="{163122F1-A284-4B2B-B2DA-8230B85440DE}" type="pres">
      <dgm:prSet presAssocID="{F5A2A088-27F3-4B83-9DA3-B3512C7F09B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E72C800-7531-4E2D-A80F-1D7F94E42060}" srcId="{8BF7488D-8645-41C1-B7FF-87E7B91B1D4B}" destId="{F5A2A088-27F3-4B83-9DA3-B3512C7F09BD}" srcOrd="1" destOrd="0" parTransId="{4830AA88-6297-49C7-AB76-461673A7C992}" sibTransId="{8CF0F883-82DF-4A15-AE64-53EF3390CA2E}"/>
    <dgm:cxn modelId="{F9A42427-7ECC-42FB-8828-13C6D8F711A5}" srcId="{8BF7488D-8645-41C1-B7FF-87E7B91B1D4B}" destId="{BAE3ECCF-2E2E-4ABC-8590-680CAE70BDD4}" srcOrd="0" destOrd="0" parTransId="{F7253FC0-0D8F-4D27-87E9-03287D018092}" sibTransId="{9B3BAB9A-F194-4037-93BE-EB696322E968}"/>
    <dgm:cxn modelId="{86ABA63C-15B2-476E-815B-FFB90C3DA061}" type="presOf" srcId="{F5A2A088-27F3-4B83-9DA3-B3512C7F09BD}" destId="{163122F1-A284-4B2B-B2DA-8230B85440DE}" srcOrd="0" destOrd="0" presId="urn:microsoft.com/office/officeart/2018/2/layout/IconVerticalSolidList"/>
    <dgm:cxn modelId="{B5AE3C8D-8068-40F6-BE6B-6B75AF550776}" type="presOf" srcId="{BAE3ECCF-2E2E-4ABC-8590-680CAE70BDD4}" destId="{6A2739F7-23DB-47DC-9F6E-FF6F27CEE929}" srcOrd="0" destOrd="0" presId="urn:microsoft.com/office/officeart/2018/2/layout/IconVerticalSolidList"/>
    <dgm:cxn modelId="{7015B3D6-0F44-4214-A06F-9CF7F4F62B5C}" type="presOf" srcId="{8BF7488D-8645-41C1-B7FF-87E7B91B1D4B}" destId="{9342D8C9-F209-451A-8967-6BD53972E512}" srcOrd="0" destOrd="0" presId="urn:microsoft.com/office/officeart/2018/2/layout/IconVerticalSolidList"/>
    <dgm:cxn modelId="{8AF90DCE-8BAF-4D4E-A9BB-6EB747863408}" type="presParOf" srcId="{9342D8C9-F209-451A-8967-6BD53972E512}" destId="{08C43E0B-F9EC-4C52-8209-B0ABB4E7D826}" srcOrd="0" destOrd="0" presId="urn:microsoft.com/office/officeart/2018/2/layout/IconVerticalSolidList"/>
    <dgm:cxn modelId="{7075BA83-AFAB-42F3-906C-087F9760FA5E}" type="presParOf" srcId="{08C43E0B-F9EC-4C52-8209-B0ABB4E7D826}" destId="{1ED1A857-B75B-4C1E-A9CC-A5531160494B}" srcOrd="0" destOrd="0" presId="urn:microsoft.com/office/officeart/2018/2/layout/IconVerticalSolidList"/>
    <dgm:cxn modelId="{B41E130C-CE37-4605-957A-DC262E9FB74C}" type="presParOf" srcId="{08C43E0B-F9EC-4C52-8209-B0ABB4E7D826}" destId="{0B95B57F-D530-4DA5-B937-E1CB58AC69DC}" srcOrd="1" destOrd="0" presId="urn:microsoft.com/office/officeart/2018/2/layout/IconVerticalSolidList"/>
    <dgm:cxn modelId="{C2997AFF-AC4D-4203-A89D-C8BA98811095}" type="presParOf" srcId="{08C43E0B-F9EC-4C52-8209-B0ABB4E7D826}" destId="{B5716245-54F2-4471-8391-6E7EBEAD5D3C}" srcOrd="2" destOrd="0" presId="urn:microsoft.com/office/officeart/2018/2/layout/IconVerticalSolidList"/>
    <dgm:cxn modelId="{0A7E1063-E70A-48B7-9002-869C98EF12C9}" type="presParOf" srcId="{08C43E0B-F9EC-4C52-8209-B0ABB4E7D826}" destId="{6A2739F7-23DB-47DC-9F6E-FF6F27CEE929}" srcOrd="3" destOrd="0" presId="urn:microsoft.com/office/officeart/2018/2/layout/IconVerticalSolidList"/>
    <dgm:cxn modelId="{A9F28DD5-E0FA-4DC6-803D-0A6A21BBA26A}" type="presParOf" srcId="{9342D8C9-F209-451A-8967-6BD53972E512}" destId="{751E3715-677D-42B2-B4FC-486E4F270B99}" srcOrd="1" destOrd="0" presId="urn:microsoft.com/office/officeart/2018/2/layout/IconVerticalSolidList"/>
    <dgm:cxn modelId="{E84B3308-4E5A-4BA9-B8D8-668D824C7A04}" type="presParOf" srcId="{9342D8C9-F209-451A-8967-6BD53972E512}" destId="{C6B9B019-43A4-484C-B05B-A07781DDFAC4}" srcOrd="2" destOrd="0" presId="urn:microsoft.com/office/officeart/2018/2/layout/IconVerticalSolidList"/>
    <dgm:cxn modelId="{7E1DE821-2916-4B37-8185-FC73C938A36A}" type="presParOf" srcId="{C6B9B019-43A4-484C-B05B-A07781DDFAC4}" destId="{7C54E65D-1DE0-41AF-85A3-452FD93DDA71}" srcOrd="0" destOrd="0" presId="urn:microsoft.com/office/officeart/2018/2/layout/IconVerticalSolidList"/>
    <dgm:cxn modelId="{246ACF28-14F5-46C4-A830-3251EE6C7CDC}" type="presParOf" srcId="{C6B9B019-43A4-484C-B05B-A07781DDFAC4}" destId="{CD419B8D-87E0-4B57-8800-F498B0009918}" srcOrd="1" destOrd="0" presId="urn:microsoft.com/office/officeart/2018/2/layout/IconVerticalSolidList"/>
    <dgm:cxn modelId="{658FEEB0-50E8-4F21-97FA-4FFB96448D17}" type="presParOf" srcId="{C6B9B019-43A4-484C-B05B-A07781DDFAC4}" destId="{265514F9-0B47-4C6F-9633-3BEBAFE55203}" srcOrd="2" destOrd="0" presId="urn:microsoft.com/office/officeart/2018/2/layout/IconVerticalSolidList"/>
    <dgm:cxn modelId="{74B34D21-A010-4D7E-8305-0F9BCA24BA25}" type="presParOf" srcId="{C6B9B019-43A4-484C-B05B-A07781DDFAC4}" destId="{163122F1-A284-4B2B-B2DA-8230B85440D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C31BD80-8837-4B86-9A53-CAD90C6379E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9D02669-50FA-47A5-9004-9578E75BACA2}">
      <dgm:prSet/>
      <dgm:spPr/>
      <dgm:t>
        <a:bodyPr/>
        <a:lstStyle/>
        <a:p>
          <a:r>
            <a:rPr lang="en-US"/>
            <a:t>Three types of authority: Traditional, charismatic and legal-rational</a:t>
          </a:r>
        </a:p>
      </dgm:t>
    </dgm:pt>
    <dgm:pt modelId="{F4B663D5-345B-4D92-85CF-3566C1C443E6}" type="parTrans" cxnId="{DBFC890A-7063-4AD8-B83E-E5CD0C4A71C3}">
      <dgm:prSet/>
      <dgm:spPr/>
      <dgm:t>
        <a:bodyPr/>
        <a:lstStyle/>
        <a:p>
          <a:endParaRPr lang="en-US"/>
        </a:p>
      </dgm:t>
    </dgm:pt>
    <dgm:pt modelId="{72B7725D-9AFE-4259-8882-EFD9C7F291B0}" type="sibTrans" cxnId="{DBFC890A-7063-4AD8-B83E-E5CD0C4A71C3}">
      <dgm:prSet/>
      <dgm:spPr/>
      <dgm:t>
        <a:bodyPr/>
        <a:lstStyle/>
        <a:p>
          <a:endParaRPr lang="en-US"/>
        </a:p>
      </dgm:t>
    </dgm:pt>
    <dgm:pt modelId="{C701F45C-74F4-46C3-B6CD-5B2DD5AA1EE7}">
      <dgm:prSet/>
      <dgm:spPr/>
      <dgm:t>
        <a:bodyPr/>
        <a:lstStyle/>
        <a:p>
          <a:r>
            <a:rPr lang="en-US"/>
            <a:t>In traditional organisations: power is legitimised through custom and a belief in the natural right to rule</a:t>
          </a:r>
        </a:p>
      </dgm:t>
    </dgm:pt>
    <dgm:pt modelId="{C7FBD7D2-7811-4789-9996-69936685811F}" type="parTrans" cxnId="{6F20A910-9C69-468F-89E9-E6518E563E7E}">
      <dgm:prSet/>
      <dgm:spPr/>
      <dgm:t>
        <a:bodyPr/>
        <a:lstStyle/>
        <a:p>
          <a:endParaRPr lang="en-US"/>
        </a:p>
      </dgm:t>
    </dgm:pt>
    <dgm:pt modelId="{83DA5070-6580-45FB-B7D7-4163D1637835}" type="sibTrans" cxnId="{6F20A910-9C69-468F-89E9-E6518E563E7E}">
      <dgm:prSet/>
      <dgm:spPr/>
      <dgm:t>
        <a:bodyPr/>
        <a:lstStyle/>
        <a:p>
          <a:endParaRPr lang="en-US"/>
        </a:p>
      </dgm:t>
    </dgm:pt>
    <dgm:pt modelId="{BA457BD9-CD18-448D-95C0-5BC0B8AAEE4B}">
      <dgm:prSet/>
      <dgm:spPr/>
      <dgm:t>
        <a:bodyPr/>
        <a:lstStyle/>
        <a:p>
          <a:r>
            <a:rPr lang="en-US"/>
            <a:t>Charismatic: belief in the qualities of a leader and strength of personality</a:t>
          </a:r>
        </a:p>
      </dgm:t>
    </dgm:pt>
    <dgm:pt modelId="{ABE81015-ADBA-4923-9F40-431C2F165314}" type="parTrans" cxnId="{41A4E2E1-71E6-4D98-A86B-C28B81B03956}">
      <dgm:prSet/>
      <dgm:spPr/>
      <dgm:t>
        <a:bodyPr/>
        <a:lstStyle/>
        <a:p>
          <a:endParaRPr lang="en-US"/>
        </a:p>
      </dgm:t>
    </dgm:pt>
    <dgm:pt modelId="{7D02EC03-9AF9-451B-BA8C-4976F53EB1BE}" type="sibTrans" cxnId="{41A4E2E1-71E6-4D98-A86B-C28B81B03956}">
      <dgm:prSet/>
      <dgm:spPr/>
      <dgm:t>
        <a:bodyPr/>
        <a:lstStyle/>
        <a:p>
          <a:endParaRPr lang="en-US"/>
        </a:p>
      </dgm:t>
    </dgm:pt>
    <dgm:pt modelId="{0F19BFC0-9748-4A08-BE9F-B2B72A66CCB2}">
      <dgm:prSet/>
      <dgm:spPr/>
      <dgm:t>
        <a:bodyPr/>
        <a:lstStyle/>
        <a:p>
          <a:r>
            <a:rPr lang="en-US"/>
            <a:t>Legal rational: based on acceptance of rules and procedures</a:t>
          </a:r>
        </a:p>
      </dgm:t>
    </dgm:pt>
    <dgm:pt modelId="{C82BECE4-2A34-4F54-9283-72E0E38D3CFE}" type="parTrans" cxnId="{D7F991FE-3151-445B-9142-DE2AAF3BD691}">
      <dgm:prSet/>
      <dgm:spPr/>
      <dgm:t>
        <a:bodyPr/>
        <a:lstStyle/>
        <a:p>
          <a:endParaRPr lang="en-US"/>
        </a:p>
      </dgm:t>
    </dgm:pt>
    <dgm:pt modelId="{4706DDF4-A3DE-42D9-8EBB-DCB70FC6880C}" type="sibTrans" cxnId="{D7F991FE-3151-445B-9142-DE2AAF3BD691}">
      <dgm:prSet/>
      <dgm:spPr/>
      <dgm:t>
        <a:bodyPr/>
        <a:lstStyle/>
        <a:p>
          <a:endParaRPr lang="en-US"/>
        </a:p>
      </dgm:t>
    </dgm:pt>
    <dgm:pt modelId="{E150D6B2-F789-4C3F-BF36-99807BDB7E24}" type="pres">
      <dgm:prSet presAssocID="{FC31BD80-8837-4B86-9A53-CAD90C6379E4}" presName="linear" presStyleCnt="0">
        <dgm:presLayoutVars>
          <dgm:animLvl val="lvl"/>
          <dgm:resizeHandles val="exact"/>
        </dgm:presLayoutVars>
      </dgm:prSet>
      <dgm:spPr/>
    </dgm:pt>
    <dgm:pt modelId="{EEF5531E-C484-4FA0-A3EF-74CB9B9CE1C2}" type="pres">
      <dgm:prSet presAssocID="{D9D02669-50FA-47A5-9004-9578E75BACA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F4CE6B8-63C4-4796-9616-085145397E02}" type="pres">
      <dgm:prSet presAssocID="{72B7725D-9AFE-4259-8882-EFD9C7F291B0}" presName="spacer" presStyleCnt="0"/>
      <dgm:spPr/>
    </dgm:pt>
    <dgm:pt modelId="{668910ED-64D4-435D-BC1D-136BEAD0E428}" type="pres">
      <dgm:prSet presAssocID="{C701F45C-74F4-46C3-B6CD-5B2DD5AA1EE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640C04A-9405-4A2A-BC26-9A89CC5B1966}" type="pres">
      <dgm:prSet presAssocID="{83DA5070-6580-45FB-B7D7-4163D1637835}" presName="spacer" presStyleCnt="0"/>
      <dgm:spPr/>
    </dgm:pt>
    <dgm:pt modelId="{29217BEF-D1A0-4362-AF46-3D16682C518E}" type="pres">
      <dgm:prSet presAssocID="{BA457BD9-CD18-448D-95C0-5BC0B8AAEE4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FBA8962-8F20-4E9A-8C29-6A48923D0E75}" type="pres">
      <dgm:prSet presAssocID="{7D02EC03-9AF9-451B-BA8C-4976F53EB1BE}" presName="spacer" presStyleCnt="0"/>
      <dgm:spPr/>
    </dgm:pt>
    <dgm:pt modelId="{17C558B7-681C-4D1B-A474-58A4563CFD91}" type="pres">
      <dgm:prSet presAssocID="{0F19BFC0-9748-4A08-BE9F-B2B72A66CCB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BFC890A-7063-4AD8-B83E-E5CD0C4A71C3}" srcId="{FC31BD80-8837-4B86-9A53-CAD90C6379E4}" destId="{D9D02669-50FA-47A5-9004-9578E75BACA2}" srcOrd="0" destOrd="0" parTransId="{F4B663D5-345B-4D92-85CF-3566C1C443E6}" sibTransId="{72B7725D-9AFE-4259-8882-EFD9C7F291B0}"/>
    <dgm:cxn modelId="{A97D740E-DE74-4497-94E0-9BF624D4F204}" type="presOf" srcId="{D9D02669-50FA-47A5-9004-9578E75BACA2}" destId="{EEF5531E-C484-4FA0-A3EF-74CB9B9CE1C2}" srcOrd="0" destOrd="0" presId="urn:microsoft.com/office/officeart/2005/8/layout/vList2"/>
    <dgm:cxn modelId="{6F20A910-9C69-468F-89E9-E6518E563E7E}" srcId="{FC31BD80-8837-4B86-9A53-CAD90C6379E4}" destId="{C701F45C-74F4-46C3-B6CD-5B2DD5AA1EE7}" srcOrd="1" destOrd="0" parTransId="{C7FBD7D2-7811-4789-9996-69936685811F}" sibTransId="{83DA5070-6580-45FB-B7D7-4163D1637835}"/>
    <dgm:cxn modelId="{9302096A-0E4A-4E7A-9F78-38CC24833D46}" type="presOf" srcId="{BA457BD9-CD18-448D-95C0-5BC0B8AAEE4B}" destId="{29217BEF-D1A0-4362-AF46-3D16682C518E}" srcOrd="0" destOrd="0" presId="urn:microsoft.com/office/officeart/2005/8/layout/vList2"/>
    <dgm:cxn modelId="{54E37275-28DF-435C-860D-2B14F3E08685}" type="presOf" srcId="{C701F45C-74F4-46C3-B6CD-5B2DD5AA1EE7}" destId="{668910ED-64D4-435D-BC1D-136BEAD0E428}" srcOrd="0" destOrd="0" presId="urn:microsoft.com/office/officeart/2005/8/layout/vList2"/>
    <dgm:cxn modelId="{A1944EBD-AF22-4141-B00E-FCD376D1175E}" type="presOf" srcId="{0F19BFC0-9748-4A08-BE9F-B2B72A66CCB2}" destId="{17C558B7-681C-4D1B-A474-58A4563CFD91}" srcOrd="0" destOrd="0" presId="urn:microsoft.com/office/officeart/2005/8/layout/vList2"/>
    <dgm:cxn modelId="{B54214C4-E721-444D-BF8E-E75024BB8057}" type="presOf" srcId="{FC31BD80-8837-4B86-9A53-CAD90C6379E4}" destId="{E150D6B2-F789-4C3F-BF36-99807BDB7E24}" srcOrd="0" destOrd="0" presId="urn:microsoft.com/office/officeart/2005/8/layout/vList2"/>
    <dgm:cxn modelId="{41A4E2E1-71E6-4D98-A86B-C28B81B03956}" srcId="{FC31BD80-8837-4B86-9A53-CAD90C6379E4}" destId="{BA457BD9-CD18-448D-95C0-5BC0B8AAEE4B}" srcOrd="2" destOrd="0" parTransId="{ABE81015-ADBA-4923-9F40-431C2F165314}" sibTransId="{7D02EC03-9AF9-451B-BA8C-4976F53EB1BE}"/>
    <dgm:cxn modelId="{D7F991FE-3151-445B-9142-DE2AAF3BD691}" srcId="{FC31BD80-8837-4B86-9A53-CAD90C6379E4}" destId="{0F19BFC0-9748-4A08-BE9F-B2B72A66CCB2}" srcOrd="3" destOrd="0" parTransId="{C82BECE4-2A34-4F54-9283-72E0E38D3CFE}" sibTransId="{4706DDF4-A3DE-42D9-8EBB-DCB70FC6880C}"/>
    <dgm:cxn modelId="{995A5B88-A3CC-44E3-8D95-9832F5322300}" type="presParOf" srcId="{E150D6B2-F789-4C3F-BF36-99807BDB7E24}" destId="{EEF5531E-C484-4FA0-A3EF-74CB9B9CE1C2}" srcOrd="0" destOrd="0" presId="urn:microsoft.com/office/officeart/2005/8/layout/vList2"/>
    <dgm:cxn modelId="{A743CD88-1D89-4AAE-8436-4B04852144C9}" type="presParOf" srcId="{E150D6B2-F789-4C3F-BF36-99807BDB7E24}" destId="{FF4CE6B8-63C4-4796-9616-085145397E02}" srcOrd="1" destOrd="0" presId="urn:microsoft.com/office/officeart/2005/8/layout/vList2"/>
    <dgm:cxn modelId="{039152A5-1EE1-4120-86CB-95BB45EA05C8}" type="presParOf" srcId="{E150D6B2-F789-4C3F-BF36-99807BDB7E24}" destId="{668910ED-64D4-435D-BC1D-136BEAD0E428}" srcOrd="2" destOrd="0" presId="urn:microsoft.com/office/officeart/2005/8/layout/vList2"/>
    <dgm:cxn modelId="{C3995864-5ACA-4198-BB36-AEBB66FB0044}" type="presParOf" srcId="{E150D6B2-F789-4C3F-BF36-99807BDB7E24}" destId="{A640C04A-9405-4A2A-BC26-9A89CC5B1966}" srcOrd="3" destOrd="0" presId="urn:microsoft.com/office/officeart/2005/8/layout/vList2"/>
    <dgm:cxn modelId="{2FE1DE8F-8C02-424B-AC24-5759C74C0F62}" type="presParOf" srcId="{E150D6B2-F789-4C3F-BF36-99807BDB7E24}" destId="{29217BEF-D1A0-4362-AF46-3D16682C518E}" srcOrd="4" destOrd="0" presId="urn:microsoft.com/office/officeart/2005/8/layout/vList2"/>
    <dgm:cxn modelId="{AC39901B-D9FC-4525-AC84-EAFF82C112F8}" type="presParOf" srcId="{E150D6B2-F789-4C3F-BF36-99807BDB7E24}" destId="{BFBA8962-8F20-4E9A-8C29-6A48923D0E75}" srcOrd="5" destOrd="0" presId="urn:microsoft.com/office/officeart/2005/8/layout/vList2"/>
    <dgm:cxn modelId="{406A3CA3-5205-4B63-BBEC-2426ECD647C5}" type="presParOf" srcId="{E150D6B2-F789-4C3F-BF36-99807BDB7E24}" destId="{17C558B7-681C-4D1B-A474-58A4563CFD9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CC23710-76CB-42FD-AD7B-4D2DB824F5D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6B80E41-F4CC-4429-8D52-D96D9130990F}">
      <dgm:prSet/>
      <dgm:spPr/>
      <dgm:t>
        <a:bodyPr/>
        <a:lstStyle/>
        <a:p>
          <a:r>
            <a:rPr lang="en-US"/>
            <a:t>Alienative: against their wishes</a:t>
          </a:r>
        </a:p>
      </dgm:t>
    </dgm:pt>
    <dgm:pt modelId="{88F8DA5D-E342-4592-87E9-7E9C38D50DB6}" type="parTrans" cxnId="{F38C5E73-56B1-4770-85E3-C3056803DEF8}">
      <dgm:prSet/>
      <dgm:spPr/>
      <dgm:t>
        <a:bodyPr/>
        <a:lstStyle/>
        <a:p>
          <a:endParaRPr lang="en-US"/>
        </a:p>
      </dgm:t>
    </dgm:pt>
    <dgm:pt modelId="{24A218DF-BED2-4189-A59D-7A66E2DE0931}" type="sibTrans" cxnId="{F38C5E73-56B1-4770-85E3-C3056803DEF8}">
      <dgm:prSet/>
      <dgm:spPr/>
      <dgm:t>
        <a:bodyPr/>
        <a:lstStyle/>
        <a:p>
          <a:endParaRPr lang="en-US"/>
        </a:p>
      </dgm:t>
    </dgm:pt>
    <dgm:pt modelId="{76B33B2A-511C-4853-9D47-95E46D55E064}">
      <dgm:prSet/>
      <dgm:spPr/>
      <dgm:t>
        <a:bodyPr/>
        <a:lstStyle/>
        <a:p>
          <a:r>
            <a:rPr lang="en-US"/>
            <a:t>Calculative: motivated by extrinsic rewards</a:t>
          </a:r>
        </a:p>
      </dgm:t>
    </dgm:pt>
    <dgm:pt modelId="{17682063-D00D-40B5-A25E-D3A7E651FDE8}" type="parTrans" cxnId="{ACA8A04C-384A-40DB-AF9C-20597A0D69A5}">
      <dgm:prSet/>
      <dgm:spPr/>
      <dgm:t>
        <a:bodyPr/>
        <a:lstStyle/>
        <a:p>
          <a:endParaRPr lang="en-US"/>
        </a:p>
      </dgm:t>
    </dgm:pt>
    <dgm:pt modelId="{6A7CA39A-08BB-4467-B0CE-58F007AC940C}" type="sibTrans" cxnId="{ACA8A04C-384A-40DB-AF9C-20597A0D69A5}">
      <dgm:prSet/>
      <dgm:spPr/>
      <dgm:t>
        <a:bodyPr/>
        <a:lstStyle/>
        <a:p>
          <a:endParaRPr lang="en-US"/>
        </a:p>
      </dgm:t>
    </dgm:pt>
    <dgm:pt modelId="{8910BB3E-7C7B-4F0C-B294-8D0AF29A59FA}">
      <dgm:prSet/>
      <dgm:spPr/>
      <dgm:t>
        <a:bodyPr/>
        <a:lstStyle/>
        <a:p>
          <a:r>
            <a:rPr lang="en-US"/>
            <a:t>Moral: based on a belief in the organisaiton</a:t>
          </a:r>
        </a:p>
      </dgm:t>
    </dgm:pt>
    <dgm:pt modelId="{01379007-E3D2-42A3-970A-D87EDAA38105}" type="parTrans" cxnId="{56E73B6F-EED6-493F-9477-C05B31DFEC81}">
      <dgm:prSet/>
      <dgm:spPr/>
      <dgm:t>
        <a:bodyPr/>
        <a:lstStyle/>
        <a:p>
          <a:endParaRPr lang="en-US"/>
        </a:p>
      </dgm:t>
    </dgm:pt>
    <dgm:pt modelId="{EB71F012-03FF-4BD9-839C-4486F1368130}" type="sibTrans" cxnId="{56E73B6F-EED6-493F-9477-C05B31DFEC81}">
      <dgm:prSet/>
      <dgm:spPr/>
      <dgm:t>
        <a:bodyPr/>
        <a:lstStyle/>
        <a:p>
          <a:endParaRPr lang="en-US"/>
        </a:p>
      </dgm:t>
    </dgm:pt>
    <dgm:pt modelId="{725EE546-38B1-44C6-B009-C9C830E76D78}" type="pres">
      <dgm:prSet presAssocID="{6CC23710-76CB-42FD-AD7B-4D2DB824F5DD}" presName="root" presStyleCnt="0">
        <dgm:presLayoutVars>
          <dgm:dir/>
          <dgm:resizeHandles val="exact"/>
        </dgm:presLayoutVars>
      </dgm:prSet>
      <dgm:spPr/>
    </dgm:pt>
    <dgm:pt modelId="{A9673F13-127C-454A-820F-2C30FC10B037}" type="pres">
      <dgm:prSet presAssocID="{16B80E41-F4CC-4429-8D52-D96D9130990F}" presName="compNode" presStyleCnt="0"/>
      <dgm:spPr/>
    </dgm:pt>
    <dgm:pt modelId="{A765A813-657E-48D4-B7F8-26078602F35B}" type="pres">
      <dgm:prSet presAssocID="{16B80E41-F4CC-4429-8D52-D96D9130990F}" presName="bgRect" presStyleLbl="bgShp" presStyleIdx="0" presStyleCnt="3"/>
      <dgm:spPr/>
    </dgm:pt>
    <dgm:pt modelId="{B6D2B05A-1011-4CD9-91C3-6B053441D207}" type="pres">
      <dgm:prSet presAssocID="{16B80E41-F4CC-4429-8D52-D96D9130990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"/>
        </a:ext>
      </dgm:extLst>
    </dgm:pt>
    <dgm:pt modelId="{2123745F-FA9F-44FB-8B57-DA724A2B804F}" type="pres">
      <dgm:prSet presAssocID="{16B80E41-F4CC-4429-8D52-D96D9130990F}" presName="spaceRect" presStyleCnt="0"/>
      <dgm:spPr/>
    </dgm:pt>
    <dgm:pt modelId="{09F35B81-170C-436D-8607-6654341C0A7D}" type="pres">
      <dgm:prSet presAssocID="{16B80E41-F4CC-4429-8D52-D96D9130990F}" presName="parTx" presStyleLbl="revTx" presStyleIdx="0" presStyleCnt="3">
        <dgm:presLayoutVars>
          <dgm:chMax val="0"/>
          <dgm:chPref val="0"/>
        </dgm:presLayoutVars>
      </dgm:prSet>
      <dgm:spPr/>
    </dgm:pt>
    <dgm:pt modelId="{B7698181-E04C-4782-AD4A-2C5C962BCD98}" type="pres">
      <dgm:prSet presAssocID="{24A218DF-BED2-4189-A59D-7A66E2DE0931}" presName="sibTrans" presStyleCnt="0"/>
      <dgm:spPr/>
    </dgm:pt>
    <dgm:pt modelId="{D53CC814-DFD6-46F7-99D0-4C73E4EF79E2}" type="pres">
      <dgm:prSet presAssocID="{76B33B2A-511C-4853-9D47-95E46D55E064}" presName="compNode" presStyleCnt="0"/>
      <dgm:spPr/>
    </dgm:pt>
    <dgm:pt modelId="{BEAF052B-B2C9-4351-A880-545E0752CCC9}" type="pres">
      <dgm:prSet presAssocID="{76B33B2A-511C-4853-9D47-95E46D55E064}" presName="bgRect" presStyleLbl="bgShp" presStyleIdx="1" presStyleCnt="3"/>
      <dgm:spPr/>
    </dgm:pt>
    <dgm:pt modelId="{EB9CE838-9DB5-4C36-8AFA-F511F9A24C95}" type="pres">
      <dgm:prSet presAssocID="{76B33B2A-511C-4853-9D47-95E46D55E06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C2F32865-06FA-4487-8C89-29DC1584782A}" type="pres">
      <dgm:prSet presAssocID="{76B33B2A-511C-4853-9D47-95E46D55E064}" presName="spaceRect" presStyleCnt="0"/>
      <dgm:spPr/>
    </dgm:pt>
    <dgm:pt modelId="{385271CE-E2C9-4FF4-8209-26C0A42801B3}" type="pres">
      <dgm:prSet presAssocID="{76B33B2A-511C-4853-9D47-95E46D55E064}" presName="parTx" presStyleLbl="revTx" presStyleIdx="1" presStyleCnt="3">
        <dgm:presLayoutVars>
          <dgm:chMax val="0"/>
          <dgm:chPref val="0"/>
        </dgm:presLayoutVars>
      </dgm:prSet>
      <dgm:spPr/>
    </dgm:pt>
    <dgm:pt modelId="{EEAD64E0-22BD-41EC-9DB3-A7CA13A1211C}" type="pres">
      <dgm:prSet presAssocID="{6A7CA39A-08BB-4467-B0CE-58F007AC940C}" presName="sibTrans" presStyleCnt="0"/>
      <dgm:spPr/>
    </dgm:pt>
    <dgm:pt modelId="{958C4193-6537-4FF8-A54E-1C34BEF951A4}" type="pres">
      <dgm:prSet presAssocID="{8910BB3E-7C7B-4F0C-B294-8D0AF29A59FA}" presName="compNode" presStyleCnt="0"/>
      <dgm:spPr/>
    </dgm:pt>
    <dgm:pt modelId="{0217C8E3-D927-41B9-86C6-A1A243517C01}" type="pres">
      <dgm:prSet presAssocID="{8910BB3E-7C7B-4F0C-B294-8D0AF29A59FA}" presName="bgRect" presStyleLbl="bgShp" presStyleIdx="2" presStyleCnt="3"/>
      <dgm:spPr/>
    </dgm:pt>
    <dgm:pt modelId="{497447A3-F95F-495A-9706-EBDDB429713E}" type="pres">
      <dgm:prSet presAssocID="{8910BB3E-7C7B-4F0C-B294-8D0AF29A59F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8F3CC6B8-12FD-4247-8BB8-BC62169A925E}" type="pres">
      <dgm:prSet presAssocID="{8910BB3E-7C7B-4F0C-B294-8D0AF29A59FA}" presName="spaceRect" presStyleCnt="0"/>
      <dgm:spPr/>
    </dgm:pt>
    <dgm:pt modelId="{4623F0A0-CE57-4801-A7A6-1AA4FB7AE83B}" type="pres">
      <dgm:prSet presAssocID="{8910BB3E-7C7B-4F0C-B294-8D0AF29A59F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7886035-E85A-450E-AF05-A17B1C59584C}" type="presOf" srcId="{6CC23710-76CB-42FD-AD7B-4D2DB824F5DD}" destId="{725EE546-38B1-44C6-B009-C9C830E76D78}" srcOrd="0" destOrd="0" presId="urn:microsoft.com/office/officeart/2018/2/layout/IconVerticalSolidList"/>
    <dgm:cxn modelId="{ACA8A04C-384A-40DB-AF9C-20597A0D69A5}" srcId="{6CC23710-76CB-42FD-AD7B-4D2DB824F5DD}" destId="{76B33B2A-511C-4853-9D47-95E46D55E064}" srcOrd="1" destOrd="0" parTransId="{17682063-D00D-40B5-A25E-D3A7E651FDE8}" sibTransId="{6A7CA39A-08BB-4467-B0CE-58F007AC940C}"/>
    <dgm:cxn modelId="{56E73B6F-EED6-493F-9477-C05B31DFEC81}" srcId="{6CC23710-76CB-42FD-AD7B-4D2DB824F5DD}" destId="{8910BB3E-7C7B-4F0C-B294-8D0AF29A59FA}" srcOrd="2" destOrd="0" parTransId="{01379007-E3D2-42A3-970A-D87EDAA38105}" sibTransId="{EB71F012-03FF-4BD9-839C-4486F1368130}"/>
    <dgm:cxn modelId="{F38C5E73-56B1-4770-85E3-C3056803DEF8}" srcId="{6CC23710-76CB-42FD-AD7B-4D2DB824F5DD}" destId="{16B80E41-F4CC-4429-8D52-D96D9130990F}" srcOrd="0" destOrd="0" parTransId="{88F8DA5D-E342-4592-87E9-7E9C38D50DB6}" sibTransId="{24A218DF-BED2-4189-A59D-7A66E2DE0931}"/>
    <dgm:cxn modelId="{BAAB0BD6-C00A-4658-B86A-CFD6509446D7}" type="presOf" srcId="{16B80E41-F4CC-4429-8D52-D96D9130990F}" destId="{09F35B81-170C-436D-8607-6654341C0A7D}" srcOrd="0" destOrd="0" presId="urn:microsoft.com/office/officeart/2018/2/layout/IconVerticalSolidList"/>
    <dgm:cxn modelId="{F09ED7DF-16BF-4E4F-8B6A-ACF3FF6D55AA}" type="presOf" srcId="{8910BB3E-7C7B-4F0C-B294-8D0AF29A59FA}" destId="{4623F0A0-CE57-4801-A7A6-1AA4FB7AE83B}" srcOrd="0" destOrd="0" presId="urn:microsoft.com/office/officeart/2018/2/layout/IconVerticalSolidList"/>
    <dgm:cxn modelId="{A0C9CAE7-7C0F-4B20-9200-EB413D2B5CE5}" type="presOf" srcId="{76B33B2A-511C-4853-9D47-95E46D55E064}" destId="{385271CE-E2C9-4FF4-8209-26C0A42801B3}" srcOrd="0" destOrd="0" presId="urn:microsoft.com/office/officeart/2018/2/layout/IconVerticalSolidList"/>
    <dgm:cxn modelId="{660693A6-11D0-4DD3-B359-48F2A8FA8749}" type="presParOf" srcId="{725EE546-38B1-44C6-B009-C9C830E76D78}" destId="{A9673F13-127C-454A-820F-2C30FC10B037}" srcOrd="0" destOrd="0" presId="urn:microsoft.com/office/officeart/2018/2/layout/IconVerticalSolidList"/>
    <dgm:cxn modelId="{47FA77FD-2A0B-4B6A-BE69-CDC3970B0841}" type="presParOf" srcId="{A9673F13-127C-454A-820F-2C30FC10B037}" destId="{A765A813-657E-48D4-B7F8-26078602F35B}" srcOrd="0" destOrd="0" presId="urn:microsoft.com/office/officeart/2018/2/layout/IconVerticalSolidList"/>
    <dgm:cxn modelId="{66D95767-35F2-4886-9149-F80E2F30298D}" type="presParOf" srcId="{A9673F13-127C-454A-820F-2C30FC10B037}" destId="{B6D2B05A-1011-4CD9-91C3-6B053441D207}" srcOrd="1" destOrd="0" presId="urn:microsoft.com/office/officeart/2018/2/layout/IconVerticalSolidList"/>
    <dgm:cxn modelId="{E7158FA9-B133-4993-9FFC-E57946762AF6}" type="presParOf" srcId="{A9673F13-127C-454A-820F-2C30FC10B037}" destId="{2123745F-FA9F-44FB-8B57-DA724A2B804F}" srcOrd="2" destOrd="0" presId="urn:microsoft.com/office/officeart/2018/2/layout/IconVerticalSolidList"/>
    <dgm:cxn modelId="{B6509C1E-E5B2-49FA-A41B-553B14C565D6}" type="presParOf" srcId="{A9673F13-127C-454A-820F-2C30FC10B037}" destId="{09F35B81-170C-436D-8607-6654341C0A7D}" srcOrd="3" destOrd="0" presId="urn:microsoft.com/office/officeart/2018/2/layout/IconVerticalSolidList"/>
    <dgm:cxn modelId="{213307FB-28C5-4644-AF91-C5345C0B03AB}" type="presParOf" srcId="{725EE546-38B1-44C6-B009-C9C830E76D78}" destId="{B7698181-E04C-4782-AD4A-2C5C962BCD98}" srcOrd="1" destOrd="0" presId="urn:microsoft.com/office/officeart/2018/2/layout/IconVerticalSolidList"/>
    <dgm:cxn modelId="{993204C8-C3CC-4E06-BA19-EEA131C7CED6}" type="presParOf" srcId="{725EE546-38B1-44C6-B009-C9C830E76D78}" destId="{D53CC814-DFD6-46F7-99D0-4C73E4EF79E2}" srcOrd="2" destOrd="0" presId="urn:microsoft.com/office/officeart/2018/2/layout/IconVerticalSolidList"/>
    <dgm:cxn modelId="{F021CF1A-052D-43B2-AF62-DD4C9AE0EF07}" type="presParOf" srcId="{D53CC814-DFD6-46F7-99D0-4C73E4EF79E2}" destId="{BEAF052B-B2C9-4351-A880-545E0752CCC9}" srcOrd="0" destOrd="0" presId="urn:microsoft.com/office/officeart/2018/2/layout/IconVerticalSolidList"/>
    <dgm:cxn modelId="{A9F487A4-6635-444E-A4D8-0EC50D92A7F7}" type="presParOf" srcId="{D53CC814-DFD6-46F7-99D0-4C73E4EF79E2}" destId="{EB9CE838-9DB5-4C36-8AFA-F511F9A24C95}" srcOrd="1" destOrd="0" presId="urn:microsoft.com/office/officeart/2018/2/layout/IconVerticalSolidList"/>
    <dgm:cxn modelId="{E5968FBB-36DF-431A-8208-2D54EA1CEA4D}" type="presParOf" srcId="{D53CC814-DFD6-46F7-99D0-4C73E4EF79E2}" destId="{C2F32865-06FA-4487-8C89-29DC1584782A}" srcOrd="2" destOrd="0" presId="urn:microsoft.com/office/officeart/2018/2/layout/IconVerticalSolidList"/>
    <dgm:cxn modelId="{78E70F88-5361-4380-B46A-36DB759A1CF8}" type="presParOf" srcId="{D53CC814-DFD6-46F7-99D0-4C73E4EF79E2}" destId="{385271CE-E2C9-4FF4-8209-26C0A42801B3}" srcOrd="3" destOrd="0" presId="urn:microsoft.com/office/officeart/2018/2/layout/IconVerticalSolidList"/>
    <dgm:cxn modelId="{647ECEC1-8160-477A-A4C3-317B6D2AD828}" type="presParOf" srcId="{725EE546-38B1-44C6-B009-C9C830E76D78}" destId="{EEAD64E0-22BD-41EC-9DB3-A7CA13A1211C}" srcOrd="3" destOrd="0" presId="urn:microsoft.com/office/officeart/2018/2/layout/IconVerticalSolidList"/>
    <dgm:cxn modelId="{F6D85554-15B6-40A7-BAE8-FFCFF1A15ED2}" type="presParOf" srcId="{725EE546-38B1-44C6-B009-C9C830E76D78}" destId="{958C4193-6537-4FF8-A54E-1C34BEF951A4}" srcOrd="4" destOrd="0" presId="urn:microsoft.com/office/officeart/2018/2/layout/IconVerticalSolidList"/>
    <dgm:cxn modelId="{136DB884-B4E1-4D18-9280-844E0F5E04FE}" type="presParOf" srcId="{958C4193-6537-4FF8-A54E-1C34BEF951A4}" destId="{0217C8E3-D927-41B9-86C6-A1A243517C01}" srcOrd="0" destOrd="0" presId="urn:microsoft.com/office/officeart/2018/2/layout/IconVerticalSolidList"/>
    <dgm:cxn modelId="{7CF2B7A5-D834-432B-9A03-331A9384A6C8}" type="presParOf" srcId="{958C4193-6537-4FF8-A54E-1C34BEF951A4}" destId="{497447A3-F95F-495A-9706-EBDDB429713E}" srcOrd="1" destOrd="0" presId="urn:microsoft.com/office/officeart/2018/2/layout/IconVerticalSolidList"/>
    <dgm:cxn modelId="{217E990E-1C66-4A7C-93E6-E99A0B6363F6}" type="presParOf" srcId="{958C4193-6537-4FF8-A54E-1C34BEF951A4}" destId="{8F3CC6B8-12FD-4247-8BB8-BC62169A925E}" srcOrd="2" destOrd="0" presId="urn:microsoft.com/office/officeart/2018/2/layout/IconVerticalSolidList"/>
    <dgm:cxn modelId="{0390C3E8-BDFE-4B9D-BA25-FAA152E6FC96}" type="presParOf" srcId="{958C4193-6537-4FF8-A54E-1C34BEF951A4}" destId="{4623F0A0-CE57-4801-A7A6-1AA4FB7AE8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355A074-7D63-4B05-9B4E-C916CFC15C1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FD47051-21BA-40A7-B54C-C494BA7A52AE}">
      <dgm:prSet/>
      <dgm:spPr/>
      <dgm:t>
        <a:bodyPr/>
        <a:lstStyle/>
        <a:p>
          <a:r>
            <a:rPr lang="en-US"/>
            <a:t>Reward: perception that the leader has the power to bestow rewards</a:t>
          </a:r>
        </a:p>
      </dgm:t>
    </dgm:pt>
    <dgm:pt modelId="{EE618DC9-45A0-4893-9CA5-C3CDD798ED5D}" type="parTrans" cxnId="{36F64BF5-41DF-4C26-B734-FBFE85ABDBCE}">
      <dgm:prSet/>
      <dgm:spPr/>
      <dgm:t>
        <a:bodyPr/>
        <a:lstStyle/>
        <a:p>
          <a:endParaRPr lang="en-US"/>
        </a:p>
      </dgm:t>
    </dgm:pt>
    <dgm:pt modelId="{DA4C79D3-7D74-4E04-A315-BD4B0FB7AFD4}" type="sibTrans" cxnId="{36F64BF5-41DF-4C26-B734-FBFE85ABDBCE}">
      <dgm:prSet/>
      <dgm:spPr/>
      <dgm:t>
        <a:bodyPr/>
        <a:lstStyle/>
        <a:p>
          <a:endParaRPr lang="en-US"/>
        </a:p>
      </dgm:t>
    </dgm:pt>
    <dgm:pt modelId="{80EED3F2-13A7-4F13-A7F9-D61D167E50A7}">
      <dgm:prSet/>
      <dgm:spPr/>
      <dgm:t>
        <a:bodyPr/>
        <a:lstStyle/>
        <a:p>
          <a:r>
            <a:rPr lang="en-US"/>
            <a:t>Coercive: perception that the leader can punish non-compliance</a:t>
          </a:r>
        </a:p>
      </dgm:t>
    </dgm:pt>
    <dgm:pt modelId="{F4222DE7-45C7-443F-8EF9-8D074B60EA01}" type="parTrans" cxnId="{6AB342B8-C441-49C5-B80D-D4DBDA7A9280}">
      <dgm:prSet/>
      <dgm:spPr/>
      <dgm:t>
        <a:bodyPr/>
        <a:lstStyle/>
        <a:p>
          <a:endParaRPr lang="en-US"/>
        </a:p>
      </dgm:t>
    </dgm:pt>
    <dgm:pt modelId="{A2D1A849-0BCA-48A7-8F2B-EDB8D694106D}" type="sibTrans" cxnId="{6AB342B8-C441-49C5-B80D-D4DBDA7A9280}">
      <dgm:prSet/>
      <dgm:spPr/>
      <dgm:t>
        <a:bodyPr/>
        <a:lstStyle/>
        <a:p>
          <a:endParaRPr lang="en-US"/>
        </a:p>
      </dgm:t>
    </dgm:pt>
    <dgm:pt modelId="{9C0F713C-936F-4532-9DF0-9F03927D10E8}">
      <dgm:prSet/>
      <dgm:spPr/>
      <dgm:t>
        <a:bodyPr/>
        <a:lstStyle/>
        <a:p>
          <a:r>
            <a:rPr lang="en-US"/>
            <a:t>Legitimate: perception of a right to exercise power</a:t>
          </a:r>
        </a:p>
      </dgm:t>
    </dgm:pt>
    <dgm:pt modelId="{BA1C5130-AC8B-49D8-A310-F5C1EA33BBF2}" type="parTrans" cxnId="{728FB57E-16E3-40CE-A16B-71C70A035868}">
      <dgm:prSet/>
      <dgm:spPr/>
      <dgm:t>
        <a:bodyPr/>
        <a:lstStyle/>
        <a:p>
          <a:endParaRPr lang="en-US"/>
        </a:p>
      </dgm:t>
    </dgm:pt>
    <dgm:pt modelId="{FEF6A2D2-1042-4BE8-9CE7-370ABB5AA869}" type="sibTrans" cxnId="{728FB57E-16E3-40CE-A16B-71C70A035868}">
      <dgm:prSet/>
      <dgm:spPr/>
      <dgm:t>
        <a:bodyPr/>
        <a:lstStyle/>
        <a:p>
          <a:endParaRPr lang="en-US"/>
        </a:p>
      </dgm:t>
    </dgm:pt>
    <dgm:pt modelId="{AA02F3B9-F76E-4AF1-B337-97B08F5315DA}">
      <dgm:prSet/>
      <dgm:spPr/>
      <dgm:t>
        <a:bodyPr/>
        <a:lstStyle/>
        <a:p>
          <a:r>
            <a:rPr lang="en-US"/>
            <a:t>Referent: perceived charisma </a:t>
          </a:r>
        </a:p>
      </dgm:t>
    </dgm:pt>
    <dgm:pt modelId="{B920E533-D1BD-44FB-A5AC-3BDC9C0BB9C9}" type="parTrans" cxnId="{0AD0C2A5-5A1B-482E-AA6C-402386C23A79}">
      <dgm:prSet/>
      <dgm:spPr/>
      <dgm:t>
        <a:bodyPr/>
        <a:lstStyle/>
        <a:p>
          <a:endParaRPr lang="en-US"/>
        </a:p>
      </dgm:t>
    </dgm:pt>
    <dgm:pt modelId="{8ED37851-62DA-4251-94BE-C85B337D7DB2}" type="sibTrans" cxnId="{0AD0C2A5-5A1B-482E-AA6C-402386C23A79}">
      <dgm:prSet/>
      <dgm:spPr/>
      <dgm:t>
        <a:bodyPr/>
        <a:lstStyle/>
        <a:p>
          <a:endParaRPr lang="en-US"/>
        </a:p>
      </dgm:t>
    </dgm:pt>
    <dgm:pt modelId="{B8A6314F-A933-424E-8992-9E3CD575ECD3}">
      <dgm:prSet/>
      <dgm:spPr/>
      <dgm:t>
        <a:bodyPr/>
        <a:lstStyle/>
        <a:p>
          <a:r>
            <a:rPr lang="en-US"/>
            <a:t>Expert: perception that the leader is an expert</a:t>
          </a:r>
        </a:p>
      </dgm:t>
    </dgm:pt>
    <dgm:pt modelId="{D73A3FD7-C63F-4F3B-A262-029C685039FE}" type="parTrans" cxnId="{FB83E97D-D44A-480A-B750-1431CB4FDD95}">
      <dgm:prSet/>
      <dgm:spPr/>
      <dgm:t>
        <a:bodyPr/>
        <a:lstStyle/>
        <a:p>
          <a:endParaRPr lang="en-US"/>
        </a:p>
      </dgm:t>
    </dgm:pt>
    <dgm:pt modelId="{2B77F5D0-6830-4470-B052-CC879AF3C59A}" type="sibTrans" cxnId="{FB83E97D-D44A-480A-B750-1431CB4FDD95}">
      <dgm:prSet/>
      <dgm:spPr/>
      <dgm:t>
        <a:bodyPr/>
        <a:lstStyle/>
        <a:p>
          <a:endParaRPr lang="en-US"/>
        </a:p>
      </dgm:t>
    </dgm:pt>
    <dgm:pt modelId="{3F45B4ED-A980-4A86-B1DA-F35522209C78}" type="pres">
      <dgm:prSet presAssocID="{E355A074-7D63-4B05-9B4E-C916CFC15C15}" presName="linear" presStyleCnt="0">
        <dgm:presLayoutVars>
          <dgm:animLvl val="lvl"/>
          <dgm:resizeHandles val="exact"/>
        </dgm:presLayoutVars>
      </dgm:prSet>
      <dgm:spPr/>
    </dgm:pt>
    <dgm:pt modelId="{CB0C2BA9-7824-40EA-9DB7-D173D083BC40}" type="pres">
      <dgm:prSet presAssocID="{8FD47051-21BA-40A7-B54C-C494BA7A52A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9488F07-5AE3-4AD5-BCEB-3E7F3681E71F}" type="pres">
      <dgm:prSet presAssocID="{DA4C79D3-7D74-4E04-A315-BD4B0FB7AFD4}" presName="spacer" presStyleCnt="0"/>
      <dgm:spPr/>
    </dgm:pt>
    <dgm:pt modelId="{9CC0F33F-7AE9-46D6-82AD-297DCD979366}" type="pres">
      <dgm:prSet presAssocID="{80EED3F2-13A7-4F13-A7F9-D61D167E50A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69D4B39-9B43-459E-B01D-9BA1CFB93FAD}" type="pres">
      <dgm:prSet presAssocID="{A2D1A849-0BCA-48A7-8F2B-EDB8D694106D}" presName="spacer" presStyleCnt="0"/>
      <dgm:spPr/>
    </dgm:pt>
    <dgm:pt modelId="{003F02F8-C615-4F11-BF62-B97D8DFD8A13}" type="pres">
      <dgm:prSet presAssocID="{9C0F713C-936F-4532-9DF0-9F03927D10E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62DCEB0-24B3-44B9-8D22-F4F1A4FD6D70}" type="pres">
      <dgm:prSet presAssocID="{FEF6A2D2-1042-4BE8-9CE7-370ABB5AA869}" presName="spacer" presStyleCnt="0"/>
      <dgm:spPr/>
    </dgm:pt>
    <dgm:pt modelId="{7FA6CA1A-9E64-48C3-80FB-F95CFB960E99}" type="pres">
      <dgm:prSet presAssocID="{AA02F3B9-F76E-4AF1-B337-97B08F5315D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F885C08-7078-4D9D-8077-4A503073D0BB}" type="pres">
      <dgm:prSet presAssocID="{8ED37851-62DA-4251-94BE-C85B337D7DB2}" presName="spacer" presStyleCnt="0"/>
      <dgm:spPr/>
    </dgm:pt>
    <dgm:pt modelId="{C0C43FA6-5D78-43C7-81EC-46C0546AEDD0}" type="pres">
      <dgm:prSet presAssocID="{B8A6314F-A933-424E-8992-9E3CD575ECD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2CF3A34-8AF6-40AB-9D3F-1E745AF5A768}" type="presOf" srcId="{B8A6314F-A933-424E-8992-9E3CD575ECD3}" destId="{C0C43FA6-5D78-43C7-81EC-46C0546AEDD0}" srcOrd="0" destOrd="0" presId="urn:microsoft.com/office/officeart/2005/8/layout/vList2"/>
    <dgm:cxn modelId="{30C6B639-94B9-4584-B177-C8C2DB619C9C}" type="presOf" srcId="{8FD47051-21BA-40A7-B54C-C494BA7A52AE}" destId="{CB0C2BA9-7824-40EA-9DB7-D173D083BC40}" srcOrd="0" destOrd="0" presId="urn:microsoft.com/office/officeart/2005/8/layout/vList2"/>
    <dgm:cxn modelId="{67DF844B-08BE-47A3-AFE2-81CFCFF90ED2}" type="presOf" srcId="{E355A074-7D63-4B05-9B4E-C916CFC15C15}" destId="{3F45B4ED-A980-4A86-B1DA-F35522209C78}" srcOrd="0" destOrd="0" presId="urn:microsoft.com/office/officeart/2005/8/layout/vList2"/>
    <dgm:cxn modelId="{FB83E97D-D44A-480A-B750-1431CB4FDD95}" srcId="{E355A074-7D63-4B05-9B4E-C916CFC15C15}" destId="{B8A6314F-A933-424E-8992-9E3CD575ECD3}" srcOrd="4" destOrd="0" parTransId="{D73A3FD7-C63F-4F3B-A262-029C685039FE}" sibTransId="{2B77F5D0-6830-4470-B052-CC879AF3C59A}"/>
    <dgm:cxn modelId="{728FB57E-16E3-40CE-A16B-71C70A035868}" srcId="{E355A074-7D63-4B05-9B4E-C916CFC15C15}" destId="{9C0F713C-936F-4532-9DF0-9F03927D10E8}" srcOrd="2" destOrd="0" parTransId="{BA1C5130-AC8B-49D8-A310-F5C1EA33BBF2}" sibTransId="{FEF6A2D2-1042-4BE8-9CE7-370ABB5AA869}"/>
    <dgm:cxn modelId="{1C724BA1-5473-4372-BF05-667E0670D76E}" type="presOf" srcId="{80EED3F2-13A7-4F13-A7F9-D61D167E50A7}" destId="{9CC0F33F-7AE9-46D6-82AD-297DCD979366}" srcOrd="0" destOrd="0" presId="urn:microsoft.com/office/officeart/2005/8/layout/vList2"/>
    <dgm:cxn modelId="{0AD0C2A5-5A1B-482E-AA6C-402386C23A79}" srcId="{E355A074-7D63-4B05-9B4E-C916CFC15C15}" destId="{AA02F3B9-F76E-4AF1-B337-97B08F5315DA}" srcOrd="3" destOrd="0" parTransId="{B920E533-D1BD-44FB-A5AC-3BDC9C0BB9C9}" sibTransId="{8ED37851-62DA-4251-94BE-C85B337D7DB2}"/>
    <dgm:cxn modelId="{6AB342B8-C441-49C5-B80D-D4DBDA7A9280}" srcId="{E355A074-7D63-4B05-9B4E-C916CFC15C15}" destId="{80EED3F2-13A7-4F13-A7F9-D61D167E50A7}" srcOrd="1" destOrd="0" parTransId="{F4222DE7-45C7-443F-8EF9-8D074B60EA01}" sibTransId="{A2D1A849-0BCA-48A7-8F2B-EDB8D694106D}"/>
    <dgm:cxn modelId="{5ECD9ECA-0597-4D2A-AC49-BBDBFF6573E6}" type="presOf" srcId="{AA02F3B9-F76E-4AF1-B337-97B08F5315DA}" destId="{7FA6CA1A-9E64-48C3-80FB-F95CFB960E99}" srcOrd="0" destOrd="0" presId="urn:microsoft.com/office/officeart/2005/8/layout/vList2"/>
    <dgm:cxn modelId="{C1DF8BE0-C335-44BB-ACD0-FB777280021A}" type="presOf" srcId="{9C0F713C-936F-4532-9DF0-9F03927D10E8}" destId="{003F02F8-C615-4F11-BF62-B97D8DFD8A13}" srcOrd="0" destOrd="0" presId="urn:microsoft.com/office/officeart/2005/8/layout/vList2"/>
    <dgm:cxn modelId="{36F64BF5-41DF-4C26-B734-FBFE85ABDBCE}" srcId="{E355A074-7D63-4B05-9B4E-C916CFC15C15}" destId="{8FD47051-21BA-40A7-B54C-C494BA7A52AE}" srcOrd="0" destOrd="0" parTransId="{EE618DC9-45A0-4893-9CA5-C3CDD798ED5D}" sibTransId="{DA4C79D3-7D74-4E04-A315-BD4B0FB7AFD4}"/>
    <dgm:cxn modelId="{C44A22D5-3124-4D97-8674-AEC1912C0EF8}" type="presParOf" srcId="{3F45B4ED-A980-4A86-B1DA-F35522209C78}" destId="{CB0C2BA9-7824-40EA-9DB7-D173D083BC40}" srcOrd="0" destOrd="0" presId="urn:microsoft.com/office/officeart/2005/8/layout/vList2"/>
    <dgm:cxn modelId="{224B4D9B-5D72-4B0B-9CE1-73E833C1CBD8}" type="presParOf" srcId="{3F45B4ED-A980-4A86-B1DA-F35522209C78}" destId="{79488F07-5AE3-4AD5-BCEB-3E7F3681E71F}" srcOrd="1" destOrd="0" presId="urn:microsoft.com/office/officeart/2005/8/layout/vList2"/>
    <dgm:cxn modelId="{80E85E8A-1E92-4AB2-A76C-AD3BEF108095}" type="presParOf" srcId="{3F45B4ED-A980-4A86-B1DA-F35522209C78}" destId="{9CC0F33F-7AE9-46D6-82AD-297DCD979366}" srcOrd="2" destOrd="0" presId="urn:microsoft.com/office/officeart/2005/8/layout/vList2"/>
    <dgm:cxn modelId="{00987EE8-77F8-4BB0-A90E-04D6BA706208}" type="presParOf" srcId="{3F45B4ED-A980-4A86-B1DA-F35522209C78}" destId="{769D4B39-9B43-459E-B01D-9BA1CFB93FAD}" srcOrd="3" destOrd="0" presId="urn:microsoft.com/office/officeart/2005/8/layout/vList2"/>
    <dgm:cxn modelId="{BE05230F-8CF9-4B5A-A7A9-1AE349FA6B96}" type="presParOf" srcId="{3F45B4ED-A980-4A86-B1DA-F35522209C78}" destId="{003F02F8-C615-4F11-BF62-B97D8DFD8A13}" srcOrd="4" destOrd="0" presId="urn:microsoft.com/office/officeart/2005/8/layout/vList2"/>
    <dgm:cxn modelId="{3DAB4857-4AF8-4FBF-9608-5880DA3D6E8F}" type="presParOf" srcId="{3F45B4ED-A980-4A86-B1DA-F35522209C78}" destId="{962DCEB0-24B3-44B9-8D22-F4F1A4FD6D70}" srcOrd="5" destOrd="0" presId="urn:microsoft.com/office/officeart/2005/8/layout/vList2"/>
    <dgm:cxn modelId="{F378AE3C-F4CF-4230-B31E-0AFE8FE2E6C8}" type="presParOf" srcId="{3F45B4ED-A980-4A86-B1DA-F35522209C78}" destId="{7FA6CA1A-9E64-48C3-80FB-F95CFB960E99}" srcOrd="6" destOrd="0" presId="urn:microsoft.com/office/officeart/2005/8/layout/vList2"/>
    <dgm:cxn modelId="{3BC3C826-FBDB-48C0-80E3-45B8EF89EA4D}" type="presParOf" srcId="{3F45B4ED-A980-4A86-B1DA-F35522209C78}" destId="{5F885C08-7078-4D9D-8077-4A503073D0BB}" srcOrd="7" destOrd="0" presId="urn:microsoft.com/office/officeart/2005/8/layout/vList2"/>
    <dgm:cxn modelId="{21109435-7D90-4E77-BE26-CD292DFAE78A}" type="presParOf" srcId="{3F45B4ED-A980-4A86-B1DA-F35522209C78}" destId="{C0C43FA6-5D78-43C7-81EC-46C0546AEDD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BBC6435-D058-4866-8318-CDE41D77394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AE2ADBA-5728-42B2-BE44-C1908CC25757}">
      <dgm:prSet/>
      <dgm:spPr/>
      <dgm:t>
        <a:bodyPr/>
        <a:lstStyle/>
        <a:p>
          <a:r>
            <a:rPr lang="en-US"/>
            <a:t>Take half an hour</a:t>
          </a:r>
        </a:p>
      </dgm:t>
    </dgm:pt>
    <dgm:pt modelId="{17E970B4-562F-4ED7-91EE-06930C926E43}" type="parTrans" cxnId="{2B342710-483F-4349-9CF2-0072A3DC1FF5}">
      <dgm:prSet/>
      <dgm:spPr/>
      <dgm:t>
        <a:bodyPr/>
        <a:lstStyle/>
        <a:p>
          <a:endParaRPr lang="en-US"/>
        </a:p>
      </dgm:t>
    </dgm:pt>
    <dgm:pt modelId="{94E7A870-883A-418F-8AF2-019CC478D4D1}" type="sibTrans" cxnId="{2B342710-483F-4349-9CF2-0072A3DC1FF5}">
      <dgm:prSet/>
      <dgm:spPr/>
      <dgm:t>
        <a:bodyPr/>
        <a:lstStyle/>
        <a:p>
          <a:endParaRPr lang="en-US"/>
        </a:p>
      </dgm:t>
    </dgm:pt>
    <dgm:pt modelId="{BEF9122F-7139-4B67-9C51-8BB9271606A5}">
      <dgm:prSet/>
      <dgm:spPr/>
      <dgm:t>
        <a:bodyPr/>
        <a:lstStyle/>
        <a:p>
          <a:r>
            <a:rPr lang="en-US"/>
            <a:t>Find examples of CSR relating to climate change</a:t>
          </a:r>
        </a:p>
      </dgm:t>
    </dgm:pt>
    <dgm:pt modelId="{50EA750A-359D-4552-8B5C-0311E39B6716}" type="parTrans" cxnId="{9CD65030-FC7D-422F-8030-0A5A37D10EAC}">
      <dgm:prSet/>
      <dgm:spPr/>
      <dgm:t>
        <a:bodyPr/>
        <a:lstStyle/>
        <a:p>
          <a:endParaRPr lang="en-US"/>
        </a:p>
      </dgm:t>
    </dgm:pt>
    <dgm:pt modelId="{A7453BDB-9B48-4DAA-A67D-8AECCE08CB1B}" type="sibTrans" cxnId="{9CD65030-FC7D-422F-8030-0A5A37D10EAC}">
      <dgm:prSet/>
      <dgm:spPr/>
      <dgm:t>
        <a:bodyPr/>
        <a:lstStyle/>
        <a:p>
          <a:endParaRPr lang="en-US"/>
        </a:p>
      </dgm:t>
    </dgm:pt>
    <dgm:pt modelId="{AAAC0962-8A53-45BB-8D22-3D42AA6C1040}">
      <dgm:prSet/>
      <dgm:spPr/>
      <dgm:t>
        <a:bodyPr/>
        <a:lstStyle/>
        <a:p>
          <a:r>
            <a:rPr lang="en-US"/>
            <a:t>Find detailed examples – what are companies doing, </a:t>
          </a:r>
        </a:p>
      </dgm:t>
    </dgm:pt>
    <dgm:pt modelId="{CEC73260-4D00-410A-B0F1-C9C3170B9028}" type="parTrans" cxnId="{7D3103B2-DB15-44A9-9F67-FE1290C52127}">
      <dgm:prSet/>
      <dgm:spPr/>
      <dgm:t>
        <a:bodyPr/>
        <a:lstStyle/>
        <a:p>
          <a:endParaRPr lang="en-US"/>
        </a:p>
      </dgm:t>
    </dgm:pt>
    <dgm:pt modelId="{248044F3-1362-44A6-AE29-8E1D032C4ADE}" type="sibTrans" cxnId="{7D3103B2-DB15-44A9-9F67-FE1290C52127}">
      <dgm:prSet/>
      <dgm:spPr/>
      <dgm:t>
        <a:bodyPr/>
        <a:lstStyle/>
        <a:p>
          <a:endParaRPr lang="en-US"/>
        </a:p>
      </dgm:t>
    </dgm:pt>
    <dgm:pt modelId="{23AB8265-EBF6-4BEB-A573-C646C874DC83}" type="pres">
      <dgm:prSet presAssocID="{8BBC6435-D058-4866-8318-CDE41D77394A}" presName="root" presStyleCnt="0">
        <dgm:presLayoutVars>
          <dgm:dir/>
          <dgm:resizeHandles val="exact"/>
        </dgm:presLayoutVars>
      </dgm:prSet>
      <dgm:spPr/>
    </dgm:pt>
    <dgm:pt modelId="{96D34BD1-C1D9-4376-80A9-406655364C31}" type="pres">
      <dgm:prSet presAssocID="{8AE2ADBA-5728-42B2-BE44-C1908CC25757}" presName="compNode" presStyleCnt="0"/>
      <dgm:spPr/>
    </dgm:pt>
    <dgm:pt modelId="{7AF54BA2-A79A-408A-BC55-861A38483A3B}" type="pres">
      <dgm:prSet presAssocID="{8AE2ADBA-5728-42B2-BE44-C1908CC25757}" presName="bgRect" presStyleLbl="bgShp" presStyleIdx="0" presStyleCnt="3"/>
      <dgm:spPr/>
    </dgm:pt>
    <dgm:pt modelId="{25FCABA7-CF6D-49BD-B4C1-F514EDE68B09}" type="pres">
      <dgm:prSet presAssocID="{8AE2ADBA-5728-42B2-BE44-C1908CC2575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91668F05-F8E0-488A-A1B2-CD6BDE642E6E}" type="pres">
      <dgm:prSet presAssocID="{8AE2ADBA-5728-42B2-BE44-C1908CC25757}" presName="spaceRect" presStyleCnt="0"/>
      <dgm:spPr/>
    </dgm:pt>
    <dgm:pt modelId="{6135020C-3544-4DE8-BF9D-90F58CA462CB}" type="pres">
      <dgm:prSet presAssocID="{8AE2ADBA-5728-42B2-BE44-C1908CC25757}" presName="parTx" presStyleLbl="revTx" presStyleIdx="0" presStyleCnt="3">
        <dgm:presLayoutVars>
          <dgm:chMax val="0"/>
          <dgm:chPref val="0"/>
        </dgm:presLayoutVars>
      </dgm:prSet>
      <dgm:spPr/>
    </dgm:pt>
    <dgm:pt modelId="{5F28077F-CF81-42F8-BDFE-B2B01253EA45}" type="pres">
      <dgm:prSet presAssocID="{94E7A870-883A-418F-8AF2-019CC478D4D1}" presName="sibTrans" presStyleCnt="0"/>
      <dgm:spPr/>
    </dgm:pt>
    <dgm:pt modelId="{595B9A47-9E6B-4E05-A2EA-D5826AA9BCDE}" type="pres">
      <dgm:prSet presAssocID="{BEF9122F-7139-4B67-9C51-8BB9271606A5}" presName="compNode" presStyleCnt="0"/>
      <dgm:spPr/>
    </dgm:pt>
    <dgm:pt modelId="{6041F4A6-D3BC-40C1-A1B7-8A67F0CCECE2}" type="pres">
      <dgm:prSet presAssocID="{BEF9122F-7139-4B67-9C51-8BB9271606A5}" presName="bgRect" presStyleLbl="bgShp" presStyleIdx="1" presStyleCnt="3"/>
      <dgm:spPr/>
    </dgm:pt>
    <dgm:pt modelId="{431A69CC-D9C5-4553-87DB-22877A4724CD}" type="pres">
      <dgm:prSet presAssocID="{BEF9122F-7139-4B67-9C51-8BB9271606A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FBD22B2E-1E54-4EE2-ACA7-FDA76A1F5C7F}" type="pres">
      <dgm:prSet presAssocID="{BEF9122F-7139-4B67-9C51-8BB9271606A5}" presName="spaceRect" presStyleCnt="0"/>
      <dgm:spPr/>
    </dgm:pt>
    <dgm:pt modelId="{E6075E5A-4B74-4725-8FC4-BBA0B014C66B}" type="pres">
      <dgm:prSet presAssocID="{BEF9122F-7139-4B67-9C51-8BB9271606A5}" presName="parTx" presStyleLbl="revTx" presStyleIdx="1" presStyleCnt="3">
        <dgm:presLayoutVars>
          <dgm:chMax val="0"/>
          <dgm:chPref val="0"/>
        </dgm:presLayoutVars>
      </dgm:prSet>
      <dgm:spPr/>
    </dgm:pt>
    <dgm:pt modelId="{31AB847C-D19E-4CB0-BDB0-908A8DDC59C8}" type="pres">
      <dgm:prSet presAssocID="{A7453BDB-9B48-4DAA-A67D-8AECCE08CB1B}" presName="sibTrans" presStyleCnt="0"/>
      <dgm:spPr/>
    </dgm:pt>
    <dgm:pt modelId="{CBF02713-EA3A-4BD3-AEF0-5505321390EA}" type="pres">
      <dgm:prSet presAssocID="{AAAC0962-8A53-45BB-8D22-3D42AA6C1040}" presName="compNode" presStyleCnt="0"/>
      <dgm:spPr/>
    </dgm:pt>
    <dgm:pt modelId="{6E9713FC-DB24-4306-993D-C448A52A3136}" type="pres">
      <dgm:prSet presAssocID="{AAAC0962-8A53-45BB-8D22-3D42AA6C1040}" presName="bgRect" presStyleLbl="bgShp" presStyleIdx="2" presStyleCnt="3"/>
      <dgm:spPr/>
    </dgm:pt>
    <dgm:pt modelId="{8BC18015-63DA-4464-A08A-13E83624C368}" type="pres">
      <dgm:prSet presAssocID="{AAAC0962-8A53-45BB-8D22-3D42AA6C104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7F7B29EA-FDD1-4ADC-8A45-F3A5DFB30DB5}" type="pres">
      <dgm:prSet presAssocID="{AAAC0962-8A53-45BB-8D22-3D42AA6C1040}" presName="spaceRect" presStyleCnt="0"/>
      <dgm:spPr/>
    </dgm:pt>
    <dgm:pt modelId="{F27B94A2-EA4A-4649-A24E-4B59AB3EE937}" type="pres">
      <dgm:prSet presAssocID="{AAAC0962-8A53-45BB-8D22-3D42AA6C104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B342710-483F-4349-9CF2-0072A3DC1FF5}" srcId="{8BBC6435-D058-4866-8318-CDE41D77394A}" destId="{8AE2ADBA-5728-42B2-BE44-C1908CC25757}" srcOrd="0" destOrd="0" parTransId="{17E970B4-562F-4ED7-91EE-06930C926E43}" sibTransId="{94E7A870-883A-418F-8AF2-019CC478D4D1}"/>
    <dgm:cxn modelId="{9CD65030-FC7D-422F-8030-0A5A37D10EAC}" srcId="{8BBC6435-D058-4866-8318-CDE41D77394A}" destId="{BEF9122F-7139-4B67-9C51-8BB9271606A5}" srcOrd="1" destOrd="0" parTransId="{50EA750A-359D-4552-8B5C-0311E39B6716}" sibTransId="{A7453BDB-9B48-4DAA-A67D-8AECCE08CB1B}"/>
    <dgm:cxn modelId="{FD2E0B48-B1E1-4F76-87FC-68F7682430DF}" type="presOf" srcId="{BEF9122F-7139-4B67-9C51-8BB9271606A5}" destId="{E6075E5A-4B74-4725-8FC4-BBA0B014C66B}" srcOrd="0" destOrd="0" presId="urn:microsoft.com/office/officeart/2018/2/layout/IconVerticalSolidList"/>
    <dgm:cxn modelId="{ED2EAEA4-C2DC-4331-9EA2-C97D30153A04}" type="presOf" srcId="{AAAC0962-8A53-45BB-8D22-3D42AA6C1040}" destId="{F27B94A2-EA4A-4649-A24E-4B59AB3EE937}" srcOrd="0" destOrd="0" presId="urn:microsoft.com/office/officeart/2018/2/layout/IconVerticalSolidList"/>
    <dgm:cxn modelId="{CC32EFAC-42BB-4C94-BC0D-503AC1A98864}" type="presOf" srcId="{8BBC6435-D058-4866-8318-CDE41D77394A}" destId="{23AB8265-EBF6-4BEB-A573-C646C874DC83}" srcOrd="0" destOrd="0" presId="urn:microsoft.com/office/officeart/2018/2/layout/IconVerticalSolidList"/>
    <dgm:cxn modelId="{7D3103B2-DB15-44A9-9F67-FE1290C52127}" srcId="{8BBC6435-D058-4866-8318-CDE41D77394A}" destId="{AAAC0962-8A53-45BB-8D22-3D42AA6C1040}" srcOrd="2" destOrd="0" parTransId="{CEC73260-4D00-410A-B0F1-C9C3170B9028}" sibTransId="{248044F3-1362-44A6-AE29-8E1D032C4ADE}"/>
    <dgm:cxn modelId="{3D54CCBA-4B96-4560-9E18-08251FF7B675}" type="presOf" srcId="{8AE2ADBA-5728-42B2-BE44-C1908CC25757}" destId="{6135020C-3544-4DE8-BF9D-90F58CA462CB}" srcOrd="0" destOrd="0" presId="urn:microsoft.com/office/officeart/2018/2/layout/IconVerticalSolidList"/>
    <dgm:cxn modelId="{563D4ACA-AB1B-4F9E-8DFE-6F01A990BA85}" type="presParOf" srcId="{23AB8265-EBF6-4BEB-A573-C646C874DC83}" destId="{96D34BD1-C1D9-4376-80A9-406655364C31}" srcOrd="0" destOrd="0" presId="urn:microsoft.com/office/officeart/2018/2/layout/IconVerticalSolidList"/>
    <dgm:cxn modelId="{D48704C4-2B40-46F8-A479-EBDBA83C0ADF}" type="presParOf" srcId="{96D34BD1-C1D9-4376-80A9-406655364C31}" destId="{7AF54BA2-A79A-408A-BC55-861A38483A3B}" srcOrd="0" destOrd="0" presId="urn:microsoft.com/office/officeart/2018/2/layout/IconVerticalSolidList"/>
    <dgm:cxn modelId="{5F36F539-685F-41E8-B6F4-E3DAE87B8FC2}" type="presParOf" srcId="{96D34BD1-C1D9-4376-80A9-406655364C31}" destId="{25FCABA7-CF6D-49BD-B4C1-F514EDE68B09}" srcOrd="1" destOrd="0" presId="urn:microsoft.com/office/officeart/2018/2/layout/IconVerticalSolidList"/>
    <dgm:cxn modelId="{20090A49-CE60-4EDF-A89F-E11FA976B0EA}" type="presParOf" srcId="{96D34BD1-C1D9-4376-80A9-406655364C31}" destId="{91668F05-F8E0-488A-A1B2-CD6BDE642E6E}" srcOrd="2" destOrd="0" presId="urn:microsoft.com/office/officeart/2018/2/layout/IconVerticalSolidList"/>
    <dgm:cxn modelId="{3958B129-9B46-4FDE-9EE4-F0D7719FD2E9}" type="presParOf" srcId="{96D34BD1-C1D9-4376-80A9-406655364C31}" destId="{6135020C-3544-4DE8-BF9D-90F58CA462CB}" srcOrd="3" destOrd="0" presId="urn:microsoft.com/office/officeart/2018/2/layout/IconVerticalSolidList"/>
    <dgm:cxn modelId="{930112E7-F986-4147-912A-5B89D1E963AC}" type="presParOf" srcId="{23AB8265-EBF6-4BEB-A573-C646C874DC83}" destId="{5F28077F-CF81-42F8-BDFE-B2B01253EA45}" srcOrd="1" destOrd="0" presId="urn:microsoft.com/office/officeart/2018/2/layout/IconVerticalSolidList"/>
    <dgm:cxn modelId="{886989ED-A52D-447B-92EE-9CCC728306A4}" type="presParOf" srcId="{23AB8265-EBF6-4BEB-A573-C646C874DC83}" destId="{595B9A47-9E6B-4E05-A2EA-D5826AA9BCDE}" srcOrd="2" destOrd="0" presId="urn:microsoft.com/office/officeart/2018/2/layout/IconVerticalSolidList"/>
    <dgm:cxn modelId="{733D5AFC-487D-4944-877C-40B17578138E}" type="presParOf" srcId="{595B9A47-9E6B-4E05-A2EA-D5826AA9BCDE}" destId="{6041F4A6-D3BC-40C1-A1B7-8A67F0CCECE2}" srcOrd="0" destOrd="0" presId="urn:microsoft.com/office/officeart/2018/2/layout/IconVerticalSolidList"/>
    <dgm:cxn modelId="{1C696FBC-6C0D-47A4-8D88-DD283D7A2AF2}" type="presParOf" srcId="{595B9A47-9E6B-4E05-A2EA-D5826AA9BCDE}" destId="{431A69CC-D9C5-4553-87DB-22877A4724CD}" srcOrd="1" destOrd="0" presId="urn:microsoft.com/office/officeart/2018/2/layout/IconVerticalSolidList"/>
    <dgm:cxn modelId="{13296450-1452-4474-8C91-6831D6588CF9}" type="presParOf" srcId="{595B9A47-9E6B-4E05-A2EA-D5826AA9BCDE}" destId="{FBD22B2E-1E54-4EE2-ACA7-FDA76A1F5C7F}" srcOrd="2" destOrd="0" presId="urn:microsoft.com/office/officeart/2018/2/layout/IconVerticalSolidList"/>
    <dgm:cxn modelId="{D64F287A-40A1-4A00-8812-E2AD6A7970B9}" type="presParOf" srcId="{595B9A47-9E6B-4E05-A2EA-D5826AA9BCDE}" destId="{E6075E5A-4B74-4725-8FC4-BBA0B014C66B}" srcOrd="3" destOrd="0" presId="urn:microsoft.com/office/officeart/2018/2/layout/IconVerticalSolidList"/>
    <dgm:cxn modelId="{806CF5A0-919A-4A9B-B57D-6390D78A9CF2}" type="presParOf" srcId="{23AB8265-EBF6-4BEB-A573-C646C874DC83}" destId="{31AB847C-D19E-4CB0-BDB0-908A8DDC59C8}" srcOrd="3" destOrd="0" presId="urn:microsoft.com/office/officeart/2018/2/layout/IconVerticalSolidList"/>
    <dgm:cxn modelId="{7341F470-EE2D-4BC1-BFB7-5818FD97F9F9}" type="presParOf" srcId="{23AB8265-EBF6-4BEB-A573-C646C874DC83}" destId="{CBF02713-EA3A-4BD3-AEF0-5505321390EA}" srcOrd="4" destOrd="0" presId="urn:microsoft.com/office/officeart/2018/2/layout/IconVerticalSolidList"/>
    <dgm:cxn modelId="{631666A8-A1F9-4A63-961A-91754D7792D7}" type="presParOf" srcId="{CBF02713-EA3A-4BD3-AEF0-5505321390EA}" destId="{6E9713FC-DB24-4306-993D-C448A52A3136}" srcOrd="0" destOrd="0" presId="urn:microsoft.com/office/officeart/2018/2/layout/IconVerticalSolidList"/>
    <dgm:cxn modelId="{57CBECE7-EA5A-4864-A4CE-6817F7A0C25D}" type="presParOf" srcId="{CBF02713-EA3A-4BD3-AEF0-5505321390EA}" destId="{8BC18015-63DA-4464-A08A-13E83624C368}" srcOrd="1" destOrd="0" presId="urn:microsoft.com/office/officeart/2018/2/layout/IconVerticalSolidList"/>
    <dgm:cxn modelId="{E47A2C2A-2515-445B-B882-2F86F98B3B2D}" type="presParOf" srcId="{CBF02713-EA3A-4BD3-AEF0-5505321390EA}" destId="{7F7B29EA-FDD1-4ADC-8A45-F3A5DFB30DB5}" srcOrd="2" destOrd="0" presId="urn:microsoft.com/office/officeart/2018/2/layout/IconVerticalSolidList"/>
    <dgm:cxn modelId="{4C68592E-398C-42DC-9112-3A71F800B07B}" type="presParOf" srcId="{CBF02713-EA3A-4BD3-AEF0-5505321390EA}" destId="{F27B94A2-EA4A-4649-A24E-4B59AB3EE93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FAEBE6C-5B98-45C7-8A2D-24B47F0641B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0A9A6A8-8A8A-4608-ABBE-DAED7111510C}">
      <dgm:prSet/>
      <dgm:spPr/>
      <dgm:t>
        <a:bodyPr/>
        <a:lstStyle/>
        <a:p>
          <a:r>
            <a:rPr lang="en-US"/>
            <a:t>Climate change</a:t>
          </a:r>
        </a:p>
      </dgm:t>
    </dgm:pt>
    <dgm:pt modelId="{4353B2D0-65B5-4AEA-A805-D240DE9DA4A5}" type="parTrans" cxnId="{11E30BAF-3B5D-47F2-947B-47BDF2A6AD2E}">
      <dgm:prSet/>
      <dgm:spPr/>
      <dgm:t>
        <a:bodyPr/>
        <a:lstStyle/>
        <a:p>
          <a:endParaRPr lang="en-US"/>
        </a:p>
      </dgm:t>
    </dgm:pt>
    <dgm:pt modelId="{DEA11F93-1638-4CCE-9E78-FF9C25E24BBA}" type="sibTrans" cxnId="{11E30BAF-3B5D-47F2-947B-47BDF2A6AD2E}">
      <dgm:prSet/>
      <dgm:spPr/>
      <dgm:t>
        <a:bodyPr/>
        <a:lstStyle/>
        <a:p>
          <a:endParaRPr lang="en-US"/>
        </a:p>
      </dgm:t>
    </dgm:pt>
    <dgm:pt modelId="{58D2FA11-5131-4F5F-A422-C01B5B5862D6}">
      <dgm:prSet/>
      <dgm:spPr/>
      <dgm:t>
        <a:bodyPr/>
        <a:lstStyle/>
        <a:p>
          <a:r>
            <a:rPr lang="en-US"/>
            <a:t>Gambling</a:t>
          </a:r>
        </a:p>
      </dgm:t>
    </dgm:pt>
    <dgm:pt modelId="{0F14F9A6-4213-447A-9D35-8F831F949157}" type="parTrans" cxnId="{4D96398A-B517-401B-BAD2-AA753E52C1CE}">
      <dgm:prSet/>
      <dgm:spPr/>
      <dgm:t>
        <a:bodyPr/>
        <a:lstStyle/>
        <a:p>
          <a:endParaRPr lang="en-US"/>
        </a:p>
      </dgm:t>
    </dgm:pt>
    <dgm:pt modelId="{EE2B9CEF-73D1-457A-97FB-105D7A6CD539}" type="sibTrans" cxnId="{4D96398A-B517-401B-BAD2-AA753E52C1CE}">
      <dgm:prSet/>
      <dgm:spPr/>
      <dgm:t>
        <a:bodyPr/>
        <a:lstStyle/>
        <a:p>
          <a:endParaRPr lang="en-US"/>
        </a:p>
      </dgm:t>
    </dgm:pt>
    <dgm:pt modelId="{68E0FA9D-C142-4CF5-9569-EF4D54607689}">
      <dgm:prSet/>
      <dgm:spPr/>
      <dgm:t>
        <a:bodyPr/>
        <a:lstStyle/>
        <a:p>
          <a:r>
            <a:rPr lang="en-US"/>
            <a:t>Sustainability</a:t>
          </a:r>
        </a:p>
      </dgm:t>
    </dgm:pt>
    <dgm:pt modelId="{966E6FCE-8BDD-4B6E-9B00-982204D61305}" type="parTrans" cxnId="{8726BD50-5DB8-4C74-BB31-99663AF9DF83}">
      <dgm:prSet/>
      <dgm:spPr/>
      <dgm:t>
        <a:bodyPr/>
        <a:lstStyle/>
        <a:p>
          <a:endParaRPr lang="en-US"/>
        </a:p>
      </dgm:t>
    </dgm:pt>
    <dgm:pt modelId="{6F61F98B-D6D0-420D-BA42-F999A5DB16FE}" type="sibTrans" cxnId="{8726BD50-5DB8-4C74-BB31-99663AF9DF83}">
      <dgm:prSet/>
      <dgm:spPr/>
      <dgm:t>
        <a:bodyPr/>
        <a:lstStyle/>
        <a:p>
          <a:endParaRPr lang="en-US"/>
        </a:p>
      </dgm:t>
    </dgm:pt>
    <dgm:pt modelId="{D0B485D2-6915-4AFB-BDC1-6277330FF44E}">
      <dgm:prSet/>
      <dgm:spPr/>
      <dgm:t>
        <a:bodyPr/>
        <a:lstStyle/>
        <a:p>
          <a:r>
            <a:rPr lang="en-US"/>
            <a:t>Philanthropy</a:t>
          </a:r>
        </a:p>
      </dgm:t>
    </dgm:pt>
    <dgm:pt modelId="{CCCC6F05-C0E9-4F0B-8BFF-21A2C7C99293}" type="parTrans" cxnId="{DD0BCA4B-03C3-49B6-93E2-CF3B8F1F2640}">
      <dgm:prSet/>
      <dgm:spPr/>
      <dgm:t>
        <a:bodyPr/>
        <a:lstStyle/>
        <a:p>
          <a:endParaRPr lang="en-US"/>
        </a:p>
      </dgm:t>
    </dgm:pt>
    <dgm:pt modelId="{8B8782A7-1EE9-4626-8FFD-C1612C4D3A69}" type="sibTrans" cxnId="{DD0BCA4B-03C3-49B6-93E2-CF3B8F1F2640}">
      <dgm:prSet/>
      <dgm:spPr/>
      <dgm:t>
        <a:bodyPr/>
        <a:lstStyle/>
        <a:p>
          <a:endParaRPr lang="en-US"/>
        </a:p>
      </dgm:t>
    </dgm:pt>
    <dgm:pt modelId="{47D2807F-422A-4746-8618-36A9BE5015A1}">
      <dgm:prSet/>
      <dgm:spPr/>
      <dgm:t>
        <a:bodyPr/>
        <a:lstStyle/>
        <a:p>
          <a:r>
            <a:rPr lang="en-US"/>
            <a:t>Social impact</a:t>
          </a:r>
        </a:p>
      </dgm:t>
    </dgm:pt>
    <dgm:pt modelId="{D2374183-67FE-4D6C-8BD2-3FED0C42B882}" type="parTrans" cxnId="{4BD9D225-66B1-4430-B8E3-3F726E9F4228}">
      <dgm:prSet/>
      <dgm:spPr/>
      <dgm:t>
        <a:bodyPr/>
        <a:lstStyle/>
        <a:p>
          <a:endParaRPr lang="en-US"/>
        </a:p>
      </dgm:t>
    </dgm:pt>
    <dgm:pt modelId="{5663D2F6-6974-49C2-933F-234D3E5C7658}" type="sibTrans" cxnId="{4BD9D225-66B1-4430-B8E3-3F726E9F4228}">
      <dgm:prSet/>
      <dgm:spPr/>
      <dgm:t>
        <a:bodyPr/>
        <a:lstStyle/>
        <a:p>
          <a:endParaRPr lang="en-US"/>
        </a:p>
      </dgm:t>
    </dgm:pt>
    <dgm:pt modelId="{20B75D52-2BEF-427B-A81F-929EA45364C2}" type="pres">
      <dgm:prSet presAssocID="{8FAEBE6C-5B98-45C7-8A2D-24B47F0641B6}" presName="root" presStyleCnt="0">
        <dgm:presLayoutVars>
          <dgm:dir/>
          <dgm:resizeHandles val="exact"/>
        </dgm:presLayoutVars>
      </dgm:prSet>
      <dgm:spPr/>
    </dgm:pt>
    <dgm:pt modelId="{39A5B2B5-31CC-4E62-9AEC-7CA42DA2D737}" type="pres">
      <dgm:prSet presAssocID="{50A9A6A8-8A8A-4608-ABBE-DAED7111510C}" presName="compNode" presStyleCnt="0"/>
      <dgm:spPr/>
    </dgm:pt>
    <dgm:pt modelId="{1BCAEC06-4210-4E99-A07B-99F5C8390339}" type="pres">
      <dgm:prSet presAssocID="{50A9A6A8-8A8A-4608-ABBE-DAED7111510C}" presName="bgRect" presStyleLbl="bgShp" presStyleIdx="0" presStyleCnt="5"/>
      <dgm:spPr/>
    </dgm:pt>
    <dgm:pt modelId="{BDBF947C-9999-4219-9114-8B39621546FA}" type="pres">
      <dgm:prSet presAssocID="{50A9A6A8-8A8A-4608-ABBE-DAED7111510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rmometer"/>
        </a:ext>
      </dgm:extLst>
    </dgm:pt>
    <dgm:pt modelId="{EF4F960D-54D6-45C2-BA65-20CEF204BB43}" type="pres">
      <dgm:prSet presAssocID="{50A9A6A8-8A8A-4608-ABBE-DAED7111510C}" presName="spaceRect" presStyleCnt="0"/>
      <dgm:spPr/>
    </dgm:pt>
    <dgm:pt modelId="{55A36F70-E140-4E6E-B97B-6E6E81370F76}" type="pres">
      <dgm:prSet presAssocID="{50A9A6A8-8A8A-4608-ABBE-DAED7111510C}" presName="parTx" presStyleLbl="revTx" presStyleIdx="0" presStyleCnt="5">
        <dgm:presLayoutVars>
          <dgm:chMax val="0"/>
          <dgm:chPref val="0"/>
        </dgm:presLayoutVars>
      </dgm:prSet>
      <dgm:spPr/>
    </dgm:pt>
    <dgm:pt modelId="{7AF0980B-162B-4BAC-8182-23AD84324809}" type="pres">
      <dgm:prSet presAssocID="{DEA11F93-1638-4CCE-9E78-FF9C25E24BBA}" presName="sibTrans" presStyleCnt="0"/>
      <dgm:spPr/>
    </dgm:pt>
    <dgm:pt modelId="{FBDC4577-EF52-4FFD-9E01-EC9C199C882F}" type="pres">
      <dgm:prSet presAssocID="{58D2FA11-5131-4F5F-A422-C01B5B5862D6}" presName="compNode" presStyleCnt="0"/>
      <dgm:spPr/>
    </dgm:pt>
    <dgm:pt modelId="{3462173B-5E60-46B2-BDE3-9F7DD06646E8}" type="pres">
      <dgm:prSet presAssocID="{58D2FA11-5131-4F5F-A422-C01B5B5862D6}" presName="bgRect" presStyleLbl="bgShp" presStyleIdx="1" presStyleCnt="5"/>
      <dgm:spPr/>
    </dgm:pt>
    <dgm:pt modelId="{92E90D1D-BAB4-41BC-BB7C-CB18DA5065AA}" type="pres">
      <dgm:prSet presAssocID="{58D2FA11-5131-4F5F-A422-C01B5B5862D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ce"/>
        </a:ext>
      </dgm:extLst>
    </dgm:pt>
    <dgm:pt modelId="{1145DEA7-5628-402A-9CFA-9C2217F613C5}" type="pres">
      <dgm:prSet presAssocID="{58D2FA11-5131-4F5F-A422-C01B5B5862D6}" presName="spaceRect" presStyleCnt="0"/>
      <dgm:spPr/>
    </dgm:pt>
    <dgm:pt modelId="{06326F35-7C16-4D9B-B7F1-B298B4F80456}" type="pres">
      <dgm:prSet presAssocID="{58D2FA11-5131-4F5F-A422-C01B5B5862D6}" presName="parTx" presStyleLbl="revTx" presStyleIdx="1" presStyleCnt="5">
        <dgm:presLayoutVars>
          <dgm:chMax val="0"/>
          <dgm:chPref val="0"/>
        </dgm:presLayoutVars>
      </dgm:prSet>
      <dgm:spPr/>
    </dgm:pt>
    <dgm:pt modelId="{5A540114-E6D1-4129-8BB2-125761609504}" type="pres">
      <dgm:prSet presAssocID="{EE2B9CEF-73D1-457A-97FB-105D7A6CD539}" presName="sibTrans" presStyleCnt="0"/>
      <dgm:spPr/>
    </dgm:pt>
    <dgm:pt modelId="{0BAA3DA4-CF24-4A5C-BBA4-C1DE3EF5F55C}" type="pres">
      <dgm:prSet presAssocID="{68E0FA9D-C142-4CF5-9569-EF4D54607689}" presName="compNode" presStyleCnt="0"/>
      <dgm:spPr/>
    </dgm:pt>
    <dgm:pt modelId="{BBE0F75C-3650-4326-B342-A1059C51DC3C}" type="pres">
      <dgm:prSet presAssocID="{68E0FA9D-C142-4CF5-9569-EF4D54607689}" presName="bgRect" presStyleLbl="bgShp" presStyleIdx="2" presStyleCnt="5"/>
      <dgm:spPr/>
    </dgm:pt>
    <dgm:pt modelId="{EBDAE520-2F71-46DC-AFD2-264CC8BC923E}" type="pres">
      <dgm:prSet presAssocID="{68E0FA9D-C142-4CF5-9569-EF4D5460768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5739326A-16AD-4BB1-8110-9B991D4A6A3B}" type="pres">
      <dgm:prSet presAssocID="{68E0FA9D-C142-4CF5-9569-EF4D54607689}" presName="spaceRect" presStyleCnt="0"/>
      <dgm:spPr/>
    </dgm:pt>
    <dgm:pt modelId="{B076FA54-C770-43DD-9113-FCCE42C6B46E}" type="pres">
      <dgm:prSet presAssocID="{68E0FA9D-C142-4CF5-9569-EF4D54607689}" presName="parTx" presStyleLbl="revTx" presStyleIdx="2" presStyleCnt="5">
        <dgm:presLayoutVars>
          <dgm:chMax val="0"/>
          <dgm:chPref val="0"/>
        </dgm:presLayoutVars>
      </dgm:prSet>
      <dgm:spPr/>
    </dgm:pt>
    <dgm:pt modelId="{590278D3-2E05-4429-B1C7-C2F4D68F66A3}" type="pres">
      <dgm:prSet presAssocID="{6F61F98B-D6D0-420D-BA42-F999A5DB16FE}" presName="sibTrans" presStyleCnt="0"/>
      <dgm:spPr/>
    </dgm:pt>
    <dgm:pt modelId="{9DD0B768-25E0-4283-81D3-07B914F7287E}" type="pres">
      <dgm:prSet presAssocID="{D0B485D2-6915-4AFB-BDC1-6277330FF44E}" presName="compNode" presStyleCnt="0"/>
      <dgm:spPr/>
    </dgm:pt>
    <dgm:pt modelId="{BBF7EFA5-B95C-496B-9428-1058D2B23F2C}" type="pres">
      <dgm:prSet presAssocID="{D0B485D2-6915-4AFB-BDC1-6277330FF44E}" presName="bgRect" presStyleLbl="bgShp" presStyleIdx="3" presStyleCnt="5"/>
      <dgm:spPr/>
    </dgm:pt>
    <dgm:pt modelId="{439E7D3F-B80E-41DC-A408-123F82EF082D}" type="pres">
      <dgm:prSet presAssocID="{D0B485D2-6915-4AFB-BDC1-6277330FF44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C80C007-D49A-430B-A6D7-EEDF6F8C01D5}" type="pres">
      <dgm:prSet presAssocID="{D0B485D2-6915-4AFB-BDC1-6277330FF44E}" presName="spaceRect" presStyleCnt="0"/>
      <dgm:spPr/>
    </dgm:pt>
    <dgm:pt modelId="{6558BAC5-2F9A-432A-9517-557F06CF8906}" type="pres">
      <dgm:prSet presAssocID="{D0B485D2-6915-4AFB-BDC1-6277330FF44E}" presName="parTx" presStyleLbl="revTx" presStyleIdx="3" presStyleCnt="5">
        <dgm:presLayoutVars>
          <dgm:chMax val="0"/>
          <dgm:chPref val="0"/>
        </dgm:presLayoutVars>
      </dgm:prSet>
      <dgm:spPr/>
    </dgm:pt>
    <dgm:pt modelId="{A4E0A2B8-03C0-49C4-B175-DCE0B9593DBD}" type="pres">
      <dgm:prSet presAssocID="{8B8782A7-1EE9-4626-8FFD-C1612C4D3A69}" presName="sibTrans" presStyleCnt="0"/>
      <dgm:spPr/>
    </dgm:pt>
    <dgm:pt modelId="{E1A88841-B716-4A73-BDA2-7D23219B5896}" type="pres">
      <dgm:prSet presAssocID="{47D2807F-422A-4746-8618-36A9BE5015A1}" presName="compNode" presStyleCnt="0"/>
      <dgm:spPr/>
    </dgm:pt>
    <dgm:pt modelId="{184BF914-FD50-467D-8A2D-4A7BFED38E3C}" type="pres">
      <dgm:prSet presAssocID="{47D2807F-422A-4746-8618-36A9BE5015A1}" presName="bgRect" presStyleLbl="bgShp" presStyleIdx="4" presStyleCnt="5"/>
      <dgm:spPr/>
    </dgm:pt>
    <dgm:pt modelId="{A6A1109C-A67E-42A2-B064-1B4CC83E38C4}" type="pres">
      <dgm:prSet presAssocID="{47D2807F-422A-4746-8618-36A9BE5015A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E536DE4-B76A-400A-B9C9-C97D145F765A}" type="pres">
      <dgm:prSet presAssocID="{47D2807F-422A-4746-8618-36A9BE5015A1}" presName="spaceRect" presStyleCnt="0"/>
      <dgm:spPr/>
    </dgm:pt>
    <dgm:pt modelId="{FC7CD36E-1C22-4AB7-A233-CEFD021CB8ED}" type="pres">
      <dgm:prSet presAssocID="{47D2807F-422A-4746-8618-36A9BE5015A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23A2B0D-3CA6-45A3-B803-FA83F560918B}" type="presOf" srcId="{47D2807F-422A-4746-8618-36A9BE5015A1}" destId="{FC7CD36E-1C22-4AB7-A233-CEFD021CB8ED}" srcOrd="0" destOrd="0" presId="urn:microsoft.com/office/officeart/2018/2/layout/IconVerticalSolidList"/>
    <dgm:cxn modelId="{34F17315-5281-4E3A-93A8-4C1EB0825273}" type="presOf" srcId="{68E0FA9D-C142-4CF5-9569-EF4D54607689}" destId="{B076FA54-C770-43DD-9113-FCCE42C6B46E}" srcOrd="0" destOrd="0" presId="urn:microsoft.com/office/officeart/2018/2/layout/IconVerticalSolidList"/>
    <dgm:cxn modelId="{4BD9D225-66B1-4430-B8E3-3F726E9F4228}" srcId="{8FAEBE6C-5B98-45C7-8A2D-24B47F0641B6}" destId="{47D2807F-422A-4746-8618-36A9BE5015A1}" srcOrd="4" destOrd="0" parTransId="{D2374183-67FE-4D6C-8BD2-3FED0C42B882}" sibTransId="{5663D2F6-6974-49C2-933F-234D3E5C7658}"/>
    <dgm:cxn modelId="{DD0BCA4B-03C3-49B6-93E2-CF3B8F1F2640}" srcId="{8FAEBE6C-5B98-45C7-8A2D-24B47F0641B6}" destId="{D0B485D2-6915-4AFB-BDC1-6277330FF44E}" srcOrd="3" destOrd="0" parTransId="{CCCC6F05-C0E9-4F0B-8BFF-21A2C7C99293}" sibTransId="{8B8782A7-1EE9-4626-8FFD-C1612C4D3A69}"/>
    <dgm:cxn modelId="{51EE1750-BC77-4995-861E-1846D8DEFFE2}" type="presOf" srcId="{50A9A6A8-8A8A-4608-ABBE-DAED7111510C}" destId="{55A36F70-E140-4E6E-B97B-6E6E81370F76}" srcOrd="0" destOrd="0" presId="urn:microsoft.com/office/officeart/2018/2/layout/IconVerticalSolidList"/>
    <dgm:cxn modelId="{8726BD50-5DB8-4C74-BB31-99663AF9DF83}" srcId="{8FAEBE6C-5B98-45C7-8A2D-24B47F0641B6}" destId="{68E0FA9D-C142-4CF5-9569-EF4D54607689}" srcOrd="2" destOrd="0" parTransId="{966E6FCE-8BDD-4B6E-9B00-982204D61305}" sibTransId="{6F61F98B-D6D0-420D-BA42-F999A5DB16FE}"/>
    <dgm:cxn modelId="{4D96398A-B517-401B-BAD2-AA753E52C1CE}" srcId="{8FAEBE6C-5B98-45C7-8A2D-24B47F0641B6}" destId="{58D2FA11-5131-4F5F-A422-C01B5B5862D6}" srcOrd="1" destOrd="0" parTransId="{0F14F9A6-4213-447A-9D35-8F831F949157}" sibTransId="{EE2B9CEF-73D1-457A-97FB-105D7A6CD539}"/>
    <dgm:cxn modelId="{9F17B295-4586-4497-BAB2-E338E2F0C525}" type="presOf" srcId="{D0B485D2-6915-4AFB-BDC1-6277330FF44E}" destId="{6558BAC5-2F9A-432A-9517-557F06CF8906}" srcOrd="0" destOrd="0" presId="urn:microsoft.com/office/officeart/2018/2/layout/IconVerticalSolidList"/>
    <dgm:cxn modelId="{11E30BAF-3B5D-47F2-947B-47BDF2A6AD2E}" srcId="{8FAEBE6C-5B98-45C7-8A2D-24B47F0641B6}" destId="{50A9A6A8-8A8A-4608-ABBE-DAED7111510C}" srcOrd="0" destOrd="0" parTransId="{4353B2D0-65B5-4AEA-A805-D240DE9DA4A5}" sibTransId="{DEA11F93-1638-4CCE-9E78-FF9C25E24BBA}"/>
    <dgm:cxn modelId="{9DD147D7-8755-4DA9-AA16-2BECC5645ABB}" type="presOf" srcId="{8FAEBE6C-5B98-45C7-8A2D-24B47F0641B6}" destId="{20B75D52-2BEF-427B-A81F-929EA45364C2}" srcOrd="0" destOrd="0" presId="urn:microsoft.com/office/officeart/2018/2/layout/IconVerticalSolidList"/>
    <dgm:cxn modelId="{6EA078D9-6FFF-42CF-9BEF-7BEB8ABA40F6}" type="presOf" srcId="{58D2FA11-5131-4F5F-A422-C01B5B5862D6}" destId="{06326F35-7C16-4D9B-B7F1-B298B4F80456}" srcOrd="0" destOrd="0" presId="urn:microsoft.com/office/officeart/2018/2/layout/IconVerticalSolidList"/>
    <dgm:cxn modelId="{B97C4A0D-C343-4163-85F5-0229C9CF7796}" type="presParOf" srcId="{20B75D52-2BEF-427B-A81F-929EA45364C2}" destId="{39A5B2B5-31CC-4E62-9AEC-7CA42DA2D737}" srcOrd="0" destOrd="0" presId="urn:microsoft.com/office/officeart/2018/2/layout/IconVerticalSolidList"/>
    <dgm:cxn modelId="{88051705-0DF6-45BF-AE4A-8E4822FC71BF}" type="presParOf" srcId="{39A5B2B5-31CC-4E62-9AEC-7CA42DA2D737}" destId="{1BCAEC06-4210-4E99-A07B-99F5C8390339}" srcOrd="0" destOrd="0" presId="urn:microsoft.com/office/officeart/2018/2/layout/IconVerticalSolidList"/>
    <dgm:cxn modelId="{3D3A9FD1-5139-4055-9CDA-EE0B3000D7CD}" type="presParOf" srcId="{39A5B2B5-31CC-4E62-9AEC-7CA42DA2D737}" destId="{BDBF947C-9999-4219-9114-8B39621546FA}" srcOrd="1" destOrd="0" presId="urn:microsoft.com/office/officeart/2018/2/layout/IconVerticalSolidList"/>
    <dgm:cxn modelId="{747DEBD4-01E0-4EC7-9625-B997FB3DBEC0}" type="presParOf" srcId="{39A5B2B5-31CC-4E62-9AEC-7CA42DA2D737}" destId="{EF4F960D-54D6-45C2-BA65-20CEF204BB43}" srcOrd="2" destOrd="0" presId="urn:microsoft.com/office/officeart/2018/2/layout/IconVerticalSolidList"/>
    <dgm:cxn modelId="{B3FDDBF3-B7E5-43A5-B6A5-07749816B64D}" type="presParOf" srcId="{39A5B2B5-31CC-4E62-9AEC-7CA42DA2D737}" destId="{55A36F70-E140-4E6E-B97B-6E6E81370F76}" srcOrd="3" destOrd="0" presId="urn:microsoft.com/office/officeart/2018/2/layout/IconVerticalSolidList"/>
    <dgm:cxn modelId="{E6ED42B2-F0C4-4AA1-A5D5-C2C31D4A238D}" type="presParOf" srcId="{20B75D52-2BEF-427B-A81F-929EA45364C2}" destId="{7AF0980B-162B-4BAC-8182-23AD84324809}" srcOrd="1" destOrd="0" presId="urn:microsoft.com/office/officeart/2018/2/layout/IconVerticalSolidList"/>
    <dgm:cxn modelId="{8EFEB8DC-AFDD-405D-BA3D-958E7E164BDD}" type="presParOf" srcId="{20B75D52-2BEF-427B-A81F-929EA45364C2}" destId="{FBDC4577-EF52-4FFD-9E01-EC9C199C882F}" srcOrd="2" destOrd="0" presId="urn:microsoft.com/office/officeart/2018/2/layout/IconVerticalSolidList"/>
    <dgm:cxn modelId="{82184161-5823-4AFE-9649-290C903C5C7C}" type="presParOf" srcId="{FBDC4577-EF52-4FFD-9E01-EC9C199C882F}" destId="{3462173B-5E60-46B2-BDE3-9F7DD06646E8}" srcOrd="0" destOrd="0" presId="urn:microsoft.com/office/officeart/2018/2/layout/IconVerticalSolidList"/>
    <dgm:cxn modelId="{F068A12B-5C16-477D-9713-BC428A1110DA}" type="presParOf" srcId="{FBDC4577-EF52-4FFD-9E01-EC9C199C882F}" destId="{92E90D1D-BAB4-41BC-BB7C-CB18DA5065AA}" srcOrd="1" destOrd="0" presId="urn:microsoft.com/office/officeart/2018/2/layout/IconVerticalSolidList"/>
    <dgm:cxn modelId="{4720D047-F4C4-4CDE-B720-2BB58DD626B0}" type="presParOf" srcId="{FBDC4577-EF52-4FFD-9E01-EC9C199C882F}" destId="{1145DEA7-5628-402A-9CFA-9C2217F613C5}" srcOrd="2" destOrd="0" presId="urn:microsoft.com/office/officeart/2018/2/layout/IconVerticalSolidList"/>
    <dgm:cxn modelId="{98097AFC-7D81-4ACE-B53A-5EBF9F9BBC5A}" type="presParOf" srcId="{FBDC4577-EF52-4FFD-9E01-EC9C199C882F}" destId="{06326F35-7C16-4D9B-B7F1-B298B4F80456}" srcOrd="3" destOrd="0" presId="urn:microsoft.com/office/officeart/2018/2/layout/IconVerticalSolidList"/>
    <dgm:cxn modelId="{4FC8F628-B60C-4325-8882-541397BBC5DA}" type="presParOf" srcId="{20B75D52-2BEF-427B-A81F-929EA45364C2}" destId="{5A540114-E6D1-4129-8BB2-125761609504}" srcOrd="3" destOrd="0" presId="urn:microsoft.com/office/officeart/2018/2/layout/IconVerticalSolidList"/>
    <dgm:cxn modelId="{6814AF91-3583-4CFB-8C8C-D3BBE45EA0B3}" type="presParOf" srcId="{20B75D52-2BEF-427B-A81F-929EA45364C2}" destId="{0BAA3DA4-CF24-4A5C-BBA4-C1DE3EF5F55C}" srcOrd="4" destOrd="0" presId="urn:microsoft.com/office/officeart/2018/2/layout/IconVerticalSolidList"/>
    <dgm:cxn modelId="{145BDD5C-F523-42FA-8242-30DE82E99F9C}" type="presParOf" srcId="{0BAA3DA4-CF24-4A5C-BBA4-C1DE3EF5F55C}" destId="{BBE0F75C-3650-4326-B342-A1059C51DC3C}" srcOrd="0" destOrd="0" presId="urn:microsoft.com/office/officeart/2018/2/layout/IconVerticalSolidList"/>
    <dgm:cxn modelId="{45C37112-0F64-45F5-B8EC-43AA449E6F64}" type="presParOf" srcId="{0BAA3DA4-CF24-4A5C-BBA4-C1DE3EF5F55C}" destId="{EBDAE520-2F71-46DC-AFD2-264CC8BC923E}" srcOrd="1" destOrd="0" presId="urn:microsoft.com/office/officeart/2018/2/layout/IconVerticalSolidList"/>
    <dgm:cxn modelId="{050129ED-6782-4786-B8F8-FE493705B6C2}" type="presParOf" srcId="{0BAA3DA4-CF24-4A5C-BBA4-C1DE3EF5F55C}" destId="{5739326A-16AD-4BB1-8110-9B991D4A6A3B}" srcOrd="2" destOrd="0" presId="urn:microsoft.com/office/officeart/2018/2/layout/IconVerticalSolidList"/>
    <dgm:cxn modelId="{664A292F-211A-42F2-A01B-8B59E3F98F69}" type="presParOf" srcId="{0BAA3DA4-CF24-4A5C-BBA4-C1DE3EF5F55C}" destId="{B076FA54-C770-43DD-9113-FCCE42C6B46E}" srcOrd="3" destOrd="0" presId="urn:microsoft.com/office/officeart/2018/2/layout/IconVerticalSolidList"/>
    <dgm:cxn modelId="{18FC0C53-39DC-40F4-AF2A-66156BBA1B46}" type="presParOf" srcId="{20B75D52-2BEF-427B-A81F-929EA45364C2}" destId="{590278D3-2E05-4429-B1C7-C2F4D68F66A3}" srcOrd="5" destOrd="0" presId="urn:microsoft.com/office/officeart/2018/2/layout/IconVerticalSolidList"/>
    <dgm:cxn modelId="{CB8F7F97-95FF-4F55-A6E5-57B55F71D27D}" type="presParOf" srcId="{20B75D52-2BEF-427B-A81F-929EA45364C2}" destId="{9DD0B768-25E0-4283-81D3-07B914F7287E}" srcOrd="6" destOrd="0" presId="urn:microsoft.com/office/officeart/2018/2/layout/IconVerticalSolidList"/>
    <dgm:cxn modelId="{9CACEDA5-E995-4C5E-B30D-5A1A3AE99A37}" type="presParOf" srcId="{9DD0B768-25E0-4283-81D3-07B914F7287E}" destId="{BBF7EFA5-B95C-496B-9428-1058D2B23F2C}" srcOrd="0" destOrd="0" presId="urn:microsoft.com/office/officeart/2018/2/layout/IconVerticalSolidList"/>
    <dgm:cxn modelId="{B70AFBCB-71F4-4BA1-A762-D719F4F7D8E8}" type="presParOf" srcId="{9DD0B768-25E0-4283-81D3-07B914F7287E}" destId="{439E7D3F-B80E-41DC-A408-123F82EF082D}" srcOrd="1" destOrd="0" presId="urn:microsoft.com/office/officeart/2018/2/layout/IconVerticalSolidList"/>
    <dgm:cxn modelId="{1F5D17C6-5C86-4A7A-94A6-F2FE3A9B75DB}" type="presParOf" srcId="{9DD0B768-25E0-4283-81D3-07B914F7287E}" destId="{2C80C007-D49A-430B-A6D7-EEDF6F8C01D5}" srcOrd="2" destOrd="0" presId="urn:microsoft.com/office/officeart/2018/2/layout/IconVerticalSolidList"/>
    <dgm:cxn modelId="{A80D86EA-95D8-4184-9813-15F82842C2DA}" type="presParOf" srcId="{9DD0B768-25E0-4283-81D3-07B914F7287E}" destId="{6558BAC5-2F9A-432A-9517-557F06CF8906}" srcOrd="3" destOrd="0" presId="urn:microsoft.com/office/officeart/2018/2/layout/IconVerticalSolidList"/>
    <dgm:cxn modelId="{89EEA0CC-506B-4C00-A869-2DB978CBE265}" type="presParOf" srcId="{20B75D52-2BEF-427B-A81F-929EA45364C2}" destId="{A4E0A2B8-03C0-49C4-B175-DCE0B9593DBD}" srcOrd="7" destOrd="0" presId="urn:microsoft.com/office/officeart/2018/2/layout/IconVerticalSolidList"/>
    <dgm:cxn modelId="{3ED60E41-6408-4E90-973D-1D288B4667D6}" type="presParOf" srcId="{20B75D52-2BEF-427B-A81F-929EA45364C2}" destId="{E1A88841-B716-4A73-BDA2-7D23219B5896}" srcOrd="8" destOrd="0" presId="urn:microsoft.com/office/officeart/2018/2/layout/IconVerticalSolidList"/>
    <dgm:cxn modelId="{5C029567-7678-4174-97BB-52E8D688BCD8}" type="presParOf" srcId="{E1A88841-B716-4A73-BDA2-7D23219B5896}" destId="{184BF914-FD50-467D-8A2D-4A7BFED38E3C}" srcOrd="0" destOrd="0" presId="urn:microsoft.com/office/officeart/2018/2/layout/IconVerticalSolidList"/>
    <dgm:cxn modelId="{F3E2A529-7486-4213-8EBA-F381C07CE2BA}" type="presParOf" srcId="{E1A88841-B716-4A73-BDA2-7D23219B5896}" destId="{A6A1109C-A67E-42A2-B064-1B4CC83E38C4}" srcOrd="1" destOrd="0" presId="urn:microsoft.com/office/officeart/2018/2/layout/IconVerticalSolidList"/>
    <dgm:cxn modelId="{925DBD65-292D-4D88-8B37-EEDFFD74E9C2}" type="presParOf" srcId="{E1A88841-B716-4A73-BDA2-7D23219B5896}" destId="{6E536DE4-B76A-400A-B9C9-C97D145F765A}" srcOrd="2" destOrd="0" presId="urn:microsoft.com/office/officeart/2018/2/layout/IconVerticalSolidList"/>
    <dgm:cxn modelId="{196166AD-C030-4F05-A125-FE1EB77C5328}" type="presParOf" srcId="{E1A88841-B716-4A73-BDA2-7D23219B5896}" destId="{FC7CD36E-1C22-4AB7-A233-CEFD021CB8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4D41B8C-B781-4B36-BEFD-59CBE5079FF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CE84FCD-DE47-46D5-A444-9C4102B8C308}">
      <dgm:prSet/>
      <dgm:spPr/>
      <dgm:t>
        <a:bodyPr/>
        <a:lstStyle/>
        <a:p>
          <a:r>
            <a:rPr lang="en-US"/>
            <a:t>EU regulation</a:t>
          </a:r>
        </a:p>
      </dgm:t>
    </dgm:pt>
    <dgm:pt modelId="{CC75449A-8D45-4942-AF1B-B595721F07FE}" type="parTrans" cxnId="{8FE3C95D-5D4D-4396-B4B4-43892D557CC2}">
      <dgm:prSet/>
      <dgm:spPr/>
      <dgm:t>
        <a:bodyPr/>
        <a:lstStyle/>
        <a:p>
          <a:endParaRPr lang="en-US"/>
        </a:p>
      </dgm:t>
    </dgm:pt>
    <dgm:pt modelId="{7512C97C-1599-44F4-84C2-B8BF9888D1D3}" type="sibTrans" cxnId="{8FE3C95D-5D4D-4396-B4B4-43892D557CC2}">
      <dgm:prSet/>
      <dgm:spPr/>
      <dgm:t>
        <a:bodyPr/>
        <a:lstStyle/>
        <a:p>
          <a:endParaRPr lang="en-US"/>
        </a:p>
      </dgm:t>
    </dgm:pt>
    <dgm:pt modelId="{F4745C2F-8B34-4FB7-8A98-AA4F77BC20BE}">
      <dgm:prSet/>
      <dgm:spPr/>
      <dgm:t>
        <a:bodyPr/>
        <a:lstStyle/>
        <a:p>
          <a:r>
            <a:rPr lang="en-US"/>
            <a:t>Large companies must disclose information relating to social and environmental risks</a:t>
          </a:r>
        </a:p>
      </dgm:t>
    </dgm:pt>
    <dgm:pt modelId="{C75190C6-9D09-4B6E-A9E2-F05307BBC832}" type="parTrans" cxnId="{87C68A84-F541-4BFD-B4DD-57EC8BF08576}">
      <dgm:prSet/>
      <dgm:spPr/>
      <dgm:t>
        <a:bodyPr/>
        <a:lstStyle/>
        <a:p>
          <a:endParaRPr lang="en-US"/>
        </a:p>
      </dgm:t>
    </dgm:pt>
    <dgm:pt modelId="{14737E34-C18D-481C-8B76-2711D6DC750B}" type="sibTrans" cxnId="{87C68A84-F541-4BFD-B4DD-57EC8BF08576}">
      <dgm:prSet/>
      <dgm:spPr/>
      <dgm:t>
        <a:bodyPr/>
        <a:lstStyle/>
        <a:p>
          <a:endParaRPr lang="en-US"/>
        </a:p>
      </dgm:t>
    </dgm:pt>
    <dgm:pt modelId="{C8923EE7-C2B2-44B5-81CE-9D0C0FB83A4E}">
      <dgm:prSet/>
      <dgm:spPr/>
      <dgm:t>
        <a:bodyPr/>
        <a:lstStyle/>
        <a:p>
          <a:r>
            <a:rPr lang="en-US"/>
            <a:t>Measurable outcomes</a:t>
          </a:r>
        </a:p>
      </dgm:t>
    </dgm:pt>
    <dgm:pt modelId="{EA49863A-C51B-4549-9FE5-DCAA4E774F29}" type="parTrans" cxnId="{1342E846-41C4-4668-B95A-ED586EC31F95}">
      <dgm:prSet/>
      <dgm:spPr/>
      <dgm:t>
        <a:bodyPr/>
        <a:lstStyle/>
        <a:p>
          <a:endParaRPr lang="en-US"/>
        </a:p>
      </dgm:t>
    </dgm:pt>
    <dgm:pt modelId="{B8266677-14B7-4361-B425-D70D5DE7228A}" type="sibTrans" cxnId="{1342E846-41C4-4668-B95A-ED586EC31F95}">
      <dgm:prSet/>
      <dgm:spPr/>
      <dgm:t>
        <a:bodyPr/>
        <a:lstStyle/>
        <a:p>
          <a:endParaRPr lang="en-US"/>
        </a:p>
      </dgm:t>
    </dgm:pt>
    <dgm:pt modelId="{9BB3EE3A-0F11-4F07-9BBF-F293C9B04DAC}" type="pres">
      <dgm:prSet presAssocID="{04D41B8C-B781-4B36-BEFD-59CBE5079FF8}" presName="root" presStyleCnt="0">
        <dgm:presLayoutVars>
          <dgm:dir/>
          <dgm:resizeHandles val="exact"/>
        </dgm:presLayoutVars>
      </dgm:prSet>
      <dgm:spPr/>
    </dgm:pt>
    <dgm:pt modelId="{321F9E7D-7F0E-412A-955C-88D8F684C5B9}" type="pres">
      <dgm:prSet presAssocID="{9CE84FCD-DE47-46D5-A444-9C4102B8C308}" presName="compNode" presStyleCnt="0"/>
      <dgm:spPr/>
    </dgm:pt>
    <dgm:pt modelId="{CA74A70A-C4E6-4BEE-8A9A-7333C3777CBA}" type="pres">
      <dgm:prSet presAssocID="{9CE84FCD-DE47-46D5-A444-9C4102B8C308}" presName="bgRect" presStyleLbl="bgShp" presStyleIdx="0" presStyleCnt="3"/>
      <dgm:spPr/>
    </dgm:pt>
    <dgm:pt modelId="{80CE2CB6-995F-4418-960B-DA10FCA07AC8}" type="pres">
      <dgm:prSet presAssocID="{9CE84FCD-DE47-46D5-A444-9C4102B8C30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D68F707-001E-4C37-9FE5-4C04878EDADB}" type="pres">
      <dgm:prSet presAssocID="{9CE84FCD-DE47-46D5-A444-9C4102B8C308}" presName="spaceRect" presStyleCnt="0"/>
      <dgm:spPr/>
    </dgm:pt>
    <dgm:pt modelId="{E52BE108-E045-4883-B063-AE9A3B71244C}" type="pres">
      <dgm:prSet presAssocID="{9CE84FCD-DE47-46D5-A444-9C4102B8C308}" presName="parTx" presStyleLbl="revTx" presStyleIdx="0" presStyleCnt="3">
        <dgm:presLayoutVars>
          <dgm:chMax val="0"/>
          <dgm:chPref val="0"/>
        </dgm:presLayoutVars>
      </dgm:prSet>
      <dgm:spPr/>
    </dgm:pt>
    <dgm:pt modelId="{FEA9E250-2FC4-4082-8167-56CC7B74EB28}" type="pres">
      <dgm:prSet presAssocID="{7512C97C-1599-44F4-84C2-B8BF9888D1D3}" presName="sibTrans" presStyleCnt="0"/>
      <dgm:spPr/>
    </dgm:pt>
    <dgm:pt modelId="{E7E7653C-9BC8-4DE6-9D84-E2794736AE76}" type="pres">
      <dgm:prSet presAssocID="{F4745C2F-8B34-4FB7-8A98-AA4F77BC20BE}" presName="compNode" presStyleCnt="0"/>
      <dgm:spPr/>
    </dgm:pt>
    <dgm:pt modelId="{2E326BA3-A246-403B-A9E8-90A27A07698A}" type="pres">
      <dgm:prSet presAssocID="{F4745C2F-8B34-4FB7-8A98-AA4F77BC20BE}" presName="bgRect" presStyleLbl="bgShp" presStyleIdx="1" presStyleCnt="3"/>
      <dgm:spPr/>
    </dgm:pt>
    <dgm:pt modelId="{F83844A8-9AE3-469E-A31F-2112A0EDDDE4}" type="pres">
      <dgm:prSet presAssocID="{F4745C2F-8B34-4FB7-8A98-AA4F77BC20B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930D460C-F921-41BB-8090-F8BA1E817566}" type="pres">
      <dgm:prSet presAssocID="{F4745C2F-8B34-4FB7-8A98-AA4F77BC20BE}" presName="spaceRect" presStyleCnt="0"/>
      <dgm:spPr/>
    </dgm:pt>
    <dgm:pt modelId="{CFA9817C-518E-472D-A489-4AF689465E63}" type="pres">
      <dgm:prSet presAssocID="{F4745C2F-8B34-4FB7-8A98-AA4F77BC20BE}" presName="parTx" presStyleLbl="revTx" presStyleIdx="1" presStyleCnt="3">
        <dgm:presLayoutVars>
          <dgm:chMax val="0"/>
          <dgm:chPref val="0"/>
        </dgm:presLayoutVars>
      </dgm:prSet>
      <dgm:spPr/>
    </dgm:pt>
    <dgm:pt modelId="{B5AAF306-717E-4B76-AF59-3C7D5436B5D6}" type="pres">
      <dgm:prSet presAssocID="{14737E34-C18D-481C-8B76-2711D6DC750B}" presName="sibTrans" presStyleCnt="0"/>
      <dgm:spPr/>
    </dgm:pt>
    <dgm:pt modelId="{E86AED12-98F0-491A-8A1C-C05489765C0E}" type="pres">
      <dgm:prSet presAssocID="{C8923EE7-C2B2-44B5-81CE-9D0C0FB83A4E}" presName="compNode" presStyleCnt="0"/>
      <dgm:spPr/>
    </dgm:pt>
    <dgm:pt modelId="{3C55BDBD-F8ED-4068-B743-26AAC872B662}" type="pres">
      <dgm:prSet presAssocID="{C8923EE7-C2B2-44B5-81CE-9D0C0FB83A4E}" presName="bgRect" presStyleLbl="bgShp" presStyleIdx="2" presStyleCnt="3"/>
      <dgm:spPr/>
    </dgm:pt>
    <dgm:pt modelId="{B255F9FC-FEDD-4B44-AE05-3EB46EBC1AF6}" type="pres">
      <dgm:prSet presAssocID="{C8923EE7-C2B2-44B5-81CE-9D0C0FB83A4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24C40B7-D876-4379-8581-524235CF50F9}" type="pres">
      <dgm:prSet presAssocID="{C8923EE7-C2B2-44B5-81CE-9D0C0FB83A4E}" presName="spaceRect" presStyleCnt="0"/>
      <dgm:spPr/>
    </dgm:pt>
    <dgm:pt modelId="{9D5698B1-66E9-462F-AE0C-B4C862B204E9}" type="pres">
      <dgm:prSet presAssocID="{C8923EE7-C2B2-44B5-81CE-9D0C0FB83A4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FE3C95D-5D4D-4396-B4B4-43892D557CC2}" srcId="{04D41B8C-B781-4B36-BEFD-59CBE5079FF8}" destId="{9CE84FCD-DE47-46D5-A444-9C4102B8C308}" srcOrd="0" destOrd="0" parTransId="{CC75449A-8D45-4942-AF1B-B595721F07FE}" sibTransId="{7512C97C-1599-44F4-84C2-B8BF9888D1D3}"/>
    <dgm:cxn modelId="{1342E846-41C4-4668-B95A-ED586EC31F95}" srcId="{04D41B8C-B781-4B36-BEFD-59CBE5079FF8}" destId="{C8923EE7-C2B2-44B5-81CE-9D0C0FB83A4E}" srcOrd="2" destOrd="0" parTransId="{EA49863A-C51B-4549-9FE5-DCAA4E774F29}" sibTransId="{B8266677-14B7-4361-B425-D70D5DE7228A}"/>
    <dgm:cxn modelId="{87C68A84-F541-4BFD-B4DD-57EC8BF08576}" srcId="{04D41B8C-B781-4B36-BEFD-59CBE5079FF8}" destId="{F4745C2F-8B34-4FB7-8A98-AA4F77BC20BE}" srcOrd="1" destOrd="0" parTransId="{C75190C6-9D09-4B6E-A9E2-F05307BBC832}" sibTransId="{14737E34-C18D-481C-8B76-2711D6DC750B}"/>
    <dgm:cxn modelId="{5ACF7E98-8956-49BE-B254-0E76CAB206DA}" type="presOf" srcId="{C8923EE7-C2B2-44B5-81CE-9D0C0FB83A4E}" destId="{9D5698B1-66E9-462F-AE0C-B4C862B204E9}" srcOrd="0" destOrd="0" presId="urn:microsoft.com/office/officeart/2018/2/layout/IconVerticalSolidList"/>
    <dgm:cxn modelId="{666E92E1-FA02-424F-A99F-C766D706A63B}" type="presOf" srcId="{04D41B8C-B781-4B36-BEFD-59CBE5079FF8}" destId="{9BB3EE3A-0F11-4F07-9BBF-F293C9B04DAC}" srcOrd="0" destOrd="0" presId="urn:microsoft.com/office/officeart/2018/2/layout/IconVerticalSolidList"/>
    <dgm:cxn modelId="{4FCE4DED-321F-489E-96BC-0B8EA666DDFF}" type="presOf" srcId="{9CE84FCD-DE47-46D5-A444-9C4102B8C308}" destId="{E52BE108-E045-4883-B063-AE9A3B71244C}" srcOrd="0" destOrd="0" presId="urn:microsoft.com/office/officeart/2018/2/layout/IconVerticalSolidList"/>
    <dgm:cxn modelId="{AAC1DBF1-0A58-48E4-8D21-88938746D5A7}" type="presOf" srcId="{F4745C2F-8B34-4FB7-8A98-AA4F77BC20BE}" destId="{CFA9817C-518E-472D-A489-4AF689465E63}" srcOrd="0" destOrd="0" presId="urn:microsoft.com/office/officeart/2018/2/layout/IconVerticalSolidList"/>
    <dgm:cxn modelId="{BB539ECA-2547-4654-A050-14E28F48BFBB}" type="presParOf" srcId="{9BB3EE3A-0F11-4F07-9BBF-F293C9B04DAC}" destId="{321F9E7D-7F0E-412A-955C-88D8F684C5B9}" srcOrd="0" destOrd="0" presId="urn:microsoft.com/office/officeart/2018/2/layout/IconVerticalSolidList"/>
    <dgm:cxn modelId="{9A39359D-04BB-45E5-813E-56BD855091F9}" type="presParOf" srcId="{321F9E7D-7F0E-412A-955C-88D8F684C5B9}" destId="{CA74A70A-C4E6-4BEE-8A9A-7333C3777CBA}" srcOrd="0" destOrd="0" presId="urn:microsoft.com/office/officeart/2018/2/layout/IconVerticalSolidList"/>
    <dgm:cxn modelId="{1B2A8F8A-4CDB-4221-BFB4-34BED0D7863F}" type="presParOf" srcId="{321F9E7D-7F0E-412A-955C-88D8F684C5B9}" destId="{80CE2CB6-995F-4418-960B-DA10FCA07AC8}" srcOrd="1" destOrd="0" presId="urn:microsoft.com/office/officeart/2018/2/layout/IconVerticalSolidList"/>
    <dgm:cxn modelId="{41C89EC0-964D-484D-AAF4-0D5AD50D406B}" type="presParOf" srcId="{321F9E7D-7F0E-412A-955C-88D8F684C5B9}" destId="{6D68F707-001E-4C37-9FE5-4C04878EDADB}" srcOrd="2" destOrd="0" presId="urn:microsoft.com/office/officeart/2018/2/layout/IconVerticalSolidList"/>
    <dgm:cxn modelId="{808361A4-9671-49BF-9842-2ED2B0B12A4D}" type="presParOf" srcId="{321F9E7D-7F0E-412A-955C-88D8F684C5B9}" destId="{E52BE108-E045-4883-B063-AE9A3B71244C}" srcOrd="3" destOrd="0" presId="urn:microsoft.com/office/officeart/2018/2/layout/IconVerticalSolidList"/>
    <dgm:cxn modelId="{81BEBE47-EA06-4D11-9175-469FA5134088}" type="presParOf" srcId="{9BB3EE3A-0F11-4F07-9BBF-F293C9B04DAC}" destId="{FEA9E250-2FC4-4082-8167-56CC7B74EB28}" srcOrd="1" destOrd="0" presId="urn:microsoft.com/office/officeart/2018/2/layout/IconVerticalSolidList"/>
    <dgm:cxn modelId="{4768706C-869C-4039-90B1-9D1954795476}" type="presParOf" srcId="{9BB3EE3A-0F11-4F07-9BBF-F293C9B04DAC}" destId="{E7E7653C-9BC8-4DE6-9D84-E2794736AE76}" srcOrd="2" destOrd="0" presId="urn:microsoft.com/office/officeart/2018/2/layout/IconVerticalSolidList"/>
    <dgm:cxn modelId="{C23D08F1-DDED-4AED-A8E1-E3C216F1730C}" type="presParOf" srcId="{E7E7653C-9BC8-4DE6-9D84-E2794736AE76}" destId="{2E326BA3-A246-403B-A9E8-90A27A07698A}" srcOrd="0" destOrd="0" presId="urn:microsoft.com/office/officeart/2018/2/layout/IconVerticalSolidList"/>
    <dgm:cxn modelId="{2B7D5E00-92E5-4D6D-B3B4-8F9D8008F656}" type="presParOf" srcId="{E7E7653C-9BC8-4DE6-9D84-E2794736AE76}" destId="{F83844A8-9AE3-469E-A31F-2112A0EDDDE4}" srcOrd="1" destOrd="0" presId="urn:microsoft.com/office/officeart/2018/2/layout/IconVerticalSolidList"/>
    <dgm:cxn modelId="{C8237D60-7DD0-45F3-BC9F-B3D6288FBADD}" type="presParOf" srcId="{E7E7653C-9BC8-4DE6-9D84-E2794736AE76}" destId="{930D460C-F921-41BB-8090-F8BA1E817566}" srcOrd="2" destOrd="0" presId="urn:microsoft.com/office/officeart/2018/2/layout/IconVerticalSolidList"/>
    <dgm:cxn modelId="{776AA813-62B4-46BB-AEF7-A318AD757BC2}" type="presParOf" srcId="{E7E7653C-9BC8-4DE6-9D84-E2794736AE76}" destId="{CFA9817C-518E-472D-A489-4AF689465E63}" srcOrd="3" destOrd="0" presId="urn:microsoft.com/office/officeart/2018/2/layout/IconVerticalSolidList"/>
    <dgm:cxn modelId="{224D5B2C-B0F3-45FF-880F-CE49CB6DDFF0}" type="presParOf" srcId="{9BB3EE3A-0F11-4F07-9BBF-F293C9B04DAC}" destId="{B5AAF306-717E-4B76-AF59-3C7D5436B5D6}" srcOrd="3" destOrd="0" presId="urn:microsoft.com/office/officeart/2018/2/layout/IconVerticalSolidList"/>
    <dgm:cxn modelId="{7601531A-DCA0-4DAC-A269-E6A8C83BD3FF}" type="presParOf" srcId="{9BB3EE3A-0F11-4F07-9BBF-F293C9B04DAC}" destId="{E86AED12-98F0-491A-8A1C-C05489765C0E}" srcOrd="4" destOrd="0" presId="urn:microsoft.com/office/officeart/2018/2/layout/IconVerticalSolidList"/>
    <dgm:cxn modelId="{943EA1B7-B4EA-477A-AA65-9661543E5B26}" type="presParOf" srcId="{E86AED12-98F0-491A-8A1C-C05489765C0E}" destId="{3C55BDBD-F8ED-4068-B743-26AAC872B662}" srcOrd="0" destOrd="0" presId="urn:microsoft.com/office/officeart/2018/2/layout/IconVerticalSolidList"/>
    <dgm:cxn modelId="{48C08BE9-3E04-4AC4-83F8-93B36EBDBCEE}" type="presParOf" srcId="{E86AED12-98F0-491A-8A1C-C05489765C0E}" destId="{B255F9FC-FEDD-4B44-AE05-3EB46EBC1AF6}" srcOrd="1" destOrd="0" presId="urn:microsoft.com/office/officeart/2018/2/layout/IconVerticalSolidList"/>
    <dgm:cxn modelId="{96CAED2C-CCCA-4609-B720-AE14256E6CA4}" type="presParOf" srcId="{E86AED12-98F0-491A-8A1C-C05489765C0E}" destId="{E24C40B7-D876-4379-8581-524235CF50F9}" srcOrd="2" destOrd="0" presId="urn:microsoft.com/office/officeart/2018/2/layout/IconVerticalSolidList"/>
    <dgm:cxn modelId="{0FDEDA7B-AB0A-4269-BBDF-83B2C9D53BC6}" type="presParOf" srcId="{E86AED12-98F0-491A-8A1C-C05489765C0E}" destId="{9D5698B1-66E9-462F-AE0C-B4C862B204E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56C50D3-F2B1-4C64-AC89-78101747172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003C6E9-0016-49B8-BED7-04817DAB3CD6}">
      <dgm:prSet/>
      <dgm:spPr/>
      <dgm:t>
        <a:bodyPr/>
        <a:lstStyle/>
        <a:p>
          <a:r>
            <a:rPr lang="en-US"/>
            <a:t>Global blueprint for a better and more sustainable future by 2030</a:t>
          </a:r>
        </a:p>
      </dgm:t>
    </dgm:pt>
    <dgm:pt modelId="{0561B591-6B5A-48B5-A7A2-0368DCE9718E}" type="parTrans" cxnId="{BBF5ED22-B542-46CF-8569-263D72D15805}">
      <dgm:prSet/>
      <dgm:spPr/>
      <dgm:t>
        <a:bodyPr/>
        <a:lstStyle/>
        <a:p>
          <a:endParaRPr lang="en-US"/>
        </a:p>
      </dgm:t>
    </dgm:pt>
    <dgm:pt modelId="{754BA771-F08F-477A-A975-9A3A4941060A}" type="sibTrans" cxnId="{BBF5ED22-B542-46CF-8569-263D72D15805}">
      <dgm:prSet/>
      <dgm:spPr/>
      <dgm:t>
        <a:bodyPr/>
        <a:lstStyle/>
        <a:p>
          <a:endParaRPr lang="en-US"/>
        </a:p>
      </dgm:t>
    </dgm:pt>
    <dgm:pt modelId="{A6FF1F9D-AF80-4DCC-B008-730E17ECA763}">
      <dgm:prSet/>
      <dgm:spPr/>
      <dgm:t>
        <a:bodyPr/>
        <a:lstStyle/>
        <a:p>
          <a:r>
            <a:rPr lang="en-US"/>
            <a:t>SDGs offer clear direction for making a positive impact on society</a:t>
          </a:r>
        </a:p>
      </dgm:t>
    </dgm:pt>
    <dgm:pt modelId="{EDA6CB48-53F4-4209-B799-E766E630B7A8}" type="parTrans" cxnId="{E3C9757E-41EF-42C4-9173-E758FBE29ACF}">
      <dgm:prSet/>
      <dgm:spPr/>
      <dgm:t>
        <a:bodyPr/>
        <a:lstStyle/>
        <a:p>
          <a:endParaRPr lang="en-US"/>
        </a:p>
      </dgm:t>
    </dgm:pt>
    <dgm:pt modelId="{8692BF18-9E2F-4149-87FE-B0C55073B63E}" type="sibTrans" cxnId="{E3C9757E-41EF-42C4-9173-E758FBE29ACF}">
      <dgm:prSet/>
      <dgm:spPr/>
      <dgm:t>
        <a:bodyPr/>
        <a:lstStyle/>
        <a:p>
          <a:endParaRPr lang="en-US"/>
        </a:p>
      </dgm:t>
    </dgm:pt>
    <dgm:pt modelId="{F8994102-C495-4107-8FF0-5183DA2CDC39}">
      <dgm:prSet/>
      <dgm:spPr/>
      <dgm:t>
        <a:bodyPr/>
        <a:lstStyle/>
        <a:p>
          <a:r>
            <a:rPr lang="en-US"/>
            <a:t>However, they are not mandatory although some have been integrated into regulatory requirements in some regions</a:t>
          </a:r>
        </a:p>
      </dgm:t>
    </dgm:pt>
    <dgm:pt modelId="{A1CB192E-081A-46EB-AA82-5B4B571CB8FC}" type="parTrans" cxnId="{0306361E-9273-4997-80E6-61DD131D401C}">
      <dgm:prSet/>
      <dgm:spPr/>
      <dgm:t>
        <a:bodyPr/>
        <a:lstStyle/>
        <a:p>
          <a:endParaRPr lang="en-US"/>
        </a:p>
      </dgm:t>
    </dgm:pt>
    <dgm:pt modelId="{63C56D34-9AE2-41C4-BD31-815D2F99DDE7}" type="sibTrans" cxnId="{0306361E-9273-4997-80E6-61DD131D401C}">
      <dgm:prSet/>
      <dgm:spPr/>
      <dgm:t>
        <a:bodyPr/>
        <a:lstStyle/>
        <a:p>
          <a:endParaRPr lang="en-US"/>
        </a:p>
      </dgm:t>
    </dgm:pt>
    <dgm:pt modelId="{315CA3FC-E0E3-47F4-9F5E-7100AA94DEE3}" type="pres">
      <dgm:prSet presAssocID="{156C50D3-F2B1-4C64-AC89-781017471723}" presName="root" presStyleCnt="0">
        <dgm:presLayoutVars>
          <dgm:dir/>
          <dgm:resizeHandles val="exact"/>
        </dgm:presLayoutVars>
      </dgm:prSet>
      <dgm:spPr/>
    </dgm:pt>
    <dgm:pt modelId="{644A1A07-A36E-427D-B550-7FDE5A83E1B7}" type="pres">
      <dgm:prSet presAssocID="{F003C6E9-0016-49B8-BED7-04817DAB3CD6}" presName="compNode" presStyleCnt="0"/>
      <dgm:spPr/>
    </dgm:pt>
    <dgm:pt modelId="{9405AA86-3E98-4DCA-8DC2-4149ECAF8A8E}" type="pres">
      <dgm:prSet presAssocID="{F003C6E9-0016-49B8-BED7-04817DAB3CD6}" presName="bgRect" presStyleLbl="bgShp" presStyleIdx="0" presStyleCnt="3"/>
      <dgm:spPr/>
    </dgm:pt>
    <dgm:pt modelId="{CB132F57-9FC0-4953-AB4D-D450D4CAB51B}" type="pres">
      <dgm:prSet presAssocID="{F003C6E9-0016-49B8-BED7-04817DAB3CD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5DB16840-FDB2-49F1-AB76-9290C6C5DBC9}" type="pres">
      <dgm:prSet presAssocID="{F003C6E9-0016-49B8-BED7-04817DAB3CD6}" presName="spaceRect" presStyleCnt="0"/>
      <dgm:spPr/>
    </dgm:pt>
    <dgm:pt modelId="{60CD9758-41A4-4C94-8649-2BDF4E1877E0}" type="pres">
      <dgm:prSet presAssocID="{F003C6E9-0016-49B8-BED7-04817DAB3CD6}" presName="parTx" presStyleLbl="revTx" presStyleIdx="0" presStyleCnt="3">
        <dgm:presLayoutVars>
          <dgm:chMax val="0"/>
          <dgm:chPref val="0"/>
        </dgm:presLayoutVars>
      </dgm:prSet>
      <dgm:spPr/>
    </dgm:pt>
    <dgm:pt modelId="{6FC8F954-C39B-42F6-975C-B77273574D86}" type="pres">
      <dgm:prSet presAssocID="{754BA771-F08F-477A-A975-9A3A4941060A}" presName="sibTrans" presStyleCnt="0"/>
      <dgm:spPr/>
    </dgm:pt>
    <dgm:pt modelId="{5A6A91BD-4543-4E9D-9B79-866030B8D626}" type="pres">
      <dgm:prSet presAssocID="{A6FF1F9D-AF80-4DCC-B008-730E17ECA763}" presName="compNode" presStyleCnt="0"/>
      <dgm:spPr/>
    </dgm:pt>
    <dgm:pt modelId="{EB1F3008-669E-4EA5-A12A-BDCC9A579EE2}" type="pres">
      <dgm:prSet presAssocID="{A6FF1F9D-AF80-4DCC-B008-730E17ECA763}" presName="bgRect" presStyleLbl="bgShp" presStyleIdx="1" presStyleCnt="3"/>
      <dgm:spPr/>
    </dgm:pt>
    <dgm:pt modelId="{0E087288-54C5-4630-9F74-526FFB33BB5C}" type="pres">
      <dgm:prSet presAssocID="{A6FF1F9D-AF80-4DCC-B008-730E17ECA76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49B08E0-901F-4BED-A81A-FC5581090148}" type="pres">
      <dgm:prSet presAssocID="{A6FF1F9D-AF80-4DCC-B008-730E17ECA763}" presName="spaceRect" presStyleCnt="0"/>
      <dgm:spPr/>
    </dgm:pt>
    <dgm:pt modelId="{888753CA-1D00-4433-A17F-18955269DC95}" type="pres">
      <dgm:prSet presAssocID="{A6FF1F9D-AF80-4DCC-B008-730E17ECA763}" presName="parTx" presStyleLbl="revTx" presStyleIdx="1" presStyleCnt="3">
        <dgm:presLayoutVars>
          <dgm:chMax val="0"/>
          <dgm:chPref val="0"/>
        </dgm:presLayoutVars>
      </dgm:prSet>
      <dgm:spPr/>
    </dgm:pt>
    <dgm:pt modelId="{7252214F-B93E-431B-87A3-D68E16C150DC}" type="pres">
      <dgm:prSet presAssocID="{8692BF18-9E2F-4149-87FE-B0C55073B63E}" presName="sibTrans" presStyleCnt="0"/>
      <dgm:spPr/>
    </dgm:pt>
    <dgm:pt modelId="{03CF9A4F-1141-4196-8135-E8283D1D087D}" type="pres">
      <dgm:prSet presAssocID="{F8994102-C495-4107-8FF0-5183DA2CDC39}" presName="compNode" presStyleCnt="0"/>
      <dgm:spPr/>
    </dgm:pt>
    <dgm:pt modelId="{255D54A7-CFDF-4050-8BBE-F5303FC23873}" type="pres">
      <dgm:prSet presAssocID="{F8994102-C495-4107-8FF0-5183DA2CDC39}" presName="bgRect" presStyleLbl="bgShp" presStyleIdx="2" presStyleCnt="3"/>
      <dgm:spPr/>
    </dgm:pt>
    <dgm:pt modelId="{0F5D37C7-014C-4F78-9423-4469CED97751}" type="pres">
      <dgm:prSet presAssocID="{F8994102-C495-4107-8FF0-5183DA2CDC3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7915E8B-30C6-421B-9AF7-8DCCF4F892FC}" type="pres">
      <dgm:prSet presAssocID="{F8994102-C495-4107-8FF0-5183DA2CDC39}" presName="spaceRect" presStyleCnt="0"/>
      <dgm:spPr/>
    </dgm:pt>
    <dgm:pt modelId="{F1342E76-1CF1-4B28-A8B0-E821F8764BB4}" type="pres">
      <dgm:prSet presAssocID="{F8994102-C495-4107-8FF0-5183DA2CDC3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306361E-9273-4997-80E6-61DD131D401C}" srcId="{156C50D3-F2B1-4C64-AC89-781017471723}" destId="{F8994102-C495-4107-8FF0-5183DA2CDC39}" srcOrd="2" destOrd="0" parTransId="{A1CB192E-081A-46EB-AA82-5B4B571CB8FC}" sibTransId="{63C56D34-9AE2-41C4-BD31-815D2F99DDE7}"/>
    <dgm:cxn modelId="{2E7EDC20-9C50-468E-AA66-9B6C1BA80BA0}" type="presOf" srcId="{156C50D3-F2B1-4C64-AC89-781017471723}" destId="{315CA3FC-E0E3-47F4-9F5E-7100AA94DEE3}" srcOrd="0" destOrd="0" presId="urn:microsoft.com/office/officeart/2018/2/layout/IconVerticalSolidList"/>
    <dgm:cxn modelId="{BBF5ED22-B542-46CF-8569-263D72D15805}" srcId="{156C50D3-F2B1-4C64-AC89-781017471723}" destId="{F003C6E9-0016-49B8-BED7-04817DAB3CD6}" srcOrd="0" destOrd="0" parTransId="{0561B591-6B5A-48B5-A7A2-0368DCE9718E}" sibTransId="{754BA771-F08F-477A-A975-9A3A4941060A}"/>
    <dgm:cxn modelId="{E50B443D-664A-4A9D-8446-EA70F1EB588F}" type="presOf" srcId="{F003C6E9-0016-49B8-BED7-04817DAB3CD6}" destId="{60CD9758-41A4-4C94-8649-2BDF4E1877E0}" srcOrd="0" destOrd="0" presId="urn:microsoft.com/office/officeart/2018/2/layout/IconVerticalSolidList"/>
    <dgm:cxn modelId="{E3C9757E-41EF-42C4-9173-E758FBE29ACF}" srcId="{156C50D3-F2B1-4C64-AC89-781017471723}" destId="{A6FF1F9D-AF80-4DCC-B008-730E17ECA763}" srcOrd="1" destOrd="0" parTransId="{EDA6CB48-53F4-4209-B799-E766E630B7A8}" sibTransId="{8692BF18-9E2F-4149-87FE-B0C55073B63E}"/>
    <dgm:cxn modelId="{342FB387-1C10-4EE7-AC88-12CF5206214F}" type="presOf" srcId="{A6FF1F9D-AF80-4DCC-B008-730E17ECA763}" destId="{888753CA-1D00-4433-A17F-18955269DC95}" srcOrd="0" destOrd="0" presId="urn:microsoft.com/office/officeart/2018/2/layout/IconVerticalSolidList"/>
    <dgm:cxn modelId="{643B8FAE-63BC-4A8E-AF8D-75FFAEB9CC94}" type="presOf" srcId="{F8994102-C495-4107-8FF0-5183DA2CDC39}" destId="{F1342E76-1CF1-4B28-A8B0-E821F8764BB4}" srcOrd="0" destOrd="0" presId="urn:microsoft.com/office/officeart/2018/2/layout/IconVerticalSolidList"/>
    <dgm:cxn modelId="{3D36C28C-11DC-4278-A1F9-45632063D5E8}" type="presParOf" srcId="{315CA3FC-E0E3-47F4-9F5E-7100AA94DEE3}" destId="{644A1A07-A36E-427D-B550-7FDE5A83E1B7}" srcOrd="0" destOrd="0" presId="urn:microsoft.com/office/officeart/2018/2/layout/IconVerticalSolidList"/>
    <dgm:cxn modelId="{423224E7-5CB0-453F-BC0D-52AE671DA4B0}" type="presParOf" srcId="{644A1A07-A36E-427D-B550-7FDE5A83E1B7}" destId="{9405AA86-3E98-4DCA-8DC2-4149ECAF8A8E}" srcOrd="0" destOrd="0" presId="urn:microsoft.com/office/officeart/2018/2/layout/IconVerticalSolidList"/>
    <dgm:cxn modelId="{ADE117C4-B1E8-4C08-9520-964D3FC55148}" type="presParOf" srcId="{644A1A07-A36E-427D-B550-7FDE5A83E1B7}" destId="{CB132F57-9FC0-4953-AB4D-D450D4CAB51B}" srcOrd="1" destOrd="0" presId="urn:microsoft.com/office/officeart/2018/2/layout/IconVerticalSolidList"/>
    <dgm:cxn modelId="{9C3B6302-F294-4F16-910B-3427E52CE931}" type="presParOf" srcId="{644A1A07-A36E-427D-B550-7FDE5A83E1B7}" destId="{5DB16840-FDB2-49F1-AB76-9290C6C5DBC9}" srcOrd="2" destOrd="0" presId="urn:microsoft.com/office/officeart/2018/2/layout/IconVerticalSolidList"/>
    <dgm:cxn modelId="{A8AB841B-4079-4D9B-80FF-C3597024BE6D}" type="presParOf" srcId="{644A1A07-A36E-427D-B550-7FDE5A83E1B7}" destId="{60CD9758-41A4-4C94-8649-2BDF4E1877E0}" srcOrd="3" destOrd="0" presId="urn:microsoft.com/office/officeart/2018/2/layout/IconVerticalSolidList"/>
    <dgm:cxn modelId="{E7E7037D-21A0-49F1-A40D-21E6D67251C2}" type="presParOf" srcId="{315CA3FC-E0E3-47F4-9F5E-7100AA94DEE3}" destId="{6FC8F954-C39B-42F6-975C-B77273574D86}" srcOrd="1" destOrd="0" presId="urn:microsoft.com/office/officeart/2018/2/layout/IconVerticalSolidList"/>
    <dgm:cxn modelId="{C12EC4B3-43D7-4B79-A94A-8DD7510B088B}" type="presParOf" srcId="{315CA3FC-E0E3-47F4-9F5E-7100AA94DEE3}" destId="{5A6A91BD-4543-4E9D-9B79-866030B8D626}" srcOrd="2" destOrd="0" presId="urn:microsoft.com/office/officeart/2018/2/layout/IconVerticalSolidList"/>
    <dgm:cxn modelId="{B8ECE32B-7578-4BF8-944C-7FD9A197C7D8}" type="presParOf" srcId="{5A6A91BD-4543-4E9D-9B79-866030B8D626}" destId="{EB1F3008-669E-4EA5-A12A-BDCC9A579EE2}" srcOrd="0" destOrd="0" presId="urn:microsoft.com/office/officeart/2018/2/layout/IconVerticalSolidList"/>
    <dgm:cxn modelId="{BB6A16BC-F2E9-429C-B223-D734B738A80D}" type="presParOf" srcId="{5A6A91BD-4543-4E9D-9B79-866030B8D626}" destId="{0E087288-54C5-4630-9F74-526FFB33BB5C}" srcOrd="1" destOrd="0" presId="urn:microsoft.com/office/officeart/2018/2/layout/IconVerticalSolidList"/>
    <dgm:cxn modelId="{5B8FBE95-4B95-48DF-8D84-E5A2E64AA37D}" type="presParOf" srcId="{5A6A91BD-4543-4E9D-9B79-866030B8D626}" destId="{749B08E0-901F-4BED-A81A-FC5581090148}" srcOrd="2" destOrd="0" presId="urn:microsoft.com/office/officeart/2018/2/layout/IconVerticalSolidList"/>
    <dgm:cxn modelId="{470AD338-BA77-45B2-B17E-D356FFB2EDFE}" type="presParOf" srcId="{5A6A91BD-4543-4E9D-9B79-866030B8D626}" destId="{888753CA-1D00-4433-A17F-18955269DC95}" srcOrd="3" destOrd="0" presId="urn:microsoft.com/office/officeart/2018/2/layout/IconVerticalSolidList"/>
    <dgm:cxn modelId="{79D66077-7C8C-4F19-B17A-DA2C066BBE1F}" type="presParOf" srcId="{315CA3FC-E0E3-47F4-9F5E-7100AA94DEE3}" destId="{7252214F-B93E-431B-87A3-D68E16C150DC}" srcOrd="3" destOrd="0" presId="urn:microsoft.com/office/officeart/2018/2/layout/IconVerticalSolidList"/>
    <dgm:cxn modelId="{16D41E6E-461B-4699-ACA4-A517973C5C85}" type="presParOf" srcId="{315CA3FC-E0E3-47F4-9F5E-7100AA94DEE3}" destId="{03CF9A4F-1141-4196-8135-E8283D1D087D}" srcOrd="4" destOrd="0" presId="urn:microsoft.com/office/officeart/2018/2/layout/IconVerticalSolidList"/>
    <dgm:cxn modelId="{8108D7D2-058F-4DB2-A8DE-6F6D71EFC0A9}" type="presParOf" srcId="{03CF9A4F-1141-4196-8135-E8283D1D087D}" destId="{255D54A7-CFDF-4050-8BBE-F5303FC23873}" srcOrd="0" destOrd="0" presId="urn:microsoft.com/office/officeart/2018/2/layout/IconVerticalSolidList"/>
    <dgm:cxn modelId="{993C4B48-95F6-4F82-BB32-33220BC5A23D}" type="presParOf" srcId="{03CF9A4F-1141-4196-8135-E8283D1D087D}" destId="{0F5D37C7-014C-4F78-9423-4469CED97751}" srcOrd="1" destOrd="0" presId="urn:microsoft.com/office/officeart/2018/2/layout/IconVerticalSolidList"/>
    <dgm:cxn modelId="{4A44D63D-9F01-4DBB-87A6-8946519075D7}" type="presParOf" srcId="{03CF9A4F-1141-4196-8135-E8283D1D087D}" destId="{67915E8B-30C6-421B-9AF7-8DCCF4F892FC}" srcOrd="2" destOrd="0" presId="urn:microsoft.com/office/officeart/2018/2/layout/IconVerticalSolidList"/>
    <dgm:cxn modelId="{3C663AF4-5F14-4624-8E8F-74D5737C87C5}" type="presParOf" srcId="{03CF9A4F-1141-4196-8135-E8283D1D087D}" destId="{F1342E76-1CF1-4B28-A8B0-E821F8764B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80F19-7273-4B7A-AA1C-B7814BF16A16}">
      <dsp:nvSpPr>
        <dsp:cNvPr id="0" name=""/>
        <dsp:cNvSpPr/>
      </dsp:nvSpPr>
      <dsp:spPr>
        <a:xfrm>
          <a:off x="0" y="679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99E8BB-87FF-4A50-83A2-854B33377968}">
      <dsp:nvSpPr>
        <dsp:cNvPr id="0" name=""/>
        <dsp:cNvSpPr/>
      </dsp:nvSpPr>
      <dsp:spPr>
        <a:xfrm>
          <a:off x="481061" y="358494"/>
          <a:ext cx="874657" cy="87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F18C0-4428-40A2-B859-2AC1F003DBA1}">
      <dsp:nvSpPr>
        <dsp:cNvPr id="0" name=""/>
        <dsp:cNvSpPr/>
      </dsp:nvSpPr>
      <dsp:spPr>
        <a:xfrm>
          <a:off x="1836781" y="679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Generally accepted as part of the essential function of management</a:t>
          </a:r>
        </a:p>
      </dsp:txBody>
      <dsp:txXfrm>
        <a:off x="1836781" y="679"/>
        <a:ext cx="5223313" cy="1590286"/>
      </dsp:txXfrm>
    </dsp:sp>
    <dsp:sp modelId="{C0E02134-BFBF-468B-9F00-E63E122BDEE7}">
      <dsp:nvSpPr>
        <dsp:cNvPr id="0" name=""/>
        <dsp:cNvSpPr/>
      </dsp:nvSpPr>
      <dsp:spPr>
        <a:xfrm>
          <a:off x="0" y="1988538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F615E5-DBE8-4193-A3EA-C3A4CD139EF6}">
      <dsp:nvSpPr>
        <dsp:cNvPr id="0" name=""/>
        <dsp:cNvSpPr/>
      </dsp:nvSpPr>
      <dsp:spPr>
        <a:xfrm>
          <a:off x="481061" y="2346352"/>
          <a:ext cx="874657" cy="87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BC4450-469D-46D0-9498-0021E1F180D7}">
      <dsp:nvSpPr>
        <dsp:cNvPr id="0" name=""/>
        <dsp:cNvSpPr/>
      </dsp:nvSpPr>
      <dsp:spPr>
        <a:xfrm>
          <a:off x="1836781" y="1988538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Control systems exist in all spheres of organisations and management</a:t>
          </a:r>
        </a:p>
      </dsp:txBody>
      <dsp:txXfrm>
        <a:off x="1836781" y="1988538"/>
        <a:ext cx="5223313" cy="1590286"/>
      </dsp:txXfrm>
    </dsp:sp>
    <dsp:sp modelId="{F6E86547-15F1-4961-BEDB-A4619867ABC8}">
      <dsp:nvSpPr>
        <dsp:cNvPr id="0" name=""/>
        <dsp:cNvSpPr/>
      </dsp:nvSpPr>
      <dsp:spPr>
        <a:xfrm>
          <a:off x="0" y="3976396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D7687D-5510-470F-9F73-E52C33DB8568}">
      <dsp:nvSpPr>
        <dsp:cNvPr id="0" name=""/>
        <dsp:cNvSpPr/>
      </dsp:nvSpPr>
      <dsp:spPr>
        <a:xfrm>
          <a:off x="481061" y="4334211"/>
          <a:ext cx="874657" cy="87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F9F27E-C274-488E-8D7C-B8B8D1463988}">
      <dsp:nvSpPr>
        <dsp:cNvPr id="0" name=""/>
        <dsp:cNvSpPr/>
      </dsp:nvSpPr>
      <dsp:spPr>
        <a:xfrm>
          <a:off x="1836781" y="3976396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How is control exercised? Nature of the manager/subordinate relationship key to work behaviour</a:t>
          </a:r>
        </a:p>
      </dsp:txBody>
      <dsp:txXfrm>
        <a:off x="1836781" y="3976396"/>
        <a:ext cx="5223313" cy="15902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4D2AB4-756F-47DE-9E7A-7FE55B4C6D8F}">
      <dsp:nvSpPr>
        <dsp:cNvPr id="0" name=""/>
        <dsp:cNvSpPr/>
      </dsp:nvSpPr>
      <dsp:spPr>
        <a:xfrm>
          <a:off x="0" y="679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DBB166-3C23-476B-87C5-6943C5AB1705}">
      <dsp:nvSpPr>
        <dsp:cNvPr id="0" name=""/>
        <dsp:cNvSpPr/>
      </dsp:nvSpPr>
      <dsp:spPr>
        <a:xfrm>
          <a:off x="481061" y="358494"/>
          <a:ext cx="874657" cy="87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C5846C-F704-4F83-9A26-58F0726040E3}">
      <dsp:nvSpPr>
        <dsp:cNvPr id="0" name=""/>
        <dsp:cNvSpPr/>
      </dsp:nvSpPr>
      <dsp:spPr>
        <a:xfrm>
          <a:off x="1836781" y="679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Place emphasis on the need for conformity &amp; an inherent characteristic of organisations</a:t>
          </a:r>
        </a:p>
      </dsp:txBody>
      <dsp:txXfrm>
        <a:off x="1836781" y="679"/>
        <a:ext cx="5223313" cy="1590286"/>
      </dsp:txXfrm>
    </dsp:sp>
    <dsp:sp modelId="{58B2F296-43DF-4395-B4AA-B344531CE495}">
      <dsp:nvSpPr>
        <dsp:cNvPr id="0" name=""/>
        <dsp:cNvSpPr/>
      </dsp:nvSpPr>
      <dsp:spPr>
        <a:xfrm>
          <a:off x="0" y="1988538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6C6F62-99A8-4148-AD0B-74CF8F8DF16E}">
      <dsp:nvSpPr>
        <dsp:cNvPr id="0" name=""/>
        <dsp:cNvSpPr/>
      </dsp:nvSpPr>
      <dsp:spPr>
        <a:xfrm>
          <a:off x="481061" y="2346352"/>
          <a:ext cx="874657" cy="87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C03449-361D-42A5-BEDE-15B91D6964D2}">
      <dsp:nvSpPr>
        <dsp:cNvPr id="0" name=""/>
        <dsp:cNvSpPr/>
      </dsp:nvSpPr>
      <dsp:spPr>
        <a:xfrm>
          <a:off x="1836781" y="1988538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Control is the centre of the exchange that the individual gets from membership of  an organisation</a:t>
          </a:r>
        </a:p>
      </dsp:txBody>
      <dsp:txXfrm>
        <a:off x="1836781" y="1988538"/>
        <a:ext cx="5223313" cy="1590286"/>
      </dsp:txXfrm>
    </dsp:sp>
    <dsp:sp modelId="{67C79268-A939-4076-AA61-6357606CE3D5}">
      <dsp:nvSpPr>
        <dsp:cNvPr id="0" name=""/>
        <dsp:cNvSpPr/>
      </dsp:nvSpPr>
      <dsp:spPr>
        <a:xfrm>
          <a:off x="0" y="3976396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DD60D3-9096-4ED0-98E8-09C78D1D0146}">
      <dsp:nvSpPr>
        <dsp:cNvPr id="0" name=""/>
        <dsp:cNvSpPr/>
      </dsp:nvSpPr>
      <dsp:spPr>
        <a:xfrm>
          <a:off x="481061" y="4334211"/>
          <a:ext cx="874657" cy="87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328384-5D90-45BB-8050-E59C5E36DFFB}">
      <dsp:nvSpPr>
        <dsp:cNvPr id="0" name=""/>
        <dsp:cNvSpPr/>
      </dsp:nvSpPr>
      <dsp:spPr>
        <a:xfrm>
          <a:off x="1836781" y="3976396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Cloke &amp; Goldsmith: we grow up in hierarchical organisations and get used to external authority</a:t>
          </a:r>
        </a:p>
      </dsp:txBody>
      <dsp:txXfrm>
        <a:off x="1836781" y="3976396"/>
        <a:ext cx="5223313" cy="15902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D1A857-B75B-4C1E-A9CC-A5531160494B}">
      <dsp:nvSpPr>
        <dsp:cNvPr id="0" name=""/>
        <dsp:cNvSpPr/>
      </dsp:nvSpPr>
      <dsp:spPr>
        <a:xfrm>
          <a:off x="0" y="904696"/>
          <a:ext cx="7458074" cy="16702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95B57F-D530-4DA5-B937-E1CB58AC69DC}">
      <dsp:nvSpPr>
        <dsp:cNvPr id="0" name=""/>
        <dsp:cNvSpPr/>
      </dsp:nvSpPr>
      <dsp:spPr>
        <a:xfrm>
          <a:off x="505238" y="1280493"/>
          <a:ext cx="918614" cy="918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739F7-23DB-47DC-9F6E-FF6F27CEE929}">
      <dsp:nvSpPr>
        <dsp:cNvPr id="0" name=""/>
        <dsp:cNvSpPr/>
      </dsp:nvSpPr>
      <dsp:spPr>
        <a:xfrm>
          <a:off x="1929091" y="904696"/>
          <a:ext cx="5528982" cy="1670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764" tIns="176764" rIns="176764" bIns="1767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"an organisation without control is impossible""</a:t>
          </a:r>
        </a:p>
      </dsp:txBody>
      <dsp:txXfrm>
        <a:off x="1929091" y="904696"/>
        <a:ext cx="5528982" cy="1670208"/>
      </dsp:txXfrm>
    </dsp:sp>
    <dsp:sp modelId="{7C54E65D-1DE0-41AF-85A3-452FD93DDA71}">
      <dsp:nvSpPr>
        <dsp:cNvPr id="0" name=""/>
        <dsp:cNvSpPr/>
      </dsp:nvSpPr>
      <dsp:spPr>
        <a:xfrm>
          <a:off x="0" y="2992457"/>
          <a:ext cx="7458074" cy="16702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419B8D-87E0-4B57-8800-F498B0009918}">
      <dsp:nvSpPr>
        <dsp:cNvPr id="0" name=""/>
        <dsp:cNvSpPr/>
      </dsp:nvSpPr>
      <dsp:spPr>
        <a:xfrm>
          <a:off x="505238" y="3368254"/>
          <a:ext cx="918614" cy="918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3122F1-A284-4B2B-B2DA-8230B85440DE}">
      <dsp:nvSpPr>
        <dsp:cNvPr id="0" name=""/>
        <dsp:cNvSpPr/>
      </dsp:nvSpPr>
      <dsp:spPr>
        <a:xfrm>
          <a:off x="1929091" y="2992457"/>
          <a:ext cx="5528982" cy="1670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764" tIns="176764" rIns="176764" bIns="1767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To what extent do you agree with this statement?</a:t>
          </a:r>
        </a:p>
      </dsp:txBody>
      <dsp:txXfrm>
        <a:off x="1929091" y="2992457"/>
        <a:ext cx="5528982" cy="167020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F5531E-C484-4FA0-A3EF-74CB9B9CE1C2}">
      <dsp:nvSpPr>
        <dsp:cNvPr id="0" name=""/>
        <dsp:cNvSpPr/>
      </dsp:nvSpPr>
      <dsp:spPr>
        <a:xfrm>
          <a:off x="0" y="54521"/>
          <a:ext cx="7060095" cy="13127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Three types of authority: Traditional, charismatic and legal-rational</a:t>
          </a:r>
        </a:p>
      </dsp:txBody>
      <dsp:txXfrm>
        <a:off x="64083" y="118604"/>
        <a:ext cx="6931929" cy="1184573"/>
      </dsp:txXfrm>
    </dsp:sp>
    <dsp:sp modelId="{668910ED-64D4-435D-BC1D-136BEAD0E428}">
      <dsp:nvSpPr>
        <dsp:cNvPr id="0" name=""/>
        <dsp:cNvSpPr/>
      </dsp:nvSpPr>
      <dsp:spPr>
        <a:xfrm>
          <a:off x="0" y="1436381"/>
          <a:ext cx="7060095" cy="1312739"/>
        </a:xfrm>
        <a:prstGeom prst="roundRect">
          <a:avLst/>
        </a:prstGeom>
        <a:solidFill>
          <a:schemeClr val="accent2">
            <a:hueOff val="-485121"/>
            <a:satOff val="-27976"/>
            <a:lumOff val="26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 traditional organisations: power is legitimised through custom and a belief in the natural right to rule</a:t>
          </a:r>
        </a:p>
      </dsp:txBody>
      <dsp:txXfrm>
        <a:off x="64083" y="1500464"/>
        <a:ext cx="6931929" cy="1184573"/>
      </dsp:txXfrm>
    </dsp:sp>
    <dsp:sp modelId="{29217BEF-D1A0-4362-AF46-3D16682C518E}">
      <dsp:nvSpPr>
        <dsp:cNvPr id="0" name=""/>
        <dsp:cNvSpPr/>
      </dsp:nvSpPr>
      <dsp:spPr>
        <a:xfrm>
          <a:off x="0" y="2818241"/>
          <a:ext cx="7060095" cy="1312739"/>
        </a:xfrm>
        <a:prstGeom prst="roundRect">
          <a:avLst/>
        </a:prstGeom>
        <a:solidFill>
          <a:schemeClr val="accent2">
            <a:hueOff val="-970242"/>
            <a:satOff val="-55952"/>
            <a:lumOff val="52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Charismatic: belief in the qualities of a leader and strength of personality</a:t>
          </a:r>
        </a:p>
      </dsp:txBody>
      <dsp:txXfrm>
        <a:off x="64083" y="2882324"/>
        <a:ext cx="6931929" cy="1184573"/>
      </dsp:txXfrm>
    </dsp:sp>
    <dsp:sp modelId="{17C558B7-681C-4D1B-A474-58A4563CFD91}">
      <dsp:nvSpPr>
        <dsp:cNvPr id="0" name=""/>
        <dsp:cNvSpPr/>
      </dsp:nvSpPr>
      <dsp:spPr>
        <a:xfrm>
          <a:off x="0" y="4200101"/>
          <a:ext cx="7060095" cy="1312739"/>
        </a:xfrm>
        <a:prstGeom prst="roundRect">
          <a:avLst/>
        </a:prstGeom>
        <a:solidFill>
          <a:schemeClr val="accent2">
            <a:hueOff val="-1455363"/>
            <a:satOff val="-83928"/>
            <a:lumOff val="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Legal rational: based on acceptance of rules and procedures</a:t>
          </a:r>
        </a:p>
      </dsp:txBody>
      <dsp:txXfrm>
        <a:off x="64083" y="4264184"/>
        <a:ext cx="6931929" cy="11845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65A813-657E-48D4-B7F8-26078602F35B}">
      <dsp:nvSpPr>
        <dsp:cNvPr id="0" name=""/>
        <dsp:cNvSpPr/>
      </dsp:nvSpPr>
      <dsp:spPr>
        <a:xfrm>
          <a:off x="0" y="679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D2B05A-1011-4CD9-91C3-6B053441D207}">
      <dsp:nvSpPr>
        <dsp:cNvPr id="0" name=""/>
        <dsp:cNvSpPr/>
      </dsp:nvSpPr>
      <dsp:spPr>
        <a:xfrm>
          <a:off x="481061" y="358494"/>
          <a:ext cx="874657" cy="87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F35B81-170C-436D-8607-6654341C0A7D}">
      <dsp:nvSpPr>
        <dsp:cNvPr id="0" name=""/>
        <dsp:cNvSpPr/>
      </dsp:nvSpPr>
      <dsp:spPr>
        <a:xfrm>
          <a:off x="1836781" y="679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Alienative: against their wishes</a:t>
          </a:r>
        </a:p>
      </dsp:txBody>
      <dsp:txXfrm>
        <a:off x="1836781" y="679"/>
        <a:ext cx="5223313" cy="1590286"/>
      </dsp:txXfrm>
    </dsp:sp>
    <dsp:sp modelId="{BEAF052B-B2C9-4351-A880-545E0752CCC9}">
      <dsp:nvSpPr>
        <dsp:cNvPr id="0" name=""/>
        <dsp:cNvSpPr/>
      </dsp:nvSpPr>
      <dsp:spPr>
        <a:xfrm>
          <a:off x="0" y="1988538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9CE838-9DB5-4C36-8AFA-F511F9A24C95}">
      <dsp:nvSpPr>
        <dsp:cNvPr id="0" name=""/>
        <dsp:cNvSpPr/>
      </dsp:nvSpPr>
      <dsp:spPr>
        <a:xfrm>
          <a:off x="481061" y="2346352"/>
          <a:ext cx="874657" cy="87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5271CE-E2C9-4FF4-8209-26C0A42801B3}">
      <dsp:nvSpPr>
        <dsp:cNvPr id="0" name=""/>
        <dsp:cNvSpPr/>
      </dsp:nvSpPr>
      <dsp:spPr>
        <a:xfrm>
          <a:off x="1836781" y="1988538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Calculative: motivated by extrinsic rewards</a:t>
          </a:r>
        </a:p>
      </dsp:txBody>
      <dsp:txXfrm>
        <a:off x="1836781" y="1988538"/>
        <a:ext cx="5223313" cy="1590286"/>
      </dsp:txXfrm>
    </dsp:sp>
    <dsp:sp modelId="{0217C8E3-D927-41B9-86C6-A1A243517C01}">
      <dsp:nvSpPr>
        <dsp:cNvPr id="0" name=""/>
        <dsp:cNvSpPr/>
      </dsp:nvSpPr>
      <dsp:spPr>
        <a:xfrm>
          <a:off x="0" y="3976396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7447A3-F95F-495A-9706-EBDDB429713E}">
      <dsp:nvSpPr>
        <dsp:cNvPr id="0" name=""/>
        <dsp:cNvSpPr/>
      </dsp:nvSpPr>
      <dsp:spPr>
        <a:xfrm>
          <a:off x="481061" y="4334211"/>
          <a:ext cx="874657" cy="87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23F0A0-CE57-4801-A7A6-1AA4FB7AE83B}">
      <dsp:nvSpPr>
        <dsp:cNvPr id="0" name=""/>
        <dsp:cNvSpPr/>
      </dsp:nvSpPr>
      <dsp:spPr>
        <a:xfrm>
          <a:off x="1836781" y="3976396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Moral: based on a belief in the organisaiton</a:t>
          </a:r>
        </a:p>
      </dsp:txBody>
      <dsp:txXfrm>
        <a:off x="1836781" y="3976396"/>
        <a:ext cx="5223313" cy="15902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0C2BA9-7824-40EA-9DB7-D173D083BC40}">
      <dsp:nvSpPr>
        <dsp:cNvPr id="0" name=""/>
        <dsp:cNvSpPr/>
      </dsp:nvSpPr>
      <dsp:spPr>
        <a:xfrm>
          <a:off x="0" y="48221"/>
          <a:ext cx="7060095" cy="1034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Reward: perception that the leader has the power to bestow rewards</a:t>
          </a:r>
        </a:p>
      </dsp:txBody>
      <dsp:txXfrm>
        <a:off x="50489" y="98710"/>
        <a:ext cx="6959117" cy="933302"/>
      </dsp:txXfrm>
    </dsp:sp>
    <dsp:sp modelId="{9CC0F33F-7AE9-46D6-82AD-297DCD979366}">
      <dsp:nvSpPr>
        <dsp:cNvPr id="0" name=""/>
        <dsp:cNvSpPr/>
      </dsp:nvSpPr>
      <dsp:spPr>
        <a:xfrm>
          <a:off x="0" y="1157381"/>
          <a:ext cx="7060095" cy="1034280"/>
        </a:xfrm>
        <a:prstGeom prst="roundRect">
          <a:avLst/>
        </a:prstGeom>
        <a:solidFill>
          <a:schemeClr val="accent2">
            <a:hueOff val="-363841"/>
            <a:satOff val="-20982"/>
            <a:lumOff val="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Coercive: perception that the leader can punish non-compliance</a:t>
          </a:r>
        </a:p>
      </dsp:txBody>
      <dsp:txXfrm>
        <a:off x="50489" y="1207870"/>
        <a:ext cx="6959117" cy="933302"/>
      </dsp:txXfrm>
    </dsp:sp>
    <dsp:sp modelId="{003F02F8-C615-4F11-BF62-B97D8DFD8A13}">
      <dsp:nvSpPr>
        <dsp:cNvPr id="0" name=""/>
        <dsp:cNvSpPr/>
      </dsp:nvSpPr>
      <dsp:spPr>
        <a:xfrm>
          <a:off x="0" y="2266541"/>
          <a:ext cx="7060095" cy="1034280"/>
        </a:xfrm>
        <a:prstGeom prst="roundRect">
          <a:avLst/>
        </a:prstGeom>
        <a:solidFill>
          <a:schemeClr val="accent2">
            <a:hueOff val="-727682"/>
            <a:satOff val="-41964"/>
            <a:lumOff val="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Legitimate: perception of a right to exercise power</a:t>
          </a:r>
        </a:p>
      </dsp:txBody>
      <dsp:txXfrm>
        <a:off x="50489" y="2317030"/>
        <a:ext cx="6959117" cy="933302"/>
      </dsp:txXfrm>
    </dsp:sp>
    <dsp:sp modelId="{7FA6CA1A-9E64-48C3-80FB-F95CFB960E99}">
      <dsp:nvSpPr>
        <dsp:cNvPr id="0" name=""/>
        <dsp:cNvSpPr/>
      </dsp:nvSpPr>
      <dsp:spPr>
        <a:xfrm>
          <a:off x="0" y="3375701"/>
          <a:ext cx="7060095" cy="1034280"/>
        </a:xfrm>
        <a:prstGeom prst="roundRect">
          <a:avLst/>
        </a:prstGeom>
        <a:solidFill>
          <a:schemeClr val="accent2">
            <a:hueOff val="-1091522"/>
            <a:satOff val="-62946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Referent: perceived charisma </a:t>
          </a:r>
        </a:p>
      </dsp:txBody>
      <dsp:txXfrm>
        <a:off x="50489" y="3426190"/>
        <a:ext cx="6959117" cy="933302"/>
      </dsp:txXfrm>
    </dsp:sp>
    <dsp:sp modelId="{C0C43FA6-5D78-43C7-81EC-46C0546AEDD0}">
      <dsp:nvSpPr>
        <dsp:cNvPr id="0" name=""/>
        <dsp:cNvSpPr/>
      </dsp:nvSpPr>
      <dsp:spPr>
        <a:xfrm>
          <a:off x="0" y="4484861"/>
          <a:ext cx="7060095" cy="1034280"/>
        </a:xfrm>
        <a:prstGeom prst="roundRect">
          <a:avLst/>
        </a:prstGeom>
        <a:solidFill>
          <a:schemeClr val="accent2">
            <a:hueOff val="-1455363"/>
            <a:satOff val="-83928"/>
            <a:lumOff val="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Expert: perception that the leader is an expert</a:t>
          </a:r>
        </a:p>
      </dsp:txBody>
      <dsp:txXfrm>
        <a:off x="50489" y="4535350"/>
        <a:ext cx="6959117" cy="9333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F54BA2-A79A-408A-BC55-861A38483A3B}">
      <dsp:nvSpPr>
        <dsp:cNvPr id="0" name=""/>
        <dsp:cNvSpPr/>
      </dsp:nvSpPr>
      <dsp:spPr>
        <a:xfrm>
          <a:off x="0" y="679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FCABA7-CF6D-49BD-B4C1-F514EDE68B09}">
      <dsp:nvSpPr>
        <dsp:cNvPr id="0" name=""/>
        <dsp:cNvSpPr/>
      </dsp:nvSpPr>
      <dsp:spPr>
        <a:xfrm>
          <a:off x="481061" y="358494"/>
          <a:ext cx="874657" cy="87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5020C-3544-4DE8-BF9D-90F58CA462CB}">
      <dsp:nvSpPr>
        <dsp:cNvPr id="0" name=""/>
        <dsp:cNvSpPr/>
      </dsp:nvSpPr>
      <dsp:spPr>
        <a:xfrm>
          <a:off x="1836781" y="679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Take half an hour</a:t>
          </a:r>
        </a:p>
      </dsp:txBody>
      <dsp:txXfrm>
        <a:off x="1836781" y="679"/>
        <a:ext cx="5223313" cy="1590286"/>
      </dsp:txXfrm>
    </dsp:sp>
    <dsp:sp modelId="{6041F4A6-D3BC-40C1-A1B7-8A67F0CCECE2}">
      <dsp:nvSpPr>
        <dsp:cNvPr id="0" name=""/>
        <dsp:cNvSpPr/>
      </dsp:nvSpPr>
      <dsp:spPr>
        <a:xfrm>
          <a:off x="0" y="1988538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1A69CC-D9C5-4553-87DB-22877A4724CD}">
      <dsp:nvSpPr>
        <dsp:cNvPr id="0" name=""/>
        <dsp:cNvSpPr/>
      </dsp:nvSpPr>
      <dsp:spPr>
        <a:xfrm>
          <a:off x="481061" y="2346352"/>
          <a:ext cx="874657" cy="87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075E5A-4B74-4725-8FC4-BBA0B014C66B}">
      <dsp:nvSpPr>
        <dsp:cNvPr id="0" name=""/>
        <dsp:cNvSpPr/>
      </dsp:nvSpPr>
      <dsp:spPr>
        <a:xfrm>
          <a:off x="1836781" y="1988538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Find examples of CSR relating to climate change</a:t>
          </a:r>
        </a:p>
      </dsp:txBody>
      <dsp:txXfrm>
        <a:off x="1836781" y="1988538"/>
        <a:ext cx="5223313" cy="1590286"/>
      </dsp:txXfrm>
    </dsp:sp>
    <dsp:sp modelId="{6E9713FC-DB24-4306-993D-C448A52A3136}">
      <dsp:nvSpPr>
        <dsp:cNvPr id="0" name=""/>
        <dsp:cNvSpPr/>
      </dsp:nvSpPr>
      <dsp:spPr>
        <a:xfrm>
          <a:off x="0" y="3976396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C18015-63DA-4464-A08A-13E83624C368}">
      <dsp:nvSpPr>
        <dsp:cNvPr id="0" name=""/>
        <dsp:cNvSpPr/>
      </dsp:nvSpPr>
      <dsp:spPr>
        <a:xfrm>
          <a:off x="481061" y="4334211"/>
          <a:ext cx="874657" cy="87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7B94A2-EA4A-4649-A24E-4B59AB3EE937}">
      <dsp:nvSpPr>
        <dsp:cNvPr id="0" name=""/>
        <dsp:cNvSpPr/>
      </dsp:nvSpPr>
      <dsp:spPr>
        <a:xfrm>
          <a:off x="1836781" y="3976396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Find detailed examples – what are companies doing, </a:t>
          </a:r>
        </a:p>
      </dsp:txBody>
      <dsp:txXfrm>
        <a:off x="1836781" y="3976396"/>
        <a:ext cx="5223313" cy="159028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CAEC06-4210-4E99-A07B-99F5C8390339}">
      <dsp:nvSpPr>
        <dsp:cNvPr id="0" name=""/>
        <dsp:cNvSpPr/>
      </dsp:nvSpPr>
      <dsp:spPr>
        <a:xfrm>
          <a:off x="0" y="4349"/>
          <a:ext cx="7060095" cy="9264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BF947C-9999-4219-9114-8B39621546FA}">
      <dsp:nvSpPr>
        <dsp:cNvPr id="0" name=""/>
        <dsp:cNvSpPr/>
      </dsp:nvSpPr>
      <dsp:spPr>
        <a:xfrm>
          <a:off x="280249" y="212799"/>
          <a:ext cx="509544" cy="5095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A36F70-E140-4E6E-B97B-6E6E81370F76}">
      <dsp:nvSpPr>
        <dsp:cNvPr id="0" name=""/>
        <dsp:cNvSpPr/>
      </dsp:nvSpPr>
      <dsp:spPr>
        <a:xfrm>
          <a:off x="1070042" y="4349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Climate change</a:t>
          </a:r>
        </a:p>
      </dsp:txBody>
      <dsp:txXfrm>
        <a:off x="1070042" y="4349"/>
        <a:ext cx="5990052" cy="926443"/>
      </dsp:txXfrm>
    </dsp:sp>
    <dsp:sp modelId="{3462173B-5E60-46B2-BDE3-9F7DD06646E8}">
      <dsp:nvSpPr>
        <dsp:cNvPr id="0" name=""/>
        <dsp:cNvSpPr/>
      </dsp:nvSpPr>
      <dsp:spPr>
        <a:xfrm>
          <a:off x="0" y="1162404"/>
          <a:ext cx="7060095" cy="9264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E90D1D-BAB4-41BC-BB7C-CB18DA5065AA}">
      <dsp:nvSpPr>
        <dsp:cNvPr id="0" name=""/>
        <dsp:cNvSpPr/>
      </dsp:nvSpPr>
      <dsp:spPr>
        <a:xfrm>
          <a:off x="280249" y="1370854"/>
          <a:ext cx="509544" cy="5095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326F35-7C16-4D9B-B7F1-B298B4F80456}">
      <dsp:nvSpPr>
        <dsp:cNvPr id="0" name=""/>
        <dsp:cNvSpPr/>
      </dsp:nvSpPr>
      <dsp:spPr>
        <a:xfrm>
          <a:off x="1070042" y="1162404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Gambling</a:t>
          </a:r>
        </a:p>
      </dsp:txBody>
      <dsp:txXfrm>
        <a:off x="1070042" y="1162404"/>
        <a:ext cx="5990052" cy="926443"/>
      </dsp:txXfrm>
    </dsp:sp>
    <dsp:sp modelId="{BBE0F75C-3650-4326-B342-A1059C51DC3C}">
      <dsp:nvSpPr>
        <dsp:cNvPr id="0" name=""/>
        <dsp:cNvSpPr/>
      </dsp:nvSpPr>
      <dsp:spPr>
        <a:xfrm>
          <a:off x="0" y="2320459"/>
          <a:ext cx="7060095" cy="9264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DAE520-2F71-46DC-AFD2-264CC8BC923E}">
      <dsp:nvSpPr>
        <dsp:cNvPr id="0" name=""/>
        <dsp:cNvSpPr/>
      </dsp:nvSpPr>
      <dsp:spPr>
        <a:xfrm>
          <a:off x="280249" y="2528909"/>
          <a:ext cx="509544" cy="5095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76FA54-C770-43DD-9113-FCCE42C6B46E}">
      <dsp:nvSpPr>
        <dsp:cNvPr id="0" name=""/>
        <dsp:cNvSpPr/>
      </dsp:nvSpPr>
      <dsp:spPr>
        <a:xfrm>
          <a:off x="1070042" y="2320459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Sustainability</a:t>
          </a:r>
        </a:p>
      </dsp:txBody>
      <dsp:txXfrm>
        <a:off x="1070042" y="2320459"/>
        <a:ext cx="5990052" cy="926443"/>
      </dsp:txXfrm>
    </dsp:sp>
    <dsp:sp modelId="{BBF7EFA5-B95C-496B-9428-1058D2B23F2C}">
      <dsp:nvSpPr>
        <dsp:cNvPr id="0" name=""/>
        <dsp:cNvSpPr/>
      </dsp:nvSpPr>
      <dsp:spPr>
        <a:xfrm>
          <a:off x="0" y="3478514"/>
          <a:ext cx="7060095" cy="9264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9E7D3F-B80E-41DC-A408-123F82EF082D}">
      <dsp:nvSpPr>
        <dsp:cNvPr id="0" name=""/>
        <dsp:cNvSpPr/>
      </dsp:nvSpPr>
      <dsp:spPr>
        <a:xfrm>
          <a:off x="280249" y="3686964"/>
          <a:ext cx="509544" cy="5095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58BAC5-2F9A-432A-9517-557F06CF8906}">
      <dsp:nvSpPr>
        <dsp:cNvPr id="0" name=""/>
        <dsp:cNvSpPr/>
      </dsp:nvSpPr>
      <dsp:spPr>
        <a:xfrm>
          <a:off x="1070042" y="3478514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Philanthropy</a:t>
          </a:r>
        </a:p>
      </dsp:txBody>
      <dsp:txXfrm>
        <a:off x="1070042" y="3478514"/>
        <a:ext cx="5990052" cy="926443"/>
      </dsp:txXfrm>
    </dsp:sp>
    <dsp:sp modelId="{184BF914-FD50-467D-8A2D-4A7BFED38E3C}">
      <dsp:nvSpPr>
        <dsp:cNvPr id="0" name=""/>
        <dsp:cNvSpPr/>
      </dsp:nvSpPr>
      <dsp:spPr>
        <a:xfrm>
          <a:off x="0" y="4636569"/>
          <a:ext cx="7060095" cy="9264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A1109C-A67E-42A2-B064-1B4CC83E38C4}">
      <dsp:nvSpPr>
        <dsp:cNvPr id="0" name=""/>
        <dsp:cNvSpPr/>
      </dsp:nvSpPr>
      <dsp:spPr>
        <a:xfrm>
          <a:off x="280249" y="4845019"/>
          <a:ext cx="509544" cy="50954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CD36E-1C22-4AB7-A233-CEFD021CB8ED}">
      <dsp:nvSpPr>
        <dsp:cNvPr id="0" name=""/>
        <dsp:cNvSpPr/>
      </dsp:nvSpPr>
      <dsp:spPr>
        <a:xfrm>
          <a:off x="1070042" y="4636569"/>
          <a:ext cx="5990052" cy="9264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049" tIns="98049" rIns="98049" bIns="980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Social impact</a:t>
          </a:r>
        </a:p>
      </dsp:txBody>
      <dsp:txXfrm>
        <a:off x="1070042" y="4636569"/>
        <a:ext cx="5990052" cy="92644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74A70A-C4E6-4BEE-8A9A-7333C3777CBA}">
      <dsp:nvSpPr>
        <dsp:cNvPr id="0" name=""/>
        <dsp:cNvSpPr/>
      </dsp:nvSpPr>
      <dsp:spPr>
        <a:xfrm>
          <a:off x="0" y="679"/>
          <a:ext cx="7458074" cy="15902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CE2CB6-995F-4418-960B-DA10FCA07AC8}">
      <dsp:nvSpPr>
        <dsp:cNvPr id="0" name=""/>
        <dsp:cNvSpPr/>
      </dsp:nvSpPr>
      <dsp:spPr>
        <a:xfrm>
          <a:off x="481061" y="358494"/>
          <a:ext cx="874657" cy="87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2BE108-E045-4883-B063-AE9A3B71244C}">
      <dsp:nvSpPr>
        <dsp:cNvPr id="0" name=""/>
        <dsp:cNvSpPr/>
      </dsp:nvSpPr>
      <dsp:spPr>
        <a:xfrm>
          <a:off x="1836781" y="679"/>
          <a:ext cx="5621292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EU regulation</a:t>
          </a:r>
        </a:p>
      </dsp:txBody>
      <dsp:txXfrm>
        <a:off x="1836781" y="679"/>
        <a:ext cx="5621292" cy="1590286"/>
      </dsp:txXfrm>
    </dsp:sp>
    <dsp:sp modelId="{2E326BA3-A246-403B-A9E8-90A27A07698A}">
      <dsp:nvSpPr>
        <dsp:cNvPr id="0" name=""/>
        <dsp:cNvSpPr/>
      </dsp:nvSpPr>
      <dsp:spPr>
        <a:xfrm>
          <a:off x="0" y="1988538"/>
          <a:ext cx="7458074" cy="15902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3844A8-9AE3-469E-A31F-2112A0EDDDE4}">
      <dsp:nvSpPr>
        <dsp:cNvPr id="0" name=""/>
        <dsp:cNvSpPr/>
      </dsp:nvSpPr>
      <dsp:spPr>
        <a:xfrm>
          <a:off x="481061" y="2346352"/>
          <a:ext cx="874657" cy="87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A9817C-518E-472D-A489-4AF689465E63}">
      <dsp:nvSpPr>
        <dsp:cNvPr id="0" name=""/>
        <dsp:cNvSpPr/>
      </dsp:nvSpPr>
      <dsp:spPr>
        <a:xfrm>
          <a:off x="1836781" y="1988538"/>
          <a:ext cx="5621292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Large companies must disclose information relating to social and environmental risks</a:t>
          </a:r>
        </a:p>
      </dsp:txBody>
      <dsp:txXfrm>
        <a:off x="1836781" y="1988538"/>
        <a:ext cx="5621292" cy="1590286"/>
      </dsp:txXfrm>
    </dsp:sp>
    <dsp:sp modelId="{3C55BDBD-F8ED-4068-B743-26AAC872B662}">
      <dsp:nvSpPr>
        <dsp:cNvPr id="0" name=""/>
        <dsp:cNvSpPr/>
      </dsp:nvSpPr>
      <dsp:spPr>
        <a:xfrm>
          <a:off x="0" y="3976396"/>
          <a:ext cx="7458074" cy="159028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55F9FC-FEDD-4B44-AE05-3EB46EBC1AF6}">
      <dsp:nvSpPr>
        <dsp:cNvPr id="0" name=""/>
        <dsp:cNvSpPr/>
      </dsp:nvSpPr>
      <dsp:spPr>
        <a:xfrm>
          <a:off x="481061" y="4334211"/>
          <a:ext cx="874657" cy="87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5698B1-66E9-462F-AE0C-B4C862B204E9}">
      <dsp:nvSpPr>
        <dsp:cNvPr id="0" name=""/>
        <dsp:cNvSpPr/>
      </dsp:nvSpPr>
      <dsp:spPr>
        <a:xfrm>
          <a:off x="1836781" y="3976396"/>
          <a:ext cx="5621292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Measurable outcomes</a:t>
          </a:r>
        </a:p>
      </dsp:txBody>
      <dsp:txXfrm>
        <a:off x="1836781" y="3976396"/>
        <a:ext cx="5621292" cy="159028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05AA86-3E98-4DCA-8DC2-4149ECAF8A8E}">
      <dsp:nvSpPr>
        <dsp:cNvPr id="0" name=""/>
        <dsp:cNvSpPr/>
      </dsp:nvSpPr>
      <dsp:spPr>
        <a:xfrm>
          <a:off x="0" y="679"/>
          <a:ext cx="7458074" cy="159028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132F57-9FC0-4953-AB4D-D450D4CAB51B}">
      <dsp:nvSpPr>
        <dsp:cNvPr id="0" name=""/>
        <dsp:cNvSpPr/>
      </dsp:nvSpPr>
      <dsp:spPr>
        <a:xfrm>
          <a:off x="481061" y="358494"/>
          <a:ext cx="874657" cy="87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CD9758-41A4-4C94-8649-2BDF4E1877E0}">
      <dsp:nvSpPr>
        <dsp:cNvPr id="0" name=""/>
        <dsp:cNvSpPr/>
      </dsp:nvSpPr>
      <dsp:spPr>
        <a:xfrm>
          <a:off x="1836781" y="679"/>
          <a:ext cx="5621292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Global blueprint for a better and more sustainable future by 2030</a:t>
          </a:r>
        </a:p>
      </dsp:txBody>
      <dsp:txXfrm>
        <a:off x="1836781" y="679"/>
        <a:ext cx="5621292" cy="1590286"/>
      </dsp:txXfrm>
    </dsp:sp>
    <dsp:sp modelId="{EB1F3008-669E-4EA5-A12A-BDCC9A579EE2}">
      <dsp:nvSpPr>
        <dsp:cNvPr id="0" name=""/>
        <dsp:cNvSpPr/>
      </dsp:nvSpPr>
      <dsp:spPr>
        <a:xfrm>
          <a:off x="0" y="1988538"/>
          <a:ext cx="7458074" cy="159028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087288-54C5-4630-9F74-526FFB33BB5C}">
      <dsp:nvSpPr>
        <dsp:cNvPr id="0" name=""/>
        <dsp:cNvSpPr/>
      </dsp:nvSpPr>
      <dsp:spPr>
        <a:xfrm>
          <a:off x="481061" y="2346352"/>
          <a:ext cx="874657" cy="87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8753CA-1D00-4433-A17F-18955269DC95}">
      <dsp:nvSpPr>
        <dsp:cNvPr id="0" name=""/>
        <dsp:cNvSpPr/>
      </dsp:nvSpPr>
      <dsp:spPr>
        <a:xfrm>
          <a:off x="1836781" y="1988538"/>
          <a:ext cx="5621292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SDGs offer clear direction for making a positive impact on society</a:t>
          </a:r>
        </a:p>
      </dsp:txBody>
      <dsp:txXfrm>
        <a:off x="1836781" y="1988538"/>
        <a:ext cx="5621292" cy="1590286"/>
      </dsp:txXfrm>
    </dsp:sp>
    <dsp:sp modelId="{255D54A7-CFDF-4050-8BBE-F5303FC23873}">
      <dsp:nvSpPr>
        <dsp:cNvPr id="0" name=""/>
        <dsp:cNvSpPr/>
      </dsp:nvSpPr>
      <dsp:spPr>
        <a:xfrm>
          <a:off x="0" y="3976396"/>
          <a:ext cx="7458074" cy="159028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5D37C7-014C-4F78-9423-4469CED97751}">
      <dsp:nvSpPr>
        <dsp:cNvPr id="0" name=""/>
        <dsp:cNvSpPr/>
      </dsp:nvSpPr>
      <dsp:spPr>
        <a:xfrm>
          <a:off x="481061" y="4334211"/>
          <a:ext cx="874657" cy="87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342E76-1CF1-4B28-A8B0-E821F8764BB4}">
      <dsp:nvSpPr>
        <dsp:cNvPr id="0" name=""/>
        <dsp:cNvSpPr/>
      </dsp:nvSpPr>
      <dsp:spPr>
        <a:xfrm>
          <a:off x="1836781" y="3976396"/>
          <a:ext cx="5621292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However, they are not mandatory although some have been integrated into regulatory requirements in some regions</a:t>
          </a:r>
        </a:p>
      </dsp:txBody>
      <dsp:txXfrm>
        <a:off x="1836781" y="3976396"/>
        <a:ext cx="5621292" cy="15902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B179C6-4471-46A6-AFDF-7365EC195F4D}" type="datetimeFigureOut">
              <a:t>6/6/2025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562CF2-E3CB-4AC0-9D93-5CFB67D6A36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720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Can you think of some examples of power from your own experience?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62CF2-E3CB-4AC0-9D93-5CFB67D6A364}" type="slidenum"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8639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Cultural mapping, training in cross cultural competence, hire local experts, empower local leaders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62CF2-E3CB-4AC0-9D93-5CFB67D6A364}" type="slidenum"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3298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It isn't about just doing good – it is a strategic business approach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62CF2-E3CB-4AC0-9D93-5CFB67D6A364}" type="slidenum"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8503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Responsibility to lead in addressing complex societal challenges and help shape a better world through actions and influence.  They define impact as drawing upon their collective experience and ingenuity to make an impact that matters for colleagues, clients and society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62CF2-E3CB-4AC0-9D93-5CFB67D6A364}" type="slidenum"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3950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Emphasis is not just about charity. Helps businesses understand CSR and help align efforts with business goals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62CF2-E3CB-4AC0-9D93-5CFB67D6A364}" type="slidenum"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432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586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856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197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768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895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21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511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274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643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155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303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6/6/2025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744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78" r:id="rId2"/>
    <p:sldLayoutId id="2147483677" r:id="rId3"/>
    <p:sldLayoutId id="2147483676" r:id="rId4"/>
    <p:sldLayoutId id="2147483675" r:id="rId5"/>
    <p:sldLayoutId id="2147483674" r:id="rId6"/>
    <p:sldLayoutId id="2147483673" r:id="rId7"/>
    <p:sldLayoutId id="2147483672" r:id="rId8"/>
    <p:sldLayoutId id="2147483671" r:id="rId9"/>
    <p:sldLayoutId id="2147483670" r:id="rId10"/>
    <p:sldLayoutId id="2147483661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nhess.copernicus.org/articles/21/187/2021/nhess-21-187-2021.html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C31099-1BBD-40CE-BC60-FCE507419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BCBDFC-4ADF-4297-B113-3B3F524F2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D1FC1EF-ABB9-4B80-9582-E47C76BD0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088ED32-3423-429F-96E6-C5BF1A957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7C788C1-07E3-4AC3-B8E7-37A0856A0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Volume indicators">
            <a:extLst>
              <a:ext uri="{FF2B5EF4-FFF2-40B4-BE49-F238E27FC236}">
                <a16:creationId xmlns:a16="http://schemas.microsoft.com/office/drawing/2014/main" id="{D1BA6BC0-A1EC-D0ED-2F48-C6C6450FD75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0000"/>
          </a:blip>
          <a:srcRect t="12613" r="6" b="8313"/>
          <a:stretch/>
        </p:blipFill>
        <p:spPr>
          <a:xfrm>
            <a:off x="20" y="10"/>
            <a:ext cx="12188932" cy="6857326"/>
          </a:xfrm>
          <a:prstGeom prst="rect">
            <a:avLst/>
          </a:prstGeom>
        </p:spPr>
      </p:pic>
      <p:sp>
        <p:nvSpPr>
          <p:cNvPr id="21" name="Frame 20">
            <a:extLst>
              <a:ext uri="{FF2B5EF4-FFF2-40B4-BE49-F238E27FC236}">
                <a16:creationId xmlns:a16="http://schemas.microsoft.com/office/drawing/2014/main" id="{BBB1F149-105F-4CE9-A59E-12133DCF5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664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ea typeface="Calibri Light"/>
                <a:cs typeface="Calibri Light"/>
              </a:rPr>
              <a:t>POWER, ORGANISATIONAL CONTROL, AND CSR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en-US" sz="2200">
                <a:solidFill>
                  <a:srgbClr val="FFFFFF"/>
                </a:solidFill>
                <a:ea typeface="Calibri"/>
                <a:cs typeface="Calibri"/>
              </a:rPr>
              <a:t>21st may 2024</a:t>
            </a:r>
            <a:endParaRPr lang="en-US" sz="2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6593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2DA9A-64A2-493B-D02A-5A4DCE8E5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AGENDA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9DFEA-F4F8-4CC9-44EE-7FF42691F5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Control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Power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Influence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Ethics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CSR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Corporate Social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3467602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118AF5-8158-B661-7FDD-4C976D695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CONTROL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CAEE53-C5B4-2F39-EBA6-E7281DD5A5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5017138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7799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E07299-3C63-42F0-6053-C136DE785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US" sz="3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TRADITIONAL VIEWS ON CONTROL</a:t>
            </a:r>
            <a:endParaRPr lang="en-US" sz="3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7FC44D-AADE-7F85-EF74-C9F92CF6AB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1529368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9857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BD8A28-EEB1-B872-9C8F-B4AA800F4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2952750" cy="5567363"/>
          </a:xfrm>
        </p:spPr>
        <p:txBody>
          <a:bodyPr anchor="ctr">
            <a:normAutofit/>
          </a:bodyPr>
          <a:lstStyle/>
          <a:p>
            <a:r>
              <a:rPr lang="en-US" sz="37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Zimmerman</a:t>
            </a:r>
            <a:endParaRPr lang="en-US" sz="37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5EB934-B6CD-55B9-67B7-C0C4C65657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968623"/>
              </p:ext>
            </p:extLst>
          </p:nvPr>
        </p:nvGraphicFramePr>
        <p:xfrm>
          <a:off x="4124326" y="609600"/>
          <a:ext cx="7458074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8036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D981B-003C-6F7D-46EF-3CD4F81A6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Function of control systems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A747D-9A17-A5A3-4BD0-D52F49531C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Compliance </a:t>
            </a:r>
            <a:endParaRPr lang="en-US">
              <a:solidFill>
                <a:srgbClr val="1D242E">
                  <a:alpha val="70000"/>
                </a:srgbClr>
              </a:solidFill>
            </a:endParaRP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Standards of performance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H&amp;S</a:t>
            </a:r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Roles and responsibilities</a:t>
            </a:r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Measurement 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Recruitment, selection, learning and development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Performance management</a:t>
            </a:r>
          </a:p>
        </p:txBody>
      </p:sp>
    </p:spTree>
    <p:extLst>
      <p:ext uri="{BB962C8B-B14F-4D97-AF65-F5344CB8AC3E}">
        <p14:creationId xmlns:p14="http://schemas.microsoft.com/office/powerpoint/2010/main" val="974473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F32550-013A-CFEA-BEAD-3F59A2AEE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Elements of organisational control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254F4-A071-6A8E-F9C7-DEC173ABD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Planning what is desired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Establishing standards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Monitoring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Comparing achievement against the target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Corrective action</a:t>
            </a: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F57A7BC9-7028-5A72-00B4-EF9A2A1D88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28" r="17739" b="-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144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A57978-6D6F-1B95-A970-462D0C080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  <a:cs typeface="Angsana New"/>
              </a:rPr>
              <a:t>Forms of control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E2A52-CA5E-65DB-8249-707488890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Technology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Concertive control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sz="1800">
                <a:solidFill>
                  <a:srgbClr val="FFFFFF"/>
                </a:solidFill>
              </a:rPr>
              <a:t>Control exerted by the value consensus of the team to a system of rules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sz="1800">
                <a:solidFill>
                  <a:srgbClr val="FFFFFF"/>
                </a:solidFill>
              </a:rPr>
              <a:t>Workers form their own cultural norms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endParaRPr lang="en-US" sz="180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Large skydiving group mid-air">
            <a:extLst>
              <a:ext uri="{FF2B5EF4-FFF2-40B4-BE49-F238E27FC236}">
                <a16:creationId xmlns:a16="http://schemas.microsoft.com/office/drawing/2014/main" id="{F20ED525-55BF-7B51-D84A-03CD8F7697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9440" r="27762" b="3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764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DE3C8-38B7-C52C-7FC9-746C166262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Other forms of control (Child, 2015)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954D1-6AA0-C3FF-692E-67F4FD210F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Personal </a:t>
            </a:r>
            <a:r>
              <a:rPr lang="en-US" dirty="0" err="1">
                <a:solidFill>
                  <a:srgbClr val="1D242E">
                    <a:alpha val="70000"/>
                  </a:srgbClr>
                </a:solidFill>
              </a:rPr>
              <a:t>centralised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 control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Bureaucratic control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Output control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IT surveillance 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HRM control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Cultural control</a:t>
            </a:r>
          </a:p>
        </p:txBody>
      </p:sp>
    </p:spTree>
    <p:extLst>
      <p:ext uri="{BB962C8B-B14F-4D97-AF65-F5344CB8AC3E}">
        <p14:creationId xmlns:p14="http://schemas.microsoft.com/office/powerpoint/2010/main" val="3033583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074268-78D3-8112-7670-EF64B7983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905879"/>
            <a:ext cx="5872993" cy="2398029"/>
          </a:xfrm>
        </p:spPr>
        <p:txBody>
          <a:bodyPr anchor="t">
            <a:normAutofit/>
          </a:bodyPr>
          <a:lstStyle/>
          <a:p>
            <a:r>
              <a:rPr lang="en-US" sz="4400">
                <a:solidFill>
                  <a:srgbClr val="FFFFFF"/>
                </a:solidFill>
                <a:cs typeface="Angsana New"/>
              </a:rPr>
              <a:t>Power 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D500B59-4CB5-4E11-9A7B-D19B4BA14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359401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phere of mesh and nodes">
            <a:extLst>
              <a:ext uri="{FF2B5EF4-FFF2-40B4-BE49-F238E27FC236}">
                <a16:creationId xmlns:a16="http://schemas.microsoft.com/office/drawing/2014/main" id="{5CDD2694-AAD9-2990-A3F2-2050E1F1076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22644" r="6" b="38044"/>
          <a:stretch/>
        </p:blipFill>
        <p:spPr>
          <a:xfrm>
            <a:off x="20" y="663"/>
            <a:ext cx="12188932" cy="359401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6631D-DC7E-49C1-549F-6A50A68447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4200" y="3905880"/>
            <a:ext cx="4419599" cy="23980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Complex and dynamic concept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At Board level: control or influence over the behaviour of other people with or without their consent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Feature of organisations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Caulkin: power shapes everything</a:t>
            </a:r>
          </a:p>
        </p:txBody>
      </p:sp>
    </p:spTree>
    <p:extLst>
      <p:ext uri="{BB962C8B-B14F-4D97-AF65-F5344CB8AC3E}">
        <p14:creationId xmlns:p14="http://schemas.microsoft.com/office/powerpoint/2010/main" val="21285156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554B6-98F2-2097-2FEB-6A88BDD00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Weber (1947)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217294-ED9D-D683-92A0-4087977CF4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0356873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17707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A33554-D106-1B58-F064-6F46C76E9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  <a:cs typeface="Angsana New"/>
              </a:rPr>
              <a:t>Etzioni on Power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3DF5F-B53B-6AAC-EED9-03317E1D6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Coercive power: threats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Remunerative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Normative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green grass">
            <a:extLst>
              <a:ext uri="{FF2B5EF4-FFF2-40B4-BE49-F238E27FC236}">
                <a16:creationId xmlns:a16="http://schemas.microsoft.com/office/drawing/2014/main" id="{C14FF403-8C53-9953-6AD8-032CA68B72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8355" r="28779" b="-10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298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2E2B5E-CABE-30FE-FEC1-98457BE43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Etzioni: involvement in power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3C1349-9449-8AD7-F77F-01D1C142D9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3007492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01033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76E9BA-8AA5-EBF4-31A3-CC73A1841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Sources of power: French &amp; Raven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EAD4CF-B8F9-D63E-BD24-6970B44FFF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9821004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63044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35224E-C27E-524D-D2D4-F2C9FD815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22363"/>
            <a:ext cx="6858000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Yukl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15F17-0341-9FB7-E828-B61D03FBC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602038"/>
            <a:ext cx="6858000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 kern="1200">
                <a:solidFill>
                  <a:schemeClr val="tx2">
                    <a:alpha val="60000"/>
                  </a:schemeClr>
                </a:solidFill>
                <a:latin typeface="+mn-lt"/>
                <a:ea typeface="+mn-ea"/>
                <a:cs typeface="+mn-cs"/>
              </a:rPr>
              <a:t>Someone who controls the source of information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0F155B6-ACA8-4C58-AAB6-CAFC981FF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0" y="0"/>
            <a:ext cx="4114800" cy="6858000"/>
          </a:xfrm>
          <a:prstGeom prst="rect">
            <a:avLst/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C31099-1BBD-40CE-BC60-FCE507419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0" y="0"/>
            <a:ext cx="4110228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E3392DA1-F1D5-4C13-AD8D-F9338CF5E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166075" y="1255390"/>
            <a:ext cx="4008678" cy="4034028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263907F-C4DA-4A1D-A3A1-35810C16F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4429" y="720055"/>
            <a:ext cx="3094425" cy="3113994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lumMod val="20000"/>
                  <a:lumOff val="80000"/>
                  <a:alpha val="69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3530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B308C-9F03-D991-98D9-21EF39EC0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Power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2506D8-5959-1FDC-1CC3-C5CA14A48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Legitimate (</a:t>
            </a:r>
            <a:r>
              <a:rPr lang="en-US" dirty="0" err="1">
                <a:solidFill>
                  <a:srgbClr val="1D242E">
                    <a:alpha val="70000"/>
                  </a:srgbClr>
                </a:solidFill>
              </a:rPr>
              <a:t>organisational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) power comes from someone's role or position 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Personal (informal) power is derived from the individual and the follower who believe that person as the ability to influence</a:t>
            </a:r>
          </a:p>
        </p:txBody>
      </p:sp>
    </p:spTree>
    <p:extLst>
      <p:ext uri="{BB962C8B-B14F-4D97-AF65-F5344CB8AC3E}">
        <p14:creationId xmlns:p14="http://schemas.microsoft.com/office/powerpoint/2010/main" val="565368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ame 9">
            <a:extLst>
              <a:ext uri="{FF2B5EF4-FFF2-40B4-BE49-F238E27FC236}">
                <a16:creationId xmlns:a16="http://schemas.microsoft.com/office/drawing/2014/main" id="{1566AC62-7AC7-4ED5-A03D-E28AC560E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3BE795-8FB7-340B-035E-04EA13FAB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7250"/>
            <a:ext cx="5257800" cy="5143499"/>
          </a:xfrm>
        </p:spPr>
        <p:txBody>
          <a:bodyPr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Pluralistic approaches to power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E932B-F91B-C68E-B394-933DC99803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124" y="857251"/>
            <a:ext cx="5019675" cy="51435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Personal or informal power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Social exchange theory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Politics and gossip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Gender and power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Social relationships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Motivational needs</a:t>
            </a:r>
          </a:p>
        </p:txBody>
      </p:sp>
    </p:spTree>
    <p:extLst>
      <p:ext uri="{BB962C8B-B14F-4D97-AF65-F5344CB8AC3E}">
        <p14:creationId xmlns:p14="http://schemas.microsoft.com/office/powerpoint/2010/main" val="20129048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405A59-39AF-975E-9A2D-5C936FCE1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5007"/>
            <a:ext cx="5257800" cy="2373806"/>
          </a:xfrm>
        </p:spPr>
        <p:txBody>
          <a:bodyPr anchor="t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Misselhorn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B88B6-AED5-0C19-F3C8-D80D98159E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124" y="545007"/>
            <a:ext cx="5019675" cy="23738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"Power is often seen as a dirty word, yet it is a reality of human experience"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chemeClr val="tx2">
                    <a:alpha val="60000"/>
                  </a:schemeClr>
                </a:solidFill>
              </a:rPr>
              <a:t>"Power" and "values" are mostly hidden forces which are at work from international politics to shop floor problem-solving</a:t>
            </a:r>
          </a:p>
        </p:txBody>
      </p:sp>
      <p:pic>
        <p:nvPicPr>
          <p:cNvPr id="5" name="Picture 4" descr="Orange megaphone">
            <a:extLst>
              <a:ext uri="{FF2B5EF4-FFF2-40B4-BE49-F238E27FC236}">
                <a16:creationId xmlns:a16="http://schemas.microsoft.com/office/drawing/2014/main" id="{3A02E054-11A1-F559-91D5-5723C8734F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962" r="-2" b="26395"/>
          <a:stretch/>
        </p:blipFill>
        <p:spPr>
          <a:xfrm>
            <a:off x="20" y="3179205"/>
            <a:ext cx="12191980" cy="3678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00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2F6E8B-6E30-D5F2-7440-B197F42AA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Power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73BD8-AFBA-7400-CE10-AFBB0B434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It is argued that power is needed to get work done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Managers often have to get things done through people they do not control, which requires new skills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C81EC9D8-6630-E85E-DD4A-75CFC7C0FF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949" r="6624" b="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0263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DC8D9-1C25-F131-9DF0-30C5E9826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Influencing Skills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18A32B-C61C-35D8-6A95-F48B1B882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Building networks of trust and influence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Creating alliances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Dealing with conflict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Shaping agendas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Managing ambiguity and uncertainty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Working out the real rules</a:t>
            </a:r>
          </a:p>
        </p:txBody>
      </p:sp>
      <p:pic>
        <p:nvPicPr>
          <p:cNvPr id="5" name="Picture 4" descr="Puzzle">
            <a:extLst>
              <a:ext uri="{FF2B5EF4-FFF2-40B4-BE49-F238E27FC236}">
                <a16:creationId xmlns:a16="http://schemas.microsoft.com/office/drawing/2014/main" id="{B7C8D4EC-FDC0-AEA0-C472-B1F95F91DB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914" r="23953" b="-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2374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11796-41CA-6D90-FDC0-76339FCEA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Yukl: exercising influence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FD50B-19B3-1371-89C2-E4B68C508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Rational persuasion 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Apprising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Inspiration appeals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Consultation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Collaboration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Personal appeals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Legitimating tactics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Pressure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300">
                <a:solidFill>
                  <a:schemeClr val="tx2">
                    <a:alpha val="60000"/>
                  </a:schemeClr>
                </a:solidFill>
              </a:rPr>
              <a:t>coalition</a:t>
            </a:r>
          </a:p>
        </p:txBody>
      </p:sp>
      <p:pic>
        <p:nvPicPr>
          <p:cNvPr id="5" name="Picture 4" descr="Colourful strings being woven togehter">
            <a:extLst>
              <a:ext uri="{FF2B5EF4-FFF2-40B4-BE49-F238E27FC236}">
                <a16:creationId xmlns:a16="http://schemas.microsoft.com/office/drawing/2014/main" id="{F02C37E1-7C12-CA82-5745-47B9F023B3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828" r="11039" b="-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9331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49830C-8AD0-D1C3-A14A-77EAFC37F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Jimmy Wales (wikipedia)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3B15D-3236-CF42-B754-5971F2F5B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solidFill>
                  <a:schemeClr val="tx2">
                    <a:alpha val="60000"/>
                  </a:schemeClr>
                </a:solidFill>
              </a:rPr>
              <a:t>Suggests a redefinition of management and a change to the usually quoted functions of command and control to "inspiring and coaching"</a:t>
            </a:r>
          </a:p>
          <a:p>
            <a:pPr>
              <a:buClr>
                <a:srgbClr val="E4E8EE"/>
              </a:buClr>
            </a:pPr>
            <a:r>
              <a:rPr lang="en-US" sz="2000" dirty="0">
                <a:solidFill>
                  <a:schemeClr val="tx2">
                    <a:alpha val="60000"/>
                  </a:schemeClr>
                </a:solidFill>
              </a:rPr>
              <a:t>To what extent do you agree with this?</a:t>
            </a:r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899A5378-4752-1402-F29D-4BDAA6F274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92" r="25113" b="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5395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2C1FC-F9B5-58C3-4065-2093C89C8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gradFill flip="none">
                  <a:gsLst>
                    <a:gs pos="0">
                      <a:srgbClr val="5B9BD5"/>
                    </a:gs>
                    <a:gs pos="100000">
                      <a:srgbClr val="4472C4">
                        <a:alpha val="70000"/>
                      </a:srgbClr>
                    </a:gs>
                  </a:gsLst>
                  <a:lin ang="0" scaled="1"/>
                  <a:tileRect/>
                </a:gradFill>
                <a:cs typeface="Angsana New"/>
              </a:rPr>
              <a:t>Power and ethics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6EF4A-D30D-3B32-B906-CFF998372F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Positive impact: effective leadership, empowerment, innovation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Negative? Toxicity, resistance, stifling creativity, turnover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How can managerial power be mitigated?</a:t>
            </a:r>
          </a:p>
        </p:txBody>
      </p:sp>
    </p:spTree>
    <p:extLst>
      <p:ext uri="{BB962C8B-B14F-4D97-AF65-F5344CB8AC3E}">
        <p14:creationId xmlns:p14="http://schemas.microsoft.com/office/powerpoint/2010/main" val="26611816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9D0E2-96C7-C742-5AEF-7237CA508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gradFill flip="none">
                  <a:gsLst>
                    <a:gs pos="0">
                      <a:srgbClr val="5B9BD5"/>
                    </a:gs>
                    <a:gs pos="100000">
                      <a:srgbClr val="4472C4">
                        <a:alpha val="70000"/>
                      </a:srgbClr>
                    </a:gs>
                  </a:gsLst>
                  <a:lin ang="0" scaled="1"/>
                  <a:tileRect/>
                </a:gradFill>
                <a:cs typeface="Angsana New"/>
              </a:rPr>
              <a:t>International perspective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3C9EA-1C46-86A9-3C3F-E672E10FD3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solidFill>
                  <a:srgbClr val="1D242E">
                    <a:alpha val="70000"/>
                  </a:srgbClr>
                </a:solidFill>
              </a:rPr>
              <a:t>Recognise</a:t>
            </a:r>
            <a:r>
              <a:rPr lang="en-US">
                <a:solidFill>
                  <a:srgbClr val="1D242E">
                    <a:alpha val="70000"/>
                  </a:srgbClr>
                </a:solidFill>
              </a:rPr>
              <a:t> sources of power (Cultural dimensions)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Communication styles (high/low context, direct &amp; indirect)</a:t>
            </a:r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Leadership preference (more on that later)</a:t>
            </a:r>
          </a:p>
        </p:txBody>
      </p:sp>
    </p:spTree>
    <p:extLst>
      <p:ext uri="{BB962C8B-B14F-4D97-AF65-F5344CB8AC3E}">
        <p14:creationId xmlns:p14="http://schemas.microsoft.com/office/powerpoint/2010/main" val="5620741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F5B59-3962-B215-3F51-1E42AA604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Stakeholders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62FAC-F284-ED42-AF15-D733AFF9D0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What do we exist to do?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A business exists to enrich owners, but will not succeed unless it satisfies customers, suppliers, official authorities and the community 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A stakeholder may be anyone, including individuals, groups and society, that exert influence on the company or who the company is in a position to influence (Freeman, 1984)</a:t>
            </a:r>
          </a:p>
        </p:txBody>
      </p:sp>
    </p:spTree>
    <p:extLst>
      <p:ext uri="{BB962C8B-B14F-4D97-AF65-F5344CB8AC3E}">
        <p14:creationId xmlns:p14="http://schemas.microsoft.com/office/powerpoint/2010/main" val="31575626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208AB-C9F3-E292-9170-8086DD51C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gradFill flip="none">
                  <a:gsLst>
                    <a:gs pos="0">
                      <a:srgbClr val="5B9BD5"/>
                    </a:gs>
                    <a:gs pos="100000">
                      <a:srgbClr val="4472C4">
                        <a:alpha val="70000"/>
                      </a:srgbClr>
                    </a:gs>
                  </a:gsLst>
                  <a:lin ang="0" scaled="1"/>
                  <a:tileRect/>
                </a:gradFill>
                <a:cs typeface="Angsana New"/>
              </a:rPr>
              <a:t>Stakeholder mapping tool</a:t>
            </a:r>
            <a:endParaRPr lang="en-US"/>
          </a:p>
        </p:txBody>
      </p:sp>
      <p:pic>
        <p:nvPicPr>
          <p:cNvPr id="4" name="Content Placeholder 3" descr="A diagram of a power or influence&#10;&#10;AI-generated content may be incorrect.">
            <a:extLst>
              <a:ext uri="{FF2B5EF4-FFF2-40B4-BE49-F238E27FC236}">
                <a16:creationId xmlns:a16="http://schemas.microsoft.com/office/drawing/2014/main" id="{8F53EF8A-4DF8-DC90-819C-70496CDDBD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31828" y="2178050"/>
            <a:ext cx="3928343" cy="399891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55247B5-36E1-8A7B-5AAB-0A6456A36A7E}"/>
              </a:ext>
            </a:extLst>
          </p:cNvPr>
          <p:cNvSpPr txBox="1"/>
          <p:nvPr/>
        </p:nvSpPr>
        <p:spPr>
          <a:xfrm>
            <a:off x="4132263" y="6176963"/>
            <a:ext cx="3927475" cy="3175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55479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ame 8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" name="Picture 4" descr="World map formed by people united">
            <a:extLst>
              <a:ext uri="{FF2B5EF4-FFF2-40B4-BE49-F238E27FC236}">
                <a16:creationId xmlns:a16="http://schemas.microsoft.com/office/drawing/2014/main" id="{6D1995C8-A4A9-CCCB-8617-E5A013E0F7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4634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107303E2-7D44-46E4-A0D5-73DF997491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172075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22AF24B-DF9B-4580-9019-8FABD7AC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8875" y="1255390"/>
            <a:ext cx="4008678" cy="4034028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14E6672-D9A3-4574-B870-15130060A7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29740" y="720056"/>
            <a:ext cx="3094425" cy="3113994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lumMod val="20000"/>
                  <a:lumOff val="80000"/>
                  <a:alpha val="69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5F5551-50BD-D6BC-0F31-BF8426293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410" y="728905"/>
            <a:ext cx="4396540" cy="318427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Corporate Social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399783717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D9C729-DAD9-D3C6-B90E-8C6520EA5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  <a:cs typeface="Angsana New"/>
              </a:rPr>
              <a:t>CSR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60929-9DA6-119B-3160-CD79832C7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Decisions and actions of organisations impact on individuals and the community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Quality of life </a:t>
            </a:r>
          </a:p>
          <a:p>
            <a:pPr>
              <a:buClr>
                <a:srgbClr val="E4E8EE"/>
              </a:buClr>
            </a:pPr>
            <a:r>
              <a:rPr lang="en-US" sz="1800">
                <a:solidFill>
                  <a:srgbClr val="FFFFFF"/>
                </a:solidFill>
              </a:rPr>
              <a:t>Power of organisations should be tempered 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ea of white umbrellas with one blue one in the crowd">
            <a:extLst>
              <a:ext uri="{FF2B5EF4-FFF2-40B4-BE49-F238E27FC236}">
                <a16:creationId xmlns:a16="http://schemas.microsoft.com/office/drawing/2014/main" id="{4A3B131F-D5FB-3DAC-AB93-B44989F0D9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43859" r="19433" b="8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5021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EF265-7753-0A4E-FFBD-3C5B96919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gradFill flip="none">
                  <a:gsLst>
                    <a:gs pos="0">
                      <a:srgbClr val="5B9BD5"/>
                    </a:gs>
                    <a:gs pos="100000">
                      <a:srgbClr val="4472C4">
                        <a:alpha val="70000"/>
                      </a:srgbClr>
                    </a:gs>
                  </a:gsLst>
                  <a:lin ang="0" scaled="1"/>
                  <a:tileRect/>
                </a:gradFill>
                <a:cs typeface="Angsana New"/>
              </a:rPr>
              <a:t>What do we mean by CSR?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C2361-B229-3391-D798-B285BF3CB2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It has become a strategic imperative for modern business</a:t>
            </a:r>
            <a:endParaRPr lang="en-US">
              <a:solidFill>
                <a:srgbClr val="1D242E">
                  <a:alpha val="70000"/>
                </a:srgbClr>
              </a:solidFill>
            </a:endParaRP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Enhanced reputation and brand image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Attracting and retaining talent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Building customer loyalty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Operational efficiencies and innovation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Risk management and compliance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Investor and stakeholder trust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Long term sustainability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Positive and community impact</a:t>
            </a:r>
          </a:p>
        </p:txBody>
      </p:sp>
    </p:spTree>
    <p:extLst>
      <p:ext uri="{BB962C8B-B14F-4D97-AF65-F5344CB8AC3E}">
        <p14:creationId xmlns:p14="http://schemas.microsoft.com/office/powerpoint/2010/main" val="41992090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4187E1-DB73-0F55-F1BD-7FB98D741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Activity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4827DC-6067-319C-C2D1-A92668A534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3344178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17570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6D368-A2C4-652D-591F-97EC7D7AB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CSR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259FFF-3830-E37A-4C60-293EEC393C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3788524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72080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E4B4A-8832-99AA-3AA0-0E948230F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CSR 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D9AAE-560B-BCEA-D6DD-7C32FC43DB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Deloitte (2019) 93% of leaders see themselves as more than just employers but as "stewards of society"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But why?</a:t>
            </a:r>
          </a:p>
        </p:txBody>
      </p:sp>
    </p:spTree>
    <p:extLst>
      <p:ext uri="{BB962C8B-B14F-4D97-AF65-F5344CB8AC3E}">
        <p14:creationId xmlns:p14="http://schemas.microsoft.com/office/powerpoint/2010/main" val="40856932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05AC2-AAA7-A586-88B9-AF4A558338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gradFill flip="none">
                  <a:gsLst>
                    <a:gs pos="0">
                      <a:srgbClr val="5B9BD5"/>
                    </a:gs>
                    <a:gs pos="100000">
                      <a:srgbClr val="4472C4">
                        <a:alpha val="70000"/>
                      </a:srgbClr>
                    </a:gs>
                  </a:gsLst>
                  <a:lin ang="0" scaled="1"/>
                  <a:tileRect/>
                </a:gradFill>
                <a:cs typeface="Angsana New"/>
              </a:rPr>
              <a:t>Deloitte – "to make an impact that matters"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E7E63-245D-871F-974F-CE44DC584D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solidFill>
                  <a:srgbClr val="1D242E">
                    <a:alpha val="70000"/>
                  </a:srgbClr>
                </a:solidFill>
              </a:rPr>
              <a:t>WorldImpact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 </a:t>
            </a:r>
            <a:r>
              <a:rPr lang="en-US" err="1">
                <a:solidFill>
                  <a:srgbClr val="1D242E">
                    <a:alpha val="70000"/>
                  </a:srgbClr>
                </a:solidFill>
              </a:rPr>
              <a:t>programmes</a:t>
            </a:r>
            <a:endParaRPr lang="en-US">
              <a:solidFill>
                <a:srgbClr val="1D242E">
                  <a:alpha val="70000"/>
                </a:srgbClr>
              </a:solidFill>
            </a:endParaRP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Ambitious Social Goals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Environmental stewardship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Inclusive leadership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Ethical and sustainable business</a:t>
            </a:r>
          </a:p>
          <a:p>
            <a:pPr>
              <a:buClr>
                <a:srgbClr val="E4E8EE"/>
              </a:buClr>
            </a:pPr>
            <a:endParaRPr lang="en-US" dirty="0">
              <a:solidFill>
                <a:srgbClr val="1D242E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700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3866D-4A6F-FCB0-D37E-FF532CB9D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cs typeface="Angsana New"/>
              </a:rPr>
              <a:t>Role of business in creating good society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2454E-C510-C823-3C41-29B0AF59EE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Connection between business and society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Business seen as the actor in addressing environmental challenges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Traditional view of business success: profit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Business now seen as an "agent of world benefit" and the creation of greater good (Donaldson &amp; Walsh, 2015)</a:t>
            </a:r>
          </a:p>
        </p:txBody>
      </p:sp>
    </p:spTree>
    <p:extLst>
      <p:ext uri="{BB962C8B-B14F-4D97-AF65-F5344CB8AC3E}">
        <p14:creationId xmlns:p14="http://schemas.microsoft.com/office/powerpoint/2010/main" val="327730346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4B7924-68E4-FA82-893E-5BD987DF5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  <a:cs typeface="Angsana New"/>
              </a:rPr>
              <a:t>Carroll's Pyramid (1991) of CSR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A784A-BAF2-9258-9870-C10A83585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solidFill>
                  <a:srgbClr val="FFFFFF"/>
                </a:solidFill>
              </a:rPr>
              <a:t>Four levels of responsibility for businesses: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sz="1800">
                <a:solidFill>
                  <a:srgbClr val="FFFFFF"/>
                </a:solidFill>
              </a:rPr>
              <a:t>Economic (base of the pyramid)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sz="1800">
                <a:solidFill>
                  <a:srgbClr val="FFFFFF"/>
                </a:solidFill>
              </a:rPr>
              <a:t>Legal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sz="1800">
                <a:solidFill>
                  <a:srgbClr val="FFFFFF"/>
                </a:solidFill>
              </a:rPr>
              <a:t>Ethical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r>
              <a:rPr lang="en-US" sz="1800">
                <a:solidFill>
                  <a:srgbClr val="FFFFFF"/>
                </a:solidFill>
              </a:rPr>
              <a:t>Philanthropy (top)</a:t>
            </a:r>
          </a:p>
          <a:p>
            <a:pPr lvl="1">
              <a:buClr>
                <a:srgbClr val="E4E8EE"/>
              </a:buClr>
              <a:buFont typeface="Courier New" panose="05000000000000000000" pitchFamily="2" charset="2"/>
              <a:buChar char="o"/>
            </a:pPr>
            <a:endParaRPr lang="en-US" sz="180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a pyramid">
            <a:extLst>
              <a:ext uri="{FF2B5EF4-FFF2-40B4-BE49-F238E27FC236}">
                <a16:creationId xmlns:a16="http://schemas.microsoft.com/office/drawing/2014/main" id="{C09B67FC-0B44-FCF7-5D6F-67CFEED6162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29810" r="27298" b="3"/>
          <a:stretch>
            <a:fillRect/>
          </a:stretch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47787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E59E86-D03A-31A8-6A80-A02B8E14B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2952750" cy="5567363"/>
          </a:xfrm>
        </p:spPr>
        <p:txBody>
          <a:bodyPr anchor="ctr">
            <a:normAutofit/>
          </a:bodyPr>
          <a:lstStyle/>
          <a:p>
            <a:r>
              <a:rPr lang="en-US" sz="37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Corporate Sustainability Reporting Directive (CSRD)</a:t>
            </a:r>
            <a:endParaRPr lang="en-US" sz="37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061562-4499-91B5-2EC6-F286DAEB86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6985771"/>
              </p:ext>
            </p:extLst>
          </p:nvPr>
        </p:nvGraphicFramePr>
        <p:xfrm>
          <a:off x="4124326" y="609600"/>
          <a:ext cx="7458074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2891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428E72-569B-10DC-5492-D6666A83B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2952750" cy="5567363"/>
          </a:xfrm>
        </p:spPr>
        <p:txBody>
          <a:bodyPr anchor="ctr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UNSGs (2015)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3ED7B1-665F-4C5D-754F-2C7385A8A3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3181186"/>
              </p:ext>
            </p:extLst>
          </p:nvPr>
        </p:nvGraphicFramePr>
        <p:xfrm>
          <a:off x="4124326" y="609600"/>
          <a:ext cx="7458074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8397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CC13A-B513-BC31-BCCC-7B6284BBF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gradFill flip="none">
                  <a:gsLst>
                    <a:gs pos="0">
                      <a:srgbClr val="5B9BD5"/>
                    </a:gs>
                    <a:gs pos="100000">
                      <a:srgbClr val="4472C4">
                        <a:alpha val="70000"/>
                      </a:srgbClr>
                    </a:gs>
                  </a:gsLst>
                  <a:lin ang="0" scaled="1"/>
                  <a:tileRect/>
                </a:gradFill>
                <a:cs typeface="Angsana New"/>
              </a:rPr>
              <a:t>PPP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8C8B6-CC5B-69B1-BE37-E52590E64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1D242E">
                    <a:alpha val="70000"/>
                  </a:srgbClr>
                </a:solidFill>
              </a:rPr>
              <a:t>People, planning and profit reporting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An accounting and sustainability framework that goes beyond profit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Encourages businesses to be accountable to a wider group of stakeholders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Encourages long-term success and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382546763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65528-0FE3-6168-270E-ECF632F55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A new theory of business?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4FFC6-6B38-AC7F-6ABD-149289FC5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Donaldson &amp; Walsh propose a new theory of business (2015)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To </a:t>
            </a:r>
            <a:r>
              <a:rPr lang="en-US" err="1">
                <a:solidFill>
                  <a:srgbClr val="1D242E">
                    <a:alpha val="70000"/>
                  </a:srgbClr>
                </a:solidFill>
              </a:rPr>
              <a:t>optimise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 collective value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Refers to a broader business purpose and contribution to a good society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Values are repeatedly mentioned 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Crucially, they argue that not all firms have generic CSR duties and calls for context-sensitive application for CSR</a:t>
            </a:r>
          </a:p>
        </p:txBody>
      </p:sp>
    </p:spTree>
    <p:extLst>
      <p:ext uri="{BB962C8B-B14F-4D97-AF65-F5344CB8AC3E}">
        <p14:creationId xmlns:p14="http://schemas.microsoft.com/office/powerpoint/2010/main" val="1847072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8317A-C6C9-2D90-C77D-A946CD88A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Values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359AE-2762-3559-C01E-ECC83A9930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Human dignity serves as a guideline for business activity</a:t>
            </a:r>
          </a:p>
          <a:p>
            <a:pPr>
              <a:buClr>
                <a:srgbClr val="E4E8EE"/>
              </a:buClr>
            </a:pPr>
            <a:r>
              <a:rPr lang="en-US" err="1">
                <a:solidFill>
                  <a:srgbClr val="1D242E">
                    <a:alpha val="70000"/>
                  </a:srgbClr>
                </a:solidFill>
              </a:rPr>
              <a:t>Emphasises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 the inherent worth of every individual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These purpose driven values are dignity, solidarity, plurality, subsidiarity, reciprocity, and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244502076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7ED2B-083A-B0C9-D53D-E319355C1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Stewardship Model (Karns, 2011)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E3884-991D-EF51-75C1-3B013DA2EB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900">
                <a:solidFill>
                  <a:schemeClr val="tx2">
                    <a:alpha val="60000"/>
                  </a:schemeClr>
                </a:solidFill>
              </a:rPr>
              <a:t>Places humankind and the planet at the centre of the business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900">
                <a:solidFill>
                  <a:schemeClr val="tx2">
                    <a:alpha val="60000"/>
                  </a:schemeClr>
                </a:solidFill>
              </a:rPr>
              <a:t>Corporate decisions should always consider the needs and interests of stakeholders and consider their worthiness</a:t>
            </a:r>
          </a:p>
          <a:p>
            <a:pPr>
              <a:lnSpc>
                <a:spcPct val="100000"/>
              </a:lnSpc>
              <a:buClr>
                <a:srgbClr val="E4E8EE"/>
              </a:buClr>
            </a:pPr>
            <a:r>
              <a:rPr lang="en-US" sz="1900">
                <a:solidFill>
                  <a:schemeClr val="tx2">
                    <a:alpha val="60000"/>
                  </a:schemeClr>
                </a:solidFill>
              </a:rPr>
              <a:t>In Wales, The Future Generations Act means that this includes taking into account sustainable development and the impact on future generations, not just the short-term</a:t>
            </a:r>
          </a:p>
        </p:txBody>
      </p:sp>
      <p:pic>
        <p:nvPicPr>
          <p:cNvPr id="5" name="Picture 4" descr="A person holding a globe">
            <a:extLst>
              <a:ext uri="{FF2B5EF4-FFF2-40B4-BE49-F238E27FC236}">
                <a16:creationId xmlns:a16="http://schemas.microsoft.com/office/drawing/2014/main" id="{BBD9217A-770D-F043-B128-D1AA007070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18" r="28268" b="-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1371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8A89C-CA87-1B13-892E-937D02660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Drivers of societal impact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E53BB-BAED-70EA-D961-6578F96D1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Corporate citizenship is a CEO-level business strategy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Compliance 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Increased public interest in environmental and ethical issues </a:t>
            </a:r>
            <a:r>
              <a:rPr lang="en-US">
                <a:solidFill>
                  <a:srgbClr val="1D242E">
                    <a:alpha val="70000"/>
                  </a:srgbClr>
                </a:solidFill>
              </a:rPr>
              <a:t>from consumers and potential employees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Convincing business case linking CSR to improved performance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Shareholder pressure to operate ethically and sustainably</a:t>
            </a:r>
          </a:p>
        </p:txBody>
      </p:sp>
    </p:spTree>
    <p:extLst>
      <p:ext uri="{BB962C8B-B14F-4D97-AF65-F5344CB8AC3E}">
        <p14:creationId xmlns:p14="http://schemas.microsoft.com/office/powerpoint/2010/main" val="395038129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AEFF6-477C-163C-EB2C-465DF31FF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UN Global Compact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64444-22E4-377E-3D01-F20532D8F9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Corporate sustainability starts with a company's value system </a:t>
            </a:r>
            <a:r>
              <a:rPr lang="en-US">
                <a:solidFill>
                  <a:srgbClr val="1D242E">
                    <a:alpha val="70000"/>
                  </a:srgbClr>
                </a:solidFill>
              </a:rPr>
              <a:t>and a principled approach to business</a:t>
            </a:r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Meet responsibilities in the areas of human rights, </a:t>
            </a:r>
            <a:r>
              <a:rPr lang="en-US" dirty="0" err="1">
                <a:solidFill>
                  <a:srgbClr val="1D242E">
                    <a:alpha val="70000"/>
                  </a:srgbClr>
                </a:solidFill>
              </a:rPr>
              <a:t>labour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, environment and anti-corruption.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Incorporating the 10 principles of the UN Global Compact will ensure companies are upholding basic responsibilities</a:t>
            </a:r>
          </a:p>
        </p:txBody>
      </p:sp>
    </p:spTree>
    <p:extLst>
      <p:ext uri="{BB962C8B-B14F-4D97-AF65-F5344CB8AC3E}">
        <p14:creationId xmlns:p14="http://schemas.microsoft.com/office/powerpoint/2010/main" val="268055213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9467C-9219-D262-023E-ADFA5FFB6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Angsana New"/>
              </a:rPr>
              <a:t>Ten Principles of UN Global Compact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1143F-7ADC-D574-9224-F67C066CD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businesses should support and respect human rights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 make sure they are not complicit in human rights  abuses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09A4E9-7629-3E42-9DE4-EFDF9E400E4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Principles 1 and 2</a:t>
            </a:r>
          </a:p>
          <a:p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Human Rights</a:t>
            </a:r>
          </a:p>
        </p:txBody>
      </p:sp>
    </p:spTree>
    <p:extLst>
      <p:ext uri="{BB962C8B-B14F-4D97-AF65-F5344CB8AC3E}">
        <p14:creationId xmlns:p14="http://schemas.microsoft.com/office/powerpoint/2010/main" val="78125670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C2353-1154-6133-B910-FB7B73C93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Ten Principles of UN Global Compact</a:t>
            </a:r>
            <a:endParaRPr lang="en-US">
              <a:solidFill>
                <a:srgbClr val="000000"/>
              </a:solidFill>
              <a:ea typeface="+mj-lt"/>
              <a:cs typeface="+mj-lt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B2AC3-B4EB-65FF-DF7A-27A6A1A370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Businesses should uphold the freedom of association and the effective recognition to the right to collective bargaining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Elimination of all forms of forced and compulsory </a:t>
            </a:r>
            <a:r>
              <a:rPr lang="en-US" dirty="0" err="1">
                <a:solidFill>
                  <a:srgbClr val="1D242E">
                    <a:alpha val="70000"/>
                  </a:srgbClr>
                </a:solidFill>
              </a:rPr>
              <a:t>labour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Abolition of child </a:t>
            </a:r>
            <a:r>
              <a:rPr lang="en-US" dirty="0" err="1">
                <a:solidFill>
                  <a:srgbClr val="1D242E">
                    <a:alpha val="70000"/>
                  </a:srgbClr>
                </a:solidFill>
              </a:rPr>
              <a:t>labour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Elimination of discrimination in respect of employment and occupation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780853-F5AA-A058-933B-D68A309EF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Principles 3,4,5,6</a:t>
            </a:r>
          </a:p>
          <a:p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Labour</a:t>
            </a:r>
          </a:p>
        </p:txBody>
      </p:sp>
    </p:spTree>
    <p:extLst>
      <p:ext uri="{BB962C8B-B14F-4D97-AF65-F5344CB8AC3E}">
        <p14:creationId xmlns:p14="http://schemas.microsoft.com/office/powerpoint/2010/main" val="215055934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B842A-CA50-C5AD-D97B-46A8C26964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Ten Principles of UN Global Compact</a:t>
            </a:r>
            <a:endParaRPr lang="en-US">
              <a:solidFill>
                <a:srgbClr val="000000"/>
              </a:solidFill>
              <a:ea typeface="+mj-lt"/>
              <a:cs typeface="+mj-lt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6AD35-FD79-CFC3-FB27-7E2C401685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Businesses should support a precautionary approach to environmental challenges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Undertake initiatives to promote greater environmental responsibility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Encourage the development and diffusion of environmentally friendly technology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9DF1EA-571B-85CE-A315-D29C38F79E6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Principles 7,8,9</a:t>
            </a:r>
          </a:p>
          <a:p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Environment</a:t>
            </a:r>
          </a:p>
        </p:txBody>
      </p:sp>
    </p:spTree>
    <p:extLst>
      <p:ext uri="{BB962C8B-B14F-4D97-AF65-F5344CB8AC3E}">
        <p14:creationId xmlns:p14="http://schemas.microsoft.com/office/powerpoint/2010/main" val="53709994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54655-A8BD-13C2-21E6-B0401CA94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Ten Principles of UN Global Compact</a:t>
            </a:r>
            <a:endParaRPr lang="en-US">
              <a:solidFill>
                <a:srgbClr val="000000"/>
              </a:solidFill>
              <a:ea typeface="+mj-lt"/>
              <a:cs typeface="+mj-lt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968E4-8ACC-DAE2-3C80-5060F9E16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Businesses should work against corruption in all forms, including extortion and bribery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903743-CEFE-F0D4-C44D-BF7D19A1C80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Principle 10</a:t>
            </a:r>
          </a:p>
          <a:p>
            <a:endParaRPr lang="en-US" dirty="0">
              <a:solidFill>
                <a:srgbClr val="1D242E">
                  <a:alpha val="70000"/>
                </a:srgbClr>
              </a:solidFill>
            </a:endParaRPr>
          </a:p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Anti-corruption</a:t>
            </a:r>
          </a:p>
        </p:txBody>
      </p:sp>
    </p:spTree>
    <p:extLst>
      <p:ext uri="{BB962C8B-B14F-4D97-AF65-F5344CB8AC3E}">
        <p14:creationId xmlns:p14="http://schemas.microsoft.com/office/powerpoint/2010/main" val="80634011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7F731-E6F9-2B62-3D8E-97CB6A8C0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ngsana New"/>
              </a:rPr>
              <a:t>Impact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44AEF-3889-DE6A-63C9-11F1CA63E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Non-binding agreement to encourage MNC to adopt the UN's framework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Relies on voluntary self-compliance</a:t>
            </a:r>
          </a:p>
          <a:p>
            <a:pPr>
              <a:buClr>
                <a:srgbClr val="E4E8EE"/>
              </a:buClr>
            </a:pPr>
            <a:r>
              <a:rPr lang="en-US" dirty="0" err="1">
                <a:solidFill>
                  <a:srgbClr val="1D242E">
                    <a:alpha val="70000"/>
                  </a:srgbClr>
                </a:solidFill>
              </a:rPr>
              <a:t>Schlict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 (2022) says it fails to address the expansion or corporate and economic </a:t>
            </a:r>
            <a:r>
              <a:rPr lang="en-US" dirty="0" err="1">
                <a:solidFill>
                  <a:srgbClr val="1D242E">
                    <a:alpha val="70000"/>
                  </a:srgbClr>
                </a:solidFill>
              </a:rPr>
              <a:t>liberalisation</a:t>
            </a: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 and permits "blue washing"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Accuses it of being meek</a:t>
            </a:r>
          </a:p>
        </p:txBody>
      </p:sp>
    </p:spTree>
    <p:extLst>
      <p:ext uri="{BB962C8B-B14F-4D97-AF65-F5344CB8AC3E}">
        <p14:creationId xmlns:p14="http://schemas.microsoft.com/office/powerpoint/2010/main" val="190925253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132AD-667E-0043-AFB8-8E38681E2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US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What does CSR </a:t>
            </a:r>
            <a:r>
              <a:rPr lang="en-US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offer </a:t>
            </a:r>
            <a:r>
              <a:rPr lang="en-US" sz="4400" dirty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Global Business?</a:t>
            </a:r>
            <a:endParaRPr lang="en-US" sz="4400" dirty="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1D4F8-244A-D91D-7B93-58FB4D498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Globalisation has strengthened political role of business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Wettstein (2012) argues that corporations contribute to the common good through duty and a moral obligation</a:t>
            </a:r>
          </a:p>
          <a:p>
            <a:pPr>
              <a:buClr>
                <a:srgbClr val="E4E8EE"/>
              </a:buClr>
            </a:pPr>
            <a:r>
              <a:rPr lang="en-US" sz="2000">
                <a:solidFill>
                  <a:schemeClr val="tx2">
                    <a:alpha val="60000"/>
                  </a:schemeClr>
                </a:solidFill>
              </a:rPr>
              <a:t>Co-responsibility with government for society and wellbeing</a:t>
            </a:r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CE80D754-0638-4F78-80FA-330DE6663C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38" r="28791" b="-8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3921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2DAEE-B5BE-AD96-61E8-331090A5A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gradFill flip="none">
                  <a:gsLst>
                    <a:gs pos="0">
                      <a:srgbClr val="5B9BD5"/>
                    </a:gs>
                    <a:gs pos="100000">
                      <a:srgbClr val="4472C4">
                        <a:alpha val="70000"/>
                      </a:srgbClr>
                    </a:gs>
                  </a:gsLst>
                  <a:lin ang="0" scaled="1"/>
                  <a:tileRect/>
                </a:gradFill>
                <a:cs typeface="Angsana New"/>
              </a:rPr>
              <a:t>Corporate Governance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62ABD-2396-5A33-35E9-6773D48429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Ensures the interests of various stakeholders are taken into account in company decisions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System of rules, practices and processes by which a Company is directed and controlled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Defines the power, accountability and decision-making structure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Board of Directors central to corporate governance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Accountability, transparency, fairness, responsibility, risk management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77993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FEBB8-B0AC-C3BB-8C27-034DF00D4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gradFill flip="none">
                  <a:gsLst>
                    <a:gs pos="0">
                      <a:srgbClr val="5B9BD5"/>
                    </a:gs>
                    <a:gs pos="100000">
                      <a:srgbClr val="4472C4">
                        <a:alpha val="70000"/>
                      </a:srgbClr>
                    </a:gs>
                  </a:gsLst>
                  <a:lin ang="0" scaled="1"/>
                  <a:tileRect/>
                </a:gradFill>
                <a:cs typeface="Angsana New"/>
              </a:rPr>
              <a:t>History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8CB1F-39C0-0431-A808-23020A3CDB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Concept evolved in response to increasing complexity, scale </a:t>
            </a:r>
            <a:r>
              <a:rPr lang="en-US">
                <a:solidFill>
                  <a:srgbClr val="1D242E">
                    <a:alpha val="70000"/>
                  </a:srgbClr>
                </a:solidFill>
              </a:rPr>
              <a:t>of modern corporations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Early 20th century: need for effective oversight to protect shareholders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Major scandals such as Enron, WorldCom exposed weaknesses in </a:t>
            </a:r>
            <a:r>
              <a:rPr lang="en-US" err="1">
                <a:solidFill>
                  <a:srgbClr val="1D242E">
                    <a:alpha val="70000"/>
                  </a:srgbClr>
                </a:solidFill>
              </a:rPr>
              <a:t>organisations</a:t>
            </a:r>
            <a:endParaRPr lang="en-US">
              <a:solidFill>
                <a:srgbClr val="1D242E">
                  <a:alpha val="70000"/>
                </a:srgbClr>
              </a:solidFill>
            </a:endParaRP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US and UK Governance codes strengthened obligations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Today, has extended beyond financial oversight to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42074523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4034B-A861-B81E-EE56-C58412D59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gradFill flip="none">
                  <a:gsLst>
                    <a:gs pos="0">
                      <a:srgbClr val="5B9BD5"/>
                    </a:gs>
                    <a:gs pos="100000">
                      <a:srgbClr val="4472C4">
                        <a:alpha val="70000"/>
                      </a:srgbClr>
                    </a:gs>
                  </a:gsLst>
                  <a:lin ang="0" scaled="1"/>
                  <a:tileRect/>
                </a:gradFill>
                <a:cs typeface="Angsana New"/>
              </a:rPr>
              <a:t>Self-directed learning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B3A8D-784D-C973-5354-26B47D9BA4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Read and reflect on corporate governance</a:t>
            </a:r>
          </a:p>
          <a:p>
            <a:pPr>
              <a:buClr>
                <a:srgbClr val="E4E8EE"/>
              </a:buClr>
            </a:pPr>
            <a:r>
              <a:rPr lang="en-US" dirty="0">
                <a:solidFill>
                  <a:srgbClr val="1D242E">
                    <a:alpha val="70000"/>
                  </a:srgbClr>
                </a:solidFill>
              </a:rPr>
              <a:t>How do different companies structure this?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Deepwater Horizon Oil Spill (BP, 2010)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ExxonMobil 1989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Volkswagen Emissions Scandal 2015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Greenwashing</a:t>
            </a:r>
          </a:p>
          <a:p>
            <a:pPr>
              <a:buClr>
                <a:srgbClr val="E4E8EE"/>
              </a:buClr>
            </a:pPr>
            <a:r>
              <a:rPr lang="en-US">
                <a:solidFill>
                  <a:srgbClr val="1D242E">
                    <a:alpha val="70000"/>
                  </a:srgbClr>
                </a:solidFill>
              </a:rPr>
              <a:t>California Porter Ranch Gas Leak</a:t>
            </a:r>
            <a:endParaRPr lang="en-US" dirty="0">
              <a:solidFill>
                <a:srgbClr val="1D242E">
                  <a:alpha val="7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526883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Office">
      <a:dk1>
        <a:srgbClr val="000000"/>
      </a:dk1>
      <a:lt1>
        <a:srgbClr val="FFFFFF"/>
      </a:lt1>
      <a:dk2>
        <a:srgbClr val="1D242E"/>
      </a:dk2>
      <a:lt2>
        <a:srgbClr val="F2F1F1"/>
      </a:lt2>
      <a:accent1>
        <a:srgbClr val="4472C4"/>
      </a:accent1>
      <a:accent2>
        <a:srgbClr val="ED7D31"/>
      </a:accent2>
      <a:accent3>
        <a:srgbClr val="A3A3A3"/>
      </a:accent3>
      <a:accent4>
        <a:srgbClr val="CF9B00"/>
      </a:accent4>
      <a:accent5>
        <a:srgbClr val="5B9BD5"/>
      </a:accent5>
      <a:accent6>
        <a:srgbClr val="70AD47"/>
      </a:accent6>
      <a:hlink>
        <a:srgbClr val="D26012"/>
      </a:hlink>
      <a:folHlink>
        <a:srgbClr val="9A5879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0</TotalTime>
  <Words>0</Words>
  <Application>Microsoft Office PowerPoint</Application>
  <PresentationFormat>Widescreen</PresentationFormat>
  <Paragraphs>0</Paragraphs>
  <Slides>52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3" baseType="lpstr">
      <vt:lpstr>LuminousVTI</vt:lpstr>
      <vt:lpstr>POWER, ORGANISATIONAL CONTROL, AND CSR</vt:lpstr>
      <vt:lpstr>AGENDA</vt:lpstr>
      <vt:lpstr>CONTROL</vt:lpstr>
      <vt:lpstr>TRADITIONAL VIEWS ON CONTROL</vt:lpstr>
      <vt:lpstr>Zimmerman</vt:lpstr>
      <vt:lpstr>Function of control systems</vt:lpstr>
      <vt:lpstr>Elements of organisational control</vt:lpstr>
      <vt:lpstr>Forms of control</vt:lpstr>
      <vt:lpstr>Other forms of control (Child, 2015)</vt:lpstr>
      <vt:lpstr>Power </vt:lpstr>
      <vt:lpstr>Weber (1947)</vt:lpstr>
      <vt:lpstr>Etzioni on Power</vt:lpstr>
      <vt:lpstr>Etzioni: involvement in power</vt:lpstr>
      <vt:lpstr>Sources of power: French &amp; Raven</vt:lpstr>
      <vt:lpstr>Yukl </vt:lpstr>
      <vt:lpstr>Power</vt:lpstr>
      <vt:lpstr>Pluralistic approaches to power</vt:lpstr>
      <vt:lpstr>Misselhorn</vt:lpstr>
      <vt:lpstr>Power</vt:lpstr>
      <vt:lpstr>Influencing Skills</vt:lpstr>
      <vt:lpstr>Yukl: exercising influence</vt:lpstr>
      <vt:lpstr>Jimmy Wales (wikipedia)</vt:lpstr>
      <vt:lpstr>Power and ethics</vt:lpstr>
      <vt:lpstr>International perspective</vt:lpstr>
      <vt:lpstr>Stakeholders</vt:lpstr>
      <vt:lpstr>Stakeholder mapping tool</vt:lpstr>
      <vt:lpstr>Corporate Social Responsibility</vt:lpstr>
      <vt:lpstr>CSR</vt:lpstr>
      <vt:lpstr>What do we mean by CSR?</vt:lpstr>
      <vt:lpstr>Activity</vt:lpstr>
      <vt:lpstr>CSR</vt:lpstr>
      <vt:lpstr>CSR </vt:lpstr>
      <vt:lpstr>Deloitte – "to make an impact that matters"</vt:lpstr>
      <vt:lpstr>Role of business in creating good society</vt:lpstr>
      <vt:lpstr>Carroll's Pyramid (1991) of CSR</vt:lpstr>
      <vt:lpstr>Corporate Sustainability Reporting Directive (CSRD)</vt:lpstr>
      <vt:lpstr>UNSGs (2015)</vt:lpstr>
      <vt:lpstr>PPP </vt:lpstr>
      <vt:lpstr>A new theory of business?</vt:lpstr>
      <vt:lpstr>Values</vt:lpstr>
      <vt:lpstr>Stewardship Model (Karns, 2011)</vt:lpstr>
      <vt:lpstr>Drivers of societal impact</vt:lpstr>
      <vt:lpstr>UN Global Compact</vt:lpstr>
      <vt:lpstr>Ten Principles of UN Global Compact</vt:lpstr>
      <vt:lpstr>Ten Principles of UN Global Compact </vt:lpstr>
      <vt:lpstr>Ten Principles of UN Global Compact </vt:lpstr>
      <vt:lpstr>Ten Principles of UN Global Compact </vt:lpstr>
      <vt:lpstr>Impact </vt:lpstr>
      <vt:lpstr>What does CSR offer Global Business?</vt:lpstr>
      <vt:lpstr>Corporate Governance</vt:lpstr>
      <vt:lpstr>History</vt:lpstr>
      <vt:lpstr>Self-directed learning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865</cp:revision>
  <dcterms:created xsi:type="dcterms:W3CDTF">2024-05-19T11:08:23Z</dcterms:created>
  <dcterms:modified xsi:type="dcterms:W3CDTF">2025-06-06T08:25:40Z</dcterms:modified>
</cp:coreProperties>
</file>