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7"/>
  </p:notesMasterIdLst>
  <p:handoutMasterIdLst>
    <p:handoutMasterId r:id="rId8"/>
  </p:handoutMasterIdLst>
  <p:sldIdLst>
    <p:sldId id="257" r:id="rId5"/>
    <p:sldId id="31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15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977" autoAdjust="0"/>
    <p:restoredTop sz="93725" autoAdjust="0"/>
  </p:normalViewPr>
  <p:slideViewPr>
    <p:cSldViewPr snapToGrid="0">
      <p:cViewPr varScale="1">
        <p:scale>
          <a:sx n="71" d="100"/>
          <a:sy n="71" d="100"/>
        </p:scale>
        <p:origin x="-80" y="-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911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6083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6550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6" y="1051551"/>
            <a:ext cx="3565524" cy="2384898"/>
          </a:xfrm>
        </p:spPr>
        <p:txBody>
          <a:bodyPr anchor="b" anchorCtr="0">
            <a:noAutofit/>
          </a:bodyPr>
          <a:lstStyle/>
          <a:p>
            <a:r>
              <a:rPr lang="en-US" sz="4800" dirty="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452361" cy="685800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938AD48E-7D67-4BE9-97B6-DB64DE5253B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EB6FF8E2-165B-49EB-8120-14190F9491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1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4" y="3568701"/>
            <a:ext cx="3565524" cy="1731963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5" y="549276"/>
            <a:ext cx="3565524" cy="1997855"/>
          </a:xfrm>
        </p:spPr>
        <p:txBody>
          <a:bodyPr wrap="square" anchor="b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4" y="2677307"/>
            <a:ext cx="3565525" cy="3415519"/>
          </a:xfrm>
        </p:spPr>
        <p:txBody>
          <a:bodyPr anchor="t" anchorCtr="0">
            <a:noAutofit/>
          </a:bodyPr>
          <a:lstStyle>
            <a:lvl1pPr>
              <a:buNone/>
              <a:defRPr/>
            </a:lvl1pPr>
          </a:lstStyle>
          <a:p>
            <a:pPr>
              <a:lnSpc>
                <a:spcPct val="120000"/>
              </a:lnSpc>
            </a:pPr>
            <a:r>
              <a:rPr lang="en-US" sz="1600" dirty="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="" xmlns:a16="http://schemas.microsoft.com/office/drawing/2014/main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="" xmlns:a16="http://schemas.microsoft.com/office/drawing/2014/main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4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="" xmlns:a16="http://schemas.microsoft.com/office/drawing/2014/main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4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92FF63B4-C261-4597-9EE0-811D250B9D2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6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F92CF088-7F97-4A11-8A81-0EF641F698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02298" y="5691007"/>
            <a:ext cx="667803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4507201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=""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7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=""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9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=""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5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6">
            <a:extLst>
              <a:ext uri="{FF2B5EF4-FFF2-40B4-BE49-F238E27FC236}">
                <a16:creationId xmlns=""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0" y="4508500"/>
            <a:ext cx="6221412" cy="1563688"/>
          </a:xfr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80517979-166D-4AAA-ABBC-0C3E5C2ECF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30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4" y="549275"/>
            <a:ext cx="5437188" cy="2986234"/>
          </a:xfrm>
        </p:spPr>
        <p:txBody>
          <a:bodyPr anchor="b" anchorCtr="0">
            <a:no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=""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4" y="3816724"/>
            <a:ext cx="5437188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=""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2"/>
            <a:ext cx="6640284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6640284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9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5" y="2113200"/>
            <a:ext cx="11090274" cy="397962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5" y="549275"/>
            <a:ext cx="3566160" cy="3384550"/>
          </a:xfrm>
        </p:spPr>
        <p:txBody>
          <a:bodyPr wrap="square" anchor="b" anchorCtr="0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B17C5C60-EC4D-410B-9997-0B73289605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4"/>
            <a:ext cx="734258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=""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 8">
              <a:extLst>
                <a:ext uri="{FF2B5EF4-FFF2-40B4-BE49-F238E27FC236}">
                  <a16:creationId xmlns=""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80A2FA6F-99B7-4984-A80C-570644889F0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=""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5" y="4097338"/>
            <a:ext cx="3565524" cy="2351087"/>
          </a:xfrm>
        </p:spPr>
        <p:txBody>
          <a:bodyPr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=""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10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E38C6F9E-A74F-4F54-9409-B6B93DF8CE7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30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="" xmlns:a16="http://schemas.microsoft.com/office/drawing/2014/main" id="{6F0F71C5-78A4-4793-9BD4-3DF0EE3E3E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itle 5">
            <a:extLst>
              <a:ext uri="{FF2B5EF4-FFF2-40B4-BE49-F238E27FC236}">
                <a16:creationId xmlns=""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8" cy="1253041"/>
          </a:xfrm>
        </p:spPr>
        <p:txBody>
          <a:bodyPr>
            <a:noAutofit/>
          </a:bodyPr>
          <a:lstStyle/>
          <a:p>
            <a:r>
              <a:rPr lang="en-US" dirty="0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E6093F87-C1F6-4FAB-B891-6F7D7FC207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6" y="4518946"/>
            <a:ext cx="1980002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=""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=""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=""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=""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=""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=""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=""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5" y="1993392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=""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=""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1" y="3781425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=""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50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=""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2" y="3781425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=""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5" y="4232950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=""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=""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8" y="4232950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=""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3" y="3787288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=""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6" y="4238813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=""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3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5" y="1731375"/>
            <a:ext cx="5437186" cy="535354"/>
          </a:xfrm>
        </p:spPr>
        <p:txBody>
          <a:bodyPr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5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3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79DE9FAB-6BBA-4CFE-B67D-77B47F01EC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1" y="5260967"/>
            <a:ext cx="1980002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=""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=""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=""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=""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="" xmlns:a16="http://schemas.microsoft.com/office/drawing/2014/main" id="{82184FF4-7029-4ED7-813A-192E606087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8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AAA7AB09-557C-41AD-9113-FF9F68FA10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EF99ECAA-1F11-4937-BBA6-51935AB44C9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=""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=""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5"/>
            <a:ext cx="3563936" cy="35155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>
            <a:extLst>
              <a:ext uri="{FF2B5EF4-FFF2-40B4-BE49-F238E27FC236}">
                <a16:creationId xmlns=""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4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=""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4" y="2427370"/>
            <a:ext cx="3508756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=""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60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 dirty="0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=""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6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4508501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0" y="4508500"/>
            <a:ext cx="6221412" cy="1563688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446AF837-10C6-44A5-B8D6-960A57487B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2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=""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4" y="549275"/>
            <a:ext cx="5437188" cy="2986234"/>
          </a:xfrm>
        </p:spPr>
        <p:txBody>
          <a:bodyPr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1" name="Subtitle 2">
            <a:extLst>
              <a:ext uri="{FF2B5EF4-FFF2-40B4-BE49-F238E27FC236}">
                <a16:creationId xmlns=""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4" y="3827610"/>
            <a:ext cx="5437188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=""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9" y="54864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=""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9" y="342900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="" xmlns:a16="http://schemas.microsoft.com/office/drawing/2014/main" id="{06966E3E-9B30-4375-AC9A-23256CC87D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48" y="125400"/>
            <a:ext cx="1404699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=""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=""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=""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394664AE-6DC5-428F-9AC4-5A8F67571F7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3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=""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83C43C1C-00B3-40E0-B073-B8C56206D07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8" y="389841"/>
            <a:ext cx="8281988" cy="2954655"/>
          </a:xfrm>
        </p:spPr>
        <p:txBody>
          <a:bodyPr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51" y="3536951"/>
            <a:ext cx="8281989" cy="255587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=""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4" y="481888"/>
            <a:ext cx="1080000" cy="1262948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4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3" y="4524379"/>
            <a:ext cx="1980002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=""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=""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=""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=""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=""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5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7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=""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=""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5" y="549275"/>
            <a:ext cx="11090274" cy="13320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3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9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2" y="5111861"/>
            <a:ext cx="1262948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6"/>
            <a:ext cx="11090276" cy="984885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6" y="1750061"/>
            <a:ext cx="7345362" cy="4342765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4" y="1750061"/>
            <a:ext cx="3565525" cy="4342765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50801"/>
            <a:ext cx="11090276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3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4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1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4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6E938C-9D94-4B05-979A-D39FFC45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9416" y="1051551"/>
            <a:ext cx="3565524" cy="2384898"/>
          </a:xfrm>
        </p:spPr>
        <p:txBody>
          <a:bodyPr anchor="b" anchorCtr="0">
            <a:normAutofit/>
          </a:bodyPr>
          <a:lstStyle/>
          <a:p>
            <a:r>
              <a:rPr lang="en-US" dirty="0"/>
              <a:t>BUSINESS CARD</a:t>
            </a:r>
          </a:p>
        </p:txBody>
      </p:sp>
      <p:pic>
        <p:nvPicPr>
          <p:cNvPr id="14" name="Picture Placeholder 13" descr="Data Points Digital background">
            <a:extLst>
              <a:ext uri="{FF2B5EF4-FFF2-40B4-BE49-F238E27FC236}">
                <a16:creationId xmlns="" xmlns:a16="http://schemas.microsoft.com/office/drawing/2014/main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7452361" cy="6858000"/>
          </a:xfrm>
        </p:spPr>
      </p:pic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9A11267-FC52-4990-8D98-010AFABA55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4" y="3568701"/>
            <a:ext cx="3565524" cy="1731963"/>
          </a:xfrm>
        </p:spPr>
        <p:txBody>
          <a:bodyPr>
            <a:normAutofit/>
          </a:bodyPr>
          <a:lstStyle/>
          <a:p>
            <a:r>
              <a:rPr lang="en-US" dirty="0" smtClean="0"/>
              <a:t>27</a:t>
            </a:r>
            <a:r>
              <a:rPr lang="en-US" baseline="30000" dirty="0" smtClean="0"/>
              <a:t>th</a:t>
            </a:r>
            <a:r>
              <a:rPr lang="en-US" dirty="0" smtClean="0"/>
              <a:t> May 2022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480DAFC-6E2B-3AAD-01F4-C69BF8A7B91C}"/>
              </a:ext>
            </a:extLst>
          </p:cNvPr>
          <p:cNvSpPr txBox="1"/>
          <p:nvPr/>
        </p:nvSpPr>
        <p:spPr>
          <a:xfrm>
            <a:off x="1242876" y="1914433"/>
            <a:ext cx="545976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name and code: </a:t>
            </a:r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Foreign Languages and Cultural Awareness 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(BMIH5003)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number: 2025465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Judit Aniko Lengyel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Lecturer: 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Rodrigo F. Aguilera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281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Freeform: Shape 54">
            <a:extLst>
              <a:ext uri="{FF2B5EF4-FFF2-40B4-BE49-F238E27FC236}">
                <a16:creationId xmlns="" xmlns:a16="http://schemas.microsoft.com/office/drawing/2014/main" id="{82184FF4-7029-4ED7-813A-192E606087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2700000">
            <a:off x="612444" y="481888"/>
            <a:ext cx="1080000" cy="1262948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="" xmlns:a16="http://schemas.microsoft.com/office/drawing/2014/main" id="{AAA7AB09-557C-41AD-9113-FF9F68FA10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8100000">
            <a:off x="626844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="" xmlns:a16="http://schemas.microsoft.com/office/drawing/2014/main" id="{EF99ECAA-1F11-4937-BBA6-51935AB44C9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61" name="Group 60">
            <a:extLst>
              <a:ext uri="{FF2B5EF4-FFF2-40B4-BE49-F238E27FC236}">
                <a16:creationId xmlns="" xmlns:a16="http://schemas.microsoft.com/office/drawing/2014/main" id="{79DE9FAB-6BBA-4CFE-B67D-77B47F01EC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329953" y="4524379"/>
            <a:ext cx="1980002" cy="1363916"/>
            <a:chOff x="4879602" y="3781429"/>
            <a:chExt cx="1980001" cy="1363916"/>
          </a:xfrm>
        </p:grpSpPr>
        <p:sp>
          <p:nvSpPr>
            <p:cNvPr id="62" name="Freeform: Shape 61">
              <a:extLst>
                <a:ext uri="{FF2B5EF4-FFF2-40B4-BE49-F238E27FC236}">
                  <a16:creationId xmlns="" xmlns:a16="http://schemas.microsoft.com/office/drawing/2014/main" id="{79FAC916-D9BB-4794-81B4-7C47C67E850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="" xmlns:a16="http://schemas.microsoft.com/office/drawing/2014/main" id="{B5CA2231-7A65-4D16-8400-A210CC41DB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="" xmlns:a16="http://schemas.microsoft.com/office/drawing/2014/main" id="{4B089C8C-B82B-4704-88E2-E857A5E215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Oval 64">
              <a:extLst>
                <a:ext uri="{FF2B5EF4-FFF2-40B4-BE49-F238E27FC236}">
                  <a16:creationId xmlns="" xmlns:a16="http://schemas.microsoft.com/office/drawing/2014/main" id="{434B90C8-5B4D-456E-AD99-80EF748FDD7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67" name="Rectangle 66">
            <a:extLst>
              <a:ext uri="{FF2B5EF4-FFF2-40B4-BE49-F238E27FC236}">
                <a16:creationId xmlns="" xmlns:a16="http://schemas.microsoft.com/office/drawing/2014/main" id="{1DB043B4-68C6-45B9-82AC-A5800EADB8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="" xmlns:a16="http://schemas.microsoft.com/office/drawing/2014/main" id="{40F1DF5B-353A-4270-8C10-6A150944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469" y="423769"/>
            <a:ext cx="6373906" cy="3384550"/>
          </a:xfrm>
        </p:spPr>
        <p:txBody>
          <a:bodyPr vert="horz" wrap="square" lIns="0" tIns="0" rIns="0" bIns="0" rtlCol="0" anchor="b" anchorCtr="0">
            <a:normAutofit fontScale="90000"/>
          </a:bodyPr>
          <a:lstStyle/>
          <a:p>
            <a:pPr>
              <a:spcAft>
                <a:spcPts val="600"/>
              </a:spcAft>
            </a:pPr>
            <a:r>
              <a:rPr lang="en-US" sz="36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sz="3600" smtClean="0"/>
              <a:t/>
            </a:r>
            <a:br>
              <a:rPr sz="3600" smtClean="0"/>
            </a:br>
            <a:r>
              <a:rPr sz="3600" smtClean="0"/>
              <a:t/>
            </a:r>
            <a:br>
              <a:rPr sz="3600" smtClean="0"/>
            </a:br>
            <a:r>
              <a:rPr lang="en-US" sz="4900" u="sng" kern="12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DIEGO RIVERA</a:t>
            </a:r>
            <a:r>
              <a:rPr sz="4900" smtClean="0"/>
              <a:t/>
            </a:r>
            <a:br>
              <a:rPr sz="4900" smtClean="0"/>
            </a:br>
            <a:r>
              <a:rPr sz="4900" smtClean="0"/>
              <a:t>Director de marketing</a:t>
            </a:r>
            <a:r>
              <a:rPr sz="3600" smtClean="0"/>
              <a:t/>
            </a:r>
            <a:br>
              <a:rPr sz="3600" smtClean="0"/>
            </a:br>
            <a:r>
              <a:rPr sz="3600" smtClean="0"/>
              <a:t/>
            </a:r>
            <a:br>
              <a:rPr sz="3600" smtClean="0"/>
            </a:br>
            <a:r>
              <a:rPr sz="3600" smtClean="0">
                <a:solidFill>
                  <a:schemeClr val="tx1">
                    <a:alpha val="80000"/>
                  </a:schemeClr>
                </a:solidFill>
                <a:latin typeface="Arial Narrow" pitchFamily="34" charset="0"/>
              </a:rPr>
              <a:t/>
            </a:r>
            <a:br>
              <a:rPr sz="3600" smtClean="0">
                <a:solidFill>
                  <a:schemeClr val="tx1">
                    <a:alpha val="80000"/>
                  </a:schemeClr>
                </a:solidFill>
                <a:latin typeface="Arial Narrow" pitchFamily="34" charset="0"/>
              </a:rPr>
            </a:br>
            <a:endParaRPr lang="en-US" sz="3600" kern="1200" dirty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8" name="Picture Placeholder 7" descr="Data Points Digital background">
            <a:extLst>
              <a:ext uri="{FF2B5EF4-FFF2-40B4-BE49-F238E27FC236}">
                <a16:creationId xmlns="" xmlns:a16="http://schemas.microsoft.com/office/drawing/2014/main" id="{5FED7C55-F545-49A1-90FD-D853A25AB4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5795785" y="818000"/>
            <a:ext cx="4426354" cy="4426353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69" name="Group 68">
            <a:extLst>
              <a:ext uri="{FF2B5EF4-FFF2-40B4-BE49-F238E27FC236}">
                <a16:creationId xmlns="" xmlns:a16="http://schemas.microsoft.com/office/drawing/2014/main" id="{73840CF4-F848-4FE0-AEA6-C9E806911B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0920950" y="549275"/>
            <a:ext cx="667803" cy="631474"/>
            <a:chOff x="10478914" y="1506691"/>
            <a:chExt cx="667802" cy="631474"/>
          </a:xfrm>
        </p:grpSpPr>
        <p:sp>
          <p:nvSpPr>
            <p:cNvPr id="70" name="Freeform: Shape 69">
              <a:extLst>
                <a:ext uri="{FF2B5EF4-FFF2-40B4-BE49-F238E27FC236}">
                  <a16:creationId xmlns="" xmlns:a16="http://schemas.microsoft.com/office/drawing/2014/main" id="{F4B46153-41DB-494F-9B08-EBCCF27283D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1" name="Oval 70">
              <a:extLst>
                <a:ext uri="{FF2B5EF4-FFF2-40B4-BE49-F238E27FC236}">
                  <a16:creationId xmlns="" xmlns:a16="http://schemas.microsoft.com/office/drawing/2014/main" id="{7B6D42DA-2D84-4A50-A359-7A5C651B1CC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73" name="Oval 72">
            <a:extLst>
              <a:ext uri="{FF2B5EF4-FFF2-40B4-BE49-F238E27FC236}">
                <a16:creationId xmlns="" xmlns:a16="http://schemas.microsoft.com/office/drawing/2014/main" id="{94459D96-B947-4C7F-8BCA-915F8B07C0A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282955" y="5171203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Content Placeholder 24"/>
          <p:cNvSpPr>
            <a:spLocks noGrp="1"/>
          </p:cNvSpPr>
          <p:nvPr>
            <p:ph sz="quarter" idx="15"/>
          </p:nvPr>
        </p:nvSpPr>
        <p:spPr>
          <a:xfrm>
            <a:off x="116544" y="824753"/>
            <a:ext cx="5593973" cy="3684494"/>
          </a:xfrm>
        </p:spPr>
        <p:txBody>
          <a:bodyPr/>
          <a:lstStyle/>
          <a:p>
            <a:r>
              <a:rPr lang="en-US" sz="3600" dirty="0" smtClean="0">
                <a:solidFill>
                  <a:schemeClr val="tx1">
                    <a:alpha val="80000"/>
                  </a:schemeClr>
                </a:solidFill>
                <a:latin typeface="Arial Narrow" pitchFamily="34" charset="0"/>
              </a:rPr>
              <a:t/>
            </a:r>
            <a:br>
              <a:rPr lang="en-US" sz="3600" dirty="0" smtClean="0">
                <a:solidFill>
                  <a:schemeClr val="tx1">
                    <a:alpha val="80000"/>
                  </a:schemeClr>
                </a:solidFill>
                <a:latin typeface="Arial Narrow" pitchFamily="34" charset="0"/>
              </a:rPr>
            </a:br>
            <a:endParaRPr lang="en-US" sz="3600" dirty="0" smtClean="0">
              <a:solidFill>
                <a:schemeClr val="tx1">
                  <a:alpha val="80000"/>
                </a:schemeClr>
              </a:solidFill>
              <a:latin typeface="Arial Narrow" pitchFamily="34" charset="0"/>
            </a:endParaRPr>
          </a:p>
          <a:p>
            <a:endParaRPr lang="en-US" sz="1600" dirty="0" smtClean="0">
              <a:solidFill>
                <a:schemeClr val="tx1">
                  <a:alpha val="80000"/>
                </a:schemeClr>
              </a:solidFill>
              <a:latin typeface="Arial Narrow" pitchFamily="34" charset="0"/>
            </a:endParaRPr>
          </a:p>
          <a:p>
            <a:r>
              <a:rPr lang="en-US" sz="3600" b="1" dirty="0" err="1" smtClean="0">
                <a:solidFill>
                  <a:schemeClr val="tx1">
                    <a:alpha val="80000"/>
                  </a:schemeClr>
                </a:solidFill>
                <a:latin typeface="Arial Rounded MT Bold" pitchFamily="34" charset="0"/>
              </a:rPr>
              <a:t>Tgloria</a:t>
            </a:r>
            <a:r>
              <a:rPr lang="en-US" sz="3600" b="1" dirty="0" smtClean="0">
                <a:solidFill>
                  <a:schemeClr val="tx1">
                    <a:alpha val="80000"/>
                  </a:schemeClr>
                </a:solidFill>
                <a:latin typeface="Arial Rounded MT Bold" pitchFamily="34" charset="0"/>
              </a:rPr>
              <a:t> </a:t>
            </a:r>
            <a:r>
              <a:rPr lang="en-US" sz="3600" b="1" dirty="0" err="1" smtClean="0">
                <a:solidFill>
                  <a:schemeClr val="tx1">
                    <a:alpha val="80000"/>
                  </a:schemeClr>
                </a:solidFill>
                <a:latin typeface="Arial Rounded MT Bold" pitchFamily="34" charset="0"/>
              </a:rPr>
              <a:t>PalaceHotel&amp;Spa</a:t>
            </a:r>
            <a:endParaRPr lang="en-US" sz="3600" b="1" dirty="0" smtClean="0">
              <a:solidFill>
                <a:schemeClr val="tx1">
                  <a:alpha val="80000"/>
                </a:schemeClr>
              </a:solidFill>
              <a:latin typeface="Arial Rounded MT Bold" pitchFamily="34" charset="0"/>
            </a:endParaRPr>
          </a:p>
          <a:p>
            <a:r>
              <a:rPr lang="en-US" sz="1400" b="1" dirty="0" err="1" smtClean="0">
                <a:solidFill>
                  <a:schemeClr val="tx1">
                    <a:alpha val="80000"/>
                  </a:schemeClr>
                </a:solidFill>
                <a:latin typeface="Arial Rounded MT Bold" pitchFamily="34" charset="0"/>
              </a:rPr>
              <a:t>Calle</a:t>
            </a:r>
            <a:r>
              <a:rPr lang="en-US" sz="1400" b="1" dirty="0" smtClean="0">
                <a:solidFill>
                  <a:schemeClr val="tx1">
                    <a:alpha val="80000"/>
                  </a:schemeClr>
                </a:solidFill>
                <a:latin typeface="Arial Rounded MT Bold" pitchFamily="34" charset="0"/>
              </a:rPr>
              <a:t> C/Tamara, 1.35130|PlayaAmadores|Mogan, Gran </a:t>
            </a:r>
            <a:r>
              <a:rPr lang="en-US" sz="1400" b="1" dirty="0" err="1" smtClean="0">
                <a:solidFill>
                  <a:schemeClr val="tx1">
                    <a:alpha val="80000"/>
                  </a:schemeClr>
                </a:solidFill>
                <a:latin typeface="Arial Rounded MT Bold" pitchFamily="34" charset="0"/>
              </a:rPr>
              <a:t>Canaria</a:t>
            </a:r>
            <a:endParaRPr lang="en-US" sz="1400" b="1" dirty="0" smtClean="0">
              <a:latin typeface="Arial Rounded MT Bold" pitchFamily="34" charset="0"/>
            </a:endParaRPr>
          </a:p>
          <a:p>
            <a:endParaRPr lang="en-US" sz="1800" b="1" dirty="0" smtClean="0"/>
          </a:p>
          <a:p>
            <a:pPr>
              <a:buFont typeface="Wingdings" pitchFamily="2" charset="2"/>
              <a:buChar char="v"/>
            </a:pPr>
            <a:r>
              <a:rPr lang="en-US" sz="1800" b="1" dirty="0" smtClean="0">
                <a:latin typeface="Arial Rounded MT Bold" pitchFamily="34" charset="0"/>
              </a:rPr>
              <a:t>Tel.:0034928126645|Fax:9876543216</a:t>
            </a:r>
          </a:p>
          <a:p>
            <a:pPr>
              <a:buFont typeface="Wingdings" pitchFamily="2" charset="2"/>
              <a:buChar char="v"/>
            </a:pPr>
            <a:r>
              <a:rPr lang="en-US" sz="1800" b="1" dirty="0" smtClean="0">
                <a:latin typeface="Arial Rounded MT Bold" pitchFamily="34" charset="0"/>
              </a:rPr>
              <a:t>Email de </a:t>
            </a:r>
            <a:r>
              <a:rPr lang="en-US" sz="1800" b="1" dirty="0" err="1" smtClean="0">
                <a:latin typeface="Arial Rounded MT Bold" pitchFamily="34" charset="0"/>
              </a:rPr>
              <a:t>contacto</a:t>
            </a:r>
            <a:r>
              <a:rPr lang="en-US" sz="1800" b="1" dirty="0" err="1" smtClean="0">
                <a:latin typeface="Arial Rounded MT Bold" pitchFamily="34" charset="0"/>
              </a:rPr>
              <a:t>:diegorivera@tgloriapalace.com</a:t>
            </a:r>
            <a:endParaRPr lang="en-US" sz="1800" b="1" dirty="0" smtClean="0">
              <a:latin typeface="Arial Rounded MT Bold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1800" b="1" dirty="0" err="1" smtClean="0">
                <a:latin typeface="Arial Rounded MT Bold" pitchFamily="34" charset="0"/>
              </a:rPr>
              <a:t>Sitio</a:t>
            </a:r>
            <a:r>
              <a:rPr lang="en-US" sz="1800" b="1" dirty="0" smtClean="0">
                <a:latin typeface="Arial Rounded MT Bold" pitchFamily="34" charset="0"/>
              </a:rPr>
              <a:t> </a:t>
            </a:r>
            <a:r>
              <a:rPr lang="en-US" sz="1800" b="1" dirty="0" err="1" smtClean="0">
                <a:latin typeface="Arial Rounded MT Bold" pitchFamily="34" charset="0"/>
              </a:rPr>
              <a:t>web:www.gloriapalacehoytel.com</a:t>
            </a:r>
            <a:endParaRPr lang="en-US" sz="1800" b="1" dirty="0" smtClean="0">
              <a:latin typeface="Arial Rounded MT Bold" pitchFamily="34" charset="0"/>
            </a:endParaRP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</p:txBody>
      </p:sp>
      <p:pic>
        <p:nvPicPr>
          <p:cNvPr id="26" name="Picture 25" descr="linear-simple-icon-luxury-hotel-stars-concept-tourist-stop-expensive-motel-trip-badge-travel-agency-flat-1095343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8329" y="2164977"/>
            <a:ext cx="1958788" cy="19587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6002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811A92-D464-4AC4-A396-BA73B10CEEA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92</TotalTime>
  <Words>36</Words>
  <Application>Microsoft Office PowerPoint</Application>
  <PresentationFormat>Custom</PresentationFormat>
  <Paragraphs>18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3DFloatVTI</vt:lpstr>
      <vt:lpstr>BUSINESS CARD</vt:lpstr>
      <vt:lpstr>   DIEGO RIVERA Director de marketing 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CARD</dc:title>
  <dc:creator>Judit Lengyel</dc:creator>
  <cp:lastModifiedBy>Judit Lengyel</cp:lastModifiedBy>
  <cp:revision>10</cp:revision>
  <dcterms:created xsi:type="dcterms:W3CDTF">2022-05-13T23:48:10Z</dcterms:created>
  <dcterms:modified xsi:type="dcterms:W3CDTF">2022-05-15T20:18:21Z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