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4BCFED-8458-5246-B27F-0378E244717F}" type="datetimeFigureOut">
              <a:rPr lang="en-GB" smtClean="0"/>
              <a:t>17/05/2016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078BF2-9DB0-6C47-A36C-AD094B0DFC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114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Shennong</a:t>
            </a:r>
            <a:r>
              <a:rPr lang="en-GB" baseline="0" dirty="0" smtClean="0"/>
              <a:t> although not a real person is the credited with the creation of tea. </a:t>
            </a:r>
            <a:r>
              <a:rPr lang="en-GB" baseline="0" dirty="0" err="1" smtClean="0"/>
              <a:t>Shennong</a:t>
            </a:r>
            <a:r>
              <a:rPr lang="en-GB" baseline="0" dirty="0" smtClean="0"/>
              <a:t> is a one of many mythical Chinese figures that are used to explain the origins of certain parts of their culture.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78BF2-9DB0-6C47-A36C-AD094B0DFC5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42234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Talk through</a:t>
            </a:r>
            <a:r>
              <a:rPr lang="en-GB" baseline="0" dirty="0" smtClean="0"/>
              <a:t> how different tea has different health attributes.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78BF2-9DB0-6C47-A36C-AD094B0DFC5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90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Tea is mostly used by Buddhism practitioners to help they with there religious activities.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78BF2-9DB0-6C47-A36C-AD094B0DFC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46954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art of tea leaf reading first became popular in the 19</a:t>
            </a:r>
            <a:r>
              <a:rPr lang="en-GB" baseline="30000" dirty="0" smtClean="0"/>
              <a:t>th</a:t>
            </a:r>
            <a:r>
              <a:rPr lang="en-GB" dirty="0" smtClean="0"/>
              <a:t> century with the arrival of Tea</a:t>
            </a:r>
            <a:r>
              <a:rPr lang="en-GB" baseline="0" dirty="0" smtClean="0"/>
              <a:t> to </a:t>
            </a:r>
            <a:r>
              <a:rPr lang="en-GB" baseline="0" smtClean="0"/>
              <a:t>Europe from China.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F078BF2-9DB0-6C47-A36C-AD094B0DFC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3445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GB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1C05BA3-227D-834A-9D50-1B36D1C45497}" type="datetimeFigureOut">
              <a:rPr lang="en-GB" smtClean="0"/>
              <a:pPr/>
              <a:t>17/05/2016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D36B7E4-DAA8-6A44-96C8-E7371AD7861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300644"/>
            <a:ext cx="8458200" cy="1222375"/>
          </a:xfrm>
        </p:spPr>
        <p:txBody>
          <a:bodyPr/>
          <a:lstStyle/>
          <a:p>
            <a:pPr algn="ctr"/>
            <a:r>
              <a:rPr lang="en-GB" dirty="0" smtClean="0"/>
              <a:t>Benefits of Tea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4350" y="1290918"/>
            <a:ext cx="6892668" cy="459511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Background of tea’s health benefits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55231" y="1295400"/>
            <a:ext cx="3262766" cy="245339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42096" y="1992103"/>
            <a:ext cx="346941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Shennong (</a:t>
            </a:r>
            <a:r>
              <a:rPr lang="zh-CN" altLang="en-US" dirty="0" smtClean="0"/>
              <a:t>神农）</a:t>
            </a:r>
            <a:r>
              <a:rPr lang="en-GB" altLang="zh-CN" dirty="0" smtClean="0"/>
              <a:t>wrote a book titled “The Divine Farmers Herb Root Classic”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book stated that tea was useful for preventing tumours, absences, bladder aliments and lethargy 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In the 3</a:t>
            </a:r>
            <a:r>
              <a:rPr lang="en-GB" baseline="30000" dirty="0" smtClean="0"/>
              <a:t>rd</a:t>
            </a:r>
            <a:r>
              <a:rPr lang="en-GB" dirty="0" smtClean="0"/>
              <a:t> century AD Chinese physician </a:t>
            </a:r>
            <a:r>
              <a:rPr lang="en-GB" dirty="0" err="1" smtClean="0"/>
              <a:t>Hua</a:t>
            </a:r>
            <a:r>
              <a:rPr lang="en-GB" dirty="0" smtClean="0"/>
              <a:t> </a:t>
            </a:r>
            <a:r>
              <a:rPr lang="en-GB" dirty="0" err="1" smtClean="0"/>
              <a:t>Tuo</a:t>
            </a:r>
            <a:r>
              <a:rPr lang="en-GB" dirty="0" smtClean="0"/>
              <a:t> （</a:t>
            </a:r>
            <a:r>
              <a:rPr lang="zh-CN" altLang="en-US" dirty="0" smtClean="0"/>
              <a:t>华</a:t>
            </a:r>
            <a:r>
              <a:rPr lang="en-US" dirty="0" smtClean="0"/>
              <a:t>陀） </a:t>
            </a:r>
            <a:r>
              <a:rPr lang="en-GB" dirty="0" smtClean="0"/>
              <a:t>said “to drink bitter tea constantly makes one think better”</a:t>
            </a:r>
            <a:endParaRPr lang="en-US" dirty="0" smtClean="0"/>
          </a:p>
          <a:p>
            <a:pPr>
              <a:buFont typeface="Arial"/>
              <a:buChar char="•"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5231" y="3980815"/>
            <a:ext cx="3262766" cy="263960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2527" y="457200"/>
            <a:ext cx="8686800" cy="838200"/>
          </a:xfrm>
        </p:spPr>
        <p:txBody>
          <a:bodyPr/>
          <a:lstStyle/>
          <a:p>
            <a:r>
              <a:rPr lang="en-GB" dirty="0" smtClean="0"/>
              <a:t>Tea types and their properties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9277" y="2039820"/>
            <a:ext cx="3013242" cy="220431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39277" y="4445501"/>
            <a:ext cx="301324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Help prevent cancer</a:t>
            </a:r>
          </a:p>
          <a:p>
            <a:pPr>
              <a:buFont typeface="Arial"/>
              <a:buChar char="•"/>
            </a:pPr>
            <a:r>
              <a:rPr lang="en-GB" dirty="0" smtClean="0"/>
              <a:t>Reduce the chance of having a stroke</a:t>
            </a:r>
          </a:p>
          <a:p>
            <a:pPr>
              <a:buFont typeface="Arial"/>
              <a:buChar char="•"/>
            </a:pPr>
            <a:r>
              <a:rPr lang="en-GB" dirty="0" smtClean="0"/>
              <a:t>Improve cholesterol levels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419" y="2039820"/>
            <a:ext cx="3013242" cy="2204318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5823661" y="4445501"/>
            <a:ext cx="273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Help repair smoke damaged to lungs</a:t>
            </a:r>
          </a:p>
          <a:p>
            <a:pPr>
              <a:buFont typeface="Arial"/>
              <a:buChar char="•"/>
            </a:pPr>
            <a:r>
              <a:rPr lang="en-GB" dirty="0" smtClean="0"/>
              <a:t>Reduce the chance of having a stroke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342527" y="1579935"/>
            <a:ext cx="23437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Green Tea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6423488" y="1579935"/>
            <a:ext cx="23697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Black Tea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5026" y="2143438"/>
            <a:ext cx="3206111" cy="193796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703732" y="1765809"/>
            <a:ext cx="2772433" cy="3776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Oolong Tea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635026" y="4445502"/>
            <a:ext cx="32061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Lower cholesterol levels</a:t>
            </a:r>
          </a:p>
          <a:p>
            <a:pPr>
              <a:buFont typeface="Arial"/>
              <a:buChar char="•"/>
            </a:pPr>
            <a:r>
              <a:rPr lang="en-GB" dirty="0" smtClean="0"/>
              <a:t>It is believed to help with weight loss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66015" y="2143437"/>
            <a:ext cx="3206111" cy="1937967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396734" y="1765809"/>
            <a:ext cx="2431688" cy="3776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White Tea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4950437" y="4445502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Contains anticancer properties</a:t>
            </a:r>
          </a:p>
          <a:p>
            <a:pPr>
              <a:buFont typeface="Arial"/>
              <a:buChar char="•"/>
            </a:pPr>
            <a:r>
              <a:rPr lang="en-GB" dirty="0" smtClean="0"/>
              <a:t>Thought to help reduce dental plague</a:t>
            </a:r>
          </a:p>
          <a:p>
            <a:pPr>
              <a:buFont typeface="Arial"/>
              <a:buChar char="•"/>
            </a:pPr>
            <a:r>
              <a:rPr lang="en-GB" dirty="0" smtClean="0"/>
              <a:t>Helps fight against aging</a:t>
            </a:r>
          </a:p>
          <a:p>
            <a:pPr>
              <a:buFont typeface="Arial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9508" y="457200"/>
            <a:ext cx="8686800" cy="838200"/>
          </a:xfrm>
        </p:spPr>
        <p:txBody>
          <a:bodyPr/>
          <a:lstStyle/>
          <a:p>
            <a:r>
              <a:rPr lang="en-GB" dirty="0" smtClean="0"/>
              <a:t>Religious uses of Tea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295" y="1791065"/>
            <a:ext cx="2801723" cy="34067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562346" y="1791065"/>
            <a:ext cx="508021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Tea is mostly used in Buddhism to help with mediation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Monks drink to aid in meditation as the caffeine that is in tea helps them stay awake while meditating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Monks claim that drinking tea before mediation helps relax their minds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Drinking tea helps inhibit saliva production, which in turn causes less distraction during medication, as the monks wont have to swallow saliva </a:t>
            </a:r>
          </a:p>
          <a:p>
            <a:pPr>
              <a:buFont typeface="Arial"/>
              <a:buChar char="•"/>
            </a:pP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7500" y="457200"/>
            <a:ext cx="8686800" cy="838200"/>
          </a:xfrm>
        </p:spPr>
        <p:txBody>
          <a:bodyPr/>
          <a:lstStyle/>
          <a:p>
            <a:r>
              <a:rPr lang="en-GB" smtClean="0"/>
              <a:t>Tasseography- </a:t>
            </a:r>
            <a:r>
              <a:rPr lang="en-GB" dirty="0" smtClean="0"/>
              <a:t>tea leaf reading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3379" y="1688361"/>
            <a:ext cx="4383903" cy="328792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07500" y="1486997"/>
            <a:ext cx="3211081" cy="5078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Tasseography is a form of fortune telling that interprets patterns of tea leaves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idea is that after the tea is drunk you look for shape and patterns to determine one’s future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Different shapes and symbols have different means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Dog represents a loyal friend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Bird symbolise good news</a:t>
            </a:r>
          </a:p>
          <a:p>
            <a:pPr>
              <a:buFont typeface="Arial"/>
              <a:buChar char="•"/>
            </a:pPr>
            <a:endParaRPr lang="en-GB" dirty="0" smtClean="0"/>
          </a:p>
          <a:p>
            <a:pPr>
              <a:buFont typeface="Arial"/>
              <a:buChar char="•"/>
            </a:pPr>
            <a:r>
              <a:rPr lang="en-GB" dirty="0" smtClean="0"/>
              <a:t>The candle shows intelligence</a:t>
            </a:r>
          </a:p>
          <a:p>
            <a:endParaRPr lang="en-GB" dirty="0" smtClean="0"/>
          </a:p>
        </p:txBody>
      </p:sp>
      <p:sp>
        <p:nvSpPr>
          <p:cNvPr id="6" name="TextBox 5"/>
          <p:cNvSpPr txBox="1"/>
          <p:nvPr/>
        </p:nvSpPr>
        <p:spPr>
          <a:xfrm>
            <a:off x="707500" y="6350717"/>
            <a:ext cx="5441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/>
              <a:buChar char="•"/>
            </a:pPr>
            <a:r>
              <a:rPr lang="en-GB" dirty="0" smtClean="0"/>
              <a:t>An apple represents academic achievement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Venture">
      <a:dk1>
        <a:sysClr val="windowText" lastClr="000000"/>
      </a:dk1>
      <a:lt1>
        <a:sysClr val="window" lastClr="FFFFFF"/>
      </a:lt1>
      <a:dk2>
        <a:srgbClr val="738450"/>
      </a:dk2>
      <a:lt2>
        <a:srgbClr val="E8E9D1"/>
      </a:lt2>
      <a:accent1>
        <a:srgbClr val="9EB060"/>
      </a:accent1>
      <a:accent2>
        <a:srgbClr val="D09A08"/>
      </a:accent2>
      <a:accent3>
        <a:srgbClr val="F2EC86"/>
      </a:accent3>
      <a:accent4>
        <a:srgbClr val="824F1C"/>
      </a:accent4>
      <a:accent5>
        <a:srgbClr val="511818"/>
      </a:accent5>
      <a:accent6>
        <a:srgbClr val="553876"/>
      </a:accent6>
      <a:hlink>
        <a:srgbClr val="929547"/>
      </a:hlink>
      <a:folHlink>
        <a:srgbClr val="56633C"/>
      </a:folHlink>
    </a:clrScheme>
    <a:fontScheme name="Trek">
      <a:majorFont>
        <a:latin typeface="Franklin Gothic Medium"/>
        <a:ea typeface=""/>
        <a:cs typeface=""/>
        <a:font script="Jpan" typeface="ヒラギノ角ゴ Pro W6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ＭＳ Ｐゴシック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Trek.thmx</Template>
  <TotalTime>58</TotalTime>
  <Words>349</Words>
  <Application>Microsoft Office PowerPoint</Application>
  <PresentationFormat>On-screen Show (4:3)</PresentationFormat>
  <Paragraphs>51</Paragraphs>
  <Slides>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3" baseType="lpstr">
      <vt:lpstr>华文楷体</vt:lpstr>
      <vt:lpstr>Arial</vt:lpstr>
      <vt:lpstr>Calibri</vt:lpstr>
      <vt:lpstr>Franklin Gothic Book</vt:lpstr>
      <vt:lpstr>Franklin Gothic Medium</vt:lpstr>
      <vt:lpstr>Wingdings 2</vt:lpstr>
      <vt:lpstr>Trek</vt:lpstr>
      <vt:lpstr>Benefits of Tea</vt:lpstr>
      <vt:lpstr>Background of tea’s health benefits</vt:lpstr>
      <vt:lpstr>Tea types and their properties</vt:lpstr>
      <vt:lpstr>PowerPoint Presentation</vt:lpstr>
      <vt:lpstr>Religious uses of Tea</vt:lpstr>
      <vt:lpstr>Tasseography- tea leaf reading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Tea</dc:title>
  <dc:creator>Craig Watson</dc:creator>
  <cp:lastModifiedBy>Thomas Jansen</cp:lastModifiedBy>
  <cp:revision>2</cp:revision>
  <dcterms:created xsi:type="dcterms:W3CDTF">2013-05-27T14:32:59Z</dcterms:created>
  <dcterms:modified xsi:type="dcterms:W3CDTF">2016-05-17T11:54:23Z</dcterms:modified>
</cp:coreProperties>
</file>