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2" r:id="rId4"/>
    <p:sldId id="257" r:id="rId5"/>
    <p:sldId id="259"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DFDCD9-E5F8-48EB-8CCA-98774A4E3200}" v="13" dt="2021-10-21T12:05:22.7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4" d="100"/>
          <a:sy n="104" d="100"/>
        </p:scale>
        <p:origin x="126"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D6DFDCD9-E5F8-48EB-8CCA-98774A4E3200}"/>
    <pc:docChg chg="custSel addSld delSld modSld">
      <pc:chgData name="Nicholas Campion" userId="7dc06b9cbaf1b233" providerId="LiveId" clId="{D6DFDCD9-E5F8-48EB-8CCA-98774A4E3200}" dt="2021-10-21T15:18:04.582" v="1803" actId="113"/>
      <pc:docMkLst>
        <pc:docMk/>
      </pc:docMkLst>
      <pc:sldChg chg="modSp mod">
        <pc:chgData name="Nicholas Campion" userId="7dc06b9cbaf1b233" providerId="LiveId" clId="{D6DFDCD9-E5F8-48EB-8CCA-98774A4E3200}" dt="2021-10-21T11:49:48.562" v="425" actId="20577"/>
        <pc:sldMkLst>
          <pc:docMk/>
          <pc:sldMk cId="1586292264" sldId="256"/>
        </pc:sldMkLst>
        <pc:spChg chg="mod">
          <ac:chgData name="Nicholas Campion" userId="7dc06b9cbaf1b233" providerId="LiveId" clId="{D6DFDCD9-E5F8-48EB-8CCA-98774A4E3200}" dt="2021-10-21T11:49:43.726" v="413" actId="20577"/>
          <ac:spMkLst>
            <pc:docMk/>
            <pc:sldMk cId="1586292264" sldId="256"/>
            <ac:spMk id="2" creationId="{FD171A7A-45ED-4617-B76F-8D85DB95A2D3}"/>
          </ac:spMkLst>
        </pc:spChg>
        <pc:spChg chg="mod">
          <ac:chgData name="Nicholas Campion" userId="7dc06b9cbaf1b233" providerId="LiveId" clId="{D6DFDCD9-E5F8-48EB-8CCA-98774A4E3200}" dt="2021-10-21T11:49:48.562" v="425" actId="20577"/>
          <ac:spMkLst>
            <pc:docMk/>
            <pc:sldMk cId="1586292264" sldId="256"/>
            <ac:spMk id="3" creationId="{B5FF6A62-4F6D-42C7-9897-B0A755B9D221}"/>
          </ac:spMkLst>
        </pc:spChg>
      </pc:sldChg>
      <pc:sldChg chg="addSp delSp modSp new mod modClrScheme chgLayout">
        <pc:chgData name="Nicholas Campion" userId="7dc06b9cbaf1b233" providerId="LiveId" clId="{D6DFDCD9-E5F8-48EB-8CCA-98774A4E3200}" dt="2021-10-21T12:09:32.592" v="1284" actId="313"/>
        <pc:sldMkLst>
          <pc:docMk/>
          <pc:sldMk cId="2208436228" sldId="257"/>
        </pc:sldMkLst>
        <pc:spChg chg="del mod ord">
          <ac:chgData name="Nicholas Campion" userId="7dc06b9cbaf1b233" providerId="LiveId" clId="{D6DFDCD9-E5F8-48EB-8CCA-98774A4E3200}" dt="2021-10-21T11:38:33.661" v="84" actId="700"/>
          <ac:spMkLst>
            <pc:docMk/>
            <pc:sldMk cId="2208436228" sldId="257"/>
            <ac:spMk id="2" creationId="{5097DC91-FE74-43AD-8B2B-1B29D94E6527}"/>
          </ac:spMkLst>
        </pc:spChg>
        <pc:spChg chg="mod ord">
          <ac:chgData name="Nicholas Campion" userId="7dc06b9cbaf1b233" providerId="LiveId" clId="{D6DFDCD9-E5F8-48EB-8CCA-98774A4E3200}" dt="2021-10-21T12:09:19.809" v="1279" actId="12"/>
          <ac:spMkLst>
            <pc:docMk/>
            <pc:sldMk cId="2208436228" sldId="257"/>
            <ac:spMk id="3" creationId="{B82C11D2-627B-4C91-BEDE-1A36139A8BFD}"/>
          </ac:spMkLst>
        </pc:spChg>
        <pc:spChg chg="add mod ord">
          <ac:chgData name="Nicholas Campion" userId="7dc06b9cbaf1b233" providerId="LiveId" clId="{D6DFDCD9-E5F8-48EB-8CCA-98774A4E3200}" dt="2021-10-21T11:54:14.157" v="557" actId="20577"/>
          <ac:spMkLst>
            <pc:docMk/>
            <pc:sldMk cId="2208436228" sldId="257"/>
            <ac:spMk id="4" creationId="{D5315F49-7E79-4F6E-8156-42E017A09AA3}"/>
          </ac:spMkLst>
        </pc:spChg>
        <pc:spChg chg="add mod ord">
          <ac:chgData name="Nicholas Campion" userId="7dc06b9cbaf1b233" providerId="LiveId" clId="{D6DFDCD9-E5F8-48EB-8CCA-98774A4E3200}" dt="2021-10-21T12:09:32.592" v="1284" actId="313"/>
          <ac:spMkLst>
            <pc:docMk/>
            <pc:sldMk cId="2208436228" sldId="257"/>
            <ac:spMk id="5" creationId="{233E0BC5-2A89-442D-91FC-C9904BCA08D2}"/>
          </ac:spMkLst>
        </pc:spChg>
        <pc:picChg chg="add mod">
          <ac:chgData name="Nicholas Campion" userId="7dc06b9cbaf1b233" providerId="LiveId" clId="{D6DFDCD9-E5F8-48EB-8CCA-98774A4E3200}" dt="2021-10-21T11:59:12.033" v="991" actId="1076"/>
          <ac:picMkLst>
            <pc:docMk/>
            <pc:sldMk cId="2208436228" sldId="257"/>
            <ac:picMk id="7" creationId="{51498326-3AD9-400F-A1B9-BD28CD528B75}"/>
          </ac:picMkLst>
        </pc:picChg>
        <pc:picChg chg="add mod">
          <ac:chgData name="Nicholas Campion" userId="7dc06b9cbaf1b233" providerId="LiveId" clId="{D6DFDCD9-E5F8-48EB-8CCA-98774A4E3200}" dt="2021-10-21T11:59:37.865" v="996" actId="1076"/>
          <ac:picMkLst>
            <pc:docMk/>
            <pc:sldMk cId="2208436228" sldId="257"/>
            <ac:picMk id="9" creationId="{B409244C-E488-4963-9770-E73EEB964CA0}"/>
          </ac:picMkLst>
        </pc:picChg>
      </pc:sldChg>
      <pc:sldChg chg="addSp delSp modSp new del mod modClrScheme chgLayout">
        <pc:chgData name="Nicholas Campion" userId="7dc06b9cbaf1b233" providerId="LiveId" clId="{D6DFDCD9-E5F8-48EB-8CCA-98774A4E3200}" dt="2021-10-21T11:51:40.262" v="432" actId="2696"/>
        <pc:sldMkLst>
          <pc:docMk/>
          <pc:sldMk cId="3021089689" sldId="258"/>
        </pc:sldMkLst>
        <pc:spChg chg="del mod ord">
          <ac:chgData name="Nicholas Campion" userId="7dc06b9cbaf1b233" providerId="LiveId" clId="{D6DFDCD9-E5F8-48EB-8CCA-98774A4E3200}" dt="2021-10-21T11:21:07.059" v="5" actId="700"/>
          <ac:spMkLst>
            <pc:docMk/>
            <pc:sldMk cId="3021089689" sldId="258"/>
            <ac:spMk id="2" creationId="{F97D3DFE-6F8C-4CA2-8EE7-DDE6C5944963}"/>
          </ac:spMkLst>
        </pc:spChg>
        <pc:spChg chg="mod ord">
          <ac:chgData name="Nicholas Campion" userId="7dc06b9cbaf1b233" providerId="LiveId" clId="{D6DFDCD9-E5F8-48EB-8CCA-98774A4E3200}" dt="2021-10-21T11:21:07.059" v="5" actId="700"/>
          <ac:spMkLst>
            <pc:docMk/>
            <pc:sldMk cId="3021089689" sldId="258"/>
            <ac:spMk id="3" creationId="{2A9EE968-32B3-4159-8D24-D8FA8E4BD597}"/>
          </ac:spMkLst>
        </pc:spChg>
        <pc:spChg chg="add mod ord">
          <ac:chgData name="Nicholas Campion" userId="7dc06b9cbaf1b233" providerId="LiveId" clId="{D6DFDCD9-E5F8-48EB-8CCA-98774A4E3200}" dt="2021-10-21T11:22:26.274" v="83" actId="20577"/>
          <ac:spMkLst>
            <pc:docMk/>
            <pc:sldMk cId="3021089689" sldId="258"/>
            <ac:spMk id="4" creationId="{A416F205-241F-4039-BAFE-26762E2458FF}"/>
          </ac:spMkLst>
        </pc:spChg>
        <pc:spChg chg="add mod ord">
          <ac:chgData name="Nicholas Campion" userId="7dc06b9cbaf1b233" providerId="LiveId" clId="{D6DFDCD9-E5F8-48EB-8CCA-98774A4E3200}" dt="2021-10-21T11:22:17.276" v="68" actId="20577"/>
          <ac:spMkLst>
            <pc:docMk/>
            <pc:sldMk cId="3021089689" sldId="258"/>
            <ac:spMk id="5" creationId="{172C797C-A45E-4198-8912-3BB68C7565DB}"/>
          </ac:spMkLst>
        </pc:spChg>
      </pc:sldChg>
      <pc:sldChg chg="addSp delSp modSp new mod modClrScheme chgLayout">
        <pc:chgData name="Nicholas Campion" userId="7dc06b9cbaf1b233" providerId="LiveId" clId="{D6DFDCD9-E5F8-48EB-8CCA-98774A4E3200}" dt="2021-10-21T15:18:04.582" v="1803" actId="113"/>
        <pc:sldMkLst>
          <pc:docMk/>
          <pc:sldMk cId="296540819" sldId="259"/>
        </pc:sldMkLst>
        <pc:spChg chg="del mod ord">
          <ac:chgData name="Nicholas Campion" userId="7dc06b9cbaf1b233" providerId="LiveId" clId="{D6DFDCD9-E5F8-48EB-8CCA-98774A4E3200}" dt="2021-10-21T11:39:21.242" v="89" actId="700"/>
          <ac:spMkLst>
            <pc:docMk/>
            <pc:sldMk cId="296540819" sldId="259"/>
            <ac:spMk id="2" creationId="{164E1193-DACF-4365-8F39-DC1FFCA4D066}"/>
          </ac:spMkLst>
        </pc:spChg>
        <pc:spChg chg="del mod ord">
          <ac:chgData name="Nicholas Campion" userId="7dc06b9cbaf1b233" providerId="LiveId" clId="{D6DFDCD9-E5F8-48EB-8CCA-98774A4E3200}" dt="2021-10-21T11:39:21.242" v="89" actId="700"/>
          <ac:spMkLst>
            <pc:docMk/>
            <pc:sldMk cId="296540819" sldId="259"/>
            <ac:spMk id="3" creationId="{263D4F3B-BE61-4A2E-B2A5-7EE4777FB94C}"/>
          </ac:spMkLst>
        </pc:spChg>
        <pc:spChg chg="add mod ord">
          <ac:chgData name="Nicholas Campion" userId="7dc06b9cbaf1b233" providerId="LiveId" clId="{D6DFDCD9-E5F8-48EB-8CCA-98774A4E3200}" dt="2021-10-21T12:08:54.860" v="1277" actId="6549"/>
          <ac:spMkLst>
            <pc:docMk/>
            <pc:sldMk cId="296540819" sldId="259"/>
            <ac:spMk id="4" creationId="{8C05EB9C-2A76-4B3F-B735-5BE1DAD9BDE1}"/>
          </ac:spMkLst>
        </pc:spChg>
        <pc:spChg chg="add mod ord">
          <ac:chgData name="Nicholas Campion" userId="7dc06b9cbaf1b233" providerId="LiveId" clId="{D6DFDCD9-E5F8-48EB-8CCA-98774A4E3200}" dt="2021-10-21T11:56:04.936" v="828" actId="27636"/>
          <ac:spMkLst>
            <pc:docMk/>
            <pc:sldMk cId="296540819" sldId="259"/>
            <ac:spMk id="5" creationId="{44BCA3F7-32CC-4C17-9485-2547015A0EE8}"/>
          </ac:spMkLst>
        </pc:spChg>
        <pc:spChg chg="add mod ord">
          <ac:chgData name="Nicholas Campion" userId="7dc06b9cbaf1b233" providerId="LiveId" clId="{D6DFDCD9-E5F8-48EB-8CCA-98774A4E3200}" dt="2021-10-21T15:18:04.582" v="1803" actId="113"/>
          <ac:spMkLst>
            <pc:docMk/>
            <pc:sldMk cId="296540819" sldId="259"/>
            <ac:spMk id="6" creationId="{C2443981-6668-42A9-9D2B-49FDD58B2A3C}"/>
          </ac:spMkLst>
        </pc:spChg>
        <pc:picChg chg="add mod">
          <ac:chgData name="Nicholas Campion" userId="7dc06b9cbaf1b233" providerId="LiveId" clId="{D6DFDCD9-E5F8-48EB-8CCA-98774A4E3200}" dt="2021-10-21T12:05:27.584" v="1016" actId="1076"/>
          <ac:picMkLst>
            <pc:docMk/>
            <pc:sldMk cId="296540819" sldId="259"/>
            <ac:picMk id="8" creationId="{50824E2B-EA33-4812-AE98-9CCF2D66BDB9}"/>
          </ac:picMkLst>
        </pc:picChg>
      </pc:sldChg>
      <pc:sldChg chg="addSp delSp modSp new del mod modClrScheme chgLayout">
        <pc:chgData name="Nicholas Campion" userId="7dc06b9cbaf1b233" providerId="LiveId" clId="{D6DFDCD9-E5F8-48EB-8CCA-98774A4E3200}" dt="2021-10-21T11:42:40.892" v="124" actId="2696"/>
        <pc:sldMkLst>
          <pc:docMk/>
          <pc:sldMk cId="4174960307" sldId="260"/>
        </pc:sldMkLst>
        <pc:spChg chg="del mod ord">
          <ac:chgData name="Nicholas Campion" userId="7dc06b9cbaf1b233" providerId="LiveId" clId="{D6DFDCD9-E5F8-48EB-8CCA-98774A4E3200}" dt="2021-10-21T11:39:46.646" v="92" actId="700"/>
          <ac:spMkLst>
            <pc:docMk/>
            <pc:sldMk cId="4174960307" sldId="260"/>
            <ac:spMk id="2" creationId="{22A6B1D7-833F-4F3D-9F2A-ABCCD7895D66}"/>
          </ac:spMkLst>
        </pc:spChg>
        <pc:spChg chg="del mod ord">
          <ac:chgData name="Nicholas Campion" userId="7dc06b9cbaf1b233" providerId="LiveId" clId="{D6DFDCD9-E5F8-48EB-8CCA-98774A4E3200}" dt="2021-10-21T11:39:46.646" v="92" actId="700"/>
          <ac:spMkLst>
            <pc:docMk/>
            <pc:sldMk cId="4174960307" sldId="260"/>
            <ac:spMk id="3" creationId="{29515C47-861F-4958-960F-BF05AA1258EB}"/>
          </ac:spMkLst>
        </pc:spChg>
        <pc:spChg chg="add mod ord">
          <ac:chgData name="Nicholas Campion" userId="7dc06b9cbaf1b233" providerId="LiveId" clId="{D6DFDCD9-E5F8-48EB-8CCA-98774A4E3200}" dt="2021-10-21T11:39:46.646" v="92" actId="700"/>
          <ac:spMkLst>
            <pc:docMk/>
            <pc:sldMk cId="4174960307" sldId="260"/>
            <ac:spMk id="4" creationId="{5E0FFCA9-757D-4F3D-9182-1C5D0DFE677B}"/>
          </ac:spMkLst>
        </pc:spChg>
        <pc:spChg chg="add del mod ord">
          <ac:chgData name="Nicholas Campion" userId="7dc06b9cbaf1b233" providerId="LiveId" clId="{D6DFDCD9-E5F8-48EB-8CCA-98774A4E3200}" dt="2021-10-21T11:42:36.588" v="123"/>
          <ac:spMkLst>
            <pc:docMk/>
            <pc:sldMk cId="4174960307" sldId="260"/>
            <ac:spMk id="5" creationId="{7D709A00-9DE6-4E87-BBAD-284E7231AF76}"/>
          </ac:spMkLst>
        </pc:spChg>
        <pc:spChg chg="add mod ord">
          <ac:chgData name="Nicholas Campion" userId="7dc06b9cbaf1b233" providerId="LiveId" clId="{D6DFDCD9-E5F8-48EB-8CCA-98774A4E3200}" dt="2021-10-21T11:39:46.646" v="92" actId="700"/>
          <ac:spMkLst>
            <pc:docMk/>
            <pc:sldMk cId="4174960307" sldId="260"/>
            <ac:spMk id="6" creationId="{C6270355-73F2-4881-BB6F-38B2968A68D9}"/>
          </ac:spMkLst>
        </pc:spChg>
        <pc:spChg chg="add">
          <ac:chgData name="Nicholas Campion" userId="7dc06b9cbaf1b233" providerId="LiveId" clId="{D6DFDCD9-E5F8-48EB-8CCA-98774A4E3200}" dt="2021-10-21T11:42:36.588" v="123"/>
          <ac:spMkLst>
            <pc:docMk/>
            <pc:sldMk cId="4174960307" sldId="260"/>
            <ac:spMk id="8" creationId="{5F51E54D-C98B-417D-8788-6D6F2BF3DA43}"/>
          </ac:spMkLst>
        </pc:spChg>
        <pc:graphicFrameChg chg="add mod">
          <ac:chgData name="Nicholas Campion" userId="7dc06b9cbaf1b233" providerId="LiveId" clId="{D6DFDCD9-E5F8-48EB-8CCA-98774A4E3200}" dt="2021-10-21T11:42:36.588" v="123"/>
          <ac:graphicFrameMkLst>
            <pc:docMk/>
            <pc:sldMk cId="4174960307" sldId="260"/>
            <ac:graphicFrameMk id="7" creationId="{9F851C2C-7563-4B62-BCA7-2B1802BC3645}"/>
          </ac:graphicFrameMkLst>
        </pc:graphicFrameChg>
      </pc:sldChg>
      <pc:sldChg chg="addSp delSp modSp new del mod modClrScheme chgLayout">
        <pc:chgData name="Nicholas Campion" userId="7dc06b9cbaf1b233" providerId="LiveId" clId="{D6DFDCD9-E5F8-48EB-8CCA-98774A4E3200}" dt="2021-10-21T11:43:16.052" v="127" actId="2696"/>
        <pc:sldMkLst>
          <pc:docMk/>
          <pc:sldMk cId="3096649101" sldId="261"/>
        </pc:sldMkLst>
        <pc:spChg chg="del mod ord">
          <ac:chgData name="Nicholas Campion" userId="7dc06b9cbaf1b233" providerId="LiveId" clId="{D6DFDCD9-E5F8-48EB-8CCA-98774A4E3200}" dt="2021-10-21T11:42:45.295" v="125" actId="700"/>
          <ac:spMkLst>
            <pc:docMk/>
            <pc:sldMk cId="3096649101" sldId="261"/>
            <ac:spMk id="2" creationId="{09EFF719-9EE2-46D9-AD0D-BC4BF42D799D}"/>
          </ac:spMkLst>
        </pc:spChg>
        <pc:spChg chg="del mod ord">
          <ac:chgData name="Nicholas Campion" userId="7dc06b9cbaf1b233" providerId="LiveId" clId="{D6DFDCD9-E5F8-48EB-8CCA-98774A4E3200}" dt="2021-10-21T11:42:45.295" v="125" actId="700"/>
          <ac:spMkLst>
            <pc:docMk/>
            <pc:sldMk cId="3096649101" sldId="261"/>
            <ac:spMk id="3" creationId="{794E8850-ACDD-4192-9C8A-2707A6A5C365}"/>
          </ac:spMkLst>
        </pc:spChg>
        <pc:spChg chg="add mod ord">
          <ac:chgData name="Nicholas Campion" userId="7dc06b9cbaf1b233" providerId="LiveId" clId="{D6DFDCD9-E5F8-48EB-8CCA-98774A4E3200}" dt="2021-10-21T11:42:45.295" v="125" actId="700"/>
          <ac:spMkLst>
            <pc:docMk/>
            <pc:sldMk cId="3096649101" sldId="261"/>
            <ac:spMk id="4" creationId="{1071C239-A193-45A0-B4B7-1D9EB56FB452}"/>
          </ac:spMkLst>
        </pc:spChg>
        <pc:spChg chg="add del mod ord">
          <ac:chgData name="Nicholas Campion" userId="7dc06b9cbaf1b233" providerId="LiveId" clId="{D6DFDCD9-E5F8-48EB-8CCA-98774A4E3200}" dt="2021-10-21T11:43:08.869" v="126"/>
          <ac:spMkLst>
            <pc:docMk/>
            <pc:sldMk cId="3096649101" sldId="261"/>
            <ac:spMk id="5" creationId="{97E4403D-E526-4F6C-B03F-1AD5288815C0}"/>
          </ac:spMkLst>
        </pc:spChg>
        <pc:spChg chg="add mod ord">
          <ac:chgData name="Nicholas Campion" userId="7dc06b9cbaf1b233" providerId="LiveId" clId="{D6DFDCD9-E5F8-48EB-8CCA-98774A4E3200}" dt="2021-10-21T11:42:45.295" v="125" actId="700"/>
          <ac:spMkLst>
            <pc:docMk/>
            <pc:sldMk cId="3096649101" sldId="261"/>
            <ac:spMk id="6" creationId="{48ACA5C9-B7F6-4FAC-9C2D-48902D14251A}"/>
          </ac:spMkLst>
        </pc:spChg>
        <pc:spChg chg="add">
          <ac:chgData name="Nicholas Campion" userId="7dc06b9cbaf1b233" providerId="LiveId" clId="{D6DFDCD9-E5F8-48EB-8CCA-98774A4E3200}" dt="2021-10-21T11:43:08.869" v="126"/>
          <ac:spMkLst>
            <pc:docMk/>
            <pc:sldMk cId="3096649101" sldId="261"/>
            <ac:spMk id="8" creationId="{4312419A-BA3B-4EAF-9C64-04BCC0C60F22}"/>
          </ac:spMkLst>
        </pc:spChg>
        <pc:graphicFrameChg chg="add mod">
          <ac:chgData name="Nicholas Campion" userId="7dc06b9cbaf1b233" providerId="LiveId" clId="{D6DFDCD9-E5F8-48EB-8CCA-98774A4E3200}" dt="2021-10-21T11:43:08.869" v="126"/>
          <ac:graphicFrameMkLst>
            <pc:docMk/>
            <pc:sldMk cId="3096649101" sldId="261"/>
            <ac:graphicFrameMk id="7" creationId="{A3199269-F40B-41BD-8F80-953298DC4609}"/>
          </ac:graphicFrameMkLst>
        </pc:graphicFrameChg>
      </pc:sldChg>
      <pc:sldChg chg="addSp modSp new mod">
        <pc:chgData name="Nicholas Campion" userId="7dc06b9cbaf1b233" providerId="LiveId" clId="{D6DFDCD9-E5F8-48EB-8CCA-98774A4E3200}" dt="2021-10-21T12:08:07.408" v="1220" actId="14100"/>
        <pc:sldMkLst>
          <pc:docMk/>
          <pc:sldMk cId="3239400536" sldId="262"/>
        </pc:sldMkLst>
        <pc:spChg chg="mod">
          <ac:chgData name="Nicholas Campion" userId="7dc06b9cbaf1b233" providerId="LiveId" clId="{D6DFDCD9-E5F8-48EB-8CCA-98774A4E3200}" dt="2021-10-21T12:08:03.078" v="1219" actId="2711"/>
          <ac:spMkLst>
            <pc:docMk/>
            <pc:sldMk cId="3239400536" sldId="262"/>
            <ac:spMk id="2" creationId="{F44A100F-1B8E-44F5-9B95-B6E1619ABC80}"/>
          </ac:spMkLst>
        </pc:spChg>
        <pc:spChg chg="mod">
          <ac:chgData name="Nicholas Campion" userId="7dc06b9cbaf1b233" providerId="LiveId" clId="{D6DFDCD9-E5F8-48EB-8CCA-98774A4E3200}" dt="2021-10-21T12:07:56.298" v="1218" actId="2711"/>
          <ac:spMkLst>
            <pc:docMk/>
            <pc:sldMk cId="3239400536" sldId="262"/>
            <ac:spMk id="3" creationId="{FFF8290F-1F24-4234-9ED1-E94DAB7FD285}"/>
          </ac:spMkLst>
        </pc:spChg>
        <pc:picChg chg="add mod">
          <ac:chgData name="Nicholas Campion" userId="7dc06b9cbaf1b233" providerId="LiveId" clId="{D6DFDCD9-E5F8-48EB-8CCA-98774A4E3200}" dt="2021-10-21T12:08:07.408" v="1220" actId="14100"/>
          <ac:picMkLst>
            <pc:docMk/>
            <pc:sldMk cId="3239400536" sldId="262"/>
            <ac:picMk id="5" creationId="{C6C4372A-42D6-4067-8187-FBA5638DF2D0}"/>
          </ac:picMkLst>
        </pc:picChg>
      </pc:sldChg>
      <pc:sldChg chg="addSp delSp modSp new del">
        <pc:chgData name="Nicholas Campion" userId="7dc06b9cbaf1b233" providerId="LiveId" clId="{D6DFDCD9-E5F8-48EB-8CCA-98774A4E3200}" dt="2021-10-21T11:49:00.916" v="346" actId="2696"/>
        <pc:sldMkLst>
          <pc:docMk/>
          <pc:sldMk cId="3322126839" sldId="263"/>
        </pc:sldMkLst>
        <pc:spChg chg="del">
          <ac:chgData name="Nicholas Campion" userId="7dc06b9cbaf1b233" providerId="LiveId" clId="{D6DFDCD9-E5F8-48EB-8CCA-98774A4E3200}" dt="2021-10-21T11:44:01.149" v="129"/>
          <ac:spMkLst>
            <pc:docMk/>
            <pc:sldMk cId="3322126839" sldId="263"/>
            <ac:spMk id="3" creationId="{46793DB9-C66C-4458-A0A9-39224AB7E74D}"/>
          </ac:spMkLst>
        </pc:spChg>
        <pc:spChg chg="del">
          <ac:chgData name="Nicholas Campion" userId="7dc06b9cbaf1b233" providerId="LiveId" clId="{D6DFDCD9-E5F8-48EB-8CCA-98774A4E3200}" dt="2021-10-21T11:44:07.099" v="130"/>
          <ac:spMkLst>
            <pc:docMk/>
            <pc:sldMk cId="3322126839" sldId="263"/>
            <ac:spMk id="4" creationId="{4C8E0EC3-41DD-48A4-B534-7393259DAF78}"/>
          </ac:spMkLst>
        </pc:spChg>
        <pc:spChg chg="add">
          <ac:chgData name="Nicholas Campion" userId="7dc06b9cbaf1b233" providerId="LiveId" clId="{D6DFDCD9-E5F8-48EB-8CCA-98774A4E3200}" dt="2021-10-21T11:44:01.149" v="129"/>
          <ac:spMkLst>
            <pc:docMk/>
            <pc:sldMk cId="3322126839" sldId="263"/>
            <ac:spMk id="6" creationId="{1E52C8A4-DA0E-4AE3-8C17-F91B952E2921}"/>
          </ac:spMkLst>
        </pc:spChg>
        <pc:spChg chg="add">
          <ac:chgData name="Nicholas Campion" userId="7dc06b9cbaf1b233" providerId="LiveId" clId="{D6DFDCD9-E5F8-48EB-8CCA-98774A4E3200}" dt="2021-10-21T11:44:07.099" v="130"/>
          <ac:spMkLst>
            <pc:docMk/>
            <pc:sldMk cId="3322126839" sldId="263"/>
            <ac:spMk id="8" creationId="{9E371E42-EEAF-4A86-865B-15E1EC599400}"/>
          </ac:spMkLst>
        </pc:spChg>
        <pc:graphicFrameChg chg="add mod">
          <ac:chgData name="Nicholas Campion" userId="7dc06b9cbaf1b233" providerId="LiveId" clId="{D6DFDCD9-E5F8-48EB-8CCA-98774A4E3200}" dt="2021-10-21T11:44:01.149" v="129"/>
          <ac:graphicFrameMkLst>
            <pc:docMk/>
            <pc:sldMk cId="3322126839" sldId="263"/>
            <ac:graphicFrameMk id="5" creationId="{3F73D51A-A9DB-40FD-8080-FD3B10FF3CE7}"/>
          </ac:graphicFrameMkLst>
        </pc:graphicFrameChg>
        <pc:graphicFrameChg chg="add mod">
          <ac:chgData name="Nicholas Campion" userId="7dc06b9cbaf1b233" providerId="LiveId" clId="{D6DFDCD9-E5F8-48EB-8CCA-98774A4E3200}" dt="2021-10-21T11:44:07.099" v="130"/>
          <ac:graphicFrameMkLst>
            <pc:docMk/>
            <pc:sldMk cId="3322126839" sldId="263"/>
            <ac:graphicFrameMk id="7" creationId="{D624A6AD-3BA1-4AFF-9E43-1F8989C2048A}"/>
          </ac:graphicFrameMkLst>
        </pc:graphicFrameChg>
      </pc:sldChg>
      <pc:sldChg chg="addSp delSp modSp new del">
        <pc:chgData name="Nicholas Campion" userId="7dc06b9cbaf1b233" providerId="LiveId" clId="{D6DFDCD9-E5F8-48EB-8CCA-98774A4E3200}" dt="2021-10-21T11:48:58.284" v="345" actId="2696"/>
        <pc:sldMkLst>
          <pc:docMk/>
          <pc:sldMk cId="2672827201" sldId="264"/>
        </pc:sldMkLst>
        <pc:spChg chg="del">
          <ac:chgData name="Nicholas Campion" userId="7dc06b9cbaf1b233" providerId="LiveId" clId="{D6DFDCD9-E5F8-48EB-8CCA-98774A4E3200}" dt="2021-10-21T11:44:44.391" v="132"/>
          <ac:spMkLst>
            <pc:docMk/>
            <pc:sldMk cId="2672827201" sldId="264"/>
            <ac:spMk id="3" creationId="{B2AF167F-86B2-4EEF-B424-618323FDB6C3}"/>
          </ac:spMkLst>
        </pc:spChg>
        <pc:spChg chg="add">
          <ac:chgData name="Nicholas Campion" userId="7dc06b9cbaf1b233" providerId="LiveId" clId="{D6DFDCD9-E5F8-48EB-8CCA-98774A4E3200}" dt="2021-10-21T11:44:44.391" v="132"/>
          <ac:spMkLst>
            <pc:docMk/>
            <pc:sldMk cId="2672827201" sldId="264"/>
            <ac:spMk id="5" creationId="{1EF5FACE-6AB7-4E44-8B15-0E45A2595E99}"/>
          </ac:spMkLst>
        </pc:spChg>
        <pc:graphicFrameChg chg="add mod">
          <ac:chgData name="Nicholas Campion" userId="7dc06b9cbaf1b233" providerId="LiveId" clId="{D6DFDCD9-E5F8-48EB-8CCA-98774A4E3200}" dt="2021-10-21T11:44:44.391" v="132"/>
          <ac:graphicFrameMkLst>
            <pc:docMk/>
            <pc:sldMk cId="2672827201" sldId="264"/>
            <ac:graphicFrameMk id="4" creationId="{FACA05D2-5B07-4406-8927-FB036C4BB148}"/>
          </ac:graphicFrameMkLst>
        </pc:graphicFrameChg>
      </pc:sldChg>
      <pc:sldChg chg="addSp delSp modSp new mod modClrScheme chgLayout">
        <pc:chgData name="Nicholas Campion" userId="7dc06b9cbaf1b233" providerId="LiveId" clId="{D6DFDCD9-E5F8-48EB-8CCA-98774A4E3200}" dt="2021-10-21T15:10:56.239" v="1667" actId="27636"/>
        <pc:sldMkLst>
          <pc:docMk/>
          <pc:sldMk cId="592426709" sldId="265"/>
        </pc:sldMkLst>
        <pc:spChg chg="del mod ord">
          <ac:chgData name="Nicholas Campion" userId="7dc06b9cbaf1b233" providerId="LiveId" clId="{D6DFDCD9-E5F8-48EB-8CCA-98774A4E3200}" dt="2021-10-21T11:47:46.655" v="330" actId="700"/>
          <ac:spMkLst>
            <pc:docMk/>
            <pc:sldMk cId="592426709" sldId="265"/>
            <ac:spMk id="2" creationId="{C42B12FF-A42B-49AD-8245-6A2CD64FD498}"/>
          </ac:spMkLst>
        </pc:spChg>
        <pc:spChg chg="mod ord">
          <ac:chgData name="Nicholas Campion" userId="7dc06b9cbaf1b233" providerId="LiveId" clId="{D6DFDCD9-E5F8-48EB-8CCA-98774A4E3200}" dt="2021-10-21T15:10:56.237" v="1666" actId="27636"/>
          <ac:spMkLst>
            <pc:docMk/>
            <pc:sldMk cId="592426709" sldId="265"/>
            <ac:spMk id="3" creationId="{DAF6CD62-9960-4B23-9BBE-5A684BB0DD68}"/>
          </ac:spMkLst>
        </pc:spChg>
        <pc:spChg chg="add mod ord">
          <ac:chgData name="Nicholas Campion" userId="7dc06b9cbaf1b233" providerId="LiveId" clId="{D6DFDCD9-E5F8-48EB-8CCA-98774A4E3200}" dt="2021-10-21T12:05:46.040" v="1018" actId="2711"/>
          <ac:spMkLst>
            <pc:docMk/>
            <pc:sldMk cId="592426709" sldId="265"/>
            <ac:spMk id="4" creationId="{1EED9431-28FA-4556-94E7-8D65EA5F7A3E}"/>
          </ac:spMkLst>
        </pc:spChg>
        <pc:spChg chg="add mod ord">
          <ac:chgData name="Nicholas Campion" userId="7dc06b9cbaf1b233" providerId="LiveId" clId="{D6DFDCD9-E5F8-48EB-8CCA-98774A4E3200}" dt="2021-10-21T15:10:56.239" v="1667" actId="27636"/>
          <ac:spMkLst>
            <pc:docMk/>
            <pc:sldMk cId="592426709" sldId="265"/>
            <ac:spMk id="5" creationId="{94488D5A-AD7D-4764-8214-63FFFDCD4206}"/>
          </ac:spMkLst>
        </pc:spChg>
      </pc:sldChg>
      <pc:sldChg chg="addSp modSp mod">
        <pc:chgData name="Nicholas Campion" userId="7dc06b9cbaf1b233" providerId="LiveId" clId="{D6DFDCD9-E5F8-48EB-8CCA-98774A4E3200}" dt="2021-10-21T12:04:58.568" v="1011" actId="1076"/>
        <pc:sldMkLst>
          <pc:docMk/>
          <pc:sldMk cId="3859164289" sldId="266"/>
        </pc:sldMkLst>
        <pc:spChg chg="mod">
          <ac:chgData name="Nicholas Campion" userId="7dc06b9cbaf1b233" providerId="LiveId" clId="{D6DFDCD9-E5F8-48EB-8CCA-98774A4E3200}" dt="2021-10-21T11:52:11.953" v="436" actId="2711"/>
          <ac:spMkLst>
            <pc:docMk/>
            <pc:sldMk cId="3859164289" sldId="266"/>
            <ac:spMk id="3" creationId="{2A9EE968-32B3-4159-8D24-D8FA8E4BD597}"/>
          </ac:spMkLst>
        </pc:spChg>
        <pc:spChg chg="mod">
          <ac:chgData name="Nicholas Campion" userId="7dc06b9cbaf1b233" providerId="LiveId" clId="{D6DFDCD9-E5F8-48EB-8CCA-98774A4E3200}" dt="2021-10-21T11:52:39.814" v="439" actId="2711"/>
          <ac:spMkLst>
            <pc:docMk/>
            <pc:sldMk cId="3859164289" sldId="266"/>
            <ac:spMk id="4" creationId="{A416F205-241F-4039-BAFE-26762E2458FF}"/>
          </ac:spMkLst>
        </pc:spChg>
        <pc:spChg chg="mod">
          <ac:chgData name="Nicholas Campion" userId="7dc06b9cbaf1b233" providerId="LiveId" clId="{D6DFDCD9-E5F8-48EB-8CCA-98774A4E3200}" dt="2021-10-21T11:52:31.635" v="438" actId="255"/>
          <ac:spMkLst>
            <pc:docMk/>
            <pc:sldMk cId="3859164289" sldId="266"/>
            <ac:spMk id="5" creationId="{172C797C-A45E-4198-8912-3BB68C7565DB}"/>
          </ac:spMkLst>
        </pc:spChg>
        <pc:picChg chg="add mod">
          <ac:chgData name="Nicholas Campion" userId="7dc06b9cbaf1b233" providerId="LiveId" clId="{D6DFDCD9-E5F8-48EB-8CCA-98774A4E3200}" dt="2021-10-21T12:04:58.568" v="1011" actId="1076"/>
          <ac:picMkLst>
            <pc:docMk/>
            <pc:sldMk cId="3859164289" sldId="266"/>
            <ac:picMk id="6" creationId="{1C501A74-8F63-4676-A71B-A4AB01151C80}"/>
          </ac:picMkLst>
        </pc:picChg>
        <pc:picChg chg="add mod">
          <ac:chgData name="Nicholas Campion" userId="7dc06b9cbaf1b233" providerId="LiveId" clId="{D6DFDCD9-E5F8-48EB-8CCA-98774A4E3200}" dt="2021-10-21T12:04:55.457" v="1009" actId="14100"/>
          <ac:picMkLst>
            <pc:docMk/>
            <pc:sldMk cId="3859164289" sldId="266"/>
            <ac:picMk id="8" creationId="{05039D4F-EA31-4CF4-9369-D39BDB7750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EC9FC-1937-4648-ABDB-D1EFD78071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593BA8-76A8-4E20-949D-4868CEDC7E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8FF49E-E498-497F-B789-EADEA49C4271}"/>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5" name="Footer Placeholder 4">
            <a:extLst>
              <a:ext uri="{FF2B5EF4-FFF2-40B4-BE49-F238E27FC236}">
                <a16:creationId xmlns:a16="http://schemas.microsoft.com/office/drawing/2014/main" id="{A14B8B21-6202-4392-90AF-099C382F9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210BF5-2641-42CE-AFA5-151C318CDEC2}"/>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985207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90B7-1F0B-411F-90FB-CFFE4BB148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71AAF7-380F-4A73-960A-4EA693D041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06B91-63E9-4D68-931F-5A7391B31C93}"/>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5" name="Footer Placeholder 4">
            <a:extLst>
              <a:ext uri="{FF2B5EF4-FFF2-40B4-BE49-F238E27FC236}">
                <a16:creationId xmlns:a16="http://schemas.microsoft.com/office/drawing/2014/main" id="{73F04429-AA8D-4B7C-B97A-CC939FDCBB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78363B-20CB-4736-A5DF-770B59186973}"/>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376590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E9A57-052C-4CFD-9451-3490A24325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4AF7A4-0392-4D5B-8BC2-7FDB0C60C2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5A5E20-DC70-46BD-BA27-249AB5EFA964}"/>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5" name="Footer Placeholder 4">
            <a:extLst>
              <a:ext uri="{FF2B5EF4-FFF2-40B4-BE49-F238E27FC236}">
                <a16:creationId xmlns:a16="http://schemas.microsoft.com/office/drawing/2014/main" id="{B442470E-D7FC-45E9-A9EB-7F2FD8AC6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A95C5-66E9-43E2-B4CA-AC4C881DF298}"/>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602297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6754-B5BC-4ED8-9D60-840E6E25D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08FD03-3E64-4547-99F4-B6483ED540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A809C2-6385-407A-9F50-FDAD353CC9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4A2A9D-0BE5-4704-A99F-281AB2349D92}"/>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6" name="Footer Placeholder 5">
            <a:extLst>
              <a:ext uri="{FF2B5EF4-FFF2-40B4-BE49-F238E27FC236}">
                <a16:creationId xmlns:a16="http://schemas.microsoft.com/office/drawing/2014/main" id="{DEBCC746-19C4-471E-9234-6E603F7D8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613B9F-21A8-47EC-BC4C-1C392806472D}"/>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943006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C4B7C-5677-4389-AD70-4AE5DA4476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FF8E8A-09FB-400E-9852-62A7262686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CAFD4F-1505-4C85-B276-370405EAFE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E1D113-CCE6-460A-969B-67019EB1CC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E37117-30BB-4B69-8C96-6566B312F4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C665C7-7327-4953-9346-C94A5175E1DD}"/>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8" name="Footer Placeholder 7">
            <a:extLst>
              <a:ext uri="{FF2B5EF4-FFF2-40B4-BE49-F238E27FC236}">
                <a16:creationId xmlns:a16="http://schemas.microsoft.com/office/drawing/2014/main" id="{A2E33731-9BFF-43BB-AA3E-620261C9F2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0262E3-D3B7-4AAF-93C6-8B5BD55BAF7C}"/>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643719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385D-544C-4831-B10E-44B0B68FE1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ECA048-98BA-4144-B2FB-6C07EB1FA915}"/>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4" name="Footer Placeholder 3">
            <a:extLst>
              <a:ext uri="{FF2B5EF4-FFF2-40B4-BE49-F238E27FC236}">
                <a16:creationId xmlns:a16="http://schemas.microsoft.com/office/drawing/2014/main" id="{84BA09A5-8C42-4D7D-A0CC-5A89B1796E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6B574C-068A-4929-BB32-95F803270C89}"/>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72869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C40598-7295-41FC-973C-F2A90478BC9F}"/>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3" name="Footer Placeholder 2">
            <a:extLst>
              <a:ext uri="{FF2B5EF4-FFF2-40B4-BE49-F238E27FC236}">
                <a16:creationId xmlns:a16="http://schemas.microsoft.com/office/drawing/2014/main" id="{D9D3DBCB-2A08-48F3-91DE-CCF78437E6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877F06-6AA1-4DB8-A113-13D785DE92C8}"/>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386648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B817F-54B7-4B24-8448-58EFEA30AE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4256CB-E889-4AF5-95C6-2958A67378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F4DC3A-832A-4B65-8CD2-52A084BB8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13072C-D71F-430D-B8CC-C4D7AF253ACB}"/>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6" name="Footer Placeholder 5">
            <a:extLst>
              <a:ext uri="{FF2B5EF4-FFF2-40B4-BE49-F238E27FC236}">
                <a16:creationId xmlns:a16="http://schemas.microsoft.com/office/drawing/2014/main" id="{5766F89D-504D-4971-8275-FA23DFE7AC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F8511-1C7A-439E-8FCA-F15CCA19D9AC}"/>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867891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E645-5861-4B7B-BD68-8B4313BE1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4C00B8-0D2A-4E8D-BF41-B740A2A493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AD89C0-77EC-4501-8BD9-0F0C4B5F49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514BB6-0665-4BC0-B2E5-A4065A9F5DA1}"/>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6" name="Footer Placeholder 5">
            <a:extLst>
              <a:ext uri="{FF2B5EF4-FFF2-40B4-BE49-F238E27FC236}">
                <a16:creationId xmlns:a16="http://schemas.microsoft.com/office/drawing/2014/main" id="{72E13E8B-B766-40DF-A309-A60761C353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5D3AF-8674-43F0-873A-4B2F8D2DAA1E}"/>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89854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EA0A5-B31A-4555-9124-B85AB529AC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CE8C6A-DB62-4B8F-872D-C30D0903C6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61C73-C647-4F4B-AAFC-E83A47FD08E1}"/>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5" name="Footer Placeholder 4">
            <a:extLst>
              <a:ext uri="{FF2B5EF4-FFF2-40B4-BE49-F238E27FC236}">
                <a16:creationId xmlns:a16="http://schemas.microsoft.com/office/drawing/2014/main" id="{E0FEE66E-A58B-4213-A838-4875F2D605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C8F53-AFCD-4763-8B3B-8C4306B53277}"/>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000017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74ED4-7B3A-48A1-8A7F-A1ECC15C28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1F6BEC-875C-4385-87CD-DF67711A90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0B252-74DD-4A94-8FAD-4EA871F6B814}"/>
              </a:ext>
            </a:extLst>
          </p:cNvPr>
          <p:cNvSpPr>
            <a:spLocks noGrp="1"/>
          </p:cNvSpPr>
          <p:nvPr>
            <p:ph type="dt" sz="half" idx="10"/>
          </p:nvPr>
        </p:nvSpPr>
        <p:spPr/>
        <p:txBody>
          <a:bodyPr/>
          <a:lstStyle/>
          <a:p>
            <a:fld id="{7A101F51-6168-4AC3-90AE-91F1F24719B2}" type="datetimeFigureOut">
              <a:rPr lang="en-GB" smtClean="0"/>
              <a:t>21/10/2021</a:t>
            </a:fld>
            <a:endParaRPr lang="en-GB"/>
          </a:p>
        </p:txBody>
      </p:sp>
      <p:sp>
        <p:nvSpPr>
          <p:cNvPr id="5" name="Footer Placeholder 4">
            <a:extLst>
              <a:ext uri="{FF2B5EF4-FFF2-40B4-BE49-F238E27FC236}">
                <a16:creationId xmlns:a16="http://schemas.microsoft.com/office/drawing/2014/main" id="{DFC9B473-CF95-40B4-BE02-8A5ED606C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DE985-610B-4A06-9C19-A10F28261A7F}"/>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44783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1D12E8-8F63-456B-841E-B8C73D9B2C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A25802-0344-4C8B-BD13-855AEC5FA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D48F37-7AF0-4C71-8914-FA84E4F53B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101F51-6168-4AC3-90AE-91F1F24719B2}" type="datetimeFigureOut">
              <a:rPr lang="en-GB" smtClean="0"/>
              <a:t>21/10/2021</a:t>
            </a:fld>
            <a:endParaRPr lang="en-GB"/>
          </a:p>
        </p:txBody>
      </p:sp>
      <p:sp>
        <p:nvSpPr>
          <p:cNvPr id="5" name="Footer Placeholder 4">
            <a:extLst>
              <a:ext uri="{FF2B5EF4-FFF2-40B4-BE49-F238E27FC236}">
                <a16:creationId xmlns:a16="http://schemas.microsoft.com/office/drawing/2014/main" id="{8FDBDBCB-19F1-4F8D-9929-E91C9A7671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B2371D-393D-4F31-AD69-8B1E91AC5E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6D3F61-9E0B-4826-9C88-2DD36017B92C}" type="slidenum">
              <a:rPr lang="en-GB" smtClean="0"/>
              <a:t>‹#›</a:t>
            </a:fld>
            <a:endParaRPr lang="en-GB"/>
          </a:p>
        </p:txBody>
      </p:sp>
    </p:spTree>
    <p:extLst>
      <p:ext uri="{BB962C8B-B14F-4D97-AF65-F5344CB8AC3E}">
        <p14:creationId xmlns:p14="http://schemas.microsoft.com/office/powerpoint/2010/main" val="1834862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plato.stanford.edu/entries/newton-stm/scholium.html"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1A7A-45ED-4617-B76F-8D85DB95A2D3}"/>
              </a:ext>
            </a:extLst>
          </p:cNvPr>
          <p:cNvSpPr>
            <a:spLocks noGrp="1"/>
          </p:cNvSpPr>
          <p:nvPr>
            <p:ph type="ctrTitle"/>
          </p:nvPr>
        </p:nvSpPr>
        <p:spPr/>
        <p:txBody>
          <a:bodyPr/>
          <a:lstStyle/>
          <a:p>
            <a:r>
              <a:rPr lang="en-GB" dirty="0"/>
              <a:t>Place, Space, Translation and Meaning</a:t>
            </a:r>
          </a:p>
        </p:txBody>
      </p:sp>
      <p:sp>
        <p:nvSpPr>
          <p:cNvPr id="3" name="Subtitle 2">
            <a:extLst>
              <a:ext uri="{FF2B5EF4-FFF2-40B4-BE49-F238E27FC236}">
                <a16:creationId xmlns:a16="http://schemas.microsoft.com/office/drawing/2014/main" id="{B5FF6A62-4F6D-42C7-9897-B0A755B9D221}"/>
              </a:ext>
            </a:extLst>
          </p:cNvPr>
          <p:cNvSpPr>
            <a:spLocks noGrp="1"/>
          </p:cNvSpPr>
          <p:nvPr>
            <p:ph type="subTitle" idx="1"/>
          </p:nvPr>
        </p:nvSpPr>
        <p:spPr/>
        <p:txBody>
          <a:bodyPr/>
          <a:lstStyle/>
          <a:p>
            <a:r>
              <a:rPr lang="en-GB" dirty="0"/>
              <a:t>Nick Campion</a:t>
            </a:r>
          </a:p>
        </p:txBody>
      </p:sp>
    </p:spTree>
    <p:extLst>
      <p:ext uri="{BB962C8B-B14F-4D97-AF65-F5344CB8AC3E}">
        <p14:creationId xmlns:p14="http://schemas.microsoft.com/office/powerpoint/2010/main" val="1586292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16F205-241F-4039-BAFE-26762E2458FF}"/>
              </a:ext>
            </a:extLst>
          </p:cNvPr>
          <p:cNvSpPr>
            <a:spLocks noGrp="1"/>
          </p:cNvSpPr>
          <p:nvPr>
            <p:ph type="title"/>
          </p:nvPr>
        </p:nvSpPr>
        <p:spPr/>
        <p:txBody>
          <a:bodyPr/>
          <a:lstStyle/>
          <a:p>
            <a:r>
              <a:rPr lang="en-GB" dirty="0">
                <a:latin typeface="Cambria" panose="02040503050406030204" pitchFamily="18" charset="0"/>
                <a:ea typeface="Cambria" panose="02040503050406030204" pitchFamily="18" charset="0"/>
              </a:rPr>
              <a:t>Place and Space</a:t>
            </a:r>
          </a:p>
        </p:txBody>
      </p:sp>
      <p:sp>
        <p:nvSpPr>
          <p:cNvPr id="3" name="Content Placeholder 2">
            <a:extLst>
              <a:ext uri="{FF2B5EF4-FFF2-40B4-BE49-F238E27FC236}">
                <a16:creationId xmlns:a16="http://schemas.microsoft.com/office/drawing/2014/main" id="{2A9EE968-32B3-4159-8D24-D8FA8E4BD597}"/>
              </a:ext>
            </a:extLst>
          </p:cNvPr>
          <p:cNvSpPr>
            <a:spLocks noGrp="1"/>
          </p:cNvSpPr>
          <p:nvPr>
            <p:ph sz="half" idx="1"/>
          </p:nvPr>
        </p:nvSpPr>
        <p:spPr/>
        <p:txBody>
          <a:bodyPr/>
          <a:lstStyle/>
          <a:p>
            <a:pPr marL="0" indent="0" algn="just">
              <a:buNone/>
            </a:pPr>
            <a:r>
              <a:rPr lang="en-GB" sz="1800" b="1" dirty="0">
                <a:effectLst/>
                <a:latin typeface="Cambria" panose="02040503050406030204" pitchFamily="18" charset="0"/>
                <a:ea typeface="Cambria" panose="02040503050406030204" pitchFamily="18" charset="0"/>
              </a:rPr>
              <a:t>Place and Space</a:t>
            </a:r>
            <a:endParaRPr lang="en-GB" sz="1800" dirty="0">
              <a:effectLst/>
              <a:latin typeface="Cambria" panose="02040503050406030204" pitchFamily="18" charset="0"/>
              <a:ea typeface="Cambria" panose="02040503050406030204" pitchFamily="18" charset="0"/>
            </a:endParaRPr>
          </a:p>
          <a:p>
            <a:pPr marL="0" indent="0" algn="just">
              <a:buNone/>
            </a:pPr>
            <a:r>
              <a:rPr lang="en-GB" sz="1800" dirty="0">
                <a:effectLst/>
                <a:latin typeface="Cambria" panose="02040503050406030204" pitchFamily="18" charset="0"/>
                <a:ea typeface="Cambria" panose="02040503050406030204" pitchFamily="18" charset="0"/>
              </a:rPr>
              <a:t>A common view holds that place is specific and possesses meaning, and space is general and devoid of meaning.</a:t>
            </a:r>
          </a:p>
          <a:p>
            <a:pPr marL="0" indent="0" algn="just">
              <a:buNone/>
            </a:pPr>
            <a:r>
              <a:rPr lang="en-GB" sz="1800" dirty="0">
                <a:effectLst/>
                <a:latin typeface="Cambria" panose="02040503050406030204" pitchFamily="18" charset="0"/>
                <a:ea typeface="Cambria" panose="02040503050406030204" pitchFamily="18" charset="0"/>
              </a:rPr>
              <a:t> </a:t>
            </a:r>
          </a:p>
          <a:p>
            <a:pPr marL="0" marR="266700" indent="0">
              <a:buNone/>
            </a:pPr>
            <a:r>
              <a:rPr lang="en-GB" sz="1800" kern="1800" dirty="0">
                <a:solidFill>
                  <a:srgbClr val="5A1E00"/>
                </a:solidFill>
                <a:effectLst/>
                <a:latin typeface="Cambria" panose="02040503050406030204" pitchFamily="18" charset="0"/>
                <a:ea typeface="Cambria" panose="02040503050406030204" pitchFamily="18" charset="0"/>
                <a:cs typeface="Helvetica" panose="020B0604020202020204" pitchFamily="34" charset="0"/>
              </a:rPr>
              <a:t>Space = freedom, place = security</a:t>
            </a:r>
            <a:endParaRPr lang="en-GB" sz="1800" dirty="0">
              <a:effectLst/>
              <a:latin typeface="Cambria" panose="02040503050406030204" pitchFamily="18" charset="0"/>
              <a:ea typeface="Cambria" panose="02040503050406030204" pitchFamily="18" charset="0"/>
            </a:endParaRPr>
          </a:p>
          <a:p>
            <a:pPr marL="0" marR="266700" indent="0">
              <a:buNone/>
            </a:pPr>
            <a:r>
              <a:rPr lang="en-GB" sz="1800" kern="1800" dirty="0">
                <a:solidFill>
                  <a:srgbClr val="5A1E00"/>
                </a:solidFill>
                <a:effectLst/>
                <a:latin typeface="Cambria" panose="02040503050406030204" pitchFamily="18" charset="0"/>
                <a:ea typeface="Cambria" panose="02040503050406030204" pitchFamily="18" charset="0"/>
                <a:cs typeface="Helvetica" panose="020B0604020202020204" pitchFamily="34" charset="0"/>
              </a:rPr>
              <a:t>Tuan, Yi-Fu, </a:t>
            </a:r>
            <a:r>
              <a:rPr lang="en-GB" sz="1800" i="1" kern="1800" dirty="0">
                <a:solidFill>
                  <a:srgbClr val="5A1E00"/>
                </a:solidFill>
                <a:effectLst/>
                <a:latin typeface="Cambria" panose="02040503050406030204" pitchFamily="18" charset="0"/>
                <a:ea typeface="Cambria" panose="02040503050406030204" pitchFamily="18" charset="0"/>
                <a:cs typeface="Helvetica" panose="020B0604020202020204" pitchFamily="34" charset="0"/>
              </a:rPr>
              <a:t>Space and Place: </a:t>
            </a:r>
            <a:r>
              <a:rPr lang="en-GB" sz="1800" i="1" dirty="0">
                <a:solidFill>
                  <a:srgbClr val="595956"/>
                </a:solidFill>
                <a:effectLst/>
                <a:latin typeface="Cambria" panose="02040503050406030204" pitchFamily="18" charset="0"/>
                <a:ea typeface="Cambria" panose="02040503050406030204" pitchFamily="18" charset="0"/>
                <a:cs typeface="Helvetica" panose="020B0604020202020204" pitchFamily="34" charset="0"/>
              </a:rPr>
              <a:t>The Perspective of Experience</a:t>
            </a:r>
            <a:r>
              <a:rPr lang="en-GB" sz="1800" dirty="0">
                <a:solidFill>
                  <a:srgbClr val="595956"/>
                </a:solidFill>
                <a:effectLst/>
                <a:latin typeface="Cambria" panose="02040503050406030204" pitchFamily="18" charset="0"/>
                <a:ea typeface="Cambria" panose="02040503050406030204" pitchFamily="18" charset="0"/>
                <a:cs typeface="Helvetica" panose="020B0604020202020204" pitchFamily="34" charset="0"/>
              </a:rPr>
              <a:t> (</a:t>
            </a:r>
            <a:r>
              <a:rPr lang="en-GB" sz="1800" dirty="0">
                <a:solidFill>
                  <a:srgbClr val="000000"/>
                </a:solidFill>
                <a:effectLst/>
                <a:latin typeface="Cambria" panose="02040503050406030204" pitchFamily="18" charset="0"/>
                <a:ea typeface="Cambria" panose="02040503050406030204" pitchFamily="18" charset="0"/>
              </a:rPr>
              <a:t>Minneapolis: University of Minnesota Press, </a:t>
            </a:r>
            <a:r>
              <a:rPr lang="en-GB" sz="1800" dirty="0">
                <a:solidFill>
                  <a:srgbClr val="595956"/>
                </a:solidFill>
                <a:effectLst/>
                <a:latin typeface="Cambria" panose="02040503050406030204" pitchFamily="18" charset="0"/>
                <a:ea typeface="Cambria" panose="02040503050406030204" pitchFamily="18" charset="0"/>
                <a:cs typeface="Helvetica" panose="020B0604020202020204" pitchFamily="34" charset="0"/>
              </a:rPr>
              <a:t>2001)</a:t>
            </a:r>
            <a:endParaRPr lang="en-GB" sz="1800" dirty="0">
              <a:effectLst/>
              <a:latin typeface="Cambria" panose="02040503050406030204" pitchFamily="18" charset="0"/>
              <a:ea typeface="Cambria" panose="02040503050406030204" pitchFamily="18" charset="0"/>
            </a:endParaRPr>
          </a:p>
          <a:p>
            <a:pPr marL="0" indent="0" algn="just">
              <a:buNone/>
            </a:pPr>
            <a:r>
              <a:rPr lang="en-GB" sz="1800" dirty="0">
                <a:effectLst/>
                <a:latin typeface="Cambria" panose="02040503050406030204" pitchFamily="18" charset="0"/>
                <a:ea typeface="Cambria" panose="02040503050406030204" pitchFamily="18" charset="0"/>
              </a:rPr>
              <a:t> </a:t>
            </a:r>
          </a:p>
          <a:p>
            <a:endParaRPr lang="en-GB" dirty="0"/>
          </a:p>
        </p:txBody>
      </p:sp>
      <p:sp>
        <p:nvSpPr>
          <p:cNvPr id="5" name="Content Placeholder 4">
            <a:extLst>
              <a:ext uri="{FF2B5EF4-FFF2-40B4-BE49-F238E27FC236}">
                <a16:creationId xmlns:a16="http://schemas.microsoft.com/office/drawing/2014/main" id="{172C797C-A45E-4198-8912-3BB68C7565DB}"/>
              </a:ext>
            </a:extLst>
          </p:cNvPr>
          <p:cNvSpPr>
            <a:spLocks noGrp="1"/>
          </p:cNvSpPr>
          <p:nvPr>
            <p:ph sz="half" idx="2"/>
          </p:nvPr>
        </p:nvSpPr>
        <p:spPr/>
        <p:txBody>
          <a:bodyPr>
            <a:normAutofit/>
          </a:bodyPr>
          <a:lstStyle/>
          <a:p>
            <a:pPr algn="just"/>
            <a:r>
              <a:rPr lang="en-GB" sz="1800" dirty="0">
                <a:effectLst/>
                <a:latin typeface="Cambria" panose="02040503050406030204" pitchFamily="18" charset="0"/>
                <a:ea typeface="Cambria" panose="02040503050406030204" pitchFamily="18" charset="0"/>
              </a:rPr>
              <a:t>‘the terms space and place have long histories and bear with them a multiplicity of meanings and connotations which reverberate with other debates and many aspects of life’</a:t>
            </a:r>
          </a:p>
          <a:p>
            <a:pPr>
              <a:spcBef>
                <a:spcPts val="600"/>
              </a:spcBef>
              <a:spcAft>
                <a:spcPts val="0"/>
              </a:spcAft>
            </a:pPr>
            <a:r>
              <a:rPr lang="en-GB" sz="1800" dirty="0">
                <a:effectLst/>
                <a:latin typeface="Cambria" panose="02040503050406030204" pitchFamily="18" charset="0"/>
                <a:ea typeface="Cambria" panose="02040503050406030204" pitchFamily="18" charset="0"/>
              </a:rPr>
              <a:t>Massey, Doreen, </a:t>
            </a:r>
            <a:r>
              <a:rPr lang="en-GB" sz="1800" i="1" dirty="0">
                <a:effectLst/>
                <a:latin typeface="Cambria" panose="02040503050406030204" pitchFamily="18" charset="0"/>
                <a:ea typeface="Cambria" panose="02040503050406030204" pitchFamily="18" charset="0"/>
              </a:rPr>
              <a:t>Space, Place and Gender</a:t>
            </a:r>
            <a:r>
              <a:rPr lang="en-GB" sz="1800" dirty="0">
                <a:effectLst/>
                <a:latin typeface="Cambria" panose="02040503050406030204" pitchFamily="18" charset="0"/>
                <a:ea typeface="Cambria" panose="02040503050406030204" pitchFamily="18" charset="0"/>
              </a:rPr>
              <a:t> (Minneapolis: University of Minnesota Press, 1994), p.1.</a:t>
            </a:r>
          </a:p>
          <a:p>
            <a:endParaRPr lang="en-GB" sz="1800" dirty="0">
              <a:latin typeface="Cambria" panose="02040503050406030204" pitchFamily="18" charset="0"/>
              <a:ea typeface="Cambria" panose="02040503050406030204" pitchFamily="18" charset="0"/>
            </a:endParaRPr>
          </a:p>
          <a:p>
            <a:r>
              <a:rPr lang="en-GB" sz="1800" dirty="0">
                <a:latin typeface="Cambria" panose="02040503050406030204" pitchFamily="18" charset="0"/>
                <a:ea typeface="Cambria" panose="02040503050406030204" pitchFamily="18" charset="0"/>
              </a:rPr>
              <a:t>Massey’s own view is that social relations are primary</a:t>
            </a:r>
          </a:p>
        </p:txBody>
      </p:sp>
      <p:pic>
        <p:nvPicPr>
          <p:cNvPr id="6" name="Picture 5" descr="A person wearing glasses&#10;&#10;Description automatically generated with low confidence">
            <a:extLst>
              <a:ext uri="{FF2B5EF4-FFF2-40B4-BE49-F238E27FC236}">
                <a16:creationId xmlns:a16="http://schemas.microsoft.com/office/drawing/2014/main" id="{1C501A74-8F63-4676-A71B-A4AB01151C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8581" y="4707177"/>
            <a:ext cx="1339273" cy="1785698"/>
          </a:xfrm>
          <a:prstGeom prst="rect">
            <a:avLst/>
          </a:prstGeom>
        </p:spPr>
      </p:pic>
      <p:pic>
        <p:nvPicPr>
          <p:cNvPr id="8" name="Picture 7" descr="A person sitting at a table&#10;&#10;Description automatically generated with medium confidence">
            <a:extLst>
              <a:ext uri="{FF2B5EF4-FFF2-40B4-BE49-F238E27FC236}">
                <a16:creationId xmlns:a16="http://schemas.microsoft.com/office/drawing/2014/main" id="{05039D4F-EA31-4CF4-9369-D39BDB7750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8982" y="4818493"/>
            <a:ext cx="2276187" cy="1517457"/>
          </a:xfrm>
          <a:prstGeom prst="rect">
            <a:avLst/>
          </a:prstGeom>
        </p:spPr>
      </p:pic>
    </p:spTree>
    <p:extLst>
      <p:ext uri="{BB962C8B-B14F-4D97-AF65-F5344CB8AC3E}">
        <p14:creationId xmlns:p14="http://schemas.microsoft.com/office/powerpoint/2010/main" val="3859164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100F-1B8E-44F5-9B95-B6E1619ABC80}"/>
              </a:ext>
            </a:extLst>
          </p:cNvPr>
          <p:cNvSpPr>
            <a:spLocks noGrp="1"/>
          </p:cNvSpPr>
          <p:nvPr>
            <p:ph type="title"/>
          </p:nvPr>
        </p:nvSpPr>
        <p:spPr/>
        <p:txBody>
          <a:bodyPr/>
          <a:lstStyle/>
          <a:p>
            <a:r>
              <a:rPr lang="en-GB" dirty="0">
                <a:latin typeface="Cambria" panose="02040503050406030204" pitchFamily="18" charset="0"/>
                <a:ea typeface="Cambria" panose="02040503050406030204" pitchFamily="18" charset="0"/>
              </a:rPr>
              <a:t>Space can be either sacred or profane</a:t>
            </a:r>
          </a:p>
        </p:txBody>
      </p:sp>
      <p:sp>
        <p:nvSpPr>
          <p:cNvPr id="3" name="Content Placeholder 2">
            <a:extLst>
              <a:ext uri="{FF2B5EF4-FFF2-40B4-BE49-F238E27FC236}">
                <a16:creationId xmlns:a16="http://schemas.microsoft.com/office/drawing/2014/main" id="{FFF8290F-1F24-4234-9ED1-E94DAB7FD285}"/>
              </a:ext>
            </a:extLst>
          </p:cNvPr>
          <p:cNvSpPr>
            <a:spLocks noGrp="1"/>
          </p:cNvSpPr>
          <p:nvPr>
            <p:ph idx="1"/>
          </p:nvPr>
        </p:nvSpPr>
        <p:spPr/>
        <p:txBody>
          <a:bodyPr/>
          <a:lstStyle/>
          <a:p>
            <a:pPr indent="0" algn="just">
              <a:lnSpc>
                <a:spcPct val="107000"/>
              </a:lnSpc>
              <a:spcAft>
                <a:spcPts val="800"/>
              </a:spcAft>
              <a:buNone/>
            </a:pPr>
            <a:r>
              <a:rPr lang="en-GB" sz="1800" dirty="0">
                <a:effectLst/>
                <a:latin typeface="Cambria" panose="02040503050406030204" pitchFamily="18" charset="0"/>
                <a:ea typeface="Cambria" panose="02040503050406030204" pitchFamily="18" charset="0"/>
                <a:cs typeface="Calibri" panose="020F0502020204030204" pitchFamily="34" charset="0"/>
              </a:rPr>
              <a:t>‘For religious man, space is not homogenous; he experiences interruptions, breaks in it; some parts of space are qualitatively different from others….There is, then, a sacred space, and hence a strong, significant space; there are other spaces that are not sacred and so are without structure or consistency, amorphous. Nor is this all. For religious man, this spatial </a:t>
            </a:r>
            <a:r>
              <a:rPr lang="en-GB" sz="1800" dirty="0" err="1">
                <a:effectLst/>
                <a:latin typeface="Cambria" panose="02040503050406030204" pitchFamily="18" charset="0"/>
                <a:ea typeface="Cambria" panose="02040503050406030204" pitchFamily="18" charset="0"/>
                <a:cs typeface="Calibri" panose="020F0502020204030204" pitchFamily="34" charset="0"/>
              </a:rPr>
              <a:t>nonhomogoneity</a:t>
            </a:r>
            <a:r>
              <a:rPr lang="en-GB" sz="1800" dirty="0">
                <a:effectLst/>
                <a:latin typeface="Cambria" panose="02040503050406030204" pitchFamily="18" charset="0"/>
                <a:ea typeface="Cambria" panose="02040503050406030204" pitchFamily="18" charset="0"/>
                <a:cs typeface="Calibri" panose="020F0502020204030204" pitchFamily="34" charset="0"/>
              </a:rPr>
              <a:t> finds expression in the experience of an opposition between space that is sacred – the only </a:t>
            </a:r>
            <a:r>
              <a:rPr lang="en-GB" sz="1800" i="1" dirty="0">
                <a:effectLst/>
                <a:latin typeface="Cambria" panose="02040503050406030204" pitchFamily="18" charset="0"/>
                <a:ea typeface="Cambria" panose="02040503050406030204" pitchFamily="18" charset="0"/>
                <a:cs typeface="Calibri" panose="020F0502020204030204" pitchFamily="34" charset="0"/>
              </a:rPr>
              <a:t>real</a:t>
            </a:r>
            <a:r>
              <a:rPr lang="en-GB" sz="1800" dirty="0">
                <a:effectLst/>
                <a:latin typeface="Cambria" panose="02040503050406030204" pitchFamily="18" charset="0"/>
                <a:ea typeface="Cambria" panose="02040503050406030204" pitchFamily="18" charset="0"/>
                <a:cs typeface="Calibri" panose="020F0502020204030204" pitchFamily="34" charset="0"/>
              </a:rPr>
              <a:t> and </a:t>
            </a:r>
            <a:r>
              <a:rPr lang="en-GB" sz="1800" i="1" dirty="0">
                <a:effectLst/>
                <a:latin typeface="Cambria" panose="02040503050406030204" pitchFamily="18" charset="0"/>
                <a:ea typeface="Cambria" panose="02040503050406030204" pitchFamily="18" charset="0"/>
                <a:cs typeface="Calibri" panose="020F0502020204030204" pitchFamily="34" charset="0"/>
              </a:rPr>
              <a:t>real-</a:t>
            </a:r>
            <a:r>
              <a:rPr lang="en-GB" sz="1800" i="1" dirty="0" err="1">
                <a:effectLst/>
                <a:latin typeface="Cambria" panose="02040503050406030204" pitchFamily="18" charset="0"/>
                <a:ea typeface="Cambria" panose="02040503050406030204" pitchFamily="18" charset="0"/>
                <a:cs typeface="Calibri" panose="020F0502020204030204" pitchFamily="34" charset="0"/>
              </a:rPr>
              <a:t>ly</a:t>
            </a:r>
            <a:r>
              <a:rPr lang="en-GB" sz="1800" dirty="0">
                <a:effectLst/>
                <a:latin typeface="Cambria" panose="02040503050406030204" pitchFamily="18" charset="0"/>
                <a:ea typeface="Cambria" panose="02040503050406030204" pitchFamily="18" charset="0"/>
                <a:cs typeface="Calibri" panose="020F0502020204030204" pitchFamily="34" charset="0"/>
              </a:rPr>
              <a:t> existing space – and all other space, the formless expanse surrounding it’. </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nSpc>
                <a:spcPct val="107000"/>
              </a:lnSpc>
              <a:spcAft>
                <a:spcPts val="600"/>
              </a:spcAft>
            </a:pPr>
            <a:r>
              <a:rPr lang="en-GB" sz="1800" dirty="0">
                <a:effectLst/>
                <a:latin typeface="Cambria" panose="02040503050406030204" pitchFamily="18" charset="0"/>
                <a:ea typeface="Cambria" panose="02040503050406030204" pitchFamily="18" charset="0"/>
                <a:cs typeface="Calibri" panose="020F0502020204030204" pitchFamily="34" charset="0"/>
              </a:rPr>
              <a:t>Eliade, Mircea, </a:t>
            </a:r>
            <a:r>
              <a:rPr lang="en-GB" sz="1800" i="1" dirty="0">
                <a:effectLst/>
                <a:latin typeface="Cambria" panose="02040503050406030204" pitchFamily="18" charset="0"/>
                <a:ea typeface="Cambria" panose="02040503050406030204" pitchFamily="18" charset="0"/>
                <a:cs typeface="Calibri" panose="020F0502020204030204" pitchFamily="34" charset="0"/>
              </a:rPr>
              <a:t>The Sacred and the Profane; the Nature of Religion</a:t>
            </a:r>
            <a:r>
              <a:rPr lang="en-GB" sz="1800" dirty="0">
                <a:effectLst/>
                <a:latin typeface="Cambria" panose="02040503050406030204" pitchFamily="18" charset="0"/>
                <a:ea typeface="Cambria" panose="02040503050406030204" pitchFamily="18" charset="0"/>
                <a:cs typeface="Calibri" panose="020F0502020204030204" pitchFamily="34" charset="0"/>
              </a:rPr>
              <a:t>, Harcourt, Brace and World Inc., 1959, p. 20.</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5" name="Picture 4" descr="A person with a cigarette in his mouth&#10;&#10;Description automatically generated with medium confidence">
            <a:extLst>
              <a:ext uri="{FF2B5EF4-FFF2-40B4-BE49-F238E27FC236}">
                <a16:creationId xmlns:a16="http://schemas.microsoft.com/office/drawing/2014/main" id="{C6C4372A-42D6-4067-8187-FBA5638DF2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5146" y="4564557"/>
            <a:ext cx="1424454" cy="2136682"/>
          </a:xfrm>
          <a:prstGeom prst="rect">
            <a:avLst/>
          </a:prstGeom>
        </p:spPr>
      </p:pic>
    </p:spTree>
    <p:extLst>
      <p:ext uri="{BB962C8B-B14F-4D97-AF65-F5344CB8AC3E}">
        <p14:creationId xmlns:p14="http://schemas.microsoft.com/office/powerpoint/2010/main" val="3239400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315F49-7E79-4F6E-8156-42E017A09AA3}"/>
              </a:ext>
            </a:extLst>
          </p:cNvPr>
          <p:cNvSpPr>
            <a:spLocks noGrp="1"/>
          </p:cNvSpPr>
          <p:nvPr>
            <p:ph type="title"/>
          </p:nvPr>
        </p:nvSpPr>
        <p:spPr/>
        <p:txBody>
          <a:bodyPr/>
          <a:lstStyle/>
          <a:p>
            <a:r>
              <a:rPr lang="en-GB" dirty="0"/>
              <a:t>Use of place in relation to meaning</a:t>
            </a:r>
          </a:p>
        </p:txBody>
      </p:sp>
      <p:sp>
        <p:nvSpPr>
          <p:cNvPr id="3" name="Content Placeholder 2">
            <a:extLst>
              <a:ext uri="{FF2B5EF4-FFF2-40B4-BE49-F238E27FC236}">
                <a16:creationId xmlns:a16="http://schemas.microsoft.com/office/drawing/2014/main" id="{B82C11D2-627B-4C91-BEDE-1A36139A8BFD}"/>
              </a:ext>
            </a:extLst>
          </p:cNvPr>
          <p:cNvSpPr>
            <a:spLocks noGrp="1"/>
          </p:cNvSpPr>
          <p:nvPr>
            <p:ph sz="half" idx="1"/>
          </p:nvPr>
        </p:nvSpPr>
        <p:spPr/>
        <p:txBody>
          <a:bodyPr/>
          <a:lstStyle/>
          <a:p>
            <a:pPr marL="0" indent="0" algn="just">
              <a:buNone/>
            </a:pPr>
            <a:r>
              <a:rPr lang="en-GB" sz="1800" dirty="0">
                <a:effectLst/>
                <a:latin typeface="Cambria" panose="02040503050406030204" pitchFamily="18" charset="0"/>
                <a:ea typeface="Cambria" panose="02040503050406030204" pitchFamily="18" charset="0"/>
              </a:rPr>
              <a:t>‘Sacred Geography is the study of qualities of the sacred and related cultural activities found in </a:t>
            </a:r>
            <a:r>
              <a:rPr lang="en-GB" sz="1800" b="1" dirty="0">
                <a:effectLst/>
                <a:latin typeface="Cambria" panose="02040503050406030204" pitchFamily="18" charset="0"/>
                <a:ea typeface="Cambria" panose="02040503050406030204" pitchFamily="18" charset="0"/>
              </a:rPr>
              <a:t>certain places </a:t>
            </a:r>
            <a:r>
              <a:rPr lang="en-GB" sz="1800" dirty="0">
                <a:effectLst/>
                <a:latin typeface="Cambria" panose="02040503050406030204" pitchFamily="18" charset="0"/>
                <a:ea typeface="Cambria" panose="02040503050406030204" pitchFamily="18" charset="0"/>
              </a:rPr>
              <a:t>and expressed in a spatial context’. </a:t>
            </a:r>
          </a:p>
          <a:p>
            <a:pPr marL="0" indent="0" algn="just">
              <a:buNone/>
            </a:pPr>
            <a:r>
              <a:rPr lang="en-US" sz="1800" dirty="0">
                <a:effectLst/>
                <a:latin typeface="Cambria" panose="02040503050406030204" pitchFamily="18" charset="0"/>
                <a:ea typeface="Cambria" panose="02040503050406030204" pitchFamily="18" charset="0"/>
              </a:rPr>
              <a:t>Thorley, Anthony, ‘Sacred Geography: a conceptual work in progress’, </a:t>
            </a:r>
            <a:r>
              <a:rPr lang="en-US" sz="1800" i="1" dirty="0">
                <a:effectLst/>
                <a:latin typeface="Cambria" panose="02040503050406030204" pitchFamily="18" charset="0"/>
                <a:ea typeface="Cambria" panose="02040503050406030204" pitchFamily="18" charset="0"/>
              </a:rPr>
              <a:t>Spica</a:t>
            </a:r>
            <a:r>
              <a:rPr lang="en-US" sz="1800" dirty="0">
                <a:effectLst/>
                <a:latin typeface="Cambria" panose="02040503050406030204" pitchFamily="18" charset="0"/>
                <a:ea typeface="Cambria" panose="02040503050406030204" pitchFamily="18" charset="0"/>
              </a:rPr>
              <a:t>, Vol. IV, no 2, April 2016, pp 4-8, (p. 8), http://sophia-project.net/Spica/pdfs/SPICA_4.2.pdf</a:t>
            </a:r>
            <a:r>
              <a:rPr lang="en-GB" sz="1800" dirty="0">
                <a:effectLst/>
                <a:latin typeface="Cambria" panose="02040503050406030204" pitchFamily="18" charset="0"/>
                <a:ea typeface="Cambria" panose="02040503050406030204" pitchFamily="18" charset="0"/>
              </a:rPr>
              <a:t> </a:t>
            </a:r>
          </a:p>
          <a:p>
            <a:pPr algn="just"/>
            <a:endParaRPr lang="en-GB" sz="1800" dirty="0">
              <a:latin typeface="Calibri" panose="020F0502020204030204" pitchFamily="34"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5" name="Content Placeholder 4">
            <a:extLst>
              <a:ext uri="{FF2B5EF4-FFF2-40B4-BE49-F238E27FC236}">
                <a16:creationId xmlns:a16="http://schemas.microsoft.com/office/drawing/2014/main" id="{233E0BC5-2A89-442D-91FC-C9904BCA08D2}"/>
              </a:ext>
            </a:extLst>
          </p:cNvPr>
          <p:cNvSpPr>
            <a:spLocks noGrp="1"/>
          </p:cNvSpPr>
          <p:nvPr>
            <p:ph sz="half" idx="2"/>
          </p:nvPr>
        </p:nvSpPr>
        <p:spPr/>
        <p:txBody>
          <a:bodyPr/>
          <a:lstStyle/>
          <a:p>
            <a:pPr indent="0">
              <a:buNone/>
            </a:pPr>
            <a:r>
              <a:rPr lang="en-GB" sz="1800" dirty="0">
                <a:solidFill>
                  <a:srgbClr val="222222"/>
                </a:solidFill>
                <a:effectLst/>
                <a:latin typeface="Cambria" panose="02040503050406030204" pitchFamily="18" charset="0"/>
                <a:ea typeface="Times New Roman" panose="02020603050405020304" pitchFamily="18" charset="0"/>
                <a:cs typeface="Arial" panose="020B0604020202020204" pitchFamily="34" charset="0"/>
              </a:rPr>
              <a:t>‘Every continent has its own great </a:t>
            </a:r>
            <a:r>
              <a:rPr lang="en-GB" sz="1800" b="1" dirty="0">
                <a:solidFill>
                  <a:srgbClr val="222222"/>
                </a:solidFill>
                <a:effectLst/>
                <a:latin typeface="Cambria" panose="02040503050406030204" pitchFamily="18" charset="0"/>
                <a:ea typeface="Times New Roman" panose="02020603050405020304" pitchFamily="18" charset="0"/>
                <a:cs typeface="Arial" panose="020B0604020202020204" pitchFamily="34" charset="0"/>
              </a:rPr>
              <a:t>spirit of place. </a:t>
            </a:r>
            <a:r>
              <a:rPr lang="en-GB" sz="1800" dirty="0">
                <a:solidFill>
                  <a:srgbClr val="222222"/>
                </a:solidFill>
                <a:effectLst/>
                <a:latin typeface="Cambria" panose="02040503050406030204" pitchFamily="18" charset="0"/>
                <a:ea typeface="Times New Roman" panose="02020603050405020304" pitchFamily="18" charset="0"/>
                <a:cs typeface="Arial" panose="020B0604020202020204" pitchFamily="34" charset="0"/>
              </a:rPr>
              <a:t>Every people is polarized in some particular locality, which is home, the homeland. Different places on the face of the Earth have different vital effluence, different vibration, different chemical exhalation, different polarity with different stars: call it what you like, but the spirit of place is a great reality’.</a:t>
            </a:r>
            <a:endParaRPr lang="en-GB" sz="1800" dirty="0">
              <a:effectLst/>
              <a:latin typeface="Times New Roman" panose="02020603050405020304" pitchFamily="18" charset="0"/>
              <a:ea typeface="Times New Roman" panose="02020603050405020304" pitchFamily="18" charset="0"/>
            </a:endParaRPr>
          </a:p>
          <a:p>
            <a:pPr>
              <a:spcBef>
                <a:spcPts val="600"/>
              </a:spcBef>
            </a:pPr>
            <a:r>
              <a:rPr lang="en-GB" sz="1800" dirty="0">
                <a:solidFill>
                  <a:srgbClr val="222222"/>
                </a:solidFill>
                <a:effectLst/>
                <a:latin typeface="Cambria" panose="02040503050406030204" pitchFamily="18" charset="0"/>
                <a:ea typeface="Times New Roman" panose="02020603050405020304" pitchFamily="18" charset="0"/>
                <a:cs typeface="Arial" panose="020B0604020202020204" pitchFamily="34" charset="0"/>
              </a:rPr>
              <a:t>D.H. Lawrence, </a:t>
            </a:r>
            <a:r>
              <a:rPr lang="en-GB" sz="1800" i="1" dirty="0">
                <a:solidFill>
                  <a:srgbClr val="222222"/>
                </a:solidFill>
                <a:effectLst/>
                <a:latin typeface="Cambria" panose="02040503050406030204" pitchFamily="18" charset="0"/>
                <a:ea typeface="Times New Roman" panose="02020603050405020304" pitchFamily="18" charset="0"/>
                <a:cs typeface="Arial" panose="020B0604020202020204" pitchFamily="34" charset="0"/>
              </a:rPr>
              <a:t>Studies in Classical American literature</a:t>
            </a:r>
            <a:r>
              <a:rPr lang="en-GB" sz="1800" dirty="0">
                <a:solidFill>
                  <a:srgbClr val="222222"/>
                </a:solidFill>
                <a:effectLst/>
                <a:latin typeface="Cambria" panose="02040503050406030204" pitchFamily="18" charset="0"/>
                <a:ea typeface="Times New Roman" panose="02020603050405020304" pitchFamily="18" charset="0"/>
                <a:cs typeface="Arial" panose="020B0604020202020204" pitchFamily="34" charset="0"/>
              </a:rPr>
              <a:t> (New York: New York, Thomas Seltzer and Sons, 1923) pp. 8 – 9, cited in James A. </a:t>
            </a:r>
            <a:r>
              <a:rPr lang="en-GB" sz="1800" dirty="0">
                <a:effectLst/>
                <a:latin typeface="Cambria" panose="02040503050406030204" pitchFamily="18" charset="0"/>
                <a:ea typeface="Times New Roman" panose="02020603050405020304" pitchFamily="18" charset="0"/>
                <a:cs typeface="Times New Roman" panose="02020603050405020304" pitchFamily="18" charset="0"/>
              </a:rPr>
              <a:t>Swan, ‘</a:t>
            </a:r>
            <a:r>
              <a:rPr lang="en-GB" sz="1800" dirty="0" err="1">
                <a:effectLst/>
                <a:latin typeface="Cambria" panose="02040503050406030204" pitchFamily="18" charset="0"/>
                <a:ea typeface="Times New Roman" panose="02020603050405020304" pitchFamily="18" charset="0"/>
                <a:cs typeface="Times New Roman" panose="02020603050405020304" pitchFamily="18" charset="0"/>
              </a:rPr>
              <a:t>Introduction’in</a:t>
            </a:r>
            <a:r>
              <a:rPr lang="en-GB" sz="1800" dirty="0">
                <a:effectLst/>
                <a:latin typeface="Cambria" panose="02040503050406030204" pitchFamily="18" charset="0"/>
                <a:ea typeface="Times New Roman" panose="02020603050405020304" pitchFamily="18" charset="0"/>
                <a:cs typeface="Times New Roman" panose="02020603050405020304" pitchFamily="18" charset="0"/>
              </a:rPr>
              <a:t> James A. Swan. </a:t>
            </a:r>
            <a:r>
              <a:rPr lang="en-GB" sz="1800" i="1" dirty="0">
                <a:effectLst/>
                <a:latin typeface="Cambria" panose="02040503050406030204" pitchFamily="18" charset="0"/>
                <a:ea typeface="Times New Roman" panose="02020603050405020304" pitchFamily="18" charset="0"/>
                <a:cs typeface="Times New Roman" panose="02020603050405020304" pitchFamily="18" charset="0"/>
              </a:rPr>
              <a:t>The Power of Place: Sacred Ground in Natural and Human Environments</a:t>
            </a:r>
            <a:r>
              <a:rPr lang="en-GB" sz="1800" dirty="0">
                <a:effectLst/>
                <a:latin typeface="Cambria" panose="02040503050406030204" pitchFamily="18" charset="0"/>
                <a:ea typeface="Times New Roman" panose="02020603050405020304" pitchFamily="18" charset="0"/>
                <a:cs typeface="Times New Roman" panose="02020603050405020304" pitchFamily="18" charset="0"/>
              </a:rPr>
              <a:t> (Bath: Gateway, 1993), p. 3.</a:t>
            </a:r>
            <a:endParaRPr lang="en-GB" sz="1800" dirty="0">
              <a:effectLst/>
              <a:latin typeface="Courier New" panose="02070309020205020404" pitchFamily="49" charset="0"/>
              <a:ea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endParaRPr lang="en-GB" dirty="0"/>
          </a:p>
        </p:txBody>
      </p:sp>
      <p:pic>
        <p:nvPicPr>
          <p:cNvPr id="7" name="Picture 6" descr="A picture containing tree, person, person, outdoor&#10;&#10;Description automatically generated">
            <a:extLst>
              <a:ext uri="{FF2B5EF4-FFF2-40B4-BE49-F238E27FC236}">
                <a16:creationId xmlns:a16="http://schemas.microsoft.com/office/drawing/2014/main" id="{51498326-3AD9-400F-A1B9-BD28CD528B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0355" y="4454092"/>
            <a:ext cx="1143000" cy="1533525"/>
          </a:xfrm>
          <a:prstGeom prst="rect">
            <a:avLst/>
          </a:prstGeom>
        </p:spPr>
      </p:pic>
      <p:pic>
        <p:nvPicPr>
          <p:cNvPr id="9" name="Picture 8" descr="A person with a mustache&#10;&#10;Description automatically generated with medium confidence">
            <a:extLst>
              <a:ext uri="{FF2B5EF4-FFF2-40B4-BE49-F238E27FC236}">
                <a16:creationId xmlns:a16="http://schemas.microsoft.com/office/drawing/2014/main" id="{B409244C-E488-4963-9770-E73EEB964C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2240" y="4283508"/>
            <a:ext cx="1337868" cy="1704109"/>
          </a:xfrm>
          <a:prstGeom prst="rect">
            <a:avLst/>
          </a:prstGeom>
        </p:spPr>
      </p:pic>
    </p:spTree>
    <p:extLst>
      <p:ext uri="{BB962C8B-B14F-4D97-AF65-F5344CB8AC3E}">
        <p14:creationId xmlns:p14="http://schemas.microsoft.com/office/powerpoint/2010/main" val="2208436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05EB9C-2A76-4B3F-B735-5BE1DAD9BDE1}"/>
              </a:ext>
            </a:extLst>
          </p:cNvPr>
          <p:cNvSpPr>
            <a:spLocks noGrp="1"/>
          </p:cNvSpPr>
          <p:nvPr>
            <p:ph type="title"/>
          </p:nvPr>
        </p:nvSpPr>
        <p:spPr/>
        <p:txBody>
          <a:bodyPr>
            <a:normAutofit fontScale="90000"/>
          </a:bodyPr>
          <a:lstStyle/>
          <a:p>
            <a:r>
              <a:rPr lang="en-GB" dirty="0">
                <a:latin typeface="Cambria" panose="02040503050406030204" pitchFamily="18" charset="0"/>
                <a:ea typeface="Cambria" panose="02040503050406030204" pitchFamily="18" charset="0"/>
              </a:rPr>
              <a:t>Origins: the differentiation of place and space in (English translations of) Isaac Newton</a:t>
            </a:r>
          </a:p>
        </p:txBody>
      </p:sp>
      <p:sp>
        <p:nvSpPr>
          <p:cNvPr id="5" name="Content Placeholder 4">
            <a:extLst>
              <a:ext uri="{FF2B5EF4-FFF2-40B4-BE49-F238E27FC236}">
                <a16:creationId xmlns:a16="http://schemas.microsoft.com/office/drawing/2014/main" id="{44BCA3F7-32CC-4C17-9485-2547015A0EE8}"/>
              </a:ext>
            </a:extLst>
          </p:cNvPr>
          <p:cNvSpPr>
            <a:spLocks noGrp="1"/>
          </p:cNvSpPr>
          <p:nvPr>
            <p:ph sz="half" idx="1"/>
          </p:nvPr>
        </p:nvSpPr>
        <p:spPr/>
        <p:txBody>
          <a:bodyPr>
            <a:normAutofit fontScale="77500" lnSpcReduction="20000"/>
          </a:bodyPr>
          <a:lstStyle/>
          <a:p>
            <a:pPr>
              <a:lnSpc>
                <a:spcPct val="107000"/>
              </a:lnSpc>
              <a:spcBef>
                <a:spcPts val="840"/>
              </a:spcBef>
              <a:spcAft>
                <a:spcPts val="600"/>
              </a:spcAft>
            </a:pPr>
            <a:r>
              <a:rPr lang="en-GB" sz="1800" dirty="0">
                <a:solidFill>
                  <a:srgbClr val="000000"/>
                </a:solidFill>
                <a:effectLst/>
                <a:latin typeface="Source Sans Pro" panose="020B0503030403020204" pitchFamily="34" charset="0"/>
                <a:ea typeface="Times New Roman" panose="02020603050405020304" pitchFamily="18" charset="0"/>
                <a:cs typeface="Times New Roman" panose="02020603050405020304" pitchFamily="18" charset="0"/>
              </a:rPr>
              <a:t>Newton's Scholium on Time, Space, Place and Motion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Scholium to the Definitions in </a:t>
            </a:r>
            <a:r>
              <a:rPr lang="en-GB" sz="1800" i="1" dirty="0" err="1">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Philosophiae</a:t>
            </a:r>
            <a:r>
              <a:rPr lang="en-GB" sz="1800" i="1"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Naturalis Principia Mathematica</a:t>
            </a: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Bk. 1 (1689); trans. Andrew Motte (1729), rev. Florian </a:t>
            </a:r>
            <a:r>
              <a:rPr lang="en-GB" sz="1800" dirty="0" err="1">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Cajori</a:t>
            </a: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Berkeley: University of California Press, 1934. pp. 6-12.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https://plato.stanford.edu/entries/newton-stm/scholium.html</a:t>
            </a:r>
            <a:endPar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C2443981-6668-42A9-9D2B-49FDD58B2A3C}"/>
              </a:ext>
            </a:extLst>
          </p:cNvPr>
          <p:cNvSpPr>
            <a:spLocks noGrp="1"/>
          </p:cNvSpPr>
          <p:nvPr>
            <p:ph sz="half" idx="2"/>
          </p:nvPr>
        </p:nvSpPr>
        <p:spPr/>
        <p:txBody>
          <a:bodyPr>
            <a:normAutofit fontScale="77500" lnSpcReduction="20000"/>
          </a:bodyPr>
          <a:lstStyle/>
          <a:p>
            <a:pPr marL="0" indent="0">
              <a:lnSpc>
                <a:spcPct val="107000"/>
              </a:lnSpc>
              <a:spcAft>
                <a:spcPts val="750"/>
              </a:spcAft>
              <a:buNone/>
            </a:pP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II. </a:t>
            </a:r>
            <a:r>
              <a:rPr lang="en-GB" sz="1800" b="1"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Absolute space [Newton = </a:t>
            </a:r>
            <a:r>
              <a:rPr lang="en-GB" sz="1800" b="1" dirty="0" err="1">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spatium</a:t>
            </a:r>
            <a:r>
              <a:rPr lang="en-GB" sz="1800" b="1"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in its own nature, without relation to anything external, remains always similar and immovable. </a:t>
            </a:r>
            <a:r>
              <a:rPr lang="en-GB" sz="1800" b="1"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Relative space is some movable dimension or measure of the absolute spaces</a:t>
            </a: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which our senses determine by its position to bodies; and which is commonly taken for immovable space; such is the dimension of a subterraneous, an aerial, or celestial space, determined by its position in respect of the earth. Absolute and relative space are the same in figure and magnitude; but they do not remain always numerically the same…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solidFill>
                  <a:srgbClr val="1A1A1A"/>
                </a:solidFill>
                <a:effectLst/>
                <a:latin typeface="Times New Roman" panose="02020603050405020304" pitchFamily="18" charset="0"/>
                <a:ea typeface="Times New Roman" panose="02020603050405020304" pitchFamily="18" charset="0"/>
              </a:rPr>
              <a:t>III</a:t>
            </a:r>
            <a:r>
              <a:rPr lang="en-GB" sz="1800" b="1" dirty="0">
                <a:solidFill>
                  <a:srgbClr val="1A1A1A"/>
                </a:solidFill>
                <a:effectLst/>
                <a:latin typeface="Times New Roman" panose="02020603050405020304" pitchFamily="18" charset="0"/>
                <a:ea typeface="Times New Roman" panose="02020603050405020304" pitchFamily="18" charset="0"/>
              </a:rPr>
              <a:t>. Place [Newton = locus] is a part of space which a body takes up, and is according to the space, either absolute or relative.</a:t>
            </a:r>
            <a:r>
              <a:rPr lang="en-GB" sz="1800" dirty="0">
                <a:solidFill>
                  <a:srgbClr val="1A1A1A"/>
                </a:solidFill>
                <a:effectLst/>
                <a:latin typeface="Times New Roman" panose="02020603050405020304" pitchFamily="18" charset="0"/>
                <a:ea typeface="Times New Roman" panose="02020603050405020304" pitchFamily="18" charset="0"/>
              </a:rPr>
              <a:t> I say, a part of space; not the situation, nor the external surface of the body. For the places of equal solids are always equal but their surfaces, by reason of their dissimilar figures, are often unequal. Positions [Newton = situs] properly have no quantity, nor are they so much the places themselves, as the properties of places. </a:t>
            </a:r>
          </a:p>
          <a:p>
            <a:endParaRPr lang="en-GB" sz="1800" dirty="0">
              <a:solidFill>
                <a:srgbClr val="1A1A1A"/>
              </a:solidFill>
              <a:latin typeface="Times New Roman" panose="02020603050405020304" pitchFamily="18" charset="0"/>
            </a:endParaRPr>
          </a:p>
          <a:p>
            <a:pPr marL="0" indent="0">
              <a:buNone/>
            </a:pPr>
            <a:r>
              <a:rPr lang="en-GB" sz="1800" b="1" dirty="0">
                <a:solidFill>
                  <a:srgbClr val="1A1A1A"/>
                </a:solidFill>
                <a:latin typeface="Times New Roman" panose="02020603050405020304" pitchFamily="18" charset="0"/>
              </a:rPr>
              <a:t>What if Newton’s ‘locus’ had been translated into English as ‘location’ rather than ‘space’? Would we be discussing ‘sacred location’</a:t>
            </a:r>
          </a:p>
          <a:p>
            <a:pPr marL="0" indent="0">
              <a:buNone/>
            </a:pPr>
            <a:r>
              <a:rPr lang="en-GB" sz="1800" dirty="0">
                <a:solidFill>
                  <a:srgbClr val="1A1A1A"/>
                </a:solidFill>
                <a:latin typeface="Times New Roman" panose="02020603050405020304" pitchFamily="18" charset="0"/>
              </a:rPr>
              <a:t>Newton was a deist: his God was the impersonal ‘God’ of Plato (the demiurge) and Aristotle (the unmoved mover)</a:t>
            </a:r>
          </a:p>
          <a:p>
            <a:pPr marL="0" indent="0">
              <a:buNone/>
            </a:pPr>
            <a:endParaRPr lang="en-GB" sz="1800" dirty="0">
              <a:solidFill>
                <a:srgbClr val="1A1A1A"/>
              </a:solidFill>
              <a:latin typeface="Times New Roman" panose="02020603050405020304" pitchFamily="18" charset="0"/>
            </a:endParaRPr>
          </a:p>
          <a:p>
            <a:pPr marL="0" indent="0">
              <a:buNone/>
            </a:pPr>
            <a:endParaRPr lang="en-GB" dirty="0"/>
          </a:p>
        </p:txBody>
      </p:sp>
      <p:pic>
        <p:nvPicPr>
          <p:cNvPr id="8" name="Picture 7" descr="A portrait of a person&#10;&#10;Description automatically generated with medium confidence">
            <a:extLst>
              <a:ext uri="{FF2B5EF4-FFF2-40B4-BE49-F238E27FC236}">
                <a16:creationId xmlns:a16="http://schemas.microsoft.com/office/drawing/2014/main" id="{50824E2B-EA33-4812-AE98-9CCF2D66BD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29214" y="3805382"/>
            <a:ext cx="1632197" cy="2241550"/>
          </a:xfrm>
          <a:prstGeom prst="rect">
            <a:avLst/>
          </a:prstGeom>
        </p:spPr>
      </p:pic>
    </p:spTree>
    <p:extLst>
      <p:ext uri="{BB962C8B-B14F-4D97-AF65-F5344CB8AC3E}">
        <p14:creationId xmlns:p14="http://schemas.microsoft.com/office/powerpoint/2010/main" val="296540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ED9431-28FA-4556-94E7-8D65EA5F7A3E}"/>
              </a:ext>
            </a:extLst>
          </p:cNvPr>
          <p:cNvSpPr>
            <a:spLocks noGrp="1"/>
          </p:cNvSpPr>
          <p:nvPr>
            <p:ph type="title"/>
          </p:nvPr>
        </p:nvSpPr>
        <p:spPr>
          <a:xfrm>
            <a:off x="762000" y="500062"/>
            <a:ext cx="10515600" cy="1325563"/>
          </a:xfrm>
        </p:spPr>
        <p:txBody>
          <a:bodyPr/>
          <a:lstStyle/>
          <a:p>
            <a:r>
              <a:rPr lang="en-GB" dirty="0">
                <a:latin typeface="Cambria" panose="02040503050406030204" pitchFamily="18" charset="0"/>
                <a:ea typeface="Cambria" panose="02040503050406030204" pitchFamily="18" charset="0"/>
              </a:rPr>
              <a:t>Language issues</a:t>
            </a:r>
          </a:p>
        </p:txBody>
      </p:sp>
      <p:sp>
        <p:nvSpPr>
          <p:cNvPr id="3" name="Content Placeholder 2">
            <a:extLst>
              <a:ext uri="{FF2B5EF4-FFF2-40B4-BE49-F238E27FC236}">
                <a16:creationId xmlns:a16="http://schemas.microsoft.com/office/drawing/2014/main" id="{DAF6CD62-9960-4B23-9BBE-5A684BB0DD68}"/>
              </a:ext>
            </a:extLst>
          </p:cNvPr>
          <p:cNvSpPr>
            <a:spLocks noGrp="1"/>
          </p:cNvSpPr>
          <p:nvPr>
            <p:ph sz="half" idx="1"/>
          </p:nvPr>
        </p:nvSpPr>
        <p:spPr/>
        <p:txBody>
          <a:bodyPr>
            <a:normAutofit fontScale="55000" lnSpcReduction="20000"/>
          </a:bodyPr>
          <a:lstStyle/>
          <a:p>
            <a:pPr marL="0" indent="0">
              <a:lnSpc>
                <a:spcPct val="107000"/>
              </a:lnSpc>
              <a:spcAft>
                <a:spcPts val="800"/>
              </a:spcAft>
              <a:buNone/>
            </a:pPr>
            <a:r>
              <a:rPr lang="en-GB" sz="1800" b="1" dirty="0">
                <a:solidFill>
                  <a:srgbClr val="222222"/>
                </a:solidFill>
                <a:latin typeface="Cambria" panose="02040503050406030204" pitchFamily="18" charset="0"/>
                <a:ea typeface="Cambria" panose="02040503050406030204" pitchFamily="18" charset="0"/>
                <a:cs typeface="Times New Roman" panose="02020603050405020304" pitchFamily="18" charset="0"/>
              </a:rPr>
              <a:t>Latin </a:t>
            </a:r>
          </a:p>
          <a:p>
            <a:pPr marL="0" indent="0">
              <a:lnSpc>
                <a:spcPct val="107000"/>
              </a:lnSpc>
              <a:spcAft>
                <a:spcPts val="800"/>
              </a:spcAft>
              <a:buNone/>
            </a:pPr>
            <a:r>
              <a:rPr lang="en-GB" sz="1800" dirty="0">
                <a:solidFill>
                  <a:srgbClr val="222222"/>
                </a:solidFill>
                <a:latin typeface="Cambria" panose="02040503050406030204" pitchFamily="18" charset="0"/>
                <a:ea typeface="Cambria" panose="02040503050406030204" pitchFamily="18" charset="0"/>
                <a:cs typeface="Times New Roman" panose="02020603050405020304" pitchFamily="18" charset="0"/>
              </a:rPr>
              <a:t>Place: locus</a:t>
            </a:r>
          </a:p>
          <a:p>
            <a:pPr marL="0" indent="0">
              <a:lnSpc>
                <a:spcPct val="107000"/>
              </a:lnSpc>
              <a:spcAft>
                <a:spcPts val="800"/>
              </a:spcAft>
              <a:buNone/>
            </a:pPr>
            <a:r>
              <a:rPr lang="en-GB" sz="1800" dirty="0">
                <a:solidFill>
                  <a:srgbClr val="222222"/>
                </a:solidFill>
                <a:latin typeface="Cambria" panose="02040503050406030204" pitchFamily="18" charset="0"/>
                <a:ea typeface="Cambria" panose="02040503050406030204" pitchFamily="18" charset="0"/>
                <a:cs typeface="Times New Roman" panose="02020603050405020304" pitchFamily="18" charset="0"/>
              </a:rPr>
              <a:t>Space: locus, </a:t>
            </a:r>
            <a:r>
              <a:rPr lang="en-GB" sz="1800" dirty="0" err="1">
                <a:solidFill>
                  <a:srgbClr val="222222"/>
                </a:solidFill>
                <a:latin typeface="Cambria" panose="02040503050406030204" pitchFamily="18" charset="0"/>
                <a:ea typeface="Cambria" panose="02040503050406030204" pitchFamily="18" charset="0"/>
                <a:cs typeface="Times New Roman" panose="02020603050405020304" pitchFamily="18" charset="0"/>
              </a:rPr>
              <a:t>spatium</a:t>
            </a:r>
            <a:r>
              <a:rPr lang="en-GB" sz="1800" dirty="0">
                <a:solidFill>
                  <a:srgbClr val="222222"/>
                </a:solidFill>
                <a:latin typeface="Cambria" panose="02040503050406030204" pitchFamily="18" charset="0"/>
                <a:ea typeface="Cambria" panose="02040503050406030204" pitchFamily="18" charset="0"/>
                <a:cs typeface="Times New Roman" panose="02020603050405020304" pitchFamily="18" charset="0"/>
              </a:rPr>
              <a:t> (also translated into English as duration, which Newton used as synonym for time). </a:t>
            </a:r>
          </a:p>
          <a:p>
            <a:pPr marL="0" indent="0">
              <a:lnSpc>
                <a:spcPct val="107000"/>
              </a:lnSpc>
              <a:spcAft>
                <a:spcPts val="800"/>
              </a:spcAft>
              <a:buNone/>
            </a:pPr>
            <a:r>
              <a:rPr lang="en-GB" sz="1800" b="1"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French</a:t>
            </a:r>
          </a:p>
          <a:p>
            <a:pPr marL="0" indent="0">
              <a:lnSpc>
                <a:spcPct val="107000"/>
              </a:lnSpc>
              <a:spcAft>
                <a:spcPts val="800"/>
              </a:spcAft>
              <a:buNone/>
            </a:pP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Place: lieu (Latin locus),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endroit</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position</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Space: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espace</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(Latin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spatium</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1800" b="1"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Italian</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Place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posto</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luogo</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(Latin locus)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sito</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(Latin situs = position)</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Space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posto</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luogo</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(Latin locus)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spazio</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 (Latin </a:t>
            </a:r>
            <a:r>
              <a:rPr lang="en-GB" sz="1800" dirty="0" err="1">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spatium</a:t>
            </a:r>
            <a:r>
              <a:rPr lang="en-GB" sz="1800" dirty="0">
                <a:solidFill>
                  <a:srgbClr val="222222"/>
                </a:solidFill>
                <a:effectLst/>
                <a:latin typeface="Cambria" panose="02040503050406030204" pitchFamily="18" charset="0"/>
                <a:ea typeface="Cambria" panose="02040503050406030204" pitchFamily="18" charset="0"/>
                <a:cs typeface="Times New Roman" panose="02020603050405020304" pitchFamily="18" charset="0"/>
              </a:rPr>
              <a:t>)</a:t>
            </a:r>
            <a:endParaRPr lang="en-GB" sz="1800" dirty="0">
              <a:effectLst/>
              <a:latin typeface="Cambria" panose="02040503050406030204" pitchFamily="18" charset="0"/>
              <a:ea typeface="Cambria" panose="02040503050406030204" pitchFamily="18"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5" name="Content Placeholder 4">
            <a:extLst>
              <a:ext uri="{FF2B5EF4-FFF2-40B4-BE49-F238E27FC236}">
                <a16:creationId xmlns:a16="http://schemas.microsoft.com/office/drawing/2014/main" id="{94488D5A-AD7D-4764-8214-63FFFDCD4206}"/>
              </a:ext>
            </a:extLst>
          </p:cNvPr>
          <p:cNvSpPr>
            <a:spLocks noGrp="1"/>
          </p:cNvSpPr>
          <p:nvPr>
            <p:ph sz="half" idx="2"/>
          </p:nvPr>
        </p:nvSpPr>
        <p:spPr/>
        <p:txBody>
          <a:bodyPr>
            <a:normAutofit fontScale="55000" lnSpcReduction="20000"/>
          </a:bodyPr>
          <a:lstStyle/>
          <a:p>
            <a:pPr marL="0" indent="0">
              <a:lnSpc>
                <a:spcPct val="107000"/>
              </a:lnSpc>
              <a:spcAft>
                <a:spcPts val="800"/>
              </a:spcAft>
              <a:buNone/>
            </a:pPr>
            <a:r>
              <a:rPr lang="en-GB" sz="3800" b="1" dirty="0">
                <a:effectLst/>
                <a:latin typeface="Cambria" panose="02040503050406030204" pitchFamily="18" charset="0"/>
                <a:ea typeface="Cambria" panose="02040503050406030204" pitchFamily="18" charset="0"/>
                <a:cs typeface="Times New Roman" panose="02020603050405020304" pitchFamily="18" charset="0"/>
              </a:rPr>
              <a:t>Hindi</a:t>
            </a:r>
            <a:endParaRPr lang="en-GB" sz="3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800" dirty="0">
                <a:effectLst/>
                <a:latin typeface="Cambria" panose="02040503050406030204" pitchFamily="18" charset="0"/>
                <a:ea typeface="Cambria" panose="02040503050406030204" pitchFamily="18" charset="0"/>
                <a:cs typeface="Times New Roman" panose="02020603050405020304" pitchFamily="18" charset="0"/>
              </a:rPr>
              <a:t>Place: </a:t>
            </a:r>
            <a:r>
              <a:rPr lang="en-GB" sz="3800" dirty="0" err="1">
                <a:effectLst/>
                <a:latin typeface="Cambria" panose="02040503050406030204" pitchFamily="18" charset="0"/>
                <a:ea typeface="Cambria" panose="02040503050406030204" pitchFamily="18" charset="0"/>
                <a:cs typeface="Times New Roman" panose="02020603050405020304" pitchFamily="18" charset="0"/>
              </a:rPr>
              <a:t>jagah</a:t>
            </a:r>
            <a:r>
              <a:rPr lang="en-GB" sz="3800" dirty="0">
                <a:effectLst/>
                <a:latin typeface="Cambria" panose="02040503050406030204" pitchFamily="18" charset="0"/>
                <a:ea typeface="Cambria" panose="02040503050406030204" pitchFamily="18" charset="0"/>
                <a:cs typeface="Times New Roman" panose="02020603050405020304" pitchFamily="18" charset="0"/>
              </a:rPr>
              <a:t> </a:t>
            </a:r>
            <a:r>
              <a:rPr lang="en-GB" sz="3800" dirty="0" err="1">
                <a:effectLst/>
                <a:latin typeface="Cambria" panose="02040503050406030204" pitchFamily="18" charset="0"/>
                <a:ea typeface="Cambria" panose="02040503050406030204" pitchFamily="18" charset="0"/>
                <a:cs typeface="Times New Roman" panose="02020603050405020304" pitchFamily="18" charset="0"/>
              </a:rPr>
              <a:t>जगह</a:t>
            </a:r>
            <a:endParaRPr lang="en-GB" sz="3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800" dirty="0">
                <a:effectLst/>
                <a:latin typeface="Cambria" panose="02040503050406030204" pitchFamily="18" charset="0"/>
                <a:ea typeface="Cambria" panose="02040503050406030204" pitchFamily="18" charset="0"/>
                <a:cs typeface="Times New Roman" panose="02020603050405020304" pitchFamily="18" charset="0"/>
              </a:rPr>
              <a:t>Space: </a:t>
            </a:r>
            <a:r>
              <a:rPr lang="en-GB" sz="3800" dirty="0" err="1">
                <a:effectLst/>
                <a:latin typeface="Cambria" panose="02040503050406030204" pitchFamily="18" charset="0"/>
                <a:ea typeface="Cambria" panose="02040503050406030204" pitchFamily="18" charset="0"/>
                <a:cs typeface="Times New Roman" panose="02020603050405020304" pitchFamily="18" charset="0"/>
              </a:rPr>
              <a:t>jagah</a:t>
            </a:r>
            <a:r>
              <a:rPr lang="en-GB" sz="3800" dirty="0">
                <a:effectLst/>
                <a:latin typeface="Cambria" panose="02040503050406030204" pitchFamily="18" charset="0"/>
                <a:ea typeface="Cambria" panose="02040503050406030204" pitchFamily="18" charset="0"/>
                <a:cs typeface="Times New Roman" panose="02020603050405020304" pitchFamily="18" charset="0"/>
              </a:rPr>
              <a:t> </a:t>
            </a:r>
            <a:r>
              <a:rPr lang="en-GB" sz="3800" dirty="0" err="1">
                <a:effectLst/>
                <a:latin typeface="Cambria" panose="02040503050406030204" pitchFamily="18" charset="0"/>
                <a:ea typeface="Cambria" panose="02040503050406030204" pitchFamily="18" charset="0"/>
                <a:cs typeface="Times New Roman" panose="02020603050405020304" pitchFamily="18" charset="0"/>
              </a:rPr>
              <a:t>जगह</a:t>
            </a:r>
            <a:endParaRPr lang="en-GB" sz="38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buNone/>
            </a:pPr>
            <a:endParaRPr lang="en-GB" dirty="0">
              <a:latin typeface="Cambria" panose="02040503050406030204" pitchFamily="18" charset="0"/>
              <a:ea typeface="Cambria" panose="02040503050406030204" pitchFamily="18" charset="0"/>
            </a:endParaRPr>
          </a:p>
          <a:p>
            <a:pPr marL="0" indent="0">
              <a:buNone/>
            </a:pPr>
            <a:r>
              <a:rPr lang="en-GB" dirty="0">
                <a:latin typeface="Cambria" panose="02040503050406030204" pitchFamily="18" charset="0"/>
                <a:ea typeface="Cambria" panose="02040503050406030204" pitchFamily="18" charset="0"/>
              </a:rPr>
              <a:t>How is the Newtonian space – place dichotomy discussed in Hindi? </a:t>
            </a:r>
          </a:p>
          <a:p>
            <a:pPr marL="0" indent="0">
              <a:buNone/>
            </a:pPr>
            <a:r>
              <a:rPr lang="en-GB">
                <a:latin typeface="Cambria" panose="02040503050406030204" pitchFamily="18" charset="0"/>
                <a:ea typeface="Cambria" panose="02040503050406030204" pitchFamily="18" charset="0"/>
              </a:rPr>
              <a:t>A </a:t>
            </a:r>
            <a:r>
              <a:rPr lang="en-GB" dirty="0">
                <a:latin typeface="Cambria" panose="02040503050406030204" pitchFamily="18" charset="0"/>
                <a:ea typeface="Cambria" panose="02040503050406030204" pitchFamily="18" charset="0"/>
              </a:rPr>
              <a:t>scholarly reminder: always be aware that (a) scholars interpret words and concepts and (b) the level of interpretation increases when you are reading a translation.</a:t>
            </a:r>
          </a:p>
          <a:p>
            <a:pPr marL="0" indent="0">
              <a:buNone/>
            </a:pPr>
            <a:r>
              <a:rPr lang="en-GB" dirty="0">
                <a:latin typeface="Cambria" panose="02040503050406030204" pitchFamily="18" charset="0"/>
                <a:ea typeface="Cambria" panose="02040503050406030204" pitchFamily="18" charset="0"/>
              </a:rPr>
              <a:t>Is the space-place debate significant in English because it is alliterative* (* alliteration = </a:t>
            </a:r>
            <a:r>
              <a:rPr lang="en-GB" i="0" dirty="0">
                <a:solidFill>
                  <a:srgbClr val="202124"/>
                </a:solidFill>
                <a:effectLst/>
                <a:latin typeface="Cambria" panose="02040503050406030204" pitchFamily="18" charset="0"/>
                <a:ea typeface="Cambria" panose="02040503050406030204" pitchFamily="18" charset="0"/>
              </a:rPr>
              <a:t>the repetition of usually initial consonant sounds in two or more neighbouring words or syllables.</a:t>
            </a:r>
          </a:p>
          <a:p>
            <a:pPr marL="0" indent="0">
              <a:buNone/>
            </a:pPr>
            <a:r>
              <a:rPr lang="en-GB" dirty="0">
                <a:solidFill>
                  <a:srgbClr val="202124"/>
                </a:solidFill>
                <a:latin typeface="Cambria" panose="02040503050406030204" pitchFamily="18" charset="0"/>
                <a:ea typeface="Cambria" panose="02040503050406030204" pitchFamily="18" charset="0"/>
              </a:rPr>
              <a:t>Newton: an object occupies a location contained within space. There is a difference between the two but he thought they were equally devoid of essential meaning. </a:t>
            </a: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92426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322</TotalTime>
  <Words>1023</Words>
  <Application>Microsoft Office PowerPoint</Application>
  <PresentationFormat>Widescreen</PresentationFormat>
  <Paragraphs>53</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Calibri</vt:lpstr>
      <vt:lpstr>Calibri Light</vt:lpstr>
      <vt:lpstr>Cambria</vt:lpstr>
      <vt:lpstr>Courier New</vt:lpstr>
      <vt:lpstr>Source Sans Pro</vt:lpstr>
      <vt:lpstr>Times New Roman</vt:lpstr>
      <vt:lpstr>Office Theme</vt:lpstr>
      <vt:lpstr>Place, Space, Translation and Meaning</vt:lpstr>
      <vt:lpstr>Place and Space</vt:lpstr>
      <vt:lpstr>Space can be either sacred or profane</vt:lpstr>
      <vt:lpstr>Use of place in relation to meaning</vt:lpstr>
      <vt:lpstr>Origins: the differentiation of place and space in (English translations of) Isaac Newton</vt:lpstr>
      <vt:lpstr>Language issues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Campion</dc:creator>
  <cp:lastModifiedBy>Nicholas Campion</cp:lastModifiedBy>
  <cp:revision>1</cp:revision>
  <dcterms:created xsi:type="dcterms:W3CDTF">2021-10-21T09:49:40Z</dcterms:created>
  <dcterms:modified xsi:type="dcterms:W3CDTF">2021-10-21T15:18:28Z</dcterms:modified>
</cp:coreProperties>
</file>