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8" r:id="rId1"/>
    <p:sldMasterId id="2147483672" r:id="rId2"/>
    <p:sldMasterId id="2147483648" r:id="rId3"/>
  </p:sldMasterIdLst>
  <p:notesMasterIdLst>
    <p:notesMasterId r:id="rId26"/>
  </p:notesMasterIdLst>
  <p:sldIdLst>
    <p:sldId id="270" r:id="rId4"/>
    <p:sldId id="266" r:id="rId5"/>
    <p:sldId id="267" r:id="rId6"/>
    <p:sldId id="268" r:id="rId7"/>
    <p:sldId id="258" r:id="rId8"/>
    <p:sldId id="269" r:id="rId9"/>
    <p:sldId id="256" r:id="rId10"/>
    <p:sldId id="257" r:id="rId11"/>
    <p:sldId id="259" r:id="rId12"/>
    <p:sldId id="260" r:id="rId13"/>
    <p:sldId id="261" r:id="rId14"/>
    <p:sldId id="262" r:id="rId15"/>
    <p:sldId id="263" r:id="rId16"/>
    <p:sldId id="264" r:id="rId17"/>
    <p:sldId id="265" r:id="rId18"/>
    <p:sldId id="271" r:id="rId19"/>
    <p:sldId id="272" r:id="rId20"/>
    <p:sldId id="273" r:id="rId21"/>
    <p:sldId id="274" r:id="rId22"/>
    <p:sldId id="275" r:id="rId23"/>
    <p:sldId id="276" r:id="rId24"/>
    <p:sldId id="27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08FCEC-761A-4D0D-BB7F-0B94ECF29B46}" v="14" dt="2026-02-15T22:15:24.213"/>
    <p1510:client id="{730F8787-4643-AF7F-287A-F159FF81D0DC}" v="235" dt="2026-02-14T22:05:15.541"/>
    <p1510:client id="{FADD7B7C-8C6A-4B4E-8427-344881965A66}" v="14" dt="2026-02-14T22:44:53.3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lqees Bibi" userId="09818430f39ab394" providerId="Windows Live" clId="Web-{730F8787-4643-AF7F-287A-F159FF81D0DC}"/>
    <pc:docChg chg="addSld delSld modSld sldOrd">
      <pc:chgData name="Balqees Bibi" userId="09818430f39ab394" providerId="Windows Live" clId="Web-{730F8787-4643-AF7F-287A-F159FF81D0DC}" dt="2026-02-14T22:05:15.541" v="186"/>
      <pc:docMkLst>
        <pc:docMk/>
      </pc:docMkLst>
      <pc:sldChg chg="addSp modSp">
        <pc:chgData name="Balqees Bibi" userId="09818430f39ab394" providerId="Windows Live" clId="Web-{730F8787-4643-AF7F-287A-F159FF81D0DC}" dt="2026-02-14T17:33:50.288" v="47" actId="1076"/>
        <pc:sldMkLst>
          <pc:docMk/>
          <pc:sldMk cId="465490019" sldId="256"/>
        </pc:sldMkLst>
        <pc:spChg chg="mod">
          <ac:chgData name="Balqees Bibi" userId="09818430f39ab394" providerId="Windows Live" clId="Web-{730F8787-4643-AF7F-287A-F159FF81D0DC}" dt="2026-02-14T17:32:18.818" v="34"/>
          <ac:spMkLst>
            <pc:docMk/>
            <pc:sldMk cId="465490019" sldId="256"/>
            <ac:spMk id="2" creationId="{A5FC9367-20F6-9C0A-5342-76E1E3845EB7}"/>
          </ac:spMkLst>
        </pc:spChg>
        <pc:spChg chg="mod">
          <ac:chgData name="Balqees Bibi" userId="09818430f39ab394" providerId="Windows Live" clId="Web-{730F8787-4643-AF7F-287A-F159FF81D0DC}" dt="2026-02-14T17:32:00.130" v="31" actId="20577"/>
          <ac:spMkLst>
            <pc:docMk/>
            <pc:sldMk cId="465490019" sldId="256"/>
            <ac:spMk id="3" creationId="{B7A97026-C4C6-A22C-A49E-0C1AD0424A24}"/>
          </ac:spMkLst>
        </pc:spChg>
        <pc:spChg chg="add mod">
          <ac:chgData name="Balqees Bibi" userId="09818430f39ab394" providerId="Windows Live" clId="Web-{730F8787-4643-AF7F-287A-F159FF81D0DC}" dt="2026-02-14T17:33:50.288" v="47" actId="1076"/>
          <ac:spMkLst>
            <pc:docMk/>
            <pc:sldMk cId="465490019" sldId="256"/>
            <ac:spMk id="4" creationId="{DC3BF6D6-1AC8-FB31-9EE5-0E24E54A7AB1}"/>
          </ac:spMkLst>
        </pc:spChg>
        <pc:picChg chg="mod">
          <ac:chgData name="Balqees Bibi" userId="09818430f39ab394" providerId="Windows Live" clId="Web-{730F8787-4643-AF7F-287A-F159FF81D0DC}" dt="2026-02-14T17:32:54.271" v="36" actId="14100"/>
          <ac:picMkLst>
            <pc:docMk/>
            <pc:sldMk cId="465490019" sldId="256"/>
            <ac:picMk id="6" creationId="{96B0CD1E-7EC7-2864-817E-47EFBAF631D8}"/>
          </ac:picMkLst>
        </pc:picChg>
      </pc:sldChg>
      <pc:sldChg chg="addSp modSp">
        <pc:chgData name="Balqees Bibi" userId="09818430f39ab394" providerId="Windows Live" clId="Web-{730F8787-4643-AF7F-287A-F159FF81D0DC}" dt="2026-02-14T17:49:26.963" v="178" actId="14100"/>
        <pc:sldMkLst>
          <pc:docMk/>
          <pc:sldMk cId="904529574" sldId="257"/>
        </pc:sldMkLst>
        <pc:spChg chg="mod">
          <ac:chgData name="Balqees Bibi" userId="09818430f39ab394" providerId="Windows Live" clId="Web-{730F8787-4643-AF7F-287A-F159FF81D0DC}" dt="2026-02-14T17:49:26.963" v="178" actId="14100"/>
          <ac:spMkLst>
            <pc:docMk/>
            <pc:sldMk cId="904529574" sldId="257"/>
            <ac:spMk id="3" creationId="{B794F9B0-D684-C62E-4CC4-6EB63F9C50ED}"/>
          </ac:spMkLst>
        </pc:spChg>
        <pc:spChg chg="add mod">
          <ac:chgData name="Balqees Bibi" userId="09818430f39ab394" providerId="Windows Live" clId="Web-{730F8787-4643-AF7F-287A-F159FF81D0DC}" dt="2026-02-14T17:34:18.851" v="54" actId="1076"/>
          <ac:spMkLst>
            <pc:docMk/>
            <pc:sldMk cId="904529574" sldId="257"/>
            <ac:spMk id="4" creationId="{011A8506-8240-CF40-3E48-40652A701C1B}"/>
          </ac:spMkLst>
        </pc:spChg>
      </pc:sldChg>
      <pc:sldChg chg="addSp modSp">
        <pc:chgData name="Balqees Bibi" userId="09818430f39ab394" providerId="Windows Live" clId="Web-{730F8787-4643-AF7F-287A-F159FF81D0DC}" dt="2026-02-14T17:46:34.959" v="123" actId="20577"/>
        <pc:sldMkLst>
          <pc:docMk/>
          <pc:sldMk cId="2915699827" sldId="259"/>
        </pc:sldMkLst>
        <pc:spChg chg="mod">
          <ac:chgData name="Balqees Bibi" userId="09818430f39ab394" providerId="Windows Live" clId="Web-{730F8787-4643-AF7F-287A-F159FF81D0DC}" dt="2026-02-14T17:46:34.959" v="123" actId="20577"/>
          <ac:spMkLst>
            <pc:docMk/>
            <pc:sldMk cId="2915699827" sldId="259"/>
            <ac:spMk id="3" creationId="{75EEDB48-D924-3CF5-00A9-0824FC899558}"/>
          </ac:spMkLst>
        </pc:spChg>
        <pc:spChg chg="add mod">
          <ac:chgData name="Balqees Bibi" userId="09818430f39ab394" providerId="Windows Live" clId="Web-{730F8787-4643-AF7F-287A-F159FF81D0DC}" dt="2026-02-14T17:34:41.132" v="62" actId="1076"/>
          <ac:spMkLst>
            <pc:docMk/>
            <pc:sldMk cId="2915699827" sldId="259"/>
            <ac:spMk id="4" creationId="{5D0E4BA2-BD71-2877-7680-3F2680C1293B}"/>
          </ac:spMkLst>
        </pc:spChg>
      </pc:sldChg>
      <pc:sldChg chg="addSp modSp">
        <pc:chgData name="Balqees Bibi" userId="09818430f39ab394" providerId="Windows Live" clId="Web-{730F8787-4643-AF7F-287A-F159FF81D0DC}" dt="2026-02-14T17:35:02.992" v="68" actId="1076"/>
        <pc:sldMkLst>
          <pc:docMk/>
          <pc:sldMk cId="1830320924" sldId="260"/>
        </pc:sldMkLst>
        <pc:spChg chg="add mod">
          <ac:chgData name="Balqees Bibi" userId="09818430f39ab394" providerId="Windows Live" clId="Web-{730F8787-4643-AF7F-287A-F159FF81D0DC}" dt="2026-02-14T17:35:02.992" v="68" actId="1076"/>
          <ac:spMkLst>
            <pc:docMk/>
            <pc:sldMk cId="1830320924" sldId="260"/>
            <ac:spMk id="5" creationId="{4B12C902-30D6-4B08-4356-65EB3CD12C3F}"/>
          </ac:spMkLst>
        </pc:spChg>
      </pc:sldChg>
      <pc:sldChg chg="addSp delSp modSp">
        <pc:chgData name="Balqees Bibi" userId="09818430f39ab394" providerId="Windows Live" clId="Web-{730F8787-4643-AF7F-287A-F159FF81D0DC}" dt="2026-02-14T17:36:19.524" v="85"/>
        <pc:sldMkLst>
          <pc:docMk/>
          <pc:sldMk cId="2836649080" sldId="261"/>
        </pc:sldMkLst>
        <pc:spChg chg="add del mod">
          <ac:chgData name="Balqees Bibi" userId="09818430f39ab394" providerId="Windows Live" clId="Web-{730F8787-4643-AF7F-287A-F159FF81D0DC}" dt="2026-02-14T17:35:30.820" v="75"/>
          <ac:spMkLst>
            <pc:docMk/>
            <pc:sldMk cId="2836649080" sldId="261"/>
            <ac:spMk id="5" creationId="{A609AFF5-5AA5-2117-6C27-AB19A73C9A39}"/>
          </ac:spMkLst>
        </pc:spChg>
        <pc:spChg chg="add mod">
          <ac:chgData name="Balqees Bibi" userId="09818430f39ab394" providerId="Windows Live" clId="Web-{730F8787-4643-AF7F-287A-F159FF81D0DC}" dt="2026-02-14T17:36:19.524" v="85"/>
          <ac:spMkLst>
            <pc:docMk/>
            <pc:sldMk cId="2836649080" sldId="261"/>
            <ac:spMk id="6" creationId="{3317BC2F-36A1-DE16-A405-014D110C178F}"/>
          </ac:spMkLst>
        </pc:spChg>
      </pc:sldChg>
      <pc:sldChg chg="addSp modSp">
        <pc:chgData name="Balqees Bibi" userId="09818430f39ab394" providerId="Windows Live" clId="Web-{730F8787-4643-AF7F-287A-F159FF81D0DC}" dt="2026-02-14T17:36:43.899" v="91" actId="1076"/>
        <pc:sldMkLst>
          <pc:docMk/>
          <pc:sldMk cId="1904269920" sldId="262"/>
        </pc:sldMkLst>
        <pc:spChg chg="add mod">
          <ac:chgData name="Balqees Bibi" userId="09818430f39ab394" providerId="Windows Live" clId="Web-{730F8787-4643-AF7F-287A-F159FF81D0DC}" dt="2026-02-14T17:36:43.899" v="91" actId="1076"/>
          <ac:spMkLst>
            <pc:docMk/>
            <pc:sldMk cId="1904269920" sldId="262"/>
            <ac:spMk id="4" creationId="{AA9F8155-62FD-D1C8-8C77-133103786B2C}"/>
          </ac:spMkLst>
        </pc:spChg>
      </pc:sldChg>
      <pc:sldChg chg="addSp modSp">
        <pc:chgData name="Balqees Bibi" userId="09818430f39ab394" providerId="Windows Live" clId="Web-{730F8787-4643-AF7F-287A-F159FF81D0DC}" dt="2026-02-14T17:48:43.556" v="174" actId="20577"/>
        <pc:sldMkLst>
          <pc:docMk/>
          <pc:sldMk cId="3884131818" sldId="263"/>
        </pc:sldMkLst>
        <pc:spChg chg="mod">
          <ac:chgData name="Balqees Bibi" userId="09818430f39ab394" providerId="Windows Live" clId="Web-{730F8787-4643-AF7F-287A-F159FF81D0DC}" dt="2026-02-14T17:48:43.556" v="174" actId="20577"/>
          <ac:spMkLst>
            <pc:docMk/>
            <pc:sldMk cId="3884131818" sldId="263"/>
            <ac:spMk id="3" creationId="{CA92B4F2-991F-38B3-0E3F-9CBF2A9A36BF}"/>
          </ac:spMkLst>
        </pc:spChg>
        <pc:spChg chg="add mod">
          <ac:chgData name="Balqees Bibi" userId="09818430f39ab394" providerId="Windows Live" clId="Web-{730F8787-4643-AF7F-287A-F159FF81D0DC}" dt="2026-02-14T17:37:06.275" v="100" actId="1076"/>
          <ac:spMkLst>
            <pc:docMk/>
            <pc:sldMk cId="3884131818" sldId="263"/>
            <ac:spMk id="5" creationId="{0F42B973-9B6A-CADA-A5C1-9AB5A0D95956}"/>
          </ac:spMkLst>
        </pc:spChg>
      </pc:sldChg>
      <pc:sldChg chg="addSp modSp">
        <pc:chgData name="Balqees Bibi" userId="09818430f39ab394" providerId="Windows Live" clId="Web-{730F8787-4643-AF7F-287A-F159FF81D0DC}" dt="2026-02-14T17:37:32.619" v="106" actId="1076"/>
        <pc:sldMkLst>
          <pc:docMk/>
          <pc:sldMk cId="4198443692" sldId="264"/>
        </pc:sldMkLst>
        <pc:spChg chg="add mod">
          <ac:chgData name="Balqees Bibi" userId="09818430f39ab394" providerId="Windows Live" clId="Web-{730F8787-4643-AF7F-287A-F159FF81D0DC}" dt="2026-02-14T17:37:32.619" v="106" actId="1076"/>
          <ac:spMkLst>
            <pc:docMk/>
            <pc:sldMk cId="4198443692" sldId="264"/>
            <ac:spMk id="5" creationId="{E922C5DA-4C55-8E72-69D1-72D858C7714B}"/>
          </ac:spMkLst>
        </pc:spChg>
      </pc:sldChg>
      <pc:sldChg chg="modSp ord">
        <pc:chgData name="Balqees Bibi" userId="09818430f39ab394" providerId="Windows Live" clId="Web-{730F8787-4643-AF7F-287A-F159FF81D0DC}" dt="2026-02-14T17:56:29.064" v="184" actId="20577"/>
        <pc:sldMkLst>
          <pc:docMk/>
          <pc:sldMk cId="1091118302" sldId="265"/>
        </pc:sldMkLst>
        <pc:spChg chg="mod">
          <ac:chgData name="Balqees Bibi" userId="09818430f39ab394" providerId="Windows Live" clId="Web-{730F8787-4643-AF7F-287A-F159FF81D0DC}" dt="2026-02-14T17:56:29.064" v="184" actId="20577"/>
          <ac:spMkLst>
            <pc:docMk/>
            <pc:sldMk cId="1091118302" sldId="265"/>
            <ac:spMk id="2" creationId="{E04C6D38-5D23-45E7-C3D4-48F95DAD6F15}"/>
          </ac:spMkLst>
        </pc:spChg>
        <pc:spChg chg="mod">
          <ac:chgData name="Balqees Bibi" userId="09818430f39ab394" providerId="Windows Live" clId="Web-{730F8787-4643-AF7F-287A-F159FF81D0DC}" dt="2026-02-14T17:56:12.375" v="181" actId="14100"/>
          <ac:spMkLst>
            <pc:docMk/>
            <pc:sldMk cId="1091118302" sldId="265"/>
            <ac:spMk id="3" creationId="{43A41E2C-D1C4-EBF4-36EF-45CA1E6EED5F}"/>
          </ac:spMkLst>
        </pc:spChg>
      </pc:sldChg>
      <pc:sldChg chg="new del">
        <pc:chgData name="Balqees Bibi" userId="09818430f39ab394" providerId="Windows Live" clId="Web-{730F8787-4643-AF7F-287A-F159FF81D0DC}" dt="2026-02-14T22:05:15.541" v="186"/>
        <pc:sldMkLst>
          <pc:docMk/>
          <pc:sldMk cId="3666737803" sldId="266"/>
        </pc:sldMkLst>
      </pc:sldChg>
    </pc:docChg>
  </pc:docChgLst>
  <pc:docChgLst>
    <pc:chgData name="Balqees Bibi" userId="09818430f39ab394" providerId="Windows Live" clId="Web-{FADD7B7C-8C6A-4B4E-8427-344881965A66}"/>
    <pc:docChg chg="addSld delSld sldOrd addMainMaster">
      <pc:chgData name="Balqees Bibi" userId="09818430f39ab394" providerId="Windows Live" clId="Web-{FADD7B7C-8C6A-4B4E-8427-344881965A66}" dt="2026-02-14T22:44:53.306" v="13"/>
      <pc:docMkLst>
        <pc:docMk/>
      </pc:docMkLst>
      <pc:sldChg chg="add ord">
        <pc:chgData name="Balqees Bibi" userId="09818430f39ab394" providerId="Windows Live" clId="Web-{FADD7B7C-8C6A-4B4E-8427-344881965A66}" dt="2026-02-14T22:44:38.617" v="12"/>
        <pc:sldMkLst>
          <pc:docMk/>
          <pc:sldMk cId="1101941083" sldId="258"/>
        </pc:sldMkLst>
      </pc:sldChg>
      <pc:sldChg chg="add del">
        <pc:chgData name="Balqees Bibi" userId="09818430f39ab394" providerId="Windows Live" clId="Web-{FADD7B7C-8C6A-4B4E-8427-344881965A66}" dt="2026-02-14T22:40:42.201" v="1"/>
        <pc:sldMkLst>
          <pc:docMk/>
          <pc:sldMk cId="109857222" sldId="266"/>
        </pc:sldMkLst>
      </pc:sldChg>
      <pc:sldChg chg="add ord">
        <pc:chgData name="Balqees Bibi" userId="09818430f39ab394" providerId="Windows Live" clId="Web-{FADD7B7C-8C6A-4B4E-8427-344881965A66}" dt="2026-02-14T22:44:05.505" v="9"/>
        <pc:sldMkLst>
          <pc:docMk/>
          <pc:sldMk cId="4071573265" sldId="266"/>
        </pc:sldMkLst>
      </pc:sldChg>
      <pc:sldChg chg="add ord">
        <pc:chgData name="Balqees Bibi" userId="09818430f39ab394" providerId="Windows Live" clId="Web-{FADD7B7C-8C6A-4B4E-8427-344881965A66}" dt="2026-02-14T22:44:14.865" v="10"/>
        <pc:sldMkLst>
          <pc:docMk/>
          <pc:sldMk cId="849223820" sldId="267"/>
        </pc:sldMkLst>
      </pc:sldChg>
      <pc:sldChg chg="add ord">
        <pc:chgData name="Balqees Bibi" userId="09818430f39ab394" providerId="Windows Live" clId="Web-{FADD7B7C-8C6A-4B4E-8427-344881965A66}" dt="2026-02-14T22:44:23.444" v="11"/>
        <pc:sldMkLst>
          <pc:docMk/>
          <pc:sldMk cId="1877390889" sldId="268"/>
        </pc:sldMkLst>
      </pc:sldChg>
      <pc:sldChg chg="add ord">
        <pc:chgData name="Balqees Bibi" userId="09818430f39ab394" providerId="Windows Live" clId="Web-{FADD7B7C-8C6A-4B4E-8427-344881965A66}" dt="2026-02-14T22:44:53.306" v="13"/>
        <pc:sldMkLst>
          <pc:docMk/>
          <pc:sldMk cId="981594823" sldId="269"/>
        </pc:sldMkLst>
      </pc:sldChg>
      <pc:sldChg chg="add ord">
        <pc:chgData name="Balqees Bibi" userId="09818430f39ab394" providerId="Windows Live" clId="Web-{FADD7B7C-8C6A-4B4E-8427-344881965A66}" dt="2026-02-14T22:43:54.691" v="8"/>
        <pc:sldMkLst>
          <pc:docMk/>
          <pc:sldMk cId="109857222" sldId="270"/>
        </pc:sldMkLst>
      </pc:sldChg>
      <pc:sldMasterChg chg="add addSldLayout">
        <pc:chgData name="Balqees Bibi" userId="09818430f39ab394" providerId="Windows Live" clId="Web-{FADD7B7C-8C6A-4B4E-8427-344881965A66}" dt="2026-02-14T22:41:35.280" v="2"/>
        <pc:sldMasterMkLst>
          <pc:docMk/>
          <pc:sldMasterMk cId="219747000" sldId="2147483672"/>
        </pc:sldMasterMkLst>
        <pc:sldLayoutChg chg="add">
          <pc:chgData name="Balqees Bibi" userId="09818430f39ab394" providerId="Windows Live" clId="Web-{FADD7B7C-8C6A-4B4E-8427-344881965A66}" dt="2026-02-14T22:41:35.280" v="2"/>
          <pc:sldLayoutMkLst>
            <pc:docMk/>
            <pc:sldMasterMk cId="219747000" sldId="2147483672"/>
            <pc:sldLayoutMk cId="3177613538" sldId="2147483673"/>
          </pc:sldLayoutMkLst>
        </pc:sldLayoutChg>
        <pc:sldLayoutChg chg="add">
          <pc:chgData name="Balqees Bibi" userId="09818430f39ab394" providerId="Windows Live" clId="Web-{FADD7B7C-8C6A-4B4E-8427-344881965A66}" dt="2026-02-14T22:41:35.280" v="2"/>
          <pc:sldLayoutMkLst>
            <pc:docMk/>
            <pc:sldMasterMk cId="219747000" sldId="2147483672"/>
            <pc:sldLayoutMk cId="2405022650" sldId="2147483674"/>
          </pc:sldLayoutMkLst>
        </pc:sldLayoutChg>
        <pc:sldLayoutChg chg="add">
          <pc:chgData name="Balqees Bibi" userId="09818430f39ab394" providerId="Windows Live" clId="Web-{FADD7B7C-8C6A-4B4E-8427-344881965A66}" dt="2026-02-14T22:41:35.280" v="2"/>
          <pc:sldLayoutMkLst>
            <pc:docMk/>
            <pc:sldMasterMk cId="219747000" sldId="2147483672"/>
            <pc:sldLayoutMk cId="2842063600" sldId="2147483675"/>
          </pc:sldLayoutMkLst>
        </pc:sldLayoutChg>
        <pc:sldLayoutChg chg="add">
          <pc:chgData name="Balqees Bibi" userId="09818430f39ab394" providerId="Windows Live" clId="Web-{FADD7B7C-8C6A-4B4E-8427-344881965A66}" dt="2026-02-14T22:41:35.280" v="2"/>
          <pc:sldLayoutMkLst>
            <pc:docMk/>
            <pc:sldMasterMk cId="219747000" sldId="2147483672"/>
            <pc:sldLayoutMk cId="1686265366" sldId="2147483676"/>
          </pc:sldLayoutMkLst>
        </pc:sldLayoutChg>
        <pc:sldLayoutChg chg="add">
          <pc:chgData name="Balqees Bibi" userId="09818430f39ab394" providerId="Windows Live" clId="Web-{FADD7B7C-8C6A-4B4E-8427-344881965A66}" dt="2026-02-14T22:41:35.280" v="2"/>
          <pc:sldLayoutMkLst>
            <pc:docMk/>
            <pc:sldMasterMk cId="219747000" sldId="2147483672"/>
            <pc:sldLayoutMk cId="782617976" sldId="2147483677"/>
          </pc:sldLayoutMkLst>
        </pc:sldLayoutChg>
        <pc:sldLayoutChg chg="add">
          <pc:chgData name="Balqees Bibi" userId="09818430f39ab394" providerId="Windows Live" clId="Web-{FADD7B7C-8C6A-4B4E-8427-344881965A66}" dt="2026-02-14T22:41:35.280" v="2"/>
          <pc:sldLayoutMkLst>
            <pc:docMk/>
            <pc:sldMasterMk cId="219747000" sldId="2147483672"/>
            <pc:sldLayoutMk cId="3469388450" sldId="2147483678"/>
          </pc:sldLayoutMkLst>
        </pc:sldLayoutChg>
        <pc:sldLayoutChg chg="add">
          <pc:chgData name="Balqees Bibi" userId="09818430f39ab394" providerId="Windows Live" clId="Web-{FADD7B7C-8C6A-4B4E-8427-344881965A66}" dt="2026-02-14T22:41:35.280" v="2"/>
          <pc:sldLayoutMkLst>
            <pc:docMk/>
            <pc:sldMasterMk cId="219747000" sldId="2147483672"/>
            <pc:sldLayoutMk cId="2069215231" sldId="2147483679"/>
          </pc:sldLayoutMkLst>
        </pc:sldLayoutChg>
        <pc:sldLayoutChg chg="add">
          <pc:chgData name="Balqees Bibi" userId="09818430f39ab394" providerId="Windows Live" clId="Web-{FADD7B7C-8C6A-4B4E-8427-344881965A66}" dt="2026-02-14T22:41:35.280" v="2"/>
          <pc:sldLayoutMkLst>
            <pc:docMk/>
            <pc:sldMasterMk cId="219747000" sldId="2147483672"/>
            <pc:sldLayoutMk cId="657485013" sldId="2147483680"/>
          </pc:sldLayoutMkLst>
        </pc:sldLayoutChg>
        <pc:sldLayoutChg chg="add">
          <pc:chgData name="Balqees Bibi" userId="09818430f39ab394" providerId="Windows Live" clId="Web-{FADD7B7C-8C6A-4B4E-8427-344881965A66}" dt="2026-02-14T22:41:35.280" v="2"/>
          <pc:sldLayoutMkLst>
            <pc:docMk/>
            <pc:sldMasterMk cId="219747000" sldId="2147483672"/>
            <pc:sldLayoutMk cId="3791566232" sldId="2147483681"/>
          </pc:sldLayoutMkLst>
        </pc:sldLayoutChg>
        <pc:sldLayoutChg chg="add">
          <pc:chgData name="Balqees Bibi" userId="09818430f39ab394" providerId="Windows Live" clId="Web-{FADD7B7C-8C6A-4B4E-8427-344881965A66}" dt="2026-02-14T22:41:35.280" v="2"/>
          <pc:sldLayoutMkLst>
            <pc:docMk/>
            <pc:sldMasterMk cId="219747000" sldId="2147483672"/>
            <pc:sldLayoutMk cId="563219176" sldId="2147483682"/>
          </pc:sldLayoutMkLst>
        </pc:sldLayoutChg>
        <pc:sldLayoutChg chg="add">
          <pc:chgData name="Balqees Bibi" userId="09818430f39ab394" providerId="Windows Live" clId="Web-{FADD7B7C-8C6A-4B4E-8427-344881965A66}" dt="2026-02-14T22:41:35.280" v="2"/>
          <pc:sldLayoutMkLst>
            <pc:docMk/>
            <pc:sldMasterMk cId="219747000" sldId="2147483672"/>
            <pc:sldLayoutMk cId="435816879" sldId="2147483683"/>
          </pc:sldLayoutMkLst>
        </pc:sldLayoutChg>
        <pc:sldLayoutChg chg="add">
          <pc:chgData name="Balqees Bibi" userId="09818430f39ab394" providerId="Windows Live" clId="Web-{FADD7B7C-8C6A-4B4E-8427-344881965A66}" dt="2026-02-14T22:41:35.280" v="2"/>
          <pc:sldLayoutMkLst>
            <pc:docMk/>
            <pc:sldMasterMk cId="219747000" sldId="2147483672"/>
            <pc:sldLayoutMk cId="2867884371" sldId="2147483684"/>
          </pc:sldLayoutMkLst>
        </pc:sldLayoutChg>
        <pc:sldLayoutChg chg="add">
          <pc:chgData name="Balqees Bibi" userId="09818430f39ab394" providerId="Windows Live" clId="Web-{FADD7B7C-8C6A-4B4E-8427-344881965A66}" dt="2026-02-14T22:41:35.280" v="2"/>
          <pc:sldLayoutMkLst>
            <pc:docMk/>
            <pc:sldMasterMk cId="219747000" sldId="2147483672"/>
            <pc:sldLayoutMk cId="2711960611" sldId="2147483685"/>
          </pc:sldLayoutMkLst>
        </pc:sldLayoutChg>
        <pc:sldLayoutChg chg="add">
          <pc:chgData name="Balqees Bibi" userId="09818430f39ab394" providerId="Windows Live" clId="Web-{FADD7B7C-8C6A-4B4E-8427-344881965A66}" dt="2026-02-14T22:41:35.280" v="2"/>
          <pc:sldLayoutMkLst>
            <pc:docMk/>
            <pc:sldMasterMk cId="219747000" sldId="2147483672"/>
            <pc:sldLayoutMk cId="3486491974" sldId="2147483686"/>
          </pc:sldLayoutMkLst>
        </pc:sldLayoutChg>
        <pc:sldLayoutChg chg="add">
          <pc:chgData name="Balqees Bibi" userId="09818430f39ab394" providerId="Windows Live" clId="Web-{FADD7B7C-8C6A-4B4E-8427-344881965A66}" dt="2026-02-14T22:41:35.280" v="2"/>
          <pc:sldLayoutMkLst>
            <pc:docMk/>
            <pc:sldMasterMk cId="219747000" sldId="2147483672"/>
            <pc:sldLayoutMk cId="15499462" sldId="2147483687"/>
          </pc:sldLayoutMkLst>
        </pc:sldLayoutChg>
        <pc:sldLayoutChg chg="add">
          <pc:chgData name="Balqees Bibi" userId="09818430f39ab394" providerId="Windows Live" clId="Web-{FADD7B7C-8C6A-4B4E-8427-344881965A66}" dt="2026-02-14T22:41:35.280" v="2"/>
          <pc:sldLayoutMkLst>
            <pc:docMk/>
            <pc:sldMasterMk cId="219747000" sldId="2147483672"/>
            <pc:sldLayoutMk cId="1739408635" sldId="2147483688"/>
          </pc:sldLayoutMkLst>
        </pc:sldLayoutChg>
        <pc:sldLayoutChg chg="add">
          <pc:chgData name="Balqees Bibi" userId="09818430f39ab394" providerId="Windows Live" clId="Web-{FADD7B7C-8C6A-4B4E-8427-344881965A66}" dt="2026-02-14T22:41:35.280" v="2"/>
          <pc:sldLayoutMkLst>
            <pc:docMk/>
            <pc:sldMasterMk cId="219747000" sldId="2147483672"/>
            <pc:sldLayoutMk cId="386381988" sldId="2147483689"/>
          </pc:sldLayoutMkLst>
        </pc:sldLayoutChg>
      </pc:sldMasterChg>
    </pc:docChg>
  </pc:docChgLst>
  <pc:docChgLst>
    <pc:chgData name="Balqees Bibi" userId="09818430f39ab394" providerId="Windows Live" clId="Web-{E925DEFB-D108-43AF-9B2E-84362D7331E5}"/>
    <pc:docChg chg="addSld delSld modSld">
      <pc:chgData name="Balqees Bibi" userId="09818430f39ab394" providerId="Windows Live" clId="Web-{E925DEFB-D108-43AF-9B2E-84362D7331E5}" dt="2026-02-11T22:37:48.842" v="3346" actId="20577"/>
      <pc:docMkLst>
        <pc:docMk/>
      </pc:docMkLst>
      <pc:sldChg chg="addSp delSp modSp mod setBg">
        <pc:chgData name="Balqees Bibi" userId="09818430f39ab394" providerId="Windows Live" clId="Web-{E925DEFB-D108-43AF-9B2E-84362D7331E5}" dt="2026-02-11T17:07:43.720" v="1560" actId="20577"/>
        <pc:sldMkLst>
          <pc:docMk/>
          <pc:sldMk cId="465490019" sldId="256"/>
        </pc:sldMkLst>
        <pc:spChg chg="mod">
          <ac:chgData name="Balqees Bibi" userId="09818430f39ab394" providerId="Windows Live" clId="Web-{E925DEFB-D108-43AF-9B2E-84362D7331E5}" dt="2026-02-11T17:07:43.720" v="1560" actId="20577"/>
          <ac:spMkLst>
            <pc:docMk/>
            <pc:sldMk cId="465490019" sldId="256"/>
            <ac:spMk id="2" creationId="{A5FC9367-20F6-9C0A-5342-76E1E3845EB7}"/>
          </ac:spMkLst>
        </pc:spChg>
        <pc:spChg chg="mod">
          <ac:chgData name="Balqees Bibi" userId="09818430f39ab394" providerId="Windows Live" clId="Web-{E925DEFB-D108-43AF-9B2E-84362D7331E5}" dt="2026-02-11T17:07:26.095" v="1556" actId="20577"/>
          <ac:spMkLst>
            <pc:docMk/>
            <pc:sldMk cId="465490019" sldId="256"/>
            <ac:spMk id="3" creationId="{B7A97026-C4C6-A22C-A49E-0C1AD0424A24}"/>
          </ac:spMkLst>
        </pc:spChg>
        <pc:spChg chg="add">
          <ac:chgData name="Balqees Bibi" userId="09818430f39ab394" providerId="Windows Live" clId="Web-{E925DEFB-D108-43AF-9B2E-84362D7331E5}" dt="2026-02-11T17:05:45.514" v="1537"/>
          <ac:spMkLst>
            <pc:docMk/>
            <pc:sldMk cId="465490019" sldId="256"/>
            <ac:spMk id="15" creationId="{66D61E08-70C3-48D8-BEA0-787111DC30DA}"/>
          </ac:spMkLst>
        </pc:spChg>
        <pc:spChg chg="add">
          <ac:chgData name="Balqees Bibi" userId="09818430f39ab394" providerId="Windows Live" clId="Web-{E925DEFB-D108-43AF-9B2E-84362D7331E5}" dt="2026-02-11T17:05:45.514" v="1537"/>
          <ac:spMkLst>
            <pc:docMk/>
            <pc:sldMk cId="465490019" sldId="256"/>
            <ac:spMk id="17" creationId="{FC55298F-0AE5-478E-AD2B-03C2614C5833}"/>
          </ac:spMkLst>
        </pc:spChg>
        <pc:spChg chg="add">
          <ac:chgData name="Balqees Bibi" userId="09818430f39ab394" providerId="Windows Live" clId="Web-{E925DEFB-D108-43AF-9B2E-84362D7331E5}" dt="2026-02-11T17:05:45.514" v="1537"/>
          <ac:spMkLst>
            <pc:docMk/>
            <pc:sldMk cId="465490019" sldId="256"/>
            <ac:spMk id="19" creationId="{C180E4EA-0B63-4779-A895-7E90E71088F3}"/>
          </ac:spMkLst>
        </pc:spChg>
        <pc:spChg chg="add">
          <ac:chgData name="Balqees Bibi" userId="09818430f39ab394" providerId="Windows Live" clId="Web-{E925DEFB-D108-43AF-9B2E-84362D7331E5}" dt="2026-02-11T17:05:45.514" v="1537"/>
          <ac:spMkLst>
            <pc:docMk/>
            <pc:sldMk cId="465490019" sldId="256"/>
            <ac:spMk id="21" creationId="{CEE01D9D-3DE8-4EED-B0D3-8F3C79CC7673}"/>
          </ac:spMkLst>
        </pc:spChg>
        <pc:spChg chg="add">
          <ac:chgData name="Balqees Bibi" userId="09818430f39ab394" providerId="Windows Live" clId="Web-{E925DEFB-D108-43AF-9B2E-84362D7331E5}" dt="2026-02-11T17:05:45.514" v="1537"/>
          <ac:spMkLst>
            <pc:docMk/>
            <pc:sldMk cId="465490019" sldId="256"/>
            <ac:spMk id="23" creationId="{89AF5CE9-607F-43F4-8983-DCD6DA4051FD}"/>
          </ac:spMkLst>
        </pc:spChg>
        <pc:spChg chg="add">
          <ac:chgData name="Balqees Bibi" userId="09818430f39ab394" providerId="Windows Live" clId="Web-{E925DEFB-D108-43AF-9B2E-84362D7331E5}" dt="2026-02-11T17:05:45.514" v="1537"/>
          <ac:spMkLst>
            <pc:docMk/>
            <pc:sldMk cId="465490019" sldId="256"/>
            <ac:spMk id="25" creationId="{6EEA2DBD-9E1E-4521-8C01-F32AD18A89E3}"/>
          </ac:spMkLst>
        </pc:spChg>
        <pc:spChg chg="add">
          <ac:chgData name="Balqees Bibi" userId="09818430f39ab394" providerId="Windows Live" clId="Web-{E925DEFB-D108-43AF-9B2E-84362D7331E5}" dt="2026-02-11T17:05:45.514" v="1537"/>
          <ac:spMkLst>
            <pc:docMk/>
            <pc:sldMk cId="465490019" sldId="256"/>
            <ac:spMk id="27" creationId="{15BBD2C1-BA9B-46A9-A27A-33498B169272}"/>
          </ac:spMkLst>
        </pc:spChg>
        <pc:picChg chg="add mod ord">
          <ac:chgData name="Balqees Bibi" userId="09818430f39ab394" providerId="Windows Live" clId="Web-{E925DEFB-D108-43AF-9B2E-84362D7331E5}" dt="2026-02-11T17:05:45.514" v="1537"/>
          <ac:picMkLst>
            <pc:docMk/>
            <pc:sldMk cId="465490019" sldId="256"/>
            <ac:picMk id="6" creationId="{96B0CD1E-7EC7-2864-817E-47EFBAF631D8}"/>
          </ac:picMkLst>
        </pc:picChg>
      </pc:sldChg>
      <pc:sldChg chg="addSp delSp modSp mod setBg modNotes">
        <pc:chgData name="Balqees Bibi" userId="09818430f39ab394" providerId="Windows Live" clId="Web-{E925DEFB-D108-43AF-9B2E-84362D7331E5}" dt="2026-02-11T17:10:31.026" v="1564" actId="20577"/>
        <pc:sldMkLst>
          <pc:docMk/>
          <pc:sldMk cId="904529574" sldId="257"/>
        </pc:sldMkLst>
        <pc:spChg chg="mod">
          <ac:chgData name="Balqees Bibi" userId="09818430f39ab394" providerId="Windows Live" clId="Web-{E925DEFB-D108-43AF-9B2E-84362D7331E5}" dt="2026-02-11T17:08:36.502" v="1563"/>
          <ac:spMkLst>
            <pc:docMk/>
            <pc:sldMk cId="904529574" sldId="257"/>
            <ac:spMk id="2" creationId="{51B88DF9-29B9-0133-F9C8-BCCF9D164EB4}"/>
          </ac:spMkLst>
        </pc:spChg>
        <pc:spChg chg="mod ord">
          <ac:chgData name="Balqees Bibi" userId="09818430f39ab394" providerId="Windows Live" clId="Web-{E925DEFB-D108-43AF-9B2E-84362D7331E5}" dt="2026-02-11T17:10:31.026" v="1564" actId="20577"/>
          <ac:spMkLst>
            <pc:docMk/>
            <pc:sldMk cId="904529574" sldId="257"/>
            <ac:spMk id="3" creationId="{B794F9B0-D684-C62E-4CC4-6EB63F9C50ED}"/>
          </ac:spMkLst>
        </pc:spChg>
        <pc:spChg chg="add">
          <ac:chgData name="Balqees Bibi" userId="09818430f39ab394" providerId="Windows Live" clId="Web-{E925DEFB-D108-43AF-9B2E-84362D7331E5}" dt="2026-02-11T17:08:36.502" v="1563"/>
          <ac:spMkLst>
            <pc:docMk/>
            <pc:sldMk cId="904529574" sldId="257"/>
            <ac:spMk id="10" creationId="{EB6743CF-E74B-4A3C-A785-599069DB89DF}"/>
          </ac:spMkLst>
        </pc:spChg>
        <pc:picChg chg="add mod">
          <ac:chgData name="Balqees Bibi" userId="09818430f39ab394" providerId="Windows Live" clId="Web-{E925DEFB-D108-43AF-9B2E-84362D7331E5}" dt="2026-02-11T17:08:36.502" v="1563"/>
          <ac:picMkLst>
            <pc:docMk/>
            <pc:sldMk cId="904529574" sldId="257"/>
            <ac:picMk id="5" creationId="{E09CC748-E86E-C410-9E10-D8252DEA87F9}"/>
          </ac:picMkLst>
        </pc:picChg>
      </pc:sldChg>
      <pc:sldChg chg="addSp delSp modSp mod setBg modNotes">
        <pc:chgData name="Balqees Bibi" userId="09818430f39ab394" providerId="Windows Live" clId="Web-{E925DEFB-D108-43AF-9B2E-84362D7331E5}" dt="2026-02-11T14:38:35.661" v="1534" actId="1076"/>
        <pc:sldMkLst>
          <pc:docMk/>
          <pc:sldMk cId="2915699827" sldId="259"/>
        </pc:sldMkLst>
        <pc:spChg chg="mod">
          <ac:chgData name="Balqees Bibi" userId="09818430f39ab394" providerId="Windows Live" clId="Web-{E925DEFB-D108-43AF-9B2E-84362D7331E5}" dt="2026-02-11T14:38:02.191" v="1530"/>
          <ac:spMkLst>
            <pc:docMk/>
            <pc:sldMk cId="2915699827" sldId="259"/>
            <ac:spMk id="2" creationId="{2604A95B-6D42-47B4-BCFF-BDEBA12B85FB}"/>
          </ac:spMkLst>
        </pc:spChg>
        <pc:spChg chg="mod ord">
          <ac:chgData name="Balqees Bibi" userId="09818430f39ab394" providerId="Windows Live" clId="Web-{E925DEFB-D108-43AF-9B2E-84362D7331E5}" dt="2026-02-11T14:38:35.661" v="1534" actId="1076"/>
          <ac:spMkLst>
            <pc:docMk/>
            <pc:sldMk cId="2915699827" sldId="259"/>
            <ac:spMk id="3" creationId="{75EEDB48-D924-3CF5-00A9-0824FC899558}"/>
          </ac:spMkLst>
        </pc:spChg>
        <pc:spChg chg="add">
          <ac:chgData name="Balqees Bibi" userId="09818430f39ab394" providerId="Windows Live" clId="Web-{E925DEFB-D108-43AF-9B2E-84362D7331E5}" dt="2026-02-11T14:38:02.191" v="1530"/>
          <ac:spMkLst>
            <pc:docMk/>
            <pc:sldMk cId="2915699827" sldId="259"/>
            <ac:spMk id="22" creationId="{D6320AF9-619A-4175-865B-5663E1AEF4C5}"/>
          </ac:spMkLst>
        </pc:spChg>
        <pc:spChg chg="add">
          <ac:chgData name="Balqees Bibi" userId="09818430f39ab394" providerId="Windows Live" clId="Web-{E925DEFB-D108-43AF-9B2E-84362D7331E5}" dt="2026-02-11T14:38:02.191" v="1530"/>
          <ac:spMkLst>
            <pc:docMk/>
            <pc:sldMk cId="2915699827" sldId="259"/>
            <ac:spMk id="23" creationId="{A65AC7D1-EAA9-48F5-B509-60A7F50BF703}"/>
          </ac:spMkLst>
        </pc:spChg>
        <pc:spChg chg="add">
          <ac:chgData name="Balqees Bibi" userId="09818430f39ab394" providerId="Windows Live" clId="Web-{E925DEFB-D108-43AF-9B2E-84362D7331E5}" dt="2026-02-11T14:38:02.191" v="1530"/>
          <ac:spMkLst>
            <pc:docMk/>
            <pc:sldMk cId="2915699827" sldId="259"/>
            <ac:spMk id="28" creationId="{7E018740-5C2B-4A41-AC1A-7E68D1EC1954}"/>
          </ac:spMkLst>
        </pc:spChg>
        <pc:spChg chg="add">
          <ac:chgData name="Balqees Bibi" userId="09818430f39ab394" providerId="Windows Live" clId="Web-{E925DEFB-D108-43AF-9B2E-84362D7331E5}" dt="2026-02-11T14:38:02.191" v="1530"/>
          <ac:spMkLst>
            <pc:docMk/>
            <pc:sldMk cId="2915699827" sldId="259"/>
            <ac:spMk id="30" creationId="{166F75A4-C475-4941-8EE2-B80A06A2C1BB}"/>
          </ac:spMkLst>
        </pc:spChg>
        <pc:spChg chg="add">
          <ac:chgData name="Balqees Bibi" userId="09818430f39ab394" providerId="Windows Live" clId="Web-{E925DEFB-D108-43AF-9B2E-84362D7331E5}" dt="2026-02-11T14:38:02.191" v="1530"/>
          <ac:spMkLst>
            <pc:docMk/>
            <pc:sldMk cId="2915699827" sldId="259"/>
            <ac:spMk id="32" creationId="{A032553A-72E8-4B0D-8405-FF9771C9AF05}"/>
          </ac:spMkLst>
        </pc:spChg>
        <pc:spChg chg="add">
          <ac:chgData name="Balqees Bibi" userId="09818430f39ab394" providerId="Windows Live" clId="Web-{E925DEFB-D108-43AF-9B2E-84362D7331E5}" dt="2026-02-11T14:38:02.191" v="1530"/>
          <ac:spMkLst>
            <pc:docMk/>
            <pc:sldMk cId="2915699827" sldId="259"/>
            <ac:spMk id="34" creationId="{765800AC-C3B9-498E-87BC-29FAE4C76B21}"/>
          </ac:spMkLst>
        </pc:spChg>
        <pc:spChg chg="add">
          <ac:chgData name="Balqees Bibi" userId="09818430f39ab394" providerId="Windows Live" clId="Web-{E925DEFB-D108-43AF-9B2E-84362D7331E5}" dt="2026-02-11T14:38:02.191" v="1530"/>
          <ac:spMkLst>
            <pc:docMk/>
            <pc:sldMk cId="2915699827" sldId="259"/>
            <ac:spMk id="36" creationId="{1F9D6ACB-2FF4-49F9-978A-E0D5327FC635}"/>
          </ac:spMkLst>
        </pc:spChg>
        <pc:spChg chg="add">
          <ac:chgData name="Balqees Bibi" userId="09818430f39ab394" providerId="Windows Live" clId="Web-{E925DEFB-D108-43AF-9B2E-84362D7331E5}" dt="2026-02-11T14:38:02.191" v="1530"/>
          <ac:spMkLst>
            <pc:docMk/>
            <pc:sldMk cId="2915699827" sldId="259"/>
            <ac:spMk id="38" creationId="{A5EC319D-0FEA-4B95-A3EA-01E35672C95B}"/>
          </ac:spMkLst>
        </pc:spChg>
        <pc:picChg chg="add mod">
          <ac:chgData name="Balqees Bibi" userId="09818430f39ab394" providerId="Windows Live" clId="Web-{E925DEFB-D108-43AF-9B2E-84362D7331E5}" dt="2026-02-11T14:38:02.160" v="1529"/>
          <ac:picMkLst>
            <pc:docMk/>
            <pc:sldMk cId="2915699827" sldId="259"/>
            <ac:picMk id="15" creationId="{0BCA4199-7630-4098-534F-C33F0A4D41FE}"/>
          </ac:picMkLst>
        </pc:picChg>
      </pc:sldChg>
      <pc:sldChg chg="addSp modSp mod setBg modNotes">
        <pc:chgData name="Balqees Bibi" userId="09818430f39ab394" providerId="Windows Live" clId="Web-{E925DEFB-D108-43AF-9B2E-84362D7331E5}" dt="2026-02-11T17:15:36.799" v="1592" actId="20577"/>
        <pc:sldMkLst>
          <pc:docMk/>
          <pc:sldMk cId="1830320924" sldId="260"/>
        </pc:sldMkLst>
        <pc:spChg chg="mod">
          <ac:chgData name="Balqees Bibi" userId="09818430f39ab394" providerId="Windows Live" clId="Web-{E925DEFB-D108-43AF-9B2E-84362D7331E5}" dt="2026-02-10T17:19:44.988" v="1139" actId="20577"/>
          <ac:spMkLst>
            <pc:docMk/>
            <pc:sldMk cId="1830320924" sldId="260"/>
            <ac:spMk id="2" creationId="{9D040B12-F229-C47B-EC64-4931E50F3AF4}"/>
          </ac:spMkLst>
        </pc:spChg>
        <pc:spChg chg="mod">
          <ac:chgData name="Balqees Bibi" userId="09818430f39ab394" providerId="Windows Live" clId="Web-{E925DEFB-D108-43AF-9B2E-84362D7331E5}" dt="2026-02-11T17:15:36.799" v="1592" actId="20577"/>
          <ac:spMkLst>
            <pc:docMk/>
            <pc:sldMk cId="1830320924" sldId="260"/>
            <ac:spMk id="3" creationId="{1E46890B-53DC-04CC-2197-34B9DD83483E}"/>
          </ac:spMkLst>
        </pc:spChg>
        <pc:spChg chg="add">
          <ac:chgData name="Balqees Bibi" userId="09818430f39ab394" providerId="Windows Live" clId="Web-{E925DEFB-D108-43AF-9B2E-84362D7331E5}" dt="2026-02-10T17:18:54.315" v="1131"/>
          <ac:spMkLst>
            <pc:docMk/>
            <pc:sldMk cId="1830320924" sldId="260"/>
            <ac:spMk id="13" creationId="{3F088236-D655-4F88-B238-E16762358025}"/>
          </ac:spMkLst>
        </pc:spChg>
        <pc:spChg chg="add">
          <ac:chgData name="Balqees Bibi" userId="09818430f39ab394" providerId="Windows Live" clId="Web-{E925DEFB-D108-43AF-9B2E-84362D7331E5}" dt="2026-02-10T17:18:54.315" v="1131"/>
          <ac:spMkLst>
            <pc:docMk/>
            <pc:sldMk cId="1830320924" sldId="260"/>
            <ac:spMk id="15" creationId="{3DAC0C92-199E-475C-9390-119A9B027276}"/>
          </ac:spMkLst>
        </pc:spChg>
        <pc:spChg chg="add">
          <ac:chgData name="Balqees Bibi" userId="09818430f39ab394" providerId="Windows Live" clId="Web-{E925DEFB-D108-43AF-9B2E-84362D7331E5}" dt="2026-02-10T17:18:54.315" v="1131"/>
          <ac:spMkLst>
            <pc:docMk/>
            <pc:sldMk cId="1830320924" sldId="260"/>
            <ac:spMk id="17" creationId="{C4CFB339-0ED8-4FE2-9EF1-6D1375B8499B}"/>
          </ac:spMkLst>
        </pc:spChg>
        <pc:spChg chg="add">
          <ac:chgData name="Balqees Bibi" userId="09818430f39ab394" providerId="Windows Live" clId="Web-{E925DEFB-D108-43AF-9B2E-84362D7331E5}" dt="2026-02-10T17:18:54.315" v="1131"/>
          <ac:spMkLst>
            <pc:docMk/>
            <pc:sldMk cId="1830320924" sldId="260"/>
            <ac:spMk id="19" creationId="{31896C80-2069-4431-9C19-83B913734490}"/>
          </ac:spMkLst>
        </pc:spChg>
        <pc:spChg chg="add">
          <ac:chgData name="Balqees Bibi" userId="09818430f39ab394" providerId="Windows Live" clId="Web-{E925DEFB-D108-43AF-9B2E-84362D7331E5}" dt="2026-02-10T17:18:54.315" v="1131"/>
          <ac:spMkLst>
            <pc:docMk/>
            <pc:sldMk cId="1830320924" sldId="260"/>
            <ac:spMk id="21" creationId="{BF120A21-0841-4823-B0C4-28AEBCEF9B78}"/>
          </ac:spMkLst>
        </pc:spChg>
        <pc:spChg chg="add">
          <ac:chgData name="Balqees Bibi" userId="09818430f39ab394" providerId="Windows Live" clId="Web-{E925DEFB-D108-43AF-9B2E-84362D7331E5}" dt="2026-02-10T17:18:54.315" v="1131"/>
          <ac:spMkLst>
            <pc:docMk/>
            <pc:sldMk cId="1830320924" sldId="260"/>
            <ac:spMk id="23" creationId="{DBB05BAE-BBD3-4289-899F-A6851503C6B0}"/>
          </ac:spMkLst>
        </pc:spChg>
        <pc:spChg chg="add">
          <ac:chgData name="Balqees Bibi" userId="09818430f39ab394" providerId="Windows Live" clId="Web-{E925DEFB-D108-43AF-9B2E-84362D7331E5}" dt="2026-02-10T17:18:54.315" v="1131"/>
          <ac:spMkLst>
            <pc:docMk/>
            <pc:sldMk cId="1830320924" sldId="260"/>
            <ac:spMk id="25" creationId="{9874D11C-36F5-4BBE-A490-019A54E953B0}"/>
          </ac:spMkLst>
        </pc:spChg>
        <pc:picChg chg="add mod ord modCrop">
          <ac:chgData name="Balqees Bibi" userId="09818430f39ab394" providerId="Windows Live" clId="Web-{E925DEFB-D108-43AF-9B2E-84362D7331E5}" dt="2026-02-10T17:19:09.315" v="1133"/>
          <ac:picMkLst>
            <pc:docMk/>
            <pc:sldMk cId="1830320924" sldId="260"/>
            <ac:picMk id="4" creationId="{5222FC5D-E22C-8051-8855-0B6FE78F5550}"/>
          </ac:picMkLst>
        </pc:picChg>
      </pc:sldChg>
      <pc:sldChg chg="addSp delSp modSp mod setBg setClrOvrMap modNotes">
        <pc:chgData name="Balqees Bibi" userId="09818430f39ab394" providerId="Windows Live" clId="Web-{E925DEFB-D108-43AF-9B2E-84362D7331E5}" dt="2026-02-11T14:34:53.354" v="1507" actId="20577"/>
        <pc:sldMkLst>
          <pc:docMk/>
          <pc:sldMk cId="2836649080" sldId="261"/>
        </pc:sldMkLst>
        <pc:spChg chg="mod">
          <ac:chgData name="Balqees Bibi" userId="09818430f39ab394" providerId="Windows Live" clId="Web-{E925DEFB-D108-43AF-9B2E-84362D7331E5}" dt="2026-02-11T14:34:15.150" v="1502"/>
          <ac:spMkLst>
            <pc:docMk/>
            <pc:sldMk cId="2836649080" sldId="261"/>
            <ac:spMk id="2" creationId="{0B4BE84B-2EE6-379D-6865-CBB7981E346D}"/>
          </ac:spMkLst>
        </pc:spChg>
        <pc:spChg chg="mod">
          <ac:chgData name="Balqees Bibi" userId="09818430f39ab394" providerId="Windows Live" clId="Web-{E925DEFB-D108-43AF-9B2E-84362D7331E5}" dt="2026-02-11T14:34:53.354" v="1507" actId="20577"/>
          <ac:spMkLst>
            <pc:docMk/>
            <pc:sldMk cId="2836649080" sldId="261"/>
            <ac:spMk id="3" creationId="{DE0A8541-B2D9-178C-7D0A-26D126A74FDF}"/>
          </ac:spMkLst>
        </pc:spChg>
        <pc:spChg chg="add">
          <ac:chgData name="Balqees Bibi" userId="09818430f39ab394" providerId="Windows Live" clId="Web-{E925DEFB-D108-43AF-9B2E-84362D7331E5}" dt="2026-02-11T14:34:15.150" v="1502"/>
          <ac:spMkLst>
            <pc:docMk/>
            <pc:sldMk cId="2836649080" sldId="261"/>
            <ac:spMk id="9" creationId="{3BCB5F6A-9EB0-40B0-9D13-3023E9A20508}"/>
          </ac:spMkLst>
        </pc:spChg>
        <pc:picChg chg="add mod modCrop">
          <ac:chgData name="Balqees Bibi" userId="09818430f39ab394" providerId="Windows Live" clId="Web-{E925DEFB-D108-43AF-9B2E-84362D7331E5}" dt="2026-02-11T14:34:35.041" v="1505" actId="14100"/>
          <ac:picMkLst>
            <pc:docMk/>
            <pc:sldMk cId="2836649080" sldId="261"/>
            <ac:picMk id="4" creationId="{9F0C5EC1-4A08-0E5E-D592-95C5F399F663}"/>
          </ac:picMkLst>
        </pc:picChg>
      </pc:sldChg>
      <pc:sldChg chg="addSp delSp modSp mod setBg modNotes">
        <pc:chgData name="Balqees Bibi" userId="09818430f39ab394" providerId="Windows Live" clId="Web-{E925DEFB-D108-43AF-9B2E-84362D7331E5}" dt="2026-02-11T22:23:33.487" v="2944"/>
        <pc:sldMkLst>
          <pc:docMk/>
          <pc:sldMk cId="1904269920" sldId="262"/>
        </pc:sldMkLst>
        <pc:spChg chg="mod">
          <ac:chgData name="Balqees Bibi" userId="09818430f39ab394" providerId="Windows Live" clId="Web-{E925DEFB-D108-43AF-9B2E-84362D7331E5}" dt="2026-02-11T17:20:38.878" v="1640" actId="1076"/>
          <ac:spMkLst>
            <pc:docMk/>
            <pc:sldMk cId="1904269920" sldId="262"/>
            <ac:spMk id="2" creationId="{5599FF9D-41C9-DACE-F179-B1A98A787BBE}"/>
          </ac:spMkLst>
        </pc:spChg>
        <pc:spChg chg="mod">
          <ac:chgData name="Balqees Bibi" userId="09818430f39ab394" providerId="Windows Live" clId="Web-{E925DEFB-D108-43AF-9B2E-84362D7331E5}" dt="2026-02-11T19:07:37.645" v="2514" actId="1076"/>
          <ac:spMkLst>
            <pc:docMk/>
            <pc:sldMk cId="1904269920" sldId="262"/>
            <ac:spMk id="3" creationId="{E958B259-7911-0A82-6573-BCC8DC968BDE}"/>
          </ac:spMkLst>
        </pc:spChg>
        <pc:spChg chg="add">
          <ac:chgData name="Balqees Bibi" userId="09818430f39ab394" providerId="Windows Live" clId="Web-{E925DEFB-D108-43AF-9B2E-84362D7331E5}" dt="2026-02-11T17:18:19.544" v="1603"/>
          <ac:spMkLst>
            <pc:docMk/>
            <pc:sldMk cId="1904269920" sldId="262"/>
            <ac:spMk id="8" creationId="{4E392D5D-EAD2-152C-C014-57155A9C33EE}"/>
          </ac:spMkLst>
        </pc:spChg>
        <pc:spChg chg="add">
          <ac:chgData name="Balqees Bibi" userId="09818430f39ab394" providerId="Windows Live" clId="Web-{E925DEFB-D108-43AF-9B2E-84362D7331E5}" dt="2026-02-11T17:18:33.232" v="1604"/>
          <ac:spMkLst>
            <pc:docMk/>
            <pc:sldMk cId="1904269920" sldId="262"/>
            <ac:spMk id="9" creationId="{24CEC44C-95C0-B718-D6A1-7B95E7C35386}"/>
          </ac:spMkLst>
        </pc:spChg>
        <pc:spChg chg="add mod">
          <ac:chgData name="Balqees Bibi" userId="09818430f39ab394" providerId="Windows Live" clId="Web-{E925DEFB-D108-43AF-9B2E-84362D7331E5}" dt="2026-02-11T19:07:28.536" v="2513" actId="14100"/>
          <ac:spMkLst>
            <pc:docMk/>
            <pc:sldMk cId="1904269920" sldId="262"/>
            <ac:spMk id="10" creationId="{C48EAC1C-C87E-B4AB-A5E4-5F904693C345}"/>
          </ac:spMkLst>
        </pc:spChg>
        <pc:picChg chg="add mod">
          <ac:chgData name="Balqees Bibi" userId="09818430f39ab394" providerId="Windows Live" clId="Web-{E925DEFB-D108-43AF-9B2E-84362D7331E5}" dt="2026-02-11T17:31:57.758" v="1692" actId="14100"/>
          <ac:picMkLst>
            <pc:docMk/>
            <pc:sldMk cId="1904269920" sldId="262"/>
            <ac:picMk id="20" creationId="{31E2851B-829C-B097-A412-4A0F045E95D3}"/>
          </ac:picMkLst>
        </pc:picChg>
      </pc:sldChg>
      <pc:sldChg chg="addSp delSp modSp mod setBg modNotes">
        <pc:chgData name="Balqees Bibi" userId="09818430f39ab394" providerId="Windows Live" clId="Web-{E925DEFB-D108-43AF-9B2E-84362D7331E5}" dt="2026-02-11T19:35:41.035" v="2831"/>
        <pc:sldMkLst>
          <pc:docMk/>
          <pc:sldMk cId="3884131818" sldId="263"/>
        </pc:sldMkLst>
        <pc:spChg chg="mod">
          <ac:chgData name="Balqees Bibi" userId="09818430f39ab394" providerId="Windows Live" clId="Web-{E925DEFB-D108-43AF-9B2E-84362D7331E5}" dt="2026-02-11T19:17:40.494" v="2520"/>
          <ac:spMkLst>
            <pc:docMk/>
            <pc:sldMk cId="3884131818" sldId="263"/>
            <ac:spMk id="2" creationId="{EC53B281-7112-7D4F-2CFD-1021A466447E}"/>
          </ac:spMkLst>
        </pc:spChg>
        <pc:spChg chg="mod ord">
          <ac:chgData name="Balqees Bibi" userId="09818430f39ab394" providerId="Windows Live" clId="Web-{E925DEFB-D108-43AF-9B2E-84362D7331E5}" dt="2026-02-11T19:17:40.494" v="2520"/>
          <ac:spMkLst>
            <pc:docMk/>
            <pc:sldMk cId="3884131818" sldId="263"/>
            <ac:spMk id="3" creationId="{CA92B4F2-991F-38B3-0E3F-9CBF2A9A36BF}"/>
          </ac:spMkLst>
        </pc:spChg>
        <pc:spChg chg="add">
          <ac:chgData name="Balqees Bibi" userId="09818430f39ab394" providerId="Windows Live" clId="Web-{E925DEFB-D108-43AF-9B2E-84362D7331E5}" dt="2026-02-11T19:17:40.494" v="2520"/>
          <ac:spMkLst>
            <pc:docMk/>
            <pc:sldMk cId="3884131818" sldId="263"/>
            <ac:spMk id="6" creationId="{A65AC7D1-EAA9-48F5-B509-60A7F50BF703}"/>
          </ac:spMkLst>
        </pc:spChg>
        <pc:spChg chg="add">
          <ac:chgData name="Balqees Bibi" userId="09818430f39ab394" providerId="Windows Live" clId="Web-{E925DEFB-D108-43AF-9B2E-84362D7331E5}" dt="2026-02-11T19:17:40.494" v="2520"/>
          <ac:spMkLst>
            <pc:docMk/>
            <pc:sldMk cId="3884131818" sldId="263"/>
            <ac:spMk id="7" creationId="{D6320AF9-619A-4175-865B-5663E1AEF4C5}"/>
          </ac:spMkLst>
        </pc:spChg>
        <pc:spChg chg="add">
          <ac:chgData name="Balqees Bibi" userId="09818430f39ab394" providerId="Windows Live" clId="Web-{E925DEFB-D108-43AF-9B2E-84362D7331E5}" dt="2026-02-11T19:17:40.494" v="2520"/>
          <ac:spMkLst>
            <pc:docMk/>
            <pc:sldMk cId="3884131818" sldId="263"/>
            <ac:spMk id="12" creationId="{7E018740-5C2B-4A41-AC1A-7E68D1EC1954}"/>
          </ac:spMkLst>
        </pc:spChg>
        <pc:spChg chg="add">
          <ac:chgData name="Balqees Bibi" userId="09818430f39ab394" providerId="Windows Live" clId="Web-{E925DEFB-D108-43AF-9B2E-84362D7331E5}" dt="2026-02-11T19:17:40.494" v="2520"/>
          <ac:spMkLst>
            <pc:docMk/>
            <pc:sldMk cId="3884131818" sldId="263"/>
            <ac:spMk id="14" creationId="{166F75A4-C475-4941-8EE2-B80A06A2C1BB}"/>
          </ac:spMkLst>
        </pc:spChg>
        <pc:spChg chg="add">
          <ac:chgData name="Balqees Bibi" userId="09818430f39ab394" providerId="Windows Live" clId="Web-{E925DEFB-D108-43AF-9B2E-84362D7331E5}" dt="2026-02-11T19:17:40.494" v="2520"/>
          <ac:spMkLst>
            <pc:docMk/>
            <pc:sldMk cId="3884131818" sldId="263"/>
            <ac:spMk id="16" creationId="{A032553A-72E8-4B0D-8405-FF9771C9AF05}"/>
          </ac:spMkLst>
        </pc:spChg>
        <pc:spChg chg="add">
          <ac:chgData name="Balqees Bibi" userId="09818430f39ab394" providerId="Windows Live" clId="Web-{E925DEFB-D108-43AF-9B2E-84362D7331E5}" dt="2026-02-11T19:17:40.494" v="2520"/>
          <ac:spMkLst>
            <pc:docMk/>
            <pc:sldMk cId="3884131818" sldId="263"/>
            <ac:spMk id="18" creationId="{765800AC-C3B9-498E-87BC-29FAE4C76B21}"/>
          </ac:spMkLst>
        </pc:spChg>
        <pc:spChg chg="add">
          <ac:chgData name="Balqees Bibi" userId="09818430f39ab394" providerId="Windows Live" clId="Web-{E925DEFB-D108-43AF-9B2E-84362D7331E5}" dt="2026-02-11T19:17:40.494" v="2520"/>
          <ac:spMkLst>
            <pc:docMk/>
            <pc:sldMk cId="3884131818" sldId="263"/>
            <ac:spMk id="20" creationId="{1F9D6ACB-2FF4-49F9-978A-E0D5327FC635}"/>
          </ac:spMkLst>
        </pc:spChg>
        <pc:spChg chg="add">
          <ac:chgData name="Balqees Bibi" userId="09818430f39ab394" providerId="Windows Live" clId="Web-{E925DEFB-D108-43AF-9B2E-84362D7331E5}" dt="2026-02-11T19:17:40.494" v="2520"/>
          <ac:spMkLst>
            <pc:docMk/>
            <pc:sldMk cId="3884131818" sldId="263"/>
            <ac:spMk id="22" creationId="{A5EC319D-0FEA-4B95-A3EA-01E35672C95B}"/>
          </ac:spMkLst>
        </pc:spChg>
        <pc:picChg chg="add mod">
          <ac:chgData name="Balqees Bibi" userId="09818430f39ab394" providerId="Windows Live" clId="Web-{E925DEFB-D108-43AF-9B2E-84362D7331E5}" dt="2026-02-11T19:18:08.589" v="2521" actId="14100"/>
          <ac:picMkLst>
            <pc:docMk/>
            <pc:sldMk cId="3884131818" sldId="263"/>
            <ac:picMk id="4" creationId="{629ED432-53C7-46C5-91BC-5A1BB8F71386}"/>
          </ac:picMkLst>
        </pc:picChg>
      </pc:sldChg>
      <pc:sldChg chg="addSp delSp modSp mod setBg setClrOvrMap modNotes">
        <pc:chgData name="Balqees Bibi" userId="09818430f39ab394" providerId="Windows Live" clId="Web-{E925DEFB-D108-43AF-9B2E-84362D7331E5}" dt="2026-02-11T19:52:32.696" v="2938" actId="20577"/>
        <pc:sldMkLst>
          <pc:docMk/>
          <pc:sldMk cId="4198443692" sldId="264"/>
        </pc:sldMkLst>
        <pc:spChg chg="mod">
          <ac:chgData name="Balqees Bibi" userId="09818430f39ab394" providerId="Windows Live" clId="Web-{E925DEFB-D108-43AF-9B2E-84362D7331E5}" dt="2026-02-11T19:39:00.200" v="2844" actId="20577"/>
          <ac:spMkLst>
            <pc:docMk/>
            <pc:sldMk cId="4198443692" sldId="264"/>
            <ac:spMk id="2" creationId="{3B8B108C-FFE1-6A5F-1A87-79F9119B30AB}"/>
          </ac:spMkLst>
        </pc:spChg>
        <pc:spChg chg="mod">
          <ac:chgData name="Balqees Bibi" userId="09818430f39ab394" providerId="Windows Live" clId="Web-{E925DEFB-D108-43AF-9B2E-84362D7331E5}" dt="2026-02-11T19:52:32.696" v="2938" actId="20577"/>
          <ac:spMkLst>
            <pc:docMk/>
            <pc:sldMk cId="4198443692" sldId="264"/>
            <ac:spMk id="3" creationId="{AD2675CB-0983-2E2A-8356-7A5F85BFBDA3}"/>
          </ac:spMkLst>
        </pc:spChg>
        <pc:spChg chg="add">
          <ac:chgData name="Balqees Bibi" userId="09818430f39ab394" providerId="Windows Live" clId="Web-{E925DEFB-D108-43AF-9B2E-84362D7331E5}" dt="2026-02-11T19:38:06.995" v="2840"/>
          <ac:spMkLst>
            <pc:docMk/>
            <pc:sldMk cId="4198443692" sldId="264"/>
            <ac:spMk id="17" creationId="{87ED294B-4D40-44B4-86E7-F23C04688200}"/>
          </ac:spMkLst>
        </pc:spChg>
        <pc:spChg chg="add">
          <ac:chgData name="Balqees Bibi" userId="09818430f39ab394" providerId="Windows Live" clId="Web-{E925DEFB-D108-43AF-9B2E-84362D7331E5}" dt="2026-02-11T19:38:06.995" v="2840"/>
          <ac:spMkLst>
            <pc:docMk/>
            <pc:sldMk cId="4198443692" sldId="264"/>
            <ac:spMk id="19" creationId="{55D78701-1D8D-45A3-9B44-A94C334622CF}"/>
          </ac:spMkLst>
        </pc:spChg>
        <pc:spChg chg="add">
          <ac:chgData name="Balqees Bibi" userId="09818430f39ab394" providerId="Windows Live" clId="Web-{E925DEFB-D108-43AF-9B2E-84362D7331E5}" dt="2026-02-11T19:38:06.995" v="2840"/>
          <ac:spMkLst>
            <pc:docMk/>
            <pc:sldMk cId="4198443692" sldId="264"/>
            <ac:spMk id="21" creationId="{B8C595DB-254F-4E8B-9C0D-648B3FF1B083}"/>
          </ac:spMkLst>
        </pc:spChg>
        <pc:spChg chg="add">
          <ac:chgData name="Balqees Bibi" userId="09818430f39ab394" providerId="Windows Live" clId="Web-{E925DEFB-D108-43AF-9B2E-84362D7331E5}" dt="2026-02-11T19:38:06.995" v="2840"/>
          <ac:spMkLst>
            <pc:docMk/>
            <pc:sldMk cId="4198443692" sldId="264"/>
            <ac:spMk id="25" creationId="{D7CE0E87-2C2C-4907-BBE3-D24D86C42AE9}"/>
          </ac:spMkLst>
        </pc:spChg>
        <pc:spChg chg="add">
          <ac:chgData name="Balqees Bibi" userId="09818430f39ab394" providerId="Windows Live" clId="Web-{E925DEFB-D108-43AF-9B2E-84362D7331E5}" dt="2026-02-11T19:38:06.995" v="2840"/>
          <ac:spMkLst>
            <pc:docMk/>
            <pc:sldMk cId="4198443692" sldId="264"/>
            <ac:spMk id="26" creationId="{BBFBD429-C7AA-4D85-BEBF-26ECE2DBAF84}"/>
          </ac:spMkLst>
        </pc:spChg>
        <pc:spChg chg="add">
          <ac:chgData name="Balqees Bibi" userId="09818430f39ab394" providerId="Windows Live" clId="Web-{E925DEFB-D108-43AF-9B2E-84362D7331E5}" dt="2026-02-11T19:38:06.995" v="2840"/>
          <ac:spMkLst>
            <pc:docMk/>
            <pc:sldMk cId="4198443692" sldId="264"/>
            <ac:spMk id="28" creationId="{7A9CEEF0-7547-4FA2-93BD-0B8C799DD226}"/>
          </ac:spMkLst>
        </pc:spChg>
        <pc:spChg chg="add">
          <ac:chgData name="Balqees Bibi" userId="09818430f39ab394" providerId="Windows Live" clId="Web-{E925DEFB-D108-43AF-9B2E-84362D7331E5}" dt="2026-02-11T19:38:06.995" v="2840"/>
          <ac:spMkLst>
            <pc:docMk/>
            <pc:sldMk cId="4198443692" sldId="264"/>
            <ac:spMk id="29" creationId="{5B73C5C4-3778-4E76-9467-8B46C9F91FEE}"/>
          </ac:spMkLst>
        </pc:spChg>
        <pc:spChg chg="add">
          <ac:chgData name="Balqees Bibi" userId="09818430f39ab394" providerId="Windows Live" clId="Web-{E925DEFB-D108-43AF-9B2E-84362D7331E5}" dt="2026-02-11T19:38:06.995" v="2840"/>
          <ac:spMkLst>
            <pc:docMk/>
            <pc:sldMk cId="4198443692" sldId="264"/>
            <ac:spMk id="30" creationId="{2E000235-D5DF-4D2F-AECA-3814821B5C83}"/>
          </ac:spMkLst>
        </pc:spChg>
        <pc:picChg chg="add mod ord">
          <ac:chgData name="Balqees Bibi" userId="09818430f39ab394" providerId="Windows Live" clId="Web-{E925DEFB-D108-43AF-9B2E-84362D7331E5}" dt="2026-02-11T19:38:06.963" v="2839"/>
          <ac:picMkLst>
            <pc:docMk/>
            <pc:sldMk cId="4198443692" sldId="264"/>
            <ac:picMk id="4" creationId="{97A5FE81-9E5F-C5CE-4E01-5219833E97AF}"/>
          </ac:picMkLst>
        </pc:picChg>
      </pc:sldChg>
      <pc:sldChg chg="modSp new">
        <pc:chgData name="Balqees Bibi" userId="09818430f39ab394" providerId="Windows Live" clId="Web-{E925DEFB-D108-43AF-9B2E-84362D7331E5}" dt="2026-02-11T22:37:48.842" v="3346" actId="20577"/>
        <pc:sldMkLst>
          <pc:docMk/>
          <pc:sldMk cId="1091118302" sldId="265"/>
        </pc:sldMkLst>
        <pc:spChg chg="mod">
          <ac:chgData name="Balqees Bibi" userId="09818430f39ab394" providerId="Windows Live" clId="Web-{E925DEFB-D108-43AF-9B2E-84362D7331E5}" dt="2026-02-11T22:26:21.321" v="2950" actId="20577"/>
          <ac:spMkLst>
            <pc:docMk/>
            <pc:sldMk cId="1091118302" sldId="265"/>
            <ac:spMk id="2" creationId="{E04C6D38-5D23-45E7-C3D4-48F95DAD6F15}"/>
          </ac:spMkLst>
        </pc:spChg>
        <pc:spChg chg="mod">
          <ac:chgData name="Balqees Bibi" userId="09818430f39ab394" providerId="Windows Live" clId="Web-{E925DEFB-D108-43AF-9B2E-84362D7331E5}" dt="2026-02-11T22:37:48.842" v="3346" actId="20577"/>
          <ac:spMkLst>
            <pc:docMk/>
            <pc:sldMk cId="1091118302" sldId="265"/>
            <ac:spMk id="3" creationId="{43A41E2C-D1C4-EBF4-36EF-45CA1E6EED5F}"/>
          </ac:spMkLst>
        </pc:spChg>
      </pc:sldChg>
    </pc:docChg>
  </pc:docChgLst>
  <pc:docChgLst>
    <pc:chgData name="Balqees Bibi" userId="09818430f39ab394" providerId="Windows Live" clId="Web-{6A08FCEC-761A-4D0D-BB7F-0B94ECF29B46}"/>
    <pc:docChg chg="addSld sldOrd addMainMaster">
      <pc:chgData name="Balqees Bibi" userId="09818430f39ab394" providerId="Windows Live" clId="Web-{6A08FCEC-761A-4D0D-BB7F-0B94ECF29B46}" dt="2026-02-15T22:15:24.213" v="13"/>
      <pc:docMkLst>
        <pc:docMk/>
      </pc:docMkLst>
      <pc:sldChg chg="add ord">
        <pc:chgData name="Balqees Bibi" userId="09818430f39ab394" providerId="Windows Live" clId="Web-{6A08FCEC-761A-4D0D-BB7F-0B94ECF29B46}" dt="2026-02-15T22:14:31.853" v="7"/>
        <pc:sldMkLst>
          <pc:docMk/>
          <pc:sldMk cId="1929884562" sldId="271"/>
        </pc:sldMkLst>
      </pc:sldChg>
      <pc:sldChg chg="add ord">
        <pc:chgData name="Balqees Bibi" userId="09818430f39ab394" providerId="Windows Live" clId="Web-{6A08FCEC-761A-4D0D-BB7F-0B94ECF29B46}" dt="2026-02-15T22:14:43.947" v="8"/>
        <pc:sldMkLst>
          <pc:docMk/>
          <pc:sldMk cId="429433556" sldId="272"/>
        </pc:sldMkLst>
      </pc:sldChg>
      <pc:sldChg chg="add ord">
        <pc:chgData name="Balqees Bibi" userId="09818430f39ab394" providerId="Windows Live" clId="Web-{6A08FCEC-761A-4D0D-BB7F-0B94ECF29B46}" dt="2026-02-15T22:14:52.259" v="9"/>
        <pc:sldMkLst>
          <pc:docMk/>
          <pc:sldMk cId="2458994795" sldId="273"/>
        </pc:sldMkLst>
      </pc:sldChg>
      <pc:sldChg chg="add ord">
        <pc:chgData name="Balqees Bibi" userId="09818430f39ab394" providerId="Windows Live" clId="Web-{6A08FCEC-761A-4D0D-BB7F-0B94ECF29B46}" dt="2026-02-15T22:15:00.697" v="10"/>
        <pc:sldMkLst>
          <pc:docMk/>
          <pc:sldMk cId="83246204" sldId="274"/>
        </pc:sldMkLst>
      </pc:sldChg>
      <pc:sldChg chg="add ord">
        <pc:chgData name="Balqees Bibi" userId="09818430f39ab394" providerId="Windows Live" clId="Web-{6A08FCEC-761A-4D0D-BB7F-0B94ECF29B46}" dt="2026-02-15T22:15:09.135" v="11"/>
        <pc:sldMkLst>
          <pc:docMk/>
          <pc:sldMk cId="3492068082" sldId="275"/>
        </pc:sldMkLst>
      </pc:sldChg>
      <pc:sldChg chg="add ord">
        <pc:chgData name="Balqees Bibi" userId="09818430f39ab394" providerId="Windows Live" clId="Web-{6A08FCEC-761A-4D0D-BB7F-0B94ECF29B46}" dt="2026-02-15T22:15:16.338" v="12"/>
        <pc:sldMkLst>
          <pc:docMk/>
          <pc:sldMk cId="2691324628" sldId="276"/>
        </pc:sldMkLst>
      </pc:sldChg>
      <pc:sldChg chg="add ord">
        <pc:chgData name="Balqees Bibi" userId="09818430f39ab394" providerId="Windows Live" clId="Web-{6A08FCEC-761A-4D0D-BB7F-0B94ECF29B46}" dt="2026-02-15T22:15:24.213" v="13"/>
        <pc:sldMkLst>
          <pc:docMk/>
          <pc:sldMk cId="3875980581" sldId="277"/>
        </pc:sldMkLst>
      </pc:sldChg>
      <pc:sldMasterChg chg="add addSldLayout">
        <pc:chgData name="Balqees Bibi" userId="09818430f39ab394" providerId="Windows Live" clId="Web-{6A08FCEC-761A-4D0D-BB7F-0B94ECF29B46}" dt="2026-02-15T22:12:57.257" v="0"/>
        <pc:sldMasterMkLst>
          <pc:docMk/>
          <pc:sldMasterMk cId="0" sldId="2147483648"/>
        </pc:sldMasterMkLst>
        <pc:sldLayoutChg chg="add">
          <pc:chgData name="Balqees Bibi" userId="09818430f39ab394" providerId="Windows Live" clId="Web-{6A08FCEC-761A-4D0D-BB7F-0B94ECF29B46}" dt="2026-02-15T22:12:57.257" v="0"/>
          <pc:sldLayoutMkLst>
            <pc:docMk/>
            <pc:sldMasterMk cId="0" sldId="2147483648"/>
            <pc:sldLayoutMk cId="0" sldId="2147483661"/>
          </pc:sldLayoutMkLst>
        </pc:sldLayoutChg>
        <pc:sldLayoutChg chg="add">
          <pc:chgData name="Balqees Bibi" userId="09818430f39ab394" providerId="Windows Live" clId="Web-{6A08FCEC-761A-4D0D-BB7F-0B94ECF29B46}" dt="2026-02-15T22:12:57.257" v="0"/>
          <pc:sldLayoutMkLst>
            <pc:docMk/>
            <pc:sldMasterMk cId="0" sldId="2147483648"/>
            <pc:sldLayoutMk cId="0" sldId="2147483662"/>
          </pc:sldLayoutMkLst>
        </pc:sldLayoutChg>
        <pc:sldLayoutChg chg="add">
          <pc:chgData name="Balqees Bibi" userId="09818430f39ab394" providerId="Windows Live" clId="Web-{6A08FCEC-761A-4D0D-BB7F-0B94ECF29B46}" dt="2026-02-15T22:12:57.257" v="0"/>
          <pc:sldLayoutMkLst>
            <pc:docMk/>
            <pc:sldMasterMk cId="0" sldId="2147483648"/>
            <pc:sldLayoutMk cId="0" sldId="2147483663"/>
          </pc:sldLayoutMkLst>
        </pc:sldLayoutChg>
        <pc:sldLayoutChg chg="add">
          <pc:chgData name="Balqees Bibi" userId="09818430f39ab394" providerId="Windows Live" clId="Web-{6A08FCEC-761A-4D0D-BB7F-0B94ECF29B46}" dt="2026-02-15T22:12:57.257" v="0"/>
          <pc:sldLayoutMkLst>
            <pc:docMk/>
            <pc:sldMasterMk cId="0" sldId="2147483648"/>
            <pc:sldLayoutMk cId="0" sldId="2147483664"/>
          </pc:sldLayoutMkLst>
        </pc:sldLayoutChg>
        <pc:sldLayoutChg chg="add">
          <pc:chgData name="Balqees Bibi" userId="09818430f39ab394" providerId="Windows Live" clId="Web-{6A08FCEC-761A-4D0D-BB7F-0B94ECF29B46}" dt="2026-02-15T22:12:57.257" v="0"/>
          <pc:sldLayoutMkLst>
            <pc:docMk/>
            <pc:sldMasterMk cId="0" sldId="2147483648"/>
            <pc:sldLayoutMk cId="0" sldId="214748366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D619C6-F26C-4E3D-BC35-0B9DE0343BEB}" type="datetimeFigureOut">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761246-D92B-424E-B9C9-A357E9DB2EF8}" type="slidenum">
              <a:t>‹#›</a:t>
            </a:fld>
            <a:endParaRPr lang="en-US"/>
          </a:p>
        </p:txBody>
      </p:sp>
    </p:spTree>
    <p:extLst>
      <p:ext uri="{BB962C8B-B14F-4D97-AF65-F5344CB8AC3E}">
        <p14:creationId xmlns:p14="http://schemas.microsoft.com/office/powerpoint/2010/main" val="3433266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 will be discussing Greenfield Home Care Agency's introduction to Microsoft teams. </a:t>
            </a:r>
            <a:endParaRPr lang="en-US"/>
          </a:p>
          <a:p>
            <a:r>
              <a:rPr lang="en-US">
                <a:ea typeface="Calibri"/>
                <a:cs typeface="Calibri"/>
              </a:rPr>
              <a:t>Microsoft is introduced to enhance the efficiency of communication. </a:t>
            </a:r>
            <a:endParaRPr lang="en-US"/>
          </a:p>
          <a:p>
            <a:r>
              <a:rPr lang="en-US">
                <a:ea typeface="Calibri"/>
                <a:cs typeface="Calibri"/>
              </a:rPr>
              <a:t>Who will be using Microsoft Teams? Care </a:t>
            </a:r>
            <a:r>
              <a:rPr lang="en-US" err="1">
                <a:ea typeface="Calibri"/>
                <a:cs typeface="Calibri"/>
              </a:rPr>
              <a:t>co-ordinators</a:t>
            </a:r>
            <a:r>
              <a:rPr lang="en-US">
                <a:ea typeface="Calibri"/>
                <a:cs typeface="Calibri"/>
              </a:rPr>
              <a:t>, visiting carers, nurses and admin are all staff members who will </a:t>
            </a:r>
            <a:r>
              <a:rPr lang="en-US" err="1">
                <a:ea typeface="Calibri"/>
                <a:cs typeface="Calibri"/>
              </a:rPr>
              <a:t>utilise</a:t>
            </a:r>
            <a:r>
              <a:rPr lang="en-US">
                <a:ea typeface="Calibri"/>
                <a:cs typeface="Calibri"/>
              </a:rPr>
              <a:t> Teams as a form communication. </a:t>
            </a:r>
          </a:p>
          <a:p>
            <a:endParaRPr lang="en-US">
              <a:ea typeface="Calibri"/>
              <a:cs typeface="Calibri"/>
            </a:endParaRPr>
          </a:p>
          <a:p>
            <a:r>
              <a:rPr lang="en-US">
                <a:ea typeface="Calibri"/>
                <a:cs typeface="Calibri"/>
              </a:rPr>
              <a:t>I will be discussing the characteristics of Microsoft Teams and how it could offer positive impact on work communication and highlight any negative effects it can have to.</a:t>
            </a:r>
          </a:p>
        </p:txBody>
      </p:sp>
      <p:sp>
        <p:nvSpPr>
          <p:cNvPr id="4" name="Slide Number Placeholder 3"/>
          <p:cNvSpPr>
            <a:spLocks noGrp="1"/>
          </p:cNvSpPr>
          <p:nvPr>
            <p:ph type="sldNum" sz="quarter" idx="5"/>
          </p:nvPr>
        </p:nvSpPr>
        <p:spPr/>
        <p:txBody>
          <a:bodyPr/>
          <a:lstStyle/>
          <a:p>
            <a:fld id="{58761246-D92B-424E-B9C9-A357E9DB2EF8}" type="slidenum">
              <a:t>8</a:t>
            </a:fld>
            <a:endParaRPr lang="en-US"/>
          </a:p>
        </p:txBody>
      </p:sp>
    </p:spTree>
    <p:extLst>
      <p:ext uri="{BB962C8B-B14F-4D97-AF65-F5344CB8AC3E}">
        <p14:creationId xmlns:p14="http://schemas.microsoft.com/office/powerpoint/2010/main" val="1692563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-from calls to video meetings to file sharing and just a simple message can be sent to others. Meeting can be pre-booked and reminders can also be sent.</a:t>
            </a:r>
          </a:p>
          <a:p>
            <a:r>
              <a:rPr lang="en-US">
                <a:ea typeface="Calibri"/>
                <a:cs typeface="Calibri"/>
              </a:rPr>
              <a:t>-Teams can work with other Microsoft based apps really well such as Word, Excel, Outlook and more.</a:t>
            </a:r>
          </a:p>
          <a:p>
            <a:r>
              <a:rPr lang="en-US">
                <a:ea typeface="Calibri"/>
                <a:cs typeface="Calibri"/>
              </a:rPr>
              <a:t>-Microsoft word is easily accessible from your work laptop or personal phone.</a:t>
            </a:r>
          </a:p>
          <a:p>
            <a:r>
              <a:rPr lang="en-US">
                <a:ea typeface="Calibri"/>
                <a:cs typeface="Calibri"/>
              </a:rPr>
              <a:t>-Messages can be filtered, saved or forwarded and sent to specific groups which can be time efficient and reduce social clutter.</a:t>
            </a:r>
          </a:p>
        </p:txBody>
      </p:sp>
      <p:sp>
        <p:nvSpPr>
          <p:cNvPr id="4" name="Slide Number Placeholder 3"/>
          <p:cNvSpPr>
            <a:spLocks noGrp="1"/>
          </p:cNvSpPr>
          <p:nvPr>
            <p:ph type="sldNum" sz="quarter" idx="5"/>
          </p:nvPr>
        </p:nvSpPr>
        <p:spPr/>
        <p:txBody>
          <a:bodyPr/>
          <a:lstStyle/>
          <a:p>
            <a:fld id="{58761246-D92B-424E-B9C9-A357E9DB2EF8}" type="slidenum">
              <a:t>9</a:t>
            </a:fld>
            <a:endParaRPr lang="en-US"/>
          </a:p>
        </p:txBody>
      </p:sp>
    </p:spTree>
    <p:extLst>
      <p:ext uri="{BB962C8B-B14F-4D97-AF65-F5344CB8AC3E}">
        <p14:creationId xmlns:p14="http://schemas.microsoft.com/office/powerpoint/2010/main" val="3545958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Microsoft teams impacts communication in many different ways.</a:t>
            </a:r>
          </a:p>
          <a:p>
            <a:r>
              <a:rPr lang="en-US">
                <a:ea typeface="Calibri"/>
                <a:cs typeface="Calibri"/>
              </a:rPr>
              <a:t>It allows instant communication between staff rather than scheduling weekly face to face meetings or checking company noticeboards.</a:t>
            </a:r>
          </a:p>
          <a:p>
            <a:r>
              <a:rPr lang="en-US">
                <a:ea typeface="Calibri"/>
                <a:cs typeface="Calibri"/>
              </a:rPr>
              <a:t>This also supports instant direct messaging to staff for things such as handovers, notes and messages. Resulting into efficient, quick communication amongst staff.</a:t>
            </a:r>
          </a:p>
          <a:p>
            <a:r>
              <a:rPr lang="en-US">
                <a:ea typeface="Calibri"/>
                <a:cs typeface="Calibri"/>
              </a:rPr>
              <a:t>Not only does it support efficient communication within the immediate work team it also supports this for external staff and care providers.</a:t>
            </a:r>
          </a:p>
          <a:p>
            <a:r>
              <a:rPr lang="en-US">
                <a:ea typeface="Calibri"/>
                <a:cs typeface="Calibri"/>
              </a:rPr>
              <a:t>Microsoft teams allows staff members to spread out their communication throughout the day by providing the ability for flexible hours and remote working. </a:t>
            </a:r>
            <a:r>
              <a:rPr lang="en-US">
                <a:solidFill>
                  <a:srgbClr val="000000"/>
                </a:solidFill>
              </a:rPr>
              <a:t>An article by Care Computers states that "some companies prefer to avoid this practice to protect their employees work-life balance" (Simon Spencer, 2024) However the opportunity is available for those who prefer.</a:t>
            </a:r>
            <a:endParaRPr lang="en-US">
              <a:solidFill>
                <a:srgbClr val="FFFFFF"/>
              </a:solidFill>
              <a:highlight>
                <a:srgbClr val="474747"/>
              </a:highlight>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8761246-D92B-424E-B9C9-A357E9DB2EF8}" type="slidenum">
              <a:rPr lang="en-US"/>
              <a:t>10</a:t>
            </a:fld>
            <a:endParaRPr lang="en-US"/>
          </a:p>
        </p:txBody>
      </p:sp>
    </p:spTree>
    <p:extLst>
      <p:ext uri="{BB962C8B-B14F-4D97-AF65-F5344CB8AC3E}">
        <p14:creationId xmlns:p14="http://schemas.microsoft.com/office/powerpoint/2010/main" val="3859910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Microsoft 360 not only impacts communication but also impacts work efficiency in many ways.</a:t>
            </a:r>
          </a:p>
          <a:p>
            <a:r>
              <a:rPr lang="en-US">
                <a:ea typeface="Calibri"/>
                <a:cs typeface="Calibri"/>
              </a:rPr>
              <a:t>It reduces unnecessary travel time and face to face meetings and promotes remote work.</a:t>
            </a:r>
          </a:p>
          <a:p>
            <a:r>
              <a:rPr lang="en-US">
                <a:ea typeface="Calibri"/>
                <a:cs typeface="Calibri"/>
              </a:rPr>
              <a:t>The software can also be used as a one stop for all work related files such as care plans, meeting notes and messages. This provides efficiency and convenience for staff as all communication is in one place.</a:t>
            </a:r>
          </a:p>
          <a:p>
            <a:r>
              <a:rPr lang="en-US">
                <a:ea typeface="Calibri"/>
                <a:cs typeface="Calibri"/>
              </a:rPr>
              <a:t>Not only do they have access to all the notes and meetings, they are also able to schedule them using Teams </a:t>
            </a:r>
            <a:r>
              <a:rPr lang="en-US" err="1">
                <a:ea typeface="Calibri"/>
                <a:cs typeface="Calibri"/>
              </a:rPr>
              <a:t>aswell</a:t>
            </a:r>
          </a:p>
          <a:p>
            <a:r>
              <a:rPr lang="en-US">
                <a:ea typeface="Calibri"/>
                <a:cs typeface="Calibri"/>
              </a:rPr>
              <a:t>Aswell as sharing files, it is also used to share pictures and digital videos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8761246-D92B-424E-B9C9-A357E9DB2EF8}" type="slidenum">
              <a:rPr lang="en-US"/>
              <a:t>11</a:t>
            </a:fld>
            <a:endParaRPr lang="en-US"/>
          </a:p>
        </p:txBody>
      </p:sp>
    </p:spTree>
    <p:extLst>
      <p:ext uri="{BB962C8B-B14F-4D97-AF65-F5344CB8AC3E}">
        <p14:creationId xmlns:p14="http://schemas.microsoft.com/office/powerpoint/2010/main" val="3561312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After much </a:t>
            </a:r>
            <a:r>
              <a:rPr lang="en-US" err="1">
                <a:ea typeface="Calibri"/>
                <a:cs typeface="Calibri"/>
              </a:rPr>
              <a:t>analysing</a:t>
            </a:r>
            <a:r>
              <a:rPr lang="en-US">
                <a:ea typeface="Calibri"/>
                <a:cs typeface="Calibri"/>
              </a:rPr>
              <a:t> it is clear that there are also some cons to the introduction of Microsoft Teams</a:t>
            </a:r>
          </a:p>
          <a:p>
            <a:r>
              <a:rPr lang="en-US" err="1">
                <a:ea typeface="Calibri"/>
                <a:cs typeface="Calibri"/>
              </a:rPr>
              <a:t>Lets</a:t>
            </a:r>
            <a:r>
              <a:rPr lang="en-US">
                <a:ea typeface="Calibri"/>
                <a:cs typeface="Calibri"/>
              </a:rPr>
              <a:t> discuss a few examples of both pros and cons</a:t>
            </a:r>
          </a:p>
          <a:p>
            <a:r>
              <a:rPr lang="en-US">
                <a:ea typeface="Calibri"/>
                <a:cs typeface="Calibri"/>
              </a:rPr>
              <a:t>One of the main benefits of Microsoft Teams is the response time and communication efficiency that it allows for staff</a:t>
            </a:r>
          </a:p>
          <a:p>
            <a:r>
              <a:rPr lang="en-US">
                <a:ea typeface="Calibri"/>
                <a:cs typeface="Calibri"/>
              </a:rPr>
              <a:t>It also reduces travel time and fuel cost which allows more flexibility and practicality for work schedules</a:t>
            </a:r>
          </a:p>
          <a:p>
            <a:r>
              <a:rPr lang="en-US">
                <a:ea typeface="Calibri"/>
                <a:cs typeface="Calibri"/>
              </a:rPr>
              <a:t>Not only is it cost and time efficient, it also provides a centered system for all staff to refer back to during their working hours</a:t>
            </a:r>
          </a:p>
          <a:p>
            <a:endParaRPr lang="en-US">
              <a:ea typeface="Calibri"/>
              <a:cs typeface="Calibri"/>
            </a:endParaRPr>
          </a:p>
          <a:p>
            <a:r>
              <a:rPr lang="en-US">
                <a:ea typeface="Calibri"/>
                <a:cs typeface="Calibri"/>
              </a:rPr>
              <a:t>Alternatively, some cons are as followed</a:t>
            </a:r>
          </a:p>
          <a:p>
            <a:r>
              <a:rPr lang="en-US">
                <a:ea typeface="Calibri"/>
                <a:cs typeface="Calibri"/>
              </a:rPr>
              <a:t>Microsoft teams requires a reliable and secure internet connection at all times in order to run. This may affect the running of meetings and work schedules if there is no connection found</a:t>
            </a:r>
          </a:p>
          <a:p>
            <a:r>
              <a:rPr lang="en-US">
                <a:ea typeface="Calibri"/>
                <a:cs typeface="Calibri"/>
              </a:rPr>
              <a:t>Due to different schedules, staff may not always have the time capacity in order to read the notes uploaded as appose to face to face meetings where the information is guaranteed. This can also be the reason to restrict emergency meetings and training.</a:t>
            </a:r>
          </a:p>
          <a:p>
            <a:r>
              <a:rPr lang="en-US">
                <a:ea typeface="Calibri"/>
                <a:cs typeface="Calibri"/>
              </a:rPr>
              <a:t>As Microsoft teams can be signed into via personal devices, this results into patient personal information being available on them too</a:t>
            </a: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8761246-D92B-424E-B9C9-A357E9DB2EF8}" type="slidenum">
              <a:rPr lang="en-US"/>
              <a:t>12</a:t>
            </a:fld>
            <a:endParaRPr lang="en-US"/>
          </a:p>
        </p:txBody>
      </p:sp>
    </p:spTree>
    <p:extLst>
      <p:ext uri="{BB962C8B-B14F-4D97-AF65-F5344CB8AC3E}">
        <p14:creationId xmlns:p14="http://schemas.microsoft.com/office/powerpoint/2010/main" val="1933148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order for work settings to gain the full effect of teams, it is important for them to learn how to </a:t>
            </a:r>
            <a:r>
              <a:rPr lang="en-US" err="1">
                <a:ea typeface="Calibri"/>
                <a:cs typeface="Calibri"/>
              </a:rPr>
              <a:t>utilise</a:t>
            </a:r>
            <a:r>
              <a:rPr lang="en-US">
                <a:ea typeface="Calibri"/>
                <a:cs typeface="Calibri"/>
              </a:rPr>
              <a:t> the system correctly</a:t>
            </a:r>
          </a:p>
          <a:p>
            <a:r>
              <a:rPr lang="en-US">
                <a:ea typeface="Calibri"/>
                <a:cs typeface="Calibri"/>
              </a:rPr>
              <a:t>When introducing teams, all staff should be provided with current training in order to learn how to use it to its full effect and what the appropriate intent behind it is</a:t>
            </a:r>
          </a:p>
          <a:p>
            <a:r>
              <a:rPr lang="en-US">
                <a:ea typeface="Calibri"/>
                <a:cs typeface="Calibri"/>
              </a:rPr>
              <a:t>Work places should try to </a:t>
            </a:r>
            <a:r>
              <a:rPr lang="en-US" err="1">
                <a:ea typeface="Calibri"/>
                <a:cs typeface="Calibri"/>
              </a:rPr>
              <a:t>minimise</a:t>
            </a:r>
            <a:r>
              <a:rPr lang="en-US">
                <a:ea typeface="Calibri"/>
                <a:cs typeface="Calibri"/>
              </a:rPr>
              <a:t> the amount of team groups/meeting groups created in order to not cause any confusion and allow the software to run smoothly.</a:t>
            </a:r>
          </a:p>
          <a:p>
            <a:r>
              <a:rPr lang="en-US">
                <a:ea typeface="Calibri"/>
                <a:cs typeface="Calibri"/>
              </a:rPr>
              <a:t>Once Microsoft teams is incorporated within the company it is important that staff do regular check ins and keep an eye out for updates in order to receive all the </a:t>
            </a:r>
            <a:r>
              <a:rPr lang="en-US" err="1">
                <a:ea typeface="Calibri"/>
                <a:cs typeface="Calibri"/>
              </a:rPr>
              <a:t>upto</a:t>
            </a:r>
            <a:r>
              <a:rPr lang="en-US">
                <a:ea typeface="Calibri"/>
                <a:cs typeface="Calibri"/>
              </a:rPr>
              <a:t> date information.</a:t>
            </a:r>
          </a:p>
          <a:p>
            <a:r>
              <a:rPr lang="en-US">
                <a:ea typeface="Calibri"/>
                <a:cs typeface="Calibri"/>
              </a:rPr>
              <a:t>Management teams should also monitor messages sent on teams to ensure they are work appropriate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8761246-D92B-424E-B9C9-A357E9DB2EF8}" type="slidenum">
              <a:rPr lang="en-US"/>
              <a:t>13</a:t>
            </a:fld>
            <a:endParaRPr lang="en-US"/>
          </a:p>
        </p:txBody>
      </p:sp>
    </p:spTree>
    <p:extLst>
      <p:ext uri="{BB962C8B-B14F-4D97-AF65-F5344CB8AC3E}">
        <p14:creationId xmlns:p14="http://schemas.microsoft.com/office/powerpoint/2010/main" val="3736788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404040"/>
                </a:solidFill>
              </a:rPr>
              <a:t>To conclude, Teams is beneficial to staff wanting to improve communication within their work-space. It can allow staff to swiftly enquire with others and work alongside other third parties for a person-centred approach.</a:t>
            </a:r>
          </a:p>
          <a:p>
            <a:r>
              <a:rPr lang="en-GB">
                <a:solidFill>
                  <a:srgbClr val="404040"/>
                </a:solidFill>
              </a:rPr>
              <a:t>Training and reminders are also to be used in hope to improve team co-ordination and efficiency. </a:t>
            </a:r>
            <a:endParaRPr lang="en-GB">
              <a:solidFill>
                <a:srgbClr val="000000"/>
              </a:solidFill>
              <a:ea typeface="Calibri" panose="020F0502020204030204"/>
              <a:cs typeface="Calibri" panose="020F0502020204030204"/>
            </a:endParaRPr>
          </a:p>
          <a:p>
            <a:r>
              <a:rPr lang="en-GB">
                <a:solidFill>
                  <a:srgbClr val="404040"/>
                </a:solidFill>
              </a:rPr>
              <a:t>Teams also eliminates multiple tools such as email threads, notes and handover books which could be difficult to recover resulting into disturbing the workflow. </a:t>
            </a:r>
            <a:endParaRPr lang="en-GB"/>
          </a:p>
        </p:txBody>
      </p:sp>
      <p:sp>
        <p:nvSpPr>
          <p:cNvPr id="4" name="Slide Number Placeholder 3"/>
          <p:cNvSpPr>
            <a:spLocks noGrp="1"/>
          </p:cNvSpPr>
          <p:nvPr>
            <p:ph type="sldNum" sz="quarter" idx="5"/>
          </p:nvPr>
        </p:nvSpPr>
        <p:spPr/>
        <p:txBody>
          <a:bodyPr/>
          <a:lstStyle/>
          <a:p>
            <a:fld id="{58761246-D92B-424E-B9C9-A357E9DB2EF8}" type="slidenum">
              <a:rPr lang="en-US"/>
              <a:t>14</a:t>
            </a:fld>
            <a:endParaRPr lang="en-US"/>
          </a:p>
        </p:txBody>
      </p:sp>
    </p:spTree>
    <p:extLst>
      <p:ext uri="{BB962C8B-B14F-4D97-AF65-F5344CB8AC3E}">
        <p14:creationId xmlns:p14="http://schemas.microsoft.com/office/powerpoint/2010/main" val="3143907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60C99A7-FA5C-40DA-AC02-EE755FFBB94D}"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1304176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0C99A7-FA5C-40DA-AC02-EE755FFBB94D}"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2453404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0C99A7-FA5C-40DA-AC02-EE755FFBB94D}"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2375098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60C99A7-FA5C-40DA-AC02-EE755FFBB94D}"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2401311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60C99A7-FA5C-40DA-AC02-EE755FFBB94D}"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1492232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860C99A7-FA5C-40DA-AC02-EE755FFBB94D}"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4204161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0C99A7-FA5C-40DA-AC02-EE755FFBB94D}"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2721370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0C99A7-FA5C-40DA-AC02-EE755FFBB94D}"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166373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0C99A7-FA5C-40DA-AC02-EE755FFBB94D}"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995738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0C99A7-FA5C-40DA-AC02-EE755FFBB94D}"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2239164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0C99A7-FA5C-40DA-AC02-EE755FFBB94D}"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7429-E782-4E91-9681-ECDEC74312B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3507273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0C99A7-FA5C-40DA-AC02-EE755FFBB94D}"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2701426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0C99A7-FA5C-40DA-AC02-EE755FFBB94D}"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7429-E782-4E91-9681-ECDEC74312B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639385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0C99A7-FA5C-40DA-AC02-EE755FFBB94D}"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23648801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0C99A7-FA5C-40DA-AC02-EE755FFBB94D}"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13533310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0C99A7-FA5C-40DA-AC02-EE755FFBB94D}"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7429-E782-4E91-9681-ECDEC74312B2}" type="slidenum">
              <a:rPr lang="en-GB" smtClean="0"/>
              <a:t>‹#›</a:t>
            </a:fld>
            <a:endParaRPr lang="en-GB"/>
          </a:p>
        </p:txBody>
      </p:sp>
    </p:spTree>
    <p:extLst>
      <p:ext uri="{BB962C8B-B14F-4D97-AF65-F5344CB8AC3E}">
        <p14:creationId xmlns:p14="http://schemas.microsoft.com/office/powerpoint/2010/main" val="20453090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76135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24050226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420636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16862653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826179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93884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692152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74850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915662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632191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58168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78843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19606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64919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9946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3940863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3819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950" b="0" i="0">
                <a:solidFill>
                  <a:srgbClr val="313131"/>
                </a:solidFill>
                <a:latin typeface="Cambria"/>
                <a:cs typeface="Cambria"/>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2/15/2026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0" i="0">
                <a:solidFill>
                  <a:srgbClr val="313131"/>
                </a:solidFill>
                <a:latin typeface="Cambria"/>
                <a:cs typeface="Cambria"/>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2/15/2026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0" i="0">
                <a:solidFill>
                  <a:srgbClr val="313131"/>
                </a:solidFill>
                <a:latin typeface="Cambria"/>
                <a:cs typeface="Cambria"/>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2/15/2026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0" i="0">
                <a:solidFill>
                  <a:srgbClr val="313131"/>
                </a:solidFill>
                <a:latin typeface="Cambria"/>
                <a:cs typeface="Cambri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2/15/2026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2/15/2026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theme" Target="../theme/theme2.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image" Target="../media/image4.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19" Type="http://schemas.openxmlformats.org/officeDocument/2006/relationships/image" Target="../media/image3.png"/><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_rels/slideMaster3.xml.rels><?xml version="1.0" encoding="UTF-8" standalone="yes"?>
<Relationships xmlns="http://schemas.openxmlformats.org/package/2006/relationships"><Relationship Id="rId13" Type="http://schemas.openxmlformats.org/officeDocument/2006/relationships/image" Target="../media/image13.png"/><Relationship Id="rId18" Type="http://schemas.openxmlformats.org/officeDocument/2006/relationships/image" Target="../media/image18.png"/><Relationship Id="rId26" Type="http://schemas.openxmlformats.org/officeDocument/2006/relationships/image" Target="../media/image26.png"/><Relationship Id="rId39" Type="http://schemas.openxmlformats.org/officeDocument/2006/relationships/image" Target="../media/image39.png"/><Relationship Id="rId21" Type="http://schemas.openxmlformats.org/officeDocument/2006/relationships/image" Target="../media/image21.png"/><Relationship Id="rId34" Type="http://schemas.openxmlformats.org/officeDocument/2006/relationships/image" Target="../media/image34.png"/><Relationship Id="rId42" Type="http://schemas.openxmlformats.org/officeDocument/2006/relationships/image" Target="../media/image42.png"/><Relationship Id="rId47" Type="http://schemas.openxmlformats.org/officeDocument/2006/relationships/image" Target="../media/image47.png"/><Relationship Id="rId50" Type="http://schemas.openxmlformats.org/officeDocument/2006/relationships/image" Target="../media/image50.png"/><Relationship Id="rId7" Type="http://schemas.openxmlformats.org/officeDocument/2006/relationships/image" Target="../media/image7.png"/><Relationship Id="rId2" Type="http://schemas.openxmlformats.org/officeDocument/2006/relationships/slideLayout" Target="../slideLayouts/slideLayout35.xml"/><Relationship Id="rId16" Type="http://schemas.openxmlformats.org/officeDocument/2006/relationships/image" Target="../media/image16.png"/><Relationship Id="rId29" Type="http://schemas.openxmlformats.org/officeDocument/2006/relationships/image" Target="../media/image29.png"/><Relationship Id="rId11" Type="http://schemas.openxmlformats.org/officeDocument/2006/relationships/image" Target="../media/image11.png"/><Relationship Id="rId24" Type="http://schemas.openxmlformats.org/officeDocument/2006/relationships/image" Target="../media/image24.png"/><Relationship Id="rId32" Type="http://schemas.openxmlformats.org/officeDocument/2006/relationships/image" Target="../media/image32.png"/><Relationship Id="rId37" Type="http://schemas.openxmlformats.org/officeDocument/2006/relationships/image" Target="../media/image37.png"/><Relationship Id="rId40" Type="http://schemas.openxmlformats.org/officeDocument/2006/relationships/image" Target="../media/image40.png"/><Relationship Id="rId45" Type="http://schemas.openxmlformats.org/officeDocument/2006/relationships/image" Target="../media/image45.png"/><Relationship Id="rId5" Type="http://schemas.openxmlformats.org/officeDocument/2006/relationships/slideLayout" Target="../slideLayouts/slideLayout38.xml"/><Relationship Id="rId15" Type="http://schemas.openxmlformats.org/officeDocument/2006/relationships/image" Target="../media/image15.png"/><Relationship Id="rId23" Type="http://schemas.openxmlformats.org/officeDocument/2006/relationships/image" Target="../media/image23.png"/><Relationship Id="rId28" Type="http://schemas.openxmlformats.org/officeDocument/2006/relationships/image" Target="../media/image28.png"/><Relationship Id="rId36" Type="http://schemas.openxmlformats.org/officeDocument/2006/relationships/image" Target="../media/image36.png"/><Relationship Id="rId49" Type="http://schemas.openxmlformats.org/officeDocument/2006/relationships/image" Target="../media/image49.png"/><Relationship Id="rId10" Type="http://schemas.openxmlformats.org/officeDocument/2006/relationships/image" Target="../media/image10.png"/><Relationship Id="rId19" Type="http://schemas.openxmlformats.org/officeDocument/2006/relationships/image" Target="../media/image19.png"/><Relationship Id="rId31" Type="http://schemas.openxmlformats.org/officeDocument/2006/relationships/image" Target="../media/image31.png"/><Relationship Id="rId44" Type="http://schemas.openxmlformats.org/officeDocument/2006/relationships/image" Target="../media/image44.png"/><Relationship Id="rId52" Type="http://schemas.openxmlformats.org/officeDocument/2006/relationships/image" Target="../media/image52.png"/><Relationship Id="rId4" Type="http://schemas.openxmlformats.org/officeDocument/2006/relationships/slideLayout" Target="../slideLayouts/slideLayout37.xml"/><Relationship Id="rId9" Type="http://schemas.openxmlformats.org/officeDocument/2006/relationships/image" Target="../media/image9.png"/><Relationship Id="rId14" Type="http://schemas.openxmlformats.org/officeDocument/2006/relationships/image" Target="../media/image14.png"/><Relationship Id="rId22" Type="http://schemas.openxmlformats.org/officeDocument/2006/relationships/image" Target="../media/image22.png"/><Relationship Id="rId27" Type="http://schemas.openxmlformats.org/officeDocument/2006/relationships/image" Target="../media/image27.png"/><Relationship Id="rId30" Type="http://schemas.openxmlformats.org/officeDocument/2006/relationships/image" Target="../media/image30.png"/><Relationship Id="rId35" Type="http://schemas.openxmlformats.org/officeDocument/2006/relationships/image" Target="../media/image35.png"/><Relationship Id="rId43" Type="http://schemas.openxmlformats.org/officeDocument/2006/relationships/image" Target="../media/image43.png"/><Relationship Id="rId48" Type="http://schemas.openxmlformats.org/officeDocument/2006/relationships/image" Target="../media/image48.png"/><Relationship Id="rId8" Type="http://schemas.openxmlformats.org/officeDocument/2006/relationships/image" Target="../media/image8.png"/><Relationship Id="rId51" Type="http://schemas.openxmlformats.org/officeDocument/2006/relationships/image" Target="../media/image51.png"/><Relationship Id="rId3" Type="http://schemas.openxmlformats.org/officeDocument/2006/relationships/slideLayout" Target="../slideLayouts/slideLayout36.xml"/><Relationship Id="rId12" Type="http://schemas.openxmlformats.org/officeDocument/2006/relationships/image" Target="../media/image12.png"/><Relationship Id="rId17" Type="http://schemas.openxmlformats.org/officeDocument/2006/relationships/image" Target="../media/image17.png"/><Relationship Id="rId25" Type="http://schemas.openxmlformats.org/officeDocument/2006/relationships/image" Target="../media/image25.png"/><Relationship Id="rId33" Type="http://schemas.openxmlformats.org/officeDocument/2006/relationships/image" Target="../media/image33.png"/><Relationship Id="rId38" Type="http://schemas.openxmlformats.org/officeDocument/2006/relationships/image" Target="../media/image38.png"/><Relationship Id="rId46" Type="http://schemas.openxmlformats.org/officeDocument/2006/relationships/image" Target="../media/image46.png"/><Relationship Id="rId20" Type="http://schemas.openxmlformats.org/officeDocument/2006/relationships/image" Target="../media/image20.png"/><Relationship Id="rId41" Type="http://schemas.openxmlformats.org/officeDocument/2006/relationships/image" Target="../media/image41.png"/><Relationship Id="rId1" Type="http://schemas.openxmlformats.org/officeDocument/2006/relationships/slideLayout" Target="../slideLayouts/slideLayout34.xml"/><Relationship Id="rId6"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60C99A7-FA5C-40DA-AC02-EE755FFBB94D}" type="datetimeFigureOut">
              <a:rPr lang="en-GB" smtClean="0"/>
              <a:t>15/02/2026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8337429-E782-4E91-9681-ECDEC74312B2}" type="slidenum">
              <a:rPr lang="en-GB" smtClean="0"/>
              <a:t>‹#›</a:t>
            </a:fld>
            <a:endParaRPr lang="en-GB"/>
          </a:p>
        </p:txBody>
      </p:sp>
    </p:spTree>
    <p:extLst>
      <p:ext uri="{BB962C8B-B14F-4D97-AF65-F5344CB8AC3E}">
        <p14:creationId xmlns:p14="http://schemas.microsoft.com/office/powerpoint/2010/main" val="4159578509"/>
      </p:ext>
    </p:extLst>
  </p:cSld>
  <p:clrMap bg1="lt1" tx1="dk1" bg2="lt2" tx2="dk2" accent1="accent1" accent2="accent2" accent3="accent3" accent4="accent4" accent5="accent5" accent6="accent6" hlink="hlink" folHlink="folHlink"/>
  <p:sldLayoutIdLst>
    <p:sldLayoutId id="2147483879" r:id="rId1"/>
    <p:sldLayoutId id="2147483880" r:id="rId2"/>
    <p:sldLayoutId id="2147483881" r:id="rId3"/>
    <p:sldLayoutId id="2147483882" r:id="rId4"/>
    <p:sldLayoutId id="2147483883" r:id="rId5"/>
    <p:sldLayoutId id="2147483884" r:id="rId6"/>
    <p:sldLayoutId id="2147483885" r:id="rId7"/>
    <p:sldLayoutId id="2147483886" r:id="rId8"/>
    <p:sldLayoutId id="2147483887" r:id="rId9"/>
    <p:sldLayoutId id="2147483888" r:id="rId10"/>
    <p:sldLayoutId id="2147483889" r:id="rId11"/>
    <p:sldLayoutId id="2147483890" r:id="rId12"/>
    <p:sldLayoutId id="2147483891" r:id="rId13"/>
    <p:sldLayoutId id="2147483892" r:id="rId14"/>
    <p:sldLayoutId id="2147483893" r:id="rId15"/>
    <p:sldLayoutId id="21474838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2/15/2026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974700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11147094" y="6739445"/>
            <a:ext cx="73350" cy="86652"/>
          </a:xfrm>
          <a:prstGeom prst="rect">
            <a:avLst/>
          </a:prstGeom>
        </p:spPr>
      </p:pic>
      <p:pic>
        <p:nvPicPr>
          <p:cNvPr id="17" name="bg object 17"/>
          <p:cNvPicPr/>
          <p:nvPr/>
        </p:nvPicPr>
        <p:blipFill>
          <a:blip r:embed="rId8" cstate="print"/>
          <a:stretch>
            <a:fillRect/>
          </a:stretch>
        </p:blipFill>
        <p:spPr>
          <a:xfrm>
            <a:off x="11509756" y="80564"/>
            <a:ext cx="82168" cy="75501"/>
          </a:xfrm>
          <a:prstGeom prst="rect">
            <a:avLst/>
          </a:prstGeom>
        </p:spPr>
      </p:pic>
      <p:pic>
        <p:nvPicPr>
          <p:cNvPr id="18" name="bg object 18"/>
          <p:cNvPicPr/>
          <p:nvPr/>
        </p:nvPicPr>
        <p:blipFill>
          <a:blip r:embed="rId9" cstate="print"/>
          <a:stretch>
            <a:fillRect/>
          </a:stretch>
        </p:blipFill>
        <p:spPr>
          <a:xfrm>
            <a:off x="11506200" y="587739"/>
            <a:ext cx="66674" cy="71818"/>
          </a:xfrm>
          <a:prstGeom prst="rect">
            <a:avLst/>
          </a:prstGeom>
        </p:spPr>
      </p:pic>
      <p:sp>
        <p:nvSpPr>
          <p:cNvPr id="19" name="bg object 19"/>
          <p:cNvSpPr/>
          <p:nvPr/>
        </p:nvSpPr>
        <p:spPr>
          <a:xfrm>
            <a:off x="11515725" y="318844"/>
            <a:ext cx="60960" cy="88900"/>
          </a:xfrm>
          <a:custGeom>
            <a:avLst/>
            <a:gdLst/>
            <a:ahLst/>
            <a:cxnLst/>
            <a:rect l="l" t="t" r="r" b="b"/>
            <a:pathLst>
              <a:path w="60959" h="88900">
                <a:moveTo>
                  <a:pt x="37129" y="0"/>
                </a:moveTo>
                <a:lnTo>
                  <a:pt x="18335" y="8902"/>
                </a:lnTo>
                <a:lnTo>
                  <a:pt x="5041" y="29298"/>
                </a:lnTo>
                <a:lnTo>
                  <a:pt x="0" y="57327"/>
                </a:lnTo>
                <a:lnTo>
                  <a:pt x="22776" y="88620"/>
                </a:lnTo>
                <a:lnTo>
                  <a:pt x="45815" y="82918"/>
                </a:lnTo>
                <a:lnTo>
                  <a:pt x="60614" y="51689"/>
                </a:lnTo>
                <a:lnTo>
                  <a:pt x="58675" y="6400"/>
                </a:lnTo>
                <a:lnTo>
                  <a:pt x="37129" y="0"/>
                </a:lnTo>
                <a:close/>
              </a:path>
            </a:pathLst>
          </a:custGeom>
          <a:solidFill>
            <a:srgbClr val="DFD7D2"/>
          </a:solidFill>
        </p:spPr>
        <p:txBody>
          <a:bodyPr wrap="square" lIns="0" tIns="0" rIns="0" bIns="0" rtlCol="0"/>
          <a:lstStyle/>
          <a:p>
            <a:endParaRPr/>
          </a:p>
        </p:txBody>
      </p:sp>
      <p:pic>
        <p:nvPicPr>
          <p:cNvPr id="20" name="bg object 20"/>
          <p:cNvPicPr/>
          <p:nvPr/>
        </p:nvPicPr>
        <p:blipFill>
          <a:blip r:embed="rId10" cstate="print"/>
          <a:stretch>
            <a:fillRect/>
          </a:stretch>
        </p:blipFill>
        <p:spPr>
          <a:xfrm>
            <a:off x="11439525" y="2006231"/>
            <a:ext cx="66674" cy="79387"/>
          </a:xfrm>
          <a:prstGeom prst="rect">
            <a:avLst/>
          </a:prstGeom>
        </p:spPr>
      </p:pic>
      <p:pic>
        <p:nvPicPr>
          <p:cNvPr id="21" name="bg object 21"/>
          <p:cNvPicPr/>
          <p:nvPr/>
        </p:nvPicPr>
        <p:blipFill>
          <a:blip r:embed="rId11" cstate="print"/>
          <a:stretch>
            <a:fillRect/>
          </a:stretch>
        </p:blipFill>
        <p:spPr>
          <a:xfrm>
            <a:off x="11439525" y="2268931"/>
            <a:ext cx="76199" cy="85725"/>
          </a:xfrm>
          <a:prstGeom prst="rect">
            <a:avLst/>
          </a:prstGeom>
        </p:spPr>
      </p:pic>
      <p:pic>
        <p:nvPicPr>
          <p:cNvPr id="22" name="bg object 22"/>
          <p:cNvPicPr/>
          <p:nvPr/>
        </p:nvPicPr>
        <p:blipFill>
          <a:blip r:embed="rId12" cstate="print"/>
          <a:stretch>
            <a:fillRect/>
          </a:stretch>
        </p:blipFill>
        <p:spPr>
          <a:xfrm>
            <a:off x="11476304" y="1067997"/>
            <a:ext cx="77520" cy="84670"/>
          </a:xfrm>
          <a:prstGeom prst="rect">
            <a:avLst/>
          </a:prstGeom>
        </p:spPr>
      </p:pic>
      <p:sp>
        <p:nvSpPr>
          <p:cNvPr id="23" name="bg object 23"/>
          <p:cNvSpPr/>
          <p:nvPr/>
        </p:nvSpPr>
        <p:spPr>
          <a:xfrm>
            <a:off x="11484394" y="824770"/>
            <a:ext cx="60325" cy="80645"/>
          </a:xfrm>
          <a:custGeom>
            <a:avLst/>
            <a:gdLst/>
            <a:ahLst/>
            <a:cxnLst/>
            <a:rect l="l" t="t" r="r" b="b"/>
            <a:pathLst>
              <a:path w="60325" h="80644">
                <a:moveTo>
                  <a:pt x="25787" y="0"/>
                </a:moveTo>
                <a:lnTo>
                  <a:pt x="3511" y="10883"/>
                </a:lnTo>
                <a:lnTo>
                  <a:pt x="0" y="53975"/>
                </a:lnTo>
                <a:lnTo>
                  <a:pt x="13703" y="79997"/>
                </a:lnTo>
                <a:lnTo>
                  <a:pt x="36408" y="80416"/>
                </a:lnTo>
                <a:lnTo>
                  <a:pt x="59899" y="46697"/>
                </a:lnTo>
                <a:lnTo>
                  <a:pt x="53481" y="20942"/>
                </a:lnTo>
                <a:lnTo>
                  <a:pt x="42278" y="4368"/>
                </a:lnTo>
                <a:lnTo>
                  <a:pt x="25787" y="0"/>
                </a:lnTo>
                <a:close/>
              </a:path>
            </a:pathLst>
          </a:custGeom>
          <a:solidFill>
            <a:srgbClr val="DFD7D2"/>
          </a:solidFill>
        </p:spPr>
        <p:txBody>
          <a:bodyPr wrap="square" lIns="0" tIns="0" rIns="0" bIns="0" rtlCol="0"/>
          <a:lstStyle/>
          <a:p>
            <a:endParaRPr/>
          </a:p>
        </p:txBody>
      </p:sp>
      <p:pic>
        <p:nvPicPr>
          <p:cNvPr id="24" name="bg object 24"/>
          <p:cNvPicPr/>
          <p:nvPr/>
        </p:nvPicPr>
        <p:blipFill>
          <a:blip r:embed="rId13" cstate="print"/>
          <a:stretch>
            <a:fillRect/>
          </a:stretch>
        </p:blipFill>
        <p:spPr>
          <a:xfrm>
            <a:off x="11452352" y="1316431"/>
            <a:ext cx="82422" cy="85725"/>
          </a:xfrm>
          <a:prstGeom prst="rect">
            <a:avLst/>
          </a:prstGeom>
        </p:spPr>
      </p:pic>
      <p:pic>
        <p:nvPicPr>
          <p:cNvPr id="25" name="bg object 25"/>
          <p:cNvPicPr/>
          <p:nvPr/>
        </p:nvPicPr>
        <p:blipFill>
          <a:blip r:embed="rId14" cstate="print"/>
          <a:stretch>
            <a:fillRect/>
          </a:stretch>
        </p:blipFill>
        <p:spPr>
          <a:xfrm>
            <a:off x="11446636" y="1791855"/>
            <a:ext cx="69088" cy="84861"/>
          </a:xfrm>
          <a:prstGeom prst="rect">
            <a:avLst/>
          </a:prstGeom>
        </p:spPr>
      </p:pic>
      <p:pic>
        <p:nvPicPr>
          <p:cNvPr id="26" name="bg object 26"/>
          <p:cNvPicPr/>
          <p:nvPr/>
        </p:nvPicPr>
        <p:blipFill>
          <a:blip r:embed="rId15" cstate="print"/>
          <a:stretch>
            <a:fillRect/>
          </a:stretch>
        </p:blipFill>
        <p:spPr>
          <a:xfrm>
            <a:off x="11430000" y="1521637"/>
            <a:ext cx="76199" cy="84632"/>
          </a:xfrm>
          <a:prstGeom prst="rect">
            <a:avLst/>
          </a:prstGeom>
        </p:spPr>
      </p:pic>
      <p:pic>
        <p:nvPicPr>
          <p:cNvPr id="27" name="bg object 27"/>
          <p:cNvPicPr/>
          <p:nvPr/>
        </p:nvPicPr>
        <p:blipFill>
          <a:blip r:embed="rId16" cstate="print"/>
          <a:stretch>
            <a:fillRect/>
          </a:stretch>
        </p:blipFill>
        <p:spPr>
          <a:xfrm>
            <a:off x="11229975" y="861138"/>
            <a:ext cx="76199" cy="88912"/>
          </a:xfrm>
          <a:prstGeom prst="rect">
            <a:avLst/>
          </a:prstGeom>
        </p:spPr>
      </p:pic>
      <p:sp>
        <p:nvSpPr>
          <p:cNvPr id="28" name="bg object 28"/>
          <p:cNvSpPr/>
          <p:nvPr/>
        </p:nvSpPr>
        <p:spPr>
          <a:xfrm>
            <a:off x="11206975" y="1026666"/>
            <a:ext cx="61594" cy="81280"/>
          </a:xfrm>
          <a:custGeom>
            <a:avLst/>
            <a:gdLst/>
            <a:ahLst/>
            <a:cxnLst/>
            <a:rect l="l" t="t" r="r" b="b"/>
            <a:pathLst>
              <a:path w="61595" h="81280">
                <a:moveTo>
                  <a:pt x="16820" y="0"/>
                </a:moveTo>
                <a:lnTo>
                  <a:pt x="0" y="18516"/>
                </a:lnTo>
                <a:lnTo>
                  <a:pt x="6739" y="55118"/>
                </a:lnTo>
                <a:lnTo>
                  <a:pt x="12153" y="60540"/>
                </a:lnTo>
                <a:lnTo>
                  <a:pt x="17852" y="66916"/>
                </a:lnTo>
                <a:lnTo>
                  <a:pt x="20884" y="73926"/>
                </a:lnTo>
                <a:lnTo>
                  <a:pt x="18296" y="81279"/>
                </a:lnTo>
                <a:lnTo>
                  <a:pt x="33396" y="80086"/>
                </a:lnTo>
                <a:lnTo>
                  <a:pt x="47173" y="69418"/>
                </a:lnTo>
                <a:lnTo>
                  <a:pt x="57211" y="53263"/>
                </a:lnTo>
                <a:lnTo>
                  <a:pt x="61094" y="35559"/>
                </a:lnTo>
                <a:lnTo>
                  <a:pt x="42190" y="4152"/>
                </a:lnTo>
                <a:lnTo>
                  <a:pt x="16820" y="0"/>
                </a:lnTo>
                <a:close/>
              </a:path>
            </a:pathLst>
          </a:custGeom>
          <a:solidFill>
            <a:srgbClr val="DFD7D2"/>
          </a:solidFill>
        </p:spPr>
        <p:txBody>
          <a:bodyPr wrap="square" lIns="0" tIns="0" rIns="0" bIns="0" rtlCol="0"/>
          <a:lstStyle/>
          <a:p>
            <a:endParaRPr/>
          </a:p>
        </p:txBody>
      </p:sp>
      <p:pic>
        <p:nvPicPr>
          <p:cNvPr id="29" name="bg object 29"/>
          <p:cNvPicPr/>
          <p:nvPr/>
        </p:nvPicPr>
        <p:blipFill>
          <a:blip r:embed="rId17" cstate="print"/>
          <a:stretch>
            <a:fillRect/>
          </a:stretch>
        </p:blipFill>
        <p:spPr>
          <a:xfrm>
            <a:off x="11182350" y="450975"/>
            <a:ext cx="85725" cy="85153"/>
          </a:xfrm>
          <a:prstGeom prst="rect">
            <a:avLst/>
          </a:prstGeom>
        </p:spPr>
      </p:pic>
      <p:pic>
        <p:nvPicPr>
          <p:cNvPr id="30" name="bg object 30"/>
          <p:cNvPicPr/>
          <p:nvPr/>
        </p:nvPicPr>
        <p:blipFill>
          <a:blip r:embed="rId18" cstate="print"/>
          <a:stretch>
            <a:fillRect/>
          </a:stretch>
        </p:blipFill>
        <p:spPr>
          <a:xfrm>
            <a:off x="11182350" y="1249758"/>
            <a:ext cx="76199" cy="85725"/>
          </a:xfrm>
          <a:prstGeom prst="rect">
            <a:avLst/>
          </a:prstGeom>
        </p:spPr>
      </p:pic>
      <p:pic>
        <p:nvPicPr>
          <p:cNvPr id="31" name="bg object 31"/>
          <p:cNvPicPr/>
          <p:nvPr/>
        </p:nvPicPr>
        <p:blipFill>
          <a:blip r:embed="rId19" cstate="print"/>
          <a:stretch>
            <a:fillRect/>
          </a:stretch>
        </p:blipFill>
        <p:spPr>
          <a:xfrm>
            <a:off x="11183201" y="648658"/>
            <a:ext cx="69375" cy="81457"/>
          </a:xfrm>
          <a:prstGeom prst="rect">
            <a:avLst/>
          </a:prstGeom>
        </p:spPr>
      </p:pic>
      <p:pic>
        <p:nvPicPr>
          <p:cNvPr id="32" name="bg object 32"/>
          <p:cNvPicPr/>
          <p:nvPr/>
        </p:nvPicPr>
        <p:blipFill>
          <a:blip r:embed="rId20" cstate="print"/>
          <a:stretch>
            <a:fillRect/>
          </a:stretch>
        </p:blipFill>
        <p:spPr>
          <a:xfrm>
            <a:off x="11182350" y="1456689"/>
            <a:ext cx="76199" cy="90004"/>
          </a:xfrm>
          <a:prstGeom prst="rect">
            <a:avLst/>
          </a:prstGeom>
        </p:spPr>
      </p:pic>
      <p:pic>
        <p:nvPicPr>
          <p:cNvPr id="33" name="bg object 33"/>
          <p:cNvPicPr/>
          <p:nvPr/>
        </p:nvPicPr>
        <p:blipFill>
          <a:blip r:embed="rId21" cstate="print"/>
          <a:stretch>
            <a:fillRect/>
          </a:stretch>
        </p:blipFill>
        <p:spPr>
          <a:xfrm>
            <a:off x="11125200" y="2332367"/>
            <a:ext cx="76199" cy="88480"/>
          </a:xfrm>
          <a:prstGeom prst="rect">
            <a:avLst/>
          </a:prstGeom>
        </p:spPr>
      </p:pic>
      <p:pic>
        <p:nvPicPr>
          <p:cNvPr id="34" name="bg object 34"/>
          <p:cNvPicPr/>
          <p:nvPr/>
        </p:nvPicPr>
        <p:blipFill>
          <a:blip r:embed="rId22" cstate="print"/>
          <a:stretch>
            <a:fillRect/>
          </a:stretch>
        </p:blipFill>
        <p:spPr>
          <a:xfrm>
            <a:off x="11181321" y="1695780"/>
            <a:ext cx="67957" cy="86169"/>
          </a:xfrm>
          <a:prstGeom prst="rect">
            <a:avLst/>
          </a:prstGeom>
        </p:spPr>
      </p:pic>
      <p:pic>
        <p:nvPicPr>
          <p:cNvPr id="35" name="bg object 35"/>
          <p:cNvPicPr/>
          <p:nvPr/>
        </p:nvPicPr>
        <p:blipFill>
          <a:blip r:embed="rId23" cstate="print"/>
          <a:stretch>
            <a:fillRect/>
          </a:stretch>
        </p:blipFill>
        <p:spPr>
          <a:xfrm>
            <a:off x="11144250" y="252222"/>
            <a:ext cx="76199" cy="79438"/>
          </a:xfrm>
          <a:prstGeom prst="rect">
            <a:avLst/>
          </a:prstGeom>
        </p:spPr>
      </p:pic>
      <p:pic>
        <p:nvPicPr>
          <p:cNvPr id="36" name="bg object 36"/>
          <p:cNvPicPr/>
          <p:nvPr/>
        </p:nvPicPr>
        <p:blipFill>
          <a:blip r:embed="rId24" cstate="print"/>
          <a:stretch>
            <a:fillRect/>
          </a:stretch>
        </p:blipFill>
        <p:spPr>
          <a:xfrm>
            <a:off x="11144250" y="1902332"/>
            <a:ext cx="76199" cy="83578"/>
          </a:xfrm>
          <a:prstGeom prst="rect">
            <a:avLst/>
          </a:prstGeom>
        </p:spPr>
      </p:pic>
      <p:pic>
        <p:nvPicPr>
          <p:cNvPr id="37" name="bg object 37"/>
          <p:cNvPicPr/>
          <p:nvPr/>
        </p:nvPicPr>
        <p:blipFill>
          <a:blip r:embed="rId25" cstate="print"/>
          <a:stretch>
            <a:fillRect/>
          </a:stretch>
        </p:blipFill>
        <p:spPr>
          <a:xfrm>
            <a:off x="11125987" y="2128139"/>
            <a:ext cx="72236" cy="89852"/>
          </a:xfrm>
          <a:prstGeom prst="rect">
            <a:avLst/>
          </a:prstGeom>
        </p:spPr>
      </p:pic>
      <p:pic>
        <p:nvPicPr>
          <p:cNvPr id="38" name="bg object 38"/>
          <p:cNvPicPr/>
          <p:nvPr/>
        </p:nvPicPr>
        <p:blipFill>
          <a:blip r:embed="rId26" cstate="print"/>
          <a:stretch>
            <a:fillRect/>
          </a:stretch>
        </p:blipFill>
        <p:spPr>
          <a:xfrm>
            <a:off x="11430000" y="2820441"/>
            <a:ext cx="82549" cy="82816"/>
          </a:xfrm>
          <a:prstGeom prst="rect">
            <a:avLst/>
          </a:prstGeom>
        </p:spPr>
      </p:pic>
      <p:pic>
        <p:nvPicPr>
          <p:cNvPr id="39" name="bg object 39"/>
          <p:cNvPicPr/>
          <p:nvPr/>
        </p:nvPicPr>
        <p:blipFill>
          <a:blip r:embed="rId27" cstate="print"/>
          <a:stretch>
            <a:fillRect/>
          </a:stretch>
        </p:blipFill>
        <p:spPr>
          <a:xfrm>
            <a:off x="11410950" y="5083200"/>
            <a:ext cx="76833" cy="83057"/>
          </a:xfrm>
          <a:prstGeom prst="rect">
            <a:avLst/>
          </a:prstGeom>
        </p:spPr>
      </p:pic>
      <p:pic>
        <p:nvPicPr>
          <p:cNvPr id="40" name="bg object 40"/>
          <p:cNvPicPr/>
          <p:nvPr/>
        </p:nvPicPr>
        <p:blipFill>
          <a:blip r:embed="rId28" cstate="print"/>
          <a:stretch>
            <a:fillRect/>
          </a:stretch>
        </p:blipFill>
        <p:spPr>
          <a:xfrm>
            <a:off x="11418099" y="2527300"/>
            <a:ext cx="66132" cy="83934"/>
          </a:xfrm>
          <a:prstGeom prst="rect">
            <a:avLst/>
          </a:prstGeom>
        </p:spPr>
      </p:pic>
      <p:pic>
        <p:nvPicPr>
          <p:cNvPr id="41" name="bg object 41"/>
          <p:cNvPicPr/>
          <p:nvPr/>
        </p:nvPicPr>
        <p:blipFill>
          <a:blip r:embed="rId29" cstate="print"/>
          <a:stretch>
            <a:fillRect/>
          </a:stretch>
        </p:blipFill>
        <p:spPr>
          <a:xfrm>
            <a:off x="11442369" y="4758245"/>
            <a:ext cx="73350" cy="86677"/>
          </a:xfrm>
          <a:prstGeom prst="rect">
            <a:avLst/>
          </a:prstGeom>
        </p:spPr>
      </p:pic>
      <p:pic>
        <p:nvPicPr>
          <p:cNvPr id="42" name="bg object 42"/>
          <p:cNvPicPr/>
          <p:nvPr/>
        </p:nvPicPr>
        <p:blipFill>
          <a:blip r:embed="rId30" cstate="print"/>
          <a:stretch>
            <a:fillRect/>
          </a:stretch>
        </p:blipFill>
        <p:spPr>
          <a:xfrm>
            <a:off x="11430000" y="4464138"/>
            <a:ext cx="73913" cy="81584"/>
          </a:xfrm>
          <a:prstGeom prst="rect">
            <a:avLst/>
          </a:prstGeom>
        </p:spPr>
      </p:pic>
      <p:pic>
        <p:nvPicPr>
          <p:cNvPr id="43" name="bg object 43"/>
          <p:cNvPicPr/>
          <p:nvPr/>
        </p:nvPicPr>
        <p:blipFill>
          <a:blip r:embed="rId31" cstate="print"/>
          <a:stretch>
            <a:fillRect/>
          </a:stretch>
        </p:blipFill>
        <p:spPr>
          <a:xfrm>
            <a:off x="11424691" y="4224870"/>
            <a:ext cx="68937" cy="84277"/>
          </a:xfrm>
          <a:prstGeom prst="rect">
            <a:avLst/>
          </a:prstGeom>
        </p:spPr>
      </p:pic>
      <p:sp>
        <p:nvSpPr>
          <p:cNvPr id="44" name="bg object 44"/>
          <p:cNvSpPr/>
          <p:nvPr/>
        </p:nvSpPr>
        <p:spPr>
          <a:xfrm>
            <a:off x="11426443" y="3682885"/>
            <a:ext cx="60960" cy="82550"/>
          </a:xfrm>
          <a:custGeom>
            <a:avLst/>
            <a:gdLst/>
            <a:ahLst/>
            <a:cxnLst/>
            <a:rect l="l" t="t" r="r" b="b"/>
            <a:pathLst>
              <a:path w="60959" h="82550">
                <a:moveTo>
                  <a:pt x="28557" y="0"/>
                </a:moveTo>
                <a:lnTo>
                  <a:pt x="4316" y="10274"/>
                </a:lnTo>
                <a:lnTo>
                  <a:pt x="0" y="48044"/>
                </a:lnTo>
                <a:lnTo>
                  <a:pt x="12364" y="75730"/>
                </a:lnTo>
                <a:lnTo>
                  <a:pt x="34801" y="82054"/>
                </a:lnTo>
                <a:lnTo>
                  <a:pt x="60704" y="55740"/>
                </a:lnTo>
                <a:lnTo>
                  <a:pt x="57036" y="25793"/>
                </a:lnTo>
                <a:lnTo>
                  <a:pt x="46226" y="6197"/>
                </a:lnTo>
                <a:lnTo>
                  <a:pt x="28557" y="0"/>
                </a:lnTo>
                <a:close/>
              </a:path>
            </a:pathLst>
          </a:custGeom>
          <a:solidFill>
            <a:srgbClr val="DFD7D2"/>
          </a:solidFill>
        </p:spPr>
        <p:txBody>
          <a:bodyPr wrap="square" lIns="0" tIns="0" rIns="0" bIns="0" rtlCol="0"/>
          <a:lstStyle/>
          <a:p>
            <a:endParaRPr/>
          </a:p>
        </p:txBody>
      </p:sp>
      <p:pic>
        <p:nvPicPr>
          <p:cNvPr id="45" name="bg object 45"/>
          <p:cNvPicPr/>
          <p:nvPr/>
        </p:nvPicPr>
        <p:blipFill>
          <a:blip r:embed="rId32" cstate="print"/>
          <a:stretch>
            <a:fillRect/>
          </a:stretch>
        </p:blipFill>
        <p:spPr>
          <a:xfrm>
            <a:off x="11449050" y="3074860"/>
            <a:ext cx="66674" cy="85534"/>
          </a:xfrm>
          <a:prstGeom prst="rect">
            <a:avLst/>
          </a:prstGeom>
        </p:spPr>
      </p:pic>
      <p:pic>
        <p:nvPicPr>
          <p:cNvPr id="46" name="bg object 46"/>
          <p:cNvPicPr/>
          <p:nvPr/>
        </p:nvPicPr>
        <p:blipFill>
          <a:blip r:embed="rId33" cstate="print"/>
          <a:stretch>
            <a:fillRect/>
          </a:stretch>
        </p:blipFill>
        <p:spPr>
          <a:xfrm>
            <a:off x="11419344" y="3357003"/>
            <a:ext cx="64758" cy="84569"/>
          </a:xfrm>
          <a:prstGeom prst="rect">
            <a:avLst/>
          </a:prstGeom>
        </p:spPr>
      </p:pic>
      <p:sp>
        <p:nvSpPr>
          <p:cNvPr id="47" name="bg object 47"/>
          <p:cNvSpPr/>
          <p:nvPr/>
        </p:nvSpPr>
        <p:spPr>
          <a:xfrm>
            <a:off x="11417427" y="3970693"/>
            <a:ext cx="57785" cy="83820"/>
          </a:xfrm>
          <a:custGeom>
            <a:avLst/>
            <a:gdLst/>
            <a:ahLst/>
            <a:cxnLst/>
            <a:rect l="l" t="t" r="r" b="b"/>
            <a:pathLst>
              <a:path w="57784" h="83820">
                <a:moveTo>
                  <a:pt x="28553" y="0"/>
                </a:moveTo>
                <a:lnTo>
                  <a:pt x="11813" y="9398"/>
                </a:lnTo>
                <a:lnTo>
                  <a:pt x="532" y="30988"/>
                </a:lnTo>
                <a:lnTo>
                  <a:pt x="0" y="57988"/>
                </a:lnTo>
                <a:lnTo>
                  <a:pt x="15496" y="83654"/>
                </a:lnTo>
                <a:lnTo>
                  <a:pt x="31276" y="83083"/>
                </a:lnTo>
                <a:lnTo>
                  <a:pt x="45341" y="76415"/>
                </a:lnTo>
                <a:lnTo>
                  <a:pt x="54929" y="63652"/>
                </a:lnTo>
                <a:lnTo>
                  <a:pt x="57279" y="44792"/>
                </a:lnTo>
                <a:lnTo>
                  <a:pt x="45470" y="9537"/>
                </a:lnTo>
                <a:lnTo>
                  <a:pt x="28553" y="0"/>
                </a:lnTo>
                <a:close/>
              </a:path>
            </a:pathLst>
          </a:custGeom>
          <a:solidFill>
            <a:srgbClr val="DFD7D2"/>
          </a:solidFill>
        </p:spPr>
        <p:txBody>
          <a:bodyPr wrap="square" lIns="0" tIns="0" rIns="0" bIns="0" rtlCol="0"/>
          <a:lstStyle/>
          <a:p>
            <a:endParaRPr/>
          </a:p>
        </p:txBody>
      </p:sp>
      <p:pic>
        <p:nvPicPr>
          <p:cNvPr id="48" name="bg object 48"/>
          <p:cNvPicPr/>
          <p:nvPr/>
        </p:nvPicPr>
        <p:blipFill>
          <a:blip r:embed="rId34" cstate="print"/>
          <a:stretch>
            <a:fillRect/>
          </a:stretch>
        </p:blipFill>
        <p:spPr>
          <a:xfrm>
            <a:off x="11410950" y="5347144"/>
            <a:ext cx="66674" cy="66484"/>
          </a:xfrm>
          <a:prstGeom prst="rect">
            <a:avLst/>
          </a:prstGeom>
        </p:spPr>
      </p:pic>
      <p:pic>
        <p:nvPicPr>
          <p:cNvPr id="49" name="bg object 49"/>
          <p:cNvPicPr/>
          <p:nvPr/>
        </p:nvPicPr>
        <p:blipFill>
          <a:blip r:embed="rId35" cstate="print"/>
          <a:stretch>
            <a:fillRect/>
          </a:stretch>
        </p:blipFill>
        <p:spPr>
          <a:xfrm>
            <a:off x="11390693" y="5659564"/>
            <a:ext cx="77406" cy="87947"/>
          </a:xfrm>
          <a:prstGeom prst="rect">
            <a:avLst/>
          </a:prstGeom>
        </p:spPr>
      </p:pic>
      <p:pic>
        <p:nvPicPr>
          <p:cNvPr id="50" name="bg object 50"/>
          <p:cNvPicPr/>
          <p:nvPr/>
        </p:nvPicPr>
        <p:blipFill>
          <a:blip r:embed="rId36" cstate="print"/>
          <a:stretch>
            <a:fillRect/>
          </a:stretch>
        </p:blipFill>
        <p:spPr>
          <a:xfrm>
            <a:off x="11362690" y="6433070"/>
            <a:ext cx="76833" cy="82778"/>
          </a:xfrm>
          <a:prstGeom prst="rect">
            <a:avLst/>
          </a:prstGeom>
        </p:spPr>
      </p:pic>
      <p:pic>
        <p:nvPicPr>
          <p:cNvPr id="51" name="bg object 51"/>
          <p:cNvPicPr/>
          <p:nvPr/>
        </p:nvPicPr>
        <p:blipFill>
          <a:blip r:embed="rId37" cstate="print"/>
          <a:stretch>
            <a:fillRect/>
          </a:stretch>
        </p:blipFill>
        <p:spPr>
          <a:xfrm>
            <a:off x="11362067" y="5936310"/>
            <a:ext cx="66027" cy="76606"/>
          </a:xfrm>
          <a:prstGeom prst="rect">
            <a:avLst/>
          </a:prstGeom>
        </p:spPr>
      </p:pic>
      <p:pic>
        <p:nvPicPr>
          <p:cNvPr id="52" name="bg object 52"/>
          <p:cNvPicPr/>
          <p:nvPr/>
        </p:nvPicPr>
        <p:blipFill>
          <a:blip r:embed="rId38" cstate="print"/>
          <a:stretch>
            <a:fillRect/>
          </a:stretch>
        </p:blipFill>
        <p:spPr>
          <a:xfrm>
            <a:off x="11382375" y="6181064"/>
            <a:ext cx="76199" cy="90004"/>
          </a:xfrm>
          <a:prstGeom prst="rect">
            <a:avLst/>
          </a:prstGeom>
        </p:spPr>
      </p:pic>
      <p:pic>
        <p:nvPicPr>
          <p:cNvPr id="53" name="bg object 53"/>
          <p:cNvPicPr/>
          <p:nvPr/>
        </p:nvPicPr>
        <p:blipFill>
          <a:blip r:embed="rId39" cstate="print"/>
          <a:stretch>
            <a:fillRect/>
          </a:stretch>
        </p:blipFill>
        <p:spPr>
          <a:xfrm>
            <a:off x="11155756" y="3325190"/>
            <a:ext cx="74214" cy="87807"/>
          </a:xfrm>
          <a:prstGeom prst="rect">
            <a:avLst/>
          </a:prstGeom>
        </p:spPr>
      </p:pic>
      <p:pic>
        <p:nvPicPr>
          <p:cNvPr id="54" name="bg object 54"/>
          <p:cNvPicPr/>
          <p:nvPr/>
        </p:nvPicPr>
        <p:blipFill>
          <a:blip r:embed="rId40" cstate="print"/>
          <a:stretch>
            <a:fillRect/>
          </a:stretch>
        </p:blipFill>
        <p:spPr>
          <a:xfrm>
            <a:off x="11172825" y="4386897"/>
            <a:ext cx="76199" cy="86982"/>
          </a:xfrm>
          <a:prstGeom prst="rect">
            <a:avLst/>
          </a:prstGeom>
        </p:spPr>
      </p:pic>
      <p:pic>
        <p:nvPicPr>
          <p:cNvPr id="55" name="bg object 55"/>
          <p:cNvPicPr/>
          <p:nvPr/>
        </p:nvPicPr>
        <p:blipFill>
          <a:blip r:embed="rId41" cstate="print"/>
          <a:stretch>
            <a:fillRect/>
          </a:stretch>
        </p:blipFill>
        <p:spPr>
          <a:xfrm>
            <a:off x="11180153" y="5378335"/>
            <a:ext cx="68864" cy="82054"/>
          </a:xfrm>
          <a:prstGeom prst="rect">
            <a:avLst/>
          </a:prstGeom>
        </p:spPr>
      </p:pic>
      <p:sp>
        <p:nvSpPr>
          <p:cNvPr id="56" name="bg object 56"/>
          <p:cNvSpPr/>
          <p:nvPr/>
        </p:nvSpPr>
        <p:spPr>
          <a:xfrm>
            <a:off x="11177841" y="4615865"/>
            <a:ext cx="59055" cy="83820"/>
          </a:xfrm>
          <a:custGeom>
            <a:avLst/>
            <a:gdLst/>
            <a:ahLst/>
            <a:cxnLst/>
            <a:rect l="l" t="t" r="r" b="b"/>
            <a:pathLst>
              <a:path w="59054" h="83820">
                <a:moveTo>
                  <a:pt x="23711" y="0"/>
                </a:moveTo>
                <a:lnTo>
                  <a:pt x="7005" y="13716"/>
                </a:lnTo>
                <a:lnTo>
                  <a:pt x="0" y="43433"/>
                </a:lnTo>
                <a:lnTo>
                  <a:pt x="9592" y="82753"/>
                </a:lnTo>
                <a:lnTo>
                  <a:pt x="26736" y="83629"/>
                </a:lnTo>
                <a:lnTo>
                  <a:pt x="43295" y="76987"/>
                </a:lnTo>
                <a:lnTo>
                  <a:pt x="55259" y="64084"/>
                </a:lnTo>
                <a:lnTo>
                  <a:pt x="58615" y="46177"/>
                </a:lnTo>
                <a:lnTo>
                  <a:pt x="43214" y="8686"/>
                </a:lnTo>
                <a:lnTo>
                  <a:pt x="23711" y="0"/>
                </a:lnTo>
                <a:close/>
              </a:path>
            </a:pathLst>
          </a:custGeom>
          <a:solidFill>
            <a:srgbClr val="DFD7D2"/>
          </a:solidFill>
        </p:spPr>
        <p:txBody>
          <a:bodyPr wrap="square" lIns="0" tIns="0" rIns="0" bIns="0" rtlCol="0"/>
          <a:lstStyle/>
          <a:p>
            <a:endParaRPr/>
          </a:p>
        </p:txBody>
      </p:sp>
      <p:pic>
        <p:nvPicPr>
          <p:cNvPr id="57" name="bg object 57"/>
          <p:cNvPicPr/>
          <p:nvPr/>
        </p:nvPicPr>
        <p:blipFill>
          <a:blip r:embed="rId42" cstate="print"/>
          <a:stretch>
            <a:fillRect/>
          </a:stretch>
        </p:blipFill>
        <p:spPr>
          <a:xfrm>
            <a:off x="11155806" y="6066396"/>
            <a:ext cx="71115" cy="85509"/>
          </a:xfrm>
          <a:prstGeom prst="rect">
            <a:avLst/>
          </a:prstGeom>
        </p:spPr>
      </p:pic>
      <p:pic>
        <p:nvPicPr>
          <p:cNvPr id="58" name="bg object 58"/>
          <p:cNvPicPr/>
          <p:nvPr/>
        </p:nvPicPr>
        <p:blipFill>
          <a:blip r:embed="rId43" cstate="print"/>
          <a:stretch>
            <a:fillRect/>
          </a:stretch>
        </p:blipFill>
        <p:spPr>
          <a:xfrm>
            <a:off x="11155578" y="3105289"/>
            <a:ext cx="72804" cy="69583"/>
          </a:xfrm>
          <a:prstGeom prst="rect">
            <a:avLst/>
          </a:prstGeom>
        </p:spPr>
      </p:pic>
      <p:pic>
        <p:nvPicPr>
          <p:cNvPr id="59" name="bg object 59"/>
          <p:cNvPicPr/>
          <p:nvPr/>
        </p:nvPicPr>
        <p:blipFill>
          <a:blip r:embed="rId44" cstate="print"/>
          <a:stretch>
            <a:fillRect/>
          </a:stretch>
        </p:blipFill>
        <p:spPr>
          <a:xfrm>
            <a:off x="11153775" y="4895926"/>
            <a:ext cx="66674" cy="92290"/>
          </a:xfrm>
          <a:prstGeom prst="rect">
            <a:avLst/>
          </a:prstGeom>
        </p:spPr>
      </p:pic>
      <p:sp>
        <p:nvSpPr>
          <p:cNvPr id="60" name="bg object 60"/>
          <p:cNvSpPr/>
          <p:nvPr/>
        </p:nvSpPr>
        <p:spPr>
          <a:xfrm>
            <a:off x="11159058" y="5157342"/>
            <a:ext cx="61594" cy="85090"/>
          </a:xfrm>
          <a:custGeom>
            <a:avLst/>
            <a:gdLst/>
            <a:ahLst/>
            <a:cxnLst/>
            <a:rect l="l" t="t" r="r" b="b"/>
            <a:pathLst>
              <a:path w="61595" h="85089">
                <a:moveTo>
                  <a:pt x="21182" y="0"/>
                </a:moveTo>
                <a:lnTo>
                  <a:pt x="6521" y="14757"/>
                </a:lnTo>
                <a:lnTo>
                  <a:pt x="0" y="44894"/>
                </a:lnTo>
                <a:lnTo>
                  <a:pt x="4997" y="84327"/>
                </a:lnTo>
                <a:lnTo>
                  <a:pt x="24523" y="84543"/>
                </a:lnTo>
                <a:lnTo>
                  <a:pt x="42716" y="76326"/>
                </a:lnTo>
                <a:lnTo>
                  <a:pt x="56145" y="61252"/>
                </a:lnTo>
                <a:lnTo>
                  <a:pt x="61384" y="40894"/>
                </a:lnTo>
                <a:lnTo>
                  <a:pt x="40598" y="6692"/>
                </a:lnTo>
                <a:lnTo>
                  <a:pt x="21182" y="0"/>
                </a:lnTo>
                <a:close/>
              </a:path>
            </a:pathLst>
          </a:custGeom>
          <a:solidFill>
            <a:srgbClr val="DFD7D2"/>
          </a:solidFill>
        </p:spPr>
        <p:txBody>
          <a:bodyPr wrap="square" lIns="0" tIns="0" rIns="0" bIns="0" rtlCol="0"/>
          <a:lstStyle/>
          <a:p>
            <a:endParaRPr/>
          </a:p>
        </p:txBody>
      </p:sp>
      <p:pic>
        <p:nvPicPr>
          <p:cNvPr id="61" name="bg object 61"/>
          <p:cNvPicPr/>
          <p:nvPr/>
        </p:nvPicPr>
        <p:blipFill>
          <a:blip r:embed="rId45" cstate="print"/>
          <a:stretch>
            <a:fillRect/>
          </a:stretch>
        </p:blipFill>
        <p:spPr>
          <a:xfrm>
            <a:off x="11153482" y="2585504"/>
            <a:ext cx="66971" cy="81762"/>
          </a:xfrm>
          <a:prstGeom prst="rect">
            <a:avLst/>
          </a:prstGeom>
        </p:spPr>
      </p:pic>
      <p:pic>
        <p:nvPicPr>
          <p:cNvPr id="62" name="bg object 62"/>
          <p:cNvPicPr/>
          <p:nvPr/>
        </p:nvPicPr>
        <p:blipFill>
          <a:blip r:embed="rId46" cstate="print"/>
          <a:stretch>
            <a:fillRect/>
          </a:stretch>
        </p:blipFill>
        <p:spPr>
          <a:xfrm>
            <a:off x="11134725" y="6284124"/>
            <a:ext cx="85725" cy="88887"/>
          </a:xfrm>
          <a:prstGeom prst="rect">
            <a:avLst/>
          </a:prstGeom>
        </p:spPr>
      </p:pic>
      <p:sp>
        <p:nvSpPr>
          <p:cNvPr id="63" name="bg object 63"/>
          <p:cNvSpPr/>
          <p:nvPr/>
        </p:nvSpPr>
        <p:spPr>
          <a:xfrm>
            <a:off x="11148834" y="5628043"/>
            <a:ext cx="59690" cy="83820"/>
          </a:xfrm>
          <a:custGeom>
            <a:avLst/>
            <a:gdLst/>
            <a:ahLst/>
            <a:cxnLst/>
            <a:rect l="l" t="t" r="r" b="b"/>
            <a:pathLst>
              <a:path w="59690" h="83820">
                <a:moveTo>
                  <a:pt x="29039" y="0"/>
                </a:moveTo>
                <a:lnTo>
                  <a:pt x="12245" y="9423"/>
                </a:lnTo>
                <a:lnTo>
                  <a:pt x="911" y="31026"/>
                </a:lnTo>
                <a:lnTo>
                  <a:pt x="0" y="58039"/>
                </a:lnTo>
                <a:lnTo>
                  <a:pt x="14467" y="83705"/>
                </a:lnTo>
                <a:lnTo>
                  <a:pt x="31936" y="83096"/>
                </a:lnTo>
                <a:lnTo>
                  <a:pt x="46868" y="76390"/>
                </a:lnTo>
                <a:lnTo>
                  <a:pt x="56776" y="63614"/>
                </a:lnTo>
                <a:lnTo>
                  <a:pt x="59171" y="44742"/>
                </a:lnTo>
                <a:lnTo>
                  <a:pt x="46335" y="9512"/>
                </a:lnTo>
                <a:lnTo>
                  <a:pt x="29039" y="0"/>
                </a:lnTo>
                <a:close/>
              </a:path>
            </a:pathLst>
          </a:custGeom>
          <a:solidFill>
            <a:srgbClr val="DFD7D2"/>
          </a:solidFill>
        </p:spPr>
        <p:txBody>
          <a:bodyPr wrap="square" lIns="0" tIns="0" rIns="0" bIns="0" rtlCol="0"/>
          <a:lstStyle/>
          <a:p>
            <a:endParaRPr/>
          </a:p>
        </p:txBody>
      </p:sp>
      <p:sp>
        <p:nvSpPr>
          <p:cNvPr id="64" name="bg object 64"/>
          <p:cNvSpPr/>
          <p:nvPr/>
        </p:nvSpPr>
        <p:spPr>
          <a:xfrm>
            <a:off x="11146625" y="4101528"/>
            <a:ext cx="52705" cy="83820"/>
          </a:xfrm>
          <a:custGeom>
            <a:avLst/>
            <a:gdLst/>
            <a:ahLst/>
            <a:cxnLst/>
            <a:rect l="l" t="t" r="r" b="b"/>
            <a:pathLst>
              <a:path w="52704" h="83820">
                <a:moveTo>
                  <a:pt x="21069" y="0"/>
                </a:moveTo>
                <a:lnTo>
                  <a:pt x="6217" y="13728"/>
                </a:lnTo>
                <a:lnTo>
                  <a:pt x="0" y="43484"/>
                </a:lnTo>
                <a:lnTo>
                  <a:pt x="8551" y="82867"/>
                </a:lnTo>
                <a:lnTo>
                  <a:pt x="23769" y="83667"/>
                </a:lnTo>
                <a:lnTo>
                  <a:pt x="38476" y="77000"/>
                </a:lnTo>
                <a:lnTo>
                  <a:pt x="49110" y="64084"/>
                </a:lnTo>
                <a:lnTo>
                  <a:pt x="52112" y="46164"/>
                </a:lnTo>
                <a:lnTo>
                  <a:pt x="38413" y="8674"/>
                </a:lnTo>
                <a:lnTo>
                  <a:pt x="21069" y="0"/>
                </a:lnTo>
                <a:close/>
              </a:path>
            </a:pathLst>
          </a:custGeom>
          <a:solidFill>
            <a:srgbClr val="DFD7D2"/>
          </a:solidFill>
        </p:spPr>
        <p:txBody>
          <a:bodyPr wrap="square" lIns="0" tIns="0" rIns="0" bIns="0" rtlCol="0"/>
          <a:lstStyle/>
          <a:p>
            <a:endParaRPr/>
          </a:p>
        </p:txBody>
      </p:sp>
      <p:pic>
        <p:nvPicPr>
          <p:cNvPr id="65" name="bg object 65"/>
          <p:cNvPicPr/>
          <p:nvPr/>
        </p:nvPicPr>
        <p:blipFill>
          <a:blip r:embed="rId47" cstate="print"/>
          <a:stretch>
            <a:fillRect/>
          </a:stretch>
        </p:blipFill>
        <p:spPr>
          <a:xfrm>
            <a:off x="11129429" y="5872695"/>
            <a:ext cx="71971" cy="84277"/>
          </a:xfrm>
          <a:prstGeom prst="rect">
            <a:avLst/>
          </a:prstGeom>
        </p:spPr>
      </p:pic>
      <p:pic>
        <p:nvPicPr>
          <p:cNvPr id="66" name="bg object 66"/>
          <p:cNvPicPr/>
          <p:nvPr/>
        </p:nvPicPr>
        <p:blipFill>
          <a:blip r:embed="rId48" cstate="print"/>
          <a:stretch>
            <a:fillRect/>
          </a:stretch>
        </p:blipFill>
        <p:spPr>
          <a:xfrm>
            <a:off x="11144250" y="2827845"/>
            <a:ext cx="82549" cy="84099"/>
          </a:xfrm>
          <a:prstGeom prst="rect">
            <a:avLst/>
          </a:prstGeom>
        </p:spPr>
      </p:pic>
      <p:pic>
        <p:nvPicPr>
          <p:cNvPr id="67" name="bg object 67"/>
          <p:cNvPicPr/>
          <p:nvPr/>
        </p:nvPicPr>
        <p:blipFill>
          <a:blip r:embed="rId49" cstate="print"/>
          <a:stretch>
            <a:fillRect/>
          </a:stretch>
        </p:blipFill>
        <p:spPr>
          <a:xfrm>
            <a:off x="11115675" y="3851275"/>
            <a:ext cx="76199" cy="81406"/>
          </a:xfrm>
          <a:prstGeom prst="rect">
            <a:avLst/>
          </a:prstGeom>
        </p:spPr>
      </p:pic>
      <p:sp>
        <p:nvSpPr>
          <p:cNvPr id="68" name="bg object 68"/>
          <p:cNvSpPr/>
          <p:nvPr/>
        </p:nvSpPr>
        <p:spPr>
          <a:xfrm>
            <a:off x="11123015" y="3604679"/>
            <a:ext cx="59690" cy="81915"/>
          </a:xfrm>
          <a:custGeom>
            <a:avLst/>
            <a:gdLst/>
            <a:ahLst/>
            <a:cxnLst/>
            <a:rect l="l" t="t" r="r" b="b"/>
            <a:pathLst>
              <a:path w="59690" h="81914">
                <a:moveTo>
                  <a:pt x="25537" y="0"/>
                </a:moveTo>
                <a:lnTo>
                  <a:pt x="3701" y="8978"/>
                </a:lnTo>
                <a:lnTo>
                  <a:pt x="0" y="53975"/>
                </a:lnTo>
                <a:lnTo>
                  <a:pt x="13893" y="80975"/>
                </a:lnTo>
                <a:lnTo>
                  <a:pt x="36598" y="81762"/>
                </a:lnTo>
                <a:lnTo>
                  <a:pt x="59328" y="48094"/>
                </a:lnTo>
                <a:lnTo>
                  <a:pt x="53922" y="22288"/>
                </a:lnTo>
                <a:lnTo>
                  <a:pt x="42468" y="5346"/>
                </a:lnTo>
                <a:lnTo>
                  <a:pt x="25537" y="0"/>
                </a:lnTo>
                <a:close/>
              </a:path>
            </a:pathLst>
          </a:custGeom>
          <a:solidFill>
            <a:srgbClr val="DFD7D2"/>
          </a:solidFill>
        </p:spPr>
        <p:txBody>
          <a:bodyPr wrap="square" lIns="0" tIns="0" rIns="0" bIns="0" rtlCol="0"/>
          <a:lstStyle/>
          <a:p>
            <a:endParaRPr/>
          </a:p>
        </p:txBody>
      </p:sp>
      <p:pic>
        <p:nvPicPr>
          <p:cNvPr id="69" name="bg object 69"/>
          <p:cNvPicPr/>
          <p:nvPr/>
        </p:nvPicPr>
        <p:blipFill>
          <a:blip r:embed="rId50" cstate="print"/>
          <a:stretch>
            <a:fillRect/>
          </a:stretch>
        </p:blipFill>
        <p:spPr>
          <a:xfrm>
            <a:off x="11106150" y="6514706"/>
            <a:ext cx="69849" cy="79768"/>
          </a:xfrm>
          <a:prstGeom prst="rect">
            <a:avLst/>
          </a:prstGeom>
        </p:spPr>
      </p:pic>
      <p:pic>
        <p:nvPicPr>
          <p:cNvPr id="70" name="bg object 70"/>
          <p:cNvPicPr/>
          <p:nvPr/>
        </p:nvPicPr>
        <p:blipFill>
          <a:blip r:embed="rId51" cstate="print"/>
          <a:stretch>
            <a:fillRect/>
          </a:stretch>
        </p:blipFill>
        <p:spPr>
          <a:xfrm>
            <a:off x="11182959" y="52868"/>
            <a:ext cx="66059" cy="86702"/>
          </a:xfrm>
          <a:prstGeom prst="rect">
            <a:avLst/>
          </a:prstGeom>
        </p:spPr>
      </p:pic>
      <p:pic>
        <p:nvPicPr>
          <p:cNvPr id="71" name="bg object 71"/>
          <p:cNvPicPr/>
          <p:nvPr/>
        </p:nvPicPr>
        <p:blipFill>
          <a:blip r:embed="rId52" cstate="print"/>
          <a:stretch>
            <a:fillRect/>
          </a:stretch>
        </p:blipFill>
        <p:spPr>
          <a:xfrm>
            <a:off x="11345989" y="6632879"/>
            <a:ext cx="74488" cy="84620"/>
          </a:xfrm>
          <a:prstGeom prst="rect">
            <a:avLst/>
          </a:prstGeom>
        </p:spPr>
      </p:pic>
      <p:sp>
        <p:nvSpPr>
          <p:cNvPr id="2" name="Holder 2"/>
          <p:cNvSpPr>
            <a:spLocks noGrp="1"/>
          </p:cNvSpPr>
          <p:nvPr>
            <p:ph type="title"/>
          </p:nvPr>
        </p:nvSpPr>
        <p:spPr>
          <a:xfrm>
            <a:off x="1149349" y="763168"/>
            <a:ext cx="8626475" cy="627380"/>
          </a:xfrm>
          <a:prstGeom prst="rect">
            <a:avLst/>
          </a:prstGeom>
        </p:spPr>
        <p:txBody>
          <a:bodyPr wrap="square" lIns="0" tIns="0" rIns="0" bIns="0">
            <a:spAutoFit/>
          </a:bodyPr>
          <a:lstStyle>
            <a:lvl1pPr>
              <a:defRPr sz="3950" b="0" i="0">
                <a:solidFill>
                  <a:srgbClr val="313131"/>
                </a:solidFill>
                <a:latin typeface="Cambria"/>
                <a:cs typeface="Cambria"/>
              </a:defRPr>
            </a:lvl1pPr>
          </a:lstStyle>
          <a:p>
            <a:endParaRPr/>
          </a:p>
        </p:txBody>
      </p:sp>
      <p:sp>
        <p:nvSpPr>
          <p:cNvPr id="3" name="Holder 3"/>
          <p:cNvSpPr>
            <a:spLocks noGrp="1"/>
          </p:cNvSpPr>
          <p:nvPr>
            <p:ph type="body" idx="1"/>
          </p:nvPr>
        </p:nvSpPr>
        <p:spPr>
          <a:xfrm>
            <a:off x="609600" y="1577340"/>
            <a:ext cx="1097280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2/15/2026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0.xml"/><Relationship Id="rId5" Type="http://schemas.openxmlformats.org/officeDocument/2006/relationships/image" Target="../media/image54.jpeg"/><Relationship Id="rId4" Type="http://schemas.openxmlformats.org/officeDocument/2006/relationships/image" Target="../media/image5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hyperlink" Target="http://www.excel" TargetMode="External"/><Relationship Id="rId2" Type="http://schemas.openxmlformats.org/officeDocument/2006/relationships/hyperlink" Target="http://www.homecare" TargetMode="Externa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lthub.ubc.ca/guides/microsoft-teams-instructor-guid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england.nhs.uk/long-read/microsoft-team-and-remote-working" TargetMode="External"/><Relationship Id="rId2" Type="http://schemas.openxmlformats.org/officeDocument/2006/relationships/hyperlink" Target="http://pubmed.ncbi.nlm.nih.gove/3317705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8" Type="http://schemas.openxmlformats.org/officeDocument/2006/relationships/image" Target="../media/image68.png"/><Relationship Id="rId13" Type="http://schemas.openxmlformats.org/officeDocument/2006/relationships/image" Target="../media/image73.png"/><Relationship Id="rId18" Type="http://schemas.openxmlformats.org/officeDocument/2006/relationships/image" Target="../media/image78.png"/><Relationship Id="rId3" Type="http://schemas.openxmlformats.org/officeDocument/2006/relationships/image" Target="../media/image63.png"/><Relationship Id="rId21" Type="http://schemas.openxmlformats.org/officeDocument/2006/relationships/image" Target="../media/image81.png"/><Relationship Id="rId7" Type="http://schemas.openxmlformats.org/officeDocument/2006/relationships/image" Target="../media/image67.png"/><Relationship Id="rId12" Type="http://schemas.openxmlformats.org/officeDocument/2006/relationships/image" Target="../media/image72.png"/><Relationship Id="rId17" Type="http://schemas.openxmlformats.org/officeDocument/2006/relationships/image" Target="../media/image77.png"/><Relationship Id="rId2" Type="http://schemas.openxmlformats.org/officeDocument/2006/relationships/image" Target="../media/image62.png"/><Relationship Id="rId16" Type="http://schemas.openxmlformats.org/officeDocument/2006/relationships/image" Target="../media/image76.png"/><Relationship Id="rId20" Type="http://schemas.openxmlformats.org/officeDocument/2006/relationships/image" Target="../media/image80.png"/><Relationship Id="rId1" Type="http://schemas.openxmlformats.org/officeDocument/2006/relationships/slideLayout" Target="../slideLayouts/slideLayout37.xml"/><Relationship Id="rId6" Type="http://schemas.openxmlformats.org/officeDocument/2006/relationships/image" Target="../media/image66.png"/><Relationship Id="rId11" Type="http://schemas.openxmlformats.org/officeDocument/2006/relationships/image" Target="../media/image71.png"/><Relationship Id="rId5" Type="http://schemas.openxmlformats.org/officeDocument/2006/relationships/image" Target="../media/image65.png"/><Relationship Id="rId15" Type="http://schemas.openxmlformats.org/officeDocument/2006/relationships/image" Target="../media/image75.png"/><Relationship Id="rId10" Type="http://schemas.openxmlformats.org/officeDocument/2006/relationships/image" Target="../media/image70.png"/><Relationship Id="rId19" Type="http://schemas.openxmlformats.org/officeDocument/2006/relationships/image" Target="../media/image79.png"/><Relationship Id="rId4" Type="http://schemas.openxmlformats.org/officeDocument/2006/relationships/image" Target="../media/image64.png"/><Relationship Id="rId9" Type="http://schemas.openxmlformats.org/officeDocument/2006/relationships/image" Target="../media/image69.png"/><Relationship Id="rId14" Type="http://schemas.openxmlformats.org/officeDocument/2006/relationships/image" Target="../media/image74.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9C2C63-D709-4949-9465-29A52CBED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EFD2038-15D6-4003-8350-AFEC394E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920" y="1399880"/>
            <a:ext cx="7808159" cy="4103960"/>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CF519C2-F6BE-41BE-A50E-54B98359C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7767AD93-AD3E-4C62-97D5-E54E14B2E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15" name="Rounded Rectangle 17">
              <a:extLst>
                <a:ext uri="{FF2B5EF4-FFF2-40B4-BE49-F238E27FC236}">
                  <a16:creationId xmlns:a16="http://schemas.microsoft.com/office/drawing/2014/main" id="{AA443E8D-EC07-4B8F-B370-2A1153F350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841F0AA1-D12D-4FDB-BF66-D9398ED9303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17" name="Rounded Rectangle 20">
              <a:extLst>
                <a:ext uri="{FF2B5EF4-FFF2-40B4-BE49-F238E27FC236}">
                  <a16:creationId xmlns:a16="http://schemas.microsoft.com/office/drawing/2014/main" id="{E2B949DE-0178-4942-80DE-811C1AA4F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284AA86D-EAE1-4E3F-A54C-7F1E390B6D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ormAutofit fontScale="90000"/>
          </a:bodyPr>
          <a:lstStyle/>
          <a:p>
            <a:pPr>
              <a:lnSpc>
                <a:spcPct val="90000"/>
              </a:lnSpc>
            </a:pPr>
            <a:r>
              <a:rPr lang="en-GB" sz="4600">
                <a:solidFill>
                  <a:schemeClr val="bg1"/>
                </a:solidFill>
              </a:rPr>
              <a:t>Microsoft 365 at greenfield home care agency</a:t>
            </a:r>
            <a:br>
              <a:rPr lang="en-GB" sz="4600">
                <a:solidFill>
                  <a:schemeClr val="bg1"/>
                </a:solidFill>
              </a:rPr>
            </a:br>
            <a:endParaRPr lang="en-GB" sz="4600">
              <a:solidFill>
                <a:schemeClr val="bg1"/>
              </a:solidFill>
            </a:endParaRPr>
          </a:p>
        </p:txBody>
      </p:sp>
      <p:sp>
        <p:nvSpPr>
          <p:cNvPr id="3" name="Subtitle 2"/>
          <p:cNvSpPr>
            <a:spLocks noGrp="1"/>
          </p:cNvSpPr>
          <p:nvPr>
            <p:ph type="subTitle" idx="1"/>
          </p:nvPr>
        </p:nvSpPr>
        <p:spPr>
          <a:xfrm>
            <a:off x="2692398" y="3657597"/>
            <a:ext cx="6815669" cy="1320802"/>
          </a:xfrm>
        </p:spPr>
        <p:txBody>
          <a:bodyPr>
            <a:normAutofit/>
          </a:bodyPr>
          <a:lstStyle/>
          <a:p>
            <a:endParaRPr lang="en-GB">
              <a:solidFill>
                <a:schemeClr val="bg1"/>
              </a:solidFill>
            </a:endParaRPr>
          </a:p>
          <a:p>
            <a:endParaRPr lang="en-GB">
              <a:solidFill>
                <a:schemeClr val="bg1"/>
              </a:solidFill>
            </a:endParaRPr>
          </a:p>
        </p:txBody>
      </p:sp>
      <p:cxnSp>
        <p:nvCxnSpPr>
          <p:cNvPr id="20" name="Straight Connector 19">
            <a:extLst>
              <a:ext uri="{FF2B5EF4-FFF2-40B4-BE49-F238E27FC236}">
                <a16:creationId xmlns:a16="http://schemas.microsoft.com/office/drawing/2014/main" id="{0772CE55-4C36-44F1-A9BD-379BEB8431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3" name="Picture 12">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6" name="Straight Connector 15">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C33103-D8BF-C779-0A50-622930C0BBA7}"/>
              </a:ext>
            </a:extLst>
          </p:cNvPr>
          <p:cNvSpPr>
            <a:spLocks noGrp="1"/>
          </p:cNvSpPr>
          <p:nvPr>
            <p:ph type="title"/>
          </p:nvPr>
        </p:nvSpPr>
        <p:spPr>
          <a:xfrm>
            <a:off x="929140" y="972766"/>
            <a:ext cx="2835464" cy="1254868"/>
          </a:xfrm>
        </p:spPr>
        <p:txBody>
          <a:bodyPr vert="horz" lIns="91440" tIns="45720" rIns="91440" bIns="45720" rtlCol="0" anchor="b">
            <a:normAutofit/>
          </a:bodyPr>
          <a:lstStyle/>
          <a:p>
            <a:r>
              <a:rPr lang="en-US" sz="2800">
                <a:solidFill>
                  <a:srgbClr val="262626"/>
                </a:solidFill>
              </a:rPr>
              <a:t>Greenfield care home</a:t>
            </a:r>
            <a:endParaRPr lang="en-US" err="1"/>
          </a:p>
        </p:txBody>
      </p:sp>
      <p:sp>
        <p:nvSpPr>
          <p:cNvPr id="3" name="Content Placeholder 2">
            <a:extLst>
              <a:ext uri="{FF2B5EF4-FFF2-40B4-BE49-F238E27FC236}">
                <a16:creationId xmlns:a16="http://schemas.microsoft.com/office/drawing/2014/main" id="{9B4D05EB-0FE4-7512-3183-E9937F2EEFBE}"/>
              </a:ext>
            </a:extLst>
          </p:cNvPr>
          <p:cNvSpPr>
            <a:spLocks noGrp="1"/>
          </p:cNvSpPr>
          <p:nvPr>
            <p:ph sz="half" idx="1"/>
          </p:nvPr>
        </p:nvSpPr>
        <p:spPr>
          <a:xfrm>
            <a:off x="929141" y="2430471"/>
            <a:ext cx="2835464" cy="3552039"/>
          </a:xfrm>
        </p:spPr>
        <p:txBody>
          <a:bodyPr vert="horz" lIns="91440" tIns="45720" rIns="91440" bIns="45720" rtlCol="0" anchor="t">
            <a:normAutofit/>
          </a:bodyPr>
          <a:lstStyle/>
          <a:p>
            <a:r>
              <a:rPr lang="en-US" sz="1800" err="1">
                <a:solidFill>
                  <a:srgbClr val="262626"/>
                </a:solidFill>
              </a:rPr>
              <a:t>Greenfiled</a:t>
            </a:r>
            <a:r>
              <a:rPr lang="en-US" sz="1800">
                <a:solidFill>
                  <a:srgbClr val="262626"/>
                </a:solidFill>
              </a:rPr>
              <a:t> care home is a home for older adults who live independently in the community.</a:t>
            </a:r>
          </a:p>
          <a:p>
            <a:r>
              <a:rPr lang="en-US" sz="1800">
                <a:solidFill>
                  <a:srgbClr val="262626"/>
                </a:solidFill>
              </a:rPr>
              <a:t>The issue is that people are struggling To adapt to using Microsoft 365.visiting carers and updating pictures </a:t>
            </a:r>
          </a:p>
          <a:p>
            <a:pPr marL="0" indent="0">
              <a:buSzPct val="114999"/>
              <a:buNone/>
            </a:pPr>
            <a:endParaRPr lang="en-US" sz="1800">
              <a:solidFill>
                <a:srgbClr val="262626"/>
              </a:solidFill>
            </a:endParaRPr>
          </a:p>
          <a:p>
            <a:pPr>
              <a:buSzPct val="114999"/>
            </a:pPr>
            <a:endParaRPr lang="en-US" sz="1800">
              <a:solidFill>
                <a:srgbClr val="262626"/>
              </a:solidFill>
            </a:endParaRPr>
          </a:p>
          <a:p>
            <a:pPr>
              <a:buSzPct val="114999"/>
            </a:pPr>
            <a:endParaRPr lang="en-US" sz="1800">
              <a:solidFill>
                <a:srgbClr val="262626"/>
              </a:solidFill>
            </a:endParaRPr>
          </a:p>
          <a:p>
            <a:pPr>
              <a:buSzPct val="114999"/>
            </a:pPr>
            <a:endParaRPr lang="en-US" sz="1800">
              <a:solidFill>
                <a:srgbClr val="262626"/>
              </a:solidFill>
            </a:endParaRPr>
          </a:p>
        </p:txBody>
      </p:sp>
      <p:sp useBgFill="1">
        <p:nvSpPr>
          <p:cNvPr id="24" name="Rectangle 23">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octor and an old person&#10;&#10;AI-generated content may be incorrect.">
            <a:extLst>
              <a:ext uri="{FF2B5EF4-FFF2-40B4-BE49-F238E27FC236}">
                <a16:creationId xmlns:a16="http://schemas.microsoft.com/office/drawing/2014/main" id="{108577F3-496F-903A-B1F4-133247386B20}"/>
              </a:ext>
            </a:extLst>
          </p:cNvPr>
          <p:cNvPicPr>
            <a:picLocks noGrp="1" noChangeAspect="1"/>
          </p:cNvPicPr>
          <p:nvPr>
            <p:ph sz="half" idx="2"/>
          </p:nvPr>
        </p:nvPicPr>
        <p:blipFill>
          <a:blip r:embed="rId5"/>
          <a:stretch>
            <a:fillRect/>
          </a:stretch>
        </p:blipFill>
        <p:spPr>
          <a:xfrm>
            <a:off x="5435910" y="1368255"/>
            <a:ext cx="6098041" cy="4070442"/>
          </a:xfrm>
          <a:prstGeom prst="rect">
            <a:avLst/>
          </a:prstGeom>
        </p:spPr>
      </p:pic>
    </p:spTree>
    <p:extLst>
      <p:ext uri="{BB962C8B-B14F-4D97-AF65-F5344CB8AC3E}">
        <p14:creationId xmlns:p14="http://schemas.microsoft.com/office/powerpoint/2010/main" val="4071573265"/>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8EE84-E7D9-FB45-6A0E-28B43773FB71}"/>
              </a:ext>
            </a:extLst>
          </p:cNvPr>
          <p:cNvSpPr>
            <a:spLocks noGrp="1"/>
          </p:cNvSpPr>
          <p:nvPr>
            <p:ph type="title"/>
          </p:nvPr>
        </p:nvSpPr>
        <p:spPr/>
        <p:txBody>
          <a:bodyPr/>
          <a:lstStyle/>
          <a:p>
            <a:r>
              <a:rPr lang="en-GB"/>
              <a:t>Microsoft</a:t>
            </a:r>
          </a:p>
        </p:txBody>
      </p:sp>
      <p:sp>
        <p:nvSpPr>
          <p:cNvPr id="3" name="Content Placeholder 2">
            <a:extLst>
              <a:ext uri="{FF2B5EF4-FFF2-40B4-BE49-F238E27FC236}">
                <a16:creationId xmlns:a16="http://schemas.microsoft.com/office/drawing/2014/main" id="{CA3FFC33-C93C-0970-3963-13C31D8BB7BE}"/>
              </a:ext>
            </a:extLst>
          </p:cNvPr>
          <p:cNvSpPr>
            <a:spLocks noGrp="1"/>
          </p:cNvSpPr>
          <p:nvPr>
            <p:ph sz="half" idx="1"/>
          </p:nvPr>
        </p:nvSpPr>
        <p:spPr>
          <a:xfrm>
            <a:off x="1298448" y="2560320"/>
            <a:ext cx="8848771" cy="3310128"/>
          </a:xfrm>
        </p:spPr>
        <p:txBody>
          <a:bodyPr>
            <a:normAutofit fontScale="92500" lnSpcReduction="20000"/>
          </a:bodyPr>
          <a:lstStyle/>
          <a:p>
            <a:r>
              <a:rPr lang="en-GB"/>
              <a:t>Excel was chosen because it is specifically designed to hold data and management .</a:t>
            </a:r>
            <a:endParaRPr lang="en-US"/>
          </a:p>
          <a:p>
            <a:pPr>
              <a:buSzPct val="114999"/>
            </a:pPr>
            <a:r>
              <a:rPr lang="en-GB"/>
              <a:t>It also hold data reasons why I think it is suitable for a care home is because of its data safety and staff collaboration across the organisation it also keeps track of medication logs</a:t>
            </a:r>
          </a:p>
          <a:p>
            <a:pPr>
              <a:buSzPct val="114999"/>
            </a:pPr>
            <a:r>
              <a:rPr lang="en-GB"/>
              <a:t>Tracking visits </a:t>
            </a:r>
          </a:p>
          <a:p>
            <a:pPr>
              <a:buSzPct val="114999"/>
            </a:pPr>
            <a:r>
              <a:rPr lang="en-GB"/>
              <a:t>Schedule</a:t>
            </a:r>
          </a:p>
          <a:p>
            <a:pPr>
              <a:buSzPct val="114999"/>
            </a:pPr>
            <a:r>
              <a:rPr lang="en-GB"/>
              <a:t>Staff Rosta </a:t>
            </a:r>
          </a:p>
          <a:p>
            <a:pPr>
              <a:buSzPct val="114999"/>
            </a:pPr>
            <a:r>
              <a:rPr lang="en-GB"/>
              <a:t>Automatic screen lock</a:t>
            </a:r>
          </a:p>
        </p:txBody>
      </p:sp>
    </p:spTree>
    <p:extLst>
      <p:ext uri="{BB962C8B-B14F-4D97-AF65-F5344CB8AC3E}">
        <p14:creationId xmlns:p14="http://schemas.microsoft.com/office/powerpoint/2010/main" val="849223820"/>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1A2D9-F96D-A97A-C80D-40CDF49A0C2E}"/>
              </a:ext>
            </a:extLst>
          </p:cNvPr>
          <p:cNvSpPr>
            <a:spLocks noGrp="1"/>
          </p:cNvSpPr>
          <p:nvPr>
            <p:ph type="title"/>
          </p:nvPr>
        </p:nvSpPr>
        <p:spPr/>
        <p:txBody>
          <a:bodyPr/>
          <a:lstStyle/>
          <a:p>
            <a:r>
              <a:rPr lang="en-GB"/>
              <a:t>improving work in the Greenfield home</a:t>
            </a:r>
          </a:p>
        </p:txBody>
      </p:sp>
      <p:sp>
        <p:nvSpPr>
          <p:cNvPr id="3" name="Content Placeholder 2">
            <a:extLst>
              <a:ext uri="{FF2B5EF4-FFF2-40B4-BE49-F238E27FC236}">
                <a16:creationId xmlns:a16="http://schemas.microsoft.com/office/drawing/2014/main" id="{9FC54142-8D34-AE74-DAFA-0DADDD754EE4}"/>
              </a:ext>
            </a:extLst>
          </p:cNvPr>
          <p:cNvSpPr>
            <a:spLocks noGrp="1"/>
          </p:cNvSpPr>
          <p:nvPr>
            <p:ph sz="half" idx="1"/>
          </p:nvPr>
        </p:nvSpPr>
        <p:spPr>
          <a:xfrm>
            <a:off x="1298448" y="2560320"/>
            <a:ext cx="9219089" cy="3310128"/>
          </a:xfrm>
        </p:spPr>
        <p:txBody>
          <a:bodyPr/>
          <a:lstStyle/>
          <a:p>
            <a:r>
              <a:rPr lang="en-GB"/>
              <a:t>Greenfield home using excel will give you faster data entry.</a:t>
            </a:r>
          </a:p>
          <a:p>
            <a:pPr>
              <a:buSzPct val="114999"/>
            </a:pPr>
            <a:r>
              <a:rPr lang="en-GB"/>
              <a:t>Less errors </a:t>
            </a:r>
          </a:p>
          <a:p>
            <a:pPr>
              <a:buSzPct val="114999"/>
            </a:pPr>
            <a:r>
              <a:rPr lang="en-GB"/>
              <a:t>it also a good way not to get people data tampered with for example better organisation. </a:t>
            </a:r>
            <a:br>
              <a:rPr lang="en-GB"/>
            </a:br>
            <a:endParaRPr lang="en-GB"/>
          </a:p>
          <a:p>
            <a:pPr>
              <a:buSzPct val="114999"/>
            </a:pPr>
            <a:endParaRPr lang="en-GB"/>
          </a:p>
        </p:txBody>
      </p:sp>
    </p:spTree>
    <p:extLst>
      <p:ext uri="{BB962C8B-B14F-4D97-AF65-F5344CB8AC3E}">
        <p14:creationId xmlns:p14="http://schemas.microsoft.com/office/powerpoint/2010/main" val="18773908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D272-1A10-F0E1-7AFC-CC4AA5885F85}"/>
              </a:ext>
            </a:extLst>
          </p:cNvPr>
          <p:cNvSpPr>
            <a:spLocks noGrp="1"/>
          </p:cNvSpPr>
          <p:nvPr>
            <p:ph type="title"/>
          </p:nvPr>
        </p:nvSpPr>
        <p:spPr/>
        <p:txBody>
          <a:bodyPr/>
          <a:lstStyle/>
          <a:p>
            <a:r>
              <a:rPr lang="en-GB"/>
              <a:t>Benefits of using excel</a:t>
            </a:r>
          </a:p>
        </p:txBody>
      </p:sp>
      <p:sp>
        <p:nvSpPr>
          <p:cNvPr id="3" name="Content Placeholder 2">
            <a:extLst>
              <a:ext uri="{FF2B5EF4-FFF2-40B4-BE49-F238E27FC236}">
                <a16:creationId xmlns:a16="http://schemas.microsoft.com/office/drawing/2014/main" id="{1BCF5076-E35B-EB7C-62DE-220AF114113D}"/>
              </a:ext>
            </a:extLst>
          </p:cNvPr>
          <p:cNvSpPr>
            <a:spLocks noGrp="1"/>
          </p:cNvSpPr>
          <p:nvPr>
            <p:ph sz="half" idx="1"/>
          </p:nvPr>
        </p:nvSpPr>
        <p:spPr>
          <a:xfrm>
            <a:off x="1298448" y="2560320"/>
            <a:ext cx="8934229" cy="3310128"/>
          </a:xfrm>
        </p:spPr>
        <p:txBody>
          <a:bodyPr>
            <a:normAutofit/>
          </a:bodyPr>
          <a:lstStyle/>
          <a:p>
            <a:r>
              <a:rPr lang="en-GB"/>
              <a:t>It will save time </a:t>
            </a:r>
          </a:p>
          <a:p>
            <a:pPr>
              <a:buSzPct val="114999"/>
            </a:pPr>
            <a:r>
              <a:rPr lang="en-GB"/>
              <a:t>Easy sharing between staff supporting digital record keeping.</a:t>
            </a:r>
          </a:p>
          <a:p>
            <a:pPr>
              <a:buSzPct val="114999"/>
            </a:pPr>
            <a:r>
              <a:rPr lang="en-GB"/>
              <a:t>Limitations </a:t>
            </a:r>
          </a:p>
          <a:p>
            <a:pPr>
              <a:buSzPct val="114999"/>
            </a:pPr>
            <a:r>
              <a:rPr lang="en-GB"/>
              <a:t>Staff training needed </a:t>
            </a:r>
          </a:p>
          <a:p>
            <a:pPr>
              <a:buSzPct val="114999"/>
            </a:pPr>
            <a:r>
              <a:rPr lang="en-GB"/>
              <a:t>requires digital confidence </a:t>
            </a:r>
          </a:p>
          <a:p>
            <a:pPr>
              <a:buSzPct val="114999"/>
            </a:pPr>
            <a:r>
              <a:rPr lang="en-GB"/>
              <a:t>Better communication </a:t>
            </a:r>
          </a:p>
          <a:p>
            <a:pPr>
              <a:buSzPct val="114999"/>
            </a:pPr>
            <a:endParaRPr lang="en-GB"/>
          </a:p>
          <a:p>
            <a:pPr>
              <a:buSzPct val="114999"/>
            </a:pPr>
            <a:endParaRPr lang="en-GB"/>
          </a:p>
        </p:txBody>
      </p:sp>
    </p:spTree>
    <p:extLst>
      <p:ext uri="{BB962C8B-B14F-4D97-AF65-F5344CB8AC3E}">
        <p14:creationId xmlns:p14="http://schemas.microsoft.com/office/powerpoint/2010/main" val="1101941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74BC8-9960-0BB4-285B-808849F8D7C7}"/>
              </a:ext>
            </a:extLst>
          </p:cNvPr>
          <p:cNvSpPr>
            <a:spLocks noGrp="1"/>
          </p:cNvSpPr>
          <p:nvPr>
            <p:ph type="title"/>
          </p:nvPr>
        </p:nvSpPr>
        <p:spPr/>
        <p:txBody>
          <a:bodyPr/>
          <a:lstStyle/>
          <a:p>
            <a:r>
              <a:rPr lang="en-GB"/>
              <a:t>Recommendation </a:t>
            </a:r>
          </a:p>
        </p:txBody>
      </p:sp>
      <p:sp>
        <p:nvSpPr>
          <p:cNvPr id="3" name="Content Placeholder 2">
            <a:extLst>
              <a:ext uri="{FF2B5EF4-FFF2-40B4-BE49-F238E27FC236}">
                <a16:creationId xmlns:a16="http://schemas.microsoft.com/office/drawing/2014/main" id="{E542C70F-4AF8-4FFB-EB35-4E9817B82D42}"/>
              </a:ext>
            </a:extLst>
          </p:cNvPr>
          <p:cNvSpPr>
            <a:spLocks noGrp="1"/>
          </p:cNvSpPr>
          <p:nvPr>
            <p:ph sz="half" idx="1"/>
          </p:nvPr>
        </p:nvSpPr>
        <p:spPr>
          <a:xfrm>
            <a:off x="1298448" y="2560320"/>
            <a:ext cx="9219089" cy="3310128"/>
          </a:xfrm>
        </p:spPr>
        <p:txBody>
          <a:bodyPr>
            <a:normAutofit fontScale="70000" lnSpcReduction="20000"/>
          </a:bodyPr>
          <a:lstStyle/>
          <a:p>
            <a:r>
              <a:rPr lang="en-GB"/>
              <a:t>Staff are still adapting to the changes so they may need training for staff</a:t>
            </a:r>
          </a:p>
          <a:p>
            <a:pPr>
              <a:buSzPct val="114999"/>
            </a:pPr>
            <a:r>
              <a:rPr lang="en-GB"/>
              <a:t>Going over how to use the app and making changes </a:t>
            </a:r>
          </a:p>
          <a:p>
            <a:pPr>
              <a:buSzPct val="114999"/>
            </a:pPr>
            <a:r>
              <a:rPr lang="en-GB"/>
              <a:t>Reference </a:t>
            </a:r>
          </a:p>
          <a:p>
            <a:pPr>
              <a:buSzPct val="114999"/>
            </a:pPr>
            <a:r>
              <a:rPr lang="en-GB">
                <a:hlinkClick r:id="rId2"/>
              </a:rPr>
              <a:t>www.homecareservice</a:t>
            </a:r>
            <a:endParaRPr lang="en-GB"/>
          </a:p>
          <a:p>
            <a:pPr>
              <a:buSzPct val="114999"/>
            </a:pPr>
            <a:r>
              <a:rPr lang="en-GB">
                <a:hlinkClick r:id="rId3"/>
              </a:rPr>
              <a:t>www.excel</a:t>
            </a:r>
            <a:endParaRPr lang="en-GB"/>
          </a:p>
          <a:p>
            <a:pPr>
              <a:buSzPct val="114999"/>
            </a:pPr>
            <a:endParaRPr lang="en-GB"/>
          </a:p>
          <a:p>
            <a:pPr>
              <a:buSzPct val="114999"/>
            </a:pPr>
            <a:br>
              <a:rPr lang="en-GB"/>
            </a:br>
            <a:endParaRPr lang="en-GB"/>
          </a:p>
          <a:p>
            <a:pPr>
              <a:buSzPct val="114999"/>
            </a:pPr>
            <a:br>
              <a:rPr lang="en-GB"/>
            </a:br>
            <a:endParaRPr lang="en-GB"/>
          </a:p>
          <a:p>
            <a:pPr>
              <a:buSzPct val="114999"/>
            </a:pPr>
            <a:endParaRPr lang="en-GB"/>
          </a:p>
        </p:txBody>
      </p:sp>
      <p:sp>
        <p:nvSpPr>
          <p:cNvPr id="4" name="Content Placeholder 3">
            <a:extLst>
              <a:ext uri="{FF2B5EF4-FFF2-40B4-BE49-F238E27FC236}">
                <a16:creationId xmlns:a16="http://schemas.microsoft.com/office/drawing/2014/main" id="{96F6D25D-DCA1-857C-6A7B-7097F2E906A7}"/>
              </a:ext>
            </a:extLst>
          </p:cNvPr>
          <p:cNvSpPr>
            <a:spLocks noGrp="1"/>
          </p:cNvSpPr>
          <p:nvPr>
            <p:ph sz="half" idx="2"/>
          </p:nvPr>
        </p:nvSpPr>
        <p:spPr/>
        <p:txBody>
          <a:bodyPr>
            <a:normAutofit fontScale="70000" lnSpcReduction="20000"/>
          </a:bodyPr>
          <a:lstStyle/>
          <a:p>
            <a:pPr>
              <a:buSzPct val="114999"/>
            </a:pPr>
            <a:endParaRPr lang="en-GB"/>
          </a:p>
          <a:p>
            <a:pPr>
              <a:buNone/>
            </a:pPr>
            <a:endParaRPr lang="en-US"/>
          </a:p>
        </p:txBody>
      </p:sp>
    </p:spTree>
    <p:extLst>
      <p:ext uri="{BB962C8B-B14F-4D97-AF65-F5344CB8AC3E}">
        <p14:creationId xmlns:p14="http://schemas.microsoft.com/office/powerpoint/2010/main" val="981594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logo of a company&#10;&#10;AI-generated content may be incorrect.">
            <a:extLst>
              <a:ext uri="{FF2B5EF4-FFF2-40B4-BE49-F238E27FC236}">
                <a16:creationId xmlns:a16="http://schemas.microsoft.com/office/drawing/2014/main" id="{96B0CD1E-7EC7-2864-817E-47EFBAF631D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091" b="15379"/>
          <a:stretch>
            <a:fillRect/>
          </a:stretch>
        </p:blipFill>
        <p:spPr>
          <a:xfrm>
            <a:off x="4269854" y="-14378"/>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5FC9367-20F6-9C0A-5342-76E1E3845EB7}"/>
              </a:ext>
            </a:extLst>
          </p:cNvPr>
          <p:cNvSpPr>
            <a:spLocks noGrp="1"/>
          </p:cNvSpPr>
          <p:nvPr>
            <p:ph type="ctrTitle"/>
          </p:nvPr>
        </p:nvSpPr>
        <p:spPr>
          <a:xfrm>
            <a:off x="459597" y="-452909"/>
            <a:ext cx="4837941" cy="2933536"/>
          </a:xfrm>
        </p:spPr>
        <p:txBody>
          <a:bodyPr>
            <a:normAutofit/>
          </a:bodyPr>
          <a:lstStyle/>
          <a:p>
            <a:pPr>
              <a:lnSpc>
                <a:spcPct val="90000"/>
              </a:lnSpc>
            </a:pPr>
            <a:r>
              <a:rPr lang="en-GB" sz="3600" b="1">
                <a:latin typeface="Eras Bold ITC"/>
              </a:rPr>
              <a:t>Digital Skills &amp; Research Methods:</a:t>
            </a:r>
            <a:br>
              <a:rPr lang="en-GB" sz="3600" b="1">
                <a:latin typeface="Eras Bold ITC" panose="020B0907030504020204" pitchFamily="34" charset="0"/>
              </a:rPr>
            </a:br>
            <a:br>
              <a:rPr lang="en-GB" sz="3600" b="1">
                <a:latin typeface="Eras Bold ITC" panose="020B0907030504020204" pitchFamily="34" charset="0"/>
              </a:rPr>
            </a:br>
            <a:r>
              <a:rPr lang="en-GB" sz="3600" b="1">
                <a:latin typeface="Eras Bold ITC"/>
              </a:rPr>
              <a:t>Microsoft Teams</a:t>
            </a:r>
          </a:p>
        </p:txBody>
      </p:sp>
      <p:sp>
        <p:nvSpPr>
          <p:cNvPr id="3" name="Subtitle 2">
            <a:extLst>
              <a:ext uri="{FF2B5EF4-FFF2-40B4-BE49-F238E27FC236}">
                <a16:creationId xmlns:a16="http://schemas.microsoft.com/office/drawing/2014/main" id="{B7A97026-C4C6-A22C-A49E-0C1AD0424A24}"/>
              </a:ext>
            </a:extLst>
          </p:cNvPr>
          <p:cNvSpPr>
            <a:spLocks noGrp="1"/>
          </p:cNvSpPr>
          <p:nvPr>
            <p:ph type="subTitle" idx="1"/>
          </p:nvPr>
        </p:nvSpPr>
        <p:spPr>
          <a:xfrm>
            <a:off x="459811" y="3434735"/>
            <a:ext cx="4582662" cy="2751894"/>
          </a:xfrm>
        </p:spPr>
        <p:txBody>
          <a:bodyPr>
            <a:normAutofit/>
          </a:bodyPr>
          <a:lstStyle/>
          <a:p>
            <a:pPr>
              <a:lnSpc>
                <a:spcPct val="90000"/>
              </a:lnSpc>
            </a:pPr>
            <a:r>
              <a:rPr lang="en-GB" sz="2400" b="1"/>
              <a:t>Name: Balqees Bibi</a:t>
            </a:r>
          </a:p>
          <a:p>
            <a:pPr>
              <a:lnSpc>
                <a:spcPct val="90000"/>
              </a:lnSpc>
            </a:pPr>
            <a:r>
              <a:rPr lang="en-GB" sz="2400" b="1"/>
              <a:t>ID number: 9584049867</a:t>
            </a:r>
          </a:p>
          <a:p>
            <a:pPr>
              <a:lnSpc>
                <a:spcPct val="90000"/>
              </a:lnSpc>
            </a:pPr>
            <a:r>
              <a:rPr lang="en-GB" sz="2400" b="1"/>
              <a:t>Tutor: Bianca Dodgen</a:t>
            </a:r>
          </a:p>
          <a:p>
            <a:pPr>
              <a:lnSpc>
                <a:spcPct val="90000"/>
              </a:lnSpc>
            </a:pPr>
            <a:r>
              <a:rPr lang="en-GB" sz="2400" b="1"/>
              <a:t>Course code: LCHS4007</a:t>
            </a:r>
          </a:p>
          <a:p>
            <a:pPr>
              <a:lnSpc>
                <a:spcPct val="90000"/>
              </a:lnSpc>
            </a:pPr>
            <a:endParaRPr lang="en-GB" sz="600" b="1"/>
          </a:p>
          <a:p>
            <a:pPr>
              <a:lnSpc>
                <a:spcPct val="90000"/>
              </a:lnSpc>
            </a:pPr>
            <a:r>
              <a:rPr lang="en-GB" sz="600" b="1"/>
              <a:t> </a:t>
            </a:r>
          </a:p>
        </p:txBody>
      </p:sp>
      <p:cxnSp>
        <p:nvCxnSpPr>
          <p:cNvPr id="11" name="Straight Connector 1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DC3BF6D6-1AC8-FB31-9EE5-0E24E54A7AB1}"/>
              </a:ext>
            </a:extLst>
          </p:cNvPr>
          <p:cNvSpPr txBox="1"/>
          <p:nvPr/>
        </p:nvSpPr>
        <p:spPr>
          <a:xfrm>
            <a:off x="8161248" y="6488681"/>
            <a:ext cx="228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Image 1</a:t>
            </a:r>
          </a:p>
        </p:txBody>
      </p:sp>
    </p:spTree>
    <p:extLst>
      <p:ext uri="{BB962C8B-B14F-4D97-AF65-F5344CB8AC3E}">
        <p14:creationId xmlns:p14="http://schemas.microsoft.com/office/powerpoint/2010/main" val="465490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88DF9-29B9-0133-F9C8-BCCF9D164EB4}"/>
              </a:ext>
            </a:extLst>
          </p:cNvPr>
          <p:cNvSpPr>
            <a:spLocks noGrp="1"/>
          </p:cNvSpPr>
          <p:nvPr>
            <p:ph type="title"/>
          </p:nvPr>
        </p:nvSpPr>
        <p:spPr>
          <a:xfrm>
            <a:off x="2849562" y="609600"/>
            <a:ext cx="6424440" cy="1320800"/>
          </a:xfrm>
        </p:spPr>
        <p:txBody>
          <a:bodyPr>
            <a:normAutofit/>
          </a:bodyPr>
          <a:lstStyle/>
          <a:p>
            <a:r>
              <a:rPr lang="en-GB" b="1"/>
              <a:t>INTRODUCTION</a:t>
            </a:r>
            <a:r>
              <a:rPr lang="en-GB"/>
              <a:t> (CASE STUDY)</a:t>
            </a:r>
          </a:p>
        </p:txBody>
      </p:sp>
      <p:pic>
        <p:nvPicPr>
          <p:cNvPr id="5" name="Picture 4" descr="A logo of a microsoft company&#10;&#10;AI-generated content may be incorrect.">
            <a:extLst>
              <a:ext uri="{FF2B5EF4-FFF2-40B4-BE49-F238E27FC236}">
                <a16:creationId xmlns:a16="http://schemas.microsoft.com/office/drawing/2014/main" id="{E09CC748-E86E-C410-9E10-D8252DEA87F9}"/>
              </a:ext>
            </a:extLst>
          </p:cNvPr>
          <p:cNvPicPr>
            <a:picLocks noChangeAspect="1"/>
          </p:cNvPicPr>
          <p:nvPr/>
        </p:nvPicPr>
        <p:blipFill>
          <a:blip r:embed="rId3"/>
          <a:srcRect l="51395" r="27072" b="9092"/>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0" name="Isosceles Triangle 9">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794F9B0-D684-C62E-4CC4-6EB63F9C50ED}"/>
              </a:ext>
            </a:extLst>
          </p:cNvPr>
          <p:cNvSpPr>
            <a:spLocks noGrp="1"/>
          </p:cNvSpPr>
          <p:nvPr>
            <p:ph idx="1"/>
          </p:nvPr>
        </p:nvSpPr>
        <p:spPr>
          <a:xfrm>
            <a:off x="2763298" y="2160589"/>
            <a:ext cx="7473987" cy="3880773"/>
          </a:xfrm>
        </p:spPr>
        <p:txBody>
          <a:bodyPr vert="horz" lIns="91440" tIns="45720" rIns="91440" bIns="45720" rtlCol="0" anchor="t">
            <a:noAutofit/>
          </a:bodyPr>
          <a:lstStyle/>
          <a:p>
            <a:pPr marL="0" indent="0">
              <a:buNone/>
            </a:pPr>
            <a:r>
              <a:rPr lang="en-GB" sz="2400">
                <a:latin typeface="Aptos"/>
              </a:rPr>
              <a:t>-Greenfield Home Care Agency provides person centred support for older adults who live independently. </a:t>
            </a:r>
          </a:p>
          <a:p>
            <a:pPr marL="0" indent="0">
              <a:buNone/>
            </a:pPr>
            <a:r>
              <a:rPr lang="en-GB" sz="2400">
                <a:latin typeface="Aptos"/>
              </a:rPr>
              <a:t>- Introduction to Microsoft Teams within the care home</a:t>
            </a:r>
          </a:p>
          <a:p>
            <a:pPr marL="0" indent="0">
              <a:buNone/>
            </a:pPr>
            <a:r>
              <a:rPr lang="en-GB" sz="2400">
                <a:latin typeface="Aptos"/>
              </a:rPr>
              <a:t> -Who will be using Microsoft Teams</a:t>
            </a:r>
            <a:endParaRPr lang="en-GB" sz="2400">
              <a:latin typeface="Aptos" panose="020B0004020202020204" pitchFamily="34" charset="0"/>
            </a:endParaRPr>
          </a:p>
          <a:p>
            <a:pPr marL="0" indent="0">
              <a:buNone/>
            </a:pPr>
            <a:endParaRPr lang="en-GB" sz="2400">
              <a:latin typeface="Aptos" panose="020B0004020202020204" pitchFamily="34" charset="0"/>
            </a:endParaRPr>
          </a:p>
          <a:p>
            <a:pPr marL="0" indent="0">
              <a:buNone/>
            </a:pPr>
            <a:r>
              <a:rPr lang="en-GB" sz="2400">
                <a:latin typeface="Aptos"/>
              </a:rPr>
              <a:t>I will be discussing the characteristics of 'Microsoft Teams’ is and how it could offer a positive impact throughout work communication. </a:t>
            </a:r>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011A8506-8240-CF40-3E48-40652A701C1B}"/>
              </a:ext>
            </a:extLst>
          </p:cNvPr>
          <p:cNvSpPr txBox="1"/>
          <p:nvPr/>
        </p:nvSpPr>
        <p:spPr>
          <a:xfrm>
            <a:off x="138082" y="6506054"/>
            <a:ext cx="24606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Image 2</a:t>
            </a:r>
          </a:p>
        </p:txBody>
      </p:sp>
    </p:spTree>
    <p:extLst>
      <p:ext uri="{BB962C8B-B14F-4D97-AF65-F5344CB8AC3E}">
        <p14:creationId xmlns:p14="http://schemas.microsoft.com/office/powerpoint/2010/main" val="904529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2A29AA-ECD3-29D0-2DDF-5ECC2F40487E}"/>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Shape 3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604A95B-6D42-47B4-BCFF-BDEBA12B85FB}"/>
              </a:ext>
            </a:extLst>
          </p:cNvPr>
          <p:cNvSpPr>
            <a:spLocks noGrp="1"/>
          </p:cNvSpPr>
          <p:nvPr>
            <p:ph type="title"/>
          </p:nvPr>
        </p:nvSpPr>
        <p:spPr>
          <a:xfrm>
            <a:off x="7181723" y="609600"/>
            <a:ext cx="4512989" cy="2227730"/>
          </a:xfrm>
        </p:spPr>
        <p:txBody>
          <a:bodyPr anchor="ctr">
            <a:normAutofit/>
          </a:bodyPr>
          <a:lstStyle/>
          <a:p>
            <a:r>
              <a:rPr lang="en-GB" b="1">
                <a:solidFill>
                  <a:srgbClr val="FFFFFF"/>
                </a:solidFill>
              </a:rPr>
              <a:t>What is Microsoft Teams?</a:t>
            </a:r>
            <a:endParaRPr lang="en-GB">
              <a:solidFill>
                <a:srgbClr val="FFFFFF"/>
              </a:solidFill>
            </a:endParaRPr>
          </a:p>
        </p:txBody>
      </p:sp>
      <p:pic>
        <p:nvPicPr>
          <p:cNvPr id="15" name="Picture 14" descr="A logo of a company&#10;&#10;AI-generated content may be incorrect.">
            <a:extLst>
              <a:ext uri="{FF2B5EF4-FFF2-40B4-BE49-F238E27FC236}">
                <a16:creationId xmlns:a16="http://schemas.microsoft.com/office/drawing/2014/main" id="{0BCA4199-7630-4098-534F-C33F0A4D41F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7251" y="1680049"/>
            <a:ext cx="3856774" cy="3586800"/>
          </a:xfrm>
          <a:prstGeom prst="rect">
            <a:avLst/>
          </a:prstGeom>
        </p:spPr>
      </p:pic>
      <p:sp>
        <p:nvSpPr>
          <p:cNvPr id="3" name="Content Placeholder 2">
            <a:extLst>
              <a:ext uri="{FF2B5EF4-FFF2-40B4-BE49-F238E27FC236}">
                <a16:creationId xmlns:a16="http://schemas.microsoft.com/office/drawing/2014/main" id="{75EEDB48-D924-3CF5-00A9-0824FC899558}"/>
              </a:ext>
            </a:extLst>
          </p:cNvPr>
          <p:cNvSpPr>
            <a:spLocks noGrp="1"/>
          </p:cNvSpPr>
          <p:nvPr>
            <p:ph idx="1"/>
          </p:nvPr>
        </p:nvSpPr>
        <p:spPr>
          <a:xfrm>
            <a:off x="7181725" y="2470440"/>
            <a:ext cx="4512988" cy="3317938"/>
          </a:xfrm>
        </p:spPr>
        <p:txBody>
          <a:bodyPr vert="horz" lIns="91440" tIns="45720" rIns="91440" bIns="45720" rtlCol="0" anchor="t">
            <a:noAutofit/>
          </a:bodyPr>
          <a:lstStyle/>
          <a:p>
            <a:pPr marL="0" indent="0">
              <a:buNone/>
            </a:pPr>
            <a:r>
              <a:rPr lang="en-GB" sz="2400">
                <a:solidFill>
                  <a:srgbClr val="FFFFFF"/>
                </a:solidFill>
              </a:rPr>
              <a:t>Teams is a tool that can be accessed on any online device that allow staff to connect in groups or individually. </a:t>
            </a:r>
          </a:p>
          <a:p>
            <a:pPr>
              <a:buFont typeface="Arial" panose="020B0604020202020204" pitchFamily="34" charset="0"/>
              <a:buChar char="•"/>
            </a:pPr>
            <a:r>
              <a:rPr lang="en-GB" sz="2400">
                <a:solidFill>
                  <a:srgbClr val="FFFFFF"/>
                </a:solidFill>
              </a:rPr>
              <a:t>What can Microsoft Teams be used for?</a:t>
            </a:r>
          </a:p>
          <a:p>
            <a:pPr>
              <a:buFont typeface="Arial" panose="020B0604020202020204" pitchFamily="34" charset="0"/>
              <a:buChar char="•"/>
            </a:pPr>
            <a:r>
              <a:rPr lang="en-GB" sz="2400">
                <a:solidFill>
                  <a:srgbClr val="FFFFFF"/>
                </a:solidFill>
              </a:rPr>
              <a:t>Does Microsoft Teams work alone?</a:t>
            </a:r>
          </a:p>
          <a:p>
            <a:pPr>
              <a:buFont typeface="Arial" panose="020B0604020202020204" pitchFamily="34" charset="0"/>
              <a:buChar char="•"/>
            </a:pPr>
            <a:r>
              <a:rPr lang="en-GB" sz="2400">
                <a:solidFill>
                  <a:srgbClr val="FFFFFF"/>
                </a:solidFill>
              </a:rPr>
              <a:t>Additional features for Microsoft Teams</a:t>
            </a:r>
          </a:p>
          <a:p>
            <a:pPr>
              <a:buFont typeface="Arial" panose="020B0604020202020204" pitchFamily="34" charset="0"/>
              <a:buChar char="•"/>
            </a:pPr>
            <a:endParaRPr lang="en-GB">
              <a:solidFill>
                <a:srgbClr val="FFFFFF"/>
              </a:solidFill>
            </a:endParaRPr>
          </a:p>
          <a:p>
            <a:pPr marL="0" indent="0">
              <a:buNone/>
            </a:pPr>
            <a:endParaRPr lang="en-GB">
              <a:solidFill>
                <a:srgbClr val="FFFFFF"/>
              </a:solidFill>
            </a:endParaRPr>
          </a:p>
          <a:p>
            <a:pPr>
              <a:buFont typeface="Arial" panose="020B0604020202020204" pitchFamily="34" charset="0"/>
              <a:buChar char="•"/>
            </a:pPr>
            <a:endParaRPr lang="en-GB">
              <a:solidFill>
                <a:srgbClr val="FFFFFF"/>
              </a:solidFill>
            </a:endParaRPr>
          </a:p>
        </p:txBody>
      </p:sp>
      <p:sp>
        <p:nvSpPr>
          <p:cNvPr id="4" name="TextBox 3">
            <a:extLst>
              <a:ext uri="{FF2B5EF4-FFF2-40B4-BE49-F238E27FC236}">
                <a16:creationId xmlns:a16="http://schemas.microsoft.com/office/drawing/2014/main" id="{5D0E4BA2-BD71-2877-7680-3F2680C1293B}"/>
              </a:ext>
            </a:extLst>
          </p:cNvPr>
          <p:cNvSpPr txBox="1"/>
          <p:nvPr/>
        </p:nvSpPr>
        <p:spPr>
          <a:xfrm>
            <a:off x="1535681" y="5412177"/>
            <a:ext cx="2698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Image 3</a:t>
            </a:r>
          </a:p>
        </p:txBody>
      </p:sp>
    </p:spTree>
    <p:extLst>
      <p:ext uri="{BB962C8B-B14F-4D97-AF65-F5344CB8AC3E}">
        <p14:creationId xmlns:p14="http://schemas.microsoft.com/office/powerpoint/2010/main" val="2915699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08E09E-0F6C-BC29-6EA7-88EC89066F68}"/>
            </a:ext>
          </a:extLst>
        </p:cNvPr>
        <p:cNvGrpSpPr/>
        <p:nvPr/>
      </p:nvGrpSpPr>
      <p:grpSpPr>
        <a:xfrm>
          <a:off x="0" y="0"/>
          <a:ext cx="0" cy="0"/>
          <a:chOff x="0" y="0"/>
          <a:chExt cx="0" cy="0"/>
        </a:xfrm>
      </p:grpSpPr>
      <p:pic>
        <p:nvPicPr>
          <p:cNvPr id="4" name="Picture 3" descr="Elderly couple technology Stock Vector Images - Alamy">
            <a:extLst>
              <a:ext uri="{FF2B5EF4-FFF2-40B4-BE49-F238E27FC236}">
                <a16:creationId xmlns:a16="http://schemas.microsoft.com/office/drawing/2014/main" id="{5222FC5D-E22C-8051-8855-0B6FE78F5550}"/>
              </a:ext>
            </a:extLst>
          </p:cNvPr>
          <p:cNvPicPr>
            <a:picLocks noChangeAspect="1"/>
          </p:cNvPicPr>
          <p:nvPr/>
        </p:nvPicPr>
        <p:blipFill>
          <a:blip r:embed="rId3"/>
          <a:srcRect l="1806" t="-105" r="7681" b="9034"/>
          <a:stretch>
            <a:fillRect/>
          </a:stretch>
        </p:blipFill>
        <p:spPr>
          <a:xfrm>
            <a:off x="4269854" y="-7189"/>
            <a:ext cx="7932950" cy="624574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D040B12-F229-C47B-EC64-4931E50F3AF4}"/>
              </a:ext>
            </a:extLst>
          </p:cNvPr>
          <p:cNvSpPr>
            <a:spLocks noGrp="1"/>
          </p:cNvSpPr>
          <p:nvPr>
            <p:ph type="title"/>
          </p:nvPr>
        </p:nvSpPr>
        <p:spPr>
          <a:xfrm>
            <a:off x="479778" y="609600"/>
            <a:ext cx="4542566" cy="1320800"/>
          </a:xfrm>
        </p:spPr>
        <p:txBody>
          <a:bodyPr>
            <a:normAutofit/>
          </a:bodyPr>
          <a:lstStyle/>
          <a:p>
            <a:pPr algn="ctr"/>
            <a:r>
              <a:rPr lang="en-GB" sz="4000" b="1"/>
              <a:t>How It Impacts Communication</a:t>
            </a:r>
            <a:r>
              <a:rPr lang="en-GB" b="1"/>
              <a:t> </a:t>
            </a:r>
            <a:endParaRPr lang="en-GB"/>
          </a:p>
        </p:txBody>
      </p:sp>
      <p:sp>
        <p:nvSpPr>
          <p:cNvPr id="3" name="Content Placeholder 2">
            <a:extLst>
              <a:ext uri="{FF2B5EF4-FFF2-40B4-BE49-F238E27FC236}">
                <a16:creationId xmlns:a16="http://schemas.microsoft.com/office/drawing/2014/main" id="{1E46890B-53DC-04CC-2197-34B9DD83483E}"/>
              </a:ext>
            </a:extLst>
          </p:cNvPr>
          <p:cNvSpPr>
            <a:spLocks noGrp="1"/>
          </p:cNvSpPr>
          <p:nvPr>
            <p:ph idx="1"/>
          </p:nvPr>
        </p:nvSpPr>
        <p:spPr>
          <a:xfrm>
            <a:off x="677334" y="2160589"/>
            <a:ext cx="5195404" cy="3880773"/>
          </a:xfrm>
        </p:spPr>
        <p:txBody>
          <a:bodyPr vert="horz" lIns="91440" tIns="45720" rIns="91440" bIns="45720" rtlCol="0" anchor="t">
            <a:noAutofit/>
          </a:bodyPr>
          <a:lstStyle/>
          <a:p>
            <a:pPr marL="457200" indent="-457200">
              <a:buFont typeface="Wingdings 3"/>
              <a:buChar char=""/>
            </a:pPr>
            <a:r>
              <a:rPr lang="en-GB" sz="3200">
                <a:latin typeface="Aptos"/>
              </a:rPr>
              <a:t>Instant communication</a:t>
            </a:r>
            <a:endParaRPr lang="en-US"/>
          </a:p>
          <a:p>
            <a:pPr marL="457200" indent="-457200">
              <a:buFont typeface="Wingdings 3"/>
              <a:buChar char=""/>
            </a:pPr>
            <a:r>
              <a:rPr lang="en-GB" sz="3200">
                <a:latin typeface="Aptos"/>
              </a:rPr>
              <a:t>Direct messages</a:t>
            </a:r>
          </a:p>
          <a:p>
            <a:pPr marL="457200" indent="-457200">
              <a:buFont typeface="Wingdings 3"/>
              <a:buChar char=""/>
            </a:pPr>
            <a:r>
              <a:rPr lang="en-GB" sz="3200">
                <a:latin typeface="Aptos"/>
              </a:rPr>
              <a:t>Efficient third party communication</a:t>
            </a:r>
          </a:p>
          <a:p>
            <a:pPr marL="457200" indent="-457200">
              <a:buFont typeface="Wingdings 3"/>
              <a:buChar char=""/>
            </a:pPr>
            <a:r>
              <a:rPr lang="en-GB" sz="3200">
                <a:latin typeface="Aptos"/>
              </a:rPr>
              <a:t>Allows flexible working hours (Spencer Simon, 2024)</a:t>
            </a:r>
            <a:endParaRPr lang="en-GB" sz="3200">
              <a:latin typeface="Aptos" panose="020B0004020202020204" pitchFamily="34" charset="0"/>
            </a:endParaRPr>
          </a:p>
          <a:p>
            <a:pPr>
              <a:buFont typeface="Wingdings 3" panose="020B0604020202020204" pitchFamily="34" charset="0"/>
              <a:buChar char=""/>
            </a:pPr>
            <a:endParaRPr lang="en-GB">
              <a:latin typeface="Aptos" panose="020B0004020202020204" pitchFamily="34" charset="0"/>
            </a:endParaRPr>
          </a:p>
          <a:p>
            <a:pPr>
              <a:buFont typeface="Wingdings 3" panose="020B0604020202020204" pitchFamily="34" charset="0"/>
              <a:buChar char=""/>
            </a:pPr>
            <a:endParaRPr lang="en-GB">
              <a:latin typeface="Aptos" panose="020B0004020202020204" pitchFamily="34" charset="0"/>
            </a:endParaRPr>
          </a:p>
          <a:p>
            <a:pPr>
              <a:buFont typeface="Wingdings 3" panose="020B0604020202020204" pitchFamily="34" charset="0"/>
              <a:buChar char=""/>
            </a:pPr>
            <a:endParaRPr lang="en-GB"/>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4B12C902-30D6-4B08-4356-65EB3CD12C3F}"/>
              </a:ext>
            </a:extLst>
          </p:cNvPr>
          <p:cNvSpPr txBox="1"/>
          <p:nvPr/>
        </p:nvSpPr>
        <p:spPr>
          <a:xfrm>
            <a:off x="7210545" y="5879441"/>
            <a:ext cx="2603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Image 4</a:t>
            </a:r>
          </a:p>
        </p:txBody>
      </p:sp>
    </p:spTree>
    <p:extLst>
      <p:ext uri="{BB962C8B-B14F-4D97-AF65-F5344CB8AC3E}">
        <p14:creationId xmlns:p14="http://schemas.microsoft.com/office/powerpoint/2010/main" val="1830320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D3857588-2056-664D-EBA4-726D10B222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4BE84B-2EE6-379D-6865-CBB7981E346D}"/>
              </a:ext>
            </a:extLst>
          </p:cNvPr>
          <p:cNvSpPr>
            <a:spLocks noGrp="1"/>
          </p:cNvSpPr>
          <p:nvPr>
            <p:ph type="title"/>
          </p:nvPr>
        </p:nvSpPr>
        <p:spPr>
          <a:xfrm>
            <a:off x="5536734" y="609600"/>
            <a:ext cx="3737268" cy="1320800"/>
          </a:xfrm>
        </p:spPr>
        <p:txBody>
          <a:bodyPr>
            <a:normAutofit/>
          </a:bodyPr>
          <a:lstStyle/>
          <a:p>
            <a:r>
              <a:rPr lang="en-GB" b="1"/>
              <a:t>How It Impacts Work Efficiency  </a:t>
            </a:r>
            <a:endParaRPr lang="en-GB"/>
          </a:p>
        </p:txBody>
      </p:sp>
      <p:sp>
        <p:nvSpPr>
          <p:cNvPr id="3" name="Content Placeholder 2">
            <a:extLst>
              <a:ext uri="{FF2B5EF4-FFF2-40B4-BE49-F238E27FC236}">
                <a16:creationId xmlns:a16="http://schemas.microsoft.com/office/drawing/2014/main" id="{DE0A8541-B2D9-178C-7D0A-26D126A74FDF}"/>
              </a:ext>
            </a:extLst>
          </p:cNvPr>
          <p:cNvSpPr>
            <a:spLocks noGrp="1"/>
          </p:cNvSpPr>
          <p:nvPr>
            <p:ph idx="1"/>
          </p:nvPr>
        </p:nvSpPr>
        <p:spPr>
          <a:xfrm>
            <a:off x="5209563" y="2160589"/>
            <a:ext cx="4064439" cy="3880773"/>
          </a:xfrm>
        </p:spPr>
        <p:txBody>
          <a:bodyPr vert="horz" lIns="91440" tIns="45720" rIns="91440" bIns="45720" rtlCol="0" anchor="t">
            <a:normAutofit/>
          </a:bodyPr>
          <a:lstStyle/>
          <a:p>
            <a:pPr>
              <a:buFont typeface="Arial" panose="020B0604020202020204" pitchFamily="34" charset="0"/>
              <a:buChar char="•"/>
            </a:pPr>
            <a:r>
              <a:rPr lang="en-GB" sz="2400">
                <a:latin typeface="Aptos"/>
              </a:rPr>
              <a:t>Unnecessary travel</a:t>
            </a:r>
          </a:p>
          <a:p>
            <a:pPr>
              <a:buFont typeface="Arial" panose="020B0604020202020204" pitchFamily="34" charset="0"/>
              <a:buChar char="•"/>
            </a:pPr>
            <a:r>
              <a:rPr lang="en-GB" sz="2400">
                <a:latin typeface="Aptos"/>
              </a:rPr>
              <a:t>Can store care plans, meeting notes and messages on one system </a:t>
            </a:r>
          </a:p>
          <a:p>
            <a:pPr>
              <a:buFont typeface="Arial" panose="020B0604020202020204" pitchFamily="34" charset="0"/>
              <a:buChar char="•"/>
            </a:pPr>
            <a:r>
              <a:rPr lang="en-GB" sz="2400">
                <a:latin typeface="Aptos"/>
              </a:rPr>
              <a:t>Instant access to files and training links</a:t>
            </a:r>
          </a:p>
          <a:p>
            <a:pPr>
              <a:buFont typeface="Arial" panose="020B0604020202020204" pitchFamily="34" charset="0"/>
              <a:buChar char="•"/>
            </a:pPr>
            <a:r>
              <a:rPr lang="en-GB" sz="2400">
                <a:latin typeface="Aptos"/>
              </a:rPr>
              <a:t>Easily schedule meetings</a:t>
            </a:r>
          </a:p>
          <a:p>
            <a:pPr>
              <a:buFont typeface="Arial" panose="020B0604020202020204" pitchFamily="34" charset="0"/>
              <a:buChar char="•"/>
            </a:pPr>
            <a:r>
              <a:rPr lang="en-GB" sz="2400">
                <a:latin typeface="Aptos"/>
              </a:rPr>
              <a:t>Digital pictures and videos</a:t>
            </a:r>
          </a:p>
          <a:p>
            <a:pPr>
              <a:buFont typeface="Arial" panose="020B0604020202020204" pitchFamily="34" charset="0"/>
              <a:buChar char="•"/>
            </a:pPr>
            <a:endParaRPr lang="en-GB"/>
          </a:p>
        </p:txBody>
      </p:sp>
      <p:pic>
        <p:nvPicPr>
          <p:cNvPr id="4" name="Picture 3" descr="sales flash animation of cartoon computer Stock Video Footage - Alamy">
            <a:extLst>
              <a:ext uri="{FF2B5EF4-FFF2-40B4-BE49-F238E27FC236}">
                <a16:creationId xmlns:a16="http://schemas.microsoft.com/office/drawing/2014/main" id="{9F0C5EC1-4A08-0E5E-D592-95C5F399F663}"/>
              </a:ext>
            </a:extLst>
          </p:cNvPr>
          <p:cNvPicPr>
            <a:picLocks noChangeAspect="1"/>
          </p:cNvPicPr>
          <p:nvPr/>
        </p:nvPicPr>
        <p:blipFill>
          <a:blip r:embed="rId3"/>
          <a:srcRect t="10627" b="16292"/>
          <a:stretch>
            <a:fillRect/>
          </a:stretch>
        </p:blipFill>
        <p:spPr>
          <a:xfrm>
            <a:off x="20" y="-1"/>
            <a:ext cx="5394887" cy="6861820"/>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3317BC2F-36A1-DE16-A405-014D110C178F}"/>
              </a:ext>
            </a:extLst>
          </p:cNvPr>
          <p:cNvSpPr txBox="1"/>
          <p:nvPr/>
        </p:nvSpPr>
        <p:spPr>
          <a:xfrm>
            <a:off x="1462895" y="4823903"/>
            <a:ext cx="21113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rgbClr val="000000"/>
                </a:solidFill>
              </a:rPr>
              <a:t>Image 5</a:t>
            </a:r>
          </a:p>
        </p:txBody>
      </p:sp>
    </p:spTree>
    <p:extLst>
      <p:ext uri="{BB962C8B-B14F-4D97-AF65-F5344CB8AC3E}">
        <p14:creationId xmlns:p14="http://schemas.microsoft.com/office/powerpoint/2010/main" val="283664908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9224648-D85B-4EFE-EAD8-AF16947D5F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99FF9D-41C9-DACE-F179-B1A98A787BBE}"/>
              </a:ext>
            </a:extLst>
          </p:cNvPr>
          <p:cNvSpPr>
            <a:spLocks noGrp="1"/>
          </p:cNvSpPr>
          <p:nvPr>
            <p:ph type="title"/>
          </p:nvPr>
        </p:nvSpPr>
        <p:spPr>
          <a:xfrm>
            <a:off x="3894079" y="270933"/>
            <a:ext cx="3729076" cy="1320800"/>
          </a:xfrm>
        </p:spPr>
        <p:txBody>
          <a:bodyPr anchor="ctr">
            <a:normAutofit/>
          </a:bodyPr>
          <a:lstStyle/>
          <a:p>
            <a:pPr algn="ctr"/>
            <a:r>
              <a:rPr lang="en-GB" b="1"/>
              <a:t>Pros &amp; Cons</a:t>
            </a:r>
            <a:endParaRPr lang="en-GB"/>
          </a:p>
        </p:txBody>
      </p:sp>
      <p:sp>
        <p:nvSpPr>
          <p:cNvPr id="3" name="Content Placeholder 2">
            <a:extLst>
              <a:ext uri="{FF2B5EF4-FFF2-40B4-BE49-F238E27FC236}">
                <a16:creationId xmlns:a16="http://schemas.microsoft.com/office/drawing/2014/main" id="{E958B259-7911-0A82-6573-BCC8DC968BDE}"/>
              </a:ext>
            </a:extLst>
          </p:cNvPr>
          <p:cNvSpPr>
            <a:spLocks noGrp="1"/>
          </p:cNvSpPr>
          <p:nvPr>
            <p:ph idx="1"/>
          </p:nvPr>
        </p:nvSpPr>
        <p:spPr>
          <a:xfrm>
            <a:off x="1955167" y="1819528"/>
            <a:ext cx="2933891" cy="4661131"/>
          </a:xfrm>
          <a:ln w="57150">
            <a:solidFill>
              <a:schemeClr val="accent1"/>
            </a:solidFill>
          </a:ln>
        </p:spPr>
        <p:txBody>
          <a:bodyPr vert="horz" lIns="91440" tIns="45720" rIns="91440" bIns="45720" rtlCol="0" anchor="t">
            <a:noAutofit/>
          </a:bodyPr>
          <a:lstStyle/>
          <a:p>
            <a:pPr marL="285750" indent="-285750">
              <a:lnSpc>
                <a:spcPct val="90000"/>
              </a:lnSpc>
              <a:buFont typeface="Arial" charset="2"/>
              <a:buChar char="•"/>
            </a:pPr>
            <a:r>
              <a:rPr lang="en-GB" sz="2400" b="1">
                <a:latin typeface="Aptos"/>
              </a:rPr>
              <a:t>Fast communication (Ahmed </a:t>
            </a:r>
            <a:r>
              <a:rPr lang="en-GB" sz="2400" b="1" err="1">
                <a:latin typeface="Aptos"/>
              </a:rPr>
              <a:t>el</a:t>
            </a:r>
            <a:r>
              <a:rPr lang="en-GB" sz="2400" b="1">
                <a:latin typeface="Aptos"/>
              </a:rPr>
              <a:t> al, 2023)</a:t>
            </a:r>
            <a:endParaRPr lang="en-US" sz="2400"/>
          </a:p>
          <a:p>
            <a:pPr marL="285750" indent="-285750">
              <a:lnSpc>
                <a:spcPct val="90000"/>
              </a:lnSpc>
              <a:buFont typeface="Arial" charset="2"/>
              <a:buChar char="•"/>
            </a:pPr>
            <a:r>
              <a:rPr lang="en-GB" sz="2400" b="1">
                <a:latin typeface="Aptos"/>
              </a:rPr>
              <a:t>Travel time and fuel cost(Mehta et al, 2020)</a:t>
            </a:r>
          </a:p>
          <a:p>
            <a:pPr marL="285750" indent="-285750">
              <a:lnSpc>
                <a:spcPct val="90000"/>
              </a:lnSpc>
              <a:buFont typeface="Arial" charset="2"/>
              <a:buChar char="•"/>
            </a:pPr>
            <a:r>
              <a:rPr lang="en-GB" sz="2400" b="1">
                <a:latin typeface="Aptos"/>
              </a:rPr>
              <a:t>Centralised access tool(Melati et al 2024)</a:t>
            </a:r>
          </a:p>
          <a:p>
            <a:pPr marL="285750" indent="-285750">
              <a:lnSpc>
                <a:spcPct val="90000"/>
              </a:lnSpc>
              <a:buFont typeface="Arial" charset="2"/>
              <a:buChar char="•"/>
            </a:pPr>
            <a:endParaRPr lang="en-GB" sz="1600" b="1">
              <a:latin typeface="Aptos"/>
            </a:endParaRPr>
          </a:p>
          <a:p>
            <a:pPr>
              <a:lnSpc>
                <a:spcPct val="90000"/>
              </a:lnSpc>
              <a:buFont typeface="Arial" panose="020B0604020202020204" pitchFamily="34" charset="0"/>
              <a:buChar char="•"/>
            </a:pPr>
            <a:endParaRPr lang="en-GB" sz="1100">
              <a:latin typeface="Aptos" panose="020B0004020202020204" pitchFamily="34" charset="0"/>
            </a:endParaRPr>
          </a:p>
          <a:p>
            <a:pPr>
              <a:lnSpc>
                <a:spcPct val="90000"/>
              </a:lnSpc>
              <a:buFont typeface="Arial" charset="2"/>
              <a:buChar char="•"/>
            </a:pPr>
            <a:endParaRPr lang="en-GB" sz="1100">
              <a:latin typeface="Aptos" panose="020B0004020202020204" pitchFamily="34" charset="0"/>
            </a:endParaRPr>
          </a:p>
          <a:p>
            <a:pPr>
              <a:lnSpc>
                <a:spcPct val="90000"/>
              </a:lnSpc>
              <a:buFont typeface="Arial" panose="020B0604020202020204" pitchFamily="34" charset="0"/>
              <a:buChar char="•"/>
            </a:pPr>
            <a:endParaRPr lang="en-GB" sz="1100"/>
          </a:p>
        </p:txBody>
      </p:sp>
      <p:sp>
        <p:nvSpPr>
          <p:cNvPr id="8" name="TextBox 7">
            <a:extLst>
              <a:ext uri="{FF2B5EF4-FFF2-40B4-BE49-F238E27FC236}">
                <a16:creationId xmlns:a16="http://schemas.microsoft.com/office/drawing/2014/main" id="{4E392D5D-EAD2-152C-C014-57155A9C33EE}"/>
              </a:ext>
            </a:extLst>
          </p:cNvPr>
          <p:cNvSpPr txBox="1"/>
          <p:nvPr/>
        </p:nvSpPr>
        <p:spPr>
          <a:xfrm>
            <a:off x="4896555" y="1693333"/>
            <a:ext cx="4035777" cy="42615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24CEC44C-95C0-B718-D6A1-7B95E7C35386}"/>
              </a:ext>
            </a:extLst>
          </p:cNvPr>
          <p:cNvSpPr txBox="1"/>
          <p:nvPr/>
        </p:nvSpPr>
        <p:spPr>
          <a:xfrm>
            <a:off x="4882444" y="1778000"/>
            <a:ext cx="2003777" cy="20178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C48EAC1C-C87E-B4AB-A5E4-5F904693C345}"/>
              </a:ext>
            </a:extLst>
          </p:cNvPr>
          <p:cNvSpPr txBox="1"/>
          <p:nvPr/>
        </p:nvSpPr>
        <p:spPr>
          <a:xfrm>
            <a:off x="5588000" y="1721555"/>
            <a:ext cx="3199814" cy="4852034"/>
          </a:xfrm>
          <a:prstGeom prst="rect">
            <a:avLst/>
          </a:prstGeom>
          <a:noFill/>
          <a:ln w="5715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2400" b="1">
                <a:solidFill>
                  <a:srgbClr val="404040"/>
                </a:solidFill>
                <a:latin typeface="Aptos"/>
              </a:rPr>
              <a:t>Reliable internet connection(Mehta </a:t>
            </a:r>
            <a:r>
              <a:rPr lang="en-GB" sz="2400" b="1" err="1">
                <a:solidFill>
                  <a:srgbClr val="404040"/>
                </a:solidFill>
                <a:latin typeface="Aptos"/>
              </a:rPr>
              <a:t>el</a:t>
            </a:r>
            <a:r>
              <a:rPr lang="en-GB" sz="2400" b="1">
                <a:solidFill>
                  <a:srgbClr val="404040"/>
                </a:solidFill>
                <a:latin typeface="Aptos"/>
              </a:rPr>
              <a:t> al, 2020)</a:t>
            </a:r>
            <a:endParaRPr lang="en-GB" sz="2400">
              <a:latin typeface="Aptos"/>
            </a:endParaRPr>
          </a:p>
          <a:p>
            <a:pPr marL="285750" indent="-285750">
              <a:lnSpc>
                <a:spcPct val="90000"/>
              </a:lnSpc>
              <a:spcBef>
                <a:spcPts val="1000"/>
              </a:spcBef>
              <a:buFont typeface="Arial"/>
              <a:buChar char="•"/>
            </a:pPr>
            <a:r>
              <a:rPr lang="en-GB" sz="2400" b="1">
                <a:solidFill>
                  <a:srgbClr val="404040"/>
                </a:solidFill>
                <a:latin typeface="Aptos"/>
              </a:rPr>
              <a:t>Group chats being read (</a:t>
            </a:r>
            <a:r>
              <a:rPr lang="en-GB" sz="2400" b="1" err="1">
                <a:solidFill>
                  <a:srgbClr val="404040"/>
                </a:solidFill>
                <a:latin typeface="Aptos"/>
              </a:rPr>
              <a:t>Meltati</a:t>
            </a:r>
            <a:r>
              <a:rPr lang="en-GB" sz="2400" b="1">
                <a:solidFill>
                  <a:srgbClr val="404040"/>
                </a:solidFill>
                <a:latin typeface="Aptos"/>
              </a:rPr>
              <a:t> </a:t>
            </a:r>
            <a:r>
              <a:rPr lang="en-GB" sz="2400" b="1" err="1">
                <a:solidFill>
                  <a:srgbClr val="404040"/>
                </a:solidFill>
                <a:latin typeface="Aptos"/>
              </a:rPr>
              <a:t>el</a:t>
            </a:r>
            <a:r>
              <a:rPr lang="en-GB" sz="2400" b="1">
                <a:solidFill>
                  <a:srgbClr val="404040"/>
                </a:solidFill>
                <a:latin typeface="Aptos"/>
              </a:rPr>
              <a:t> al, 2024)</a:t>
            </a:r>
            <a:endParaRPr lang="en-US" sz="2400">
              <a:latin typeface="Aptos"/>
            </a:endParaRPr>
          </a:p>
          <a:p>
            <a:pPr marL="285750" indent="-285750">
              <a:lnSpc>
                <a:spcPct val="90000"/>
              </a:lnSpc>
              <a:spcBef>
                <a:spcPts val="1000"/>
              </a:spcBef>
              <a:buFont typeface="Arial"/>
              <a:buChar char="•"/>
            </a:pPr>
            <a:r>
              <a:rPr lang="en-GB" sz="2400" b="1">
                <a:solidFill>
                  <a:srgbClr val="404040"/>
                </a:solidFill>
                <a:latin typeface="Aptos"/>
              </a:rPr>
              <a:t>Emergency staff meetings (NHS England 2026)</a:t>
            </a:r>
            <a:endParaRPr lang="en-US" sz="2400">
              <a:latin typeface="Aptos"/>
            </a:endParaRPr>
          </a:p>
          <a:p>
            <a:pPr marL="285750" indent="-285750">
              <a:lnSpc>
                <a:spcPct val="90000"/>
              </a:lnSpc>
              <a:spcBef>
                <a:spcPts val="1000"/>
              </a:spcBef>
              <a:buFont typeface="Arial"/>
              <a:buChar char="•"/>
            </a:pPr>
            <a:r>
              <a:rPr lang="en-GB" sz="2400" b="1">
                <a:solidFill>
                  <a:srgbClr val="404040"/>
                </a:solidFill>
                <a:latin typeface="Aptos"/>
              </a:rPr>
              <a:t>GDPR </a:t>
            </a:r>
          </a:p>
          <a:p>
            <a:pPr marL="285750" indent="-285750">
              <a:lnSpc>
                <a:spcPct val="90000"/>
              </a:lnSpc>
              <a:spcBef>
                <a:spcPts val="1000"/>
              </a:spcBef>
              <a:buFont typeface="Arial"/>
              <a:buChar char="•"/>
            </a:pPr>
            <a:endParaRPr lang="en-GB" sz="1600" b="1">
              <a:solidFill>
                <a:srgbClr val="404040"/>
              </a:solidFill>
              <a:latin typeface="Aptos"/>
            </a:endParaRPr>
          </a:p>
          <a:p>
            <a:pPr marL="285750" indent="-285750">
              <a:lnSpc>
                <a:spcPct val="90000"/>
              </a:lnSpc>
              <a:spcBef>
                <a:spcPts val="1000"/>
              </a:spcBef>
              <a:buFont typeface="Arial"/>
              <a:buChar char="•"/>
            </a:pPr>
            <a:endParaRPr lang="en-GB" sz="1600" b="1">
              <a:solidFill>
                <a:srgbClr val="404040"/>
              </a:solidFill>
              <a:latin typeface="Aptos"/>
            </a:endParaRPr>
          </a:p>
          <a:p>
            <a:pPr marL="285750" indent="-285750">
              <a:lnSpc>
                <a:spcPct val="90000"/>
              </a:lnSpc>
              <a:spcBef>
                <a:spcPts val="1000"/>
              </a:spcBef>
              <a:buFont typeface="Arial"/>
              <a:buChar char="•"/>
            </a:pPr>
            <a:endParaRPr lang="en-GB" sz="1600" b="1">
              <a:solidFill>
                <a:srgbClr val="404040"/>
              </a:solidFill>
              <a:latin typeface="Aptos"/>
            </a:endParaRPr>
          </a:p>
        </p:txBody>
      </p:sp>
      <p:pic>
        <p:nvPicPr>
          <p:cNvPr id="20" name="Picture 19" descr="A blue scale with two bowls&#10;&#10;AI-generated content may be incorrect.">
            <a:extLst>
              <a:ext uri="{FF2B5EF4-FFF2-40B4-BE49-F238E27FC236}">
                <a16:creationId xmlns:a16="http://schemas.microsoft.com/office/drawing/2014/main" id="{31E2851B-829C-B097-A412-4A0F045E95D3}"/>
              </a:ext>
            </a:extLst>
          </p:cNvPr>
          <p:cNvPicPr>
            <a:picLocks noChangeAspect="1"/>
          </p:cNvPicPr>
          <p:nvPr/>
        </p:nvPicPr>
        <p:blipFill>
          <a:blip r:embed="rId3"/>
          <a:stretch>
            <a:fillRect/>
          </a:stretch>
        </p:blipFill>
        <p:spPr>
          <a:xfrm>
            <a:off x="7620000" y="-3528"/>
            <a:ext cx="4572000" cy="3125611"/>
          </a:xfrm>
          <a:prstGeom prst="rect">
            <a:avLst/>
          </a:prstGeom>
        </p:spPr>
      </p:pic>
      <p:sp>
        <p:nvSpPr>
          <p:cNvPr id="4" name="TextBox 3">
            <a:extLst>
              <a:ext uri="{FF2B5EF4-FFF2-40B4-BE49-F238E27FC236}">
                <a16:creationId xmlns:a16="http://schemas.microsoft.com/office/drawing/2014/main" id="{AA9F8155-62FD-D1C8-8C77-133103786B2C}"/>
              </a:ext>
            </a:extLst>
          </p:cNvPr>
          <p:cNvSpPr txBox="1"/>
          <p:nvPr/>
        </p:nvSpPr>
        <p:spPr>
          <a:xfrm>
            <a:off x="9530990" y="3424207"/>
            <a:ext cx="21113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Image 6</a:t>
            </a:r>
          </a:p>
        </p:txBody>
      </p:sp>
    </p:spTree>
    <p:extLst>
      <p:ext uri="{BB962C8B-B14F-4D97-AF65-F5344CB8AC3E}">
        <p14:creationId xmlns:p14="http://schemas.microsoft.com/office/powerpoint/2010/main" val="1904269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CDCFD0-1894-24B4-3443-D022FDCFA9FE}"/>
            </a:ext>
          </a:extLst>
        </p:cNvPr>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Shape 21">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53B281-7112-7D4F-2CFD-1021A466447E}"/>
              </a:ext>
            </a:extLst>
          </p:cNvPr>
          <p:cNvSpPr>
            <a:spLocks noGrp="1"/>
          </p:cNvSpPr>
          <p:nvPr>
            <p:ph type="title"/>
          </p:nvPr>
        </p:nvSpPr>
        <p:spPr>
          <a:xfrm>
            <a:off x="7181723" y="609600"/>
            <a:ext cx="4512989" cy="2227730"/>
          </a:xfrm>
        </p:spPr>
        <p:txBody>
          <a:bodyPr anchor="ctr">
            <a:normAutofit/>
          </a:bodyPr>
          <a:lstStyle/>
          <a:p>
            <a:r>
              <a:rPr lang="en-GB" b="1">
                <a:solidFill>
                  <a:srgbClr val="FFFFFF"/>
                </a:solidFill>
              </a:rPr>
              <a:t>Utilising Teams Efficiently </a:t>
            </a:r>
            <a:endParaRPr lang="en-GB">
              <a:solidFill>
                <a:srgbClr val="FFFFFF"/>
              </a:solidFill>
            </a:endParaRPr>
          </a:p>
        </p:txBody>
      </p:sp>
      <p:pic>
        <p:nvPicPr>
          <p:cNvPr id="4" name="Picture 3" descr="Clipart - Success">
            <a:extLst>
              <a:ext uri="{FF2B5EF4-FFF2-40B4-BE49-F238E27FC236}">
                <a16:creationId xmlns:a16="http://schemas.microsoft.com/office/drawing/2014/main" id="{629ED432-53C7-46C5-91BC-5A1BB8F71386}"/>
              </a:ext>
            </a:extLst>
          </p:cNvPr>
          <p:cNvPicPr>
            <a:picLocks noChangeAspect="1"/>
          </p:cNvPicPr>
          <p:nvPr/>
        </p:nvPicPr>
        <p:blipFill>
          <a:blip r:embed="rId3"/>
          <a:stretch>
            <a:fillRect/>
          </a:stretch>
        </p:blipFill>
        <p:spPr>
          <a:xfrm>
            <a:off x="498459" y="1850324"/>
            <a:ext cx="4129943" cy="2987459"/>
          </a:xfrm>
          <a:prstGeom prst="rect">
            <a:avLst/>
          </a:prstGeom>
        </p:spPr>
      </p:pic>
      <p:sp>
        <p:nvSpPr>
          <p:cNvPr id="3" name="Content Placeholder 2">
            <a:extLst>
              <a:ext uri="{FF2B5EF4-FFF2-40B4-BE49-F238E27FC236}">
                <a16:creationId xmlns:a16="http://schemas.microsoft.com/office/drawing/2014/main" id="{CA92B4F2-991F-38B3-0E3F-9CBF2A9A36BF}"/>
              </a:ext>
            </a:extLst>
          </p:cNvPr>
          <p:cNvSpPr>
            <a:spLocks noGrp="1"/>
          </p:cNvSpPr>
          <p:nvPr>
            <p:ph idx="1"/>
          </p:nvPr>
        </p:nvSpPr>
        <p:spPr>
          <a:xfrm>
            <a:off x="7181725" y="2837329"/>
            <a:ext cx="4512988" cy="3317938"/>
          </a:xfrm>
        </p:spPr>
        <p:txBody>
          <a:bodyPr vert="horz" lIns="91440" tIns="45720" rIns="91440" bIns="45720" rtlCol="0" anchor="t">
            <a:noAutofit/>
          </a:bodyPr>
          <a:lstStyle/>
          <a:p>
            <a:pPr>
              <a:buFont typeface="Arial" panose="020B0604020202020204" pitchFamily="34" charset="0"/>
              <a:buChar char="•"/>
            </a:pPr>
            <a:r>
              <a:rPr lang="en-GB" sz="2400">
                <a:solidFill>
                  <a:srgbClr val="FFFFFF"/>
                </a:solidFill>
                <a:latin typeface="Aptos"/>
              </a:rPr>
              <a:t>Provide training to utilise system correctly</a:t>
            </a:r>
            <a:endParaRPr lang="en-GB" sz="2400">
              <a:solidFill>
                <a:srgbClr val="FFFFFF"/>
              </a:solidFill>
              <a:latin typeface="Aptos" panose="020B0004020202020204" pitchFamily="34" charset="0"/>
            </a:endParaRPr>
          </a:p>
          <a:p>
            <a:pPr>
              <a:buFont typeface="Arial" panose="020B0604020202020204" pitchFamily="34" charset="0"/>
              <a:buChar char="•"/>
            </a:pPr>
            <a:r>
              <a:rPr lang="en-GB" sz="2400">
                <a:solidFill>
                  <a:srgbClr val="FFFFFF"/>
                </a:solidFill>
                <a:latin typeface="Aptos"/>
              </a:rPr>
              <a:t>Using minimal and clear groups (Update group, training group)</a:t>
            </a:r>
          </a:p>
          <a:p>
            <a:pPr>
              <a:buFont typeface="Arial" panose="020B0604020202020204" pitchFamily="34" charset="0"/>
              <a:buChar char="•"/>
            </a:pPr>
            <a:r>
              <a:rPr lang="en-GB" sz="2400">
                <a:solidFill>
                  <a:srgbClr val="FFFFFF"/>
                </a:solidFill>
                <a:latin typeface="Aptos"/>
              </a:rPr>
              <a:t>Check ins and updates</a:t>
            </a:r>
            <a:endParaRPr lang="en-GB" sz="2400">
              <a:solidFill>
                <a:srgbClr val="FFFFFF"/>
              </a:solidFill>
              <a:latin typeface="Aptos" panose="020B0004020202020204" pitchFamily="34" charset="0"/>
            </a:endParaRPr>
          </a:p>
          <a:p>
            <a:pPr>
              <a:buFont typeface="Arial" panose="020B0604020202020204" pitchFamily="34" charset="0"/>
              <a:buChar char="•"/>
            </a:pPr>
            <a:r>
              <a:rPr lang="en-GB" sz="2400">
                <a:solidFill>
                  <a:srgbClr val="FFFFFF"/>
                </a:solidFill>
                <a:latin typeface="Aptos"/>
              </a:rPr>
              <a:t>Monitoring sent messages and files.</a:t>
            </a:r>
          </a:p>
          <a:p>
            <a:pPr>
              <a:buFont typeface="Arial" panose="020B0604020202020204" pitchFamily="34" charset="0"/>
              <a:buChar char="•"/>
            </a:pPr>
            <a:endParaRPr lang="en-GB">
              <a:solidFill>
                <a:srgbClr val="FFFFFF"/>
              </a:solidFill>
            </a:endParaRPr>
          </a:p>
        </p:txBody>
      </p:sp>
      <p:sp>
        <p:nvSpPr>
          <p:cNvPr id="5" name="TextBox 4">
            <a:extLst>
              <a:ext uri="{FF2B5EF4-FFF2-40B4-BE49-F238E27FC236}">
                <a16:creationId xmlns:a16="http://schemas.microsoft.com/office/drawing/2014/main" id="{0F42B973-9B6A-CADA-A5C1-9AB5A0D95956}"/>
              </a:ext>
            </a:extLst>
          </p:cNvPr>
          <p:cNvSpPr txBox="1"/>
          <p:nvPr/>
        </p:nvSpPr>
        <p:spPr>
          <a:xfrm>
            <a:off x="1311633" y="4958691"/>
            <a:ext cx="22701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Image 7</a:t>
            </a:r>
          </a:p>
        </p:txBody>
      </p:sp>
    </p:spTree>
    <p:extLst>
      <p:ext uri="{BB962C8B-B14F-4D97-AF65-F5344CB8AC3E}">
        <p14:creationId xmlns:p14="http://schemas.microsoft.com/office/powerpoint/2010/main" val="38841318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3DC093-68FC-F80C-F55D-03A60B53C5CD}"/>
            </a:ext>
          </a:extLst>
        </p:cNvPr>
        <p:cNvGrpSpPr/>
        <p:nvPr/>
      </p:nvGrpSpPr>
      <p:grpSpPr>
        <a:xfrm>
          <a:off x="0" y="0"/>
          <a:ext cx="0" cy="0"/>
          <a:chOff x="0" y="0"/>
          <a:chExt cx="0" cy="0"/>
        </a:xfrm>
      </p:grpSpPr>
      <p:pic>
        <p:nvPicPr>
          <p:cNvPr id="4" name="Picture 3" descr="A group of cartoon people pushing a colorful gears&#10;&#10;AI-generated content may be incorrect.">
            <a:extLst>
              <a:ext uri="{FF2B5EF4-FFF2-40B4-BE49-F238E27FC236}">
                <a16:creationId xmlns:a16="http://schemas.microsoft.com/office/drawing/2014/main" id="{97A5FE81-9E5F-C5CE-4E01-5219833E97AF}"/>
              </a:ext>
            </a:extLst>
          </p:cNvPr>
          <p:cNvPicPr>
            <a:picLocks noChangeAspect="1"/>
          </p:cNvPicPr>
          <p:nvPr/>
        </p:nvPicPr>
        <p:blipFill>
          <a:blip r:embed="rId3">
            <a:duotone>
              <a:schemeClr val="accent1">
                <a:shade val="45000"/>
                <a:satMod val="135000"/>
              </a:schemeClr>
              <a:prstClr val="white"/>
            </a:duotone>
          </a:blip>
          <a:srcRect l="9091" t="13316" b="4866"/>
          <a:stretch>
            <a:fillRect/>
          </a:stretch>
        </p:blipFill>
        <p:spPr>
          <a:xfrm>
            <a:off x="1" y="10"/>
            <a:ext cx="12191999" cy="6857990"/>
          </a:xfrm>
          <a:prstGeom prst="rect">
            <a:avLst/>
          </a:prstGeom>
        </p:spPr>
      </p:pic>
      <p:sp>
        <p:nvSpPr>
          <p:cNvPr id="26" name="Isosceles Triangle 25">
            <a:extLst>
              <a:ext uri="{FF2B5EF4-FFF2-40B4-BE49-F238E27FC236}">
                <a16:creationId xmlns:a16="http://schemas.microsoft.com/office/drawing/2014/main" id="{BBFBD429-C7AA-4D85-BEBF-26ECE2DBA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Parallelogram 27">
            <a:extLst>
              <a:ext uri="{FF2B5EF4-FFF2-40B4-BE49-F238E27FC236}">
                <a16:creationId xmlns:a16="http://schemas.microsoft.com/office/drawing/2014/main" id="{7A9CEEF0-7547-4FA2-93BD-0B8C799DD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89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AA02E860-D290-48CF-9C38-BC8EB8854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BF60179-3A15-468E-86D0-1C2FFD504B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87ED294B-4D40-44B4-86E7-F23C0468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B8B108C-FFE1-6A5F-1A87-79F9119B30AB}"/>
              </a:ext>
            </a:extLst>
          </p:cNvPr>
          <p:cNvSpPr>
            <a:spLocks noGrp="1"/>
          </p:cNvSpPr>
          <p:nvPr>
            <p:ph type="title"/>
          </p:nvPr>
        </p:nvSpPr>
        <p:spPr>
          <a:xfrm>
            <a:off x="2786047" y="609600"/>
            <a:ext cx="6487955" cy="1320800"/>
          </a:xfrm>
        </p:spPr>
        <p:txBody>
          <a:bodyPr anchor="t">
            <a:normAutofit/>
          </a:bodyPr>
          <a:lstStyle/>
          <a:p>
            <a:pPr algn="ctr"/>
            <a:r>
              <a:rPr lang="en-GB" sz="4400" b="1"/>
              <a:t>Conclusion</a:t>
            </a:r>
            <a:r>
              <a:rPr lang="en-GB" b="1"/>
              <a:t> </a:t>
            </a:r>
            <a:endParaRPr lang="en-GB"/>
          </a:p>
        </p:txBody>
      </p:sp>
      <p:sp>
        <p:nvSpPr>
          <p:cNvPr id="19" name="Rectangle 25">
            <a:extLst>
              <a:ext uri="{FF2B5EF4-FFF2-40B4-BE49-F238E27FC236}">
                <a16:creationId xmlns:a16="http://schemas.microsoft.com/office/drawing/2014/main" id="{55D78701-1D8D-45A3-9B44-A94C33462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B8C595DB-254F-4E8B-9C0D-648B3FF1B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D2675CB-0983-2E2A-8356-7A5F85BFBDA3}"/>
              </a:ext>
            </a:extLst>
          </p:cNvPr>
          <p:cNvSpPr>
            <a:spLocks noGrp="1"/>
          </p:cNvSpPr>
          <p:nvPr>
            <p:ph idx="1"/>
          </p:nvPr>
        </p:nvSpPr>
        <p:spPr>
          <a:xfrm>
            <a:off x="2786047" y="2159000"/>
            <a:ext cx="6487955" cy="3882362"/>
          </a:xfrm>
        </p:spPr>
        <p:txBody>
          <a:bodyPr vert="horz" lIns="91440" tIns="45720" rIns="91440" bIns="45720" rtlCol="0" anchor="t">
            <a:normAutofit/>
          </a:bodyPr>
          <a:lstStyle/>
          <a:p>
            <a:pPr algn="ctr">
              <a:buFont typeface="Arial" panose="020B0604020202020204" pitchFamily="34" charset="0"/>
              <a:buChar char="•"/>
            </a:pPr>
            <a:r>
              <a:rPr lang="en-GB" sz="3600">
                <a:latin typeface="Aptos"/>
              </a:rPr>
              <a:t>Beneficial to improve communication</a:t>
            </a:r>
            <a:endParaRPr lang="en-GB" sz="3600">
              <a:latin typeface="Aptos" panose="020B0004020202020204" pitchFamily="34" charset="0"/>
            </a:endParaRPr>
          </a:p>
          <a:p>
            <a:pPr algn="ctr">
              <a:buFont typeface="Arial" panose="020B0604020202020204" pitchFamily="34" charset="0"/>
              <a:buChar char="•"/>
            </a:pPr>
            <a:r>
              <a:rPr lang="en-GB" sz="3600">
                <a:latin typeface="Aptos"/>
              </a:rPr>
              <a:t>Training for team efficiency</a:t>
            </a:r>
          </a:p>
          <a:p>
            <a:pPr algn="ctr">
              <a:buFont typeface="Arial" panose="020B0604020202020204" pitchFamily="34" charset="0"/>
              <a:buChar char="•"/>
            </a:pPr>
            <a:r>
              <a:rPr lang="en-GB" sz="3600">
                <a:latin typeface="Aptos"/>
              </a:rPr>
              <a:t>Elimination of multiple tools</a:t>
            </a:r>
          </a:p>
          <a:p>
            <a:endParaRPr lang="en-GB">
              <a:latin typeface="Aptos" panose="020B0004020202020204" pitchFamily="34" charset="0"/>
            </a:endParaRPr>
          </a:p>
          <a:p>
            <a:pPr>
              <a:buFont typeface="Arial" panose="020B0604020202020204" pitchFamily="34" charset="0"/>
              <a:buChar char="•"/>
            </a:pPr>
            <a:endParaRPr lang="en-GB"/>
          </a:p>
        </p:txBody>
      </p:sp>
      <p:sp>
        <p:nvSpPr>
          <p:cNvPr id="30" name="Rectangle 27">
            <a:extLst>
              <a:ext uri="{FF2B5EF4-FFF2-40B4-BE49-F238E27FC236}">
                <a16:creationId xmlns:a16="http://schemas.microsoft.com/office/drawing/2014/main" id="{2E000235-D5DF-4D2F-AECA-3814821B5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D7CE0E87-2C2C-4907-BBE3-D24D86C42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8FF0BC47-4F6D-4430-8C11-E1566CBF6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5B73C5C4-3778-4E76-9467-8B46C9F91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E922C5DA-4C55-8E72-69D1-72D858C7714B}"/>
              </a:ext>
            </a:extLst>
          </p:cNvPr>
          <p:cNvSpPr txBox="1"/>
          <p:nvPr/>
        </p:nvSpPr>
        <p:spPr>
          <a:xfrm>
            <a:off x="5091" y="6482091"/>
            <a:ext cx="22701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Image 8</a:t>
            </a:r>
          </a:p>
        </p:txBody>
      </p:sp>
    </p:spTree>
    <p:extLst>
      <p:ext uri="{BB962C8B-B14F-4D97-AF65-F5344CB8AC3E}">
        <p14:creationId xmlns:p14="http://schemas.microsoft.com/office/powerpoint/2010/main" val="41984436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6D38-5D23-45E7-C3D4-48F95DAD6F15}"/>
              </a:ext>
            </a:extLst>
          </p:cNvPr>
          <p:cNvSpPr>
            <a:spLocks noGrp="1"/>
          </p:cNvSpPr>
          <p:nvPr>
            <p:ph type="title"/>
          </p:nvPr>
        </p:nvSpPr>
        <p:spPr/>
        <p:txBody>
          <a:bodyPr>
            <a:normAutofit/>
          </a:bodyPr>
          <a:lstStyle/>
          <a:p>
            <a:pPr algn="ctr"/>
            <a:r>
              <a:rPr lang="en-US" sz="4400"/>
              <a:t>References</a:t>
            </a:r>
          </a:p>
        </p:txBody>
      </p:sp>
      <p:sp>
        <p:nvSpPr>
          <p:cNvPr id="3" name="Content Placeholder 2">
            <a:extLst>
              <a:ext uri="{FF2B5EF4-FFF2-40B4-BE49-F238E27FC236}">
                <a16:creationId xmlns:a16="http://schemas.microsoft.com/office/drawing/2014/main" id="{43A41E2C-D1C4-EBF4-36EF-45CA1E6EED5F}"/>
              </a:ext>
            </a:extLst>
          </p:cNvPr>
          <p:cNvSpPr>
            <a:spLocks noGrp="1"/>
          </p:cNvSpPr>
          <p:nvPr>
            <p:ph idx="1"/>
          </p:nvPr>
        </p:nvSpPr>
        <p:spPr>
          <a:xfrm>
            <a:off x="677334" y="1916174"/>
            <a:ext cx="9071120" cy="4125188"/>
          </a:xfrm>
        </p:spPr>
        <p:txBody>
          <a:bodyPr vert="horz" lIns="91440" tIns="45720" rIns="91440" bIns="45720" rtlCol="0" anchor="t">
            <a:normAutofit/>
          </a:bodyPr>
          <a:lstStyle/>
          <a:p>
            <a:r>
              <a:rPr lang="en-US"/>
              <a:t>Ahmed, S, Khan R &amp; Malik, T (2023) 'Collaborative digital tools in healthcare: impact on teams efficiency' </a:t>
            </a:r>
            <a:r>
              <a:rPr lang="en-US" i="1"/>
              <a:t>International Journal of Health Informatics,</a:t>
            </a:r>
            <a:r>
              <a:rPr lang="en-US"/>
              <a:t> 18(2), pp. 88-97</a:t>
            </a:r>
          </a:p>
          <a:p>
            <a:r>
              <a:rPr lang="en-US"/>
              <a:t>Melati, R, Sari, F &amp; Pranto, A (2024) 'Analysis if the advantages of Microsoft Teams as a corporate communication tool in supporting employee performance' </a:t>
            </a:r>
            <a:r>
              <a:rPr lang="en-US" i="1" err="1"/>
              <a:t>Eduvest</a:t>
            </a:r>
            <a:r>
              <a:rPr lang="en-US" i="1"/>
              <a:t> Journal of Universal Studies</a:t>
            </a:r>
          </a:p>
          <a:p>
            <a:r>
              <a:rPr lang="en-US"/>
              <a:t>Mehta, J, Yates, T., Smith, P, Henderson, D., Winteringham, G. &amp; Burns, A. (2020) 'Rapid implementation of Microsoft Teams in response to COVID-19' </a:t>
            </a:r>
            <a:r>
              <a:rPr lang="en-US" i="1"/>
              <a:t>BMJ Health &amp; Care informatics,</a:t>
            </a:r>
            <a:r>
              <a:rPr lang="en-US"/>
              <a:t> 27(3), e100209. Available at: </a:t>
            </a:r>
            <a:r>
              <a:rPr lang="en-US">
                <a:hlinkClick r:id="rId2"/>
              </a:rPr>
              <a:t>http://pubmed.ncbi.nlm.nih.gove/33177050/</a:t>
            </a:r>
            <a:endParaRPr lang="en-US"/>
          </a:p>
          <a:p>
            <a:r>
              <a:rPr lang="en-US"/>
              <a:t>NHS England (2026) </a:t>
            </a:r>
            <a:r>
              <a:rPr lang="en-US" i="1"/>
              <a:t>Microsoft Teams and remote working.</a:t>
            </a:r>
            <a:r>
              <a:rPr lang="en-US"/>
              <a:t> Available at </a:t>
            </a:r>
            <a:r>
              <a:rPr lang="en-US">
                <a:hlinkClick r:id="rId3"/>
              </a:rPr>
              <a:t>http://www.england.nhs.uk/long-read/microsoft-team-and-remote-working</a:t>
            </a:r>
            <a:r>
              <a:rPr lang="en-US"/>
              <a:t> </a:t>
            </a:r>
          </a:p>
        </p:txBody>
      </p:sp>
    </p:spTree>
    <p:extLst>
      <p:ext uri="{BB962C8B-B14F-4D97-AF65-F5344CB8AC3E}">
        <p14:creationId xmlns:p14="http://schemas.microsoft.com/office/powerpoint/2010/main" val="10911183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828670" y="3068967"/>
            <a:ext cx="5864225" cy="848360"/>
          </a:xfrm>
          <a:prstGeom prst="rect">
            <a:avLst/>
          </a:prstGeom>
        </p:spPr>
        <p:txBody>
          <a:bodyPr vert="horz" wrap="square" lIns="0" tIns="12700" rIns="0" bIns="0" rtlCol="0">
            <a:spAutoFit/>
          </a:bodyPr>
          <a:lstStyle/>
          <a:p>
            <a:pPr marL="12700">
              <a:lnSpc>
                <a:spcPct val="100000"/>
              </a:lnSpc>
              <a:spcBef>
                <a:spcPts val="100"/>
              </a:spcBef>
            </a:pPr>
            <a:r>
              <a:rPr sz="5400" spc="50" dirty="0"/>
              <a:t>Green</a:t>
            </a:r>
            <a:r>
              <a:rPr sz="5400" spc="560" dirty="0"/>
              <a:t> </a:t>
            </a:r>
            <a:r>
              <a:rPr sz="5400" spc="135" dirty="0"/>
              <a:t>field</a:t>
            </a:r>
            <a:r>
              <a:rPr sz="5400" spc="585" dirty="0"/>
              <a:t> </a:t>
            </a:r>
            <a:r>
              <a:rPr sz="5400" spc="180" dirty="0"/>
              <a:t>agency</a:t>
            </a:r>
            <a:endParaRPr sz="5400"/>
          </a:p>
        </p:txBody>
      </p:sp>
    </p:spTree>
    <p:extLst>
      <p:ext uri="{BB962C8B-B14F-4D97-AF65-F5344CB8AC3E}">
        <p14:creationId xmlns:p14="http://schemas.microsoft.com/office/powerpoint/2010/main" val="1929884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222690" y="1617052"/>
            <a:ext cx="1861185" cy="1848485"/>
          </a:xfrm>
          <a:prstGeom prst="rect">
            <a:avLst/>
          </a:prstGeom>
        </p:spPr>
        <p:txBody>
          <a:bodyPr vert="horz" wrap="square" lIns="0" tIns="3810" rIns="0" bIns="0" rtlCol="0">
            <a:spAutoFit/>
          </a:bodyPr>
          <a:lstStyle/>
          <a:p>
            <a:pPr marL="12700" marR="5080">
              <a:lnSpc>
                <a:spcPct val="101400"/>
              </a:lnSpc>
              <a:spcBef>
                <a:spcPts val="30"/>
              </a:spcBef>
              <a:tabLst>
                <a:tab pos="1403985" algn="l"/>
              </a:tabLst>
            </a:pPr>
            <a:r>
              <a:rPr spc="50" dirty="0">
                <a:solidFill>
                  <a:srgbClr val="000000"/>
                </a:solidFill>
              </a:rPr>
              <a:t>TASK</a:t>
            </a:r>
            <a:r>
              <a:rPr dirty="0">
                <a:solidFill>
                  <a:srgbClr val="000000"/>
                </a:solidFill>
              </a:rPr>
              <a:t>	</a:t>
            </a:r>
            <a:r>
              <a:rPr spc="-50" dirty="0">
                <a:solidFill>
                  <a:srgbClr val="000000"/>
                </a:solidFill>
              </a:rPr>
              <a:t>3 </a:t>
            </a:r>
            <a:r>
              <a:rPr spc="-20" dirty="0">
                <a:solidFill>
                  <a:srgbClr val="000000"/>
                </a:solidFill>
              </a:rPr>
              <a:t>DIGITAL </a:t>
            </a:r>
            <a:r>
              <a:rPr spc="65" dirty="0">
                <a:solidFill>
                  <a:srgbClr val="000000"/>
                </a:solidFill>
              </a:rPr>
              <a:t>SAFETY</a:t>
            </a:r>
          </a:p>
        </p:txBody>
      </p:sp>
      <p:sp>
        <p:nvSpPr>
          <p:cNvPr id="3" name="object 3"/>
          <p:cNvSpPr txBox="1"/>
          <p:nvPr/>
        </p:nvSpPr>
        <p:spPr>
          <a:xfrm>
            <a:off x="5264403" y="1768906"/>
            <a:ext cx="88265" cy="238760"/>
          </a:xfrm>
          <a:prstGeom prst="rect">
            <a:avLst/>
          </a:prstGeom>
        </p:spPr>
        <p:txBody>
          <a:bodyPr vert="horz" wrap="square" lIns="0" tIns="12700" rIns="0" bIns="0" rtlCol="0">
            <a:spAutoFit/>
          </a:bodyPr>
          <a:lstStyle/>
          <a:p>
            <a:pPr marL="12700">
              <a:lnSpc>
                <a:spcPct val="100000"/>
              </a:lnSpc>
              <a:spcBef>
                <a:spcPts val="100"/>
              </a:spcBef>
            </a:pPr>
            <a:r>
              <a:rPr sz="1400" spc="-50" dirty="0">
                <a:solidFill>
                  <a:srgbClr val="C3B1A6"/>
                </a:solidFill>
                <a:latin typeface="Arial"/>
                <a:cs typeface="Arial"/>
              </a:rPr>
              <a:t>•</a:t>
            </a:r>
            <a:endParaRPr sz="1400">
              <a:latin typeface="Arial"/>
              <a:cs typeface="Arial"/>
            </a:endParaRPr>
          </a:p>
        </p:txBody>
      </p:sp>
      <p:pic>
        <p:nvPicPr>
          <p:cNvPr id="4" name="object 4"/>
          <p:cNvPicPr/>
          <p:nvPr/>
        </p:nvPicPr>
        <p:blipFill>
          <a:blip r:embed="rId2" cstate="print"/>
          <a:stretch>
            <a:fillRect/>
          </a:stretch>
        </p:blipFill>
        <p:spPr>
          <a:xfrm>
            <a:off x="5518658" y="1832101"/>
            <a:ext cx="109853" cy="128143"/>
          </a:xfrm>
          <a:prstGeom prst="rect">
            <a:avLst/>
          </a:prstGeom>
        </p:spPr>
      </p:pic>
      <p:pic>
        <p:nvPicPr>
          <p:cNvPr id="5" name="object 5"/>
          <p:cNvPicPr/>
          <p:nvPr/>
        </p:nvPicPr>
        <p:blipFill>
          <a:blip r:embed="rId3" cstate="print"/>
          <a:stretch>
            <a:fillRect/>
          </a:stretch>
        </p:blipFill>
        <p:spPr>
          <a:xfrm>
            <a:off x="5712966" y="1832101"/>
            <a:ext cx="123062" cy="128143"/>
          </a:xfrm>
          <a:prstGeom prst="rect">
            <a:avLst/>
          </a:prstGeom>
        </p:spPr>
      </p:pic>
      <p:sp>
        <p:nvSpPr>
          <p:cNvPr id="6" name="object 6"/>
          <p:cNvSpPr/>
          <p:nvPr/>
        </p:nvSpPr>
        <p:spPr>
          <a:xfrm>
            <a:off x="5903836" y="1832101"/>
            <a:ext cx="99060" cy="128270"/>
          </a:xfrm>
          <a:custGeom>
            <a:avLst/>
            <a:gdLst/>
            <a:ahLst/>
            <a:cxnLst/>
            <a:rect l="l" t="t" r="r" b="b"/>
            <a:pathLst>
              <a:path w="99060" h="128269">
                <a:moveTo>
                  <a:pt x="98806" y="0"/>
                </a:moveTo>
                <a:lnTo>
                  <a:pt x="0" y="0"/>
                </a:lnTo>
                <a:lnTo>
                  <a:pt x="0" y="11557"/>
                </a:lnTo>
                <a:lnTo>
                  <a:pt x="42926" y="11557"/>
                </a:lnTo>
                <a:lnTo>
                  <a:pt x="42926" y="128143"/>
                </a:lnTo>
                <a:lnTo>
                  <a:pt x="55880" y="128143"/>
                </a:lnTo>
                <a:lnTo>
                  <a:pt x="55880" y="11557"/>
                </a:lnTo>
                <a:lnTo>
                  <a:pt x="98806" y="11557"/>
                </a:lnTo>
                <a:lnTo>
                  <a:pt x="98806" y="0"/>
                </a:lnTo>
                <a:close/>
              </a:path>
            </a:pathLst>
          </a:custGeom>
          <a:solidFill>
            <a:srgbClr val="000000">
              <a:alpha val="54508"/>
            </a:srgbClr>
          </a:solidFill>
        </p:spPr>
        <p:txBody>
          <a:bodyPr wrap="square" lIns="0" tIns="0" rIns="0" bIns="0" rtlCol="0"/>
          <a:lstStyle/>
          <a:p>
            <a:endParaRPr/>
          </a:p>
        </p:txBody>
      </p:sp>
      <p:pic>
        <p:nvPicPr>
          <p:cNvPr id="7" name="object 7"/>
          <p:cNvPicPr/>
          <p:nvPr/>
        </p:nvPicPr>
        <p:blipFill>
          <a:blip r:embed="rId4" cstate="print"/>
          <a:stretch>
            <a:fillRect/>
          </a:stretch>
        </p:blipFill>
        <p:spPr>
          <a:xfrm>
            <a:off x="6065391" y="1832101"/>
            <a:ext cx="123062" cy="128143"/>
          </a:xfrm>
          <a:prstGeom prst="rect">
            <a:avLst/>
          </a:prstGeom>
        </p:spPr>
      </p:pic>
      <p:pic>
        <p:nvPicPr>
          <p:cNvPr id="8" name="object 8"/>
          <p:cNvPicPr/>
          <p:nvPr/>
        </p:nvPicPr>
        <p:blipFill>
          <a:blip r:embed="rId5" cstate="print"/>
          <a:stretch>
            <a:fillRect/>
          </a:stretch>
        </p:blipFill>
        <p:spPr>
          <a:xfrm>
            <a:off x="6394958" y="1832101"/>
            <a:ext cx="126363" cy="128777"/>
          </a:xfrm>
          <a:prstGeom prst="rect">
            <a:avLst/>
          </a:prstGeom>
        </p:spPr>
      </p:pic>
      <p:pic>
        <p:nvPicPr>
          <p:cNvPr id="9" name="object 9"/>
          <p:cNvPicPr/>
          <p:nvPr/>
        </p:nvPicPr>
        <p:blipFill>
          <a:blip r:embed="rId4" cstate="print"/>
          <a:stretch>
            <a:fillRect/>
          </a:stretch>
        </p:blipFill>
        <p:spPr>
          <a:xfrm>
            <a:off x="6617843" y="1832101"/>
            <a:ext cx="123061" cy="128143"/>
          </a:xfrm>
          <a:prstGeom prst="rect">
            <a:avLst/>
          </a:prstGeom>
        </p:spPr>
      </p:pic>
      <p:pic>
        <p:nvPicPr>
          <p:cNvPr id="10" name="object 10"/>
          <p:cNvPicPr/>
          <p:nvPr/>
        </p:nvPicPr>
        <p:blipFill>
          <a:blip r:embed="rId6" cstate="print"/>
          <a:stretch>
            <a:fillRect/>
          </a:stretch>
        </p:blipFill>
        <p:spPr>
          <a:xfrm>
            <a:off x="6833107" y="1832101"/>
            <a:ext cx="104267" cy="128777"/>
          </a:xfrm>
          <a:prstGeom prst="rect">
            <a:avLst/>
          </a:prstGeom>
        </p:spPr>
      </p:pic>
      <p:pic>
        <p:nvPicPr>
          <p:cNvPr id="11" name="object 11"/>
          <p:cNvPicPr/>
          <p:nvPr/>
        </p:nvPicPr>
        <p:blipFill>
          <a:blip r:embed="rId3" cstate="print"/>
          <a:stretch>
            <a:fillRect/>
          </a:stretch>
        </p:blipFill>
        <p:spPr>
          <a:xfrm>
            <a:off x="7027418" y="1832101"/>
            <a:ext cx="123062" cy="128143"/>
          </a:xfrm>
          <a:prstGeom prst="rect">
            <a:avLst/>
          </a:prstGeom>
        </p:spPr>
      </p:pic>
      <p:pic>
        <p:nvPicPr>
          <p:cNvPr id="12" name="object 12"/>
          <p:cNvPicPr/>
          <p:nvPr/>
        </p:nvPicPr>
        <p:blipFill>
          <a:blip r:embed="rId7" cstate="print"/>
          <a:stretch>
            <a:fillRect/>
          </a:stretch>
        </p:blipFill>
        <p:spPr>
          <a:xfrm>
            <a:off x="7235825" y="1828800"/>
            <a:ext cx="114553" cy="134747"/>
          </a:xfrm>
          <a:prstGeom prst="rect">
            <a:avLst/>
          </a:prstGeom>
        </p:spPr>
      </p:pic>
      <p:pic>
        <p:nvPicPr>
          <p:cNvPr id="13" name="object 13"/>
          <p:cNvPicPr/>
          <p:nvPr/>
        </p:nvPicPr>
        <p:blipFill>
          <a:blip r:embed="rId8" cstate="print"/>
          <a:stretch>
            <a:fillRect/>
          </a:stretch>
        </p:blipFill>
        <p:spPr>
          <a:xfrm>
            <a:off x="7452232" y="1832101"/>
            <a:ext cx="81661" cy="128143"/>
          </a:xfrm>
          <a:prstGeom prst="rect">
            <a:avLst/>
          </a:prstGeom>
        </p:spPr>
      </p:pic>
      <p:pic>
        <p:nvPicPr>
          <p:cNvPr id="14" name="object 14"/>
          <p:cNvPicPr/>
          <p:nvPr/>
        </p:nvPicPr>
        <p:blipFill>
          <a:blip r:embed="rId9" cstate="print"/>
          <a:stretch>
            <a:fillRect/>
          </a:stretch>
        </p:blipFill>
        <p:spPr>
          <a:xfrm>
            <a:off x="7633207" y="1832101"/>
            <a:ext cx="126365" cy="128777"/>
          </a:xfrm>
          <a:prstGeom prst="rect">
            <a:avLst/>
          </a:prstGeom>
        </p:spPr>
      </p:pic>
      <p:pic>
        <p:nvPicPr>
          <p:cNvPr id="15" name="object 15"/>
          <p:cNvPicPr/>
          <p:nvPr/>
        </p:nvPicPr>
        <p:blipFill>
          <a:blip r:embed="rId8" cstate="print"/>
          <a:stretch>
            <a:fillRect/>
          </a:stretch>
        </p:blipFill>
        <p:spPr>
          <a:xfrm>
            <a:off x="7871332" y="1832101"/>
            <a:ext cx="81661" cy="128143"/>
          </a:xfrm>
          <a:prstGeom prst="rect">
            <a:avLst/>
          </a:prstGeom>
        </p:spPr>
      </p:pic>
      <p:pic>
        <p:nvPicPr>
          <p:cNvPr id="16" name="object 16"/>
          <p:cNvPicPr/>
          <p:nvPr/>
        </p:nvPicPr>
        <p:blipFill>
          <a:blip r:embed="rId6" cstate="print"/>
          <a:stretch>
            <a:fillRect/>
          </a:stretch>
        </p:blipFill>
        <p:spPr>
          <a:xfrm>
            <a:off x="8052307" y="1832101"/>
            <a:ext cx="104267" cy="128777"/>
          </a:xfrm>
          <a:prstGeom prst="rect">
            <a:avLst/>
          </a:prstGeom>
        </p:spPr>
      </p:pic>
      <p:sp>
        <p:nvSpPr>
          <p:cNvPr id="17" name="object 17"/>
          <p:cNvSpPr/>
          <p:nvPr/>
        </p:nvSpPr>
        <p:spPr>
          <a:xfrm>
            <a:off x="8246999" y="1832101"/>
            <a:ext cx="99060" cy="128270"/>
          </a:xfrm>
          <a:custGeom>
            <a:avLst/>
            <a:gdLst/>
            <a:ahLst/>
            <a:cxnLst/>
            <a:rect l="l" t="t" r="r" b="b"/>
            <a:pathLst>
              <a:path w="99059" h="128269">
                <a:moveTo>
                  <a:pt x="98806" y="0"/>
                </a:moveTo>
                <a:lnTo>
                  <a:pt x="0" y="0"/>
                </a:lnTo>
                <a:lnTo>
                  <a:pt x="0" y="11557"/>
                </a:lnTo>
                <a:lnTo>
                  <a:pt x="42926" y="11557"/>
                </a:lnTo>
                <a:lnTo>
                  <a:pt x="42926" y="128143"/>
                </a:lnTo>
                <a:lnTo>
                  <a:pt x="55880" y="128143"/>
                </a:lnTo>
                <a:lnTo>
                  <a:pt x="55880" y="11557"/>
                </a:lnTo>
                <a:lnTo>
                  <a:pt x="98806" y="11557"/>
                </a:lnTo>
                <a:lnTo>
                  <a:pt x="98806" y="0"/>
                </a:lnTo>
                <a:close/>
              </a:path>
            </a:pathLst>
          </a:custGeom>
          <a:solidFill>
            <a:srgbClr val="000000">
              <a:alpha val="54508"/>
            </a:srgbClr>
          </a:solidFill>
        </p:spPr>
        <p:txBody>
          <a:bodyPr wrap="square" lIns="0" tIns="0" rIns="0" bIns="0" rtlCol="0"/>
          <a:lstStyle/>
          <a:p>
            <a:endParaRPr/>
          </a:p>
        </p:txBody>
      </p:sp>
      <p:sp>
        <p:nvSpPr>
          <p:cNvPr id="18" name="object 18"/>
          <p:cNvSpPr txBox="1"/>
          <p:nvPr/>
        </p:nvSpPr>
        <p:spPr>
          <a:xfrm>
            <a:off x="5264403" y="2217089"/>
            <a:ext cx="88265" cy="238760"/>
          </a:xfrm>
          <a:prstGeom prst="rect">
            <a:avLst/>
          </a:prstGeom>
        </p:spPr>
        <p:txBody>
          <a:bodyPr vert="horz" wrap="square" lIns="0" tIns="12700" rIns="0" bIns="0" rtlCol="0">
            <a:spAutoFit/>
          </a:bodyPr>
          <a:lstStyle/>
          <a:p>
            <a:pPr marL="12700">
              <a:lnSpc>
                <a:spcPct val="100000"/>
              </a:lnSpc>
              <a:spcBef>
                <a:spcPts val="100"/>
              </a:spcBef>
            </a:pPr>
            <a:r>
              <a:rPr sz="1400" spc="-50" dirty="0">
                <a:solidFill>
                  <a:srgbClr val="C3B1A6"/>
                </a:solidFill>
                <a:latin typeface="Arial"/>
                <a:cs typeface="Arial"/>
              </a:rPr>
              <a:t>•</a:t>
            </a:r>
            <a:endParaRPr sz="1400">
              <a:latin typeface="Arial"/>
              <a:cs typeface="Arial"/>
            </a:endParaRPr>
          </a:p>
        </p:txBody>
      </p:sp>
      <p:pic>
        <p:nvPicPr>
          <p:cNvPr id="19" name="object 19"/>
          <p:cNvPicPr/>
          <p:nvPr/>
        </p:nvPicPr>
        <p:blipFill>
          <a:blip r:embed="rId10" cstate="print"/>
          <a:stretch>
            <a:fillRect/>
          </a:stretch>
        </p:blipFill>
        <p:spPr>
          <a:xfrm>
            <a:off x="5518658" y="2276475"/>
            <a:ext cx="1607692" cy="134747"/>
          </a:xfrm>
          <a:prstGeom prst="rect">
            <a:avLst/>
          </a:prstGeom>
        </p:spPr>
      </p:pic>
      <p:pic>
        <p:nvPicPr>
          <p:cNvPr id="20" name="object 20"/>
          <p:cNvPicPr/>
          <p:nvPr/>
        </p:nvPicPr>
        <p:blipFill>
          <a:blip r:embed="rId11" cstate="print"/>
          <a:stretch>
            <a:fillRect/>
          </a:stretch>
        </p:blipFill>
        <p:spPr>
          <a:xfrm>
            <a:off x="7348601" y="2279776"/>
            <a:ext cx="109853" cy="128143"/>
          </a:xfrm>
          <a:prstGeom prst="rect">
            <a:avLst/>
          </a:prstGeom>
        </p:spPr>
      </p:pic>
      <p:sp>
        <p:nvSpPr>
          <p:cNvPr id="21" name="object 21"/>
          <p:cNvSpPr/>
          <p:nvPr/>
        </p:nvSpPr>
        <p:spPr>
          <a:xfrm>
            <a:off x="7558151" y="2279776"/>
            <a:ext cx="13335" cy="128270"/>
          </a:xfrm>
          <a:custGeom>
            <a:avLst/>
            <a:gdLst/>
            <a:ahLst/>
            <a:cxnLst/>
            <a:rect l="l" t="t" r="r" b="b"/>
            <a:pathLst>
              <a:path w="13334" h="128269">
                <a:moveTo>
                  <a:pt x="13079" y="0"/>
                </a:moveTo>
                <a:lnTo>
                  <a:pt x="0" y="0"/>
                </a:lnTo>
                <a:lnTo>
                  <a:pt x="0" y="128143"/>
                </a:lnTo>
                <a:lnTo>
                  <a:pt x="13079" y="128143"/>
                </a:lnTo>
                <a:lnTo>
                  <a:pt x="13079" y="0"/>
                </a:lnTo>
                <a:close/>
              </a:path>
            </a:pathLst>
          </a:custGeom>
          <a:solidFill>
            <a:srgbClr val="000000">
              <a:alpha val="54508"/>
            </a:srgbClr>
          </a:solidFill>
        </p:spPr>
        <p:txBody>
          <a:bodyPr wrap="square" lIns="0" tIns="0" rIns="0" bIns="0" rtlCol="0"/>
          <a:lstStyle/>
          <a:p>
            <a:endParaRPr/>
          </a:p>
        </p:txBody>
      </p:sp>
      <p:pic>
        <p:nvPicPr>
          <p:cNvPr id="22" name="object 22"/>
          <p:cNvPicPr/>
          <p:nvPr/>
        </p:nvPicPr>
        <p:blipFill>
          <a:blip r:embed="rId12" cstate="print"/>
          <a:stretch>
            <a:fillRect/>
          </a:stretch>
        </p:blipFill>
        <p:spPr>
          <a:xfrm>
            <a:off x="7675118" y="2276475"/>
            <a:ext cx="114553" cy="134747"/>
          </a:xfrm>
          <a:prstGeom prst="rect">
            <a:avLst/>
          </a:prstGeom>
        </p:spPr>
      </p:pic>
      <p:sp>
        <p:nvSpPr>
          <p:cNvPr id="23" name="object 23"/>
          <p:cNvSpPr/>
          <p:nvPr/>
        </p:nvSpPr>
        <p:spPr>
          <a:xfrm>
            <a:off x="7901051" y="2279776"/>
            <a:ext cx="13335" cy="128270"/>
          </a:xfrm>
          <a:custGeom>
            <a:avLst/>
            <a:gdLst/>
            <a:ahLst/>
            <a:cxnLst/>
            <a:rect l="l" t="t" r="r" b="b"/>
            <a:pathLst>
              <a:path w="13334" h="128269">
                <a:moveTo>
                  <a:pt x="13079" y="0"/>
                </a:moveTo>
                <a:lnTo>
                  <a:pt x="0" y="0"/>
                </a:lnTo>
                <a:lnTo>
                  <a:pt x="0" y="128143"/>
                </a:lnTo>
                <a:lnTo>
                  <a:pt x="13079" y="128143"/>
                </a:lnTo>
                <a:lnTo>
                  <a:pt x="13079" y="0"/>
                </a:lnTo>
                <a:close/>
              </a:path>
            </a:pathLst>
          </a:custGeom>
          <a:solidFill>
            <a:srgbClr val="000000">
              <a:alpha val="54508"/>
            </a:srgbClr>
          </a:solidFill>
        </p:spPr>
        <p:txBody>
          <a:bodyPr wrap="square" lIns="0" tIns="0" rIns="0" bIns="0" rtlCol="0"/>
          <a:lstStyle/>
          <a:p>
            <a:endParaRPr/>
          </a:p>
        </p:txBody>
      </p:sp>
      <p:sp>
        <p:nvSpPr>
          <p:cNvPr id="24" name="object 24"/>
          <p:cNvSpPr/>
          <p:nvPr/>
        </p:nvSpPr>
        <p:spPr>
          <a:xfrm>
            <a:off x="8000492" y="2279776"/>
            <a:ext cx="99060" cy="128270"/>
          </a:xfrm>
          <a:custGeom>
            <a:avLst/>
            <a:gdLst/>
            <a:ahLst/>
            <a:cxnLst/>
            <a:rect l="l" t="t" r="r" b="b"/>
            <a:pathLst>
              <a:path w="99059" h="128269">
                <a:moveTo>
                  <a:pt x="98806" y="0"/>
                </a:moveTo>
                <a:lnTo>
                  <a:pt x="0" y="0"/>
                </a:lnTo>
                <a:lnTo>
                  <a:pt x="0" y="11557"/>
                </a:lnTo>
                <a:lnTo>
                  <a:pt x="42926" y="11557"/>
                </a:lnTo>
                <a:lnTo>
                  <a:pt x="42926" y="128143"/>
                </a:lnTo>
                <a:lnTo>
                  <a:pt x="55880" y="128143"/>
                </a:lnTo>
                <a:lnTo>
                  <a:pt x="55880" y="11557"/>
                </a:lnTo>
                <a:lnTo>
                  <a:pt x="98806" y="11557"/>
                </a:lnTo>
                <a:lnTo>
                  <a:pt x="98806" y="0"/>
                </a:lnTo>
                <a:close/>
              </a:path>
            </a:pathLst>
          </a:custGeom>
          <a:solidFill>
            <a:srgbClr val="000000">
              <a:alpha val="54508"/>
            </a:srgbClr>
          </a:solidFill>
        </p:spPr>
        <p:txBody>
          <a:bodyPr wrap="square" lIns="0" tIns="0" rIns="0" bIns="0" rtlCol="0"/>
          <a:lstStyle/>
          <a:p>
            <a:endParaRPr/>
          </a:p>
        </p:txBody>
      </p:sp>
      <p:pic>
        <p:nvPicPr>
          <p:cNvPr id="25" name="object 25"/>
          <p:cNvPicPr/>
          <p:nvPr/>
        </p:nvPicPr>
        <p:blipFill>
          <a:blip r:embed="rId13" cstate="print"/>
          <a:stretch>
            <a:fillRect/>
          </a:stretch>
        </p:blipFill>
        <p:spPr>
          <a:xfrm>
            <a:off x="8171559" y="2279776"/>
            <a:ext cx="123064" cy="128143"/>
          </a:xfrm>
          <a:prstGeom prst="rect">
            <a:avLst/>
          </a:prstGeom>
        </p:spPr>
      </p:pic>
      <p:sp>
        <p:nvSpPr>
          <p:cNvPr id="26" name="object 26"/>
          <p:cNvSpPr/>
          <p:nvPr/>
        </p:nvSpPr>
        <p:spPr>
          <a:xfrm>
            <a:off x="8386826" y="2280284"/>
            <a:ext cx="73025" cy="128270"/>
          </a:xfrm>
          <a:custGeom>
            <a:avLst/>
            <a:gdLst/>
            <a:ahLst/>
            <a:cxnLst/>
            <a:rect l="l" t="t" r="r" b="b"/>
            <a:pathLst>
              <a:path w="73025" h="128269">
                <a:moveTo>
                  <a:pt x="72771" y="115570"/>
                </a:moveTo>
                <a:lnTo>
                  <a:pt x="13068" y="115570"/>
                </a:lnTo>
                <a:lnTo>
                  <a:pt x="13068" y="0"/>
                </a:lnTo>
                <a:lnTo>
                  <a:pt x="0" y="0"/>
                </a:lnTo>
                <a:lnTo>
                  <a:pt x="0" y="115570"/>
                </a:lnTo>
                <a:lnTo>
                  <a:pt x="0" y="128270"/>
                </a:lnTo>
                <a:lnTo>
                  <a:pt x="72771" y="128270"/>
                </a:lnTo>
                <a:lnTo>
                  <a:pt x="72771" y="115570"/>
                </a:lnTo>
                <a:close/>
              </a:path>
            </a:pathLst>
          </a:custGeom>
          <a:solidFill>
            <a:srgbClr val="000000">
              <a:alpha val="54508"/>
            </a:srgbClr>
          </a:solidFill>
        </p:spPr>
        <p:txBody>
          <a:bodyPr wrap="square" lIns="0" tIns="0" rIns="0" bIns="0" rtlCol="0"/>
          <a:lstStyle/>
          <a:p>
            <a:endParaRPr/>
          </a:p>
        </p:txBody>
      </p:sp>
      <p:pic>
        <p:nvPicPr>
          <p:cNvPr id="27" name="object 27"/>
          <p:cNvPicPr/>
          <p:nvPr/>
        </p:nvPicPr>
        <p:blipFill>
          <a:blip r:embed="rId14" cstate="print"/>
          <a:stretch>
            <a:fillRect/>
          </a:stretch>
        </p:blipFill>
        <p:spPr>
          <a:xfrm>
            <a:off x="5290058" y="2600325"/>
            <a:ext cx="5079365" cy="134747"/>
          </a:xfrm>
          <a:prstGeom prst="rect">
            <a:avLst/>
          </a:prstGeom>
        </p:spPr>
      </p:pic>
      <p:sp>
        <p:nvSpPr>
          <p:cNvPr id="28" name="object 28"/>
          <p:cNvSpPr/>
          <p:nvPr/>
        </p:nvSpPr>
        <p:spPr>
          <a:xfrm>
            <a:off x="5290058" y="2918459"/>
            <a:ext cx="73025" cy="128270"/>
          </a:xfrm>
          <a:custGeom>
            <a:avLst/>
            <a:gdLst/>
            <a:ahLst/>
            <a:cxnLst/>
            <a:rect l="l" t="t" r="r" b="b"/>
            <a:pathLst>
              <a:path w="73025" h="128269">
                <a:moveTo>
                  <a:pt x="72758" y="115570"/>
                </a:moveTo>
                <a:lnTo>
                  <a:pt x="13068" y="115570"/>
                </a:lnTo>
                <a:lnTo>
                  <a:pt x="13068" y="0"/>
                </a:lnTo>
                <a:lnTo>
                  <a:pt x="0" y="0"/>
                </a:lnTo>
                <a:lnTo>
                  <a:pt x="0" y="115570"/>
                </a:lnTo>
                <a:lnTo>
                  <a:pt x="0" y="128270"/>
                </a:lnTo>
                <a:lnTo>
                  <a:pt x="72758" y="128270"/>
                </a:lnTo>
                <a:lnTo>
                  <a:pt x="72758" y="115570"/>
                </a:lnTo>
                <a:close/>
              </a:path>
            </a:pathLst>
          </a:custGeom>
          <a:solidFill>
            <a:srgbClr val="000000">
              <a:alpha val="54508"/>
            </a:srgbClr>
          </a:solidFill>
        </p:spPr>
        <p:txBody>
          <a:bodyPr wrap="square" lIns="0" tIns="0" rIns="0" bIns="0" rtlCol="0"/>
          <a:lstStyle/>
          <a:p>
            <a:endParaRPr/>
          </a:p>
        </p:txBody>
      </p:sp>
      <p:pic>
        <p:nvPicPr>
          <p:cNvPr id="29" name="object 29"/>
          <p:cNvPicPr/>
          <p:nvPr/>
        </p:nvPicPr>
        <p:blipFill>
          <a:blip r:embed="rId15" cstate="print"/>
          <a:stretch>
            <a:fillRect/>
          </a:stretch>
        </p:blipFill>
        <p:spPr>
          <a:xfrm>
            <a:off x="5445123" y="2914650"/>
            <a:ext cx="133476" cy="134747"/>
          </a:xfrm>
          <a:prstGeom prst="rect">
            <a:avLst/>
          </a:prstGeom>
        </p:spPr>
      </p:pic>
      <p:pic>
        <p:nvPicPr>
          <p:cNvPr id="30" name="object 30"/>
          <p:cNvPicPr/>
          <p:nvPr/>
        </p:nvPicPr>
        <p:blipFill>
          <a:blip r:embed="rId16" cstate="print"/>
          <a:stretch>
            <a:fillRect/>
          </a:stretch>
        </p:blipFill>
        <p:spPr>
          <a:xfrm>
            <a:off x="5673723" y="2914650"/>
            <a:ext cx="114553" cy="134747"/>
          </a:xfrm>
          <a:prstGeom prst="rect">
            <a:avLst/>
          </a:prstGeom>
        </p:spPr>
      </p:pic>
      <p:pic>
        <p:nvPicPr>
          <p:cNvPr id="31" name="object 31"/>
          <p:cNvPicPr/>
          <p:nvPr/>
        </p:nvPicPr>
        <p:blipFill>
          <a:blip r:embed="rId16" cstate="print"/>
          <a:stretch>
            <a:fillRect/>
          </a:stretch>
        </p:blipFill>
        <p:spPr>
          <a:xfrm>
            <a:off x="5883273" y="2914650"/>
            <a:ext cx="114553" cy="134747"/>
          </a:xfrm>
          <a:prstGeom prst="rect">
            <a:avLst/>
          </a:prstGeom>
        </p:spPr>
      </p:pic>
      <p:sp>
        <p:nvSpPr>
          <p:cNvPr id="32" name="object 32"/>
          <p:cNvSpPr/>
          <p:nvPr/>
        </p:nvSpPr>
        <p:spPr>
          <a:xfrm>
            <a:off x="6109208" y="2917951"/>
            <a:ext cx="13335" cy="128270"/>
          </a:xfrm>
          <a:custGeom>
            <a:avLst/>
            <a:gdLst/>
            <a:ahLst/>
            <a:cxnLst/>
            <a:rect l="l" t="t" r="r" b="b"/>
            <a:pathLst>
              <a:path w="13335" h="128269">
                <a:moveTo>
                  <a:pt x="13079" y="0"/>
                </a:moveTo>
                <a:lnTo>
                  <a:pt x="0" y="0"/>
                </a:lnTo>
                <a:lnTo>
                  <a:pt x="0" y="128143"/>
                </a:lnTo>
                <a:lnTo>
                  <a:pt x="13079" y="128143"/>
                </a:lnTo>
                <a:lnTo>
                  <a:pt x="13079" y="0"/>
                </a:lnTo>
                <a:close/>
              </a:path>
            </a:pathLst>
          </a:custGeom>
          <a:solidFill>
            <a:srgbClr val="000000">
              <a:alpha val="54508"/>
            </a:srgbClr>
          </a:solidFill>
        </p:spPr>
        <p:txBody>
          <a:bodyPr wrap="square" lIns="0" tIns="0" rIns="0" bIns="0" rtlCol="0"/>
          <a:lstStyle/>
          <a:p>
            <a:endParaRPr/>
          </a:p>
        </p:txBody>
      </p:sp>
      <p:pic>
        <p:nvPicPr>
          <p:cNvPr id="33" name="object 33"/>
          <p:cNvPicPr/>
          <p:nvPr/>
        </p:nvPicPr>
        <p:blipFill>
          <a:blip r:embed="rId6" cstate="print"/>
          <a:stretch>
            <a:fillRect/>
          </a:stretch>
        </p:blipFill>
        <p:spPr>
          <a:xfrm>
            <a:off x="6233033" y="2917951"/>
            <a:ext cx="104265" cy="128777"/>
          </a:xfrm>
          <a:prstGeom prst="rect">
            <a:avLst/>
          </a:prstGeom>
        </p:spPr>
      </p:pic>
      <p:pic>
        <p:nvPicPr>
          <p:cNvPr id="34" name="object 34"/>
          <p:cNvPicPr/>
          <p:nvPr/>
        </p:nvPicPr>
        <p:blipFill>
          <a:blip r:embed="rId16" cstate="print"/>
          <a:stretch>
            <a:fillRect/>
          </a:stretch>
        </p:blipFill>
        <p:spPr>
          <a:xfrm>
            <a:off x="6435723" y="2914650"/>
            <a:ext cx="114553" cy="134747"/>
          </a:xfrm>
          <a:prstGeom prst="rect">
            <a:avLst/>
          </a:prstGeom>
        </p:spPr>
      </p:pic>
      <p:sp>
        <p:nvSpPr>
          <p:cNvPr id="35" name="object 35"/>
          <p:cNvSpPr/>
          <p:nvPr/>
        </p:nvSpPr>
        <p:spPr>
          <a:xfrm>
            <a:off x="6775957" y="2917951"/>
            <a:ext cx="13335" cy="128270"/>
          </a:xfrm>
          <a:custGeom>
            <a:avLst/>
            <a:gdLst/>
            <a:ahLst/>
            <a:cxnLst/>
            <a:rect l="l" t="t" r="r" b="b"/>
            <a:pathLst>
              <a:path w="13334" h="128269">
                <a:moveTo>
                  <a:pt x="13081" y="0"/>
                </a:moveTo>
                <a:lnTo>
                  <a:pt x="0" y="0"/>
                </a:lnTo>
                <a:lnTo>
                  <a:pt x="0" y="128143"/>
                </a:lnTo>
                <a:lnTo>
                  <a:pt x="13081" y="128143"/>
                </a:lnTo>
                <a:lnTo>
                  <a:pt x="13081" y="0"/>
                </a:lnTo>
                <a:close/>
              </a:path>
            </a:pathLst>
          </a:custGeom>
          <a:solidFill>
            <a:srgbClr val="000000">
              <a:alpha val="54508"/>
            </a:srgbClr>
          </a:solidFill>
        </p:spPr>
        <p:txBody>
          <a:bodyPr wrap="square" lIns="0" tIns="0" rIns="0" bIns="0" rtlCol="0"/>
          <a:lstStyle/>
          <a:p>
            <a:endParaRPr/>
          </a:p>
        </p:txBody>
      </p:sp>
      <p:pic>
        <p:nvPicPr>
          <p:cNvPr id="36" name="object 36"/>
          <p:cNvPicPr/>
          <p:nvPr/>
        </p:nvPicPr>
        <p:blipFill>
          <a:blip r:embed="rId6" cstate="print"/>
          <a:stretch>
            <a:fillRect/>
          </a:stretch>
        </p:blipFill>
        <p:spPr>
          <a:xfrm>
            <a:off x="6899782" y="2917951"/>
            <a:ext cx="104267" cy="128777"/>
          </a:xfrm>
          <a:prstGeom prst="rect">
            <a:avLst/>
          </a:prstGeom>
        </p:spPr>
      </p:pic>
      <p:sp>
        <p:nvSpPr>
          <p:cNvPr id="37" name="object 37"/>
          <p:cNvSpPr txBox="1"/>
          <p:nvPr/>
        </p:nvSpPr>
        <p:spPr>
          <a:xfrm>
            <a:off x="5264403" y="3304019"/>
            <a:ext cx="88265" cy="238760"/>
          </a:xfrm>
          <a:prstGeom prst="rect">
            <a:avLst/>
          </a:prstGeom>
        </p:spPr>
        <p:txBody>
          <a:bodyPr vert="horz" wrap="square" lIns="0" tIns="12700" rIns="0" bIns="0" rtlCol="0">
            <a:spAutoFit/>
          </a:bodyPr>
          <a:lstStyle/>
          <a:p>
            <a:pPr marL="12700">
              <a:lnSpc>
                <a:spcPct val="100000"/>
              </a:lnSpc>
              <a:spcBef>
                <a:spcPts val="100"/>
              </a:spcBef>
            </a:pPr>
            <a:r>
              <a:rPr sz="1400" spc="-50" dirty="0">
                <a:solidFill>
                  <a:srgbClr val="C3B1A6"/>
                </a:solidFill>
                <a:latin typeface="Arial"/>
                <a:cs typeface="Arial"/>
              </a:rPr>
              <a:t>•</a:t>
            </a:r>
            <a:endParaRPr sz="1400">
              <a:latin typeface="Arial"/>
              <a:cs typeface="Arial"/>
            </a:endParaRPr>
          </a:p>
        </p:txBody>
      </p:sp>
      <p:pic>
        <p:nvPicPr>
          <p:cNvPr id="38" name="object 38"/>
          <p:cNvPicPr/>
          <p:nvPr/>
        </p:nvPicPr>
        <p:blipFill>
          <a:blip r:embed="rId17" cstate="print"/>
          <a:stretch>
            <a:fillRect/>
          </a:stretch>
        </p:blipFill>
        <p:spPr>
          <a:xfrm>
            <a:off x="5511800" y="3362325"/>
            <a:ext cx="114679" cy="134747"/>
          </a:xfrm>
          <a:prstGeom prst="rect">
            <a:avLst/>
          </a:prstGeom>
        </p:spPr>
      </p:pic>
      <p:pic>
        <p:nvPicPr>
          <p:cNvPr id="39" name="object 39"/>
          <p:cNvPicPr/>
          <p:nvPr/>
        </p:nvPicPr>
        <p:blipFill>
          <a:blip r:embed="rId18" cstate="print"/>
          <a:stretch>
            <a:fillRect/>
          </a:stretch>
        </p:blipFill>
        <p:spPr>
          <a:xfrm>
            <a:off x="5711825" y="3362325"/>
            <a:ext cx="133475" cy="134747"/>
          </a:xfrm>
          <a:prstGeom prst="rect">
            <a:avLst/>
          </a:prstGeom>
        </p:spPr>
      </p:pic>
      <p:pic>
        <p:nvPicPr>
          <p:cNvPr id="40" name="object 40"/>
          <p:cNvPicPr/>
          <p:nvPr/>
        </p:nvPicPr>
        <p:blipFill>
          <a:blip r:embed="rId19" cstate="print"/>
          <a:stretch>
            <a:fillRect/>
          </a:stretch>
        </p:blipFill>
        <p:spPr>
          <a:xfrm>
            <a:off x="5947283" y="3365627"/>
            <a:ext cx="104266" cy="128777"/>
          </a:xfrm>
          <a:prstGeom prst="rect">
            <a:avLst/>
          </a:prstGeom>
        </p:spPr>
      </p:pic>
      <p:pic>
        <p:nvPicPr>
          <p:cNvPr id="41" name="object 41"/>
          <p:cNvPicPr/>
          <p:nvPr/>
        </p:nvPicPr>
        <p:blipFill>
          <a:blip r:embed="rId20" cstate="print"/>
          <a:stretch>
            <a:fillRect/>
          </a:stretch>
        </p:blipFill>
        <p:spPr>
          <a:xfrm>
            <a:off x="6156833" y="3365627"/>
            <a:ext cx="77215" cy="128143"/>
          </a:xfrm>
          <a:prstGeom prst="rect">
            <a:avLst/>
          </a:prstGeom>
        </p:spPr>
      </p:pic>
      <p:sp>
        <p:nvSpPr>
          <p:cNvPr id="42" name="object 42"/>
          <p:cNvSpPr/>
          <p:nvPr/>
        </p:nvSpPr>
        <p:spPr>
          <a:xfrm>
            <a:off x="6337808" y="3365627"/>
            <a:ext cx="13335" cy="128270"/>
          </a:xfrm>
          <a:custGeom>
            <a:avLst/>
            <a:gdLst/>
            <a:ahLst/>
            <a:cxnLst/>
            <a:rect l="l" t="t" r="r" b="b"/>
            <a:pathLst>
              <a:path w="13335" h="128270">
                <a:moveTo>
                  <a:pt x="13080" y="0"/>
                </a:moveTo>
                <a:lnTo>
                  <a:pt x="0" y="0"/>
                </a:lnTo>
                <a:lnTo>
                  <a:pt x="0" y="128143"/>
                </a:lnTo>
                <a:lnTo>
                  <a:pt x="13080" y="128143"/>
                </a:lnTo>
                <a:lnTo>
                  <a:pt x="13080" y="0"/>
                </a:lnTo>
                <a:close/>
              </a:path>
            </a:pathLst>
          </a:custGeom>
          <a:solidFill>
            <a:srgbClr val="000000">
              <a:alpha val="54508"/>
            </a:srgbClr>
          </a:solidFill>
        </p:spPr>
        <p:txBody>
          <a:bodyPr wrap="square" lIns="0" tIns="0" rIns="0" bIns="0" rtlCol="0"/>
          <a:lstStyle/>
          <a:p>
            <a:endParaRPr/>
          </a:p>
        </p:txBody>
      </p:sp>
      <p:pic>
        <p:nvPicPr>
          <p:cNvPr id="43" name="object 43"/>
          <p:cNvPicPr/>
          <p:nvPr/>
        </p:nvPicPr>
        <p:blipFill>
          <a:blip r:embed="rId2" cstate="print"/>
          <a:stretch>
            <a:fillRect/>
          </a:stretch>
        </p:blipFill>
        <p:spPr>
          <a:xfrm>
            <a:off x="6461633" y="3365627"/>
            <a:ext cx="109855" cy="128143"/>
          </a:xfrm>
          <a:prstGeom prst="rect">
            <a:avLst/>
          </a:prstGeom>
        </p:spPr>
      </p:pic>
      <p:pic>
        <p:nvPicPr>
          <p:cNvPr id="44" name="object 44"/>
          <p:cNvPicPr/>
          <p:nvPr/>
        </p:nvPicPr>
        <p:blipFill>
          <a:blip r:embed="rId8" cstate="print"/>
          <a:stretch>
            <a:fillRect/>
          </a:stretch>
        </p:blipFill>
        <p:spPr>
          <a:xfrm>
            <a:off x="6671181" y="3365627"/>
            <a:ext cx="81662" cy="128143"/>
          </a:xfrm>
          <a:prstGeom prst="rect">
            <a:avLst/>
          </a:prstGeom>
        </p:spPr>
      </p:pic>
      <p:pic>
        <p:nvPicPr>
          <p:cNvPr id="45" name="object 45"/>
          <p:cNvPicPr/>
          <p:nvPr/>
        </p:nvPicPr>
        <p:blipFill>
          <a:blip r:embed="rId19" cstate="print"/>
          <a:stretch>
            <a:fillRect/>
          </a:stretch>
        </p:blipFill>
        <p:spPr>
          <a:xfrm>
            <a:off x="6852157" y="3365627"/>
            <a:ext cx="104267" cy="128777"/>
          </a:xfrm>
          <a:prstGeom prst="rect">
            <a:avLst/>
          </a:prstGeom>
        </p:spPr>
      </p:pic>
      <p:pic>
        <p:nvPicPr>
          <p:cNvPr id="46" name="object 46"/>
          <p:cNvPicPr/>
          <p:nvPr/>
        </p:nvPicPr>
        <p:blipFill>
          <a:blip r:embed="rId3" cstate="print"/>
          <a:stretch>
            <a:fillRect/>
          </a:stretch>
        </p:blipFill>
        <p:spPr>
          <a:xfrm>
            <a:off x="7046468" y="3365627"/>
            <a:ext cx="123062" cy="128143"/>
          </a:xfrm>
          <a:prstGeom prst="rect">
            <a:avLst/>
          </a:prstGeom>
        </p:spPr>
      </p:pic>
      <p:sp>
        <p:nvSpPr>
          <p:cNvPr id="47" name="object 47"/>
          <p:cNvSpPr/>
          <p:nvPr/>
        </p:nvSpPr>
        <p:spPr>
          <a:xfrm>
            <a:off x="7261733" y="3366134"/>
            <a:ext cx="73025" cy="128270"/>
          </a:xfrm>
          <a:custGeom>
            <a:avLst/>
            <a:gdLst/>
            <a:ahLst/>
            <a:cxnLst/>
            <a:rect l="l" t="t" r="r" b="b"/>
            <a:pathLst>
              <a:path w="73025" h="128270">
                <a:moveTo>
                  <a:pt x="72771" y="115570"/>
                </a:moveTo>
                <a:lnTo>
                  <a:pt x="13081" y="115570"/>
                </a:lnTo>
                <a:lnTo>
                  <a:pt x="13081" y="0"/>
                </a:lnTo>
                <a:lnTo>
                  <a:pt x="0" y="0"/>
                </a:lnTo>
                <a:lnTo>
                  <a:pt x="0" y="115570"/>
                </a:lnTo>
                <a:lnTo>
                  <a:pt x="0" y="128270"/>
                </a:lnTo>
                <a:lnTo>
                  <a:pt x="72771" y="128270"/>
                </a:lnTo>
                <a:lnTo>
                  <a:pt x="72771" y="115570"/>
                </a:lnTo>
                <a:close/>
              </a:path>
            </a:pathLst>
          </a:custGeom>
          <a:solidFill>
            <a:srgbClr val="000000">
              <a:alpha val="54508"/>
            </a:srgbClr>
          </a:solidFill>
        </p:spPr>
        <p:txBody>
          <a:bodyPr wrap="square" lIns="0" tIns="0" rIns="0" bIns="0" rtlCol="0"/>
          <a:lstStyle/>
          <a:p>
            <a:endParaRPr/>
          </a:p>
        </p:txBody>
      </p:sp>
      <p:sp>
        <p:nvSpPr>
          <p:cNvPr id="48" name="object 48"/>
          <p:cNvSpPr/>
          <p:nvPr/>
        </p:nvSpPr>
        <p:spPr>
          <a:xfrm>
            <a:off x="7433182" y="3365627"/>
            <a:ext cx="13335" cy="128270"/>
          </a:xfrm>
          <a:custGeom>
            <a:avLst/>
            <a:gdLst/>
            <a:ahLst/>
            <a:cxnLst/>
            <a:rect l="l" t="t" r="r" b="b"/>
            <a:pathLst>
              <a:path w="13334" h="128270">
                <a:moveTo>
                  <a:pt x="13081" y="0"/>
                </a:moveTo>
                <a:lnTo>
                  <a:pt x="0" y="0"/>
                </a:lnTo>
                <a:lnTo>
                  <a:pt x="0" y="128143"/>
                </a:lnTo>
                <a:lnTo>
                  <a:pt x="13081" y="128143"/>
                </a:lnTo>
                <a:lnTo>
                  <a:pt x="13081" y="0"/>
                </a:lnTo>
                <a:close/>
              </a:path>
            </a:pathLst>
          </a:custGeom>
          <a:solidFill>
            <a:srgbClr val="000000">
              <a:alpha val="54508"/>
            </a:srgbClr>
          </a:solidFill>
        </p:spPr>
        <p:txBody>
          <a:bodyPr wrap="square" lIns="0" tIns="0" rIns="0" bIns="0" rtlCol="0"/>
          <a:lstStyle/>
          <a:p>
            <a:endParaRPr/>
          </a:p>
        </p:txBody>
      </p:sp>
      <p:sp>
        <p:nvSpPr>
          <p:cNvPr id="49" name="object 49"/>
          <p:cNvSpPr/>
          <p:nvPr/>
        </p:nvSpPr>
        <p:spPr>
          <a:xfrm>
            <a:off x="7542149" y="3365626"/>
            <a:ext cx="99060" cy="128270"/>
          </a:xfrm>
          <a:custGeom>
            <a:avLst/>
            <a:gdLst/>
            <a:ahLst/>
            <a:cxnLst/>
            <a:rect l="l" t="t" r="r" b="b"/>
            <a:pathLst>
              <a:path w="99059" h="128270">
                <a:moveTo>
                  <a:pt x="98806" y="0"/>
                </a:moveTo>
                <a:lnTo>
                  <a:pt x="0" y="0"/>
                </a:lnTo>
                <a:lnTo>
                  <a:pt x="0" y="11557"/>
                </a:lnTo>
                <a:lnTo>
                  <a:pt x="42926" y="11557"/>
                </a:lnTo>
                <a:lnTo>
                  <a:pt x="42926" y="128143"/>
                </a:lnTo>
                <a:lnTo>
                  <a:pt x="55880" y="128143"/>
                </a:lnTo>
                <a:lnTo>
                  <a:pt x="55880" y="11557"/>
                </a:lnTo>
                <a:lnTo>
                  <a:pt x="98806" y="11557"/>
                </a:lnTo>
                <a:lnTo>
                  <a:pt x="98806" y="0"/>
                </a:lnTo>
                <a:close/>
              </a:path>
            </a:pathLst>
          </a:custGeom>
          <a:solidFill>
            <a:srgbClr val="000000">
              <a:alpha val="54508"/>
            </a:srgbClr>
          </a:solidFill>
        </p:spPr>
        <p:txBody>
          <a:bodyPr wrap="square" lIns="0" tIns="0" rIns="0" bIns="0" rtlCol="0"/>
          <a:lstStyle/>
          <a:p>
            <a:endParaRPr/>
          </a:p>
        </p:txBody>
      </p:sp>
      <p:pic>
        <p:nvPicPr>
          <p:cNvPr id="50" name="object 50"/>
          <p:cNvPicPr/>
          <p:nvPr/>
        </p:nvPicPr>
        <p:blipFill>
          <a:blip r:embed="rId21" cstate="print"/>
          <a:stretch>
            <a:fillRect/>
          </a:stretch>
        </p:blipFill>
        <p:spPr>
          <a:xfrm>
            <a:off x="7711440" y="3365627"/>
            <a:ext cx="108965" cy="128143"/>
          </a:xfrm>
          <a:prstGeom prst="rect">
            <a:avLst/>
          </a:prstGeom>
        </p:spPr>
      </p:pic>
    </p:spTree>
    <p:extLst>
      <p:ext uri="{BB962C8B-B14F-4D97-AF65-F5344CB8AC3E}">
        <p14:creationId xmlns:p14="http://schemas.microsoft.com/office/powerpoint/2010/main" val="4294335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036300" y="1494688"/>
            <a:ext cx="3214370" cy="2467610"/>
          </a:xfrm>
          <a:prstGeom prst="rect">
            <a:avLst/>
          </a:prstGeom>
        </p:spPr>
        <p:txBody>
          <a:bodyPr vert="horz" wrap="square" lIns="0" tIns="3810" rIns="0" bIns="0" rtlCol="0">
            <a:spAutoFit/>
          </a:bodyPr>
          <a:lstStyle/>
          <a:p>
            <a:pPr marL="682625" marR="21590" indent="72390" algn="r">
              <a:lnSpc>
                <a:spcPct val="101400"/>
              </a:lnSpc>
              <a:spcBef>
                <a:spcPts val="30"/>
              </a:spcBef>
              <a:tabLst>
                <a:tab pos="2267585" algn="l"/>
              </a:tabLst>
            </a:pPr>
            <a:r>
              <a:rPr sz="3950" spc="195" dirty="0">
                <a:solidFill>
                  <a:srgbClr val="8E4E57"/>
                </a:solidFill>
                <a:latin typeface="Cambria"/>
                <a:cs typeface="Cambria"/>
              </a:rPr>
              <a:t>Residintal </a:t>
            </a:r>
            <a:r>
              <a:rPr sz="3950" spc="145" dirty="0">
                <a:solidFill>
                  <a:srgbClr val="8E4E57"/>
                </a:solidFill>
                <a:latin typeface="Cambria"/>
                <a:cs typeface="Cambria"/>
              </a:rPr>
              <a:t>safety</a:t>
            </a:r>
            <a:r>
              <a:rPr sz="3950" dirty="0">
                <a:solidFill>
                  <a:srgbClr val="8E4E57"/>
                </a:solidFill>
                <a:latin typeface="Cambria"/>
                <a:cs typeface="Cambria"/>
              </a:rPr>
              <a:t>	</a:t>
            </a:r>
            <a:r>
              <a:rPr sz="3950" spc="225" dirty="0">
                <a:solidFill>
                  <a:srgbClr val="8E4E57"/>
                </a:solidFill>
                <a:latin typeface="Cambria"/>
                <a:cs typeface="Cambria"/>
              </a:rPr>
              <a:t>and</a:t>
            </a:r>
            <a:endParaRPr sz="3950">
              <a:latin typeface="Cambria"/>
              <a:cs typeface="Cambria"/>
            </a:endParaRPr>
          </a:p>
          <a:p>
            <a:pPr marR="111760" algn="r">
              <a:lnSpc>
                <a:spcPct val="100000"/>
              </a:lnSpc>
              <a:spcBef>
                <a:spcPts val="70"/>
              </a:spcBef>
              <a:tabLst>
                <a:tab pos="2905760" algn="l"/>
              </a:tabLst>
            </a:pPr>
            <a:r>
              <a:rPr sz="3950" spc="229" dirty="0">
                <a:solidFill>
                  <a:srgbClr val="8E4E57"/>
                </a:solidFill>
                <a:latin typeface="Cambria"/>
                <a:cs typeface="Cambria"/>
              </a:rPr>
              <a:t>monitering</a:t>
            </a:r>
            <a:r>
              <a:rPr sz="3950" dirty="0">
                <a:solidFill>
                  <a:srgbClr val="8E4E57"/>
                </a:solidFill>
                <a:latin typeface="Cambria"/>
                <a:cs typeface="Cambria"/>
              </a:rPr>
              <a:t>	</a:t>
            </a:r>
            <a:r>
              <a:rPr sz="3950" spc="-50" dirty="0">
                <a:solidFill>
                  <a:srgbClr val="8E4E57"/>
                </a:solidFill>
                <a:latin typeface="Cambria"/>
                <a:cs typeface="Cambria"/>
              </a:rPr>
              <a:t>]</a:t>
            </a:r>
            <a:endParaRPr sz="3950">
              <a:latin typeface="Cambria"/>
              <a:cs typeface="Cambria"/>
            </a:endParaRPr>
          </a:p>
          <a:p>
            <a:pPr marR="5080" algn="r">
              <a:lnSpc>
                <a:spcPct val="100000"/>
              </a:lnSpc>
              <a:spcBef>
                <a:spcPts val="135"/>
              </a:spcBef>
            </a:pPr>
            <a:r>
              <a:rPr sz="3950" spc="-50" dirty="0">
                <a:solidFill>
                  <a:srgbClr val="8E4E57"/>
                </a:solidFill>
                <a:latin typeface="Cambria"/>
                <a:cs typeface="Cambria"/>
              </a:rPr>
              <a:t>s</a:t>
            </a:r>
            <a:endParaRPr sz="3950">
              <a:latin typeface="Cambria"/>
              <a:cs typeface="Cambria"/>
            </a:endParaRPr>
          </a:p>
        </p:txBody>
      </p:sp>
    </p:spTree>
    <p:extLst>
      <p:ext uri="{BB962C8B-B14F-4D97-AF65-F5344CB8AC3E}">
        <p14:creationId xmlns:p14="http://schemas.microsoft.com/office/powerpoint/2010/main" val="2458994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149349" y="763168"/>
            <a:ext cx="3022600" cy="627380"/>
          </a:xfrm>
          <a:prstGeom prst="rect">
            <a:avLst/>
          </a:prstGeom>
        </p:spPr>
        <p:txBody>
          <a:bodyPr vert="horz" wrap="square" lIns="0" tIns="12700" rIns="0" bIns="0" rtlCol="0">
            <a:spAutoFit/>
          </a:bodyPr>
          <a:lstStyle/>
          <a:p>
            <a:pPr marL="12700">
              <a:lnSpc>
                <a:spcPct val="100000"/>
              </a:lnSpc>
              <a:spcBef>
                <a:spcPts val="100"/>
              </a:spcBef>
              <a:tabLst>
                <a:tab pos="1362075" algn="l"/>
              </a:tabLst>
            </a:pPr>
            <a:r>
              <a:rPr spc="280" dirty="0"/>
              <a:t>Data</a:t>
            </a:r>
            <a:r>
              <a:rPr dirty="0"/>
              <a:t>	</a:t>
            </a:r>
            <a:r>
              <a:rPr spc="35" dirty="0"/>
              <a:t>privacy</a:t>
            </a:r>
          </a:p>
        </p:txBody>
      </p:sp>
      <p:sp>
        <p:nvSpPr>
          <p:cNvPr id="3" name="object 3"/>
          <p:cNvSpPr txBox="1"/>
          <p:nvPr/>
        </p:nvSpPr>
        <p:spPr>
          <a:xfrm>
            <a:off x="1149349" y="1628482"/>
            <a:ext cx="4354195" cy="3029585"/>
          </a:xfrm>
          <a:prstGeom prst="rect">
            <a:avLst/>
          </a:prstGeom>
        </p:spPr>
        <p:txBody>
          <a:bodyPr vert="horz" wrap="square" lIns="0" tIns="12700" rIns="0" bIns="0" rtlCol="0">
            <a:spAutoFit/>
          </a:bodyPr>
          <a:lstStyle/>
          <a:p>
            <a:pPr marL="12700" marR="5080">
              <a:lnSpc>
                <a:spcPct val="150200"/>
              </a:lnSpc>
              <a:spcBef>
                <a:spcPts val="100"/>
              </a:spcBef>
            </a:pPr>
            <a:r>
              <a:rPr sz="2000" spc="95" dirty="0">
                <a:solidFill>
                  <a:srgbClr val="313131"/>
                </a:solidFill>
                <a:latin typeface="Calibri"/>
                <a:cs typeface="Calibri"/>
              </a:rPr>
              <a:t>Accuracy</a:t>
            </a:r>
            <a:r>
              <a:rPr sz="2000" spc="200" dirty="0">
                <a:solidFill>
                  <a:srgbClr val="313131"/>
                </a:solidFill>
                <a:latin typeface="Calibri"/>
                <a:cs typeface="Calibri"/>
              </a:rPr>
              <a:t> </a:t>
            </a:r>
            <a:r>
              <a:rPr sz="2000" spc="80" dirty="0">
                <a:solidFill>
                  <a:srgbClr val="313131"/>
                </a:solidFill>
                <a:latin typeface="Calibri"/>
                <a:cs typeface="Calibri"/>
              </a:rPr>
              <a:t>.records</a:t>
            </a:r>
            <a:r>
              <a:rPr sz="2000" spc="195" dirty="0">
                <a:solidFill>
                  <a:srgbClr val="313131"/>
                </a:solidFill>
                <a:latin typeface="Calibri"/>
                <a:cs typeface="Calibri"/>
              </a:rPr>
              <a:t> </a:t>
            </a:r>
            <a:r>
              <a:rPr sz="2000" spc="50" dirty="0">
                <a:solidFill>
                  <a:srgbClr val="313131"/>
                </a:solidFill>
                <a:latin typeface="Calibri"/>
                <a:cs typeface="Calibri"/>
              </a:rPr>
              <a:t>must</a:t>
            </a:r>
            <a:r>
              <a:rPr sz="2000" spc="210" dirty="0">
                <a:solidFill>
                  <a:srgbClr val="313131"/>
                </a:solidFill>
                <a:latin typeface="Calibri"/>
                <a:cs typeface="Calibri"/>
              </a:rPr>
              <a:t> </a:t>
            </a:r>
            <a:r>
              <a:rPr sz="2000" spc="85" dirty="0">
                <a:solidFill>
                  <a:srgbClr val="313131"/>
                </a:solidFill>
                <a:latin typeface="Calibri"/>
                <a:cs typeface="Calibri"/>
              </a:rPr>
              <a:t>be</a:t>
            </a:r>
            <a:r>
              <a:rPr sz="2000" spc="325" dirty="0">
                <a:solidFill>
                  <a:srgbClr val="313131"/>
                </a:solidFill>
                <a:latin typeface="Calibri"/>
                <a:cs typeface="Calibri"/>
              </a:rPr>
              <a:t> </a:t>
            </a:r>
            <a:r>
              <a:rPr sz="2000" spc="60" dirty="0">
                <a:solidFill>
                  <a:srgbClr val="313131"/>
                </a:solidFill>
                <a:latin typeface="Calibri"/>
                <a:cs typeface="Calibri"/>
              </a:rPr>
              <a:t>kept</a:t>
            </a:r>
            <a:r>
              <a:rPr sz="2000" spc="215" dirty="0">
                <a:solidFill>
                  <a:srgbClr val="313131"/>
                </a:solidFill>
                <a:latin typeface="Calibri"/>
                <a:cs typeface="Calibri"/>
              </a:rPr>
              <a:t> </a:t>
            </a:r>
            <a:r>
              <a:rPr sz="2000" spc="90" dirty="0">
                <a:solidFill>
                  <a:srgbClr val="313131"/>
                </a:solidFill>
                <a:latin typeface="Calibri"/>
                <a:cs typeface="Calibri"/>
              </a:rPr>
              <a:t>up</a:t>
            </a:r>
            <a:r>
              <a:rPr sz="2000" spc="345" dirty="0">
                <a:solidFill>
                  <a:srgbClr val="313131"/>
                </a:solidFill>
                <a:latin typeface="Calibri"/>
                <a:cs typeface="Calibri"/>
              </a:rPr>
              <a:t> </a:t>
            </a:r>
            <a:r>
              <a:rPr sz="2000" spc="-25" dirty="0">
                <a:solidFill>
                  <a:srgbClr val="313131"/>
                </a:solidFill>
                <a:latin typeface="Calibri"/>
                <a:cs typeface="Calibri"/>
              </a:rPr>
              <a:t>to </a:t>
            </a:r>
            <a:r>
              <a:rPr sz="2000" spc="60" dirty="0">
                <a:solidFill>
                  <a:srgbClr val="313131"/>
                </a:solidFill>
                <a:latin typeface="Calibri"/>
                <a:cs typeface="Calibri"/>
              </a:rPr>
              <a:t>date</a:t>
            </a:r>
            <a:r>
              <a:rPr sz="2000" spc="165" dirty="0">
                <a:solidFill>
                  <a:srgbClr val="313131"/>
                </a:solidFill>
                <a:latin typeface="Calibri"/>
                <a:cs typeface="Calibri"/>
              </a:rPr>
              <a:t> </a:t>
            </a:r>
            <a:r>
              <a:rPr sz="2000" dirty="0">
                <a:solidFill>
                  <a:srgbClr val="313131"/>
                </a:solidFill>
                <a:latin typeface="Calibri"/>
                <a:cs typeface="Calibri"/>
              </a:rPr>
              <a:t>to</a:t>
            </a:r>
            <a:r>
              <a:rPr sz="2000" spc="160" dirty="0">
                <a:solidFill>
                  <a:srgbClr val="313131"/>
                </a:solidFill>
                <a:latin typeface="Calibri"/>
                <a:cs typeface="Calibri"/>
              </a:rPr>
              <a:t> </a:t>
            </a:r>
            <a:r>
              <a:rPr sz="2000" spc="85" dirty="0">
                <a:solidFill>
                  <a:srgbClr val="313131"/>
                </a:solidFill>
                <a:latin typeface="Calibri"/>
                <a:cs typeface="Calibri"/>
              </a:rPr>
              <a:t>avoid</a:t>
            </a:r>
            <a:r>
              <a:rPr sz="2000" spc="155" dirty="0">
                <a:solidFill>
                  <a:srgbClr val="313131"/>
                </a:solidFill>
                <a:latin typeface="Calibri"/>
                <a:cs typeface="Calibri"/>
              </a:rPr>
              <a:t> </a:t>
            </a:r>
            <a:r>
              <a:rPr sz="2000" spc="-10" dirty="0">
                <a:solidFill>
                  <a:srgbClr val="313131"/>
                </a:solidFill>
                <a:latin typeface="Calibri"/>
                <a:cs typeface="Calibri"/>
              </a:rPr>
              <a:t>errors</a:t>
            </a:r>
            <a:endParaRPr sz="2000">
              <a:latin typeface="Calibri"/>
              <a:cs typeface="Calibri"/>
            </a:endParaRPr>
          </a:p>
          <a:p>
            <a:pPr marL="12700" marR="150495">
              <a:lnSpc>
                <a:spcPct val="148100"/>
              </a:lnSpc>
              <a:spcBef>
                <a:spcPts val="2230"/>
              </a:spcBef>
            </a:pPr>
            <a:r>
              <a:rPr sz="2000" spc="55" dirty="0">
                <a:solidFill>
                  <a:srgbClr val="313131"/>
                </a:solidFill>
                <a:latin typeface="Calibri"/>
                <a:cs typeface="Calibri"/>
              </a:rPr>
              <a:t>Integrity</a:t>
            </a:r>
            <a:r>
              <a:rPr sz="2000" spc="145" dirty="0">
                <a:solidFill>
                  <a:srgbClr val="313131"/>
                </a:solidFill>
                <a:latin typeface="Calibri"/>
                <a:cs typeface="Calibri"/>
              </a:rPr>
              <a:t> </a:t>
            </a:r>
            <a:r>
              <a:rPr sz="2000" spc="80" dirty="0">
                <a:solidFill>
                  <a:srgbClr val="313131"/>
                </a:solidFill>
                <a:latin typeface="Calibri"/>
                <a:cs typeface="Calibri"/>
              </a:rPr>
              <a:t>and</a:t>
            </a:r>
            <a:r>
              <a:rPr sz="2000" spc="185" dirty="0">
                <a:solidFill>
                  <a:srgbClr val="313131"/>
                </a:solidFill>
                <a:latin typeface="Calibri"/>
                <a:cs typeface="Calibri"/>
              </a:rPr>
              <a:t> </a:t>
            </a:r>
            <a:r>
              <a:rPr sz="2000" spc="-10" dirty="0">
                <a:solidFill>
                  <a:srgbClr val="313131"/>
                </a:solidFill>
                <a:latin typeface="Calibri"/>
                <a:cs typeface="Calibri"/>
              </a:rPr>
              <a:t>condentiallity. </a:t>
            </a:r>
            <a:r>
              <a:rPr sz="2000" spc="70" dirty="0">
                <a:solidFill>
                  <a:srgbClr val="313131"/>
                </a:solidFill>
                <a:latin typeface="Calibri"/>
                <a:cs typeface="Calibri"/>
              </a:rPr>
              <a:t>Proctected</a:t>
            </a:r>
            <a:r>
              <a:rPr sz="2000" spc="220" dirty="0">
                <a:solidFill>
                  <a:srgbClr val="313131"/>
                </a:solidFill>
                <a:latin typeface="Calibri"/>
                <a:cs typeface="Calibri"/>
              </a:rPr>
              <a:t> </a:t>
            </a:r>
            <a:r>
              <a:rPr sz="2000" spc="75" dirty="0">
                <a:solidFill>
                  <a:srgbClr val="313131"/>
                </a:solidFill>
                <a:latin typeface="Calibri"/>
                <a:cs typeface="Calibri"/>
              </a:rPr>
              <a:t>by</a:t>
            </a:r>
            <a:r>
              <a:rPr sz="2000" spc="340" dirty="0">
                <a:solidFill>
                  <a:srgbClr val="313131"/>
                </a:solidFill>
                <a:latin typeface="Calibri"/>
                <a:cs typeface="Calibri"/>
              </a:rPr>
              <a:t> </a:t>
            </a:r>
            <a:r>
              <a:rPr sz="2000" spc="50" dirty="0">
                <a:solidFill>
                  <a:srgbClr val="313131"/>
                </a:solidFill>
                <a:latin typeface="Calibri"/>
                <a:cs typeface="Calibri"/>
              </a:rPr>
              <a:t>security</a:t>
            </a:r>
            <a:r>
              <a:rPr sz="2000" spc="254" dirty="0">
                <a:solidFill>
                  <a:srgbClr val="313131"/>
                </a:solidFill>
                <a:latin typeface="Calibri"/>
                <a:cs typeface="Calibri"/>
              </a:rPr>
              <a:t> </a:t>
            </a:r>
            <a:r>
              <a:rPr sz="2000" spc="70" dirty="0">
                <a:solidFill>
                  <a:srgbClr val="313131"/>
                </a:solidFill>
                <a:latin typeface="Calibri"/>
                <a:cs typeface="Calibri"/>
              </a:rPr>
              <a:t>measures</a:t>
            </a:r>
            <a:r>
              <a:rPr sz="2000" spc="290" dirty="0">
                <a:solidFill>
                  <a:srgbClr val="313131"/>
                </a:solidFill>
                <a:latin typeface="Calibri"/>
                <a:cs typeface="Calibri"/>
              </a:rPr>
              <a:t> </a:t>
            </a:r>
            <a:r>
              <a:rPr sz="2000" spc="-20" dirty="0">
                <a:solidFill>
                  <a:srgbClr val="313131"/>
                </a:solidFill>
                <a:latin typeface="Calibri"/>
                <a:cs typeface="Calibri"/>
              </a:rPr>
              <a:t>like </a:t>
            </a:r>
            <a:r>
              <a:rPr sz="2000" spc="65" dirty="0">
                <a:solidFill>
                  <a:srgbClr val="313131"/>
                </a:solidFill>
                <a:latin typeface="Calibri"/>
                <a:cs typeface="Calibri"/>
              </a:rPr>
              <a:t>encrytion</a:t>
            </a:r>
            <a:r>
              <a:rPr sz="2000" spc="250" dirty="0">
                <a:solidFill>
                  <a:srgbClr val="313131"/>
                </a:solidFill>
                <a:latin typeface="Calibri"/>
                <a:cs typeface="Calibri"/>
              </a:rPr>
              <a:t> </a:t>
            </a:r>
            <a:r>
              <a:rPr sz="2000" spc="100" dirty="0">
                <a:solidFill>
                  <a:srgbClr val="313131"/>
                </a:solidFill>
                <a:latin typeface="Calibri"/>
                <a:cs typeface="Calibri"/>
              </a:rPr>
              <a:t>and</a:t>
            </a:r>
            <a:r>
              <a:rPr sz="2000" spc="265" dirty="0">
                <a:solidFill>
                  <a:srgbClr val="313131"/>
                </a:solidFill>
                <a:latin typeface="Calibri"/>
                <a:cs typeface="Calibri"/>
              </a:rPr>
              <a:t> </a:t>
            </a:r>
            <a:r>
              <a:rPr sz="2000" dirty="0">
                <a:solidFill>
                  <a:srgbClr val="313131"/>
                </a:solidFill>
                <a:latin typeface="Calibri"/>
                <a:cs typeface="Calibri"/>
              </a:rPr>
              <a:t>it</a:t>
            </a:r>
            <a:r>
              <a:rPr sz="2000" spc="155" dirty="0">
                <a:solidFill>
                  <a:srgbClr val="313131"/>
                </a:solidFill>
                <a:latin typeface="Calibri"/>
                <a:cs typeface="Calibri"/>
              </a:rPr>
              <a:t> </a:t>
            </a:r>
            <a:r>
              <a:rPr sz="2000" spc="100" dirty="0">
                <a:solidFill>
                  <a:srgbClr val="313131"/>
                </a:solidFill>
                <a:latin typeface="Calibri"/>
                <a:cs typeface="Calibri"/>
              </a:rPr>
              <a:t>should</a:t>
            </a:r>
            <a:r>
              <a:rPr sz="2000" spc="315" dirty="0">
                <a:solidFill>
                  <a:srgbClr val="313131"/>
                </a:solidFill>
                <a:latin typeface="Calibri"/>
                <a:cs typeface="Calibri"/>
              </a:rPr>
              <a:t> </a:t>
            </a:r>
            <a:r>
              <a:rPr sz="2000" spc="85" dirty="0">
                <a:solidFill>
                  <a:srgbClr val="313131"/>
                </a:solidFill>
                <a:latin typeface="Calibri"/>
                <a:cs typeface="Calibri"/>
              </a:rPr>
              <a:t>be</a:t>
            </a:r>
            <a:r>
              <a:rPr sz="2000" spc="355" dirty="0">
                <a:solidFill>
                  <a:srgbClr val="313131"/>
                </a:solidFill>
                <a:latin typeface="Calibri"/>
                <a:cs typeface="Calibri"/>
              </a:rPr>
              <a:t> </a:t>
            </a:r>
            <a:r>
              <a:rPr sz="2000" dirty="0">
                <a:solidFill>
                  <a:srgbClr val="313131"/>
                </a:solidFill>
                <a:latin typeface="Calibri"/>
                <a:cs typeface="Calibri"/>
              </a:rPr>
              <a:t>in</a:t>
            </a:r>
            <a:r>
              <a:rPr sz="2000" spc="204" dirty="0">
                <a:solidFill>
                  <a:srgbClr val="313131"/>
                </a:solidFill>
                <a:latin typeface="Calibri"/>
                <a:cs typeface="Calibri"/>
              </a:rPr>
              <a:t> </a:t>
            </a:r>
            <a:r>
              <a:rPr sz="2000" spc="80" dirty="0">
                <a:solidFill>
                  <a:srgbClr val="313131"/>
                </a:solidFill>
                <a:latin typeface="Calibri"/>
                <a:cs typeface="Calibri"/>
              </a:rPr>
              <a:t>locked </a:t>
            </a:r>
            <a:r>
              <a:rPr sz="2000" spc="75" dirty="0">
                <a:solidFill>
                  <a:srgbClr val="313131"/>
                </a:solidFill>
                <a:latin typeface="Calibri"/>
                <a:cs typeface="Calibri"/>
              </a:rPr>
              <a:t>cabinets</a:t>
            </a:r>
            <a:r>
              <a:rPr sz="2000" spc="204" dirty="0">
                <a:solidFill>
                  <a:srgbClr val="313131"/>
                </a:solidFill>
                <a:latin typeface="Calibri"/>
                <a:cs typeface="Calibri"/>
              </a:rPr>
              <a:t> </a:t>
            </a:r>
            <a:r>
              <a:rPr sz="2000" spc="-50" dirty="0">
                <a:solidFill>
                  <a:srgbClr val="313131"/>
                </a:solidFill>
                <a:latin typeface="Calibri"/>
                <a:cs typeface="Calibri"/>
              </a:rPr>
              <a:t>,</a:t>
            </a:r>
            <a:endParaRPr sz="2000">
              <a:latin typeface="Calibri"/>
              <a:cs typeface="Calibri"/>
            </a:endParaRPr>
          </a:p>
        </p:txBody>
      </p:sp>
    </p:spTree>
    <p:extLst>
      <p:ext uri="{BB962C8B-B14F-4D97-AF65-F5344CB8AC3E}">
        <p14:creationId xmlns:p14="http://schemas.microsoft.com/office/powerpoint/2010/main" val="832462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149349" y="763168"/>
            <a:ext cx="5273675" cy="627380"/>
          </a:xfrm>
          <a:prstGeom prst="rect">
            <a:avLst/>
          </a:prstGeom>
        </p:spPr>
        <p:txBody>
          <a:bodyPr vert="horz" wrap="square" lIns="0" tIns="12700" rIns="0" bIns="0" rtlCol="0">
            <a:spAutoFit/>
          </a:bodyPr>
          <a:lstStyle/>
          <a:p>
            <a:pPr marL="12700">
              <a:lnSpc>
                <a:spcPct val="100000"/>
              </a:lnSpc>
              <a:spcBef>
                <a:spcPts val="100"/>
              </a:spcBef>
              <a:tabLst>
                <a:tab pos="2486025" algn="l"/>
                <a:tab pos="3625850" algn="l"/>
              </a:tabLst>
            </a:pPr>
            <a:r>
              <a:rPr spc="75" dirty="0"/>
              <a:t>Electroinc</a:t>
            </a:r>
            <a:r>
              <a:rPr dirty="0"/>
              <a:t>	</a:t>
            </a:r>
            <a:r>
              <a:rPr spc="70" dirty="0"/>
              <a:t>care</a:t>
            </a:r>
            <a:r>
              <a:rPr dirty="0"/>
              <a:t>	</a:t>
            </a:r>
            <a:r>
              <a:rPr spc="-10" dirty="0"/>
              <a:t>records</a:t>
            </a:r>
          </a:p>
        </p:txBody>
      </p:sp>
      <p:sp>
        <p:nvSpPr>
          <p:cNvPr id="3" name="object 3"/>
          <p:cNvSpPr txBox="1"/>
          <p:nvPr/>
        </p:nvSpPr>
        <p:spPr>
          <a:xfrm>
            <a:off x="1148714" y="1810321"/>
            <a:ext cx="4177665" cy="2390140"/>
          </a:xfrm>
          <a:prstGeom prst="rect">
            <a:avLst/>
          </a:prstGeom>
        </p:spPr>
        <p:txBody>
          <a:bodyPr vert="horz" wrap="square" lIns="0" tIns="136525" rIns="0" bIns="0" rtlCol="0">
            <a:spAutoFit/>
          </a:bodyPr>
          <a:lstStyle/>
          <a:p>
            <a:pPr marL="241300" indent="-228600">
              <a:lnSpc>
                <a:spcPct val="100000"/>
              </a:lnSpc>
              <a:spcBef>
                <a:spcPts val="1075"/>
              </a:spcBef>
              <a:buClr>
                <a:srgbClr val="C3B1A6"/>
              </a:buClr>
              <a:buFont typeface="Arial"/>
              <a:buChar char="•"/>
              <a:tabLst>
                <a:tab pos="241300" algn="l"/>
              </a:tabLst>
            </a:pPr>
            <a:r>
              <a:rPr sz="2000" spc="85" dirty="0">
                <a:solidFill>
                  <a:srgbClr val="313131"/>
                </a:solidFill>
                <a:latin typeface="Calibri"/>
                <a:cs typeface="Calibri"/>
              </a:rPr>
              <a:t>Digital</a:t>
            </a:r>
            <a:r>
              <a:rPr sz="2000" spc="155" dirty="0">
                <a:solidFill>
                  <a:srgbClr val="313131"/>
                </a:solidFill>
                <a:latin typeface="Calibri"/>
                <a:cs typeface="Calibri"/>
              </a:rPr>
              <a:t> </a:t>
            </a:r>
            <a:r>
              <a:rPr sz="2000" spc="75" dirty="0">
                <a:solidFill>
                  <a:srgbClr val="313131"/>
                </a:solidFill>
                <a:latin typeface="Calibri"/>
                <a:cs typeface="Calibri"/>
              </a:rPr>
              <a:t>versions</a:t>
            </a:r>
            <a:r>
              <a:rPr sz="2000" spc="130" dirty="0">
                <a:solidFill>
                  <a:srgbClr val="313131"/>
                </a:solidFill>
                <a:latin typeface="Calibri"/>
                <a:cs typeface="Calibri"/>
              </a:rPr>
              <a:t> </a:t>
            </a:r>
            <a:r>
              <a:rPr sz="2000" dirty="0">
                <a:solidFill>
                  <a:srgbClr val="313131"/>
                </a:solidFill>
                <a:latin typeface="Calibri"/>
                <a:cs typeface="Calibri"/>
              </a:rPr>
              <a:t>of</a:t>
            </a:r>
            <a:r>
              <a:rPr sz="2000" spc="180" dirty="0">
                <a:solidFill>
                  <a:srgbClr val="313131"/>
                </a:solidFill>
                <a:latin typeface="Calibri"/>
                <a:cs typeface="Calibri"/>
              </a:rPr>
              <a:t> </a:t>
            </a:r>
            <a:r>
              <a:rPr sz="2000" spc="50" dirty="0">
                <a:solidFill>
                  <a:srgbClr val="313131"/>
                </a:solidFill>
                <a:latin typeface="Calibri"/>
                <a:cs typeface="Calibri"/>
              </a:rPr>
              <a:t>health</a:t>
            </a:r>
            <a:r>
              <a:rPr sz="2000" spc="120" dirty="0">
                <a:solidFill>
                  <a:srgbClr val="313131"/>
                </a:solidFill>
                <a:latin typeface="Calibri"/>
                <a:cs typeface="Calibri"/>
              </a:rPr>
              <a:t> </a:t>
            </a:r>
            <a:r>
              <a:rPr sz="2000" spc="65" dirty="0">
                <a:solidFill>
                  <a:srgbClr val="313131"/>
                </a:solidFill>
                <a:latin typeface="Calibri"/>
                <a:cs typeface="Calibri"/>
              </a:rPr>
              <a:t>records</a:t>
            </a:r>
            <a:endParaRPr sz="2000">
              <a:latin typeface="Calibri"/>
              <a:cs typeface="Calibri"/>
            </a:endParaRPr>
          </a:p>
          <a:p>
            <a:pPr marL="241300" marR="5080" indent="-229235">
              <a:lnSpc>
                <a:spcPts val="3600"/>
              </a:lnSpc>
              <a:spcBef>
                <a:spcPts val="95"/>
              </a:spcBef>
              <a:buClr>
                <a:srgbClr val="C3B1A6"/>
              </a:buClr>
              <a:buFont typeface="Arial"/>
              <a:buChar char="•"/>
              <a:tabLst>
                <a:tab pos="241300" algn="l"/>
              </a:tabLst>
            </a:pPr>
            <a:r>
              <a:rPr sz="2000" spc="70" dirty="0">
                <a:solidFill>
                  <a:srgbClr val="313131"/>
                </a:solidFill>
                <a:latin typeface="Calibri"/>
                <a:cs typeface="Calibri"/>
              </a:rPr>
              <a:t>Mediction</a:t>
            </a:r>
            <a:r>
              <a:rPr sz="2000" spc="220" dirty="0">
                <a:solidFill>
                  <a:srgbClr val="313131"/>
                </a:solidFill>
                <a:latin typeface="Calibri"/>
                <a:cs typeface="Calibri"/>
              </a:rPr>
              <a:t> </a:t>
            </a:r>
            <a:r>
              <a:rPr sz="2000" spc="60" dirty="0">
                <a:solidFill>
                  <a:srgbClr val="313131"/>
                </a:solidFill>
                <a:latin typeface="Calibri"/>
                <a:cs typeface="Calibri"/>
              </a:rPr>
              <a:t>administration</a:t>
            </a:r>
            <a:r>
              <a:rPr sz="2000" spc="145" dirty="0">
                <a:solidFill>
                  <a:srgbClr val="313131"/>
                </a:solidFill>
                <a:latin typeface="Calibri"/>
                <a:cs typeface="Calibri"/>
              </a:rPr>
              <a:t> </a:t>
            </a:r>
            <a:r>
              <a:rPr sz="2000" spc="75" dirty="0">
                <a:solidFill>
                  <a:srgbClr val="313131"/>
                </a:solidFill>
                <a:latin typeface="Calibri"/>
                <a:cs typeface="Calibri"/>
              </a:rPr>
              <a:t>records</a:t>
            </a:r>
            <a:r>
              <a:rPr sz="2000" spc="160" dirty="0">
                <a:solidFill>
                  <a:srgbClr val="313131"/>
                </a:solidFill>
                <a:latin typeface="Calibri"/>
                <a:cs typeface="Calibri"/>
              </a:rPr>
              <a:t> </a:t>
            </a:r>
            <a:r>
              <a:rPr sz="2000" spc="-50" dirty="0">
                <a:solidFill>
                  <a:srgbClr val="313131"/>
                </a:solidFill>
                <a:latin typeface="Calibri"/>
                <a:cs typeface="Calibri"/>
              </a:rPr>
              <a:t>. </a:t>
            </a:r>
            <a:r>
              <a:rPr sz="2000" dirty="0">
                <a:solidFill>
                  <a:srgbClr val="313131"/>
                </a:solidFill>
                <a:latin typeface="Calibri"/>
                <a:cs typeface="Calibri"/>
              </a:rPr>
              <a:t>Mar</a:t>
            </a:r>
            <a:r>
              <a:rPr sz="2000" spc="155" dirty="0">
                <a:solidFill>
                  <a:srgbClr val="313131"/>
                </a:solidFill>
                <a:latin typeface="Calibri"/>
                <a:cs typeface="Calibri"/>
              </a:rPr>
              <a:t> </a:t>
            </a:r>
            <a:r>
              <a:rPr sz="2000" spc="-10" dirty="0">
                <a:solidFill>
                  <a:srgbClr val="313131"/>
                </a:solidFill>
                <a:latin typeface="Calibri"/>
                <a:cs typeface="Calibri"/>
              </a:rPr>
              <a:t>chart</a:t>
            </a:r>
            <a:endParaRPr sz="2000">
              <a:latin typeface="Calibri"/>
              <a:cs typeface="Calibri"/>
            </a:endParaRPr>
          </a:p>
          <a:p>
            <a:pPr marL="241300" marR="467995" indent="-229235">
              <a:lnSpc>
                <a:spcPct val="150200"/>
              </a:lnSpc>
              <a:spcBef>
                <a:spcPts val="740"/>
              </a:spcBef>
              <a:buClr>
                <a:srgbClr val="C3B1A6"/>
              </a:buClr>
              <a:buFont typeface="Arial"/>
              <a:buChar char="•"/>
              <a:tabLst>
                <a:tab pos="241300" algn="l"/>
              </a:tabLst>
            </a:pPr>
            <a:r>
              <a:rPr sz="2000" spc="50" dirty="0">
                <a:solidFill>
                  <a:srgbClr val="313131"/>
                </a:solidFill>
                <a:latin typeface="Calibri"/>
                <a:cs typeface="Calibri"/>
              </a:rPr>
              <a:t>Smart</a:t>
            </a:r>
            <a:r>
              <a:rPr sz="2000" spc="120" dirty="0">
                <a:solidFill>
                  <a:srgbClr val="313131"/>
                </a:solidFill>
                <a:latin typeface="Calibri"/>
                <a:cs typeface="Calibri"/>
              </a:rPr>
              <a:t> </a:t>
            </a:r>
            <a:r>
              <a:rPr sz="2000" spc="75" dirty="0">
                <a:solidFill>
                  <a:srgbClr val="313131"/>
                </a:solidFill>
                <a:latin typeface="Calibri"/>
                <a:cs typeface="Calibri"/>
              </a:rPr>
              <a:t>rostering</a:t>
            </a:r>
            <a:r>
              <a:rPr sz="2000" spc="185" dirty="0">
                <a:solidFill>
                  <a:srgbClr val="313131"/>
                </a:solidFill>
                <a:latin typeface="Calibri"/>
                <a:cs typeface="Calibri"/>
              </a:rPr>
              <a:t> </a:t>
            </a:r>
            <a:r>
              <a:rPr sz="2000" dirty="0">
                <a:solidFill>
                  <a:srgbClr val="313131"/>
                </a:solidFill>
                <a:latin typeface="Calibri"/>
                <a:cs typeface="Calibri"/>
              </a:rPr>
              <a:t>.</a:t>
            </a:r>
            <a:r>
              <a:rPr sz="2000" spc="-10" dirty="0">
                <a:solidFill>
                  <a:srgbClr val="313131"/>
                </a:solidFill>
                <a:latin typeface="Calibri"/>
                <a:cs typeface="Calibri"/>
              </a:rPr>
              <a:t> </a:t>
            </a:r>
            <a:r>
              <a:rPr sz="2000" spc="75" dirty="0">
                <a:solidFill>
                  <a:srgbClr val="313131"/>
                </a:solidFill>
                <a:latin typeface="Calibri"/>
                <a:cs typeface="Calibri"/>
              </a:rPr>
              <a:t>Management </a:t>
            </a:r>
            <a:r>
              <a:rPr sz="2000" spc="55" dirty="0">
                <a:solidFill>
                  <a:srgbClr val="313131"/>
                </a:solidFill>
                <a:latin typeface="Calibri"/>
                <a:cs typeface="Calibri"/>
              </a:rPr>
              <a:t>platforms</a:t>
            </a:r>
            <a:r>
              <a:rPr sz="2000" spc="175" dirty="0">
                <a:solidFill>
                  <a:srgbClr val="313131"/>
                </a:solidFill>
                <a:latin typeface="Calibri"/>
                <a:cs typeface="Calibri"/>
              </a:rPr>
              <a:t> </a:t>
            </a:r>
            <a:r>
              <a:rPr sz="2000" spc="-20" dirty="0">
                <a:solidFill>
                  <a:srgbClr val="313131"/>
                </a:solidFill>
                <a:latin typeface="Calibri"/>
                <a:cs typeface="Calibri"/>
              </a:rPr>
              <a:t>that</a:t>
            </a:r>
            <a:endParaRPr sz="2000">
              <a:latin typeface="Calibri"/>
              <a:cs typeface="Calibri"/>
            </a:endParaRPr>
          </a:p>
        </p:txBody>
      </p:sp>
    </p:spTree>
    <p:extLst>
      <p:ext uri="{BB962C8B-B14F-4D97-AF65-F5344CB8AC3E}">
        <p14:creationId xmlns:p14="http://schemas.microsoft.com/office/powerpoint/2010/main" val="34920680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149349" y="763168"/>
            <a:ext cx="7621270" cy="627380"/>
          </a:xfrm>
          <a:prstGeom prst="rect">
            <a:avLst/>
          </a:prstGeom>
        </p:spPr>
        <p:txBody>
          <a:bodyPr vert="horz" wrap="square" lIns="0" tIns="12700" rIns="0" bIns="0" rtlCol="0">
            <a:spAutoFit/>
          </a:bodyPr>
          <a:lstStyle/>
          <a:p>
            <a:pPr marL="12700">
              <a:lnSpc>
                <a:spcPct val="100000"/>
              </a:lnSpc>
              <a:spcBef>
                <a:spcPts val="100"/>
              </a:spcBef>
              <a:tabLst>
                <a:tab pos="2207895" algn="l"/>
                <a:tab pos="3794125" algn="l"/>
                <a:tab pos="4906645" algn="l"/>
              </a:tabLst>
            </a:pPr>
            <a:r>
              <a:rPr spc="120" dirty="0"/>
              <a:t>Resident</a:t>
            </a:r>
            <a:r>
              <a:rPr dirty="0"/>
              <a:t>	</a:t>
            </a:r>
            <a:r>
              <a:rPr spc="145" dirty="0"/>
              <a:t>safety</a:t>
            </a:r>
            <a:r>
              <a:rPr dirty="0"/>
              <a:t>	</a:t>
            </a:r>
            <a:r>
              <a:rPr spc="240" dirty="0"/>
              <a:t>and</a:t>
            </a:r>
            <a:r>
              <a:rPr dirty="0"/>
              <a:t>	</a:t>
            </a:r>
            <a:r>
              <a:rPr spc="220" dirty="0"/>
              <a:t>monitering</a:t>
            </a:r>
          </a:p>
        </p:txBody>
      </p:sp>
      <p:sp>
        <p:nvSpPr>
          <p:cNvPr id="3" name="object 3"/>
          <p:cNvSpPr txBox="1"/>
          <p:nvPr/>
        </p:nvSpPr>
        <p:spPr>
          <a:xfrm>
            <a:off x="1149349" y="1934146"/>
            <a:ext cx="3543300" cy="2085339"/>
          </a:xfrm>
          <a:prstGeom prst="rect">
            <a:avLst/>
          </a:prstGeom>
        </p:spPr>
        <p:txBody>
          <a:bodyPr vert="horz" wrap="square" lIns="0" tIns="12700" rIns="0" bIns="0" rtlCol="0">
            <a:spAutoFit/>
          </a:bodyPr>
          <a:lstStyle/>
          <a:p>
            <a:pPr marL="12700">
              <a:lnSpc>
                <a:spcPct val="100000"/>
              </a:lnSpc>
              <a:spcBef>
                <a:spcPts val="100"/>
              </a:spcBef>
            </a:pPr>
            <a:r>
              <a:rPr sz="2000" spc="75" dirty="0">
                <a:solidFill>
                  <a:srgbClr val="313131"/>
                </a:solidFill>
                <a:latin typeface="Calibri"/>
                <a:cs typeface="Calibri"/>
              </a:rPr>
              <a:t>Sensors</a:t>
            </a:r>
            <a:endParaRPr sz="2000">
              <a:latin typeface="Calibri"/>
              <a:cs typeface="Calibri"/>
            </a:endParaRPr>
          </a:p>
          <a:p>
            <a:pPr marL="12700" marR="5080">
              <a:lnSpc>
                <a:spcPct val="194200"/>
              </a:lnSpc>
              <a:spcBef>
                <a:spcPts val="455"/>
              </a:spcBef>
            </a:pPr>
            <a:r>
              <a:rPr sz="2000" spc="70" dirty="0">
                <a:solidFill>
                  <a:srgbClr val="313131"/>
                </a:solidFill>
                <a:latin typeface="Calibri"/>
                <a:cs typeface="Calibri"/>
              </a:rPr>
              <a:t>Detect</a:t>
            </a:r>
            <a:r>
              <a:rPr sz="2000" spc="250" dirty="0">
                <a:solidFill>
                  <a:srgbClr val="313131"/>
                </a:solidFill>
                <a:latin typeface="Calibri"/>
                <a:cs typeface="Calibri"/>
              </a:rPr>
              <a:t> </a:t>
            </a:r>
            <a:r>
              <a:rPr sz="2000" spc="110" dirty="0">
                <a:solidFill>
                  <a:srgbClr val="313131"/>
                </a:solidFill>
                <a:latin typeface="Calibri"/>
                <a:cs typeface="Calibri"/>
              </a:rPr>
              <a:t>moving</a:t>
            </a:r>
            <a:r>
              <a:rPr sz="2000" spc="170" dirty="0">
                <a:solidFill>
                  <a:srgbClr val="313131"/>
                </a:solidFill>
                <a:latin typeface="Calibri"/>
                <a:cs typeface="Calibri"/>
              </a:rPr>
              <a:t> </a:t>
            </a:r>
            <a:r>
              <a:rPr sz="2000" spc="50" dirty="0">
                <a:solidFill>
                  <a:srgbClr val="313131"/>
                </a:solidFill>
                <a:latin typeface="Calibri"/>
                <a:cs typeface="Calibri"/>
              </a:rPr>
              <a:t>patterns</a:t>
            </a:r>
            <a:r>
              <a:rPr sz="2000" spc="105" dirty="0">
                <a:solidFill>
                  <a:srgbClr val="313131"/>
                </a:solidFill>
                <a:latin typeface="Calibri"/>
                <a:cs typeface="Calibri"/>
              </a:rPr>
              <a:t> </a:t>
            </a:r>
            <a:r>
              <a:rPr sz="2000" dirty="0">
                <a:solidFill>
                  <a:srgbClr val="313131"/>
                </a:solidFill>
                <a:latin typeface="Calibri"/>
                <a:cs typeface="Calibri"/>
              </a:rPr>
              <a:t>to</a:t>
            </a:r>
            <a:r>
              <a:rPr sz="2000" spc="160" dirty="0">
                <a:solidFill>
                  <a:srgbClr val="313131"/>
                </a:solidFill>
                <a:latin typeface="Calibri"/>
                <a:cs typeface="Calibri"/>
              </a:rPr>
              <a:t> </a:t>
            </a:r>
            <a:r>
              <a:rPr sz="2000" spc="-10" dirty="0">
                <a:solidFill>
                  <a:srgbClr val="313131"/>
                </a:solidFill>
                <a:latin typeface="Calibri"/>
                <a:cs typeface="Calibri"/>
              </a:rPr>
              <a:t>staff </a:t>
            </a:r>
            <a:r>
              <a:rPr sz="2000" spc="80" dirty="0">
                <a:solidFill>
                  <a:srgbClr val="313131"/>
                </a:solidFill>
                <a:latin typeface="Calibri"/>
                <a:cs typeface="Calibri"/>
              </a:rPr>
              <a:t>Alarms</a:t>
            </a:r>
            <a:r>
              <a:rPr sz="2000" spc="140" dirty="0">
                <a:solidFill>
                  <a:srgbClr val="313131"/>
                </a:solidFill>
                <a:latin typeface="Calibri"/>
                <a:cs typeface="Calibri"/>
              </a:rPr>
              <a:t> </a:t>
            </a:r>
            <a:r>
              <a:rPr sz="2000" spc="40" dirty="0">
                <a:solidFill>
                  <a:srgbClr val="313131"/>
                </a:solidFill>
                <a:latin typeface="Calibri"/>
                <a:cs typeface="Calibri"/>
              </a:rPr>
              <a:t>sytems</a:t>
            </a:r>
            <a:endParaRPr sz="2000">
              <a:latin typeface="Calibri"/>
              <a:cs typeface="Calibri"/>
            </a:endParaRPr>
          </a:p>
          <a:p>
            <a:pPr marL="12700">
              <a:lnSpc>
                <a:spcPct val="100000"/>
              </a:lnSpc>
              <a:spcBef>
                <a:spcPts val="1645"/>
              </a:spcBef>
            </a:pPr>
            <a:r>
              <a:rPr sz="2000" spc="80" dirty="0">
                <a:solidFill>
                  <a:srgbClr val="313131"/>
                </a:solidFill>
                <a:latin typeface="Calibri"/>
                <a:cs typeface="Calibri"/>
              </a:rPr>
              <a:t>Buzzer</a:t>
            </a:r>
            <a:r>
              <a:rPr sz="2000" spc="270" dirty="0">
                <a:solidFill>
                  <a:srgbClr val="313131"/>
                </a:solidFill>
                <a:latin typeface="Calibri"/>
                <a:cs typeface="Calibri"/>
              </a:rPr>
              <a:t> </a:t>
            </a:r>
            <a:r>
              <a:rPr sz="2000" dirty="0">
                <a:solidFill>
                  <a:srgbClr val="313131"/>
                </a:solidFill>
                <a:latin typeface="Calibri"/>
                <a:cs typeface="Calibri"/>
              </a:rPr>
              <a:t>for</a:t>
            </a:r>
            <a:r>
              <a:rPr sz="2000" spc="140" dirty="0">
                <a:solidFill>
                  <a:srgbClr val="313131"/>
                </a:solidFill>
                <a:latin typeface="Calibri"/>
                <a:cs typeface="Calibri"/>
              </a:rPr>
              <a:t> </a:t>
            </a:r>
            <a:r>
              <a:rPr sz="2000" dirty="0">
                <a:solidFill>
                  <a:srgbClr val="313131"/>
                </a:solidFill>
                <a:latin typeface="Calibri"/>
                <a:cs typeface="Calibri"/>
              </a:rPr>
              <a:t>the</a:t>
            </a:r>
            <a:r>
              <a:rPr sz="2000" spc="180" dirty="0">
                <a:solidFill>
                  <a:srgbClr val="313131"/>
                </a:solidFill>
                <a:latin typeface="Calibri"/>
                <a:cs typeface="Calibri"/>
              </a:rPr>
              <a:t> </a:t>
            </a:r>
            <a:r>
              <a:rPr sz="2000" spc="50" dirty="0">
                <a:solidFill>
                  <a:srgbClr val="313131"/>
                </a:solidFill>
                <a:latin typeface="Calibri"/>
                <a:cs typeface="Calibri"/>
              </a:rPr>
              <a:t>residents</a:t>
            </a:r>
            <a:endParaRPr sz="2000">
              <a:latin typeface="Calibri"/>
              <a:cs typeface="Calibri"/>
            </a:endParaRPr>
          </a:p>
        </p:txBody>
      </p:sp>
    </p:spTree>
    <p:extLst>
      <p:ext uri="{BB962C8B-B14F-4D97-AF65-F5344CB8AC3E}">
        <p14:creationId xmlns:p14="http://schemas.microsoft.com/office/powerpoint/2010/main" val="26913246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tabLst>
                <a:tab pos="2627630" algn="l"/>
                <a:tab pos="7101840" algn="l"/>
              </a:tabLst>
            </a:pPr>
            <a:r>
              <a:rPr dirty="0"/>
              <a:t>Why</a:t>
            </a:r>
            <a:r>
              <a:rPr spc="265" dirty="0"/>
              <a:t> </a:t>
            </a:r>
            <a:r>
              <a:rPr spc="204" dirty="0"/>
              <a:t>make</a:t>
            </a:r>
            <a:r>
              <a:rPr dirty="0"/>
              <a:t>	</a:t>
            </a:r>
            <a:r>
              <a:rPr spc="120" dirty="0"/>
              <a:t>green</a:t>
            </a:r>
            <a:r>
              <a:rPr spc="409" dirty="0"/>
              <a:t> </a:t>
            </a:r>
            <a:r>
              <a:rPr spc="125" dirty="0"/>
              <a:t>field</a:t>
            </a:r>
            <a:r>
              <a:rPr spc="425" dirty="0"/>
              <a:t> </a:t>
            </a:r>
            <a:r>
              <a:rPr spc="175" dirty="0"/>
              <a:t>agency</a:t>
            </a:r>
            <a:r>
              <a:rPr dirty="0"/>
              <a:t>	</a:t>
            </a:r>
            <a:r>
              <a:rPr spc="150" dirty="0"/>
              <a:t>digital</a:t>
            </a:r>
          </a:p>
        </p:txBody>
      </p:sp>
      <p:sp>
        <p:nvSpPr>
          <p:cNvPr id="3" name="object 3"/>
          <p:cNvSpPr txBox="1"/>
          <p:nvPr/>
        </p:nvSpPr>
        <p:spPr>
          <a:xfrm>
            <a:off x="1148714" y="1677377"/>
            <a:ext cx="8930640" cy="941069"/>
          </a:xfrm>
          <a:prstGeom prst="rect">
            <a:avLst/>
          </a:prstGeom>
        </p:spPr>
        <p:txBody>
          <a:bodyPr vert="horz" wrap="square" lIns="0" tIns="12700" rIns="0" bIns="0" rtlCol="0">
            <a:spAutoFit/>
          </a:bodyPr>
          <a:lstStyle/>
          <a:p>
            <a:pPr marL="241935" marR="5080" indent="-229235">
              <a:lnSpc>
                <a:spcPct val="150200"/>
              </a:lnSpc>
              <a:spcBef>
                <a:spcPts val="100"/>
              </a:spcBef>
              <a:buClr>
                <a:srgbClr val="C3B1A6"/>
              </a:buClr>
              <a:buFont typeface="Arial"/>
              <a:buChar char="•"/>
              <a:tabLst>
                <a:tab pos="241935" algn="l"/>
              </a:tabLst>
            </a:pPr>
            <a:r>
              <a:rPr sz="2000" spc="90" dirty="0">
                <a:solidFill>
                  <a:srgbClr val="313131"/>
                </a:solidFill>
                <a:latin typeface="Calibri"/>
                <a:cs typeface="Calibri"/>
              </a:rPr>
              <a:t>Making</a:t>
            </a:r>
            <a:r>
              <a:rPr sz="2000" spc="170" dirty="0">
                <a:solidFill>
                  <a:srgbClr val="313131"/>
                </a:solidFill>
                <a:latin typeface="Calibri"/>
                <a:cs typeface="Calibri"/>
              </a:rPr>
              <a:t> </a:t>
            </a:r>
            <a:r>
              <a:rPr sz="2000" spc="110" dirty="0">
                <a:solidFill>
                  <a:srgbClr val="313131"/>
                </a:solidFill>
                <a:latin typeface="Calibri"/>
                <a:cs typeface="Calibri"/>
              </a:rPr>
              <a:t>green</a:t>
            </a:r>
            <a:r>
              <a:rPr sz="2000" spc="235" dirty="0">
                <a:solidFill>
                  <a:srgbClr val="313131"/>
                </a:solidFill>
                <a:latin typeface="Calibri"/>
                <a:cs typeface="Calibri"/>
              </a:rPr>
              <a:t> </a:t>
            </a:r>
            <a:r>
              <a:rPr sz="2000" spc="50" dirty="0">
                <a:solidFill>
                  <a:srgbClr val="313131"/>
                </a:solidFill>
                <a:latin typeface="Calibri"/>
                <a:cs typeface="Calibri"/>
              </a:rPr>
              <a:t>field</a:t>
            </a:r>
            <a:r>
              <a:rPr sz="2000" spc="204" dirty="0">
                <a:solidFill>
                  <a:srgbClr val="313131"/>
                </a:solidFill>
                <a:latin typeface="Calibri"/>
                <a:cs typeface="Calibri"/>
              </a:rPr>
              <a:t> </a:t>
            </a:r>
            <a:r>
              <a:rPr sz="2000" spc="110" dirty="0">
                <a:solidFill>
                  <a:srgbClr val="313131"/>
                </a:solidFill>
                <a:latin typeface="Calibri"/>
                <a:cs typeface="Calibri"/>
              </a:rPr>
              <a:t>agency</a:t>
            </a:r>
            <a:r>
              <a:rPr sz="2000" spc="190" dirty="0">
                <a:solidFill>
                  <a:srgbClr val="313131"/>
                </a:solidFill>
                <a:latin typeface="Calibri"/>
                <a:cs typeface="Calibri"/>
              </a:rPr>
              <a:t> </a:t>
            </a:r>
            <a:r>
              <a:rPr sz="2000" spc="80" dirty="0">
                <a:solidFill>
                  <a:srgbClr val="313131"/>
                </a:solidFill>
                <a:latin typeface="Calibri"/>
                <a:cs typeface="Calibri"/>
              </a:rPr>
              <a:t>digital</a:t>
            </a:r>
            <a:r>
              <a:rPr sz="2000" spc="260" dirty="0">
                <a:solidFill>
                  <a:srgbClr val="313131"/>
                </a:solidFill>
                <a:latin typeface="Calibri"/>
                <a:cs typeface="Calibri"/>
              </a:rPr>
              <a:t> </a:t>
            </a:r>
            <a:r>
              <a:rPr sz="2000" dirty="0">
                <a:solidFill>
                  <a:srgbClr val="313131"/>
                </a:solidFill>
                <a:latin typeface="Calibri"/>
                <a:cs typeface="Calibri"/>
              </a:rPr>
              <a:t>will</a:t>
            </a:r>
            <a:r>
              <a:rPr sz="2000" spc="75" dirty="0">
                <a:solidFill>
                  <a:srgbClr val="313131"/>
                </a:solidFill>
                <a:latin typeface="Calibri"/>
                <a:cs typeface="Calibri"/>
              </a:rPr>
              <a:t> </a:t>
            </a:r>
            <a:r>
              <a:rPr sz="2000" spc="70" dirty="0">
                <a:solidFill>
                  <a:srgbClr val="313131"/>
                </a:solidFill>
                <a:latin typeface="Calibri"/>
                <a:cs typeface="Calibri"/>
              </a:rPr>
              <a:t>increase</a:t>
            </a:r>
            <a:r>
              <a:rPr sz="2000" spc="220" dirty="0">
                <a:solidFill>
                  <a:srgbClr val="313131"/>
                </a:solidFill>
                <a:latin typeface="Calibri"/>
                <a:cs typeface="Calibri"/>
              </a:rPr>
              <a:t> </a:t>
            </a:r>
            <a:r>
              <a:rPr sz="2000" spc="60" dirty="0">
                <a:solidFill>
                  <a:srgbClr val="313131"/>
                </a:solidFill>
                <a:latin typeface="Calibri"/>
                <a:cs typeface="Calibri"/>
              </a:rPr>
              <a:t>quailty</a:t>
            </a:r>
            <a:r>
              <a:rPr sz="2000" spc="150" dirty="0">
                <a:solidFill>
                  <a:srgbClr val="313131"/>
                </a:solidFill>
                <a:latin typeface="Calibri"/>
                <a:cs typeface="Calibri"/>
              </a:rPr>
              <a:t> </a:t>
            </a:r>
            <a:r>
              <a:rPr sz="2000" dirty="0">
                <a:solidFill>
                  <a:srgbClr val="313131"/>
                </a:solidFill>
                <a:latin typeface="Calibri"/>
                <a:cs typeface="Calibri"/>
              </a:rPr>
              <a:t>of</a:t>
            </a:r>
            <a:r>
              <a:rPr sz="2000" spc="204" dirty="0">
                <a:solidFill>
                  <a:srgbClr val="313131"/>
                </a:solidFill>
                <a:latin typeface="Calibri"/>
                <a:cs typeface="Calibri"/>
              </a:rPr>
              <a:t> </a:t>
            </a:r>
            <a:r>
              <a:rPr sz="2000" spc="60" dirty="0">
                <a:solidFill>
                  <a:srgbClr val="313131"/>
                </a:solidFill>
                <a:latin typeface="Calibri"/>
                <a:cs typeface="Calibri"/>
              </a:rPr>
              <a:t>care</a:t>
            </a:r>
            <a:r>
              <a:rPr sz="2000" spc="204" dirty="0">
                <a:solidFill>
                  <a:srgbClr val="313131"/>
                </a:solidFill>
                <a:latin typeface="Calibri"/>
                <a:cs typeface="Calibri"/>
              </a:rPr>
              <a:t> </a:t>
            </a:r>
            <a:r>
              <a:rPr sz="2000" dirty="0">
                <a:solidFill>
                  <a:srgbClr val="313131"/>
                </a:solidFill>
                <a:latin typeface="Calibri"/>
                <a:cs typeface="Calibri"/>
              </a:rPr>
              <a:t>better</a:t>
            </a:r>
            <a:r>
              <a:rPr sz="2000" spc="145" dirty="0">
                <a:solidFill>
                  <a:srgbClr val="313131"/>
                </a:solidFill>
                <a:latin typeface="Calibri"/>
                <a:cs typeface="Calibri"/>
              </a:rPr>
              <a:t> </a:t>
            </a:r>
            <a:r>
              <a:rPr sz="2000" dirty="0">
                <a:solidFill>
                  <a:srgbClr val="313131"/>
                </a:solidFill>
                <a:latin typeface="Calibri"/>
                <a:cs typeface="Calibri"/>
              </a:rPr>
              <a:t>for</a:t>
            </a:r>
            <a:r>
              <a:rPr sz="2000" spc="160" dirty="0">
                <a:solidFill>
                  <a:srgbClr val="313131"/>
                </a:solidFill>
                <a:latin typeface="Calibri"/>
                <a:cs typeface="Calibri"/>
              </a:rPr>
              <a:t> </a:t>
            </a:r>
            <a:r>
              <a:rPr sz="2000" spc="-20" dirty="0">
                <a:solidFill>
                  <a:srgbClr val="313131"/>
                </a:solidFill>
                <a:latin typeface="Calibri"/>
                <a:cs typeface="Calibri"/>
              </a:rPr>
              <a:t>data </a:t>
            </a:r>
            <a:r>
              <a:rPr sz="2000" spc="40" dirty="0">
                <a:solidFill>
                  <a:srgbClr val="313131"/>
                </a:solidFill>
                <a:latin typeface="Calibri"/>
                <a:cs typeface="Calibri"/>
              </a:rPr>
              <a:t>security</a:t>
            </a:r>
            <a:endParaRPr sz="2000">
              <a:latin typeface="Calibri"/>
              <a:cs typeface="Calibri"/>
            </a:endParaRPr>
          </a:p>
        </p:txBody>
      </p:sp>
    </p:spTree>
    <p:extLst>
      <p:ext uri="{BB962C8B-B14F-4D97-AF65-F5344CB8AC3E}">
        <p14:creationId xmlns:p14="http://schemas.microsoft.com/office/powerpoint/2010/main" val="3875980581"/>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Face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22</Slides>
  <Notes>7</Notes>
  <HiddenSlides>0</HiddenSlides>
  <ScaleCrop>false</ScaleCrop>
  <HeadingPairs>
    <vt:vector size="4" baseType="variant">
      <vt:variant>
        <vt:lpstr>Theme</vt:lpstr>
      </vt:variant>
      <vt:variant>
        <vt:i4>3</vt:i4>
      </vt:variant>
      <vt:variant>
        <vt:lpstr>Slide Titles</vt:lpstr>
      </vt:variant>
      <vt:variant>
        <vt:i4>22</vt:i4>
      </vt:variant>
    </vt:vector>
  </HeadingPairs>
  <TitlesOfParts>
    <vt:vector size="25" baseType="lpstr">
      <vt:lpstr>Facet</vt:lpstr>
      <vt:lpstr>Organic</vt:lpstr>
      <vt:lpstr>Office Theme</vt:lpstr>
      <vt:lpstr>Microsoft 365 at greenfield home care agency </vt:lpstr>
      <vt:lpstr>Greenfield care home</vt:lpstr>
      <vt:lpstr>Microsoft</vt:lpstr>
      <vt:lpstr>improving work in the Greenfield home</vt:lpstr>
      <vt:lpstr>Benefits of using excel</vt:lpstr>
      <vt:lpstr>Recommendation </vt:lpstr>
      <vt:lpstr>Digital Skills &amp; Research Methods:  Microsoft Teams</vt:lpstr>
      <vt:lpstr>INTRODUCTION (CASE STUDY)</vt:lpstr>
      <vt:lpstr>What is Microsoft Teams?</vt:lpstr>
      <vt:lpstr>How It Impacts Communication </vt:lpstr>
      <vt:lpstr>How It Impacts Work Efficiency  </vt:lpstr>
      <vt:lpstr>Pros &amp; Cons</vt:lpstr>
      <vt:lpstr>Utilising Teams Efficiently </vt:lpstr>
      <vt:lpstr>Conclusion </vt:lpstr>
      <vt:lpstr>References</vt:lpstr>
      <vt:lpstr>Green field agency</vt:lpstr>
      <vt:lpstr>TASK 3 DIGITAL SAFETY</vt:lpstr>
      <vt:lpstr>PowerPoint Presentation</vt:lpstr>
      <vt:lpstr>Data privacy</vt:lpstr>
      <vt:lpstr>Electroinc care records</vt:lpstr>
      <vt:lpstr>Resident safety and monitering</vt:lpstr>
      <vt:lpstr>Why make green field agency digital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Muazzam Bashir</dc:creator>
  <cp:revision>14</cp:revision>
  <dcterms:created xsi:type="dcterms:W3CDTF">2026-02-03T15:04:59Z</dcterms:created>
  <dcterms:modified xsi:type="dcterms:W3CDTF">2026-02-15T22:15:25Z</dcterms:modified>
</cp:coreProperties>
</file>