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  <p:sldMasterId id="2147483691" r:id="rId5"/>
  </p:sldMasterIdLst>
  <p:notesMasterIdLst>
    <p:notesMasterId r:id="rId13"/>
  </p:notesMasterIdLst>
  <p:sldIdLst>
    <p:sldId id="284" r:id="rId6"/>
    <p:sldId id="279" r:id="rId7"/>
    <p:sldId id="280" r:id="rId8"/>
    <p:sldId id="281" r:id="rId9"/>
    <p:sldId id="285" r:id="rId10"/>
    <p:sldId id="282" r:id="rId11"/>
    <p:sldId id="28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3EFDC-C3BF-BBD6-0F9E-77669DEBBCC8}" v="2" dt="2023-09-14T13:22:33.144"/>
    <p1510:client id="{C49357ED-5D68-8703-1A61-14EECA0B8001}" v="1" dt="2023-09-11T15:53:21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6833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817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04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35786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4163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29055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4385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7923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77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579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508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72EF3-0A80-4E5C-AADF-28D569122D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Lecture 2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17AD3919-A908-4D61-B19F-8285EADF3D4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897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40302-E35D-4EB9-AA30-8FC49FB41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Thursday’s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C8820-5BFD-4D55-8A4D-74B25A4CFE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Feedback on task introduced at the end of the lecture on Monday. </a:t>
            </a:r>
          </a:p>
          <a:p>
            <a:endParaRPr lang="en-GB" dirty="0"/>
          </a:p>
          <a:p>
            <a:r>
              <a:rPr lang="en-GB" dirty="0"/>
              <a:t>Any Volunteers to start the discussion?</a:t>
            </a:r>
          </a:p>
          <a:p>
            <a:pPr lvl="1"/>
            <a:r>
              <a:rPr lang="en-GB" dirty="0"/>
              <a:t>What were your observations?</a:t>
            </a:r>
          </a:p>
        </p:txBody>
      </p:sp>
    </p:spTree>
    <p:extLst>
      <p:ext uri="{BB962C8B-B14F-4D97-AF65-F5344CB8AC3E}">
        <p14:creationId xmlns:p14="http://schemas.microsoft.com/office/powerpoint/2010/main" val="1858738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0A610-20DF-4671-A85E-32648A416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3981"/>
          </a:xfrm>
        </p:spPr>
        <p:txBody>
          <a:bodyPr/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97223-B979-4811-B085-5D210DEE5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8375"/>
            <a:ext cx="10515600" cy="4978588"/>
          </a:xfrm>
        </p:spPr>
        <p:txBody>
          <a:bodyPr/>
          <a:lstStyle/>
          <a:p>
            <a:r>
              <a:rPr lang="en-GB" dirty="0"/>
              <a:t>Discussion Task – in groups consider the following:</a:t>
            </a:r>
          </a:p>
          <a:p>
            <a:endParaRPr lang="en-GB" dirty="0"/>
          </a:p>
          <a:p>
            <a:r>
              <a:rPr lang="en-GB" dirty="0"/>
              <a:t>Can you think of any interventions or youth work approaches such as delivering sessions that would benefit the:</a:t>
            </a:r>
          </a:p>
          <a:p>
            <a:pPr lvl="1"/>
            <a:r>
              <a:rPr lang="en-GB" dirty="0"/>
              <a:t>Young people</a:t>
            </a:r>
          </a:p>
          <a:p>
            <a:pPr lvl="1"/>
            <a:r>
              <a:rPr lang="en-GB" dirty="0"/>
              <a:t>Family</a:t>
            </a:r>
          </a:p>
          <a:p>
            <a:pPr lvl="1"/>
            <a:r>
              <a:rPr lang="en-GB" dirty="0"/>
              <a:t>Community</a:t>
            </a:r>
          </a:p>
          <a:p>
            <a:endParaRPr lang="en-GB" dirty="0"/>
          </a:p>
          <a:p>
            <a:r>
              <a:rPr lang="en-GB" dirty="0"/>
              <a:t>What, if any are the lessons for Youth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663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EEAFA-3B53-42E5-B052-451550D15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373" y="365125"/>
            <a:ext cx="11041427" cy="645827"/>
          </a:xfrm>
        </p:spPr>
        <p:txBody>
          <a:bodyPr>
            <a:normAutofit fontScale="90000"/>
          </a:bodyPr>
          <a:lstStyle/>
          <a:p>
            <a:r>
              <a:rPr lang="en-GB" dirty="0"/>
              <a:t>Group Work – 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3C7FA-14FA-4B51-A736-454070444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169" y="1465312"/>
            <a:ext cx="11308364" cy="42028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 small groups plan and prepare a session plan that outlines how you would address a health and well-being need for a young person/people that you have identified from watching the documentary.</a:t>
            </a:r>
          </a:p>
          <a:p>
            <a:pPr marL="0" indent="0">
              <a:buNone/>
            </a:pPr>
            <a:r>
              <a:rPr lang="en-GB" dirty="0"/>
              <a:t>The Brief</a:t>
            </a:r>
          </a:p>
          <a:p>
            <a:r>
              <a:rPr lang="en-GB" dirty="0"/>
              <a:t>You have a 30 minutes session to plan for, you do not know the young person/group and therefore you will need to include a way of getting to know the participants – (Ice Breaker).</a:t>
            </a:r>
          </a:p>
          <a:p>
            <a:r>
              <a:rPr lang="en-GB" dirty="0"/>
              <a:t>You will need to provide some background to the issue that you are exploring, such as current information/stats. What did you observe and how could this impact the young person/young people?</a:t>
            </a:r>
          </a:p>
          <a:p>
            <a:r>
              <a:rPr lang="en-GB" dirty="0"/>
              <a:t> You should include a discussion on the participatory approaches you would use to engage the young people in the session and explain your reasons for using these.</a:t>
            </a:r>
          </a:p>
          <a:p>
            <a:r>
              <a:rPr lang="en-GB" dirty="0"/>
              <a:t>Remember to include a discussion around your evaluation, what methods will you use to evaluate the session?</a:t>
            </a:r>
          </a:p>
        </p:txBody>
      </p:sp>
    </p:spTree>
    <p:extLst>
      <p:ext uri="{BB962C8B-B14F-4D97-AF65-F5344CB8AC3E}">
        <p14:creationId xmlns:p14="http://schemas.microsoft.com/office/powerpoint/2010/main" val="4207010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5E6B3-5ECE-4E1E-9D86-6776D70A2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924" y="105295"/>
            <a:ext cx="11098876" cy="1379911"/>
          </a:xfrm>
        </p:spPr>
        <p:txBody>
          <a:bodyPr>
            <a:normAutofit/>
          </a:bodyPr>
          <a:lstStyle/>
          <a:p>
            <a:r>
              <a:rPr lang="en-GB" dirty="0"/>
              <a:t>Group Task – Directed study</a:t>
            </a:r>
            <a:br>
              <a:rPr lang="en-GB" dirty="0"/>
            </a:br>
            <a:r>
              <a:rPr lang="en-GB" dirty="0"/>
              <a:t>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5B032-91EC-46FE-84FD-BA46DE691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6185"/>
            <a:ext cx="10515600" cy="395861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You will not deliver the session; however you will be required to provide an overview of the session which includes a detailed summary of the approaches included. This will need to be presented at the front of the class next week, and all members of the group need to feedback.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 will provide some feedback for you so that you can apply this to your assessed session after Christmas.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There are some examples of session plans and additional reading placed on Moodle for you – or use your own initiative and research this area.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075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85120-B8AF-42D1-8332-FC9CA6F05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86800"/>
          </a:xfrm>
        </p:spPr>
        <p:txBody>
          <a:bodyPr>
            <a:normAutofit fontScale="90000"/>
          </a:bodyPr>
          <a:lstStyle/>
          <a:p>
            <a:r>
              <a:rPr lang="en-GB" dirty="0"/>
              <a:t>Group Work – 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CBB54-A1D8-4E3A-BB40-3BFAE8159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5069"/>
            <a:ext cx="10515600" cy="41176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have the remainder of the lecture today to plan and prepare, and I will give you 10/15 minutes at the start of our lecture next week to reconnect with your group in person.</a:t>
            </a:r>
          </a:p>
          <a:p>
            <a:r>
              <a:rPr lang="en-GB" dirty="0"/>
              <a:t>You will be required to present you session/lesson plan to the other members of the group in a formal way – this will be good practice for the assessment after Christmas.</a:t>
            </a:r>
          </a:p>
          <a:p>
            <a:r>
              <a:rPr lang="en-GB" b="1" dirty="0"/>
              <a:t>All members of the group </a:t>
            </a:r>
            <a:r>
              <a:rPr lang="en-GB" dirty="0"/>
              <a:t>should be part of the presentation, and you will need to stand at the front of the class.</a:t>
            </a:r>
          </a:p>
          <a:p>
            <a:r>
              <a:rPr lang="en-GB" dirty="0"/>
              <a:t>Your presentation should not exceed 15 minutes.  This works out 5 minutes each to present. </a:t>
            </a:r>
          </a:p>
          <a:p>
            <a:endParaRPr lang="en-GB" dirty="0"/>
          </a:p>
          <a:p>
            <a:r>
              <a:rPr lang="en-GB" dirty="0"/>
              <a:t>ANY QUESTIONS???????</a:t>
            </a:r>
          </a:p>
        </p:txBody>
      </p:sp>
    </p:spTree>
    <p:extLst>
      <p:ext uri="{BB962C8B-B14F-4D97-AF65-F5344CB8AC3E}">
        <p14:creationId xmlns:p14="http://schemas.microsoft.com/office/powerpoint/2010/main" val="2257843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EBBE0-B4CD-4C67-8021-631B9F0DB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Groups……5 minutes each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8AE3C-3BD0-4069-BE7A-1A3620660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25352"/>
            <a:ext cx="8229600" cy="4599992"/>
          </a:xfrm>
        </p:spPr>
        <p:txBody>
          <a:bodyPr>
            <a:normAutofit/>
          </a:bodyPr>
          <a:lstStyle/>
          <a:p>
            <a:r>
              <a:rPr lang="en-GB" dirty="0"/>
              <a:t>Group 1</a:t>
            </a:r>
          </a:p>
          <a:p>
            <a:pPr marL="274320" lvl="1" indent="0">
              <a:buNone/>
            </a:pPr>
            <a:endParaRPr lang="en-GB" dirty="0"/>
          </a:p>
          <a:p>
            <a:r>
              <a:rPr lang="en-GB" dirty="0"/>
              <a:t>Group 2</a:t>
            </a:r>
          </a:p>
          <a:p>
            <a:endParaRPr lang="en-GB" dirty="0"/>
          </a:p>
          <a:p>
            <a:r>
              <a:rPr lang="en-GB" dirty="0"/>
              <a:t>Group 3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00124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59205A8D1D184496904719E204B53A" ma:contentTypeVersion="16" ma:contentTypeDescription="Create a new document." ma:contentTypeScope="" ma:versionID="6e86df21b4958fa5f230638cfd0289fa">
  <xsd:schema xmlns:xsd="http://www.w3.org/2001/XMLSchema" xmlns:xs="http://www.w3.org/2001/XMLSchema" xmlns:p="http://schemas.microsoft.com/office/2006/metadata/properties" xmlns:ns2="8f3237d2-625f-43bb-8348-f3f22b69b297" xmlns:ns3="c207088d-bfeb-4b85-b1f3-57d2a57f6bae" targetNamespace="http://schemas.microsoft.com/office/2006/metadata/properties" ma:root="true" ma:fieldsID="0d08a048b3789d24c965d294cfb4583a" ns2:_="" ns3:_="">
    <xsd:import namespace="8f3237d2-625f-43bb-8348-f3f22b69b297"/>
    <xsd:import namespace="c207088d-bfeb-4b85-b1f3-57d2a57f6ba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237d2-625f-43bb-8348-f3f22b69b2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07088d-bfeb-4b85-b1f3-57d2a57f6ba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07d1c251-b0f0-4b80-a4ff-dc3701487768}" ma:internalName="TaxCatchAll" ma:showField="CatchAllData" ma:web="c207088d-bfeb-4b85-b1f3-57d2a57f6ba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f3237d2-625f-43bb-8348-f3f22b69b297">
      <Terms xmlns="http://schemas.microsoft.com/office/infopath/2007/PartnerControls"/>
    </lcf76f155ced4ddcb4097134ff3c332f>
    <TaxCatchAll xmlns="c207088d-bfeb-4b85-b1f3-57d2a57f6bae" xsi:nil="true"/>
  </documentManagement>
</p:properties>
</file>

<file path=customXml/itemProps1.xml><?xml version="1.0" encoding="utf-8"?>
<ds:datastoreItem xmlns:ds="http://schemas.openxmlformats.org/officeDocument/2006/customXml" ds:itemID="{B04D7CDE-545D-42FB-9D8B-91B46711CA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DDB7AF1-E1E9-47D5-9D2A-AA2426246E6A}">
  <ds:schemaRefs>
    <ds:schemaRef ds:uri="8f3237d2-625f-43bb-8348-f3f22b69b297"/>
    <ds:schemaRef ds:uri="c207088d-bfeb-4b85-b1f3-57d2a57f6ba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6000189-FBB6-4115-8384-F675E184D031}">
  <ds:schemaRefs>
    <ds:schemaRef ds:uri="8f3237d2-625f-43bb-8348-f3f22b69b297"/>
    <ds:schemaRef ds:uri="c207088d-bfeb-4b85-b1f3-57d2a57f6bae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</Template>
  <TotalTime>28</TotalTime>
  <Words>481</Words>
  <Application>Microsoft Office PowerPoint</Application>
  <PresentationFormat>Widescreen</PresentationFormat>
  <Paragraphs>44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Holding PAge</vt:lpstr>
      <vt:lpstr>Accessible 2</vt:lpstr>
      <vt:lpstr>Lecture 2</vt:lpstr>
      <vt:lpstr>Thursday’s Lecture</vt:lpstr>
      <vt:lpstr>Group Task</vt:lpstr>
      <vt:lpstr>Group Work – directed study</vt:lpstr>
      <vt:lpstr>Group Task – Directed study Preparation </vt:lpstr>
      <vt:lpstr>Group Work – directed Study</vt:lpstr>
      <vt:lpstr>The Groups……5 minutes each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Alana Enoch</cp:lastModifiedBy>
  <cp:revision>4</cp:revision>
  <dcterms:created xsi:type="dcterms:W3CDTF">2022-06-22T10:03:12Z</dcterms:created>
  <dcterms:modified xsi:type="dcterms:W3CDTF">2024-09-11T09:51:49Z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0x010100CD59205A8D1D184496904719E204B53A</vt:lpwstr>
  </property>
  <property fmtid="{D5CDD505-2E9C-101B-9397-08002B2CF9AE}" pid="3" name="MediaServiceImageTags">
    <vt:lpwstr/>
  </property>
</Properties>
</file>