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73" r:id="rId12"/>
    <p:sldId id="266" r:id="rId13"/>
    <p:sldId id="267" r:id="rId14"/>
    <p:sldId id="269" r:id="rId15"/>
    <p:sldId id="270" r:id="rId16"/>
    <p:sldId id="272" r:id="rId17"/>
    <p:sldId id="271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/>
    <p:restoredTop sz="9468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DF344EF-016F-4CA1-A47A-CA93DB9A38F6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2457120-C879-4C36-B0C9-BCDEBF80377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f6aznY20-Q" TargetMode="External"/><Relationship Id="rId2" Type="http://schemas.openxmlformats.org/officeDocument/2006/relationships/hyperlink" Target="https://www.youtube.com/watch?v=mQuyQC11yUY&amp;t=261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6xx383lpiI" TargetMode="External"/><Relationship Id="rId2" Type="http://schemas.openxmlformats.org/officeDocument/2006/relationships/hyperlink" Target="https://www.youtube.com/watch?v=_gGl3LJ7vH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9mtPhZEJoQ&amp;t=64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Scriptwriting: The Stage and Beyond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HPEN5024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Samuel Hinton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000" dirty="0"/>
              <a:t>Writing details that you can’t film: </a:t>
            </a:r>
            <a:r>
              <a:rPr lang="en-GB" sz="2000" i="1" dirty="0"/>
              <a:t>‘she was 30’s with a slim frame, and a worried face - she had been moved around from school to school many times in her childhood’</a:t>
            </a:r>
          </a:p>
          <a:p>
            <a:endParaRPr lang="en-GB" sz="2000" i="1" dirty="0"/>
          </a:p>
          <a:p>
            <a:r>
              <a:rPr lang="en-GB" sz="2000" dirty="0"/>
              <a:t>Overusing parenthetical’s</a:t>
            </a:r>
          </a:p>
          <a:p>
            <a:endParaRPr lang="en-GB" sz="2000" dirty="0"/>
          </a:p>
          <a:p>
            <a:r>
              <a:rPr lang="en-GB" sz="2000" dirty="0"/>
              <a:t>Writing too many camera shots </a:t>
            </a:r>
          </a:p>
          <a:p>
            <a:endParaRPr lang="en-GB" sz="2000" dirty="0"/>
          </a:p>
          <a:p>
            <a:endParaRPr lang="en-GB" sz="20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Mise</a:t>
            </a:r>
            <a:r>
              <a:rPr lang="en-GB" dirty="0"/>
              <a:t> en Scene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From French </a:t>
            </a:r>
            <a:r>
              <a:rPr lang="en-GB" i="1" dirty="0"/>
              <a:t>‘to place on stage’</a:t>
            </a:r>
          </a:p>
          <a:p>
            <a:r>
              <a:rPr lang="en-GB" dirty="0" err="1"/>
              <a:t>Mise</a:t>
            </a:r>
            <a:r>
              <a:rPr lang="en-GB" dirty="0"/>
              <a:t> en scene includes: actors, set, props, lighting, composition, choice of film</a:t>
            </a:r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dirty="0"/>
              <a:t>Rear Window: </a:t>
            </a:r>
            <a:r>
              <a:rPr lang="en-GB" dirty="0">
                <a:hlinkClick r:id="rId2"/>
              </a:rPr>
              <a:t>https://www.youtube.com/watch?v=mQuyQC11yUY&amp;t=261s</a:t>
            </a:r>
            <a:endParaRPr lang="en-GB" dirty="0"/>
          </a:p>
          <a:p>
            <a:pPr>
              <a:buNone/>
            </a:pPr>
            <a:r>
              <a:rPr lang="en-GB" dirty="0"/>
              <a:t>Pans Labyrinth:</a:t>
            </a:r>
          </a:p>
          <a:p>
            <a:pPr>
              <a:buNone/>
            </a:pPr>
            <a:r>
              <a:rPr lang="en-GB" dirty="0">
                <a:hlinkClick r:id="rId3"/>
              </a:rPr>
              <a:t>https://www.youtube.com/watch?v=Lf6aznY20-Q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kuleshov</a:t>
            </a:r>
            <a:r>
              <a:rPr lang="en-GB" dirty="0"/>
              <a:t> effect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https://www.youtube.com/watch?v=_gGl3LJ7vHc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https://www.youtube.com/watch?v=96xx383lpiI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4005064"/>
            <a:ext cx="7467600" cy="1143000"/>
          </a:xfrm>
        </p:spPr>
        <p:txBody>
          <a:bodyPr/>
          <a:lstStyle/>
          <a:p>
            <a:r>
              <a:rPr lang="en-GB" dirty="0"/>
              <a:t>Theme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324744"/>
          </a:xfrm>
        </p:spPr>
        <p:txBody>
          <a:bodyPr/>
          <a:lstStyle/>
          <a:p>
            <a:r>
              <a:rPr lang="en-GB" dirty="0"/>
              <a:t>From Latin </a:t>
            </a:r>
            <a:r>
              <a:rPr lang="en-GB" i="1" dirty="0"/>
              <a:t>‘something set out before’</a:t>
            </a:r>
          </a:p>
          <a:p>
            <a:r>
              <a:rPr lang="en-GB" dirty="0"/>
              <a:t>Theme is the message of your film – what it is </a:t>
            </a:r>
            <a:r>
              <a:rPr lang="en-GB" i="1" dirty="0"/>
              <a:t>really </a:t>
            </a:r>
            <a:r>
              <a:rPr lang="en-GB" dirty="0"/>
              <a:t>about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3068960"/>
            <a:ext cx="700287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en-US" i="1" dirty="0"/>
              <a:t>Money ca</a:t>
            </a:r>
            <a:r>
              <a:rPr lang="en-GB" i="1" dirty="0" err="1"/>
              <a:t>n’t</a:t>
            </a:r>
            <a:r>
              <a:rPr lang="en-US" altLang="ja-JP" i="1" dirty="0"/>
              <a:t> buy happiness.</a:t>
            </a:r>
          </a:p>
          <a:p>
            <a:pPr>
              <a:buNone/>
            </a:pPr>
            <a:endParaRPr lang="en-US" altLang="ja-JP" i="1" dirty="0"/>
          </a:p>
          <a:p>
            <a:pPr>
              <a:buNone/>
            </a:pPr>
            <a:r>
              <a:rPr lang="en-US" i="1" dirty="0"/>
              <a:t>Don’</a:t>
            </a:r>
            <a:r>
              <a:rPr lang="en-US" altLang="ja-JP" i="1" dirty="0"/>
              <a:t>t judge a book by its cover. </a:t>
            </a:r>
          </a:p>
          <a:p>
            <a:pPr>
              <a:buNone/>
            </a:pPr>
            <a:endParaRPr lang="en-US" altLang="ja-JP" i="1" dirty="0"/>
          </a:p>
          <a:p>
            <a:pPr>
              <a:buNone/>
            </a:pPr>
            <a:r>
              <a:rPr lang="en-GB" i="1" dirty="0"/>
              <a:t>Wasted youth, random violent death and the folly of armed conflict</a:t>
            </a:r>
            <a:r>
              <a:rPr lang="en-US" i="1" dirty="0"/>
              <a:t>.</a:t>
            </a:r>
          </a:p>
          <a:p>
            <a:pPr>
              <a:buNone/>
            </a:pPr>
            <a:endParaRPr lang="en-US" i="1" dirty="0"/>
          </a:p>
          <a:p>
            <a:pPr>
              <a:buNone/>
            </a:pPr>
            <a:r>
              <a:rPr lang="en-US" i="1" dirty="0"/>
              <a:t>Loneliness, insomnia, friendship, different cultures</a:t>
            </a:r>
          </a:p>
          <a:p>
            <a:pPr>
              <a:buNone/>
            </a:pPr>
            <a:r>
              <a:rPr lang="en-US" i="1" dirty="0"/>
              <a:t> </a:t>
            </a:r>
          </a:p>
          <a:p>
            <a:pPr>
              <a:buNone/>
            </a:pPr>
            <a:r>
              <a:rPr lang="en-US" i="1" dirty="0"/>
              <a:t>You never know what the tide may bring.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916832"/>
            <a:ext cx="68407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Write down what you believe to be the overriding theme of 3-5 of your favourite films/shows. Recall and consider how they made you feel.</a:t>
            </a:r>
          </a:p>
          <a:p>
            <a:endParaRPr lang="en-GB" i="1" dirty="0"/>
          </a:p>
          <a:p>
            <a:r>
              <a:rPr lang="en-GB" dirty="0"/>
              <a:t>10 Minutes</a:t>
            </a:r>
          </a:p>
          <a:p>
            <a:endParaRPr lang="en-GB" i="1" dirty="0"/>
          </a:p>
          <a:p>
            <a:r>
              <a:rPr lang="en-GB" i="1" dirty="0"/>
              <a:t>Write down potential themes for your own ideas</a:t>
            </a:r>
          </a:p>
          <a:p>
            <a:endParaRPr lang="en-GB" i="1" dirty="0"/>
          </a:p>
          <a:p>
            <a:r>
              <a:rPr lang="en-GB" dirty="0" smtClean="0"/>
              <a:t>15 </a:t>
            </a:r>
            <a:r>
              <a:rPr lang="en-GB" dirty="0"/>
              <a:t>Minutes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916832"/>
            <a:ext cx="68407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Tell an entire story, in one page of script, using 3-4 scenes</a:t>
            </a:r>
          </a:p>
          <a:p>
            <a:endParaRPr lang="en-GB" i="1" dirty="0"/>
          </a:p>
          <a:p>
            <a:r>
              <a:rPr lang="en-GB" dirty="0"/>
              <a:t>1 Hour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4005064"/>
            <a:ext cx="7467600" cy="1143000"/>
          </a:xfrm>
        </p:spPr>
        <p:txBody>
          <a:bodyPr/>
          <a:lstStyle/>
          <a:p>
            <a:r>
              <a:rPr lang="en-GB" dirty="0"/>
              <a:t>Pitching an idea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Pitching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277072"/>
          </a:xfrm>
        </p:spPr>
        <p:txBody>
          <a:bodyPr>
            <a:normAutofit/>
          </a:bodyPr>
          <a:lstStyle/>
          <a:p>
            <a:r>
              <a:rPr lang="en-GB" dirty="0"/>
              <a:t>30 Second Pitch</a:t>
            </a:r>
          </a:p>
          <a:p>
            <a:endParaRPr lang="en-GB" i="1" dirty="0"/>
          </a:p>
          <a:p>
            <a:r>
              <a:rPr lang="en-GB" dirty="0"/>
              <a:t>2 Minute Pitch</a:t>
            </a:r>
          </a:p>
          <a:p>
            <a:endParaRPr lang="en-GB" dirty="0"/>
          </a:p>
          <a:p>
            <a:r>
              <a:rPr lang="en-GB" dirty="0"/>
              <a:t>5 Minute </a:t>
            </a:r>
            <a:r>
              <a:rPr lang="en-GB" dirty="0" smtClean="0"/>
              <a:t>pitch</a:t>
            </a:r>
            <a:endParaRPr lang="en-GB" dirty="0"/>
          </a:p>
          <a:p>
            <a:endParaRPr lang="en-GB" dirty="0"/>
          </a:p>
          <a:p>
            <a:r>
              <a:rPr lang="en-GB" dirty="0"/>
              <a:t>30 Minute Pitch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4005064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www.youtube.com/watch?v=t9mtPhZEJoQ&amp;t=64s</a:t>
            </a:r>
            <a:r>
              <a:rPr lang="en-GB" dirty="0" smtClean="0"/>
              <a:t> - </a:t>
            </a:r>
            <a:r>
              <a:rPr lang="en-GB" dirty="0" smtClean="0"/>
              <a:t>Vince Gilligan on pitching "Breaking Bad"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pitching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277072"/>
          </a:xfrm>
        </p:spPr>
        <p:txBody>
          <a:bodyPr>
            <a:normAutofit/>
          </a:bodyPr>
          <a:lstStyle/>
          <a:p>
            <a:r>
              <a:rPr lang="en-GB" dirty="0" smtClean="0"/>
              <a:t>Imagine a trailer for your </a:t>
            </a:r>
            <a:r>
              <a:rPr lang="en-GB" dirty="0" smtClean="0"/>
              <a:t>idea</a:t>
            </a:r>
          </a:p>
          <a:p>
            <a:endParaRPr lang="en-GB" dirty="0" smtClean="0"/>
          </a:p>
          <a:p>
            <a:pPr lvl="0"/>
            <a:r>
              <a:rPr lang="en-GB" dirty="0" smtClean="0"/>
              <a:t>Make it uniquely familiar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Don’t tell the whole story</a:t>
            </a:r>
          </a:p>
          <a:p>
            <a:endParaRPr lang="en-GB" dirty="0"/>
          </a:p>
          <a:p>
            <a:r>
              <a:rPr lang="en-GB" dirty="0" smtClean="0"/>
              <a:t>What’s the </a:t>
            </a:r>
            <a:r>
              <a:rPr lang="en-GB" dirty="0" smtClean="0"/>
              <a:t>hook?</a:t>
            </a:r>
          </a:p>
          <a:p>
            <a:endParaRPr lang="en-GB" dirty="0" smtClean="0"/>
          </a:p>
          <a:p>
            <a:r>
              <a:rPr lang="en-GB" dirty="0" smtClean="0"/>
              <a:t>Paint a picture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Pitching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277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Rain Man is about a slick angry salesman who after his father dies wants to get his inheritance by manipulating his brother which becomes increasingly difficult because his brother is autistic.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E.T. is a fantasy about a lonely boy who befriends a stranded </a:t>
            </a:r>
            <a:r>
              <a:rPr lang="en-GB" i="1" dirty="0" smtClean="0"/>
              <a:t>alien, </a:t>
            </a:r>
            <a:r>
              <a:rPr lang="en-GB" i="1" dirty="0"/>
              <a:t>and who must get him home or else the alien will die.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2060848"/>
            <a:ext cx="77594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Write the logline for your current idea – that could be the start of your </a:t>
            </a:r>
            <a:r>
              <a:rPr lang="en-GB" i="1" dirty="0" smtClean="0"/>
              <a:t>pitch</a:t>
            </a:r>
          </a:p>
          <a:p>
            <a:endParaRPr lang="en-GB" dirty="0" smtClean="0"/>
          </a:p>
          <a:p>
            <a:r>
              <a:rPr lang="en-GB" dirty="0" smtClean="0"/>
              <a:t>15 x Minutes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Pitch your idea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Pitch you idea for 30 seconds (or longer if you wish)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2060848"/>
            <a:ext cx="714811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Write an internal monologue for your central character in first person</a:t>
            </a:r>
          </a:p>
          <a:p>
            <a:endParaRPr lang="en-GB" dirty="0" smtClean="0"/>
          </a:p>
          <a:p>
            <a:r>
              <a:rPr lang="en-GB" dirty="0" smtClean="0"/>
              <a:t>30 x minutes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a screenplay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1916832"/>
            <a:ext cx="68407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Page 45 – The false epiphany</a:t>
            </a:r>
            <a:endParaRPr lang="en-GB" dirty="0"/>
          </a:p>
          <a:p>
            <a:pPr>
              <a:buFont typeface="Arial" pitchFamily="34" charset="0"/>
              <a:buChar char="•"/>
            </a:pPr>
            <a:endParaRPr lang="en-GB" i="1" dirty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Page 60 – Protagonist goes from passive to active in their destiny</a:t>
            </a: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1076</TotalTime>
  <Words>420</Words>
  <Application>Microsoft Office PowerPoint</Application>
  <PresentationFormat>On-screen Show (4:3)</PresentationFormat>
  <Paragraphs>89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Oriel</vt:lpstr>
      <vt:lpstr>Scriptwriting: The Stage and Beyond</vt:lpstr>
      <vt:lpstr>Things to avoid</vt:lpstr>
      <vt:lpstr>Mise en Scene</vt:lpstr>
      <vt:lpstr>The kuleshov effect</vt:lpstr>
      <vt:lpstr>Theme</vt:lpstr>
      <vt:lpstr>Theme</vt:lpstr>
      <vt:lpstr>Exercise</vt:lpstr>
      <vt:lpstr>Exercise</vt:lpstr>
      <vt:lpstr>Pitching an idea</vt:lpstr>
      <vt:lpstr>Pitching</vt:lpstr>
      <vt:lpstr>https://www.youtube.com/watch?v=t9mtPhZEJoQ&amp;t=64s - Vince Gilligan on pitching "Breaking Bad" </vt:lpstr>
      <vt:lpstr>Some pitching tips</vt:lpstr>
      <vt:lpstr>Pitching</vt:lpstr>
      <vt:lpstr>Exercise</vt:lpstr>
      <vt:lpstr>Pitch your idea</vt:lpstr>
      <vt:lpstr>Exercise</vt:lpstr>
      <vt:lpstr>Writing a screenplay</vt:lpstr>
    </vt:vector>
  </TitlesOfParts>
  <Company>Goldfish_92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Scriptwriting: The Stage and Beyond</dc:title>
  <dc:creator>sam</dc:creator>
  <cp:lastModifiedBy>sam</cp:lastModifiedBy>
  <cp:revision>75</cp:revision>
  <dcterms:created xsi:type="dcterms:W3CDTF">2020-02-23T10:39:02Z</dcterms:created>
  <dcterms:modified xsi:type="dcterms:W3CDTF">2020-02-26T20:56:00Z</dcterms:modified>
</cp:coreProperties>
</file>