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9" r:id="rId1"/>
  </p:sldMasterIdLst>
  <p:notesMasterIdLst>
    <p:notesMasterId r:id="rId16"/>
  </p:notesMasterIdLst>
  <p:handoutMasterIdLst>
    <p:handoutMasterId r:id="rId17"/>
  </p:handoutMasterIdLst>
  <p:sldIdLst>
    <p:sldId id="257" r:id="rId2"/>
    <p:sldId id="271" r:id="rId3"/>
    <p:sldId id="264" r:id="rId4"/>
    <p:sldId id="265" r:id="rId5"/>
    <p:sldId id="266" r:id="rId6"/>
    <p:sldId id="263" r:id="rId7"/>
    <p:sldId id="268" r:id="rId8"/>
    <p:sldId id="275" r:id="rId9"/>
    <p:sldId id="276" r:id="rId10"/>
    <p:sldId id="273" r:id="rId11"/>
    <p:sldId id="270" r:id="rId12"/>
    <p:sldId id="269" r:id="rId13"/>
    <p:sldId id="272" r:id="rId14"/>
    <p:sldId id="274" r:id="rId15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1008">
          <p15:clr>
            <a:srgbClr val="A4A3A4"/>
          </p15:clr>
        </p15:guide>
        <p15:guide id="3" orient="horz" pos="3888">
          <p15:clr>
            <a:srgbClr val="A4A3A4"/>
          </p15:clr>
        </p15:guide>
        <p15:guide id="4" orient="horz" pos="864" userDrawn="1">
          <p15:clr>
            <a:srgbClr val="A4A3A4"/>
          </p15:clr>
        </p15:guide>
        <p15:guide id="5" pos="3839">
          <p15:clr>
            <a:srgbClr val="A4A3A4"/>
          </p15:clr>
        </p15:guide>
        <p15:guide id="6" pos="1007">
          <p15:clr>
            <a:srgbClr val="A4A3A4"/>
          </p15:clr>
        </p15:guide>
        <p15:guide id="7" pos="717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2A41B5-4113-49AF-8B51-4E6B0F2B4B1A}" v="2" dt="2026-02-11T21:15:48.187"/>
  </p1510:revLst>
</p1510:revInfo>
</file>

<file path=ppt/tableStyles.xml><?xml version="1.0" encoding="utf-8"?>
<a:tblStyleLst xmlns:a="http://schemas.openxmlformats.org/drawingml/2006/main" def="{FABFCF23-3B69-468F-B69F-88F6DE6A72F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howGuides="1">
      <p:cViewPr varScale="1">
        <p:scale>
          <a:sx n="78" d="100"/>
          <a:sy n="78" d="100"/>
        </p:scale>
        <p:origin x="878" y="62"/>
      </p:cViewPr>
      <p:guideLst>
        <p:guide orient="horz" pos="2160"/>
        <p:guide orient="horz" pos="1008"/>
        <p:guide orient="horz" pos="3888"/>
        <p:guide orient="horz" pos="864"/>
        <p:guide pos="3839"/>
        <p:guide pos="1007"/>
        <p:guide pos="7173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howGuides="1">
      <p:cViewPr varScale="1">
        <p:scale>
          <a:sx n="76" d="100"/>
          <a:sy n="76" d="100"/>
        </p:scale>
        <p:origin x="2562" y="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B9F992-D57B-4252-9351-7273EB2CE13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56BEE67-A5CB-4989-9A6D-1C011EA5FE85}">
      <dgm:prSet/>
      <dgm:spPr/>
      <dgm:t>
        <a:bodyPr/>
        <a:lstStyle/>
        <a:p>
          <a:r>
            <a:rPr lang="en-GB" dirty="0"/>
            <a:t>Page 3 – Lloyds Pharmacy</a:t>
          </a:r>
          <a:endParaRPr lang="en-US" dirty="0"/>
        </a:p>
      </dgm:t>
    </dgm:pt>
    <dgm:pt modelId="{9B181308-5263-498F-9B3E-3EAE4CDDC4BC}" type="parTrans" cxnId="{44560696-6B85-4287-9BBA-D634D3D8B0BC}">
      <dgm:prSet/>
      <dgm:spPr/>
      <dgm:t>
        <a:bodyPr/>
        <a:lstStyle/>
        <a:p>
          <a:endParaRPr lang="en-US"/>
        </a:p>
      </dgm:t>
    </dgm:pt>
    <dgm:pt modelId="{EC1EB448-5092-476D-A4AC-B2B578313647}" type="sibTrans" cxnId="{44560696-6B85-4287-9BBA-D634D3D8B0BC}">
      <dgm:prSet/>
      <dgm:spPr/>
      <dgm:t>
        <a:bodyPr/>
        <a:lstStyle/>
        <a:p>
          <a:endParaRPr lang="en-US"/>
        </a:p>
      </dgm:t>
    </dgm:pt>
    <dgm:pt modelId="{5FB7F6BA-8C8D-475F-BCFB-AA1656F8C6DA}">
      <dgm:prSet/>
      <dgm:spPr/>
      <dgm:t>
        <a:bodyPr/>
        <a:lstStyle/>
        <a:p>
          <a:r>
            <a:rPr lang="en-GB"/>
            <a:t>Page 4 – What they do</a:t>
          </a:r>
          <a:endParaRPr lang="en-US"/>
        </a:p>
      </dgm:t>
    </dgm:pt>
    <dgm:pt modelId="{8D75A7D9-C903-4490-8B71-D34183937844}" type="parTrans" cxnId="{AE0DA4EB-086C-42C2-BE7A-6A21065720CE}">
      <dgm:prSet/>
      <dgm:spPr/>
      <dgm:t>
        <a:bodyPr/>
        <a:lstStyle/>
        <a:p>
          <a:endParaRPr lang="en-US"/>
        </a:p>
      </dgm:t>
    </dgm:pt>
    <dgm:pt modelId="{D5C71E60-0BC0-4854-A012-814B3F4A49CB}" type="sibTrans" cxnId="{AE0DA4EB-086C-42C2-BE7A-6A21065720CE}">
      <dgm:prSet/>
      <dgm:spPr/>
      <dgm:t>
        <a:bodyPr/>
        <a:lstStyle/>
        <a:p>
          <a:endParaRPr lang="en-US"/>
        </a:p>
      </dgm:t>
    </dgm:pt>
    <dgm:pt modelId="{C6D40BAB-DCB4-473F-BA9B-5E1A38134567}">
      <dgm:prSet/>
      <dgm:spPr/>
      <dgm:t>
        <a:bodyPr/>
        <a:lstStyle/>
        <a:p>
          <a:r>
            <a:rPr lang="en-GB"/>
            <a:t>Page 5 – Job Analysis</a:t>
          </a:r>
          <a:endParaRPr lang="en-US"/>
        </a:p>
      </dgm:t>
    </dgm:pt>
    <dgm:pt modelId="{F066B3AE-E8C4-46FA-A867-E7CBA671800F}" type="parTrans" cxnId="{454499D9-C961-4A99-A30C-15EF2F684A81}">
      <dgm:prSet/>
      <dgm:spPr/>
      <dgm:t>
        <a:bodyPr/>
        <a:lstStyle/>
        <a:p>
          <a:endParaRPr lang="en-US"/>
        </a:p>
      </dgm:t>
    </dgm:pt>
    <dgm:pt modelId="{0E761F4C-685C-4549-B3B3-B088B00F1F49}" type="sibTrans" cxnId="{454499D9-C961-4A99-A30C-15EF2F684A81}">
      <dgm:prSet/>
      <dgm:spPr/>
      <dgm:t>
        <a:bodyPr/>
        <a:lstStyle/>
        <a:p>
          <a:endParaRPr lang="en-US"/>
        </a:p>
      </dgm:t>
    </dgm:pt>
    <dgm:pt modelId="{7E90AF26-5F3B-445C-AA21-B5DE5A64D099}">
      <dgm:prSet/>
      <dgm:spPr/>
      <dgm:t>
        <a:bodyPr/>
        <a:lstStyle/>
        <a:p>
          <a:r>
            <a:rPr lang="en-GB"/>
            <a:t>Page 6 – Job Description</a:t>
          </a:r>
          <a:endParaRPr lang="en-US"/>
        </a:p>
      </dgm:t>
    </dgm:pt>
    <dgm:pt modelId="{F14A3B75-A3EB-4E9D-8A24-F92D069C199F}" type="parTrans" cxnId="{976B085B-3622-4657-ACA2-845A4DB91FE9}">
      <dgm:prSet/>
      <dgm:spPr/>
      <dgm:t>
        <a:bodyPr/>
        <a:lstStyle/>
        <a:p>
          <a:endParaRPr lang="en-US"/>
        </a:p>
      </dgm:t>
    </dgm:pt>
    <dgm:pt modelId="{BF93121E-8EA6-4C90-9912-F040D8D5797E}" type="sibTrans" cxnId="{976B085B-3622-4657-ACA2-845A4DB91FE9}">
      <dgm:prSet/>
      <dgm:spPr/>
      <dgm:t>
        <a:bodyPr/>
        <a:lstStyle/>
        <a:p>
          <a:endParaRPr lang="en-US"/>
        </a:p>
      </dgm:t>
    </dgm:pt>
    <dgm:pt modelId="{7F5AB21D-6A7F-4D42-BDCB-F43D9638A2F5}">
      <dgm:prSet/>
      <dgm:spPr/>
      <dgm:t>
        <a:bodyPr/>
        <a:lstStyle/>
        <a:p>
          <a:r>
            <a:rPr lang="en-GB"/>
            <a:t>Page 7 Person Specification</a:t>
          </a:r>
          <a:endParaRPr lang="en-US"/>
        </a:p>
      </dgm:t>
    </dgm:pt>
    <dgm:pt modelId="{A1A6D6DF-4706-4687-9F15-53437F753867}" type="parTrans" cxnId="{8130E538-BC26-4AD5-BCFB-7EB0909C81C2}">
      <dgm:prSet/>
      <dgm:spPr/>
      <dgm:t>
        <a:bodyPr/>
        <a:lstStyle/>
        <a:p>
          <a:endParaRPr lang="en-US"/>
        </a:p>
      </dgm:t>
    </dgm:pt>
    <dgm:pt modelId="{FA96CC6A-5F70-4724-8509-A44EA2554E91}" type="sibTrans" cxnId="{8130E538-BC26-4AD5-BCFB-7EB0909C81C2}">
      <dgm:prSet/>
      <dgm:spPr/>
      <dgm:t>
        <a:bodyPr/>
        <a:lstStyle/>
        <a:p>
          <a:endParaRPr lang="en-US"/>
        </a:p>
      </dgm:t>
    </dgm:pt>
    <dgm:pt modelId="{5A47D90D-5B20-4B65-9BB3-65B47444F2DF}">
      <dgm:prSet/>
      <dgm:spPr/>
      <dgm:t>
        <a:bodyPr/>
        <a:lstStyle/>
        <a:p>
          <a:r>
            <a:rPr lang="en-GB"/>
            <a:t>Page 8 – Interviews</a:t>
          </a:r>
          <a:endParaRPr lang="en-US"/>
        </a:p>
      </dgm:t>
    </dgm:pt>
    <dgm:pt modelId="{EE20B146-EF5A-4E79-8416-CCBD967CCC78}" type="parTrans" cxnId="{37B5EC33-6B27-457A-9C51-E1E21F1CAF10}">
      <dgm:prSet/>
      <dgm:spPr/>
      <dgm:t>
        <a:bodyPr/>
        <a:lstStyle/>
        <a:p>
          <a:endParaRPr lang="en-US"/>
        </a:p>
      </dgm:t>
    </dgm:pt>
    <dgm:pt modelId="{9585BC04-26CE-4331-BC4D-2471B13AED48}" type="sibTrans" cxnId="{37B5EC33-6B27-457A-9C51-E1E21F1CAF10}">
      <dgm:prSet/>
      <dgm:spPr/>
      <dgm:t>
        <a:bodyPr/>
        <a:lstStyle/>
        <a:p>
          <a:endParaRPr lang="en-US"/>
        </a:p>
      </dgm:t>
    </dgm:pt>
    <dgm:pt modelId="{D479E33F-A209-44A2-81FC-57D9C128BB6F}">
      <dgm:prSet/>
      <dgm:spPr/>
      <dgm:t>
        <a:bodyPr/>
        <a:lstStyle/>
        <a:p>
          <a:r>
            <a:rPr lang="en-GB"/>
            <a:t>Page 9 – Job channel types</a:t>
          </a:r>
          <a:endParaRPr lang="en-US"/>
        </a:p>
      </dgm:t>
    </dgm:pt>
    <dgm:pt modelId="{BE80823B-21E2-4AE0-B467-CF13F70490E8}" type="parTrans" cxnId="{7FC20CD6-395A-4109-89EE-29C099CAA00F}">
      <dgm:prSet/>
      <dgm:spPr/>
      <dgm:t>
        <a:bodyPr/>
        <a:lstStyle/>
        <a:p>
          <a:endParaRPr lang="en-US"/>
        </a:p>
      </dgm:t>
    </dgm:pt>
    <dgm:pt modelId="{913801A6-81CF-4749-94AA-D4B7A413ABCC}" type="sibTrans" cxnId="{7FC20CD6-395A-4109-89EE-29C099CAA00F}">
      <dgm:prSet/>
      <dgm:spPr/>
      <dgm:t>
        <a:bodyPr/>
        <a:lstStyle/>
        <a:p>
          <a:endParaRPr lang="en-US"/>
        </a:p>
      </dgm:t>
    </dgm:pt>
    <dgm:pt modelId="{7E0A50B7-9FA5-4D6C-9E53-D8D83BA78C20}">
      <dgm:prSet/>
      <dgm:spPr/>
      <dgm:t>
        <a:bodyPr/>
        <a:lstStyle/>
        <a:p>
          <a:r>
            <a:rPr lang="en-GB"/>
            <a:t>Page 10 Cognitive theory</a:t>
          </a:r>
          <a:endParaRPr lang="en-US"/>
        </a:p>
      </dgm:t>
    </dgm:pt>
    <dgm:pt modelId="{6BB55AB1-090A-4C1E-B59A-0129D1716F77}" type="parTrans" cxnId="{D444F429-D81F-4490-BBD5-26927DED3267}">
      <dgm:prSet/>
      <dgm:spPr/>
      <dgm:t>
        <a:bodyPr/>
        <a:lstStyle/>
        <a:p>
          <a:endParaRPr lang="en-US"/>
        </a:p>
      </dgm:t>
    </dgm:pt>
    <dgm:pt modelId="{EC56F658-B2E7-488E-9AD0-57DD02387B52}" type="sibTrans" cxnId="{D444F429-D81F-4490-BBD5-26927DED3267}">
      <dgm:prSet/>
      <dgm:spPr/>
      <dgm:t>
        <a:bodyPr/>
        <a:lstStyle/>
        <a:p>
          <a:endParaRPr lang="en-US"/>
        </a:p>
      </dgm:t>
    </dgm:pt>
    <dgm:pt modelId="{11491D17-7717-4AE6-80B3-E0F4604F5E5D}">
      <dgm:prSet/>
      <dgm:spPr/>
      <dgm:t>
        <a:bodyPr/>
        <a:lstStyle/>
        <a:p>
          <a:r>
            <a:rPr lang="en-GB"/>
            <a:t>Page – 11 Cognitive theory -  focus</a:t>
          </a:r>
          <a:endParaRPr lang="en-US"/>
        </a:p>
      </dgm:t>
    </dgm:pt>
    <dgm:pt modelId="{35EF9A8E-06F4-42F0-8705-66978B9B27F2}" type="parTrans" cxnId="{3011C1D3-510F-421F-9DBB-7BEC4CF05C35}">
      <dgm:prSet/>
      <dgm:spPr/>
      <dgm:t>
        <a:bodyPr/>
        <a:lstStyle/>
        <a:p>
          <a:endParaRPr lang="en-US"/>
        </a:p>
      </dgm:t>
    </dgm:pt>
    <dgm:pt modelId="{D63F5470-6F17-4D38-A71B-4B2DC551A27E}" type="sibTrans" cxnId="{3011C1D3-510F-421F-9DBB-7BEC4CF05C35}">
      <dgm:prSet/>
      <dgm:spPr/>
      <dgm:t>
        <a:bodyPr/>
        <a:lstStyle/>
        <a:p>
          <a:endParaRPr lang="en-US"/>
        </a:p>
      </dgm:t>
    </dgm:pt>
    <dgm:pt modelId="{21ECAA32-5259-4B21-B3E9-C1548B9F9172}">
      <dgm:prSet/>
      <dgm:spPr/>
      <dgm:t>
        <a:bodyPr/>
        <a:lstStyle/>
        <a:p>
          <a:r>
            <a:rPr lang="en-GB"/>
            <a:t>Page – 12 Cognitive theory – Development</a:t>
          </a:r>
          <a:endParaRPr lang="en-US"/>
        </a:p>
      </dgm:t>
    </dgm:pt>
    <dgm:pt modelId="{AE73018D-59C9-414B-B2B2-880A3C280A6E}" type="parTrans" cxnId="{686506A5-FF24-4095-8DAD-5E4A70FBEF95}">
      <dgm:prSet/>
      <dgm:spPr/>
      <dgm:t>
        <a:bodyPr/>
        <a:lstStyle/>
        <a:p>
          <a:endParaRPr lang="en-US"/>
        </a:p>
      </dgm:t>
    </dgm:pt>
    <dgm:pt modelId="{B6A5EE93-46C0-4288-8172-859B4B997EC9}" type="sibTrans" cxnId="{686506A5-FF24-4095-8DAD-5E4A70FBEF95}">
      <dgm:prSet/>
      <dgm:spPr/>
      <dgm:t>
        <a:bodyPr/>
        <a:lstStyle/>
        <a:p>
          <a:endParaRPr lang="en-US"/>
        </a:p>
      </dgm:t>
    </dgm:pt>
    <dgm:pt modelId="{B873A179-A438-4716-B991-C81DA4F3BE06}">
      <dgm:prSet/>
      <dgm:spPr/>
      <dgm:t>
        <a:bodyPr/>
        <a:lstStyle/>
        <a:p>
          <a:r>
            <a:rPr lang="en-GB"/>
            <a:t>Page 13 – Conclusion</a:t>
          </a:r>
          <a:endParaRPr lang="en-US"/>
        </a:p>
      </dgm:t>
    </dgm:pt>
    <dgm:pt modelId="{26256776-FB2A-44F6-91DC-E10A706C12C9}" type="parTrans" cxnId="{DA8176F9-801F-46E4-BDAE-3E4FE4F0976E}">
      <dgm:prSet/>
      <dgm:spPr/>
      <dgm:t>
        <a:bodyPr/>
        <a:lstStyle/>
        <a:p>
          <a:endParaRPr lang="en-US"/>
        </a:p>
      </dgm:t>
    </dgm:pt>
    <dgm:pt modelId="{7B2B000D-AACE-461D-A2B3-F31B67C7A851}" type="sibTrans" cxnId="{DA8176F9-801F-46E4-BDAE-3E4FE4F0976E}">
      <dgm:prSet/>
      <dgm:spPr/>
      <dgm:t>
        <a:bodyPr/>
        <a:lstStyle/>
        <a:p>
          <a:endParaRPr lang="en-US"/>
        </a:p>
      </dgm:t>
    </dgm:pt>
    <dgm:pt modelId="{90CF1056-549D-4783-B2AD-E058DB195CC6}">
      <dgm:prSet/>
      <dgm:spPr/>
      <dgm:t>
        <a:bodyPr/>
        <a:lstStyle/>
        <a:p>
          <a:r>
            <a:rPr lang="en-GB" dirty="0"/>
            <a:t>Page 14 – Reference </a:t>
          </a:r>
          <a:endParaRPr lang="en-US" dirty="0"/>
        </a:p>
      </dgm:t>
    </dgm:pt>
    <dgm:pt modelId="{A0BE49E0-4DFB-4306-83B0-3F511BE6E679}" type="parTrans" cxnId="{D75A9129-FBDA-42FA-8224-5EC825A51E7B}">
      <dgm:prSet/>
      <dgm:spPr/>
      <dgm:t>
        <a:bodyPr/>
        <a:lstStyle/>
        <a:p>
          <a:endParaRPr lang="en-US"/>
        </a:p>
      </dgm:t>
    </dgm:pt>
    <dgm:pt modelId="{FAA4935F-ACF2-4BB4-A0C7-FC9C5C15D5B6}" type="sibTrans" cxnId="{D75A9129-FBDA-42FA-8224-5EC825A51E7B}">
      <dgm:prSet/>
      <dgm:spPr/>
      <dgm:t>
        <a:bodyPr/>
        <a:lstStyle/>
        <a:p>
          <a:endParaRPr lang="en-US"/>
        </a:p>
      </dgm:t>
    </dgm:pt>
    <dgm:pt modelId="{D835F767-CFD3-4F26-B1DF-826D5A73695C}" type="pres">
      <dgm:prSet presAssocID="{C6B9F992-D57B-4252-9351-7273EB2CE13B}" presName="vert0" presStyleCnt="0">
        <dgm:presLayoutVars>
          <dgm:dir/>
          <dgm:animOne val="branch"/>
          <dgm:animLvl val="lvl"/>
        </dgm:presLayoutVars>
      </dgm:prSet>
      <dgm:spPr/>
    </dgm:pt>
    <dgm:pt modelId="{9CB295C4-A5B7-4C15-BDB5-0F49F6C744D6}" type="pres">
      <dgm:prSet presAssocID="{256BEE67-A5CB-4989-9A6D-1C011EA5FE85}" presName="thickLine" presStyleLbl="alignNode1" presStyleIdx="0" presStyleCnt="12"/>
      <dgm:spPr/>
    </dgm:pt>
    <dgm:pt modelId="{E1FF53AC-73D9-4DEC-9121-EE12D68F0757}" type="pres">
      <dgm:prSet presAssocID="{256BEE67-A5CB-4989-9A6D-1C011EA5FE85}" presName="horz1" presStyleCnt="0"/>
      <dgm:spPr/>
    </dgm:pt>
    <dgm:pt modelId="{7DD4C51C-E8D6-43CE-A152-89F1A9635FD9}" type="pres">
      <dgm:prSet presAssocID="{256BEE67-A5CB-4989-9A6D-1C011EA5FE85}" presName="tx1" presStyleLbl="revTx" presStyleIdx="0" presStyleCnt="12"/>
      <dgm:spPr/>
    </dgm:pt>
    <dgm:pt modelId="{7370186A-3C45-4307-A626-8D53A687F1D2}" type="pres">
      <dgm:prSet presAssocID="{256BEE67-A5CB-4989-9A6D-1C011EA5FE85}" presName="vert1" presStyleCnt="0"/>
      <dgm:spPr/>
    </dgm:pt>
    <dgm:pt modelId="{9AC7D8FA-E5CD-4CC1-AB3B-E4D23FFAD222}" type="pres">
      <dgm:prSet presAssocID="{5FB7F6BA-8C8D-475F-BCFB-AA1656F8C6DA}" presName="thickLine" presStyleLbl="alignNode1" presStyleIdx="1" presStyleCnt="12"/>
      <dgm:spPr/>
    </dgm:pt>
    <dgm:pt modelId="{0AFBFFFD-69CD-4F15-93A8-90E1250A5317}" type="pres">
      <dgm:prSet presAssocID="{5FB7F6BA-8C8D-475F-BCFB-AA1656F8C6DA}" presName="horz1" presStyleCnt="0"/>
      <dgm:spPr/>
    </dgm:pt>
    <dgm:pt modelId="{9277BC3F-B768-4C62-84F8-BC868917BBCA}" type="pres">
      <dgm:prSet presAssocID="{5FB7F6BA-8C8D-475F-BCFB-AA1656F8C6DA}" presName="tx1" presStyleLbl="revTx" presStyleIdx="1" presStyleCnt="12"/>
      <dgm:spPr/>
    </dgm:pt>
    <dgm:pt modelId="{807A19AC-566B-4B34-A2A4-BED2757E33B0}" type="pres">
      <dgm:prSet presAssocID="{5FB7F6BA-8C8D-475F-BCFB-AA1656F8C6DA}" presName="vert1" presStyleCnt="0"/>
      <dgm:spPr/>
    </dgm:pt>
    <dgm:pt modelId="{B4617241-4E7D-4625-9172-57AA012CB105}" type="pres">
      <dgm:prSet presAssocID="{C6D40BAB-DCB4-473F-BA9B-5E1A38134567}" presName="thickLine" presStyleLbl="alignNode1" presStyleIdx="2" presStyleCnt="12"/>
      <dgm:spPr/>
    </dgm:pt>
    <dgm:pt modelId="{61D6BAF6-09CC-44D4-B10A-AA7A0365E27C}" type="pres">
      <dgm:prSet presAssocID="{C6D40BAB-DCB4-473F-BA9B-5E1A38134567}" presName="horz1" presStyleCnt="0"/>
      <dgm:spPr/>
    </dgm:pt>
    <dgm:pt modelId="{C64D2D2D-DDEB-4B71-914D-B94AE96FA526}" type="pres">
      <dgm:prSet presAssocID="{C6D40BAB-DCB4-473F-BA9B-5E1A38134567}" presName="tx1" presStyleLbl="revTx" presStyleIdx="2" presStyleCnt="12"/>
      <dgm:spPr/>
    </dgm:pt>
    <dgm:pt modelId="{5F4ECB53-0DA2-48B7-9E37-276AD55DDA5C}" type="pres">
      <dgm:prSet presAssocID="{C6D40BAB-DCB4-473F-BA9B-5E1A38134567}" presName="vert1" presStyleCnt="0"/>
      <dgm:spPr/>
    </dgm:pt>
    <dgm:pt modelId="{5B6AD07D-74BF-418B-8E00-43535DB1EFFA}" type="pres">
      <dgm:prSet presAssocID="{7E90AF26-5F3B-445C-AA21-B5DE5A64D099}" presName="thickLine" presStyleLbl="alignNode1" presStyleIdx="3" presStyleCnt="12"/>
      <dgm:spPr/>
    </dgm:pt>
    <dgm:pt modelId="{44D2CE3A-D60A-4D58-9CB7-146FFEB0E028}" type="pres">
      <dgm:prSet presAssocID="{7E90AF26-5F3B-445C-AA21-B5DE5A64D099}" presName="horz1" presStyleCnt="0"/>
      <dgm:spPr/>
    </dgm:pt>
    <dgm:pt modelId="{3EFC0603-AC2D-4F40-AFD8-01CAE8B5636B}" type="pres">
      <dgm:prSet presAssocID="{7E90AF26-5F3B-445C-AA21-B5DE5A64D099}" presName="tx1" presStyleLbl="revTx" presStyleIdx="3" presStyleCnt="12"/>
      <dgm:spPr/>
    </dgm:pt>
    <dgm:pt modelId="{42213DA6-7B9C-494D-8B72-1E44A2285BAA}" type="pres">
      <dgm:prSet presAssocID="{7E90AF26-5F3B-445C-AA21-B5DE5A64D099}" presName="vert1" presStyleCnt="0"/>
      <dgm:spPr/>
    </dgm:pt>
    <dgm:pt modelId="{06382BF5-1777-47C6-A6BD-2821616289E0}" type="pres">
      <dgm:prSet presAssocID="{7F5AB21D-6A7F-4D42-BDCB-F43D9638A2F5}" presName="thickLine" presStyleLbl="alignNode1" presStyleIdx="4" presStyleCnt="12"/>
      <dgm:spPr/>
    </dgm:pt>
    <dgm:pt modelId="{202182CC-5A61-4294-BDCB-B8894E6AB44B}" type="pres">
      <dgm:prSet presAssocID="{7F5AB21D-6A7F-4D42-BDCB-F43D9638A2F5}" presName="horz1" presStyleCnt="0"/>
      <dgm:spPr/>
    </dgm:pt>
    <dgm:pt modelId="{BF80B28D-6BC8-46E6-AF2C-F7DB1E241F99}" type="pres">
      <dgm:prSet presAssocID="{7F5AB21D-6A7F-4D42-BDCB-F43D9638A2F5}" presName="tx1" presStyleLbl="revTx" presStyleIdx="4" presStyleCnt="12"/>
      <dgm:spPr/>
    </dgm:pt>
    <dgm:pt modelId="{92AEA9C2-7ED3-4A72-BD03-D5735DA3E29F}" type="pres">
      <dgm:prSet presAssocID="{7F5AB21D-6A7F-4D42-BDCB-F43D9638A2F5}" presName="vert1" presStyleCnt="0"/>
      <dgm:spPr/>
    </dgm:pt>
    <dgm:pt modelId="{A700D5AA-C250-4420-9B29-E88499F43A9D}" type="pres">
      <dgm:prSet presAssocID="{5A47D90D-5B20-4B65-9BB3-65B47444F2DF}" presName="thickLine" presStyleLbl="alignNode1" presStyleIdx="5" presStyleCnt="12"/>
      <dgm:spPr/>
    </dgm:pt>
    <dgm:pt modelId="{52463352-86E7-4345-8232-5BBF7F2A9D1C}" type="pres">
      <dgm:prSet presAssocID="{5A47D90D-5B20-4B65-9BB3-65B47444F2DF}" presName="horz1" presStyleCnt="0"/>
      <dgm:spPr/>
    </dgm:pt>
    <dgm:pt modelId="{BAFEC2A8-E967-4135-BE91-4FB9996F1474}" type="pres">
      <dgm:prSet presAssocID="{5A47D90D-5B20-4B65-9BB3-65B47444F2DF}" presName="tx1" presStyleLbl="revTx" presStyleIdx="5" presStyleCnt="12"/>
      <dgm:spPr/>
    </dgm:pt>
    <dgm:pt modelId="{2745FCFC-5846-430D-9E01-8C2B7DD019C8}" type="pres">
      <dgm:prSet presAssocID="{5A47D90D-5B20-4B65-9BB3-65B47444F2DF}" presName="vert1" presStyleCnt="0"/>
      <dgm:spPr/>
    </dgm:pt>
    <dgm:pt modelId="{BF9E5A9E-6D3F-4D3C-A768-BAE6FCFA8323}" type="pres">
      <dgm:prSet presAssocID="{D479E33F-A209-44A2-81FC-57D9C128BB6F}" presName="thickLine" presStyleLbl="alignNode1" presStyleIdx="6" presStyleCnt="12"/>
      <dgm:spPr/>
    </dgm:pt>
    <dgm:pt modelId="{B774B40B-1316-4045-A1B8-04727D6BCF82}" type="pres">
      <dgm:prSet presAssocID="{D479E33F-A209-44A2-81FC-57D9C128BB6F}" presName="horz1" presStyleCnt="0"/>
      <dgm:spPr/>
    </dgm:pt>
    <dgm:pt modelId="{79F01277-1080-40FE-B7AA-D49CE0DC388C}" type="pres">
      <dgm:prSet presAssocID="{D479E33F-A209-44A2-81FC-57D9C128BB6F}" presName="tx1" presStyleLbl="revTx" presStyleIdx="6" presStyleCnt="12"/>
      <dgm:spPr/>
    </dgm:pt>
    <dgm:pt modelId="{8FD50E85-8714-41AF-9177-6E42C498FF86}" type="pres">
      <dgm:prSet presAssocID="{D479E33F-A209-44A2-81FC-57D9C128BB6F}" presName="vert1" presStyleCnt="0"/>
      <dgm:spPr/>
    </dgm:pt>
    <dgm:pt modelId="{71F0C3FC-D2D6-472D-918E-D3C6600745B6}" type="pres">
      <dgm:prSet presAssocID="{7E0A50B7-9FA5-4D6C-9E53-D8D83BA78C20}" presName="thickLine" presStyleLbl="alignNode1" presStyleIdx="7" presStyleCnt="12"/>
      <dgm:spPr/>
    </dgm:pt>
    <dgm:pt modelId="{5B68B164-3BB5-4AEC-A78B-543ED47B9858}" type="pres">
      <dgm:prSet presAssocID="{7E0A50B7-9FA5-4D6C-9E53-D8D83BA78C20}" presName="horz1" presStyleCnt="0"/>
      <dgm:spPr/>
    </dgm:pt>
    <dgm:pt modelId="{94CBB6B8-6931-477C-AF64-BD717ED4B192}" type="pres">
      <dgm:prSet presAssocID="{7E0A50B7-9FA5-4D6C-9E53-D8D83BA78C20}" presName="tx1" presStyleLbl="revTx" presStyleIdx="7" presStyleCnt="12"/>
      <dgm:spPr/>
    </dgm:pt>
    <dgm:pt modelId="{45260940-0F4F-48CE-A35B-FBD29C73833B}" type="pres">
      <dgm:prSet presAssocID="{7E0A50B7-9FA5-4D6C-9E53-D8D83BA78C20}" presName="vert1" presStyleCnt="0"/>
      <dgm:spPr/>
    </dgm:pt>
    <dgm:pt modelId="{1DCCF87C-5ECF-48FB-8722-FB694A4CC780}" type="pres">
      <dgm:prSet presAssocID="{11491D17-7717-4AE6-80B3-E0F4604F5E5D}" presName="thickLine" presStyleLbl="alignNode1" presStyleIdx="8" presStyleCnt="12"/>
      <dgm:spPr/>
    </dgm:pt>
    <dgm:pt modelId="{D8ECAFCA-1BB9-489D-9795-693DA2FFD0CD}" type="pres">
      <dgm:prSet presAssocID="{11491D17-7717-4AE6-80B3-E0F4604F5E5D}" presName="horz1" presStyleCnt="0"/>
      <dgm:spPr/>
    </dgm:pt>
    <dgm:pt modelId="{115EAC14-E40F-4734-B3AC-BDE78503B91A}" type="pres">
      <dgm:prSet presAssocID="{11491D17-7717-4AE6-80B3-E0F4604F5E5D}" presName="tx1" presStyleLbl="revTx" presStyleIdx="8" presStyleCnt="12"/>
      <dgm:spPr/>
    </dgm:pt>
    <dgm:pt modelId="{24089451-257E-4F1F-9028-FD9C9A58B6CC}" type="pres">
      <dgm:prSet presAssocID="{11491D17-7717-4AE6-80B3-E0F4604F5E5D}" presName="vert1" presStyleCnt="0"/>
      <dgm:spPr/>
    </dgm:pt>
    <dgm:pt modelId="{CA866D54-A9C1-4804-9717-9B60C9F10022}" type="pres">
      <dgm:prSet presAssocID="{21ECAA32-5259-4B21-B3E9-C1548B9F9172}" presName="thickLine" presStyleLbl="alignNode1" presStyleIdx="9" presStyleCnt="12"/>
      <dgm:spPr/>
    </dgm:pt>
    <dgm:pt modelId="{D3D44C04-4AC7-452D-8A21-B617F0AA818A}" type="pres">
      <dgm:prSet presAssocID="{21ECAA32-5259-4B21-B3E9-C1548B9F9172}" presName="horz1" presStyleCnt="0"/>
      <dgm:spPr/>
    </dgm:pt>
    <dgm:pt modelId="{DA0616D2-412D-47D4-B4E8-08B35C95E065}" type="pres">
      <dgm:prSet presAssocID="{21ECAA32-5259-4B21-B3E9-C1548B9F9172}" presName="tx1" presStyleLbl="revTx" presStyleIdx="9" presStyleCnt="12"/>
      <dgm:spPr/>
    </dgm:pt>
    <dgm:pt modelId="{A5B80619-8939-4FE7-9F57-A7DAF6597351}" type="pres">
      <dgm:prSet presAssocID="{21ECAA32-5259-4B21-B3E9-C1548B9F9172}" presName="vert1" presStyleCnt="0"/>
      <dgm:spPr/>
    </dgm:pt>
    <dgm:pt modelId="{7C9F7D8D-0396-47A5-A99B-72FE2BB3D31A}" type="pres">
      <dgm:prSet presAssocID="{B873A179-A438-4716-B991-C81DA4F3BE06}" presName="thickLine" presStyleLbl="alignNode1" presStyleIdx="10" presStyleCnt="12"/>
      <dgm:spPr/>
    </dgm:pt>
    <dgm:pt modelId="{874B0FD5-0575-4CC4-A35B-4F92CB41A38F}" type="pres">
      <dgm:prSet presAssocID="{B873A179-A438-4716-B991-C81DA4F3BE06}" presName="horz1" presStyleCnt="0"/>
      <dgm:spPr/>
    </dgm:pt>
    <dgm:pt modelId="{361010E3-7867-4A7B-9FE5-135808A50BF9}" type="pres">
      <dgm:prSet presAssocID="{B873A179-A438-4716-B991-C81DA4F3BE06}" presName="tx1" presStyleLbl="revTx" presStyleIdx="10" presStyleCnt="12"/>
      <dgm:spPr/>
    </dgm:pt>
    <dgm:pt modelId="{DC72CC8E-30B1-4614-BA73-14D8F4E4D146}" type="pres">
      <dgm:prSet presAssocID="{B873A179-A438-4716-B991-C81DA4F3BE06}" presName="vert1" presStyleCnt="0"/>
      <dgm:spPr/>
    </dgm:pt>
    <dgm:pt modelId="{A79B0880-CD18-40A7-AD75-AC3D8D73CF12}" type="pres">
      <dgm:prSet presAssocID="{90CF1056-549D-4783-B2AD-E058DB195CC6}" presName="thickLine" presStyleLbl="alignNode1" presStyleIdx="11" presStyleCnt="12"/>
      <dgm:spPr/>
    </dgm:pt>
    <dgm:pt modelId="{58DBC2D3-64A2-4EC4-B152-5F748285CB4E}" type="pres">
      <dgm:prSet presAssocID="{90CF1056-549D-4783-B2AD-E058DB195CC6}" presName="horz1" presStyleCnt="0"/>
      <dgm:spPr/>
    </dgm:pt>
    <dgm:pt modelId="{BCA8244B-EA91-4E36-807D-D719E8996CA2}" type="pres">
      <dgm:prSet presAssocID="{90CF1056-549D-4783-B2AD-E058DB195CC6}" presName="tx1" presStyleLbl="revTx" presStyleIdx="11" presStyleCnt="12"/>
      <dgm:spPr/>
    </dgm:pt>
    <dgm:pt modelId="{869A07C5-6E17-408F-90EB-7FEFF82F120E}" type="pres">
      <dgm:prSet presAssocID="{90CF1056-549D-4783-B2AD-E058DB195CC6}" presName="vert1" presStyleCnt="0"/>
      <dgm:spPr/>
    </dgm:pt>
  </dgm:ptLst>
  <dgm:cxnLst>
    <dgm:cxn modelId="{2B0BE418-144E-429F-BC4E-D4D063EEDAF4}" type="presOf" srcId="{7E0A50B7-9FA5-4D6C-9E53-D8D83BA78C20}" destId="{94CBB6B8-6931-477C-AF64-BD717ED4B192}" srcOrd="0" destOrd="0" presId="urn:microsoft.com/office/officeart/2008/layout/LinedList"/>
    <dgm:cxn modelId="{D75A9129-FBDA-42FA-8224-5EC825A51E7B}" srcId="{C6B9F992-D57B-4252-9351-7273EB2CE13B}" destId="{90CF1056-549D-4783-B2AD-E058DB195CC6}" srcOrd="11" destOrd="0" parTransId="{A0BE49E0-4DFB-4306-83B0-3F511BE6E679}" sibTransId="{FAA4935F-ACF2-4BB4-A0C7-FC9C5C15D5B6}"/>
    <dgm:cxn modelId="{D444F429-D81F-4490-BBD5-26927DED3267}" srcId="{C6B9F992-D57B-4252-9351-7273EB2CE13B}" destId="{7E0A50B7-9FA5-4D6C-9E53-D8D83BA78C20}" srcOrd="7" destOrd="0" parTransId="{6BB55AB1-090A-4C1E-B59A-0129D1716F77}" sibTransId="{EC56F658-B2E7-488E-9AD0-57DD02387B52}"/>
    <dgm:cxn modelId="{37B5EC33-6B27-457A-9C51-E1E21F1CAF10}" srcId="{C6B9F992-D57B-4252-9351-7273EB2CE13B}" destId="{5A47D90D-5B20-4B65-9BB3-65B47444F2DF}" srcOrd="5" destOrd="0" parTransId="{EE20B146-EF5A-4E79-8416-CCBD967CCC78}" sibTransId="{9585BC04-26CE-4331-BC4D-2471B13AED48}"/>
    <dgm:cxn modelId="{00124D37-E174-43A9-AD93-C7D12F2C1C98}" type="presOf" srcId="{7F5AB21D-6A7F-4D42-BDCB-F43D9638A2F5}" destId="{BF80B28D-6BC8-46E6-AF2C-F7DB1E241F99}" srcOrd="0" destOrd="0" presId="urn:microsoft.com/office/officeart/2008/layout/LinedList"/>
    <dgm:cxn modelId="{0BC88938-85F4-4944-8FA0-DB31085C4404}" type="presOf" srcId="{90CF1056-549D-4783-B2AD-E058DB195CC6}" destId="{BCA8244B-EA91-4E36-807D-D719E8996CA2}" srcOrd="0" destOrd="0" presId="urn:microsoft.com/office/officeart/2008/layout/LinedList"/>
    <dgm:cxn modelId="{8130E538-BC26-4AD5-BCFB-7EB0909C81C2}" srcId="{C6B9F992-D57B-4252-9351-7273EB2CE13B}" destId="{7F5AB21D-6A7F-4D42-BDCB-F43D9638A2F5}" srcOrd="4" destOrd="0" parTransId="{A1A6D6DF-4706-4687-9F15-53437F753867}" sibTransId="{FA96CC6A-5F70-4724-8509-A44EA2554E91}"/>
    <dgm:cxn modelId="{976B085B-3622-4657-ACA2-845A4DB91FE9}" srcId="{C6B9F992-D57B-4252-9351-7273EB2CE13B}" destId="{7E90AF26-5F3B-445C-AA21-B5DE5A64D099}" srcOrd="3" destOrd="0" parTransId="{F14A3B75-A3EB-4E9D-8A24-F92D069C199F}" sibTransId="{BF93121E-8EA6-4C90-9912-F040D8D5797E}"/>
    <dgm:cxn modelId="{98FEA464-A7B0-492D-8B0C-A1E660F1B3D4}" type="presOf" srcId="{5A47D90D-5B20-4B65-9BB3-65B47444F2DF}" destId="{BAFEC2A8-E967-4135-BE91-4FB9996F1474}" srcOrd="0" destOrd="0" presId="urn:microsoft.com/office/officeart/2008/layout/LinedList"/>
    <dgm:cxn modelId="{B2EBC747-6068-4CCC-A496-9EBB58ED104B}" type="presOf" srcId="{5FB7F6BA-8C8D-475F-BCFB-AA1656F8C6DA}" destId="{9277BC3F-B768-4C62-84F8-BC868917BBCA}" srcOrd="0" destOrd="0" presId="urn:microsoft.com/office/officeart/2008/layout/LinedList"/>
    <dgm:cxn modelId="{C3225C57-0F11-459E-BA03-A1FF44803C44}" type="presOf" srcId="{C6B9F992-D57B-4252-9351-7273EB2CE13B}" destId="{D835F767-CFD3-4F26-B1DF-826D5A73695C}" srcOrd="0" destOrd="0" presId="urn:microsoft.com/office/officeart/2008/layout/LinedList"/>
    <dgm:cxn modelId="{CDEE2784-A6EB-4A34-B5FB-57C86A1EB023}" type="presOf" srcId="{21ECAA32-5259-4B21-B3E9-C1548B9F9172}" destId="{DA0616D2-412D-47D4-B4E8-08B35C95E065}" srcOrd="0" destOrd="0" presId="urn:microsoft.com/office/officeart/2008/layout/LinedList"/>
    <dgm:cxn modelId="{44560696-6B85-4287-9BBA-D634D3D8B0BC}" srcId="{C6B9F992-D57B-4252-9351-7273EB2CE13B}" destId="{256BEE67-A5CB-4989-9A6D-1C011EA5FE85}" srcOrd="0" destOrd="0" parTransId="{9B181308-5263-498F-9B3E-3EAE4CDDC4BC}" sibTransId="{EC1EB448-5092-476D-A4AC-B2B578313647}"/>
    <dgm:cxn modelId="{9C1EE5A3-81D9-4F91-8592-4564E29E634E}" type="presOf" srcId="{256BEE67-A5CB-4989-9A6D-1C011EA5FE85}" destId="{7DD4C51C-E8D6-43CE-A152-89F1A9635FD9}" srcOrd="0" destOrd="0" presId="urn:microsoft.com/office/officeart/2008/layout/LinedList"/>
    <dgm:cxn modelId="{686506A5-FF24-4095-8DAD-5E4A70FBEF95}" srcId="{C6B9F992-D57B-4252-9351-7273EB2CE13B}" destId="{21ECAA32-5259-4B21-B3E9-C1548B9F9172}" srcOrd="9" destOrd="0" parTransId="{AE73018D-59C9-414B-B2B2-880A3C280A6E}" sibTransId="{B6A5EE93-46C0-4288-8172-859B4B997EC9}"/>
    <dgm:cxn modelId="{B0F210B5-2E9B-4FF5-906F-3100F5C8BEE5}" type="presOf" srcId="{B873A179-A438-4716-B991-C81DA4F3BE06}" destId="{361010E3-7867-4A7B-9FE5-135808A50BF9}" srcOrd="0" destOrd="0" presId="urn:microsoft.com/office/officeart/2008/layout/LinedList"/>
    <dgm:cxn modelId="{9FE5F1BC-C485-42C6-A47E-E1EFE94AB09E}" type="presOf" srcId="{7E90AF26-5F3B-445C-AA21-B5DE5A64D099}" destId="{3EFC0603-AC2D-4F40-AFD8-01CAE8B5636B}" srcOrd="0" destOrd="0" presId="urn:microsoft.com/office/officeart/2008/layout/LinedList"/>
    <dgm:cxn modelId="{6D1884C3-1EAD-489E-9E67-F460C2CEBE84}" type="presOf" srcId="{D479E33F-A209-44A2-81FC-57D9C128BB6F}" destId="{79F01277-1080-40FE-B7AA-D49CE0DC388C}" srcOrd="0" destOrd="0" presId="urn:microsoft.com/office/officeart/2008/layout/LinedList"/>
    <dgm:cxn modelId="{3011C1D3-510F-421F-9DBB-7BEC4CF05C35}" srcId="{C6B9F992-D57B-4252-9351-7273EB2CE13B}" destId="{11491D17-7717-4AE6-80B3-E0F4604F5E5D}" srcOrd="8" destOrd="0" parTransId="{35EF9A8E-06F4-42F0-8705-66978B9B27F2}" sibTransId="{D63F5470-6F17-4D38-A71B-4B2DC551A27E}"/>
    <dgm:cxn modelId="{7FC20CD6-395A-4109-89EE-29C099CAA00F}" srcId="{C6B9F992-D57B-4252-9351-7273EB2CE13B}" destId="{D479E33F-A209-44A2-81FC-57D9C128BB6F}" srcOrd="6" destOrd="0" parTransId="{BE80823B-21E2-4AE0-B467-CF13F70490E8}" sibTransId="{913801A6-81CF-4749-94AA-D4B7A413ABCC}"/>
    <dgm:cxn modelId="{454499D9-C961-4A99-A30C-15EF2F684A81}" srcId="{C6B9F992-D57B-4252-9351-7273EB2CE13B}" destId="{C6D40BAB-DCB4-473F-BA9B-5E1A38134567}" srcOrd="2" destOrd="0" parTransId="{F066B3AE-E8C4-46FA-A867-E7CBA671800F}" sibTransId="{0E761F4C-685C-4549-B3B3-B088B00F1F49}"/>
    <dgm:cxn modelId="{6324B5E8-3ED0-4A1F-B0CD-31F5569E8956}" type="presOf" srcId="{C6D40BAB-DCB4-473F-BA9B-5E1A38134567}" destId="{C64D2D2D-DDEB-4B71-914D-B94AE96FA526}" srcOrd="0" destOrd="0" presId="urn:microsoft.com/office/officeart/2008/layout/LinedList"/>
    <dgm:cxn modelId="{AE0DA4EB-086C-42C2-BE7A-6A21065720CE}" srcId="{C6B9F992-D57B-4252-9351-7273EB2CE13B}" destId="{5FB7F6BA-8C8D-475F-BCFB-AA1656F8C6DA}" srcOrd="1" destOrd="0" parTransId="{8D75A7D9-C903-4490-8B71-D34183937844}" sibTransId="{D5C71E60-0BC0-4854-A012-814B3F4A49CB}"/>
    <dgm:cxn modelId="{3869BBEC-9CBA-45E6-B0B2-4415261ED6BE}" type="presOf" srcId="{11491D17-7717-4AE6-80B3-E0F4604F5E5D}" destId="{115EAC14-E40F-4734-B3AC-BDE78503B91A}" srcOrd="0" destOrd="0" presId="urn:microsoft.com/office/officeart/2008/layout/LinedList"/>
    <dgm:cxn modelId="{DA8176F9-801F-46E4-BDAE-3E4FE4F0976E}" srcId="{C6B9F992-D57B-4252-9351-7273EB2CE13B}" destId="{B873A179-A438-4716-B991-C81DA4F3BE06}" srcOrd="10" destOrd="0" parTransId="{26256776-FB2A-44F6-91DC-E10A706C12C9}" sibTransId="{7B2B000D-AACE-461D-A2B3-F31B67C7A851}"/>
    <dgm:cxn modelId="{0D011611-1974-4FB9-9990-5E4F81F3F99F}" type="presParOf" srcId="{D835F767-CFD3-4F26-B1DF-826D5A73695C}" destId="{9CB295C4-A5B7-4C15-BDB5-0F49F6C744D6}" srcOrd="0" destOrd="0" presId="urn:microsoft.com/office/officeart/2008/layout/LinedList"/>
    <dgm:cxn modelId="{0C4F78A0-B660-44C9-B7ED-29B5F4963AF3}" type="presParOf" srcId="{D835F767-CFD3-4F26-B1DF-826D5A73695C}" destId="{E1FF53AC-73D9-4DEC-9121-EE12D68F0757}" srcOrd="1" destOrd="0" presId="urn:microsoft.com/office/officeart/2008/layout/LinedList"/>
    <dgm:cxn modelId="{711E348F-7D55-455A-AFF7-4DEC878A806D}" type="presParOf" srcId="{E1FF53AC-73D9-4DEC-9121-EE12D68F0757}" destId="{7DD4C51C-E8D6-43CE-A152-89F1A9635FD9}" srcOrd="0" destOrd="0" presId="urn:microsoft.com/office/officeart/2008/layout/LinedList"/>
    <dgm:cxn modelId="{98D76814-26FD-4040-9AA6-BD60F2E635E9}" type="presParOf" srcId="{E1FF53AC-73D9-4DEC-9121-EE12D68F0757}" destId="{7370186A-3C45-4307-A626-8D53A687F1D2}" srcOrd="1" destOrd="0" presId="urn:microsoft.com/office/officeart/2008/layout/LinedList"/>
    <dgm:cxn modelId="{B04FF322-BBF2-4E10-A8FA-FA63FA0BA317}" type="presParOf" srcId="{D835F767-CFD3-4F26-B1DF-826D5A73695C}" destId="{9AC7D8FA-E5CD-4CC1-AB3B-E4D23FFAD222}" srcOrd="2" destOrd="0" presId="urn:microsoft.com/office/officeart/2008/layout/LinedList"/>
    <dgm:cxn modelId="{E8316197-C1D4-48D9-B00D-9A7FEE546EDF}" type="presParOf" srcId="{D835F767-CFD3-4F26-B1DF-826D5A73695C}" destId="{0AFBFFFD-69CD-4F15-93A8-90E1250A5317}" srcOrd="3" destOrd="0" presId="urn:microsoft.com/office/officeart/2008/layout/LinedList"/>
    <dgm:cxn modelId="{C30F5568-9563-43F8-8D59-4833B5B78F99}" type="presParOf" srcId="{0AFBFFFD-69CD-4F15-93A8-90E1250A5317}" destId="{9277BC3F-B768-4C62-84F8-BC868917BBCA}" srcOrd="0" destOrd="0" presId="urn:microsoft.com/office/officeart/2008/layout/LinedList"/>
    <dgm:cxn modelId="{B7DA7C22-E50E-4598-9F21-A55158F84DFE}" type="presParOf" srcId="{0AFBFFFD-69CD-4F15-93A8-90E1250A5317}" destId="{807A19AC-566B-4B34-A2A4-BED2757E33B0}" srcOrd="1" destOrd="0" presId="urn:microsoft.com/office/officeart/2008/layout/LinedList"/>
    <dgm:cxn modelId="{6F89A953-D137-4069-85A6-77009D1C872E}" type="presParOf" srcId="{D835F767-CFD3-4F26-B1DF-826D5A73695C}" destId="{B4617241-4E7D-4625-9172-57AA012CB105}" srcOrd="4" destOrd="0" presId="urn:microsoft.com/office/officeart/2008/layout/LinedList"/>
    <dgm:cxn modelId="{6BD51C1E-21C8-498A-A313-B4D6FBF2204E}" type="presParOf" srcId="{D835F767-CFD3-4F26-B1DF-826D5A73695C}" destId="{61D6BAF6-09CC-44D4-B10A-AA7A0365E27C}" srcOrd="5" destOrd="0" presId="urn:microsoft.com/office/officeart/2008/layout/LinedList"/>
    <dgm:cxn modelId="{0576D8B5-C642-4578-BBB2-82F932494740}" type="presParOf" srcId="{61D6BAF6-09CC-44D4-B10A-AA7A0365E27C}" destId="{C64D2D2D-DDEB-4B71-914D-B94AE96FA526}" srcOrd="0" destOrd="0" presId="urn:microsoft.com/office/officeart/2008/layout/LinedList"/>
    <dgm:cxn modelId="{D6AF7603-A35B-4437-AC04-07D9DD3BF17A}" type="presParOf" srcId="{61D6BAF6-09CC-44D4-B10A-AA7A0365E27C}" destId="{5F4ECB53-0DA2-48B7-9E37-276AD55DDA5C}" srcOrd="1" destOrd="0" presId="urn:microsoft.com/office/officeart/2008/layout/LinedList"/>
    <dgm:cxn modelId="{94BA6367-80A7-45DC-91BD-1E98288E6CB7}" type="presParOf" srcId="{D835F767-CFD3-4F26-B1DF-826D5A73695C}" destId="{5B6AD07D-74BF-418B-8E00-43535DB1EFFA}" srcOrd="6" destOrd="0" presId="urn:microsoft.com/office/officeart/2008/layout/LinedList"/>
    <dgm:cxn modelId="{DECE9497-7719-430B-B4FA-A4FFBE50674C}" type="presParOf" srcId="{D835F767-CFD3-4F26-B1DF-826D5A73695C}" destId="{44D2CE3A-D60A-4D58-9CB7-146FFEB0E028}" srcOrd="7" destOrd="0" presId="urn:microsoft.com/office/officeart/2008/layout/LinedList"/>
    <dgm:cxn modelId="{2DD6391E-69FF-4AE5-808D-93D2B58143F2}" type="presParOf" srcId="{44D2CE3A-D60A-4D58-9CB7-146FFEB0E028}" destId="{3EFC0603-AC2D-4F40-AFD8-01CAE8B5636B}" srcOrd="0" destOrd="0" presId="urn:microsoft.com/office/officeart/2008/layout/LinedList"/>
    <dgm:cxn modelId="{7F96649A-2DA3-4D69-B26D-C4F5C9CB094A}" type="presParOf" srcId="{44D2CE3A-D60A-4D58-9CB7-146FFEB0E028}" destId="{42213DA6-7B9C-494D-8B72-1E44A2285BAA}" srcOrd="1" destOrd="0" presId="urn:microsoft.com/office/officeart/2008/layout/LinedList"/>
    <dgm:cxn modelId="{955BA0F1-6AFF-46EF-96D5-9CA7437B27DE}" type="presParOf" srcId="{D835F767-CFD3-4F26-B1DF-826D5A73695C}" destId="{06382BF5-1777-47C6-A6BD-2821616289E0}" srcOrd="8" destOrd="0" presId="urn:microsoft.com/office/officeart/2008/layout/LinedList"/>
    <dgm:cxn modelId="{28D83B27-1764-42CF-9F57-5CD8D51FBC03}" type="presParOf" srcId="{D835F767-CFD3-4F26-B1DF-826D5A73695C}" destId="{202182CC-5A61-4294-BDCB-B8894E6AB44B}" srcOrd="9" destOrd="0" presId="urn:microsoft.com/office/officeart/2008/layout/LinedList"/>
    <dgm:cxn modelId="{ADC7E1D1-CE87-4297-A54E-D53E4A1F01BD}" type="presParOf" srcId="{202182CC-5A61-4294-BDCB-B8894E6AB44B}" destId="{BF80B28D-6BC8-46E6-AF2C-F7DB1E241F99}" srcOrd="0" destOrd="0" presId="urn:microsoft.com/office/officeart/2008/layout/LinedList"/>
    <dgm:cxn modelId="{E8A62A19-BA13-470F-B8BA-4A03BFBDC3D9}" type="presParOf" srcId="{202182CC-5A61-4294-BDCB-B8894E6AB44B}" destId="{92AEA9C2-7ED3-4A72-BD03-D5735DA3E29F}" srcOrd="1" destOrd="0" presId="urn:microsoft.com/office/officeart/2008/layout/LinedList"/>
    <dgm:cxn modelId="{52366703-8914-4945-899D-DE3354BF51A8}" type="presParOf" srcId="{D835F767-CFD3-4F26-B1DF-826D5A73695C}" destId="{A700D5AA-C250-4420-9B29-E88499F43A9D}" srcOrd="10" destOrd="0" presId="urn:microsoft.com/office/officeart/2008/layout/LinedList"/>
    <dgm:cxn modelId="{0C021F89-0936-40C7-959E-E0717A5E2942}" type="presParOf" srcId="{D835F767-CFD3-4F26-B1DF-826D5A73695C}" destId="{52463352-86E7-4345-8232-5BBF7F2A9D1C}" srcOrd="11" destOrd="0" presId="urn:microsoft.com/office/officeart/2008/layout/LinedList"/>
    <dgm:cxn modelId="{03F76367-AF60-46A7-9644-F4B07B2BA4E2}" type="presParOf" srcId="{52463352-86E7-4345-8232-5BBF7F2A9D1C}" destId="{BAFEC2A8-E967-4135-BE91-4FB9996F1474}" srcOrd="0" destOrd="0" presId="urn:microsoft.com/office/officeart/2008/layout/LinedList"/>
    <dgm:cxn modelId="{FA011AF4-141D-42D4-8947-71D611B5A4E7}" type="presParOf" srcId="{52463352-86E7-4345-8232-5BBF7F2A9D1C}" destId="{2745FCFC-5846-430D-9E01-8C2B7DD019C8}" srcOrd="1" destOrd="0" presId="urn:microsoft.com/office/officeart/2008/layout/LinedList"/>
    <dgm:cxn modelId="{76C59D2E-768C-4FE6-ADB4-750BD559EC5C}" type="presParOf" srcId="{D835F767-CFD3-4F26-B1DF-826D5A73695C}" destId="{BF9E5A9E-6D3F-4D3C-A768-BAE6FCFA8323}" srcOrd="12" destOrd="0" presId="urn:microsoft.com/office/officeart/2008/layout/LinedList"/>
    <dgm:cxn modelId="{18E9641C-12CD-4FC4-8C78-38167D9A3E9A}" type="presParOf" srcId="{D835F767-CFD3-4F26-B1DF-826D5A73695C}" destId="{B774B40B-1316-4045-A1B8-04727D6BCF82}" srcOrd="13" destOrd="0" presId="urn:microsoft.com/office/officeart/2008/layout/LinedList"/>
    <dgm:cxn modelId="{90EC5917-BD9E-4747-ACC4-8E5A444E203A}" type="presParOf" srcId="{B774B40B-1316-4045-A1B8-04727D6BCF82}" destId="{79F01277-1080-40FE-B7AA-D49CE0DC388C}" srcOrd="0" destOrd="0" presId="urn:microsoft.com/office/officeart/2008/layout/LinedList"/>
    <dgm:cxn modelId="{BAAD7996-130B-4C99-9741-A39A718584C6}" type="presParOf" srcId="{B774B40B-1316-4045-A1B8-04727D6BCF82}" destId="{8FD50E85-8714-41AF-9177-6E42C498FF86}" srcOrd="1" destOrd="0" presId="urn:microsoft.com/office/officeart/2008/layout/LinedList"/>
    <dgm:cxn modelId="{542765AF-E922-4D81-A6FF-975E11C6C6D4}" type="presParOf" srcId="{D835F767-CFD3-4F26-B1DF-826D5A73695C}" destId="{71F0C3FC-D2D6-472D-918E-D3C6600745B6}" srcOrd="14" destOrd="0" presId="urn:microsoft.com/office/officeart/2008/layout/LinedList"/>
    <dgm:cxn modelId="{8633545B-2AF4-487B-82ED-37B9742617A7}" type="presParOf" srcId="{D835F767-CFD3-4F26-B1DF-826D5A73695C}" destId="{5B68B164-3BB5-4AEC-A78B-543ED47B9858}" srcOrd="15" destOrd="0" presId="urn:microsoft.com/office/officeart/2008/layout/LinedList"/>
    <dgm:cxn modelId="{5BE6F8D3-FFAF-4839-B7A6-E9C9B49B8DAB}" type="presParOf" srcId="{5B68B164-3BB5-4AEC-A78B-543ED47B9858}" destId="{94CBB6B8-6931-477C-AF64-BD717ED4B192}" srcOrd="0" destOrd="0" presId="urn:microsoft.com/office/officeart/2008/layout/LinedList"/>
    <dgm:cxn modelId="{604DDF4A-951D-44B3-A0A8-FC031C46D0AC}" type="presParOf" srcId="{5B68B164-3BB5-4AEC-A78B-543ED47B9858}" destId="{45260940-0F4F-48CE-A35B-FBD29C73833B}" srcOrd="1" destOrd="0" presId="urn:microsoft.com/office/officeart/2008/layout/LinedList"/>
    <dgm:cxn modelId="{49B39A51-EDC1-4834-8893-F62C739DB836}" type="presParOf" srcId="{D835F767-CFD3-4F26-B1DF-826D5A73695C}" destId="{1DCCF87C-5ECF-48FB-8722-FB694A4CC780}" srcOrd="16" destOrd="0" presId="urn:microsoft.com/office/officeart/2008/layout/LinedList"/>
    <dgm:cxn modelId="{8CA27BBB-1ACA-4348-B70C-8B2F6224DF19}" type="presParOf" srcId="{D835F767-CFD3-4F26-B1DF-826D5A73695C}" destId="{D8ECAFCA-1BB9-489D-9795-693DA2FFD0CD}" srcOrd="17" destOrd="0" presId="urn:microsoft.com/office/officeart/2008/layout/LinedList"/>
    <dgm:cxn modelId="{333DC98E-2C7E-4154-BF43-EAA3F75C4D36}" type="presParOf" srcId="{D8ECAFCA-1BB9-489D-9795-693DA2FFD0CD}" destId="{115EAC14-E40F-4734-B3AC-BDE78503B91A}" srcOrd="0" destOrd="0" presId="urn:microsoft.com/office/officeart/2008/layout/LinedList"/>
    <dgm:cxn modelId="{6048249C-E0B8-4A97-BA9F-E630BEC8B369}" type="presParOf" srcId="{D8ECAFCA-1BB9-489D-9795-693DA2FFD0CD}" destId="{24089451-257E-4F1F-9028-FD9C9A58B6CC}" srcOrd="1" destOrd="0" presId="urn:microsoft.com/office/officeart/2008/layout/LinedList"/>
    <dgm:cxn modelId="{31C6F653-35BA-4D1D-AC4A-166CB6DAC89B}" type="presParOf" srcId="{D835F767-CFD3-4F26-B1DF-826D5A73695C}" destId="{CA866D54-A9C1-4804-9717-9B60C9F10022}" srcOrd="18" destOrd="0" presId="urn:microsoft.com/office/officeart/2008/layout/LinedList"/>
    <dgm:cxn modelId="{775A9E50-A0FA-4703-8A33-014F1AC3A904}" type="presParOf" srcId="{D835F767-CFD3-4F26-B1DF-826D5A73695C}" destId="{D3D44C04-4AC7-452D-8A21-B617F0AA818A}" srcOrd="19" destOrd="0" presId="urn:microsoft.com/office/officeart/2008/layout/LinedList"/>
    <dgm:cxn modelId="{3872E460-818B-4199-A9E8-B0FF488148F5}" type="presParOf" srcId="{D3D44C04-4AC7-452D-8A21-B617F0AA818A}" destId="{DA0616D2-412D-47D4-B4E8-08B35C95E065}" srcOrd="0" destOrd="0" presId="urn:microsoft.com/office/officeart/2008/layout/LinedList"/>
    <dgm:cxn modelId="{ED1C7670-ADFA-4E60-99A2-61DB7AE3ABF7}" type="presParOf" srcId="{D3D44C04-4AC7-452D-8A21-B617F0AA818A}" destId="{A5B80619-8939-4FE7-9F57-A7DAF6597351}" srcOrd="1" destOrd="0" presId="urn:microsoft.com/office/officeart/2008/layout/LinedList"/>
    <dgm:cxn modelId="{819E9DE4-8558-4432-A8ED-A03ACE2EE88F}" type="presParOf" srcId="{D835F767-CFD3-4F26-B1DF-826D5A73695C}" destId="{7C9F7D8D-0396-47A5-A99B-72FE2BB3D31A}" srcOrd="20" destOrd="0" presId="urn:microsoft.com/office/officeart/2008/layout/LinedList"/>
    <dgm:cxn modelId="{A65729F0-1B69-43DA-80B0-58A41435CA66}" type="presParOf" srcId="{D835F767-CFD3-4F26-B1DF-826D5A73695C}" destId="{874B0FD5-0575-4CC4-A35B-4F92CB41A38F}" srcOrd="21" destOrd="0" presId="urn:microsoft.com/office/officeart/2008/layout/LinedList"/>
    <dgm:cxn modelId="{83D0A31D-D596-4D12-8446-0C86C37BC8C1}" type="presParOf" srcId="{874B0FD5-0575-4CC4-A35B-4F92CB41A38F}" destId="{361010E3-7867-4A7B-9FE5-135808A50BF9}" srcOrd="0" destOrd="0" presId="urn:microsoft.com/office/officeart/2008/layout/LinedList"/>
    <dgm:cxn modelId="{65D891D5-8779-429D-98F8-AFB2F16BEF16}" type="presParOf" srcId="{874B0FD5-0575-4CC4-A35B-4F92CB41A38F}" destId="{DC72CC8E-30B1-4614-BA73-14D8F4E4D146}" srcOrd="1" destOrd="0" presId="urn:microsoft.com/office/officeart/2008/layout/LinedList"/>
    <dgm:cxn modelId="{620C14BF-4026-492D-B4CA-C8CF0A793E09}" type="presParOf" srcId="{D835F767-CFD3-4F26-B1DF-826D5A73695C}" destId="{A79B0880-CD18-40A7-AD75-AC3D8D73CF12}" srcOrd="22" destOrd="0" presId="urn:microsoft.com/office/officeart/2008/layout/LinedList"/>
    <dgm:cxn modelId="{858A2803-3C46-45F5-BE58-8A18D5607F7A}" type="presParOf" srcId="{D835F767-CFD3-4F26-B1DF-826D5A73695C}" destId="{58DBC2D3-64A2-4EC4-B152-5F748285CB4E}" srcOrd="23" destOrd="0" presId="urn:microsoft.com/office/officeart/2008/layout/LinedList"/>
    <dgm:cxn modelId="{82EC180B-C8EF-4ECF-BBAE-420A2366E5B3}" type="presParOf" srcId="{58DBC2D3-64A2-4EC4-B152-5F748285CB4E}" destId="{BCA8244B-EA91-4E36-807D-D719E8996CA2}" srcOrd="0" destOrd="0" presId="urn:microsoft.com/office/officeart/2008/layout/LinedList"/>
    <dgm:cxn modelId="{C0EFA7A5-C99C-4E52-AAC4-8F31BE7FCFDC}" type="presParOf" srcId="{58DBC2D3-64A2-4EC4-B152-5F748285CB4E}" destId="{869A07C5-6E17-408F-90EB-7FEFF82F120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7B15C7-B04C-4338-90BB-C74EE62EC8E3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C749DCC-6225-4328-A581-F6159F9CE248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What t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hey</a:t>
          </a:r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 do…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DEEFAB-6831-41DE-BBD0-DD4D4570D833}" type="parTrans" cxnId="{A53A4404-E754-48BA-B61E-9D59929F0280}">
      <dgm:prSet/>
      <dgm:spPr/>
      <dgm:t>
        <a:bodyPr/>
        <a:lstStyle/>
        <a:p>
          <a:endParaRPr lang="en-US"/>
        </a:p>
      </dgm:t>
    </dgm:pt>
    <dgm:pt modelId="{A1AB0FCE-27AD-4589-81D5-8ADEAE9EDAF8}" type="sibTrans" cxnId="{A53A4404-E754-48BA-B61E-9D59929F0280}">
      <dgm:prSet/>
      <dgm:spPr/>
      <dgm:t>
        <a:bodyPr/>
        <a:lstStyle/>
        <a:p>
          <a:endParaRPr lang="en-US"/>
        </a:p>
      </dgm:t>
    </dgm:pt>
    <dgm:pt modelId="{CC28F97F-FB01-4DE7-889D-28D8C8E6F8E8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Dispense and deliver NHS repeat prescriptions nationwide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FD9268-60C5-470F-AA54-D0174F387CF3}" type="parTrans" cxnId="{100CCF89-6F0F-446C-8594-1E28FB3B7B87}">
      <dgm:prSet/>
      <dgm:spPr/>
      <dgm:t>
        <a:bodyPr/>
        <a:lstStyle/>
        <a:p>
          <a:endParaRPr lang="en-US"/>
        </a:p>
      </dgm:t>
    </dgm:pt>
    <dgm:pt modelId="{1B558365-CF6A-481B-BC45-C74D3C2A3C05}" type="sibTrans" cxnId="{100CCF89-6F0F-446C-8594-1E28FB3B7B87}">
      <dgm:prSet/>
      <dgm:spPr/>
      <dgm:t>
        <a:bodyPr/>
        <a:lstStyle/>
        <a:p>
          <a:endParaRPr lang="en-US"/>
        </a:p>
      </dgm:t>
    </dgm:pt>
    <dgm:pt modelId="{9E14C853-D0A0-49AF-950E-3F22FBF6BAAF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Provide rapid access to private prescriptions for a wide range of conditions after an online consultation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4F4BE86-4492-43EA-90D4-8DB243033465}" type="parTrans" cxnId="{02AA8B8B-89E3-4D9B-B7C5-D348AF4314BF}">
      <dgm:prSet/>
      <dgm:spPr/>
      <dgm:t>
        <a:bodyPr/>
        <a:lstStyle/>
        <a:p>
          <a:endParaRPr lang="en-US"/>
        </a:p>
      </dgm:t>
    </dgm:pt>
    <dgm:pt modelId="{C681D360-4F74-4264-B992-E365586D2298}" type="sibTrans" cxnId="{02AA8B8B-89E3-4D9B-B7C5-D348AF4314BF}">
      <dgm:prSet/>
      <dgm:spPr/>
      <dgm:t>
        <a:bodyPr/>
        <a:lstStyle/>
        <a:p>
          <a:endParaRPr lang="en-US"/>
        </a:p>
      </dgm:t>
    </dgm:pt>
    <dgm:pt modelId="{13C24AD0-30BE-4380-BF20-8B8FA039016B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Supply non-prescription medicines, health and wellbeing products and home testing kits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066543-CEF3-429F-B1B0-009E315CD3C6}" type="parTrans" cxnId="{81C91215-AD8B-4AD2-AD92-3F54D0331A64}">
      <dgm:prSet/>
      <dgm:spPr/>
      <dgm:t>
        <a:bodyPr/>
        <a:lstStyle/>
        <a:p>
          <a:endParaRPr lang="en-US"/>
        </a:p>
      </dgm:t>
    </dgm:pt>
    <dgm:pt modelId="{BC45840D-D64D-4797-AD9B-0EF6FF8A0B96}" type="sibTrans" cxnId="{81C91215-AD8B-4AD2-AD92-3F54D0331A64}">
      <dgm:prSet/>
      <dgm:spPr/>
      <dgm:t>
        <a:bodyPr/>
        <a:lstStyle/>
        <a:p>
          <a:endParaRPr lang="en-US"/>
        </a:p>
      </dgm:t>
    </dgm:pt>
    <dgm:pt modelId="{F1A7E211-FCDA-4151-A850-CB5C27BA9E9C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Offer trustworthy digital advice, treatment guides and health resources written by UK-registered clinicians</a:t>
          </a:r>
          <a:r>
            <a:rPr lang="en-GB" dirty="0"/>
            <a:t>.</a:t>
          </a:r>
          <a:endParaRPr lang="en-US" dirty="0"/>
        </a:p>
      </dgm:t>
    </dgm:pt>
    <dgm:pt modelId="{70D53FED-E1F8-422A-B962-16124FDD968E}" type="parTrans" cxnId="{C119F566-EA4B-47D3-80DE-2FC80EE135BA}">
      <dgm:prSet/>
      <dgm:spPr/>
      <dgm:t>
        <a:bodyPr/>
        <a:lstStyle/>
        <a:p>
          <a:endParaRPr lang="en-US"/>
        </a:p>
      </dgm:t>
    </dgm:pt>
    <dgm:pt modelId="{883B6822-93FD-4082-9792-11F623C37E74}" type="sibTrans" cxnId="{C119F566-EA4B-47D3-80DE-2FC80EE135BA}">
      <dgm:prSet/>
      <dgm:spPr/>
      <dgm:t>
        <a:bodyPr/>
        <a:lstStyle/>
        <a:p>
          <a:endParaRPr lang="en-US"/>
        </a:p>
      </dgm:t>
    </dgm:pt>
    <dgm:pt modelId="{F50BD944-B9F5-49AE-A7DC-D3DEA138F06E}" type="pres">
      <dgm:prSet presAssocID="{657B15C7-B04C-4338-90BB-C74EE62EC8E3}" presName="Name0" presStyleCnt="0">
        <dgm:presLayoutVars>
          <dgm:dir/>
          <dgm:animLvl val="lvl"/>
          <dgm:resizeHandles val="exact"/>
        </dgm:presLayoutVars>
      </dgm:prSet>
      <dgm:spPr/>
    </dgm:pt>
    <dgm:pt modelId="{5BD1ECC3-760F-4FAA-9A05-8B704A54E272}" type="pres">
      <dgm:prSet presAssocID="{FC749DCC-6225-4328-A581-F6159F9CE248}" presName="boxAndChildren" presStyleCnt="0"/>
      <dgm:spPr/>
    </dgm:pt>
    <dgm:pt modelId="{40E2D82B-8EF0-41A8-BC47-DD546FBA1803}" type="pres">
      <dgm:prSet presAssocID="{FC749DCC-6225-4328-A581-F6159F9CE248}" presName="parentTextBox" presStyleLbl="node1" presStyleIdx="0" presStyleCnt="1"/>
      <dgm:spPr/>
    </dgm:pt>
    <dgm:pt modelId="{CC8C3881-42DD-474C-B17E-B309DA02212F}" type="pres">
      <dgm:prSet presAssocID="{FC749DCC-6225-4328-A581-F6159F9CE248}" presName="entireBox" presStyleLbl="node1" presStyleIdx="0" presStyleCnt="1"/>
      <dgm:spPr/>
    </dgm:pt>
    <dgm:pt modelId="{5CD47AA4-EA01-4042-8ED6-E7D4AA8E1A12}" type="pres">
      <dgm:prSet presAssocID="{FC749DCC-6225-4328-A581-F6159F9CE248}" presName="descendantBox" presStyleCnt="0"/>
      <dgm:spPr/>
    </dgm:pt>
    <dgm:pt modelId="{8A44E252-FBA5-45A1-BFC4-344191827513}" type="pres">
      <dgm:prSet presAssocID="{CC28F97F-FB01-4DE7-889D-28D8C8E6F8E8}" presName="childTextBox" presStyleLbl="fgAccFollowNode1" presStyleIdx="0" presStyleCnt="4">
        <dgm:presLayoutVars>
          <dgm:bulletEnabled val="1"/>
        </dgm:presLayoutVars>
      </dgm:prSet>
      <dgm:spPr/>
    </dgm:pt>
    <dgm:pt modelId="{71F104CD-93F3-425F-B911-B15E6A8B0CE0}" type="pres">
      <dgm:prSet presAssocID="{9E14C853-D0A0-49AF-950E-3F22FBF6BAAF}" presName="childTextBox" presStyleLbl="fgAccFollowNode1" presStyleIdx="1" presStyleCnt="4">
        <dgm:presLayoutVars>
          <dgm:bulletEnabled val="1"/>
        </dgm:presLayoutVars>
      </dgm:prSet>
      <dgm:spPr/>
    </dgm:pt>
    <dgm:pt modelId="{9C08B6EB-A875-4633-9F17-3D3AFD92DF8E}" type="pres">
      <dgm:prSet presAssocID="{13C24AD0-30BE-4380-BF20-8B8FA039016B}" presName="childTextBox" presStyleLbl="fgAccFollowNode1" presStyleIdx="2" presStyleCnt="4">
        <dgm:presLayoutVars>
          <dgm:bulletEnabled val="1"/>
        </dgm:presLayoutVars>
      </dgm:prSet>
      <dgm:spPr/>
    </dgm:pt>
    <dgm:pt modelId="{38165366-A4C5-4EE1-9CC6-7A2DDC29868B}" type="pres">
      <dgm:prSet presAssocID="{F1A7E211-FCDA-4151-A850-CB5C27BA9E9C}" presName="childTextBox" presStyleLbl="fgAccFollowNode1" presStyleIdx="3" presStyleCnt="4">
        <dgm:presLayoutVars>
          <dgm:bulletEnabled val="1"/>
        </dgm:presLayoutVars>
      </dgm:prSet>
      <dgm:spPr/>
    </dgm:pt>
  </dgm:ptLst>
  <dgm:cxnLst>
    <dgm:cxn modelId="{A53A4404-E754-48BA-B61E-9D59929F0280}" srcId="{657B15C7-B04C-4338-90BB-C74EE62EC8E3}" destId="{FC749DCC-6225-4328-A581-F6159F9CE248}" srcOrd="0" destOrd="0" parTransId="{8BDEEFAB-6831-41DE-BBD0-DD4D4570D833}" sibTransId="{A1AB0FCE-27AD-4589-81D5-8ADEAE9EDAF8}"/>
    <dgm:cxn modelId="{8E6C150E-E166-48FF-AE28-FCBDC7259E75}" type="presOf" srcId="{9E14C853-D0A0-49AF-950E-3F22FBF6BAAF}" destId="{71F104CD-93F3-425F-B911-B15E6A8B0CE0}" srcOrd="0" destOrd="0" presId="urn:microsoft.com/office/officeart/2005/8/layout/process4"/>
    <dgm:cxn modelId="{81C91215-AD8B-4AD2-AD92-3F54D0331A64}" srcId="{FC749DCC-6225-4328-A581-F6159F9CE248}" destId="{13C24AD0-30BE-4380-BF20-8B8FA039016B}" srcOrd="2" destOrd="0" parTransId="{8E066543-CEF3-429F-B1B0-009E315CD3C6}" sibTransId="{BC45840D-D64D-4797-AD9B-0EF6FF8A0B96}"/>
    <dgm:cxn modelId="{D9471D2F-E742-48D0-9AD1-7DD03E4F7900}" type="presOf" srcId="{657B15C7-B04C-4338-90BB-C74EE62EC8E3}" destId="{F50BD944-B9F5-49AE-A7DC-D3DEA138F06E}" srcOrd="0" destOrd="0" presId="urn:microsoft.com/office/officeart/2005/8/layout/process4"/>
    <dgm:cxn modelId="{4A271965-F0C0-41A6-9B62-353B733D02B9}" type="presOf" srcId="{F1A7E211-FCDA-4151-A850-CB5C27BA9E9C}" destId="{38165366-A4C5-4EE1-9CC6-7A2DDC29868B}" srcOrd="0" destOrd="0" presId="urn:microsoft.com/office/officeart/2005/8/layout/process4"/>
    <dgm:cxn modelId="{C119F566-EA4B-47D3-80DE-2FC80EE135BA}" srcId="{FC749DCC-6225-4328-A581-F6159F9CE248}" destId="{F1A7E211-FCDA-4151-A850-CB5C27BA9E9C}" srcOrd="3" destOrd="0" parTransId="{70D53FED-E1F8-422A-B962-16124FDD968E}" sibTransId="{883B6822-93FD-4082-9792-11F623C37E74}"/>
    <dgm:cxn modelId="{B3670450-9C04-4E02-8A73-B8A2AD272230}" type="presOf" srcId="{FC749DCC-6225-4328-A581-F6159F9CE248}" destId="{CC8C3881-42DD-474C-B17E-B309DA02212F}" srcOrd="1" destOrd="0" presId="urn:microsoft.com/office/officeart/2005/8/layout/process4"/>
    <dgm:cxn modelId="{F654EC7B-8BF7-4EDE-B25C-2B719FC26251}" type="presOf" srcId="{CC28F97F-FB01-4DE7-889D-28D8C8E6F8E8}" destId="{8A44E252-FBA5-45A1-BFC4-344191827513}" srcOrd="0" destOrd="0" presId="urn:microsoft.com/office/officeart/2005/8/layout/process4"/>
    <dgm:cxn modelId="{100CCF89-6F0F-446C-8594-1E28FB3B7B87}" srcId="{FC749DCC-6225-4328-A581-F6159F9CE248}" destId="{CC28F97F-FB01-4DE7-889D-28D8C8E6F8E8}" srcOrd="0" destOrd="0" parTransId="{2CFD9268-60C5-470F-AA54-D0174F387CF3}" sibTransId="{1B558365-CF6A-481B-BC45-C74D3C2A3C05}"/>
    <dgm:cxn modelId="{02AA8B8B-89E3-4D9B-B7C5-D348AF4314BF}" srcId="{FC749DCC-6225-4328-A581-F6159F9CE248}" destId="{9E14C853-D0A0-49AF-950E-3F22FBF6BAAF}" srcOrd="1" destOrd="0" parTransId="{74F4BE86-4492-43EA-90D4-8DB243033465}" sibTransId="{C681D360-4F74-4264-B992-E365586D2298}"/>
    <dgm:cxn modelId="{7E45A4D6-7D7D-448F-AEB9-70D32F1A9631}" type="presOf" srcId="{FC749DCC-6225-4328-A581-F6159F9CE248}" destId="{40E2D82B-8EF0-41A8-BC47-DD546FBA1803}" srcOrd="0" destOrd="0" presId="urn:microsoft.com/office/officeart/2005/8/layout/process4"/>
    <dgm:cxn modelId="{E4A270EE-D7B6-45CF-83B6-6326F3577E14}" type="presOf" srcId="{13C24AD0-30BE-4380-BF20-8B8FA039016B}" destId="{9C08B6EB-A875-4633-9F17-3D3AFD92DF8E}" srcOrd="0" destOrd="0" presId="urn:microsoft.com/office/officeart/2005/8/layout/process4"/>
    <dgm:cxn modelId="{984601C6-CAC7-472D-B8B4-F4C5430D4BDA}" type="presParOf" srcId="{F50BD944-B9F5-49AE-A7DC-D3DEA138F06E}" destId="{5BD1ECC3-760F-4FAA-9A05-8B704A54E272}" srcOrd="0" destOrd="0" presId="urn:microsoft.com/office/officeart/2005/8/layout/process4"/>
    <dgm:cxn modelId="{66EABFA6-788B-4EAD-B9C6-C4D9914ACC72}" type="presParOf" srcId="{5BD1ECC3-760F-4FAA-9A05-8B704A54E272}" destId="{40E2D82B-8EF0-41A8-BC47-DD546FBA1803}" srcOrd="0" destOrd="0" presId="urn:microsoft.com/office/officeart/2005/8/layout/process4"/>
    <dgm:cxn modelId="{8AD40F8F-6EF9-4CD7-AB3E-7EA6B006B3D0}" type="presParOf" srcId="{5BD1ECC3-760F-4FAA-9A05-8B704A54E272}" destId="{CC8C3881-42DD-474C-B17E-B309DA02212F}" srcOrd="1" destOrd="0" presId="urn:microsoft.com/office/officeart/2005/8/layout/process4"/>
    <dgm:cxn modelId="{B4933953-C36B-4547-A9FB-A48433B6F87A}" type="presParOf" srcId="{5BD1ECC3-760F-4FAA-9A05-8B704A54E272}" destId="{5CD47AA4-EA01-4042-8ED6-E7D4AA8E1A12}" srcOrd="2" destOrd="0" presId="urn:microsoft.com/office/officeart/2005/8/layout/process4"/>
    <dgm:cxn modelId="{BD150B8D-D192-4DAC-97C6-BBE21F86FDA0}" type="presParOf" srcId="{5CD47AA4-EA01-4042-8ED6-E7D4AA8E1A12}" destId="{8A44E252-FBA5-45A1-BFC4-344191827513}" srcOrd="0" destOrd="0" presId="urn:microsoft.com/office/officeart/2005/8/layout/process4"/>
    <dgm:cxn modelId="{DFFAE84E-BAA8-4E75-A636-C1109E4DACEF}" type="presParOf" srcId="{5CD47AA4-EA01-4042-8ED6-E7D4AA8E1A12}" destId="{71F104CD-93F3-425F-B911-B15E6A8B0CE0}" srcOrd="1" destOrd="0" presId="urn:microsoft.com/office/officeart/2005/8/layout/process4"/>
    <dgm:cxn modelId="{1DB289BB-0309-42A0-947F-03E5C16074EF}" type="presParOf" srcId="{5CD47AA4-EA01-4042-8ED6-E7D4AA8E1A12}" destId="{9C08B6EB-A875-4633-9F17-3D3AFD92DF8E}" srcOrd="2" destOrd="0" presId="urn:microsoft.com/office/officeart/2005/8/layout/process4"/>
    <dgm:cxn modelId="{B03BEF06-5F2D-45DB-B148-5F8B980E2EE2}" type="presParOf" srcId="{5CD47AA4-EA01-4042-8ED6-E7D4AA8E1A12}" destId="{38165366-A4C5-4EE1-9CC6-7A2DDC29868B}" srcOrd="3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3C5D3FE-2E97-4588-8D02-756AF3166E20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B4C0B03B-AF2E-40DA-86E9-7594707D11CC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Open Questions</a:t>
          </a:r>
          <a:endParaRPr lang="en-US"/>
        </a:p>
      </dgm:t>
    </dgm:pt>
    <dgm:pt modelId="{CE418D62-5016-477D-B9A9-CF8F33219DC5}" type="parTrans" cxnId="{CF3EE828-8141-4CD4-B2CC-5D54086EC677}">
      <dgm:prSet/>
      <dgm:spPr/>
      <dgm:t>
        <a:bodyPr/>
        <a:lstStyle/>
        <a:p>
          <a:endParaRPr lang="en-US"/>
        </a:p>
      </dgm:t>
    </dgm:pt>
    <dgm:pt modelId="{60A44500-1BFC-4EB0-A6D3-7C927EACEEF7}" type="sibTrans" cxnId="{CF3EE828-8141-4CD4-B2CC-5D54086EC677}">
      <dgm:prSet/>
      <dgm:spPr/>
      <dgm:t>
        <a:bodyPr/>
        <a:lstStyle/>
        <a:p>
          <a:endParaRPr lang="en-US"/>
        </a:p>
      </dgm:t>
    </dgm:pt>
    <dgm:pt modelId="{095B44D4-BD3B-484F-A106-E027D9CCB6C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Tell me about your experience working in a pharmacy or healthcare environment?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3C5E2B-E86F-4F6E-ACF8-BCB0D8D59A69}" type="parTrans" cxnId="{7BD89D45-F820-4C38-97B8-1C6ABE0C110B}">
      <dgm:prSet/>
      <dgm:spPr/>
      <dgm:t>
        <a:bodyPr/>
        <a:lstStyle/>
        <a:p>
          <a:endParaRPr lang="en-US"/>
        </a:p>
      </dgm:t>
    </dgm:pt>
    <dgm:pt modelId="{D4AF3088-E2B0-49EC-BC0B-83C5CB7D4ABD}" type="sibTrans" cxnId="{7BD89D45-F820-4C38-97B8-1C6ABE0C110B}">
      <dgm:prSet/>
      <dgm:spPr/>
      <dgm:t>
        <a:bodyPr/>
        <a:lstStyle/>
        <a:p>
          <a:endParaRPr lang="en-US"/>
        </a:p>
      </dgm:t>
    </dgm:pt>
    <dgm:pt modelId="{B156BD71-4888-4686-B6CA-A088EDA8C01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How do you ensure accuracy when dispensing medication?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5F7DE3-EBDC-4D0C-9B04-502B9D1B82DF}" type="parTrans" cxnId="{542F7772-E2AC-47DF-9156-0B32BB34B78E}">
      <dgm:prSet/>
      <dgm:spPr/>
      <dgm:t>
        <a:bodyPr/>
        <a:lstStyle/>
        <a:p>
          <a:endParaRPr lang="en-US"/>
        </a:p>
      </dgm:t>
    </dgm:pt>
    <dgm:pt modelId="{E8E2A3D5-2967-4782-B17A-A3440CB137CA}" type="sibTrans" cxnId="{542F7772-E2AC-47DF-9156-0B32BB34B78E}">
      <dgm:prSet/>
      <dgm:spPr/>
      <dgm:t>
        <a:bodyPr/>
        <a:lstStyle/>
        <a:p>
          <a:endParaRPr lang="en-US"/>
        </a:p>
      </dgm:t>
    </dgm:pt>
    <dgm:pt modelId="{755A4F68-4D8A-494C-A899-47D458378A8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What do you believe is the most important part of the dispenser’s role?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1F98941-BB28-4623-A5EB-5FADD0294298}" type="parTrans" cxnId="{E2936EAC-8A85-4446-A973-FF03664F4F7A}">
      <dgm:prSet/>
      <dgm:spPr/>
      <dgm:t>
        <a:bodyPr/>
        <a:lstStyle/>
        <a:p>
          <a:endParaRPr lang="en-US"/>
        </a:p>
      </dgm:t>
    </dgm:pt>
    <dgm:pt modelId="{795E9A34-2EC5-4784-B1CD-4EF4795850D9}" type="sibTrans" cxnId="{E2936EAC-8A85-4446-A973-FF03664F4F7A}">
      <dgm:prSet/>
      <dgm:spPr/>
      <dgm:t>
        <a:bodyPr/>
        <a:lstStyle/>
        <a:p>
          <a:endParaRPr lang="en-US"/>
        </a:p>
      </dgm:t>
    </dgm:pt>
    <dgm:pt modelId="{F41E212B-33CE-4551-A8BA-7FB6B2E8196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Can do you work under pressure?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0011DCA-0FF3-4081-969B-A92B4C7F6186}" type="parTrans" cxnId="{B2BC6AEA-8414-4F87-BD04-1C566E9E9FED}">
      <dgm:prSet/>
      <dgm:spPr/>
      <dgm:t>
        <a:bodyPr/>
        <a:lstStyle/>
        <a:p>
          <a:endParaRPr lang="en-US"/>
        </a:p>
      </dgm:t>
    </dgm:pt>
    <dgm:pt modelId="{2BADDA48-5D3F-4D59-BEFA-6F6F1C4E9E45}" type="sibTrans" cxnId="{B2BC6AEA-8414-4F87-BD04-1C566E9E9FED}">
      <dgm:prSet/>
      <dgm:spPr/>
      <dgm:t>
        <a:bodyPr/>
        <a:lstStyle/>
        <a:p>
          <a:endParaRPr lang="en-US"/>
        </a:p>
      </dgm:t>
    </dgm:pt>
    <dgm:pt modelId="{71F3B1F3-2E58-4F6B-A736-4FEB4989EF81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Closed Questions</a:t>
          </a:r>
          <a:endParaRPr lang="en-US"/>
        </a:p>
      </dgm:t>
    </dgm:pt>
    <dgm:pt modelId="{296C8866-F4DD-42B2-BCFC-00D1A8343650}" type="parTrans" cxnId="{ECF5645F-67CC-4335-BDDA-C26E0967720D}">
      <dgm:prSet/>
      <dgm:spPr/>
      <dgm:t>
        <a:bodyPr/>
        <a:lstStyle/>
        <a:p>
          <a:endParaRPr lang="en-US"/>
        </a:p>
      </dgm:t>
    </dgm:pt>
    <dgm:pt modelId="{9FB5A96C-1DE0-4DBE-96EC-C2855560CEB6}" type="sibTrans" cxnId="{ECF5645F-67CC-4335-BDDA-C26E0967720D}">
      <dgm:prSet/>
      <dgm:spPr/>
      <dgm:t>
        <a:bodyPr/>
        <a:lstStyle/>
        <a:p>
          <a:endParaRPr lang="en-US"/>
        </a:p>
      </dgm:t>
    </dgm:pt>
    <dgm:pt modelId="{246F518C-12F5-49E8-B83C-995FEFB0DCB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Do you have experience handling controlled drugs?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FC646AF-74EA-4E07-9057-464D120613FD}" type="parTrans" cxnId="{A2E68872-CD0F-472D-8DD5-2092F0934223}">
      <dgm:prSet/>
      <dgm:spPr/>
      <dgm:t>
        <a:bodyPr/>
        <a:lstStyle/>
        <a:p>
          <a:endParaRPr lang="en-US"/>
        </a:p>
      </dgm:t>
    </dgm:pt>
    <dgm:pt modelId="{33293B7E-2D97-47EC-B1FC-1611AB2B18C3}" type="sibTrans" cxnId="{A2E68872-CD0F-472D-8DD5-2092F0934223}">
      <dgm:prSet/>
      <dgm:spPr/>
      <dgm:t>
        <a:bodyPr/>
        <a:lstStyle/>
        <a:p>
          <a:endParaRPr lang="en-US"/>
        </a:p>
      </dgm:t>
    </dgm:pt>
    <dgm:pt modelId="{AC5B6C1F-3FE1-4EF7-94EE-0A458AC8FC7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Have you completed any pharmacy‑related training or certificates?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42B663B-C2E0-4894-A2A2-0C9A89B1C57C}" type="parTrans" cxnId="{6B031D45-1D48-47A8-8358-DD35C2FABF28}">
      <dgm:prSet/>
      <dgm:spPr/>
      <dgm:t>
        <a:bodyPr/>
        <a:lstStyle/>
        <a:p>
          <a:endParaRPr lang="en-US"/>
        </a:p>
      </dgm:t>
    </dgm:pt>
    <dgm:pt modelId="{99998230-BFCC-4EC5-924C-5CA867EC0F7C}" type="sibTrans" cxnId="{6B031D45-1D48-47A8-8358-DD35C2FABF28}">
      <dgm:prSet/>
      <dgm:spPr/>
      <dgm:t>
        <a:bodyPr/>
        <a:lstStyle/>
        <a:p>
          <a:endParaRPr lang="en-US"/>
        </a:p>
      </dgm:t>
    </dgm:pt>
    <dgm:pt modelId="{3F285079-41F3-43D3-9461-EF19A329B87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Are you comfortable speaking directly with customers about products?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F1970E-5E6D-4E6C-890F-25D90DA8E85B}" type="parTrans" cxnId="{D5E2046F-E100-464D-A1E0-81417412733B}">
      <dgm:prSet/>
      <dgm:spPr/>
      <dgm:t>
        <a:bodyPr/>
        <a:lstStyle/>
        <a:p>
          <a:endParaRPr lang="en-US"/>
        </a:p>
      </dgm:t>
    </dgm:pt>
    <dgm:pt modelId="{1BCBFE52-B36D-4EF9-80A2-7E81545174BB}" type="sibTrans" cxnId="{D5E2046F-E100-464D-A1E0-81417412733B}">
      <dgm:prSet/>
      <dgm:spPr/>
      <dgm:t>
        <a:bodyPr/>
        <a:lstStyle/>
        <a:p>
          <a:endParaRPr lang="en-US"/>
        </a:p>
      </dgm:t>
    </dgm:pt>
    <dgm:pt modelId="{6CD26B3B-2B27-4211-8DD1-A830E49A3739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Probing/Clarify Questions</a:t>
          </a:r>
          <a:endParaRPr lang="en-US"/>
        </a:p>
      </dgm:t>
    </dgm:pt>
    <dgm:pt modelId="{A596C37B-1C96-49B8-B2F6-7D3B0550D702}" type="parTrans" cxnId="{E0549FDE-323B-45A8-9772-210637ACE268}">
      <dgm:prSet/>
      <dgm:spPr/>
      <dgm:t>
        <a:bodyPr/>
        <a:lstStyle/>
        <a:p>
          <a:endParaRPr lang="en-US"/>
        </a:p>
      </dgm:t>
    </dgm:pt>
    <dgm:pt modelId="{2ED98CDE-5BC4-4091-84E1-CAF8A4870E32}" type="sibTrans" cxnId="{E0549FDE-323B-45A8-9772-210637ACE268}">
      <dgm:prSet/>
      <dgm:spPr/>
      <dgm:t>
        <a:bodyPr/>
        <a:lstStyle/>
        <a:p>
          <a:endParaRPr lang="en-US"/>
        </a:p>
      </dgm:t>
    </dgm:pt>
    <dgm:pt modelId="{BEBF3601-7127-4F6F-8CB2-261EE3C04A4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When you say you ‘stay calm under pressure,’ what actions do you take to manage that pressure effectively?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54E1A3-6FDD-4F9B-81C4-00EC9E619C53}" type="parTrans" cxnId="{B8C085CD-4AAC-49F1-9D62-4790E237CD29}">
      <dgm:prSet/>
      <dgm:spPr/>
      <dgm:t>
        <a:bodyPr/>
        <a:lstStyle/>
        <a:p>
          <a:endParaRPr lang="en-US"/>
        </a:p>
      </dgm:t>
    </dgm:pt>
    <dgm:pt modelId="{A0A930FF-4375-4509-ACED-EA9A9DB8F023}" type="sibTrans" cxnId="{B8C085CD-4AAC-49F1-9D62-4790E237CD29}">
      <dgm:prSet/>
      <dgm:spPr/>
      <dgm:t>
        <a:bodyPr/>
        <a:lstStyle/>
        <a:p>
          <a:endParaRPr lang="en-US"/>
        </a:p>
      </dgm:t>
    </dgm:pt>
    <dgm:pt modelId="{AF619148-53FB-4F76-8498-A0ABA2E047F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What type of controlled drugs experience do you have?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DB7A7C-851A-4D2D-9EDF-7600F86F0488}" type="parTrans" cxnId="{76C26845-3FDB-431B-A6F3-7B77A1558215}">
      <dgm:prSet/>
      <dgm:spPr/>
      <dgm:t>
        <a:bodyPr/>
        <a:lstStyle/>
        <a:p>
          <a:endParaRPr lang="en-US"/>
        </a:p>
      </dgm:t>
    </dgm:pt>
    <dgm:pt modelId="{9BFA379A-BE05-4F20-98B4-38D482CF7314}" type="sibTrans" cxnId="{76C26845-3FDB-431B-A6F3-7B77A1558215}">
      <dgm:prSet/>
      <dgm:spPr/>
      <dgm:t>
        <a:bodyPr/>
        <a:lstStyle/>
        <a:p>
          <a:endParaRPr lang="en-US"/>
        </a:p>
      </dgm:t>
    </dgm:pt>
    <dgm:pt modelId="{0FEBA6F3-8BB1-4361-865F-BBAC8F2C5E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Can you explain further how you would handle a prescription that seems unclear or incorrect</a:t>
          </a:r>
          <a:r>
            <a:rPr lang="en-GB"/>
            <a:t>?</a:t>
          </a:r>
          <a:endParaRPr lang="en-US"/>
        </a:p>
      </dgm:t>
    </dgm:pt>
    <dgm:pt modelId="{547302BC-03AA-49B7-A156-30F025834B14}" type="parTrans" cxnId="{AF7175E8-E7C6-4616-A279-3A08222C95F9}">
      <dgm:prSet/>
      <dgm:spPr/>
      <dgm:t>
        <a:bodyPr/>
        <a:lstStyle/>
        <a:p>
          <a:endParaRPr lang="en-US"/>
        </a:p>
      </dgm:t>
    </dgm:pt>
    <dgm:pt modelId="{809DC7A4-6C42-457D-847F-F8FAE888EC99}" type="sibTrans" cxnId="{AF7175E8-E7C6-4616-A279-3A08222C95F9}">
      <dgm:prSet/>
      <dgm:spPr/>
      <dgm:t>
        <a:bodyPr/>
        <a:lstStyle/>
        <a:p>
          <a:endParaRPr lang="en-US"/>
        </a:p>
      </dgm:t>
    </dgm:pt>
    <dgm:pt modelId="{4F9B62F8-EABB-4E98-B0FD-BB351AC6AC35}" type="pres">
      <dgm:prSet presAssocID="{73C5D3FE-2E97-4588-8D02-756AF3166E20}" presName="root" presStyleCnt="0">
        <dgm:presLayoutVars>
          <dgm:dir/>
          <dgm:resizeHandles val="exact"/>
        </dgm:presLayoutVars>
      </dgm:prSet>
      <dgm:spPr/>
    </dgm:pt>
    <dgm:pt modelId="{260FBB6C-84A6-4E5D-B68C-D2E0C98F946E}" type="pres">
      <dgm:prSet presAssocID="{B4C0B03B-AF2E-40DA-86E9-7594707D11CC}" presName="compNode" presStyleCnt="0"/>
      <dgm:spPr/>
    </dgm:pt>
    <dgm:pt modelId="{CB1B2F74-99EF-4933-9892-F374DB5225C2}" type="pres">
      <dgm:prSet presAssocID="{B4C0B03B-AF2E-40DA-86E9-7594707D11C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A71CA341-8F70-47FB-AFB0-AD751C82BAC4}" type="pres">
      <dgm:prSet presAssocID="{B4C0B03B-AF2E-40DA-86E9-7594707D11CC}" presName="iconSpace" presStyleCnt="0"/>
      <dgm:spPr/>
    </dgm:pt>
    <dgm:pt modelId="{A82667F4-7B1D-4861-A93D-218517D58926}" type="pres">
      <dgm:prSet presAssocID="{B4C0B03B-AF2E-40DA-86E9-7594707D11CC}" presName="parTx" presStyleLbl="revTx" presStyleIdx="0" presStyleCnt="6">
        <dgm:presLayoutVars>
          <dgm:chMax val="0"/>
          <dgm:chPref val="0"/>
        </dgm:presLayoutVars>
      </dgm:prSet>
      <dgm:spPr/>
    </dgm:pt>
    <dgm:pt modelId="{9797211C-59F6-4EDD-B3F8-627E5B83BB24}" type="pres">
      <dgm:prSet presAssocID="{B4C0B03B-AF2E-40DA-86E9-7594707D11CC}" presName="txSpace" presStyleCnt="0"/>
      <dgm:spPr/>
    </dgm:pt>
    <dgm:pt modelId="{3F8C6DEF-A5DA-4516-90DC-A8B8F0618841}" type="pres">
      <dgm:prSet presAssocID="{B4C0B03B-AF2E-40DA-86E9-7594707D11CC}" presName="desTx" presStyleLbl="revTx" presStyleIdx="1" presStyleCnt="6">
        <dgm:presLayoutVars/>
      </dgm:prSet>
      <dgm:spPr/>
    </dgm:pt>
    <dgm:pt modelId="{02979C82-D223-4B4B-8F0F-CD4DC853BA87}" type="pres">
      <dgm:prSet presAssocID="{60A44500-1BFC-4EB0-A6D3-7C927EACEEF7}" presName="sibTrans" presStyleCnt="0"/>
      <dgm:spPr/>
    </dgm:pt>
    <dgm:pt modelId="{54E04FAA-5CFA-4187-B277-01C0E1DF5A46}" type="pres">
      <dgm:prSet presAssocID="{71F3B1F3-2E58-4F6B-A736-4FEB4989EF81}" presName="compNode" presStyleCnt="0"/>
      <dgm:spPr/>
    </dgm:pt>
    <dgm:pt modelId="{6AD9B7E3-5892-4CB1-BFFE-52467B82D5C7}" type="pres">
      <dgm:prSet presAssocID="{71F3B1F3-2E58-4F6B-A736-4FEB4989EF8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28E51E62-0AC4-4FCD-BB32-CDC09BA7D03B}" type="pres">
      <dgm:prSet presAssocID="{71F3B1F3-2E58-4F6B-A736-4FEB4989EF81}" presName="iconSpace" presStyleCnt="0"/>
      <dgm:spPr/>
    </dgm:pt>
    <dgm:pt modelId="{37C30B72-70A7-4822-8518-9BB3A1DCC3EA}" type="pres">
      <dgm:prSet presAssocID="{71F3B1F3-2E58-4F6B-A736-4FEB4989EF81}" presName="parTx" presStyleLbl="revTx" presStyleIdx="2" presStyleCnt="6">
        <dgm:presLayoutVars>
          <dgm:chMax val="0"/>
          <dgm:chPref val="0"/>
        </dgm:presLayoutVars>
      </dgm:prSet>
      <dgm:spPr/>
    </dgm:pt>
    <dgm:pt modelId="{D534A928-CEFD-408A-8125-11E267D2ACB1}" type="pres">
      <dgm:prSet presAssocID="{71F3B1F3-2E58-4F6B-A736-4FEB4989EF81}" presName="txSpace" presStyleCnt="0"/>
      <dgm:spPr/>
    </dgm:pt>
    <dgm:pt modelId="{4B2DB24A-7675-4E64-8CEF-F6E14C6D574A}" type="pres">
      <dgm:prSet presAssocID="{71F3B1F3-2E58-4F6B-A736-4FEB4989EF81}" presName="desTx" presStyleLbl="revTx" presStyleIdx="3" presStyleCnt="6">
        <dgm:presLayoutVars/>
      </dgm:prSet>
      <dgm:spPr/>
    </dgm:pt>
    <dgm:pt modelId="{01931CDD-D136-40F1-9F04-A0DB8E3335CF}" type="pres">
      <dgm:prSet presAssocID="{9FB5A96C-1DE0-4DBE-96EC-C2855560CEB6}" presName="sibTrans" presStyleCnt="0"/>
      <dgm:spPr/>
    </dgm:pt>
    <dgm:pt modelId="{B4FAECC9-77E4-45BE-B149-B0BDB9C857DD}" type="pres">
      <dgm:prSet presAssocID="{6CD26B3B-2B27-4211-8DD1-A830E49A3739}" presName="compNode" presStyleCnt="0"/>
      <dgm:spPr/>
    </dgm:pt>
    <dgm:pt modelId="{7238BF73-84D9-4D32-B4BD-E5F7CCD88A9C}" type="pres">
      <dgm:prSet presAssocID="{6CD26B3B-2B27-4211-8DD1-A830E49A373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01D262D4-B8AE-4B86-996F-2BBAD88BD814}" type="pres">
      <dgm:prSet presAssocID="{6CD26B3B-2B27-4211-8DD1-A830E49A3739}" presName="iconSpace" presStyleCnt="0"/>
      <dgm:spPr/>
    </dgm:pt>
    <dgm:pt modelId="{788C33F7-107C-40F2-AC96-D2FDBDE481CD}" type="pres">
      <dgm:prSet presAssocID="{6CD26B3B-2B27-4211-8DD1-A830E49A3739}" presName="parTx" presStyleLbl="revTx" presStyleIdx="4" presStyleCnt="6">
        <dgm:presLayoutVars>
          <dgm:chMax val="0"/>
          <dgm:chPref val="0"/>
        </dgm:presLayoutVars>
      </dgm:prSet>
      <dgm:spPr/>
    </dgm:pt>
    <dgm:pt modelId="{9A62798B-38DA-4170-8EB4-348A6155D240}" type="pres">
      <dgm:prSet presAssocID="{6CD26B3B-2B27-4211-8DD1-A830E49A3739}" presName="txSpace" presStyleCnt="0"/>
      <dgm:spPr/>
    </dgm:pt>
    <dgm:pt modelId="{D61A2D24-FB73-44D1-B18A-75EB7764E854}" type="pres">
      <dgm:prSet presAssocID="{6CD26B3B-2B27-4211-8DD1-A830E49A3739}" presName="desTx" presStyleLbl="revTx" presStyleIdx="5" presStyleCnt="6">
        <dgm:presLayoutVars/>
      </dgm:prSet>
      <dgm:spPr/>
    </dgm:pt>
  </dgm:ptLst>
  <dgm:cxnLst>
    <dgm:cxn modelId="{5B4D2620-6B07-45EC-9D73-4C5E2FF08241}" type="presOf" srcId="{B156BD71-4888-4686-B6CA-A088EDA8C019}" destId="{3F8C6DEF-A5DA-4516-90DC-A8B8F0618841}" srcOrd="0" destOrd="1" presId="urn:microsoft.com/office/officeart/2018/2/layout/IconLabelDescriptionList"/>
    <dgm:cxn modelId="{CF536123-3A12-4DEE-AA5B-E0D773176EEF}" type="presOf" srcId="{73C5D3FE-2E97-4588-8D02-756AF3166E20}" destId="{4F9B62F8-EABB-4E98-B0FD-BB351AC6AC35}" srcOrd="0" destOrd="0" presId="urn:microsoft.com/office/officeart/2018/2/layout/IconLabelDescriptionList"/>
    <dgm:cxn modelId="{CF3EE828-8141-4CD4-B2CC-5D54086EC677}" srcId="{73C5D3FE-2E97-4588-8D02-756AF3166E20}" destId="{B4C0B03B-AF2E-40DA-86E9-7594707D11CC}" srcOrd="0" destOrd="0" parTransId="{CE418D62-5016-477D-B9A9-CF8F33219DC5}" sibTransId="{60A44500-1BFC-4EB0-A6D3-7C927EACEEF7}"/>
    <dgm:cxn modelId="{2D154337-06E7-48F4-8DFA-FAD3E8C76B17}" type="presOf" srcId="{6CD26B3B-2B27-4211-8DD1-A830E49A3739}" destId="{788C33F7-107C-40F2-AC96-D2FDBDE481CD}" srcOrd="0" destOrd="0" presId="urn:microsoft.com/office/officeart/2018/2/layout/IconLabelDescriptionList"/>
    <dgm:cxn modelId="{ECF5645F-67CC-4335-BDDA-C26E0967720D}" srcId="{73C5D3FE-2E97-4588-8D02-756AF3166E20}" destId="{71F3B1F3-2E58-4F6B-A736-4FEB4989EF81}" srcOrd="1" destOrd="0" parTransId="{296C8866-F4DD-42B2-BCFC-00D1A8343650}" sibTransId="{9FB5A96C-1DE0-4DBE-96EC-C2855560CEB6}"/>
    <dgm:cxn modelId="{6B031D45-1D48-47A8-8358-DD35C2FABF28}" srcId="{71F3B1F3-2E58-4F6B-A736-4FEB4989EF81}" destId="{AC5B6C1F-3FE1-4EF7-94EE-0A458AC8FC7B}" srcOrd="1" destOrd="0" parTransId="{142B663B-C2E0-4894-A2A2-0C9A89B1C57C}" sibTransId="{99998230-BFCC-4EC5-924C-5CA867EC0F7C}"/>
    <dgm:cxn modelId="{76C26845-3FDB-431B-A6F3-7B77A1558215}" srcId="{6CD26B3B-2B27-4211-8DD1-A830E49A3739}" destId="{AF619148-53FB-4F76-8498-A0ABA2E047FE}" srcOrd="1" destOrd="0" parTransId="{8EDB7A7C-851A-4D2D-9EDF-7600F86F0488}" sibTransId="{9BFA379A-BE05-4F20-98B4-38D482CF7314}"/>
    <dgm:cxn modelId="{7BD89D45-F820-4C38-97B8-1C6ABE0C110B}" srcId="{B4C0B03B-AF2E-40DA-86E9-7594707D11CC}" destId="{095B44D4-BD3B-484F-A106-E027D9CCB6C1}" srcOrd="0" destOrd="0" parTransId="{D03C5E2B-E86F-4F6E-ACF8-BCB0D8D59A69}" sibTransId="{D4AF3088-E2B0-49EC-BC0B-83C5CB7D4ABD}"/>
    <dgm:cxn modelId="{3203F165-CD47-4813-A004-01A816247C1D}" type="presOf" srcId="{246F518C-12F5-49E8-B83C-995FEFB0DCBD}" destId="{4B2DB24A-7675-4E64-8CEF-F6E14C6D574A}" srcOrd="0" destOrd="0" presId="urn:microsoft.com/office/officeart/2018/2/layout/IconLabelDescriptionList"/>
    <dgm:cxn modelId="{93CF6F69-F883-4FE0-930D-67DEDE332C5C}" type="presOf" srcId="{0FEBA6F3-8BB1-4361-865F-BBAC8F2C5E1C}" destId="{D61A2D24-FB73-44D1-B18A-75EB7764E854}" srcOrd="0" destOrd="2" presId="urn:microsoft.com/office/officeart/2018/2/layout/IconLabelDescriptionList"/>
    <dgm:cxn modelId="{2306A94A-33CC-442F-B2F8-36842CCF7043}" type="presOf" srcId="{755A4F68-4D8A-494C-A899-47D458378A84}" destId="{3F8C6DEF-A5DA-4516-90DC-A8B8F0618841}" srcOrd="0" destOrd="2" presId="urn:microsoft.com/office/officeart/2018/2/layout/IconLabelDescriptionList"/>
    <dgm:cxn modelId="{01A6216C-1324-437C-ADAC-37B935DF16B0}" type="presOf" srcId="{095B44D4-BD3B-484F-A106-E027D9CCB6C1}" destId="{3F8C6DEF-A5DA-4516-90DC-A8B8F0618841}" srcOrd="0" destOrd="0" presId="urn:microsoft.com/office/officeart/2018/2/layout/IconLabelDescriptionList"/>
    <dgm:cxn modelId="{08A1DE6D-7DC4-4A56-BAC2-0332CBA046CF}" type="presOf" srcId="{BEBF3601-7127-4F6F-8CB2-261EE3C04A46}" destId="{D61A2D24-FB73-44D1-B18A-75EB7764E854}" srcOrd="0" destOrd="0" presId="urn:microsoft.com/office/officeart/2018/2/layout/IconLabelDescriptionList"/>
    <dgm:cxn modelId="{D5E2046F-E100-464D-A1E0-81417412733B}" srcId="{71F3B1F3-2E58-4F6B-A736-4FEB4989EF81}" destId="{3F285079-41F3-43D3-9461-EF19A329B873}" srcOrd="2" destOrd="0" parTransId="{C5F1970E-5E6D-4E6C-890F-25D90DA8E85B}" sibTransId="{1BCBFE52-B36D-4EF9-80A2-7E81545174BB}"/>
    <dgm:cxn modelId="{5676CC70-91CD-4621-9850-41DDCB517EEC}" type="presOf" srcId="{F41E212B-33CE-4551-A8BA-7FB6B2E81969}" destId="{3F8C6DEF-A5DA-4516-90DC-A8B8F0618841}" srcOrd="0" destOrd="3" presId="urn:microsoft.com/office/officeart/2018/2/layout/IconLabelDescriptionList"/>
    <dgm:cxn modelId="{542F7772-E2AC-47DF-9156-0B32BB34B78E}" srcId="{B4C0B03B-AF2E-40DA-86E9-7594707D11CC}" destId="{B156BD71-4888-4686-B6CA-A088EDA8C019}" srcOrd="1" destOrd="0" parTransId="{775F7DE3-EBDC-4D0C-9B04-502B9D1B82DF}" sibTransId="{E8E2A3D5-2967-4782-B17A-A3440CB137CA}"/>
    <dgm:cxn modelId="{A2E68872-CD0F-472D-8DD5-2092F0934223}" srcId="{71F3B1F3-2E58-4F6B-A736-4FEB4989EF81}" destId="{246F518C-12F5-49E8-B83C-995FEFB0DCBD}" srcOrd="0" destOrd="0" parTransId="{EFC646AF-74EA-4E07-9057-464D120613FD}" sibTransId="{33293B7E-2D97-47EC-B1FC-1611AB2B18C3}"/>
    <dgm:cxn modelId="{D2C2B472-2195-4DDF-8006-EC17AC27F459}" type="presOf" srcId="{AF619148-53FB-4F76-8498-A0ABA2E047FE}" destId="{D61A2D24-FB73-44D1-B18A-75EB7764E854}" srcOrd="0" destOrd="1" presId="urn:microsoft.com/office/officeart/2018/2/layout/IconLabelDescriptionList"/>
    <dgm:cxn modelId="{C1FB307B-593A-4253-B900-950C1D8F9692}" type="presOf" srcId="{71F3B1F3-2E58-4F6B-A736-4FEB4989EF81}" destId="{37C30B72-70A7-4822-8518-9BB3A1DCC3EA}" srcOrd="0" destOrd="0" presId="urn:microsoft.com/office/officeart/2018/2/layout/IconLabelDescriptionList"/>
    <dgm:cxn modelId="{F8B1D293-30A9-4621-ABAB-19606E194336}" type="presOf" srcId="{B4C0B03B-AF2E-40DA-86E9-7594707D11CC}" destId="{A82667F4-7B1D-4861-A93D-218517D58926}" srcOrd="0" destOrd="0" presId="urn:microsoft.com/office/officeart/2018/2/layout/IconLabelDescriptionList"/>
    <dgm:cxn modelId="{B95BCBAB-AF24-4934-A4DF-A5BC2D54EFB5}" type="presOf" srcId="{AC5B6C1F-3FE1-4EF7-94EE-0A458AC8FC7B}" destId="{4B2DB24A-7675-4E64-8CEF-F6E14C6D574A}" srcOrd="0" destOrd="1" presId="urn:microsoft.com/office/officeart/2018/2/layout/IconLabelDescriptionList"/>
    <dgm:cxn modelId="{E2936EAC-8A85-4446-A973-FF03664F4F7A}" srcId="{B4C0B03B-AF2E-40DA-86E9-7594707D11CC}" destId="{755A4F68-4D8A-494C-A899-47D458378A84}" srcOrd="2" destOrd="0" parTransId="{21F98941-BB28-4623-A5EB-5FADD0294298}" sibTransId="{795E9A34-2EC5-4784-B1CD-4EF4795850D9}"/>
    <dgm:cxn modelId="{B8C085CD-4AAC-49F1-9D62-4790E237CD29}" srcId="{6CD26B3B-2B27-4211-8DD1-A830E49A3739}" destId="{BEBF3601-7127-4F6F-8CB2-261EE3C04A46}" srcOrd="0" destOrd="0" parTransId="{DF54E1A3-6FDD-4F9B-81C4-00EC9E619C53}" sibTransId="{A0A930FF-4375-4509-ACED-EA9A9DB8F023}"/>
    <dgm:cxn modelId="{1EEE70CF-1671-4BF0-8B67-A8F2C6C66E33}" type="presOf" srcId="{3F285079-41F3-43D3-9461-EF19A329B873}" destId="{4B2DB24A-7675-4E64-8CEF-F6E14C6D574A}" srcOrd="0" destOrd="2" presId="urn:microsoft.com/office/officeart/2018/2/layout/IconLabelDescriptionList"/>
    <dgm:cxn modelId="{E0549FDE-323B-45A8-9772-210637ACE268}" srcId="{73C5D3FE-2E97-4588-8D02-756AF3166E20}" destId="{6CD26B3B-2B27-4211-8DD1-A830E49A3739}" srcOrd="2" destOrd="0" parTransId="{A596C37B-1C96-49B8-B2F6-7D3B0550D702}" sibTransId="{2ED98CDE-5BC4-4091-84E1-CAF8A4870E32}"/>
    <dgm:cxn modelId="{AF7175E8-E7C6-4616-A279-3A08222C95F9}" srcId="{6CD26B3B-2B27-4211-8DD1-A830E49A3739}" destId="{0FEBA6F3-8BB1-4361-865F-BBAC8F2C5E1C}" srcOrd="2" destOrd="0" parTransId="{547302BC-03AA-49B7-A156-30F025834B14}" sibTransId="{809DC7A4-6C42-457D-847F-F8FAE888EC99}"/>
    <dgm:cxn modelId="{B2BC6AEA-8414-4F87-BD04-1C566E9E9FED}" srcId="{B4C0B03B-AF2E-40DA-86E9-7594707D11CC}" destId="{F41E212B-33CE-4551-A8BA-7FB6B2E81969}" srcOrd="3" destOrd="0" parTransId="{90011DCA-0FF3-4081-969B-A92B4C7F6186}" sibTransId="{2BADDA48-5D3F-4D59-BEFA-6F6F1C4E9E45}"/>
    <dgm:cxn modelId="{A3A33F7F-AAE4-467F-ACD2-55432110E1C5}" type="presParOf" srcId="{4F9B62F8-EABB-4E98-B0FD-BB351AC6AC35}" destId="{260FBB6C-84A6-4E5D-B68C-D2E0C98F946E}" srcOrd="0" destOrd="0" presId="urn:microsoft.com/office/officeart/2018/2/layout/IconLabelDescriptionList"/>
    <dgm:cxn modelId="{D6497559-47BE-4BBC-81ED-4556E1BCC180}" type="presParOf" srcId="{260FBB6C-84A6-4E5D-B68C-D2E0C98F946E}" destId="{CB1B2F74-99EF-4933-9892-F374DB5225C2}" srcOrd="0" destOrd="0" presId="urn:microsoft.com/office/officeart/2018/2/layout/IconLabelDescriptionList"/>
    <dgm:cxn modelId="{498F42D5-BA51-4881-9A82-3AD75EB0C06D}" type="presParOf" srcId="{260FBB6C-84A6-4E5D-B68C-D2E0C98F946E}" destId="{A71CA341-8F70-47FB-AFB0-AD751C82BAC4}" srcOrd="1" destOrd="0" presId="urn:microsoft.com/office/officeart/2018/2/layout/IconLabelDescriptionList"/>
    <dgm:cxn modelId="{4548FD7A-F2C1-478E-BC4B-CC5FC6EDD0B3}" type="presParOf" srcId="{260FBB6C-84A6-4E5D-B68C-D2E0C98F946E}" destId="{A82667F4-7B1D-4861-A93D-218517D58926}" srcOrd="2" destOrd="0" presId="urn:microsoft.com/office/officeart/2018/2/layout/IconLabelDescriptionList"/>
    <dgm:cxn modelId="{1844A13F-038C-4BBA-A055-DE430E236D6E}" type="presParOf" srcId="{260FBB6C-84A6-4E5D-B68C-D2E0C98F946E}" destId="{9797211C-59F6-4EDD-B3F8-627E5B83BB24}" srcOrd="3" destOrd="0" presId="urn:microsoft.com/office/officeart/2018/2/layout/IconLabelDescriptionList"/>
    <dgm:cxn modelId="{21DEC1C9-0282-42D7-9DF5-4FDBAB4D5560}" type="presParOf" srcId="{260FBB6C-84A6-4E5D-B68C-D2E0C98F946E}" destId="{3F8C6DEF-A5DA-4516-90DC-A8B8F0618841}" srcOrd="4" destOrd="0" presId="urn:microsoft.com/office/officeart/2018/2/layout/IconLabelDescriptionList"/>
    <dgm:cxn modelId="{79E7E958-F673-4D7D-8670-AC508376857E}" type="presParOf" srcId="{4F9B62F8-EABB-4E98-B0FD-BB351AC6AC35}" destId="{02979C82-D223-4B4B-8F0F-CD4DC853BA87}" srcOrd="1" destOrd="0" presId="urn:microsoft.com/office/officeart/2018/2/layout/IconLabelDescriptionList"/>
    <dgm:cxn modelId="{D9991FD5-88BF-4735-B0BE-0DE9549098FA}" type="presParOf" srcId="{4F9B62F8-EABB-4E98-B0FD-BB351AC6AC35}" destId="{54E04FAA-5CFA-4187-B277-01C0E1DF5A46}" srcOrd="2" destOrd="0" presId="urn:microsoft.com/office/officeart/2018/2/layout/IconLabelDescriptionList"/>
    <dgm:cxn modelId="{0866ECA3-194A-4DE4-A00D-1183F92B1365}" type="presParOf" srcId="{54E04FAA-5CFA-4187-B277-01C0E1DF5A46}" destId="{6AD9B7E3-5892-4CB1-BFFE-52467B82D5C7}" srcOrd="0" destOrd="0" presId="urn:microsoft.com/office/officeart/2018/2/layout/IconLabelDescriptionList"/>
    <dgm:cxn modelId="{F64FB0F0-98C3-4D7A-A9C8-DD323EE508DC}" type="presParOf" srcId="{54E04FAA-5CFA-4187-B277-01C0E1DF5A46}" destId="{28E51E62-0AC4-4FCD-BB32-CDC09BA7D03B}" srcOrd="1" destOrd="0" presId="urn:microsoft.com/office/officeart/2018/2/layout/IconLabelDescriptionList"/>
    <dgm:cxn modelId="{9E682897-45A9-4A01-BBE3-C21EC103EC6E}" type="presParOf" srcId="{54E04FAA-5CFA-4187-B277-01C0E1DF5A46}" destId="{37C30B72-70A7-4822-8518-9BB3A1DCC3EA}" srcOrd="2" destOrd="0" presId="urn:microsoft.com/office/officeart/2018/2/layout/IconLabelDescriptionList"/>
    <dgm:cxn modelId="{BD1B35C1-AC42-4846-974F-F4B488847357}" type="presParOf" srcId="{54E04FAA-5CFA-4187-B277-01C0E1DF5A46}" destId="{D534A928-CEFD-408A-8125-11E267D2ACB1}" srcOrd="3" destOrd="0" presId="urn:microsoft.com/office/officeart/2018/2/layout/IconLabelDescriptionList"/>
    <dgm:cxn modelId="{EB0E830F-EE50-4FF7-80A5-2042E270C8F9}" type="presParOf" srcId="{54E04FAA-5CFA-4187-B277-01C0E1DF5A46}" destId="{4B2DB24A-7675-4E64-8CEF-F6E14C6D574A}" srcOrd="4" destOrd="0" presId="urn:microsoft.com/office/officeart/2018/2/layout/IconLabelDescriptionList"/>
    <dgm:cxn modelId="{84D93A26-459A-4B90-804D-BB325631CEC7}" type="presParOf" srcId="{4F9B62F8-EABB-4E98-B0FD-BB351AC6AC35}" destId="{01931CDD-D136-40F1-9F04-A0DB8E3335CF}" srcOrd="3" destOrd="0" presId="urn:microsoft.com/office/officeart/2018/2/layout/IconLabelDescriptionList"/>
    <dgm:cxn modelId="{66901CDC-331B-41B2-AC70-D641F48322F2}" type="presParOf" srcId="{4F9B62F8-EABB-4E98-B0FD-BB351AC6AC35}" destId="{B4FAECC9-77E4-45BE-B149-B0BDB9C857DD}" srcOrd="4" destOrd="0" presId="urn:microsoft.com/office/officeart/2018/2/layout/IconLabelDescriptionList"/>
    <dgm:cxn modelId="{6608F5C3-BDAC-43F5-9203-F121F4CA58B9}" type="presParOf" srcId="{B4FAECC9-77E4-45BE-B149-B0BDB9C857DD}" destId="{7238BF73-84D9-4D32-B4BD-E5F7CCD88A9C}" srcOrd="0" destOrd="0" presId="urn:microsoft.com/office/officeart/2018/2/layout/IconLabelDescriptionList"/>
    <dgm:cxn modelId="{DC385AB4-D668-4B36-AC34-7DBE456A5972}" type="presParOf" srcId="{B4FAECC9-77E4-45BE-B149-B0BDB9C857DD}" destId="{01D262D4-B8AE-4B86-996F-2BBAD88BD814}" srcOrd="1" destOrd="0" presId="urn:microsoft.com/office/officeart/2018/2/layout/IconLabelDescriptionList"/>
    <dgm:cxn modelId="{20DCFD72-4780-4DDA-9085-676E2194BB33}" type="presParOf" srcId="{B4FAECC9-77E4-45BE-B149-B0BDB9C857DD}" destId="{788C33F7-107C-40F2-AC96-D2FDBDE481CD}" srcOrd="2" destOrd="0" presId="urn:microsoft.com/office/officeart/2018/2/layout/IconLabelDescriptionList"/>
    <dgm:cxn modelId="{4FBEAC4F-E179-44EA-AAAF-44B1FEFF89FE}" type="presParOf" srcId="{B4FAECC9-77E4-45BE-B149-B0BDB9C857DD}" destId="{9A62798B-38DA-4170-8EB4-348A6155D240}" srcOrd="3" destOrd="0" presId="urn:microsoft.com/office/officeart/2018/2/layout/IconLabelDescriptionList"/>
    <dgm:cxn modelId="{17617B43-7DBD-47DB-9B86-B16F0265C844}" type="presParOf" srcId="{B4FAECC9-77E4-45BE-B149-B0BDB9C857DD}" destId="{D61A2D24-FB73-44D1-B18A-75EB7764E854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57F24AD-A279-47EA-82A1-E513A4A031E3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277E7C1-F2E2-4A7F-B64C-B6AB77DF58AB}">
      <dgm:prSet/>
      <dgm:spPr/>
      <dgm:t>
        <a:bodyPr/>
        <a:lstStyle/>
        <a:p>
          <a:pPr algn="ctr"/>
          <a:r>
            <a:rPr lang="en-GB" b="1" dirty="0">
              <a:solidFill>
                <a:schemeClr val="tx1"/>
              </a:solidFill>
            </a:rPr>
            <a:t>Pharmacy Dispenser requirements:</a:t>
          </a:r>
          <a:endParaRPr lang="en-US" dirty="0">
            <a:solidFill>
              <a:schemeClr val="tx1"/>
            </a:solidFill>
          </a:endParaRPr>
        </a:p>
      </dgm:t>
    </dgm:pt>
    <dgm:pt modelId="{BB296C17-7277-4B05-AAEA-BBA45EA43024}" type="parTrans" cxnId="{F3EC3683-00A2-4F60-A145-F6157651C3F0}">
      <dgm:prSet/>
      <dgm:spPr/>
      <dgm:t>
        <a:bodyPr/>
        <a:lstStyle/>
        <a:p>
          <a:endParaRPr lang="en-US"/>
        </a:p>
      </dgm:t>
    </dgm:pt>
    <dgm:pt modelId="{BFD5C9B4-18AE-4FBB-88B9-E77A7189D281}" type="sibTrans" cxnId="{F3EC3683-00A2-4F60-A145-F6157651C3F0}">
      <dgm:prSet/>
      <dgm:spPr/>
      <dgm:t>
        <a:bodyPr/>
        <a:lstStyle/>
        <a:p>
          <a:endParaRPr lang="en-US"/>
        </a:p>
      </dgm:t>
    </dgm:pt>
    <dgm:pt modelId="{2B6D5F63-3259-4A45-8810-E5335C04FD0A}">
      <dgm:prSet/>
      <dgm:spPr/>
      <dgm:t>
        <a:bodyPr/>
        <a:lstStyle/>
        <a:p>
          <a:r>
            <a:rPr lang="en-GB" b="0" dirty="0"/>
            <a:t>Interpreting prescriptions requires active mental processing (drug names, doses)</a:t>
          </a:r>
          <a:endParaRPr lang="en-US" b="0" dirty="0"/>
        </a:p>
      </dgm:t>
    </dgm:pt>
    <dgm:pt modelId="{1B3FA72D-3935-49F1-9FA0-84EEA9AD0F30}" type="parTrans" cxnId="{7BDE30C3-F1AB-40B5-B2F2-FD40BBA7E61C}">
      <dgm:prSet/>
      <dgm:spPr/>
      <dgm:t>
        <a:bodyPr/>
        <a:lstStyle/>
        <a:p>
          <a:endParaRPr lang="en-US"/>
        </a:p>
      </dgm:t>
    </dgm:pt>
    <dgm:pt modelId="{40539052-3550-4D90-9774-D7928C96D2A4}" type="sibTrans" cxnId="{7BDE30C3-F1AB-40B5-B2F2-FD40BBA7E61C}">
      <dgm:prSet/>
      <dgm:spPr/>
      <dgm:t>
        <a:bodyPr/>
        <a:lstStyle/>
        <a:p>
          <a:endParaRPr lang="en-US"/>
        </a:p>
      </dgm:t>
    </dgm:pt>
    <dgm:pt modelId="{05493A10-08B1-4B24-B06A-478466AC12C3}">
      <dgm:prSet/>
      <dgm:spPr/>
      <dgm:t>
        <a:bodyPr/>
        <a:lstStyle/>
        <a:p>
          <a:r>
            <a:rPr lang="en-GB" b="0" dirty="0"/>
            <a:t>Strong reliance on memory and recall for medicines, storage locations</a:t>
          </a:r>
          <a:endParaRPr lang="en-US" b="0" dirty="0"/>
        </a:p>
      </dgm:t>
    </dgm:pt>
    <dgm:pt modelId="{C24081E2-AEB5-4912-BDDA-A236CEBAB820}" type="parTrans" cxnId="{85305EA7-E4A9-4133-B75E-F9E38CCDEF5C}">
      <dgm:prSet/>
      <dgm:spPr/>
      <dgm:t>
        <a:bodyPr/>
        <a:lstStyle/>
        <a:p>
          <a:endParaRPr lang="en-US"/>
        </a:p>
      </dgm:t>
    </dgm:pt>
    <dgm:pt modelId="{903147F8-EB99-438F-9862-E290D3284B4A}" type="sibTrans" cxnId="{85305EA7-E4A9-4133-B75E-F9E38CCDEF5C}">
      <dgm:prSet/>
      <dgm:spPr/>
      <dgm:t>
        <a:bodyPr/>
        <a:lstStyle/>
        <a:p>
          <a:endParaRPr lang="en-US"/>
        </a:p>
      </dgm:t>
    </dgm:pt>
    <dgm:pt modelId="{75CF6B25-8FE0-45B0-988E-70C2A08A53B2}">
      <dgm:prSet/>
      <dgm:spPr/>
      <dgm:t>
        <a:bodyPr/>
        <a:lstStyle/>
        <a:p>
          <a:r>
            <a:rPr lang="en-GB" dirty="0"/>
            <a:t>Problem‑solving skills used when prescriptions are unclear or stock is unavailable</a:t>
          </a:r>
          <a:endParaRPr lang="en-US" dirty="0"/>
        </a:p>
      </dgm:t>
    </dgm:pt>
    <dgm:pt modelId="{0739C6E6-870D-4158-B691-684AB97A6EC7}" type="parTrans" cxnId="{F156F964-B956-4D4A-B084-0C62EF8BD566}">
      <dgm:prSet/>
      <dgm:spPr/>
      <dgm:t>
        <a:bodyPr/>
        <a:lstStyle/>
        <a:p>
          <a:endParaRPr lang="en-US"/>
        </a:p>
      </dgm:t>
    </dgm:pt>
    <dgm:pt modelId="{7F4FB55B-5CD4-48E3-AD32-3326836B151D}" type="sibTrans" cxnId="{F156F964-B956-4D4A-B084-0C62EF8BD566}">
      <dgm:prSet/>
      <dgm:spPr/>
      <dgm:t>
        <a:bodyPr/>
        <a:lstStyle/>
        <a:p>
          <a:endParaRPr lang="en-US"/>
        </a:p>
      </dgm:t>
    </dgm:pt>
    <dgm:pt modelId="{F3F11AEC-4271-4A70-973C-D985060F4D0F}">
      <dgm:prSet/>
      <dgm:spPr/>
      <dgm:t>
        <a:bodyPr/>
        <a:lstStyle/>
        <a:p>
          <a:r>
            <a:rPr lang="en-GB" b="0" dirty="0"/>
            <a:t>Understanding the reasoning behind procedures (e.g., high‑risk medicines, legal requirements).</a:t>
          </a:r>
          <a:endParaRPr lang="en-US" b="0" dirty="0"/>
        </a:p>
      </dgm:t>
    </dgm:pt>
    <dgm:pt modelId="{21DA5EF9-A401-4EB6-B6D5-D31F0EDC72B3}" type="parTrans" cxnId="{AA859791-1B4C-483A-8303-001BCFD0F53D}">
      <dgm:prSet/>
      <dgm:spPr/>
      <dgm:t>
        <a:bodyPr/>
        <a:lstStyle/>
        <a:p>
          <a:endParaRPr lang="en-US"/>
        </a:p>
      </dgm:t>
    </dgm:pt>
    <dgm:pt modelId="{01F08849-FC2D-4458-B0D8-CDB93AD973C7}" type="sibTrans" cxnId="{AA859791-1B4C-483A-8303-001BCFD0F53D}">
      <dgm:prSet/>
      <dgm:spPr/>
      <dgm:t>
        <a:bodyPr/>
        <a:lstStyle/>
        <a:p>
          <a:endParaRPr lang="en-US"/>
        </a:p>
      </dgm:t>
    </dgm:pt>
    <dgm:pt modelId="{1C2E81AF-241E-4B34-ABDA-38285A09A24F}">
      <dgm:prSet/>
      <dgm:spPr/>
      <dgm:t>
        <a:bodyPr/>
        <a:lstStyle/>
        <a:p>
          <a:r>
            <a:rPr lang="en-GB" b="0" dirty="0"/>
            <a:t>Learning strengthened through scenarios, and reflection</a:t>
          </a:r>
          <a:r>
            <a:rPr lang="en-GB" dirty="0"/>
            <a:t>.</a:t>
          </a:r>
          <a:endParaRPr lang="en-US" dirty="0"/>
        </a:p>
      </dgm:t>
    </dgm:pt>
    <dgm:pt modelId="{EAD06DBB-B258-4B4A-B8AB-42397BB58DBE}" type="parTrans" cxnId="{9E6E8D7E-A920-403F-A006-552DD2B3896F}">
      <dgm:prSet/>
      <dgm:spPr/>
      <dgm:t>
        <a:bodyPr/>
        <a:lstStyle/>
        <a:p>
          <a:endParaRPr lang="en-US"/>
        </a:p>
      </dgm:t>
    </dgm:pt>
    <dgm:pt modelId="{38438B89-1DD1-4B5A-AB90-669BB7615C66}" type="sibTrans" cxnId="{9E6E8D7E-A920-403F-A006-552DD2B3896F}">
      <dgm:prSet/>
      <dgm:spPr/>
      <dgm:t>
        <a:bodyPr/>
        <a:lstStyle/>
        <a:p>
          <a:endParaRPr lang="en-US"/>
        </a:p>
      </dgm:t>
    </dgm:pt>
    <dgm:pt modelId="{E0E3DF88-3CA1-41B4-809F-4AC8B302D2BE}" type="pres">
      <dgm:prSet presAssocID="{A57F24AD-A279-47EA-82A1-E513A4A031E3}" presName="linear" presStyleCnt="0">
        <dgm:presLayoutVars>
          <dgm:animLvl val="lvl"/>
          <dgm:resizeHandles val="exact"/>
        </dgm:presLayoutVars>
      </dgm:prSet>
      <dgm:spPr/>
    </dgm:pt>
    <dgm:pt modelId="{EF06CD45-AF6C-4B1F-B41D-9A53CCDF71E4}" type="pres">
      <dgm:prSet presAssocID="{3277E7C1-F2E2-4A7F-B64C-B6AB77DF58AB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5542C604-14BB-45BD-B1EA-9C9907E5E8F0}" type="pres">
      <dgm:prSet presAssocID="{BFD5C9B4-18AE-4FBB-88B9-E77A7189D281}" presName="spacer" presStyleCnt="0"/>
      <dgm:spPr/>
    </dgm:pt>
    <dgm:pt modelId="{0C1B115E-7913-445F-ABA0-5AB9F3B7513D}" type="pres">
      <dgm:prSet presAssocID="{2B6D5F63-3259-4A45-8810-E5335C04FD0A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885606B9-F902-40D6-80B2-D801D06161E6}" type="pres">
      <dgm:prSet presAssocID="{40539052-3550-4D90-9774-D7928C96D2A4}" presName="spacer" presStyleCnt="0"/>
      <dgm:spPr/>
    </dgm:pt>
    <dgm:pt modelId="{8A8F4B81-FC67-4631-838D-00B20B3BD3A6}" type="pres">
      <dgm:prSet presAssocID="{05493A10-08B1-4B24-B06A-478466AC12C3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F275B488-2F4D-4ECA-8A76-3BCFDF523B44}" type="pres">
      <dgm:prSet presAssocID="{903147F8-EB99-438F-9862-E290D3284B4A}" presName="spacer" presStyleCnt="0"/>
      <dgm:spPr/>
    </dgm:pt>
    <dgm:pt modelId="{C0264E1F-A125-4A57-95BE-694C488A0D36}" type="pres">
      <dgm:prSet presAssocID="{75CF6B25-8FE0-45B0-988E-70C2A08A53B2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AE695499-60AC-410A-ACFD-E68A370FE67F}" type="pres">
      <dgm:prSet presAssocID="{7F4FB55B-5CD4-48E3-AD32-3326836B151D}" presName="spacer" presStyleCnt="0"/>
      <dgm:spPr/>
    </dgm:pt>
    <dgm:pt modelId="{3A3E5112-CF69-421D-A827-0A8D4FECF02B}" type="pres">
      <dgm:prSet presAssocID="{F3F11AEC-4271-4A70-973C-D985060F4D0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BE1B0767-C177-4EFF-9863-C9C833895180}" type="pres">
      <dgm:prSet presAssocID="{01F08849-FC2D-4458-B0D8-CDB93AD973C7}" presName="spacer" presStyleCnt="0"/>
      <dgm:spPr/>
    </dgm:pt>
    <dgm:pt modelId="{C01E2B3F-6B27-4B92-8CA1-7E08A322514E}" type="pres">
      <dgm:prSet presAssocID="{1C2E81AF-241E-4B34-ABDA-38285A09A24F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DBD3A205-7C96-41D9-9694-083053843143}" type="presOf" srcId="{2B6D5F63-3259-4A45-8810-E5335C04FD0A}" destId="{0C1B115E-7913-445F-ABA0-5AB9F3B7513D}" srcOrd="0" destOrd="0" presId="urn:microsoft.com/office/officeart/2005/8/layout/vList2"/>
    <dgm:cxn modelId="{25300A31-5717-4E05-9D1A-0098C00F0D7E}" type="presOf" srcId="{3277E7C1-F2E2-4A7F-B64C-B6AB77DF58AB}" destId="{EF06CD45-AF6C-4B1F-B41D-9A53CCDF71E4}" srcOrd="0" destOrd="0" presId="urn:microsoft.com/office/officeart/2005/8/layout/vList2"/>
    <dgm:cxn modelId="{AE451042-6CFB-4393-AC47-21161246DB40}" type="presOf" srcId="{75CF6B25-8FE0-45B0-988E-70C2A08A53B2}" destId="{C0264E1F-A125-4A57-95BE-694C488A0D36}" srcOrd="0" destOrd="0" presId="urn:microsoft.com/office/officeart/2005/8/layout/vList2"/>
    <dgm:cxn modelId="{F156F964-B956-4D4A-B084-0C62EF8BD566}" srcId="{A57F24AD-A279-47EA-82A1-E513A4A031E3}" destId="{75CF6B25-8FE0-45B0-988E-70C2A08A53B2}" srcOrd="3" destOrd="0" parTransId="{0739C6E6-870D-4158-B691-684AB97A6EC7}" sibTransId="{7F4FB55B-5CD4-48E3-AD32-3326836B151D}"/>
    <dgm:cxn modelId="{7D2C926E-4D61-481B-92D2-3B1838BE912E}" type="presOf" srcId="{1C2E81AF-241E-4B34-ABDA-38285A09A24F}" destId="{C01E2B3F-6B27-4B92-8CA1-7E08A322514E}" srcOrd="0" destOrd="0" presId="urn:microsoft.com/office/officeart/2005/8/layout/vList2"/>
    <dgm:cxn modelId="{9E6E8D7E-A920-403F-A006-552DD2B3896F}" srcId="{A57F24AD-A279-47EA-82A1-E513A4A031E3}" destId="{1C2E81AF-241E-4B34-ABDA-38285A09A24F}" srcOrd="5" destOrd="0" parTransId="{EAD06DBB-B258-4B4A-B8AB-42397BB58DBE}" sibTransId="{38438B89-1DD1-4B5A-AB90-669BB7615C66}"/>
    <dgm:cxn modelId="{86100582-8FC8-40F3-B458-93DF92208987}" type="presOf" srcId="{F3F11AEC-4271-4A70-973C-D985060F4D0F}" destId="{3A3E5112-CF69-421D-A827-0A8D4FECF02B}" srcOrd="0" destOrd="0" presId="urn:microsoft.com/office/officeart/2005/8/layout/vList2"/>
    <dgm:cxn modelId="{F3EC3683-00A2-4F60-A145-F6157651C3F0}" srcId="{A57F24AD-A279-47EA-82A1-E513A4A031E3}" destId="{3277E7C1-F2E2-4A7F-B64C-B6AB77DF58AB}" srcOrd="0" destOrd="0" parTransId="{BB296C17-7277-4B05-AAEA-BBA45EA43024}" sibTransId="{BFD5C9B4-18AE-4FBB-88B9-E77A7189D281}"/>
    <dgm:cxn modelId="{AA859791-1B4C-483A-8303-001BCFD0F53D}" srcId="{A57F24AD-A279-47EA-82A1-E513A4A031E3}" destId="{F3F11AEC-4271-4A70-973C-D985060F4D0F}" srcOrd="4" destOrd="0" parTransId="{21DA5EF9-A401-4EB6-B6D5-D31F0EDC72B3}" sibTransId="{01F08849-FC2D-4458-B0D8-CDB93AD973C7}"/>
    <dgm:cxn modelId="{85305EA7-E4A9-4133-B75E-F9E38CCDEF5C}" srcId="{A57F24AD-A279-47EA-82A1-E513A4A031E3}" destId="{05493A10-08B1-4B24-B06A-478466AC12C3}" srcOrd="2" destOrd="0" parTransId="{C24081E2-AEB5-4912-BDDA-A236CEBAB820}" sibTransId="{903147F8-EB99-438F-9862-E290D3284B4A}"/>
    <dgm:cxn modelId="{7BDE30C3-F1AB-40B5-B2F2-FD40BBA7E61C}" srcId="{A57F24AD-A279-47EA-82A1-E513A4A031E3}" destId="{2B6D5F63-3259-4A45-8810-E5335C04FD0A}" srcOrd="1" destOrd="0" parTransId="{1B3FA72D-3935-49F1-9FA0-84EEA9AD0F30}" sibTransId="{40539052-3550-4D90-9774-D7928C96D2A4}"/>
    <dgm:cxn modelId="{B5BFB6CF-E19D-401B-92BA-7C0B032F2E1A}" type="presOf" srcId="{05493A10-08B1-4B24-B06A-478466AC12C3}" destId="{8A8F4B81-FC67-4631-838D-00B20B3BD3A6}" srcOrd="0" destOrd="0" presId="urn:microsoft.com/office/officeart/2005/8/layout/vList2"/>
    <dgm:cxn modelId="{7A2AA2D7-8F8A-4775-9563-E06706783972}" type="presOf" srcId="{A57F24AD-A279-47EA-82A1-E513A4A031E3}" destId="{E0E3DF88-3CA1-41B4-809F-4AC8B302D2BE}" srcOrd="0" destOrd="0" presId="urn:microsoft.com/office/officeart/2005/8/layout/vList2"/>
    <dgm:cxn modelId="{41B6D3A7-C139-4F72-AE95-43CE5CD4C714}" type="presParOf" srcId="{E0E3DF88-3CA1-41B4-809F-4AC8B302D2BE}" destId="{EF06CD45-AF6C-4B1F-B41D-9A53CCDF71E4}" srcOrd="0" destOrd="0" presId="urn:microsoft.com/office/officeart/2005/8/layout/vList2"/>
    <dgm:cxn modelId="{7E1273C7-9EE2-4C7C-90D4-7D9B18ACE596}" type="presParOf" srcId="{E0E3DF88-3CA1-41B4-809F-4AC8B302D2BE}" destId="{5542C604-14BB-45BD-B1EA-9C9907E5E8F0}" srcOrd="1" destOrd="0" presId="urn:microsoft.com/office/officeart/2005/8/layout/vList2"/>
    <dgm:cxn modelId="{81064ADC-3C49-476B-8B27-B82F3F190333}" type="presParOf" srcId="{E0E3DF88-3CA1-41B4-809F-4AC8B302D2BE}" destId="{0C1B115E-7913-445F-ABA0-5AB9F3B7513D}" srcOrd="2" destOrd="0" presId="urn:microsoft.com/office/officeart/2005/8/layout/vList2"/>
    <dgm:cxn modelId="{5D108C36-C3AE-410A-8A7B-EC90728BB227}" type="presParOf" srcId="{E0E3DF88-3CA1-41B4-809F-4AC8B302D2BE}" destId="{885606B9-F902-40D6-80B2-D801D06161E6}" srcOrd="3" destOrd="0" presId="urn:microsoft.com/office/officeart/2005/8/layout/vList2"/>
    <dgm:cxn modelId="{C450A447-FB35-405A-8EB6-0913ACF0B1C3}" type="presParOf" srcId="{E0E3DF88-3CA1-41B4-809F-4AC8B302D2BE}" destId="{8A8F4B81-FC67-4631-838D-00B20B3BD3A6}" srcOrd="4" destOrd="0" presId="urn:microsoft.com/office/officeart/2005/8/layout/vList2"/>
    <dgm:cxn modelId="{1FA3794E-6E46-4EA4-A5EE-DC8848BCB1CF}" type="presParOf" srcId="{E0E3DF88-3CA1-41B4-809F-4AC8B302D2BE}" destId="{F275B488-2F4D-4ECA-8A76-3BCFDF523B44}" srcOrd="5" destOrd="0" presId="urn:microsoft.com/office/officeart/2005/8/layout/vList2"/>
    <dgm:cxn modelId="{B54E8265-AD88-48C9-BA9B-B84919854A1C}" type="presParOf" srcId="{E0E3DF88-3CA1-41B4-809F-4AC8B302D2BE}" destId="{C0264E1F-A125-4A57-95BE-694C488A0D36}" srcOrd="6" destOrd="0" presId="urn:microsoft.com/office/officeart/2005/8/layout/vList2"/>
    <dgm:cxn modelId="{F6CE634C-3999-4E05-BFC3-805331AA9C45}" type="presParOf" srcId="{E0E3DF88-3CA1-41B4-809F-4AC8B302D2BE}" destId="{AE695499-60AC-410A-ACFD-E68A370FE67F}" srcOrd="7" destOrd="0" presId="urn:microsoft.com/office/officeart/2005/8/layout/vList2"/>
    <dgm:cxn modelId="{254A13AD-1217-40C1-AF25-E7CAE4EF774A}" type="presParOf" srcId="{E0E3DF88-3CA1-41B4-809F-4AC8B302D2BE}" destId="{3A3E5112-CF69-421D-A827-0A8D4FECF02B}" srcOrd="8" destOrd="0" presId="urn:microsoft.com/office/officeart/2005/8/layout/vList2"/>
    <dgm:cxn modelId="{1EA03F6C-8195-4C2F-A36C-554E9ECC2BE0}" type="presParOf" srcId="{E0E3DF88-3CA1-41B4-809F-4AC8B302D2BE}" destId="{BE1B0767-C177-4EFF-9863-C9C833895180}" srcOrd="9" destOrd="0" presId="urn:microsoft.com/office/officeart/2005/8/layout/vList2"/>
    <dgm:cxn modelId="{89D689D5-7C8B-45AE-A4D2-65C0D1FBBFF7}" type="presParOf" srcId="{E0E3DF88-3CA1-41B4-809F-4AC8B302D2BE}" destId="{C01E2B3F-6B27-4B92-8CA1-7E08A322514E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E1A3F0F-CACB-4AAD-B692-30E1C9247D3B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CA66223-1EA9-4383-A354-879DA7C25AB7}">
      <dgm:prSet/>
      <dgm:spPr/>
      <dgm:t>
        <a:bodyPr/>
        <a:lstStyle/>
        <a:p>
          <a:r>
            <a:rPr lang="en-GB" b="1" dirty="0"/>
            <a:t>Why </a:t>
          </a:r>
          <a:r>
            <a:rPr lang="en-GB" dirty="0"/>
            <a:t>- medicines are needed</a:t>
          </a:r>
          <a:endParaRPr lang="en-US" dirty="0"/>
        </a:p>
      </dgm:t>
    </dgm:pt>
    <dgm:pt modelId="{F6744C2A-354C-4A24-A637-986BA2FFB7E1}" type="parTrans" cxnId="{09C0E5B2-C42E-4979-97F3-28116CB3C7D7}">
      <dgm:prSet/>
      <dgm:spPr/>
      <dgm:t>
        <a:bodyPr/>
        <a:lstStyle/>
        <a:p>
          <a:endParaRPr lang="en-US"/>
        </a:p>
      </dgm:t>
    </dgm:pt>
    <dgm:pt modelId="{88303497-E09B-4E7E-A0E9-EC14CADD1C81}" type="sibTrans" cxnId="{09C0E5B2-C42E-4979-97F3-28116CB3C7D7}">
      <dgm:prSet/>
      <dgm:spPr/>
      <dgm:t>
        <a:bodyPr/>
        <a:lstStyle/>
        <a:p>
          <a:endParaRPr lang="en-US"/>
        </a:p>
      </dgm:t>
    </dgm:pt>
    <dgm:pt modelId="{B98AAF64-9D1A-4136-B8FE-CF0D0D27C1DC}">
      <dgm:prSet/>
      <dgm:spPr/>
      <dgm:t>
        <a:bodyPr/>
        <a:lstStyle/>
        <a:p>
          <a:r>
            <a:rPr lang="en-GB" b="1" dirty="0"/>
            <a:t>How - </a:t>
          </a:r>
          <a:r>
            <a:rPr lang="en-GB" dirty="0"/>
            <a:t> to interpret prescriptions</a:t>
          </a:r>
          <a:endParaRPr lang="en-US" dirty="0"/>
        </a:p>
      </dgm:t>
    </dgm:pt>
    <dgm:pt modelId="{6D6F1007-23F4-44D0-A289-A705CD6272BE}" type="parTrans" cxnId="{B90790D1-A0FF-4A29-84D0-E8159F37CEA4}">
      <dgm:prSet/>
      <dgm:spPr/>
      <dgm:t>
        <a:bodyPr/>
        <a:lstStyle/>
        <a:p>
          <a:endParaRPr lang="en-US"/>
        </a:p>
      </dgm:t>
    </dgm:pt>
    <dgm:pt modelId="{00D833F9-87B2-4DDF-B789-26D2BBE7FD00}" type="sibTrans" cxnId="{B90790D1-A0FF-4A29-84D0-E8159F37CEA4}">
      <dgm:prSet/>
      <dgm:spPr/>
      <dgm:t>
        <a:bodyPr/>
        <a:lstStyle/>
        <a:p>
          <a:endParaRPr lang="en-US"/>
        </a:p>
      </dgm:t>
    </dgm:pt>
    <dgm:pt modelId="{2A0123F5-5BD0-43C2-ACDC-D1B0C360512A}">
      <dgm:prSet/>
      <dgm:spPr/>
      <dgm:t>
        <a:bodyPr/>
        <a:lstStyle/>
        <a:p>
          <a:r>
            <a:rPr lang="en-GB" b="1" dirty="0"/>
            <a:t>What -</a:t>
          </a:r>
          <a:r>
            <a:rPr lang="en-GB" dirty="0"/>
            <a:t> legal frameworks are required</a:t>
          </a:r>
          <a:endParaRPr lang="en-US" dirty="0"/>
        </a:p>
      </dgm:t>
    </dgm:pt>
    <dgm:pt modelId="{4DCF7960-2BD6-4B3A-AFCF-E3F7C86CAEF0}" type="parTrans" cxnId="{81A67373-F8B4-4959-96C4-1F347F80634A}">
      <dgm:prSet/>
      <dgm:spPr/>
      <dgm:t>
        <a:bodyPr/>
        <a:lstStyle/>
        <a:p>
          <a:endParaRPr lang="en-US"/>
        </a:p>
      </dgm:t>
    </dgm:pt>
    <dgm:pt modelId="{85699A59-C441-4746-9072-7734EDFF9F86}" type="sibTrans" cxnId="{81A67373-F8B4-4959-96C4-1F347F80634A}">
      <dgm:prSet/>
      <dgm:spPr/>
      <dgm:t>
        <a:bodyPr/>
        <a:lstStyle/>
        <a:p>
          <a:endParaRPr lang="en-US"/>
        </a:p>
      </dgm:t>
    </dgm:pt>
    <dgm:pt modelId="{A1A30398-8195-4195-A248-A657CDDCE375}">
      <dgm:prSet/>
      <dgm:spPr/>
      <dgm:t>
        <a:bodyPr/>
        <a:lstStyle/>
        <a:p>
          <a:r>
            <a:rPr lang="en-GB" b="1" dirty="0"/>
            <a:t>How</a:t>
          </a:r>
          <a:r>
            <a:rPr lang="en-GB" dirty="0"/>
            <a:t> - to troubleshoot dispensing or stock issues</a:t>
          </a:r>
          <a:endParaRPr lang="en-US" dirty="0"/>
        </a:p>
      </dgm:t>
    </dgm:pt>
    <dgm:pt modelId="{0F3C2AC7-1501-493E-8732-D3D65C2FCE28}" type="parTrans" cxnId="{9D2C164E-C19F-4718-B930-DD208B1DFE52}">
      <dgm:prSet/>
      <dgm:spPr/>
      <dgm:t>
        <a:bodyPr/>
        <a:lstStyle/>
        <a:p>
          <a:endParaRPr lang="en-US"/>
        </a:p>
      </dgm:t>
    </dgm:pt>
    <dgm:pt modelId="{1A327C05-5B6A-4848-A010-FF3832179589}" type="sibTrans" cxnId="{9D2C164E-C19F-4718-B930-DD208B1DFE52}">
      <dgm:prSet/>
      <dgm:spPr/>
      <dgm:t>
        <a:bodyPr/>
        <a:lstStyle/>
        <a:p>
          <a:endParaRPr lang="en-US"/>
        </a:p>
      </dgm:t>
    </dgm:pt>
    <dgm:pt modelId="{85A99D59-683E-4303-85BD-E5FC4EDA1B17}" type="pres">
      <dgm:prSet presAssocID="{0E1A3F0F-CACB-4AAD-B692-30E1C9247D3B}" presName="diagram" presStyleCnt="0">
        <dgm:presLayoutVars>
          <dgm:dir/>
          <dgm:resizeHandles val="exact"/>
        </dgm:presLayoutVars>
      </dgm:prSet>
      <dgm:spPr/>
    </dgm:pt>
    <dgm:pt modelId="{B911843C-280A-4E11-8CCB-474C185687B1}" type="pres">
      <dgm:prSet presAssocID="{3CA66223-1EA9-4383-A354-879DA7C25AB7}" presName="node" presStyleLbl="node1" presStyleIdx="0" presStyleCnt="4">
        <dgm:presLayoutVars>
          <dgm:bulletEnabled val="1"/>
        </dgm:presLayoutVars>
      </dgm:prSet>
      <dgm:spPr/>
    </dgm:pt>
    <dgm:pt modelId="{D5AC7D9F-94CB-46BC-8058-E8574E2E5151}" type="pres">
      <dgm:prSet presAssocID="{88303497-E09B-4E7E-A0E9-EC14CADD1C81}" presName="sibTrans" presStyleCnt="0"/>
      <dgm:spPr/>
    </dgm:pt>
    <dgm:pt modelId="{4110CCA0-9721-485D-B501-593FF0BF9726}" type="pres">
      <dgm:prSet presAssocID="{B98AAF64-9D1A-4136-B8FE-CF0D0D27C1DC}" presName="node" presStyleLbl="node1" presStyleIdx="1" presStyleCnt="4">
        <dgm:presLayoutVars>
          <dgm:bulletEnabled val="1"/>
        </dgm:presLayoutVars>
      </dgm:prSet>
      <dgm:spPr/>
    </dgm:pt>
    <dgm:pt modelId="{01DF6C4A-ED3A-47C6-8390-0D4B7FB5030B}" type="pres">
      <dgm:prSet presAssocID="{00D833F9-87B2-4DDF-B789-26D2BBE7FD00}" presName="sibTrans" presStyleCnt="0"/>
      <dgm:spPr/>
    </dgm:pt>
    <dgm:pt modelId="{B4286494-C8A3-43D0-BDFC-974BB59F2FCA}" type="pres">
      <dgm:prSet presAssocID="{2A0123F5-5BD0-43C2-ACDC-D1B0C360512A}" presName="node" presStyleLbl="node1" presStyleIdx="2" presStyleCnt="4">
        <dgm:presLayoutVars>
          <dgm:bulletEnabled val="1"/>
        </dgm:presLayoutVars>
      </dgm:prSet>
      <dgm:spPr/>
    </dgm:pt>
    <dgm:pt modelId="{07AF2FD5-8B90-4ACA-B018-362082F48A99}" type="pres">
      <dgm:prSet presAssocID="{85699A59-C441-4746-9072-7734EDFF9F86}" presName="sibTrans" presStyleCnt="0"/>
      <dgm:spPr/>
    </dgm:pt>
    <dgm:pt modelId="{0A344AFA-A201-4497-8B9C-C72CBD168AFB}" type="pres">
      <dgm:prSet presAssocID="{A1A30398-8195-4195-A248-A657CDDCE375}" presName="node" presStyleLbl="node1" presStyleIdx="3" presStyleCnt="4">
        <dgm:presLayoutVars>
          <dgm:bulletEnabled val="1"/>
        </dgm:presLayoutVars>
      </dgm:prSet>
      <dgm:spPr/>
    </dgm:pt>
  </dgm:ptLst>
  <dgm:cxnLst>
    <dgm:cxn modelId="{9031B505-A9BC-463E-99B6-A8C59BFA3046}" type="presOf" srcId="{0E1A3F0F-CACB-4AAD-B692-30E1C9247D3B}" destId="{85A99D59-683E-4303-85BD-E5FC4EDA1B17}" srcOrd="0" destOrd="0" presId="urn:microsoft.com/office/officeart/2005/8/layout/default"/>
    <dgm:cxn modelId="{9D2C164E-C19F-4718-B930-DD208B1DFE52}" srcId="{0E1A3F0F-CACB-4AAD-B692-30E1C9247D3B}" destId="{A1A30398-8195-4195-A248-A657CDDCE375}" srcOrd="3" destOrd="0" parTransId="{0F3C2AC7-1501-493E-8732-D3D65C2FCE28}" sibTransId="{1A327C05-5B6A-4848-A010-FF3832179589}"/>
    <dgm:cxn modelId="{81A67373-F8B4-4959-96C4-1F347F80634A}" srcId="{0E1A3F0F-CACB-4AAD-B692-30E1C9247D3B}" destId="{2A0123F5-5BD0-43C2-ACDC-D1B0C360512A}" srcOrd="2" destOrd="0" parTransId="{4DCF7960-2BD6-4B3A-AFCF-E3F7C86CAEF0}" sibTransId="{85699A59-C441-4746-9072-7734EDFF9F86}"/>
    <dgm:cxn modelId="{6CECA059-59D7-43AA-A10A-E92A84EB0038}" type="presOf" srcId="{3CA66223-1EA9-4383-A354-879DA7C25AB7}" destId="{B911843C-280A-4E11-8CCB-474C185687B1}" srcOrd="0" destOrd="0" presId="urn:microsoft.com/office/officeart/2005/8/layout/default"/>
    <dgm:cxn modelId="{F53DB284-30B3-4988-8A2F-F29803D45A4B}" type="presOf" srcId="{B98AAF64-9D1A-4136-B8FE-CF0D0D27C1DC}" destId="{4110CCA0-9721-485D-B501-593FF0BF9726}" srcOrd="0" destOrd="0" presId="urn:microsoft.com/office/officeart/2005/8/layout/default"/>
    <dgm:cxn modelId="{2D940C94-3A5F-4322-B2C7-91C28CD41098}" type="presOf" srcId="{A1A30398-8195-4195-A248-A657CDDCE375}" destId="{0A344AFA-A201-4497-8B9C-C72CBD168AFB}" srcOrd="0" destOrd="0" presId="urn:microsoft.com/office/officeart/2005/8/layout/default"/>
    <dgm:cxn modelId="{09C0E5B2-C42E-4979-97F3-28116CB3C7D7}" srcId="{0E1A3F0F-CACB-4AAD-B692-30E1C9247D3B}" destId="{3CA66223-1EA9-4383-A354-879DA7C25AB7}" srcOrd="0" destOrd="0" parTransId="{F6744C2A-354C-4A24-A637-986BA2FFB7E1}" sibTransId="{88303497-E09B-4E7E-A0E9-EC14CADD1C81}"/>
    <dgm:cxn modelId="{B90790D1-A0FF-4A29-84D0-E8159F37CEA4}" srcId="{0E1A3F0F-CACB-4AAD-B692-30E1C9247D3B}" destId="{B98AAF64-9D1A-4136-B8FE-CF0D0D27C1DC}" srcOrd="1" destOrd="0" parTransId="{6D6F1007-23F4-44D0-A289-A705CD6272BE}" sibTransId="{00D833F9-87B2-4DDF-B789-26D2BBE7FD00}"/>
    <dgm:cxn modelId="{EC54DBF9-BDE5-4FBF-BDDB-C068888220A4}" type="presOf" srcId="{2A0123F5-5BD0-43C2-ACDC-D1B0C360512A}" destId="{B4286494-C8A3-43D0-BDFC-974BB59F2FCA}" srcOrd="0" destOrd="0" presId="urn:microsoft.com/office/officeart/2005/8/layout/default"/>
    <dgm:cxn modelId="{DAB5804A-38A8-434E-9395-24136FB08FA7}" type="presParOf" srcId="{85A99D59-683E-4303-85BD-E5FC4EDA1B17}" destId="{B911843C-280A-4E11-8CCB-474C185687B1}" srcOrd="0" destOrd="0" presId="urn:microsoft.com/office/officeart/2005/8/layout/default"/>
    <dgm:cxn modelId="{C07AED6C-041A-4542-A0A5-EB631670C4E0}" type="presParOf" srcId="{85A99D59-683E-4303-85BD-E5FC4EDA1B17}" destId="{D5AC7D9F-94CB-46BC-8058-E8574E2E5151}" srcOrd="1" destOrd="0" presId="urn:microsoft.com/office/officeart/2005/8/layout/default"/>
    <dgm:cxn modelId="{FBA80048-2A5B-4881-80CF-6F1AE6569268}" type="presParOf" srcId="{85A99D59-683E-4303-85BD-E5FC4EDA1B17}" destId="{4110CCA0-9721-485D-B501-593FF0BF9726}" srcOrd="2" destOrd="0" presId="urn:microsoft.com/office/officeart/2005/8/layout/default"/>
    <dgm:cxn modelId="{13333611-2007-41B6-ADC8-4D13ECD6C457}" type="presParOf" srcId="{85A99D59-683E-4303-85BD-E5FC4EDA1B17}" destId="{01DF6C4A-ED3A-47C6-8390-0D4B7FB5030B}" srcOrd="3" destOrd="0" presId="urn:microsoft.com/office/officeart/2005/8/layout/default"/>
    <dgm:cxn modelId="{23B32AC7-B0C8-42E2-ADB2-D9208D3797B0}" type="presParOf" srcId="{85A99D59-683E-4303-85BD-E5FC4EDA1B17}" destId="{B4286494-C8A3-43D0-BDFC-974BB59F2FCA}" srcOrd="4" destOrd="0" presId="urn:microsoft.com/office/officeart/2005/8/layout/default"/>
    <dgm:cxn modelId="{630F12DF-DC4B-4D17-9E7E-AD020F5E6C58}" type="presParOf" srcId="{85A99D59-683E-4303-85BD-E5FC4EDA1B17}" destId="{07AF2FD5-8B90-4ACA-B018-362082F48A99}" srcOrd="5" destOrd="0" presId="urn:microsoft.com/office/officeart/2005/8/layout/default"/>
    <dgm:cxn modelId="{91E19C83-9570-43B9-BAFA-F49745995064}" type="presParOf" srcId="{85A99D59-683E-4303-85BD-E5FC4EDA1B17}" destId="{0A344AFA-A201-4497-8B9C-C72CBD168AFB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8C19EF0-6C93-4C4C-AD28-69CF20228954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601F3EE-D2BD-42BE-81AB-4DD9B050C0AC}">
      <dgm:prSet/>
      <dgm:spPr/>
      <dgm:t>
        <a:bodyPr/>
        <a:lstStyle/>
        <a:p>
          <a:r>
            <a:rPr lang="en-GB" dirty="0"/>
            <a:t>Pharmacy technicians work in a highly regulated environment and will need the following training development</a:t>
          </a:r>
          <a:endParaRPr lang="en-US" dirty="0"/>
        </a:p>
      </dgm:t>
    </dgm:pt>
    <dgm:pt modelId="{F099C5E7-0482-4D0B-B6C0-3F31EA1F2C1E}" type="parTrans" cxnId="{96EFFEB2-2CE0-43FE-9437-CA8F419D5437}">
      <dgm:prSet/>
      <dgm:spPr/>
      <dgm:t>
        <a:bodyPr/>
        <a:lstStyle/>
        <a:p>
          <a:endParaRPr lang="en-US"/>
        </a:p>
      </dgm:t>
    </dgm:pt>
    <dgm:pt modelId="{886D21E7-3099-49D6-B616-2AC0479F6574}" type="sibTrans" cxnId="{96EFFEB2-2CE0-43FE-9437-CA8F419D5437}">
      <dgm:prSet/>
      <dgm:spPr/>
      <dgm:t>
        <a:bodyPr/>
        <a:lstStyle/>
        <a:p>
          <a:endParaRPr lang="en-US"/>
        </a:p>
      </dgm:t>
    </dgm:pt>
    <dgm:pt modelId="{9A71492C-97B0-40F5-886D-910454AEDE48}">
      <dgm:prSet/>
      <dgm:spPr/>
      <dgm:t>
        <a:bodyPr/>
        <a:lstStyle/>
        <a:p>
          <a:r>
            <a:rPr lang="en-GB" dirty="0"/>
            <a:t>Training </a:t>
          </a:r>
          <a:r>
            <a:rPr lang="en-GB" b="0" dirty="0"/>
            <a:t>on GPhC standards</a:t>
          </a:r>
          <a:endParaRPr lang="en-US" b="0" dirty="0"/>
        </a:p>
      </dgm:t>
    </dgm:pt>
    <dgm:pt modelId="{66F0DA8E-57D1-42ED-9549-85B1A350A324}" type="parTrans" cxnId="{1965BA53-747F-47D8-9048-7C9F007F511F}">
      <dgm:prSet/>
      <dgm:spPr/>
      <dgm:t>
        <a:bodyPr/>
        <a:lstStyle/>
        <a:p>
          <a:endParaRPr lang="en-US"/>
        </a:p>
      </dgm:t>
    </dgm:pt>
    <dgm:pt modelId="{D726E6EA-AA93-40FF-8CDE-4AD52FD83064}" type="sibTrans" cxnId="{1965BA53-747F-47D8-9048-7C9F007F511F}">
      <dgm:prSet/>
      <dgm:spPr/>
      <dgm:t>
        <a:bodyPr/>
        <a:lstStyle/>
        <a:p>
          <a:endParaRPr lang="en-US"/>
        </a:p>
      </dgm:t>
    </dgm:pt>
    <dgm:pt modelId="{22E2CA5E-E86F-48D5-9E21-84CD5241297F}">
      <dgm:prSet/>
      <dgm:spPr/>
      <dgm:t>
        <a:bodyPr/>
        <a:lstStyle/>
        <a:p>
          <a:r>
            <a:rPr lang="en-GB" dirty="0"/>
            <a:t>Data protection and </a:t>
          </a:r>
          <a:r>
            <a:rPr lang="en-GB" b="0" dirty="0"/>
            <a:t>confidentiality (GDPR)</a:t>
          </a:r>
          <a:endParaRPr lang="en-US" b="0" dirty="0"/>
        </a:p>
      </dgm:t>
    </dgm:pt>
    <dgm:pt modelId="{EF37CDA3-4C12-49B4-AA1F-85CC28585791}" type="parTrans" cxnId="{285AE58B-BBCC-4493-A0D7-D14555F0C28D}">
      <dgm:prSet/>
      <dgm:spPr/>
      <dgm:t>
        <a:bodyPr/>
        <a:lstStyle/>
        <a:p>
          <a:endParaRPr lang="en-US"/>
        </a:p>
      </dgm:t>
    </dgm:pt>
    <dgm:pt modelId="{0F8258C0-849B-4A63-BE83-3E38779C52BB}" type="sibTrans" cxnId="{285AE58B-BBCC-4493-A0D7-D14555F0C28D}">
      <dgm:prSet/>
      <dgm:spPr/>
      <dgm:t>
        <a:bodyPr/>
        <a:lstStyle/>
        <a:p>
          <a:endParaRPr lang="en-US"/>
        </a:p>
      </dgm:t>
    </dgm:pt>
    <dgm:pt modelId="{12973862-4797-43ED-A4AB-47A5D473FFF0}">
      <dgm:prSet/>
      <dgm:spPr/>
      <dgm:t>
        <a:bodyPr/>
        <a:lstStyle/>
        <a:p>
          <a:r>
            <a:rPr lang="en-GB" dirty="0"/>
            <a:t>Health and safety training (COSHH)</a:t>
          </a:r>
          <a:endParaRPr lang="en-US" dirty="0"/>
        </a:p>
      </dgm:t>
    </dgm:pt>
    <dgm:pt modelId="{699A5E2A-4BC1-45BC-AD95-BB881658E8C4}" type="parTrans" cxnId="{94EEEE21-B703-49F3-B304-162FD8EB4DEA}">
      <dgm:prSet/>
      <dgm:spPr/>
      <dgm:t>
        <a:bodyPr/>
        <a:lstStyle/>
        <a:p>
          <a:endParaRPr lang="en-US"/>
        </a:p>
      </dgm:t>
    </dgm:pt>
    <dgm:pt modelId="{E54F3B8F-FD24-4AB2-A48C-8C0BE27658ED}" type="sibTrans" cxnId="{94EEEE21-B703-49F3-B304-162FD8EB4DEA}">
      <dgm:prSet/>
      <dgm:spPr/>
      <dgm:t>
        <a:bodyPr/>
        <a:lstStyle/>
        <a:p>
          <a:endParaRPr lang="en-US"/>
        </a:p>
      </dgm:t>
    </dgm:pt>
    <dgm:pt modelId="{CB9FF249-FEDA-47C4-8C4D-D85CA2358775}">
      <dgm:prSet/>
      <dgm:spPr/>
      <dgm:t>
        <a:bodyPr/>
        <a:lstStyle/>
        <a:p>
          <a:r>
            <a:rPr lang="en-GB"/>
            <a:t>Emergency procedures (e.g., dealing with spills, sharps injuries)</a:t>
          </a:r>
          <a:endParaRPr lang="en-US"/>
        </a:p>
      </dgm:t>
    </dgm:pt>
    <dgm:pt modelId="{E7A70E07-DA9F-4667-BC79-449698CE7283}" type="parTrans" cxnId="{964407E2-801A-4370-A880-36CAFA89A240}">
      <dgm:prSet/>
      <dgm:spPr/>
      <dgm:t>
        <a:bodyPr/>
        <a:lstStyle/>
        <a:p>
          <a:endParaRPr lang="en-US"/>
        </a:p>
      </dgm:t>
    </dgm:pt>
    <dgm:pt modelId="{90CEF4BC-4E25-476B-A067-C65B3F0CFC12}" type="sibTrans" cxnId="{964407E2-801A-4370-A880-36CAFA89A240}">
      <dgm:prSet/>
      <dgm:spPr/>
      <dgm:t>
        <a:bodyPr/>
        <a:lstStyle/>
        <a:p>
          <a:endParaRPr lang="en-US"/>
        </a:p>
      </dgm:t>
    </dgm:pt>
    <dgm:pt modelId="{BCC9464C-58E3-4083-8D7B-72A3ADA58C28}" type="pres">
      <dgm:prSet presAssocID="{A8C19EF0-6C93-4C4C-AD28-69CF2022895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61FE952-C03A-43D9-B616-9BD3F453EE8B}" type="pres">
      <dgm:prSet presAssocID="{B601F3EE-D2BD-42BE-81AB-4DD9B050C0AC}" presName="hierRoot1" presStyleCnt="0"/>
      <dgm:spPr/>
    </dgm:pt>
    <dgm:pt modelId="{02834B97-9286-4DA9-9C31-D5A106999726}" type="pres">
      <dgm:prSet presAssocID="{B601F3EE-D2BD-42BE-81AB-4DD9B050C0AC}" presName="composite" presStyleCnt="0"/>
      <dgm:spPr/>
    </dgm:pt>
    <dgm:pt modelId="{BD38BE79-1019-4181-AA60-B3BB9CF3801E}" type="pres">
      <dgm:prSet presAssocID="{B601F3EE-D2BD-42BE-81AB-4DD9B050C0AC}" presName="background" presStyleLbl="node0" presStyleIdx="0" presStyleCnt="1"/>
      <dgm:spPr/>
    </dgm:pt>
    <dgm:pt modelId="{09DB4DC4-96BB-4C70-BFA0-2F4F6D88C543}" type="pres">
      <dgm:prSet presAssocID="{B601F3EE-D2BD-42BE-81AB-4DD9B050C0AC}" presName="text" presStyleLbl="fgAcc0" presStyleIdx="0" presStyleCnt="1" custScaleX="304671">
        <dgm:presLayoutVars>
          <dgm:chPref val="3"/>
        </dgm:presLayoutVars>
      </dgm:prSet>
      <dgm:spPr/>
    </dgm:pt>
    <dgm:pt modelId="{7F03AA34-8E14-4C44-B343-802B06D8AFF3}" type="pres">
      <dgm:prSet presAssocID="{B601F3EE-D2BD-42BE-81AB-4DD9B050C0AC}" presName="hierChild2" presStyleCnt="0"/>
      <dgm:spPr/>
    </dgm:pt>
    <dgm:pt modelId="{5FBC3EAB-CDBC-4C93-A7FD-576F53F87735}" type="pres">
      <dgm:prSet presAssocID="{66F0DA8E-57D1-42ED-9549-85B1A350A324}" presName="Name10" presStyleLbl="parChTrans1D2" presStyleIdx="0" presStyleCnt="4"/>
      <dgm:spPr/>
    </dgm:pt>
    <dgm:pt modelId="{4B7B4404-88A0-432E-A06C-D3853DB52A5F}" type="pres">
      <dgm:prSet presAssocID="{9A71492C-97B0-40F5-886D-910454AEDE48}" presName="hierRoot2" presStyleCnt="0"/>
      <dgm:spPr/>
    </dgm:pt>
    <dgm:pt modelId="{DF53F3D6-C72D-49DA-B90D-7E0A8D1F2F06}" type="pres">
      <dgm:prSet presAssocID="{9A71492C-97B0-40F5-886D-910454AEDE48}" presName="composite2" presStyleCnt="0"/>
      <dgm:spPr/>
    </dgm:pt>
    <dgm:pt modelId="{96D327AF-B9ED-4E69-8C99-52A5AC5268E3}" type="pres">
      <dgm:prSet presAssocID="{9A71492C-97B0-40F5-886D-910454AEDE48}" presName="background2" presStyleLbl="node2" presStyleIdx="0" presStyleCnt="4"/>
      <dgm:spPr/>
    </dgm:pt>
    <dgm:pt modelId="{64C7AA1E-770F-4859-A133-5CBB7E23FC28}" type="pres">
      <dgm:prSet presAssocID="{9A71492C-97B0-40F5-886D-910454AEDE48}" presName="text2" presStyleLbl="fgAcc2" presStyleIdx="0" presStyleCnt="4">
        <dgm:presLayoutVars>
          <dgm:chPref val="3"/>
        </dgm:presLayoutVars>
      </dgm:prSet>
      <dgm:spPr/>
    </dgm:pt>
    <dgm:pt modelId="{C561B248-4DE7-47E1-9EDF-76EFFC597822}" type="pres">
      <dgm:prSet presAssocID="{9A71492C-97B0-40F5-886D-910454AEDE48}" presName="hierChild3" presStyleCnt="0"/>
      <dgm:spPr/>
    </dgm:pt>
    <dgm:pt modelId="{BE73CBF3-62D0-459F-936A-3CBDEED37635}" type="pres">
      <dgm:prSet presAssocID="{EF37CDA3-4C12-49B4-AA1F-85CC28585791}" presName="Name10" presStyleLbl="parChTrans1D2" presStyleIdx="1" presStyleCnt="4"/>
      <dgm:spPr/>
    </dgm:pt>
    <dgm:pt modelId="{217CABB1-4CBA-42D1-AF0E-1402028E82B6}" type="pres">
      <dgm:prSet presAssocID="{22E2CA5E-E86F-48D5-9E21-84CD5241297F}" presName="hierRoot2" presStyleCnt="0"/>
      <dgm:spPr/>
    </dgm:pt>
    <dgm:pt modelId="{BF832E41-D45E-4B89-94FE-D9DECAF7F4E8}" type="pres">
      <dgm:prSet presAssocID="{22E2CA5E-E86F-48D5-9E21-84CD5241297F}" presName="composite2" presStyleCnt="0"/>
      <dgm:spPr/>
    </dgm:pt>
    <dgm:pt modelId="{BB27B642-8793-4E2C-A359-63389F82FA53}" type="pres">
      <dgm:prSet presAssocID="{22E2CA5E-E86F-48D5-9E21-84CD5241297F}" presName="background2" presStyleLbl="node2" presStyleIdx="1" presStyleCnt="4"/>
      <dgm:spPr/>
    </dgm:pt>
    <dgm:pt modelId="{469D7348-C29B-4B2E-AE1E-8F5BE122D3C9}" type="pres">
      <dgm:prSet presAssocID="{22E2CA5E-E86F-48D5-9E21-84CD5241297F}" presName="text2" presStyleLbl="fgAcc2" presStyleIdx="1" presStyleCnt="4">
        <dgm:presLayoutVars>
          <dgm:chPref val="3"/>
        </dgm:presLayoutVars>
      </dgm:prSet>
      <dgm:spPr/>
    </dgm:pt>
    <dgm:pt modelId="{50124BA9-826B-468C-8472-90FBF3EFEC9C}" type="pres">
      <dgm:prSet presAssocID="{22E2CA5E-E86F-48D5-9E21-84CD5241297F}" presName="hierChild3" presStyleCnt="0"/>
      <dgm:spPr/>
    </dgm:pt>
    <dgm:pt modelId="{16226C69-6373-46EA-8DC7-64AE9465A73F}" type="pres">
      <dgm:prSet presAssocID="{699A5E2A-4BC1-45BC-AD95-BB881658E8C4}" presName="Name10" presStyleLbl="parChTrans1D2" presStyleIdx="2" presStyleCnt="4"/>
      <dgm:spPr/>
    </dgm:pt>
    <dgm:pt modelId="{D2819711-8318-4962-BA25-4FD358F1AE59}" type="pres">
      <dgm:prSet presAssocID="{12973862-4797-43ED-A4AB-47A5D473FFF0}" presName="hierRoot2" presStyleCnt="0"/>
      <dgm:spPr/>
    </dgm:pt>
    <dgm:pt modelId="{68720409-CFA4-4931-9810-944F73BE48F1}" type="pres">
      <dgm:prSet presAssocID="{12973862-4797-43ED-A4AB-47A5D473FFF0}" presName="composite2" presStyleCnt="0"/>
      <dgm:spPr/>
    </dgm:pt>
    <dgm:pt modelId="{351E13D6-FC73-4B63-9CB3-06AD6C04F7EB}" type="pres">
      <dgm:prSet presAssocID="{12973862-4797-43ED-A4AB-47A5D473FFF0}" presName="background2" presStyleLbl="node2" presStyleIdx="2" presStyleCnt="4"/>
      <dgm:spPr/>
    </dgm:pt>
    <dgm:pt modelId="{00635A9F-5DCA-482B-BEFC-2EB906E1BF0C}" type="pres">
      <dgm:prSet presAssocID="{12973862-4797-43ED-A4AB-47A5D473FFF0}" presName="text2" presStyleLbl="fgAcc2" presStyleIdx="2" presStyleCnt="4">
        <dgm:presLayoutVars>
          <dgm:chPref val="3"/>
        </dgm:presLayoutVars>
      </dgm:prSet>
      <dgm:spPr/>
    </dgm:pt>
    <dgm:pt modelId="{DAF858F4-0D48-488A-BCC8-1AFB570A0FB6}" type="pres">
      <dgm:prSet presAssocID="{12973862-4797-43ED-A4AB-47A5D473FFF0}" presName="hierChild3" presStyleCnt="0"/>
      <dgm:spPr/>
    </dgm:pt>
    <dgm:pt modelId="{B1A172F1-3F11-4627-BAAD-64C014CACECD}" type="pres">
      <dgm:prSet presAssocID="{E7A70E07-DA9F-4667-BC79-449698CE7283}" presName="Name10" presStyleLbl="parChTrans1D2" presStyleIdx="3" presStyleCnt="4"/>
      <dgm:spPr/>
    </dgm:pt>
    <dgm:pt modelId="{F7D6FCD3-1C0B-46F4-B818-E427E610FB8F}" type="pres">
      <dgm:prSet presAssocID="{CB9FF249-FEDA-47C4-8C4D-D85CA2358775}" presName="hierRoot2" presStyleCnt="0"/>
      <dgm:spPr/>
    </dgm:pt>
    <dgm:pt modelId="{936142CA-F3DC-49D6-B914-97C4778BF007}" type="pres">
      <dgm:prSet presAssocID="{CB9FF249-FEDA-47C4-8C4D-D85CA2358775}" presName="composite2" presStyleCnt="0"/>
      <dgm:spPr/>
    </dgm:pt>
    <dgm:pt modelId="{A5391BC6-D647-4248-BEDF-593AADD2F43D}" type="pres">
      <dgm:prSet presAssocID="{CB9FF249-FEDA-47C4-8C4D-D85CA2358775}" presName="background2" presStyleLbl="node2" presStyleIdx="3" presStyleCnt="4"/>
      <dgm:spPr/>
    </dgm:pt>
    <dgm:pt modelId="{EA21ED56-DB35-4996-B09E-4E63D1A23670}" type="pres">
      <dgm:prSet presAssocID="{CB9FF249-FEDA-47C4-8C4D-D85CA2358775}" presName="text2" presStyleLbl="fgAcc2" presStyleIdx="3" presStyleCnt="4">
        <dgm:presLayoutVars>
          <dgm:chPref val="3"/>
        </dgm:presLayoutVars>
      </dgm:prSet>
      <dgm:spPr/>
    </dgm:pt>
    <dgm:pt modelId="{FD91ACFD-9872-47CA-A7E1-BBCB4774475E}" type="pres">
      <dgm:prSet presAssocID="{CB9FF249-FEDA-47C4-8C4D-D85CA2358775}" presName="hierChild3" presStyleCnt="0"/>
      <dgm:spPr/>
    </dgm:pt>
  </dgm:ptLst>
  <dgm:cxnLst>
    <dgm:cxn modelId="{A36CCC07-BC86-4621-B18F-5C0ED11E6EAE}" type="presOf" srcId="{EF37CDA3-4C12-49B4-AA1F-85CC28585791}" destId="{BE73CBF3-62D0-459F-936A-3CBDEED37635}" srcOrd="0" destOrd="0" presId="urn:microsoft.com/office/officeart/2005/8/layout/hierarchy1"/>
    <dgm:cxn modelId="{DFE26211-2C7E-4FA6-B90A-0402E31AB130}" type="presOf" srcId="{22E2CA5E-E86F-48D5-9E21-84CD5241297F}" destId="{469D7348-C29B-4B2E-AE1E-8F5BE122D3C9}" srcOrd="0" destOrd="0" presId="urn:microsoft.com/office/officeart/2005/8/layout/hierarchy1"/>
    <dgm:cxn modelId="{94EEEE21-B703-49F3-B304-162FD8EB4DEA}" srcId="{B601F3EE-D2BD-42BE-81AB-4DD9B050C0AC}" destId="{12973862-4797-43ED-A4AB-47A5D473FFF0}" srcOrd="2" destOrd="0" parTransId="{699A5E2A-4BC1-45BC-AD95-BB881658E8C4}" sibTransId="{E54F3B8F-FD24-4AB2-A48C-8C0BE27658ED}"/>
    <dgm:cxn modelId="{652B5635-5727-4552-BC3D-AD801C98F63B}" type="presOf" srcId="{12973862-4797-43ED-A4AB-47A5D473FFF0}" destId="{00635A9F-5DCA-482B-BEFC-2EB906E1BF0C}" srcOrd="0" destOrd="0" presId="urn:microsoft.com/office/officeart/2005/8/layout/hierarchy1"/>
    <dgm:cxn modelId="{4D86C03B-532A-4E44-A131-048ECC7C0FD9}" type="presOf" srcId="{A8C19EF0-6C93-4C4C-AD28-69CF20228954}" destId="{BCC9464C-58E3-4083-8D7B-72A3ADA58C28}" srcOrd="0" destOrd="0" presId="urn:microsoft.com/office/officeart/2005/8/layout/hierarchy1"/>
    <dgm:cxn modelId="{1965BA53-747F-47D8-9048-7C9F007F511F}" srcId="{B601F3EE-D2BD-42BE-81AB-4DD9B050C0AC}" destId="{9A71492C-97B0-40F5-886D-910454AEDE48}" srcOrd="0" destOrd="0" parTransId="{66F0DA8E-57D1-42ED-9549-85B1A350A324}" sibTransId="{D726E6EA-AA93-40FF-8CDE-4AD52FD83064}"/>
    <dgm:cxn modelId="{7C8CD173-6671-4C05-A730-01CCEB2A86CE}" type="presOf" srcId="{699A5E2A-4BC1-45BC-AD95-BB881658E8C4}" destId="{16226C69-6373-46EA-8DC7-64AE9465A73F}" srcOrd="0" destOrd="0" presId="urn:microsoft.com/office/officeart/2005/8/layout/hierarchy1"/>
    <dgm:cxn modelId="{F130A856-3F43-4638-97B3-5D1FC5521004}" type="presOf" srcId="{9A71492C-97B0-40F5-886D-910454AEDE48}" destId="{64C7AA1E-770F-4859-A133-5CBB7E23FC28}" srcOrd="0" destOrd="0" presId="urn:microsoft.com/office/officeart/2005/8/layout/hierarchy1"/>
    <dgm:cxn modelId="{2EF58F8A-A507-4E8D-8A31-9894FC5FAE1E}" type="presOf" srcId="{E7A70E07-DA9F-4667-BC79-449698CE7283}" destId="{B1A172F1-3F11-4627-BAAD-64C014CACECD}" srcOrd="0" destOrd="0" presId="urn:microsoft.com/office/officeart/2005/8/layout/hierarchy1"/>
    <dgm:cxn modelId="{285AE58B-BBCC-4493-A0D7-D14555F0C28D}" srcId="{B601F3EE-D2BD-42BE-81AB-4DD9B050C0AC}" destId="{22E2CA5E-E86F-48D5-9E21-84CD5241297F}" srcOrd="1" destOrd="0" parTransId="{EF37CDA3-4C12-49B4-AA1F-85CC28585791}" sibTransId="{0F8258C0-849B-4A63-BE83-3E38779C52BB}"/>
    <dgm:cxn modelId="{AA419B9E-521F-4C8E-AA74-4B04BF0B2A14}" type="presOf" srcId="{CB9FF249-FEDA-47C4-8C4D-D85CA2358775}" destId="{EA21ED56-DB35-4996-B09E-4E63D1A23670}" srcOrd="0" destOrd="0" presId="urn:microsoft.com/office/officeart/2005/8/layout/hierarchy1"/>
    <dgm:cxn modelId="{96EFFEB2-2CE0-43FE-9437-CA8F419D5437}" srcId="{A8C19EF0-6C93-4C4C-AD28-69CF20228954}" destId="{B601F3EE-D2BD-42BE-81AB-4DD9B050C0AC}" srcOrd="0" destOrd="0" parTransId="{F099C5E7-0482-4D0B-B6C0-3F31EA1F2C1E}" sibTransId="{886D21E7-3099-49D6-B616-2AC0479F6574}"/>
    <dgm:cxn modelId="{964407E2-801A-4370-A880-36CAFA89A240}" srcId="{B601F3EE-D2BD-42BE-81AB-4DD9B050C0AC}" destId="{CB9FF249-FEDA-47C4-8C4D-D85CA2358775}" srcOrd="3" destOrd="0" parTransId="{E7A70E07-DA9F-4667-BC79-449698CE7283}" sibTransId="{90CEF4BC-4E25-476B-A067-C65B3F0CFC12}"/>
    <dgm:cxn modelId="{15B859E8-1B74-48A7-B03B-67A89B85D2A1}" type="presOf" srcId="{B601F3EE-D2BD-42BE-81AB-4DD9B050C0AC}" destId="{09DB4DC4-96BB-4C70-BFA0-2F4F6D88C543}" srcOrd="0" destOrd="0" presId="urn:microsoft.com/office/officeart/2005/8/layout/hierarchy1"/>
    <dgm:cxn modelId="{3D32A7F5-57A0-46F1-A619-D487F40CCC0C}" type="presOf" srcId="{66F0DA8E-57D1-42ED-9549-85B1A350A324}" destId="{5FBC3EAB-CDBC-4C93-A7FD-576F53F87735}" srcOrd="0" destOrd="0" presId="urn:microsoft.com/office/officeart/2005/8/layout/hierarchy1"/>
    <dgm:cxn modelId="{73D32FF4-2BBA-4955-9C72-3A86BE4B61C1}" type="presParOf" srcId="{BCC9464C-58E3-4083-8D7B-72A3ADA58C28}" destId="{C61FE952-C03A-43D9-B616-9BD3F453EE8B}" srcOrd="0" destOrd="0" presId="urn:microsoft.com/office/officeart/2005/8/layout/hierarchy1"/>
    <dgm:cxn modelId="{4AD0F256-D81F-49DB-8FC3-788577076E79}" type="presParOf" srcId="{C61FE952-C03A-43D9-B616-9BD3F453EE8B}" destId="{02834B97-9286-4DA9-9C31-D5A106999726}" srcOrd="0" destOrd="0" presId="urn:microsoft.com/office/officeart/2005/8/layout/hierarchy1"/>
    <dgm:cxn modelId="{472BBBF3-BF17-4D4C-9528-AB6E7599DBA8}" type="presParOf" srcId="{02834B97-9286-4DA9-9C31-D5A106999726}" destId="{BD38BE79-1019-4181-AA60-B3BB9CF3801E}" srcOrd="0" destOrd="0" presId="urn:microsoft.com/office/officeart/2005/8/layout/hierarchy1"/>
    <dgm:cxn modelId="{B4B4663E-8C8D-43E0-BE8B-5E05117F061B}" type="presParOf" srcId="{02834B97-9286-4DA9-9C31-D5A106999726}" destId="{09DB4DC4-96BB-4C70-BFA0-2F4F6D88C543}" srcOrd="1" destOrd="0" presId="urn:microsoft.com/office/officeart/2005/8/layout/hierarchy1"/>
    <dgm:cxn modelId="{75C617AA-8A7A-4D50-B15D-B07DC19A0880}" type="presParOf" srcId="{C61FE952-C03A-43D9-B616-9BD3F453EE8B}" destId="{7F03AA34-8E14-4C44-B343-802B06D8AFF3}" srcOrd="1" destOrd="0" presId="urn:microsoft.com/office/officeart/2005/8/layout/hierarchy1"/>
    <dgm:cxn modelId="{FF9DEF60-E37E-4A31-9465-F46EAFE437CC}" type="presParOf" srcId="{7F03AA34-8E14-4C44-B343-802B06D8AFF3}" destId="{5FBC3EAB-CDBC-4C93-A7FD-576F53F87735}" srcOrd="0" destOrd="0" presId="urn:microsoft.com/office/officeart/2005/8/layout/hierarchy1"/>
    <dgm:cxn modelId="{3079BAE9-6DA8-48E4-9E36-38ED572A8EF7}" type="presParOf" srcId="{7F03AA34-8E14-4C44-B343-802B06D8AFF3}" destId="{4B7B4404-88A0-432E-A06C-D3853DB52A5F}" srcOrd="1" destOrd="0" presId="urn:microsoft.com/office/officeart/2005/8/layout/hierarchy1"/>
    <dgm:cxn modelId="{233BC25D-D671-474F-A92C-E54BC2CC94EE}" type="presParOf" srcId="{4B7B4404-88A0-432E-A06C-D3853DB52A5F}" destId="{DF53F3D6-C72D-49DA-B90D-7E0A8D1F2F06}" srcOrd="0" destOrd="0" presId="urn:microsoft.com/office/officeart/2005/8/layout/hierarchy1"/>
    <dgm:cxn modelId="{F31D188B-9FBB-468C-BA5A-05E7925DDC32}" type="presParOf" srcId="{DF53F3D6-C72D-49DA-B90D-7E0A8D1F2F06}" destId="{96D327AF-B9ED-4E69-8C99-52A5AC5268E3}" srcOrd="0" destOrd="0" presId="urn:microsoft.com/office/officeart/2005/8/layout/hierarchy1"/>
    <dgm:cxn modelId="{EB4D1C6C-C99D-4CF7-80CA-1E0A5532B574}" type="presParOf" srcId="{DF53F3D6-C72D-49DA-B90D-7E0A8D1F2F06}" destId="{64C7AA1E-770F-4859-A133-5CBB7E23FC28}" srcOrd="1" destOrd="0" presId="urn:microsoft.com/office/officeart/2005/8/layout/hierarchy1"/>
    <dgm:cxn modelId="{63A2A118-E5FC-4DF1-AE15-DDF369C50706}" type="presParOf" srcId="{4B7B4404-88A0-432E-A06C-D3853DB52A5F}" destId="{C561B248-4DE7-47E1-9EDF-76EFFC597822}" srcOrd="1" destOrd="0" presId="urn:microsoft.com/office/officeart/2005/8/layout/hierarchy1"/>
    <dgm:cxn modelId="{0A43F32B-5097-4A7A-8D41-784538AE1461}" type="presParOf" srcId="{7F03AA34-8E14-4C44-B343-802B06D8AFF3}" destId="{BE73CBF3-62D0-459F-936A-3CBDEED37635}" srcOrd="2" destOrd="0" presId="urn:microsoft.com/office/officeart/2005/8/layout/hierarchy1"/>
    <dgm:cxn modelId="{1BAD9FD9-759C-4894-B688-C966A1A0619F}" type="presParOf" srcId="{7F03AA34-8E14-4C44-B343-802B06D8AFF3}" destId="{217CABB1-4CBA-42D1-AF0E-1402028E82B6}" srcOrd="3" destOrd="0" presId="urn:microsoft.com/office/officeart/2005/8/layout/hierarchy1"/>
    <dgm:cxn modelId="{D8BBF599-8347-4AD3-9A3A-B3DD6147F123}" type="presParOf" srcId="{217CABB1-4CBA-42D1-AF0E-1402028E82B6}" destId="{BF832E41-D45E-4B89-94FE-D9DECAF7F4E8}" srcOrd="0" destOrd="0" presId="urn:microsoft.com/office/officeart/2005/8/layout/hierarchy1"/>
    <dgm:cxn modelId="{9031B760-F82A-48F5-A429-DD2A67575DA4}" type="presParOf" srcId="{BF832E41-D45E-4B89-94FE-D9DECAF7F4E8}" destId="{BB27B642-8793-4E2C-A359-63389F82FA53}" srcOrd="0" destOrd="0" presId="urn:microsoft.com/office/officeart/2005/8/layout/hierarchy1"/>
    <dgm:cxn modelId="{AF493A9F-E3BC-40CD-A39C-2970F327CCE9}" type="presParOf" srcId="{BF832E41-D45E-4B89-94FE-D9DECAF7F4E8}" destId="{469D7348-C29B-4B2E-AE1E-8F5BE122D3C9}" srcOrd="1" destOrd="0" presId="urn:microsoft.com/office/officeart/2005/8/layout/hierarchy1"/>
    <dgm:cxn modelId="{4458676A-25E9-43B2-98B7-C9CFFA85D82B}" type="presParOf" srcId="{217CABB1-4CBA-42D1-AF0E-1402028E82B6}" destId="{50124BA9-826B-468C-8472-90FBF3EFEC9C}" srcOrd="1" destOrd="0" presId="urn:microsoft.com/office/officeart/2005/8/layout/hierarchy1"/>
    <dgm:cxn modelId="{EE59123B-BF09-4A7A-8BDB-B5193C26589F}" type="presParOf" srcId="{7F03AA34-8E14-4C44-B343-802B06D8AFF3}" destId="{16226C69-6373-46EA-8DC7-64AE9465A73F}" srcOrd="4" destOrd="0" presId="urn:microsoft.com/office/officeart/2005/8/layout/hierarchy1"/>
    <dgm:cxn modelId="{59FFE00A-00BE-40DD-B834-7FCBA332BBD4}" type="presParOf" srcId="{7F03AA34-8E14-4C44-B343-802B06D8AFF3}" destId="{D2819711-8318-4962-BA25-4FD358F1AE59}" srcOrd="5" destOrd="0" presId="urn:microsoft.com/office/officeart/2005/8/layout/hierarchy1"/>
    <dgm:cxn modelId="{CAA6408A-7569-4C50-9606-E9ED3145D124}" type="presParOf" srcId="{D2819711-8318-4962-BA25-4FD358F1AE59}" destId="{68720409-CFA4-4931-9810-944F73BE48F1}" srcOrd="0" destOrd="0" presId="urn:microsoft.com/office/officeart/2005/8/layout/hierarchy1"/>
    <dgm:cxn modelId="{259BB113-C3BD-49A6-A4FB-A633B85B1F7B}" type="presParOf" srcId="{68720409-CFA4-4931-9810-944F73BE48F1}" destId="{351E13D6-FC73-4B63-9CB3-06AD6C04F7EB}" srcOrd="0" destOrd="0" presId="urn:microsoft.com/office/officeart/2005/8/layout/hierarchy1"/>
    <dgm:cxn modelId="{82E67675-DCC4-4F02-B983-6A5847D309F9}" type="presParOf" srcId="{68720409-CFA4-4931-9810-944F73BE48F1}" destId="{00635A9F-5DCA-482B-BEFC-2EB906E1BF0C}" srcOrd="1" destOrd="0" presId="urn:microsoft.com/office/officeart/2005/8/layout/hierarchy1"/>
    <dgm:cxn modelId="{57CA9D8F-AB50-4AB4-9B43-74DEA9B277B1}" type="presParOf" srcId="{D2819711-8318-4962-BA25-4FD358F1AE59}" destId="{DAF858F4-0D48-488A-BCC8-1AFB570A0FB6}" srcOrd="1" destOrd="0" presId="urn:microsoft.com/office/officeart/2005/8/layout/hierarchy1"/>
    <dgm:cxn modelId="{AB7396D2-DAA3-4542-BEE3-F76C3BC1D59B}" type="presParOf" srcId="{7F03AA34-8E14-4C44-B343-802B06D8AFF3}" destId="{B1A172F1-3F11-4627-BAAD-64C014CACECD}" srcOrd="6" destOrd="0" presId="urn:microsoft.com/office/officeart/2005/8/layout/hierarchy1"/>
    <dgm:cxn modelId="{05DBA940-8F87-45A1-9194-5D0732117D36}" type="presParOf" srcId="{7F03AA34-8E14-4C44-B343-802B06D8AFF3}" destId="{F7D6FCD3-1C0B-46F4-B818-E427E610FB8F}" srcOrd="7" destOrd="0" presId="urn:microsoft.com/office/officeart/2005/8/layout/hierarchy1"/>
    <dgm:cxn modelId="{280E1B61-2494-443C-9FF9-F9528B4A256B}" type="presParOf" srcId="{F7D6FCD3-1C0B-46F4-B818-E427E610FB8F}" destId="{936142CA-F3DC-49D6-B914-97C4778BF007}" srcOrd="0" destOrd="0" presId="urn:microsoft.com/office/officeart/2005/8/layout/hierarchy1"/>
    <dgm:cxn modelId="{3BD7E65E-EA83-4761-B265-7DFF0A4AB207}" type="presParOf" srcId="{936142CA-F3DC-49D6-B914-97C4778BF007}" destId="{A5391BC6-D647-4248-BEDF-593AADD2F43D}" srcOrd="0" destOrd="0" presId="urn:microsoft.com/office/officeart/2005/8/layout/hierarchy1"/>
    <dgm:cxn modelId="{15DCE013-9A95-4B56-B569-DDD0BD199E11}" type="presParOf" srcId="{936142CA-F3DC-49D6-B914-97C4778BF007}" destId="{EA21ED56-DB35-4996-B09E-4E63D1A23670}" srcOrd="1" destOrd="0" presId="urn:microsoft.com/office/officeart/2005/8/layout/hierarchy1"/>
    <dgm:cxn modelId="{5AAA334C-042A-4755-886E-11A825379F42}" type="presParOf" srcId="{F7D6FCD3-1C0B-46F4-B818-E427E610FB8F}" destId="{FD91ACFD-9872-47CA-A7E1-BBCB4774475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B295C4-A5B7-4C15-BDB5-0F49F6C744D6}">
      <dsp:nvSpPr>
        <dsp:cNvPr id="0" name=""/>
        <dsp:cNvSpPr/>
      </dsp:nvSpPr>
      <dsp:spPr>
        <a:xfrm>
          <a:off x="0" y="2454"/>
          <a:ext cx="61081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4C51C-E8D6-43CE-A152-89F1A9635FD9}">
      <dsp:nvSpPr>
        <dsp:cNvPr id="0" name=""/>
        <dsp:cNvSpPr/>
      </dsp:nvSpPr>
      <dsp:spPr>
        <a:xfrm>
          <a:off x="0" y="2454"/>
          <a:ext cx="6108192" cy="4185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Page 3 – Lloyds Pharmacy</a:t>
          </a:r>
          <a:endParaRPr lang="en-US" sz="2000" kern="1200" dirty="0"/>
        </a:p>
      </dsp:txBody>
      <dsp:txXfrm>
        <a:off x="0" y="2454"/>
        <a:ext cx="6108192" cy="418567"/>
      </dsp:txXfrm>
    </dsp:sp>
    <dsp:sp modelId="{9AC7D8FA-E5CD-4CC1-AB3B-E4D23FFAD222}">
      <dsp:nvSpPr>
        <dsp:cNvPr id="0" name=""/>
        <dsp:cNvSpPr/>
      </dsp:nvSpPr>
      <dsp:spPr>
        <a:xfrm>
          <a:off x="0" y="421022"/>
          <a:ext cx="61081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77BC3F-B768-4C62-84F8-BC868917BBCA}">
      <dsp:nvSpPr>
        <dsp:cNvPr id="0" name=""/>
        <dsp:cNvSpPr/>
      </dsp:nvSpPr>
      <dsp:spPr>
        <a:xfrm>
          <a:off x="0" y="421022"/>
          <a:ext cx="6108192" cy="4185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Page 4 – What they do</a:t>
          </a:r>
          <a:endParaRPr lang="en-US" sz="2000" kern="1200"/>
        </a:p>
      </dsp:txBody>
      <dsp:txXfrm>
        <a:off x="0" y="421022"/>
        <a:ext cx="6108192" cy="418567"/>
      </dsp:txXfrm>
    </dsp:sp>
    <dsp:sp modelId="{B4617241-4E7D-4625-9172-57AA012CB105}">
      <dsp:nvSpPr>
        <dsp:cNvPr id="0" name=""/>
        <dsp:cNvSpPr/>
      </dsp:nvSpPr>
      <dsp:spPr>
        <a:xfrm>
          <a:off x="0" y="839590"/>
          <a:ext cx="61081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4D2D2D-DDEB-4B71-914D-B94AE96FA526}">
      <dsp:nvSpPr>
        <dsp:cNvPr id="0" name=""/>
        <dsp:cNvSpPr/>
      </dsp:nvSpPr>
      <dsp:spPr>
        <a:xfrm>
          <a:off x="0" y="839590"/>
          <a:ext cx="6108192" cy="4185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Page 5 – Job Analysis</a:t>
          </a:r>
          <a:endParaRPr lang="en-US" sz="2000" kern="1200"/>
        </a:p>
      </dsp:txBody>
      <dsp:txXfrm>
        <a:off x="0" y="839590"/>
        <a:ext cx="6108192" cy="418567"/>
      </dsp:txXfrm>
    </dsp:sp>
    <dsp:sp modelId="{5B6AD07D-74BF-418B-8E00-43535DB1EFFA}">
      <dsp:nvSpPr>
        <dsp:cNvPr id="0" name=""/>
        <dsp:cNvSpPr/>
      </dsp:nvSpPr>
      <dsp:spPr>
        <a:xfrm>
          <a:off x="0" y="1258158"/>
          <a:ext cx="61081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FC0603-AC2D-4F40-AFD8-01CAE8B5636B}">
      <dsp:nvSpPr>
        <dsp:cNvPr id="0" name=""/>
        <dsp:cNvSpPr/>
      </dsp:nvSpPr>
      <dsp:spPr>
        <a:xfrm>
          <a:off x="0" y="1258158"/>
          <a:ext cx="6108192" cy="4185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Page 6 – Job Description</a:t>
          </a:r>
          <a:endParaRPr lang="en-US" sz="2000" kern="1200"/>
        </a:p>
      </dsp:txBody>
      <dsp:txXfrm>
        <a:off x="0" y="1258158"/>
        <a:ext cx="6108192" cy="418567"/>
      </dsp:txXfrm>
    </dsp:sp>
    <dsp:sp modelId="{06382BF5-1777-47C6-A6BD-2821616289E0}">
      <dsp:nvSpPr>
        <dsp:cNvPr id="0" name=""/>
        <dsp:cNvSpPr/>
      </dsp:nvSpPr>
      <dsp:spPr>
        <a:xfrm>
          <a:off x="0" y="1676725"/>
          <a:ext cx="61081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80B28D-6BC8-46E6-AF2C-F7DB1E241F99}">
      <dsp:nvSpPr>
        <dsp:cNvPr id="0" name=""/>
        <dsp:cNvSpPr/>
      </dsp:nvSpPr>
      <dsp:spPr>
        <a:xfrm>
          <a:off x="0" y="1676725"/>
          <a:ext cx="6108192" cy="4185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Page 7 Person Specification</a:t>
          </a:r>
          <a:endParaRPr lang="en-US" sz="2000" kern="1200"/>
        </a:p>
      </dsp:txBody>
      <dsp:txXfrm>
        <a:off x="0" y="1676725"/>
        <a:ext cx="6108192" cy="418567"/>
      </dsp:txXfrm>
    </dsp:sp>
    <dsp:sp modelId="{A700D5AA-C250-4420-9B29-E88499F43A9D}">
      <dsp:nvSpPr>
        <dsp:cNvPr id="0" name=""/>
        <dsp:cNvSpPr/>
      </dsp:nvSpPr>
      <dsp:spPr>
        <a:xfrm>
          <a:off x="0" y="2095293"/>
          <a:ext cx="61081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FEC2A8-E967-4135-BE91-4FB9996F1474}">
      <dsp:nvSpPr>
        <dsp:cNvPr id="0" name=""/>
        <dsp:cNvSpPr/>
      </dsp:nvSpPr>
      <dsp:spPr>
        <a:xfrm>
          <a:off x="0" y="2095293"/>
          <a:ext cx="6108192" cy="4185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Page 8 – Interviews</a:t>
          </a:r>
          <a:endParaRPr lang="en-US" sz="2000" kern="1200"/>
        </a:p>
      </dsp:txBody>
      <dsp:txXfrm>
        <a:off x="0" y="2095293"/>
        <a:ext cx="6108192" cy="418567"/>
      </dsp:txXfrm>
    </dsp:sp>
    <dsp:sp modelId="{BF9E5A9E-6D3F-4D3C-A768-BAE6FCFA8323}">
      <dsp:nvSpPr>
        <dsp:cNvPr id="0" name=""/>
        <dsp:cNvSpPr/>
      </dsp:nvSpPr>
      <dsp:spPr>
        <a:xfrm>
          <a:off x="0" y="2513861"/>
          <a:ext cx="61081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F01277-1080-40FE-B7AA-D49CE0DC388C}">
      <dsp:nvSpPr>
        <dsp:cNvPr id="0" name=""/>
        <dsp:cNvSpPr/>
      </dsp:nvSpPr>
      <dsp:spPr>
        <a:xfrm>
          <a:off x="0" y="2513861"/>
          <a:ext cx="6108192" cy="4185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Page 9 – Job channel types</a:t>
          </a:r>
          <a:endParaRPr lang="en-US" sz="2000" kern="1200"/>
        </a:p>
      </dsp:txBody>
      <dsp:txXfrm>
        <a:off x="0" y="2513861"/>
        <a:ext cx="6108192" cy="418567"/>
      </dsp:txXfrm>
    </dsp:sp>
    <dsp:sp modelId="{71F0C3FC-D2D6-472D-918E-D3C6600745B6}">
      <dsp:nvSpPr>
        <dsp:cNvPr id="0" name=""/>
        <dsp:cNvSpPr/>
      </dsp:nvSpPr>
      <dsp:spPr>
        <a:xfrm>
          <a:off x="0" y="2932429"/>
          <a:ext cx="61081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CBB6B8-6931-477C-AF64-BD717ED4B192}">
      <dsp:nvSpPr>
        <dsp:cNvPr id="0" name=""/>
        <dsp:cNvSpPr/>
      </dsp:nvSpPr>
      <dsp:spPr>
        <a:xfrm>
          <a:off x="0" y="2932429"/>
          <a:ext cx="6108192" cy="4185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Page 10 Cognitive theory</a:t>
          </a:r>
          <a:endParaRPr lang="en-US" sz="2000" kern="1200"/>
        </a:p>
      </dsp:txBody>
      <dsp:txXfrm>
        <a:off x="0" y="2932429"/>
        <a:ext cx="6108192" cy="418567"/>
      </dsp:txXfrm>
    </dsp:sp>
    <dsp:sp modelId="{1DCCF87C-5ECF-48FB-8722-FB694A4CC780}">
      <dsp:nvSpPr>
        <dsp:cNvPr id="0" name=""/>
        <dsp:cNvSpPr/>
      </dsp:nvSpPr>
      <dsp:spPr>
        <a:xfrm>
          <a:off x="0" y="3350997"/>
          <a:ext cx="61081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5EAC14-E40F-4734-B3AC-BDE78503B91A}">
      <dsp:nvSpPr>
        <dsp:cNvPr id="0" name=""/>
        <dsp:cNvSpPr/>
      </dsp:nvSpPr>
      <dsp:spPr>
        <a:xfrm>
          <a:off x="0" y="3350997"/>
          <a:ext cx="6108192" cy="4185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Page – 11 Cognitive theory -  focus</a:t>
          </a:r>
          <a:endParaRPr lang="en-US" sz="2000" kern="1200"/>
        </a:p>
      </dsp:txBody>
      <dsp:txXfrm>
        <a:off x="0" y="3350997"/>
        <a:ext cx="6108192" cy="418567"/>
      </dsp:txXfrm>
    </dsp:sp>
    <dsp:sp modelId="{CA866D54-A9C1-4804-9717-9B60C9F10022}">
      <dsp:nvSpPr>
        <dsp:cNvPr id="0" name=""/>
        <dsp:cNvSpPr/>
      </dsp:nvSpPr>
      <dsp:spPr>
        <a:xfrm>
          <a:off x="0" y="3769564"/>
          <a:ext cx="61081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0616D2-412D-47D4-B4E8-08B35C95E065}">
      <dsp:nvSpPr>
        <dsp:cNvPr id="0" name=""/>
        <dsp:cNvSpPr/>
      </dsp:nvSpPr>
      <dsp:spPr>
        <a:xfrm>
          <a:off x="0" y="3769564"/>
          <a:ext cx="6108192" cy="4185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Page – 12 Cognitive theory – Development</a:t>
          </a:r>
          <a:endParaRPr lang="en-US" sz="2000" kern="1200"/>
        </a:p>
      </dsp:txBody>
      <dsp:txXfrm>
        <a:off x="0" y="3769564"/>
        <a:ext cx="6108192" cy="418567"/>
      </dsp:txXfrm>
    </dsp:sp>
    <dsp:sp modelId="{7C9F7D8D-0396-47A5-A99B-72FE2BB3D31A}">
      <dsp:nvSpPr>
        <dsp:cNvPr id="0" name=""/>
        <dsp:cNvSpPr/>
      </dsp:nvSpPr>
      <dsp:spPr>
        <a:xfrm>
          <a:off x="0" y="4188132"/>
          <a:ext cx="61081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1010E3-7867-4A7B-9FE5-135808A50BF9}">
      <dsp:nvSpPr>
        <dsp:cNvPr id="0" name=""/>
        <dsp:cNvSpPr/>
      </dsp:nvSpPr>
      <dsp:spPr>
        <a:xfrm>
          <a:off x="0" y="4188132"/>
          <a:ext cx="6108192" cy="4185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Page 13 – Conclusion</a:t>
          </a:r>
          <a:endParaRPr lang="en-US" sz="2000" kern="1200"/>
        </a:p>
      </dsp:txBody>
      <dsp:txXfrm>
        <a:off x="0" y="4188132"/>
        <a:ext cx="6108192" cy="418567"/>
      </dsp:txXfrm>
    </dsp:sp>
    <dsp:sp modelId="{A79B0880-CD18-40A7-AD75-AC3D8D73CF12}">
      <dsp:nvSpPr>
        <dsp:cNvPr id="0" name=""/>
        <dsp:cNvSpPr/>
      </dsp:nvSpPr>
      <dsp:spPr>
        <a:xfrm>
          <a:off x="0" y="4606700"/>
          <a:ext cx="61081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A8244B-EA91-4E36-807D-D719E8996CA2}">
      <dsp:nvSpPr>
        <dsp:cNvPr id="0" name=""/>
        <dsp:cNvSpPr/>
      </dsp:nvSpPr>
      <dsp:spPr>
        <a:xfrm>
          <a:off x="0" y="4606700"/>
          <a:ext cx="6108192" cy="4185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Page 14 – Reference </a:t>
          </a:r>
          <a:endParaRPr lang="en-US" sz="2000" kern="1200" dirty="0"/>
        </a:p>
      </dsp:txBody>
      <dsp:txXfrm>
        <a:off x="0" y="4606700"/>
        <a:ext cx="6108192" cy="4185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8C3881-42DD-474C-B17E-B309DA02212F}">
      <dsp:nvSpPr>
        <dsp:cNvPr id="0" name=""/>
        <dsp:cNvSpPr/>
      </dsp:nvSpPr>
      <dsp:spPr>
        <a:xfrm>
          <a:off x="0" y="0"/>
          <a:ext cx="8712968" cy="37444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b="0" i="0" kern="1200" dirty="0">
              <a:latin typeface="Arial" panose="020B0604020202020204" pitchFamily="34" charset="0"/>
              <a:cs typeface="Arial" panose="020B0604020202020204" pitchFamily="34" charset="0"/>
            </a:rPr>
            <a:t>What t</a:t>
          </a:r>
          <a:r>
            <a:rPr lang="en-GB" sz="6500" kern="1200" dirty="0">
              <a:latin typeface="Arial" panose="020B0604020202020204" pitchFamily="34" charset="0"/>
              <a:cs typeface="Arial" panose="020B0604020202020204" pitchFamily="34" charset="0"/>
            </a:rPr>
            <a:t>hey</a:t>
          </a:r>
          <a:r>
            <a:rPr lang="en-GB" sz="6500" b="0" i="0" kern="1200" dirty="0">
              <a:latin typeface="Arial" panose="020B0604020202020204" pitchFamily="34" charset="0"/>
              <a:cs typeface="Arial" panose="020B0604020202020204" pitchFamily="34" charset="0"/>
            </a:rPr>
            <a:t> do…</a:t>
          </a:r>
          <a:endParaRPr lang="en-US" sz="6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8712968" cy="2021984"/>
      </dsp:txXfrm>
    </dsp:sp>
    <dsp:sp modelId="{8A44E252-FBA5-45A1-BFC4-344191827513}">
      <dsp:nvSpPr>
        <dsp:cNvPr id="0" name=""/>
        <dsp:cNvSpPr/>
      </dsp:nvSpPr>
      <dsp:spPr>
        <a:xfrm>
          <a:off x="0" y="1947096"/>
          <a:ext cx="2178241" cy="172243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Dispense and deliver NHS repeat prescriptions nationwide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947096"/>
        <a:ext cx="2178241" cy="1722431"/>
      </dsp:txXfrm>
    </dsp:sp>
    <dsp:sp modelId="{71F104CD-93F3-425F-B911-B15E6A8B0CE0}">
      <dsp:nvSpPr>
        <dsp:cNvPr id="0" name=""/>
        <dsp:cNvSpPr/>
      </dsp:nvSpPr>
      <dsp:spPr>
        <a:xfrm>
          <a:off x="2178241" y="1947096"/>
          <a:ext cx="2178241" cy="1722431"/>
        </a:xfrm>
        <a:prstGeom prst="rect">
          <a:avLst/>
        </a:prstGeom>
        <a:solidFill>
          <a:schemeClr val="accent2">
            <a:tint val="40000"/>
            <a:alpha val="90000"/>
            <a:hueOff val="-1363946"/>
            <a:satOff val="15036"/>
            <a:lumOff val="1432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1363946"/>
              <a:satOff val="15036"/>
              <a:lumOff val="143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Provide rapid access to private prescriptions for a wide range of conditions after an online consultation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78241" y="1947096"/>
        <a:ext cx="2178241" cy="1722431"/>
      </dsp:txXfrm>
    </dsp:sp>
    <dsp:sp modelId="{9C08B6EB-A875-4633-9F17-3D3AFD92DF8E}">
      <dsp:nvSpPr>
        <dsp:cNvPr id="0" name=""/>
        <dsp:cNvSpPr/>
      </dsp:nvSpPr>
      <dsp:spPr>
        <a:xfrm>
          <a:off x="4356483" y="1947096"/>
          <a:ext cx="2178241" cy="1722431"/>
        </a:xfrm>
        <a:prstGeom prst="rect">
          <a:avLst/>
        </a:prstGeom>
        <a:solidFill>
          <a:schemeClr val="accent2">
            <a:tint val="40000"/>
            <a:alpha val="90000"/>
            <a:hueOff val="-2727893"/>
            <a:satOff val="30071"/>
            <a:lumOff val="2864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2727893"/>
              <a:satOff val="30071"/>
              <a:lumOff val="286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Supply non-prescription medicines, health and wellbeing products and home testing kits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56483" y="1947096"/>
        <a:ext cx="2178241" cy="1722431"/>
      </dsp:txXfrm>
    </dsp:sp>
    <dsp:sp modelId="{38165366-A4C5-4EE1-9CC6-7A2DDC29868B}">
      <dsp:nvSpPr>
        <dsp:cNvPr id="0" name=""/>
        <dsp:cNvSpPr/>
      </dsp:nvSpPr>
      <dsp:spPr>
        <a:xfrm>
          <a:off x="6534726" y="1947096"/>
          <a:ext cx="2178241" cy="1722431"/>
        </a:xfrm>
        <a:prstGeom prst="rect">
          <a:avLst/>
        </a:prstGeom>
        <a:solidFill>
          <a:schemeClr val="accent2">
            <a:tint val="40000"/>
            <a:alpha val="90000"/>
            <a:hueOff val="-4091839"/>
            <a:satOff val="45107"/>
            <a:lumOff val="4296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4091839"/>
              <a:satOff val="45107"/>
              <a:lumOff val="42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Offer trustworthy digital advice, treatment guides and health resources written by UK-registered clinicians</a:t>
          </a:r>
          <a:r>
            <a:rPr lang="en-GB" sz="1800" kern="1200" dirty="0"/>
            <a:t>.</a:t>
          </a:r>
          <a:endParaRPr lang="en-US" sz="1800" kern="1200" dirty="0"/>
        </a:p>
      </dsp:txBody>
      <dsp:txXfrm>
        <a:off x="6534726" y="1947096"/>
        <a:ext cx="2178241" cy="172243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1B2F74-99EF-4933-9892-F374DB5225C2}">
      <dsp:nvSpPr>
        <dsp:cNvPr id="0" name=""/>
        <dsp:cNvSpPr/>
      </dsp:nvSpPr>
      <dsp:spPr>
        <a:xfrm>
          <a:off x="7350" y="362976"/>
          <a:ext cx="1003081" cy="10030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2667F4-7B1D-4861-A93D-218517D58926}">
      <dsp:nvSpPr>
        <dsp:cNvPr id="0" name=""/>
        <dsp:cNvSpPr/>
      </dsp:nvSpPr>
      <dsp:spPr>
        <a:xfrm>
          <a:off x="7350" y="1510862"/>
          <a:ext cx="2865948" cy="429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b="1" kern="1200"/>
            <a:t>Open Questions</a:t>
          </a:r>
          <a:endParaRPr lang="en-US" sz="1800" kern="1200"/>
        </a:p>
      </dsp:txBody>
      <dsp:txXfrm>
        <a:off x="7350" y="1510862"/>
        <a:ext cx="2865948" cy="429892"/>
      </dsp:txXfrm>
    </dsp:sp>
    <dsp:sp modelId="{3F8C6DEF-A5DA-4516-90DC-A8B8F0618841}">
      <dsp:nvSpPr>
        <dsp:cNvPr id="0" name=""/>
        <dsp:cNvSpPr/>
      </dsp:nvSpPr>
      <dsp:spPr>
        <a:xfrm>
          <a:off x="7350" y="2008105"/>
          <a:ext cx="2865948" cy="1722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Tell me about your experience working in a pharmacy or healthcare environment?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How do you ensure accuracy when dispensing medication?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What do you believe is the most important part of the dispenser’s role?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Can do you work under pressure?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350" y="2008105"/>
        <a:ext cx="2865948" cy="1722400"/>
      </dsp:txXfrm>
    </dsp:sp>
    <dsp:sp modelId="{6AD9B7E3-5892-4CB1-BFFE-52467B82D5C7}">
      <dsp:nvSpPr>
        <dsp:cNvPr id="0" name=""/>
        <dsp:cNvSpPr/>
      </dsp:nvSpPr>
      <dsp:spPr>
        <a:xfrm>
          <a:off x="3374840" y="362976"/>
          <a:ext cx="1003081" cy="10030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C30B72-70A7-4822-8518-9BB3A1DCC3EA}">
      <dsp:nvSpPr>
        <dsp:cNvPr id="0" name=""/>
        <dsp:cNvSpPr/>
      </dsp:nvSpPr>
      <dsp:spPr>
        <a:xfrm>
          <a:off x="3374840" y="1510862"/>
          <a:ext cx="2865948" cy="429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b="1" kern="1200"/>
            <a:t>Closed Questions</a:t>
          </a:r>
          <a:endParaRPr lang="en-US" sz="1800" kern="1200"/>
        </a:p>
      </dsp:txBody>
      <dsp:txXfrm>
        <a:off x="3374840" y="1510862"/>
        <a:ext cx="2865948" cy="429892"/>
      </dsp:txXfrm>
    </dsp:sp>
    <dsp:sp modelId="{4B2DB24A-7675-4E64-8CEF-F6E14C6D574A}">
      <dsp:nvSpPr>
        <dsp:cNvPr id="0" name=""/>
        <dsp:cNvSpPr/>
      </dsp:nvSpPr>
      <dsp:spPr>
        <a:xfrm>
          <a:off x="3374840" y="2008105"/>
          <a:ext cx="2865948" cy="1722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Do you have experience handling controlled drugs?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Have you completed any pharmacy‑related training or certificates?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Are you comfortable speaking directly with customers about products?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74840" y="2008105"/>
        <a:ext cx="2865948" cy="1722400"/>
      </dsp:txXfrm>
    </dsp:sp>
    <dsp:sp modelId="{7238BF73-84D9-4D32-B4BD-E5F7CCD88A9C}">
      <dsp:nvSpPr>
        <dsp:cNvPr id="0" name=""/>
        <dsp:cNvSpPr/>
      </dsp:nvSpPr>
      <dsp:spPr>
        <a:xfrm>
          <a:off x="6742329" y="362976"/>
          <a:ext cx="1003081" cy="10030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8C33F7-107C-40F2-AC96-D2FDBDE481CD}">
      <dsp:nvSpPr>
        <dsp:cNvPr id="0" name=""/>
        <dsp:cNvSpPr/>
      </dsp:nvSpPr>
      <dsp:spPr>
        <a:xfrm>
          <a:off x="6742329" y="1510862"/>
          <a:ext cx="2865948" cy="429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b="1" kern="1200"/>
            <a:t>Probing/Clarify Questions</a:t>
          </a:r>
          <a:endParaRPr lang="en-US" sz="1800" kern="1200"/>
        </a:p>
      </dsp:txBody>
      <dsp:txXfrm>
        <a:off x="6742329" y="1510862"/>
        <a:ext cx="2865948" cy="429892"/>
      </dsp:txXfrm>
    </dsp:sp>
    <dsp:sp modelId="{D61A2D24-FB73-44D1-B18A-75EB7764E854}">
      <dsp:nvSpPr>
        <dsp:cNvPr id="0" name=""/>
        <dsp:cNvSpPr/>
      </dsp:nvSpPr>
      <dsp:spPr>
        <a:xfrm>
          <a:off x="6742329" y="2008105"/>
          <a:ext cx="2865948" cy="1722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When you say you ‘stay calm under pressure,’ what actions do you take to manage that pressure effectively?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What type of controlled drugs experience do you have?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Can you explain further how you would handle a prescription that seems unclear or incorrect</a:t>
          </a:r>
          <a:r>
            <a:rPr lang="en-GB" sz="1300" kern="1200"/>
            <a:t>?</a:t>
          </a:r>
          <a:endParaRPr lang="en-US" sz="1300" kern="1200"/>
        </a:p>
      </dsp:txBody>
      <dsp:txXfrm>
        <a:off x="6742329" y="2008105"/>
        <a:ext cx="2865948" cy="17224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06CD45-AF6C-4B1F-B41D-9A53CCDF71E4}">
      <dsp:nvSpPr>
        <dsp:cNvPr id="0" name=""/>
        <dsp:cNvSpPr/>
      </dsp:nvSpPr>
      <dsp:spPr>
        <a:xfrm>
          <a:off x="0" y="64290"/>
          <a:ext cx="6627078" cy="7605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Pharmacy Dispenser requirements: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37125" y="101415"/>
        <a:ext cx="6552828" cy="686250"/>
      </dsp:txXfrm>
    </dsp:sp>
    <dsp:sp modelId="{0C1B115E-7913-445F-ABA0-5AB9F3B7513D}">
      <dsp:nvSpPr>
        <dsp:cNvPr id="0" name=""/>
        <dsp:cNvSpPr/>
      </dsp:nvSpPr>
      <dsp:spPr>
        <a:xfrm>
          <a:off x="0" y="882390"/>
          <a:ext cx="6627078" cy="760500"/>
        </a:xfrm>
        <a:prstGeom prst="roundRect">
          <a:avLst/>
        </a:prstGeom>
        <a:gradFill rotWithShape="0">
          <a:gsLst>
            <a:gs pos="0">
              <a:schemeClr val="accent2">
                <a:hueOff val="-592857"/>
                <a:satOff val="2840"/>
                <a:lumOff val="2627"/>
                <a:alphaOff val="0"/>
                <a:tint val="96000"/>
                <a:lumMod val="100000"/>
              </a:schemeClr>
            </a:gs>
            <a:gs pos="78000">
              <a:schemeClr val="accent2">
                <a:hueOff val="-592857"/>
                <a:satOff val="2840"/>
                <a:lumOff val="262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/>
            <a:t>Interpreting prescriptions requires active mental processing (drug names, doses)</a:t>
          </a:r>
          <a:endParaRPr lang="en-US" sz="2000" b="0" kern="1200" dirty="0"/>
        </a:p>
      </dsp:txBody>
      <dsp:txXfrm>
        <a:off x="37125" y="919515"/>
        <a:ext cx="6552828" cy="686250"/>
      </dsp:txXfrm>
    </dsp:sp>
    <dsp:sp modelId="{8A8F4B81-FC67-4631-838D-00B20B3BD3A6}">
      <dsp:nvSpPr>
        <dsp:cNvPr id="0" name=""/>
        <dsp:cNvSpPr/>
      </dsp:nvSpPr>
      <dsp:spPr>
        <a:xfrm>
          <a:off x="0" y="1700490"/>
          <a:ext cx="6627078" cy="760500"/>
        </a:xfrm>
        <a:prstGeom prst="roundRect">
          <a:avLst/>
        </a:prstGeom>
        <a:gradFill rotWithShape="0">
          <a:gsLst>
            <a:gs pos="0">
              <a:schemeClr val="accent2">
                <a:hueOff val="-1185714"/>
                <a:satOff val="5680"/>
                <a:lumOff val="5255"/>
                <a:alphaOff val="0"/>
                <a:tint val="96000"/>
                <a:lumMod val="100000"/>
              </a:schemeClr>
            </a:gs>
            <a:gs pos="78000">
              <a:schemeClr val="accent2">
                <a:hueOff val="-1185714"/>
                <a:satOff val="5680"/>
                <a:lumOff val="525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/>
            <a:t>Strong reliance on memory and recall for medicines, storage locations</a:t>
          </a:r>
          <a:endParaRPr lang="en-US" sz="2000" b="0" kern="1200" dirty="0"/>
        </a:p>
      </dsp:txBody>
      <dsp:txXfrm>
        <a:off x="37125" y="1737615"/>
        <a:ext cx="6552828" cy="686250"/>
      </dsp:txXfrm>
    </dsp:sp>
    <dsp:sp modelId="{C0264E1F-A125-4A57-95BE-694C488A0D36}">
      <dsp:nvSpPr>
        <dsp:cNvPr id="0" name=""/>
        <dsp:cNvSpPr/>
      </dsp:nvSpPr>
      <dsp:spPr>
        <a:xfrm>
          <a:off x="0" y="2518590"/>
          <a:ext cx="6627078" cy="760500"/>
        </a:xfrm>
        <a:prstGeom prst="roundRect">
          <a:avLst/>
        </a:prstGeom>
        <a:gradFill rotWithShape="0">
          <a:gsLst>
            <a:gs pos="0">
              <a:schemeClr val="accent2">
                <a:hueOff val="-1778572"/>
                <a:satOff val="8520"/>
                <a:lumOff val="7882"/>
                <a:alphaOff val="0"/>
                <a:tint val="96000"/>
                <a:lumMod val="100000"/>
              </a:schemeClr>
            </a:gs>
            <a:gs pos="78000">
              <a:schemeClr val="accent2">
                <a:hueOff val="-1778572"/>
                <a:satOff val="8520"/>
                <a:lumOff val="7882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Problem‑solving skills used when prescriptions are unclear or stock is unavailable</a:t>
          </a:r>
          <a:endParaRPr lang="en-US" sz="2000" kern="1200" dirty="0"/>
        </a:p>
      </dsp:txBody>
      <dsp:txXfrm>
        <a:off x="37125" y="2555715"/>
        <a:ext cx="6552828" cy="686250"/>
      </dsp:txXfrm>
    </dsp:sp>
    <dsp:sp modelId="{3A3E5112-CF69-421D-A827-0A8D4FECF02B}">
      <dsp:nvSpPr>
        <dsp:cNvPr id="0" name=""/>
        <dsp:cNvSpPr/>
      </dsp:nvSpPr>
      <dsp:spPr>
        <a:xfrm>
          <a:off x="0" y="3336690"/>
          <a:ext cx="6627078" cy="760500"/>
        </a:xfrm>
        <a:prstGeom prst="roundRect">
          <a:avLst/>
        </a:prstGeom>
        <a:gradFill rotWithShape="0">
          <a:gsLst>
            <a:gs pos="0">
              <a:schemeClr val="accent2">
                <a:hueOff val="-2371429"/>
                <a:satOff val="11360"/>
                <a:lumOff val="10510"/>
                <a:alphaOff val="0"/>
                <a:tint val="96000"/>
                <a:lumMod val="100000"/>
              </a:schemeClr>
            </a:gs>
            <a:gs pos="78000">
              <a:schemeClr val="accent2">
                <a:hueOff val="-2371429"/>
                <a:satOff val="11360"/>
                <a:lumOff val="1051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/>
            <a:t>Understanding the reasoning behind procedures (e.g., high‑risk medicines, legal requirements).</a:t>
          </a:r>
          <a:endParaRPr lang="en-US" sz="2000" b="0" kern="1200" dirty="0"/>
        </a:p>
      </dsp:txBody>
      <dsp:txXfrm>
        <a:off x="37125" y="3373815"/>
        <a:ext cx="6552828" cy="686250"/>
      </dsp:txXfrm>
    </dsp:sp>
    <dsp:sp modelId="{C01E2B3F-6B27-4B92-8CA1-7E08A322514E}">
      <dsp:nvSpPr>
        <dsp:cNvPr id="0" name=""/>
        <dsp:cNvSpPr/>
      </dsp:nvSpPr>
      <dsp:spPr>
        <a:xfrm>
          <a:off x="0" y="4154790"/>
          <a:ext cx="6627078" cy="760500"/>
        </a:xfrm>
        <a:prstGeom prst="round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/>
            <a:t>Learning strengthened through scenarios, and reflection</a:t>
          </a:r>
          <a:r>
            <a:rPr lang="en-GB" sz="2000" kern="1200" dirty="0"/>
            <a:t>.</a:t>
          </a:r>
          <a:endParaRPr lang="en-US" sz="2000" kern="1200" dirty="0"/>
        </a:p>
      </dsp:txBody>
      <dsp:txXfrm>
        <a:off x="37125" y="4191915"/>
        <a:ext cx="6552828" cy="6862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11843C-280A-4E11-8CCB-474C185687B1}">
      <dsp:nvSpPr>
        <dsp:cNvPr id="0" name=""/>
        <dsp:cNvSpPr/>
      </dsp:nvSpPr>
      <dsp:spPr>
        <a:xfrm>
          <a:off x="597862" y="171"/>
          <a:ext cx="2046979" cy="122818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Why </a:t>
          </a:r>
          <a:r>
            <a:rPr lang="en-GB" sz="2000" kern="1200" dirty="0"/>
            <a:t>- medicines are needed</a:t>
          </a:r>
          <a:endParaRPr lang="en-US" sz="2000" kern="1200" dirty="0"/>
        </a:p>
      </dsp:txBody>
      <dsp:txXfrm>
        <a:off x="597862" y="171"/>
        <a:ext cx="2046979" cy="1228187"/>
      </dsp:txXfrm>
    </dsp:sp>
    <dsp:sp modelId="{4110CCA0-9721-485D-B501-593FF0BF9726}">
      <dsp:nvSpPr>
        <dsp:cNvPr id="0" name=""/>
        <dsp:cNvSpPr/>
      </dsp:nvSpPr>
      <dsp:spPr>
        <a:xfrm>
          <a:off x="2849540" y="171"/>
          <a:ext cx="2046979" cy="122818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How - </a:t>
          </a:r>
          <a:r>
            <a:rPr lang="en-GB" sz="2000" kern="1200" dirty="0"/>
            <a:t> to interpret prescriptions</a:t>
          </a:r>
          <a:endParaRPr lang="en-US" sz="2000" kern="1200" dirty="0"/>
        </a:p>
      </dsp:txBody>
      <dsp:txXfrm>
        <a:off x="2849540" y="171"/>
        <a:ext cx="2046979" cy="1228187"/>
      </dsp:txXfrm>
    </dsp:sp>
    <dsp:sp modelId="{B4286494-C8A3-43D0-BDFC-974BB59F2FCA}">
      <dsp:nvSpPr>
        <dsp:cNvPr id="0" name=""/>
        <dsp:cNvSpPr/>
      </dsp:nvSpPr>
      <dsp:spPr>
        <a:xfrm>
          <a:off x="597862" y="1433057"/>
          <a:ext cx="2046979" cy="122818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What -</a:t>
          </a:r>
          <a:r>
            <a:rPr lang="en-GB" sz="2000" kern="1200" dirty="0"/>
            <a:t> legal frameworks are required</a:t>
          </a:r>
          <a:endParaRPr lang="en-US" sz="2000" kern="1200" dirty="0"/>
        </a:p>
      </dsp:txBody>
      <dsp:txXfrm>
        <a:off x="597862" y="1433057"/>
        <a:ext cx="2046979" cy="1228187"/>
      </dsp:txXfrm>
    </dsp:sp>
    <dsp:sp modelId="{0A344AFA-A201-4497-8B9C-C72CBD168AFB}">
      <dsp:nvSpPr>
        <dsp:cNvPr id="0" name=""/>
        <dsp:cNvSpPr/>
      </dsp:nvSpPr>
      <dsp:spPr>
        <a:xfrm>
          <a:off x="2849540" y="1433057"/>
          <a:ext cx="2046979" cy="122818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How</a:t>
          </a:r>
          <a:r>
            <a:rPr lang="en-GB" sz="2000" kern="1200" dirty="0"/>
            <a:t> - to troubleshoot dispensing or stock issues</a:t>
          </a:r>
          <a:endParaRPr lang="en-US" sz="2000" kern="1200" dirty="0"/>
        </a:p>
      </dsp:txBody>
      <dsp:txXfrm>
        <a:off x="2849540" y="1433057"/>
        <a:ext cx="2046979" cy="122818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A172F1-3F11-4627-BAAD-64C014CACECD}">
      <dsp:nvSpPr>
        <dsp:cNvPr id="0" name=""/>
        <dsp:cNvSpPr/>
      </dsp:nvSpPr>
      <dsp:spPr>
        <a:xfrm>
          <a:off x="4696070" y="1648093"/>
          <a:ext cx="3687556" cy="58498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98647"/>
              </a:lnTo>
              <a:lnTo>
                <a:pt x="3687556" y="398647"/>
              </a:lnTo>
              <a:lnTo>
                <a:pt x="3687556" y="58498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226C69-6373-46EA-8DC7-64AE9465A73F}">
      <dsp:nvSpPr>
        <dsp:cNvPr id="0" name=""/>
        <dsp:cNvSpPr/>
      </dsp:nvSpPr>
      <dsp:spPr>
        <a:xfrm>
          <a:off x="4696070" y="1648093"/>
          <a:ext cx="1229185" cy="58498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98647"/>
              </a:lnTo>
              <a:lnTo>
                <a:pt x="1229185" y="398647"/>
              </a:lnTo>
              <a:lnTo>
                <a:pt x="1229185" y="58498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73CBF3-62D0-459F-936A-3CBDEED37635}">
      <dsp:nvSpPr>
        <dsp:cNvPr id="0" name=""/>
        <dsp:cNvSpPr/>
      </dsp:nvSpPr>
      <dsp:spPr>
        <a:xfrm>
          <a:off x="3466884" y="1648093"/>
          <a:ext cx="1229185" cy="584980"/>
        </a:xfrm>
        <a:custGeom>
          <a:avLst/>
          <a:gdLst/>
          <a:ahLst/>
          <a:cxnLst/>
          <a:rect l="0" t="0" r="0" b="0"/>
          <a:pathLst>
            <a:path>
              <a:moveTo>
                <a:pt x="1229185" y="0"/>
              </a:moveTo>
              <a:lnTo>
                <a:pt x="1229185" y="398647"/>
              </a:lnTo>
              <a:lnTo>
                <a:pt x="0" y="398647"/>
              </a:lnTo>
              <a:lnTo>
                <a:pt x="0" y="58498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BC3EAB-CDBC-4C93-A7FD-576F53F87735}">
      <dsp:nvSpPr>
        <dsp:cNvPr id="0" name=""/>
        <dsp:cNvSpPr/>
      </dsp:nvSpPr>
      <dsp:spPr>
        <a:xfrm>
          <a:off x="1008514" y="1648093"/>
          <a:ext cx="3687556" cy="584980"/>
        </a:xfrm>
        <a:custGeom>
          <a:avLst/>
          <a:gdLst/>
          <a:ahLst/>
          <a:cxnLst/>
          <a:rect l="0" t="0" r="0" b="0"/>
          <a:pathLst>
            <a:path>
              <a:moveTo>
                <a:pt x="3687556" y="0"/>
              </a:moveTo>
              <a:lnTo>
                <a:pt x="3687556" y="398647"/>
              </a:lnTo>
              <a:lnTo>
                <a:pt x="0" y="398647"/>
              </a:lnTo>
              <a:lnTo>
                <a:pt x="0" y="58498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D38BE79-1019-4181-AA60-B3BB9CF3801E}">
      <dsp:nvSpPr>
        <dsp:cNvPr id="0" name=""/>
        <dsp:cNvSpPr/>
      </dsp:nvSpPr>
      <dsp:spPr>
        <a:xfrm>
          <a:off x="1632002" y="370858"/>
          <a:ext cx="6128135" cy="12772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DB4DC4-96BB-4C70-BFA0-2F4F6D88C543}">
      <dsp:nvSpPr>
        <dsp:cNvPr id="0" name=""/>
        <dsp:cNvSpPr/>
      </dsp:nvSpPr>
      <dsp:spPr>
        <a:xfrm>
          <a:off x="1855491" y="583172"/>
          <a:ext cx="6128135" cy="127723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Pharmacy technicians work in a highly regulated environment and will need the following training development</a:t>
          </a:r>
          <a:endParaRPr lang="en-US" sz="1600" kern="1200" dirty="0"/>
        </a:p>
      </dsp:txBody>
      <dsp:txXfrm>
        <a:off x="1892900" y="620581"/>
        <a:ext cx="6053317" cy="1202417"/>
      </dsp:txXfrm>
    </dsp:sp>
    <dsp:sp modelId="{96D327AF-B9ED-4E69-8C99-52A5AC5268E3}">
      <dsp:nvSpPr>
        <dsp:cNvPr id="0" name=""/>
        <dsp:cNvSpPr/>
      </dsp:nvSpPr>
      <dsp:spPr>
        <a:xfrm>
          <a:off x="2817" y="2233074"/>
          <a:ext cx="2011394" cy="12772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C7AA1E-770F-4859-A133-5CBB7E23FC28}">
      <dsp:nvSpPr>
        <dsp:cNvPr id="0" name=""/>
        <dsp:cNvSpPr/>
      </dsp:nvSpPr>
      <dsp:spPr>
        <a:xfrm>
          <a:off x="226305" y="2445388"/>
          <a:ext cx="2011394" cy="127723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Training </a:t>
          </a:r>
          <a:r>
            <a:rPr lang="en-GB" sz="1600" b="0" kern="1200" dirty="0"/>
            <a:t>on GPhC standards</a:t>
          </a:r>
          <a:endParaRPr lang="en-US" sz="1600" b="0" kern="1200" dirty="0"/>
        </a:p>
      </dsp:txBody>
      <dsp:txXfrm>
        <a:off x="263714" y="2482797"/>
        <a:ext cx="1936576" cy="1202417"/>
      </dsp:txXfrm>
    </dsp:sp>
    <dsp:sp modelId="{BB27B642-8793-4E2C-A359-63389F82FA53}">
      <dsp:nvSpPr>
        <dsp:cNvPr id="0" name=""/>
        <dsp:cNvSpPr/>
      </dsp:nvSpPr>
      <dsp:spPr>
        <a:xfrm>
          <a:off x="2461187" y="2233074"/>
          <a:ext cx="2011394" cy="12772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9D7348-C29B-4B2E-AE1E-8F5BE122D3C9}">
      <dsp:nvSpPr>
        <dsp:cNvPr id="0" name=""/>
        <dsp:cNvSpPr/>
      </dsp:nvSpPr>
      <dsp:spPr>
        <a:xfrm>
          <a:off x="2684676" y="2445388"/>
          <a:ext cx="2011394" cy="127723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Data protection and </a:t>
          </a:r>
          <a:r>
            <a:rPr lang="en-GB" sz="1600" b="0" kern="1200" dirty="0"/>
            <a:t>confidentiality (GDPR)</a:t>
          </a:r>
          <a:endParaRPr lang="en-US" sz="1600" b="0" kern="1200" dirty="0"/>
        </a:p>
      </dsp:txBody>
      <dsp:txXfrm>
        <a:off x="2722085" y="2482797"/>
        <a:ext cx="1936576" cy="1202417"/>
      </dsp:txXfrm>
    </dsp:sp>
    <dsp:sp modelId="{351E13D6-FC73-4B63-9CB3-06AD6C04F7EB}">
      <dsp:nvSpPr>
        <dsp:cNvPr id="0" name=""/>
        <dsp:cNvSpPr/>
      </dsp:nvSpPr>
      <dsp:spPr>
        <a:xfrm>
          <a:off x="4919558" y="2233074"/>
          <a:ext cx="2011394" cy="12772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635A9F-5DCA-482B-BEFC-2EB906E1BF0C}">
      <dsp:nvSpPr>
        <dsp:cNvPr id="0" name=""/>
        <dsp:cNvSpPr/>
      </dsp:nvSpPr>
      <dsp:spPr>
        <a:xfrm>
          <a:off x="5143046" y="2445388"/>
          <a:ext cx="2011394" cy="127723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Health and safety training (COSHH)</a:t>
          </a:r>
          <a:endParaRPr lang="en-US" sz="1600" kern="1200" dirty="0"/>
        </a:p>
      </dsp:txBody>
      <dsp:txXfrm>
        <a:off x="5180455" y="2482797"/>
        <a:ext cx="1936576" cy="1202417"/>
      </dsp:txXfrm>
    </dsp:sp>
    <dsp:sp modelId="{A5391BC6-D647-4248-BEDF-593AADD2F43D}">
      <dsp:nvSpPr>
        <dsp:cNvPr id="0" name=""/>
        <dsp:cNvSpPr/>
      </dsp:nvSpPr>
      <dsp:spPr>
        <a:xfrm>
          <a:off x="7377929" y="2233074"/>
          <a:ext cx="2011394" cy="12772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21ED56-DB35-4996-B09E-4E63D1A23670}">
      <dsp:nvSpPr>
        <dsp:cNvPr id="0" name=""/>
        <dsp:cNvSpPr/>
      </dsp:nvSpPr>
      <dsp:spPr>
        <a:xfrm>
          <a:off x="7601417" y="2445388"/>
          <a:ext cx="2011394" cy="127723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Emergency procedures (e.g., dealing with spills, sharps injuries)</a:t>
          </a:r>
          <a:endParaRPr lang="en-US" sz="1600" kern="1200"/>
        </a:p>
      </dsp:txBody>
      <dsp:txXfrm>
        <a:off x="7638826" y="2482797"/>
        <a:ext cx="1936576" cy="12024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B7646E-8811-423A-9C42-2CBFADA00A96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360E59-1627-4404-ACC5-51C744AB0F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2254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D677E230-58DD-43ED-96A1-552DDAB53532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841221E5-7225-48EB-A4EE-420E7BFCF7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6699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1221E5-7225-48EB-A4EE-420E7BFCF705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576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88825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6675" y="2404534"/>
            <a:ext cx="7764913" cy="1646302"/>
          </a:xfrm>
        </p:spPr>
        <p:txBody>
          <a:bodyPr anchor="b">
            <a:noAutofit/>
          </a:bodyPr>
          <a:lstStyle>
            <a:lvl1pPr algn="r">
              <a:defRPr sz="5398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6675" y="4050834"/>
            <a:ext cx="7764913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0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12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1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25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31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23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994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650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BE6BF-C811-45BB-8BA9-22EFF2B83FFA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97E9CC67-C889-9E06-9665-56F49C5A5D90}"/>
              </a:ext>
            </a:extLst>
          </p:cNvPr>
          <p:cNvPicPr>
            <a:picLocks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0" y="0"/>
            <a:ext cx="18034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A62740A-810C-CA3D-4C54-CBC7AD2724C6}"/>
              </a:ext>
            </a:extLst>
          </p:cNvPr>
          <p:cNvSpPr/>
          <p:nvPr userDrawn="1"/>
        </p:nvSpPr>
        <p:spPr>
          <a:xfrm>
            <a:off x="11892563" y="0"/>
            <a:ext cx="304721" cy="6858000"/>
          </a:xfrm>
          <a:prstGeom prst="rect">
            <a:avLst/>
          </a:prstGeom>
          <a:solidFill>
            <a:schemeClr val="tx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lvl="0" algn="ctr"/>
            <a:endParaRPr/>
          </a:p>
        </p:txBody>
      </p:sp>
    </p:spTree>
    <p:extLst>
      <p:ext uri="{BB962C8B-B14F-4D97-AF65-F5344CB8AC3E}">
        <p14:creationId xmlns:p14="http://schemas.microsoft.com/office/powerpoint/2010/main" val="1552213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5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362CC-4597-4E8E-AFE5-237B3DA1FF07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4032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159" y="2700868"/>
            <a:ext cx="8594429" cy="1826581"/>
          </a:xfrm>
        </p:spPr>
        <p:txBody>
          <a:bodyPr anchor="b"/>
          <a:lstStyle>
            <a:lvl1pPr algn="l">
              <a:defRPr sz="3999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159" y="4527448"/>
            <a:ext cx="8594429" cy="860400"/>
          </a:xfrm>
        </p:spPr>
        <p:txBody>
          <a:bodyPr anchor="t"/>
          <a:lstStyle>
            <a:lvl1pPr marL="0" indent="0" algn="l">
              <a:buNone/>
              <a:defRPr sz="1999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63988-78D4-46C4-B808-1786C6A42859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9874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158" y="2160589"/>
            <a:ext cx="418294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8645" y="2160590"/>
            <a:ext cx="418294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2C1EE-CCC0-4F27-8918-BF938AC1419F}" type="datetime1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753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570" y="2160983"/>
            <a:ext cx="4184533" cy="576262"/>
          </a:xfrm>
        </p:spPr>
        <p:txBody>
          <a:bodyPr anchor="b">
            <a:noAutofit/>
          </a:bodyPr>
          <a:lstStyle>
            <a:lvl1pPr marL="0" indent="0">
              <a:buNone/>
              <a:defRPr sz="2399" b="0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570" y="2737246"/>
            <a:ext cx="418453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7058" y="2160983"/>
            <a:ext cx="4184528" cy="576262"/>
          </a:xfrm>
        </p:spPr>
        <p:txBody>
          <a:bodyPr anchor="b">
            <a:noAutofit/>
          </a:bodyPr>
          <a:lstStyle>
            <a:lvl1pPr marL="0" indent="0">
              <a:buNone/>
              <a:defRPr sz="2399" b="0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7059" y="2737246"/>
            <a:ext cx="418452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0C48B-9D86-4C33-9BD3-2929B1D74E3D}" type="datetime1">
              <a:rPr lang="en-US" smtClean="0"/>
              <a:t>2/14/2026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594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158" y="609600"/>
            <a:ext cx="8594429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B711C-F9D6-42CE-B848-D107B7756573}" type="datetime1">
              <a:rPr lang="en-US" smtClean="0"/>
              <a:t>2/14/2026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869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AC44-87EE-4E25-9BCB-D1B8F4FDD9D1}" type="datetime1">
              <a:rPr lang="en-US" smtClean="0"/>
              <a:t>2/14/2026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829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158" y="1498604"/>
            <a:ext cx="3853524" cy="1278466"/>
          </a:xfrm>
        </p:spPr>
        <p:txBody>
          <a:bodyPr anchor="b">
            <a:normAutofit/>
          </a:bodyPr>
          <a:lstStyle>
            <a:lvl1pPr>
              <a:defRPr sz="19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59222" y="514925"/>
            <a:ext cx="4512366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158" y="2777069"/>
            <a:ext cx="3853524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6926" indent="0">
              <a:buNone/>
              <a:defRPr sz="1400"/>
            </a:lvl2pPr>
            <a:lvl3pPr marL="913852" indent="0">
              <a:buNone/>
              <a:defRPr sz="1200"/>
            </a:lvl3pPr>
            <a:lvl4pPr marL="1370778" indent="0">
              <a:buNone/>
              <a:defRPr sz="1000"/>
            </a:lvl4pPr>
            <a:lvl5pPr marL="1827703" indent="0">
              <a:buNone/>
              <a:defRPr sz="1000"/>
            </a:lvl5pPr>
            <a:lvl6pPr marL="2284628" indent="0">
              <a:buNone/>
              <a:defRPr sz="1000"/>
            </a:lvl6pPr>
            <a:lvl7pPr marL="2741554" indent="0">
              <a:buNone/>
              <a:defRPr sz="1000"/>
            </a:lvl7pPr>
            <a:lvl8pPr marL="3198480" indent="0">
              <a:buNone/>
              <a:defRPr sz="1000"/>
            </a:lvl8pPr>
            <a:lvl9pPr marL="3655406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E44B9-3FFE-4574-9630-3E5A6F960186}" type="datetime1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925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158" y="4800600"/>
            <a:ext cx="8594428" cy="566738"/>
          </a:xfrm>
        </p:spPr>
        <p:txBody>
          <a:bodyPr anchor="b">
            <a:normAutofit/>
          </a:bodyPr>
          <a:lstStyle>
            <a:lvl1pPr algn="l">
              <a:defRPr sz="2399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158" y="609600"/>
            <a:ext cx="8594429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600"/>
            </a:lvl2pPr>
            <a:lvl3pPr marL="914126" indent="0">
              <a:buNone/>
              <a:defRPr sz="1600"/>
            </a:lvl3pPr>
            <a:lvl4pPr marL="1371189" indent="0">
              <a:buNone/>
              <a:defRPr sz="1600"/>
            </a:lvl4pPr>
            <a:lvl5pPr marL="1828251" indent="0">
              <a:buNone/>
              <a:defRPr sz="1600"/>
            </a:lvl5pPr>
            <a:lvl6pPr marL="2285314" indent="0">
              <a:buNone/>
              <a:defRPr sz="1600"/>
            </a:lvl6pPr>
            <a:lvl7pPr marL="2742377" indent="0">
              <a:buNone/>
              <a:defRPr sz="1600"/>
            </a:lvl7pPr>
            <a:lvl8pPr marL="3199440" indent="0">
              <a:buNone/>
              <a:defRPr sz="1600"/>
            </a:lvl8pPr>
            <a:lvl9pPr marL="3656503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158" y="5367338"/>
            <a:ext cx="8594428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6F492-7803-4716-B969-A5873965FF8A}" type="datetime1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856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159" y="609600"/>
            <a:ext cx="8594429" cy="3403600"/>
          </a:xfrm>
        </p:spPr>
        <p:txBody>
          <a:bodyPr anchor="ctr">
            <a:normAutofit/>
          </a:bodyPr>
          <a:lstStyle>
            <a:lvl1pPr algn="l">
              <a:defRPr sz="4399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159" y="4470400"/>
            <a:ext cx="8594429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799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04168-AADC-4457-9784-543656FEE4FC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78850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092" y="609600"/>
            <a:ext cx="8092026" cy="3022600"/>
          </a:xfrm>
        </p:spPr>
        <p:txBody>
          <a:bodyPr anchor="ctr">
            <a:normAutofit/>
          </a:bodyPr>
          <a:lstStyle>
            <a:lvl1pPr algn="l">
              <a:defRPr sz="4399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5783" y="3632200"/>
            <a:ext cx="7222643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063" indent="0">
              <a:buFontTx/>
              <a:buNone/>
              <a:defRPr/>
            </a:lvl2pPr>
            <a:lvl3pPr marL="914126" indent="0">
              <a:buFontTx/>
              <a:buNone/>
              <a:defRPr/>
            </a:lvl3pPr>
            <a:lvl4pPr marL="1371189" indent="0">
              <a:buFontTx/>
              <a:buNone/>
              <a:defRPr/>
            </a:lvl4pPr>
            <a:lvl5pPr marL="1828251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159" y="4470400"/>
            <a:ext cx="8594429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799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04168-AADC-4457-9784-543656FEE4FC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729" y="790378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/>
          <a:p>
            <a:pPr lvl="0"/>
            <a:r>
              <a:rPr lang="en-US" sz="7998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0695" y="2886556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/>
          <a:p>
            <a:pPr lvl="0"/>
            <a:r>
              <a:rPr lang="en-US" sz="7998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sz="1799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1837978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159" y="1931988"/>
            <a:ext cx="8594429" cy="2595460"/>
          </a:xfrm>
        </p:spPr>
        <p:txBody>
          <a:bodyPr anchor="b">
            <a:normAutofit/>
          </a:bodyPr>
          <a:lstStyle>
            <a:lvl1pPr algn="l">
              <a:defRPr sz="4399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159" y="4527448"/>
            <a:ext cx="8594429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799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04168-AADC-4457-9784-543656FEE4FC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0535635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092" y="609600"/>
            <a:ext cx="8092026" cy="3022600"/>
          </a:xfrm>
        </p:spPr>
        <p:txBody>
          <a:bodyPr anchor="ctr">
            <a:normAutofit/>
          </a:bodyPr>
          <a:lstStyle>
            <a:lvl1pPr algn="l">
              <a:defRPr sz="4399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156" y="4013200"/>
            <a:ext cx="8594430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399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063" indent="0">
              <a:buFontTx/>
              <a:buNone/>
              <a:defRPr/>
            </a:lvl2pPr>
            <a:lvl3pPr marL="914126" indent="0">
              <a:buFontTx/>
              <a:buNone/>
              <a:defRPr/>
            </a:lvl3pPr>
            <a:lvl4pPr marL="1371189" indent="0">
              <a:buFontTx/>
              <a:buNone/>
              <a:defRPr/>
            </a:lvl4pPr>
            <a:lvl5pPr marL="1828251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159" y="4527448"/>
            <a:ext cx="8594429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799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04168-AADC-4457-9784-543656FEE4FC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729" y="790378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/>
          <a:p>
            <a:pPr lvl="0"/>
            <a:r>
              <a:rPr lang="en-US" sz="7998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0695" y="2886556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/>
          <a:p>
            <a:pPr lvl="0"/>
            <a:r>
              <a:rPr lang="en-US" sz="7998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8592847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621" y="609600"/>
            <a:ext cx="8585966" cy="3022600"/>
          </a:xfrm>
        </p:spPr>
        <p:txBody>
          <a:bodyPr anchor="ctr">
            <a:normAutofit/>
          </a:bodyPr>
          <a:lstStyle>
            <a:lvl1pPr algn="l">
              <a:defRPr sz="4399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156" y="4013200"/>
            <a:ext cx="8594430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399">
                <a:solidFill>
                  <a:schemeClr val="accent1"/>
                </a:solidFill>
              </a:defRPr>
            </a:lvl1pPr>
            <a:lvl2pPr marL="457063" indent="0">
              <a:buFontTx/>
              <a:buNone/>
              <a:defRPr/>
            </a:lvl2pPr>
            <a:lvl3pPr marL="914126" indent="0">
              <a:buFontTx/>
              <a:buNone/>
              <a:defRPr/>
            </a:lvl3pPr>
            <a:lvl4pPr marL="1371189" indent="0">
              <a:buFontTx/>
              <a:buNone/>
              <a:defRPr/>
            </a:lvl4pPr>
            <a:lvl5pPr marL="1828251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159" y="4527448"/>
            <a:ext cx="8594429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799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04168-AADC-4457-9784-543656FEE4FC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9978111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F41C5-B5F2-469F-BA25-292CFCDAF6E0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858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5599" y="609600"/>
            <a:ext cx="130440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159" y="609600"/>
            <a:ext cx="7058311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D85FE-5443-4629-8A1C-6F6EA57CBD60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825845F-AE8B-475B-ED3F-CFEFFE47A18A}"/>
              </a:ext>
            </a:extLst>
          </p:cNvPr>
          <p:cNvSpPr/>
          <p:nvPr userDrawn="1"/>
        </p:nvSpPr>
        <p:spPr>
          <a:xfrm>
            <a:off x="11885691" y="0"/>
            <a:ext cx="304721" cy="6858000"/>
          </a:xfrm>
          <a:prstGeom prst="rect">
            <a:avLst/>
          </a:prstGeom>
          <a:solidFill>
            <a:schemeClr val="tx2">
              <a:alpha val="8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lvl="0" algn="ctr"/>
            <a:endParaRPr/>
          </a:p>
        </p:txBody>
      </p:sp>
    </p:spTree>
    <p:extLst>
      <p:ext uri="{BB962C8B-B14F-4D97-AF65-F5344CB8AC3E}">
        <p14:creationId xmlns:p14="http://schemas.microsoft.com/office/powerpoint/2010/main" val="408152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88825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158" y="609600"/>
            <a:ext cx="8594429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158" y="2160590"/>
            <a:ext cx="8594429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3257" y="6041363"/>
            <a:ext cx="9117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004168-AADC-4457-9784-543656FEE4FC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158" y="6041363"/>
            <a:ext cx="629597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88426" y="6041363"/>
            <a:ext cx="68316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DC1BBB0-96F0-4077-A278-0F3FB5C104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E8CF072-2728-3490-44A8-630D0AA83560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63500" y="6642100"/>
            <a:ext cx="734695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GB" sz="1000">
                <a:solidFill>
                  <a:srgbClr val="000000">
                    <a:alpha val="50000"/>
                  </a:srgbClr>
                </a:solidFill>
                <a:latin typeface="Aptos" panose="020B0004020202020204" pitchFamily="34" charset="0"/>
              </a:rPr>
              <a:t>OFFICIAL - Business data that is not intended for public consumption. However, this can be shared with external partners, as required.</a:t>
            </a:r>
          </a:p>
        </p:txBody>
      </p:sp>
    </p:spTree>
    <p:extLst>
      <p:ext uri="{BB962C8B-B14F-4D97-AF65-F5344CB8AC3E}">
        <p14:creationId xmlns:p14="http://schemas.microsoft.com/office/powerpoint/2010/main" val="603741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  <p:sldLayoutId id="2147483761" r:id="rId12"/>
    <p:sldLayoutId id="2147483762" r:id="rId13"/>
    <p:sldLayoutId id="2147483763" r:id="rId14"/>
    <p:sldLayoutId id="2147483764" r:id="rId15"/>
    <p:sldLayoutId id="2147483765" r:id="rId1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457063" rtl="0" eaLnBrk="1" latinLnBrk="0" hangingPunct="1">
        <a:spcBef>
          <a:spcPct val="0"/>
        </a:spcBef>
        <a:buNone/>
        <a:defRPr sz="3599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797" indent="-342797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799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727" indent="-285664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2657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599720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6783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3846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0908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7971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5034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39">
          <p15:clr>
            <a:srgbClr val="F26B43"/>
          </p15:clr>
        </p15:guide>
        <p15:guide id="3" pos="1199">
          <p15:clr>
            <a:srgbClr val="F26B43"/>
          </p15:clr>
        </p15:guide>
        <p15:guide id="4" pos="7199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ed.co.uk/jobs/pharmacy-dispenser/55224806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nationalcareers.service.gov.uk/job-profiles/pharmacist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reed.co.uk/jobs/pharmacy-dispenser/55224806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ed.co.uk/jobs/pharmacy-dispenser/55224806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4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4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4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ed.co.uk/jobs/pharmacy-dispenser/55224806" TargetMode="External"/><Relationship Id="rId3" Type="http://schemas.openxmlformats.org/officeDocument/2006/relationships/diagramLayout" Target="../diagrams/layout6.xml"/><Relationship Id="rId7" Type="http://schemas.openxmlformats.org/officeDocument/2006/relationships/image" Target="../media/image4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nationalcareers.service.gov.uk/" TargetMode="External"/><Relationship Id="rId2" Type="http://schemas.openxmlformats.org/officeDocument/2006/relationships/hyperlink" Target="https://www.reed.co.uk/jobs/pharmacy-dispenser/5522480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ationalcareers.service.gov.uk/job-profiles/pharmacy-assistant" TargetMode="External"/><Relationship Id="rId5" Type="http://schemas.openxmlformats.org/officeDocument/2006/relationships/hyperlink" Target="https://www.healthcareers.nhs.uk/explore-roles/pharmacy/roles-pharmacy/pharmacy-assistant" TargetMode="External"/><Relationship Id="rId4" Type="http://schemas.openxmlformats.org/officeDocument/2006/relationships/hyperlink" Target="https://nationalcareers.service.gov.uk/job-profiles/pharmacis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96206FF-F478-5F85-85FA-91CD7C770F31}"/>
              </a:ext>
            </a:extLst>
          </p:cNvPr>
          <p:cNvSpPr txBox="1"/>
          <p:nvPr/>
        </p:nvSpPr>
        <p:spPr>
          <a:xfrm>
            <a:off x="3049524" y="2279410"/>
            <a:ext cx="6099048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LCLM5002</a:t>
            </a: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Developing and Managing Individuals and Teams 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Component 1- Individual Presentation </a:t>
            </a:r>
            <a:b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Lecturer:</a:t>
            </a:r>
            <a:r>
              <a:rPr lang="en-GB" dirty="0"/>
              <a:t> 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Dr Mudassar Hasan </a:t>
            </a:r>
            <a:b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b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b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Kazi Nelima Begum</a:t>
            </a:r>
            <a:b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 ID:2330804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 descr="University of Wales Hub: description, news and contact info">
            <a:extLst>
              <a:ext uri="{FF2B5EF4-FFF2-40B4-BE49-F238E27FC236}">
                <a16:creationId xmlns:a16="http://schemas.microsoft.com/office/drawing/2014/main" id="{639A5517-5595-3A87-A764-95A1BAA315B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20" t="26081" r="16184" b="25349"/>
          <a:stretch/>
        </p:blipFill>
        <p:spPr bwMode="auto">
          <a:xfrm>
            <a:off x="4150196" y="260648"/>
            <a:ext cx="3750945" cy="1393190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Picture 4">
            <a:extLst>
              <a:ext uri="{FF2B5EF4-FFF2-40B4-BE49-F238E27FC236}">
                <a16:creationId xmlns:a16="http://schemas.microsoft.com/office/drawing/2014/main" id="{F9659363-824C-0A6D-806E-C3CE7BC13C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7738" y="4941168"/>
            <a:ext cx="5115860" cy="729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7590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95AA3-5E81-ACEB-F021-0BC0062555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</a:p>
        </p:txBody>
      </p:sp>
      <p:graphicFrame>
        <p:nvGraphicFramePr>
          <p:cNvPr id="52" name="TextBox 3">
            <a:extLst>
              <a:ext uri="{FF2B5EF4-FFF2-40B4-BE49-F238E27FC236}">
                <a16:creationId xmlns:a16="http://schemas.microsoft.com/office/drawing/2014/main" id="{F2FEB818-8FE0-FBF4-B09B-4B42EFBD67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86423350"/>
              </p:ext>
            </p:extLst>
          </p:nvPr>
        </p:nvGraphicFramePr>
        <p:xfrm>
          <a:off x="3035808" y="919711"/>
          <a:ext cx="6108192" cy="50277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19321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2" name="Rectangle 1071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73" name="Rectangle 1072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74" name="Straight Connector 107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09981" y="0"/>
            <a:ext cx="1218883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5" name="Straight Connector 1074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121" y="3681413"/>
            <a:ext cx="476231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7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1400" y="-8467"/>
            <a:ext cx="3006566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77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3256" y="-8467"/>
            <a:ext cx="2587884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78" name="Isosceles Triangle 1077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2322" y="3048000"/>
            <a:ext cx="3258818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79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4384" y="-8467"/>
            <a:ext cx="2853583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80" name="Isosceles Triangle 1079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1280" y="3589867"/>
            <a:ext cx="1816686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81" name="Freeform: Shape 1080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6017" y="-8467"/>
            <a:ext cx="5992808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CB746BF3-55F2-B11C-C7E4-FACDA1354B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760" y="2937093"/>
            <a:ext cx="5115860" cy="729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F36072C-33CC-4104-B589-FBA6438D1C5F}"/>
              </a:ext>
            </a:extLst>
          </p:cNvPr>
          <p:cNvSpPr txBox="1"/>
          <p:nvPr/>
        </p:nvSpPr>
        <p:spPr>
          <a:xfrm>
            <a:off x="7193261" y="1814480"/>
            <a:ext cx="4511813" cy="331793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400" dirty="0">
                <a:solidFill>
                  <a:srgbClr val="FFFFFF"/>
                </a:solidFill>
              </a:rPr>
              <a:t>Founded in 1973 by Allen Lloyd in Polesworth, Warwickshire</a:t>
            </a:r>
            <a:r>
              <a:rPr lang="en-US" sz="2400" b="0" i="0" dirty="0">
                <a:solidFill>
                  <a:srgbClr val="FFFFFF"/>
                </a:solidFill>
                <a:effectLst/>
              </a:rPr>
              <a:t>, Lloyds Pharmacy grew from a single shop into one of the UK's largest pharmacy chains, operating around 1,500 branches at its peak. The company changed ownership multiple times, moving from </a:t>
            </a:r>
            <a:r>
              <a:rPr lang="en-US" sz="2400" b="0" i="0" dirty="0" err="1">
                <a:solidFill>
                  <a:srgbClr val="FFFFFF"/>
                </a:solidFill>
                <a:effectLst/>
              </a:rPr>
              <a:t>Celesio</a:t>
            </a:r>
            <a:r>
              <a:rPr lang="en-US" sz="2400" b="0" i="0" dirty="0">
                <a:solidFill>
                  <a:srgbClr val="FFFFFF"/>
                </a:solidFill>
                <a:effectLst/>
              </a:rPr>
              <a:t> AG to McKesson in 2014</a:t>
            </a:r>
            <a:endParaRPr lang="en-US" sz="2400" dirty="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D1EAA0-94C9-49DA-611A-12C41A3CF22D}"/>
              </a:ext>
            </a:extLst>
          </p:cNvPr>
          <p:cNvSpPr txBox="1"/>
          <p:nvPr/>
        </p:nvSpPr>
        <p:spPr>
          <a:xfrm>
            <a:off x="7318548" y="5550387"/>
            <a:ext cx="336393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Source https://lloydspharmacy.com/pages/about-lloydspharmacy </a:t>
            </a:r>
            <a:endParaRPr lang="en-GB" sz="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E236E0-9CA4-631A-2DAB-E983D26360B8}"/>
              </a:ext>
            </a:extLst>
          </p:cNvPr>
          <p:cNvSpPr txBox="1"/>
          <p:nvPr/>
        </p:nvSpPr>
        <p:spPr>
          <a:xfrm>
            <a:off x="315266" y="6233864"/>
            <a:ext cx="61081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dirty="0"/>
              <a:t>Page 3 </a:t>
            </a:r>
          </a:p>
        </p:txBody>
      </p:sp>
    </p:spTree>
    <p:extLst>
      <p:ext uri="{BB962C8B-B14F-4D97-AF65-F5344CB8AC3E}">
        <p14:creationId xmlns:p14="http://schemas.microsoft.com/office/powerpoint/2010/main" val="3820285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extBox 7">
            <a:extLst>
              <a:ext uri="{FF2B5EF4-FFF2-40B4-BE49-F238E27FC236}">
                <a16:creationId xmlns:a16="http://schemas.microsoft.com/office/drawing/2014/main" id="{CC4424A4-D589-4A28-CE91-0B30665BF6D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66795582"/>
              </p:ext>
            </p:extLst>
          </p:nvPr>
        </p:nvGraphicFramePr>
        <p:xfrm>
          <a:off x="621805" y="1844824"/>
          <a:ext cx="8712968" cy="3744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124C5B82-761F-5390-9C9C-C37DF46A31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4052" y="588964"/>
            <a:ext cx="4752528" cy="682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B0877D9-C44D-CC00-5C40-F1B27EC00055}"/>
              </a:ext>
            </a:extLst>
          </p:cNvPr>
          <p:cNvSpPr txBox="1"/>
          <p:nvPr/>
        </p:nvSpPr>
        <p:spPr>
          <a:xfrm>
            <a:off x="3296319" y="5606352"/>
            <a:ext cx="336393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Source https://lloydspharmacy.com/pages/about-lloydspharmacy </a:t>
            </a:r>
            <a:endParaRPr lang="en-GB" sz="8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6B5115-86CF-5D82-AA24-8EB215F3A737}"/>
              </a:ext>
            </a:extLst>
          </p:cNvPr>
          <p:cNvSpPr txBox="1"/>
          <p:nvPr/>
        </p:nvSpPr>
        <p:spPr>
          <a:xfrm>
            <a:off x="315266" y="6233864"/>
            <a:ext cx="61081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dirty="0"/>
              <a:t>Page 4 </a:t>
            </a:r>
          </a:p>
        </p:txBody>
      </p:sp>
    </p:spTree>
    <p:extLst>
      <p:ext uri="{BB962C8B-B14F-4D97-AF65-F5344CB8AC3E}">
        <p14:creationId xmlns:p14="http://schemas.microsoft.com/office/powerpoint/2010/main" val="917557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6E7E4A3-D894-7C81-D946-3AE7DF38ABDC}"/>
              </a:ext>
            </a:extLst>
          </p:cNvPr>
          <p:cNvSpPr txBox="1"/>
          <p:nvPr/>
        </p:nvSpPr>
        <p:spPr>
          <a:xfrm>
            <a:off x="909836" y="1907832"/>
            <a:ext cx="705678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 dispenser plays an important role in ensuring prescriptions are completed accurately and efficiently and that the medications are checked and confirmed before handing over to the patient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23D72C-8E64-29D5-868C-2C0AD112396E}"/>
              </a:ext>
            </a:extLst>
          </p:cNvPr>
          <p:cNvSpPr txBox="1"/>
          <p:nvPr/>
        </p:nvSpPr>
        <p:spPr>
          <a:xfrm>
            <a:off x="880112" y="3212976"/>
            <a:ext cx="6108192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Duties include:</a:t>
            </a:r>
          </a:p>
          <a:p>
            <a:endParaRPr lang="en-GB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Receiving and processing prescriptions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Dispensing medicines accurately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Labelling and packaging medications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Managing stock and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supporting pharmacy administrative tasks</a:t>
            </a:r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8A842A9-E72D-C637-C99A-EB746B0A272B}"/>
              </a:ext>
            </a:extLst>
          </p:cNvPr>
          <p:cNvSpPr txBox="1"/>
          <p:nvPr/>
        </p:nvSpPr>
        <p:spPr>
          <a:xfrm>
            <a:off x="4078188" y="420173"/>
            <a:ext cx="5580620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 anchorCtr="1">
            <a:sp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Pharmacy Dispenser</a:t>
            </a:r>
          </a:p>
        </p:txBody>
      </p:sp>
      <p:pic>
        <p:nvPicPr>
          <p:cNvPr id="11" name="Picture 4">
            <a:extLst>
              <a:ext uri="{FF2B5EF4-FFF2-40B4-BE49-F238E27FC236}">
                <a16:creationId xmlns:a16="http://schemas.microsoft.com/office/drawing/2014/main" id="{05EFC9A2-BE70-688E-06D6-2550644EF9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6297" y="6175884"/>
            <a:ext cx="4752528" cy="682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9BC5037-AD75-561A-A395-A53D7FBFE7E4}"/>
              </a:ext>
            </a:extLst>
          </p:cNvPr>
          <p:cNvSpPr txBox="1"/>
          <p:nvPr/>
        </p:nvSpPr>
        <p:spPr>
          <a:xfrm>
            <a:off x="117748" y="1071027"/>
            <a:ext cx="3960440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 anchorCtr="1">
            <a:spAutoFit/>
          </a:bodyPr>
          <a:lstStyle/>
          <a:p>
            <a:pPr algn="ctr"/>
            <a:r>
              <a:rPr lang="en-GB" sz="4000" b="1" dirty="0">
                <a:solidFill>
                  <a:srgbClr val="00B050"/>
                </a:solidFill>
              </a:rPr>
              <a:t>Job Analysis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660A53-DF6A-0133-0B1E-0B336CA1CD10}"/>
              </a:ext>
            </a:extLst>
          </p:cNvPr>
          <p:cNvSpPr txBox="1"/>
          <p:nvPr/>
        </p:nvSpPr>
        <p:spPr>
          <a:xfrm>
            <a:off x="1328105" y="5373216"/>
            <a:ext cx="6108192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Source: https://www.reed.co.uk/jobs/pharmacy-dispenser/55224806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E0837F-64FB-2C05-B3CB-547529A09B48}"/>
              </a:ext>
            </a:extLst>
          </p:cNvPr>
          <p:cNvSpPr txBox="1"/>
          <p:nvPr/>
        </p:nvSpPr>
        <p:spPr>
          <a:xfrm>
            <a:off x="315266" y="6233864"/>
            <a:ext cx="61081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dirty="0"/>
              <a:t>Page 5</a:t>
            </a:r>
          </a:p>
        </p:txBody>
      </p:sp>
    </p:spTree>
    <p:extLst>
      <p:ext uri="{BB962C8B-B14F-4D97-AF65-F5344CB8AC3E}">
        <p14:creationId xmlns:p14="http://schemas.microsoft.com/office/powerpoint/2010/main" val="2228275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" name="Group 44">
            <a:extLst>
              <a:ext uri="{FF2B5EF4-FFF2-40B4-BE49-F238E27FC236}">
                <a16:creationId xmlns:a16="http://schemas.microsoft.com/office/drawing/2014/main" id="{070674CC-4DD2-7391-329D-196064336FEF}"/>
              </a:ext>
            </a:extLst>
          </p:cNvPr>
          <p:cNvGrpSpPr/>
          <p:nvPr/>
        </p:nvGrpSpPr>
        <p:grpSpPr>
          <a:xfrm>
            <a:off x="1157404" y="2805152"/>
            <a:ext cx="6063232" cy="3024336"/>
            <a:chOff x="3538128" y="476672"/>
            <a:chExt cx="7236804" cy="3674983"/>
          </a:xfrm>
        </p:grpSpPr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93A1D9D5-6E01-2C08-AAD6-9499F081FE99}"/>
                </a:ext>
              </a:extLst>
            </p:cNvPr>
            <p:cNvGrpSpPr/>
            <p:nvPr/>
          </p:nvGrpSpPr>
          <p:grpSpPr>
            <a:xfrm>
              <a:off x="5086300" y="476672"/>
              <a:ext cx="2232248" cy="576064"/>
              <a:chOff x="5086300" y="476672"/>
              <a:chExt cx="2232248" cy="576064"/>
            </a:xfrm>
          </p:grpSpPr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41B0B0A9-7DD4-B50D-8D27-FFE66F8758AC}"/>
                  </a:ext>
                </a:extLst>
              </p:cNvPr>
              <p:cNvSpPr/>
              <p:nvPr/>
            </p:nvSpPr>
            <p:spPr>
              <a:xfrm>
                <a:off x="5086300" y="476672"/>
                <a:ext cx="2232248" cy="576064"/>
              </a:xfrm>
              <a:prstGeom prst="roundRect">
                <a:avLst/>
              </a:prstGeom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F6A119EE-E7D0-8D9C-045A-057DBF949134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201671" y="596407"/>
                <a:ext cx="1828844" cy="33659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 anchorCtr="1">
                <a:spAutoFit/>
              </a:bodyPr>
              <a:lstStyle/>
              <a:p>
                <a:r>
                  <a:rPr lang="en-GB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Director/Owner</a:t>
                </a:r>
              </a:p>
            </p:txBody>
          </p:sp>
        </p:grp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5AA39D42-99F7-E876-FA2D-4B576D674061}"/>
                </a:ext>
              </a:extLst>
            </p:cNvPr>
            <p:cNvGrpSpPr/>
            <p:nvPr/>
          </p:nvGrpSpPr>
          <p:grpSpPr>
            <a:xfrm>
              <a:off x="5086300" y="1484784"/>
              <a:ext cx="2232248" cy="576064"/>
              <a:chOff x="5086300" y="476672"/>
              <a:chExt cx="2232248" cy="576064"/>
            </a:xfrm>
          </p:grpSpPr>
          <p:sp>
            <p:nvSpPr>
              <p:cNvPr id="8" name="Rectangle: Rounded Corners 7">
                <a:extLst>
                  <a:ext uri="{FF2B5EF4-FFF2-40B4-BE49-F238E27FC236}">
                    <a16:creationId xmlns:a16="http://schemas.microsoft.com/office/drawing/2014/main" id="{922D70E4-AED4-2B6D-C435-971FA3A01F2A}"/>
                  </a:ext>
                </a:extLst>
              </p:cNvPr>
              <p:cNvSpPr/>
              <p:nvPr/>
            </p:nvSpPr>
            <p:spPr>
              <a:xfrm>
                <a:off x="5086300" y="476672"/>
                <a:ext cx="2232248" cy="576064"/>
              </a:xfrm>
              <a:prstGeom prst="roundRect">
                <a:avLst/>
              </a:prstGeom>
              <a:solidFill>
                <a:schemeClr val="bg1"/>
              </a:solidFill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090CC225-0195-D6C1-4CB0-22DC366F17A5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374332" y="484211"/>
                <a:ext cx="1656185" cy="56098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 anchorCtr="1">
                <a:spAutoFit/>
              </a:bodyPr>
              <a:lstStyle/>
              <a:p>
                <a:r>
                  <a:rPr lang="en-GB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Pharmacy Manager</a:t>
                </a:r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CB197D7B-130F-AEC7-663C-DEA33E092983}"/>
                </a:ext>
              </a:extLst>
            </p:cNvPr>
            <p:cNvGrpSpPr/>
            <p:nvPr/>
          </p:nvGrpSpPr>
          <p:grpSpPr>
            <a:xfrm>
              <a:off x="4258208" y="2492896"/>
              <a:ext cx="2232248" cy="576064"/>
              <a:chOff x="5086300" y="476672"/>
              <a:chExt cx="2232248" cy="576064"/>
            </a:xfrm>
          </p:grpSpPr>
          <p:sp>
            <p:nvSpPr>
              <p:cNvPr id="11" name="Rectangle: Rounded Corners 10">
                <a:extLst>
                  <a:ext uri="{FF2B5EF4-FFF2-40B4-BE49-F238E27FC236}">
                    <a16:creationId xmlns:a16="http://schemas.microsoft.com/office/drawing/2014/main" id="{13D33C46-B53D-9103-072F-E2BF38B89503}"/>
                  </a:ext>
                </a:extLst>
              </p:cNvPr>
              <p:cNvSpPr/>
              <p:nvPr/>
            </p:nvSpPr>
            <p:spPr>
              <a:xfrm>
                <a:off x="5086300" y="476672"/>
                <a:ext cx="2232248" cy="576064"/>
              </a:xfrm>
              <a:prstGeom prst="roundRect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3526C3ED-390C-F0EE-9F70-83DBBA5840CA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374332" y="596407"/>
                <a:ext cx="1656185" cy="33659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 anchorCtr="1">
                <a:spAutoFit/>
              </a:bodyPr>
              <a:lstStyle/>
              <a:p>
                <a:r>
                  <a:rPr lang="en-GB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Pharmacist</a:t>
                </a:r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688F8447-9BBE-61DF-28B3-002A35E549B5}"/>
                </a:ext>
              </a:extLst>
            </p:cNvPr>
            <p:cNvGrpSpPr/>
            <p:nvPr/>
          </p:nvGrpSpPr>
          <p:grpSpPr>
            <a:xfrm>
              <a:off x="3538128" y="3575591"/>
              <a:ext cx="2232248" cy="576064"/>
              <a:chOff x="4762264" y="476672"/>
              <a:chExt cx="2232248" cy="576064"/>
            </a:xfrm>
            <a:solidFill>
              <a:schemeClr val="accent2">
                <a:lumMod val="40000"/>
                <a:lumOff val="60000"/>
              </a:schemeClr>
            </a:solidFill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0FA00A24-BFF7-748D-6E5C-1BFAF189C7E4}"/>
                  </a:ext>
                </a:extLst>
              </p:cNvPr>
              <p:cNvSpPr/>
              <p:nvPr/>
            </p:nvSpPr>
            <p:spPr>
              <a:xfrm>
                <a:off x="4762264" y="476672"/>
                <a:ext cx="2232248" cy="576064"/>
              </a:xfrm>
              <a:prstGeom prst="roundRect">
                <a:avLst/>
              </a:prstGeom>
              <a:grpFill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57479BEF-A68A-7546-FF09-221CA9E15DC2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092064" y="521609"/>
                <a:ext cx="1656185" cy="486189"/>
              </a:xfrm>
              <a:prstGeom prst="rect">
                <a:avLst/>
              </a:prstGeom>
              <a:grpFill/>
              <a:ln>
                <a:noFill/>
              </a:ln>
            </p:spPr>
            <p:txBody>
              <a:bodyPr wrap="square" rtlCol="0" anchor="ctr" anchorCtr="1">
                <a:spAutoFit/>
              </a:bodyPr>
              <a:lstStyle/>
              <a:p>
                <a:r>
                  <a:rPr lang="en-GB" sz="2000" dirty="0">
                    <a:latin typeface="Arial" panose="020B0604020202020204" pitchFamily="34" charset="0"/>
                    <a:cs typeface="Arial" panose="020B0604020202020204" pitchFamily="34" charset="0"/>
                  </a:rPr>
                  <a:t>Dispenser</a:t>
                </a:r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C9B9B2A7-E578-473B-5740-FF1CCC281749}"/>
                </a:ext>
              </a:extLst>
            </p:cNvPr>
            <p:cNvGrpSpPr/>
            <p:nvPr/>
          </p:nvGrpSpPr>
          <p:grpSpPr>
            <a:xfrm>
              <a:off x="6022404" y="3575591"/>
              <a:ext cx="2232248" cy="576064"/>
              <a:chOff x="5086300" y="476672"/>
              <a:chExt cx="2232248" cy="576064"/>
            </a:xfrm>
            <a:solidFill>
              <a:schemeClr val="accent2">
                <a:lumMod val="20000"/>
                <a:lumOff val="80000"/>
              </a:schemeClr>
            </a:solidFill>
          </p:grpSpPr>
          <p:sp>
            <p:nvSpPr>
              <p:cNvPr id="17" name="Rectangle: Rounded Corners 16">
                <a:extLst>
                  <a:ext uri="{FF2B5EF4-FFF2-40B4-BE49-F238E27FC236}">
                    <a16:creationId xmlns:a16="http://schemas.microsoft.com/office/drawing/2014/main" id="{8860B283-0BD0-1103-444F-BD246A71F2F5}"/>
                  </a:ext>
                </a:extLst>
              </p:cNvPr>
              <p:cNvSpPr/>
              <p:nvPr/>
            </p:nvSpPr>
            <p:spPr>
              <a:xfrm>
                <a:off x="5086300" y="476672"/>
                <a:ext cx="2232248" cy="576064"/>
              </a:xfrm>
              <a:prstGeom prst="roundRect">
                <a:avLst/>
              </a:prstGeom>
              <a:grpFill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BCFC0423-12FF-CF31-E142-DBA2DEFCD31C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374332" y="596407"/>
                <a:ext cx="1656185" cy="336592"/>
              </a:xfrm>
              <a:prstGeom prst="rect">
                <a:avLst/>
              </a:prstGeom>
              <a:grpFill/>
              <a:ln>
                <a:noFill/>
              </a:ln>
            </p:spPr>
            <p:txBody>
              <a:bodyPr wrap="square" rtlCol="0" anchor="ctr" anchorCtr="1">
                <a:spAutoFit/>
              </a:bodyPr>
              <a:lstStyle/>
              <a:p>
                <a:r>
                  <a:rPr lang="en-GB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Retail staff</a:t>
                </a:r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E281614B-13C6-E208-9E72-84F6F1C55AC8}"/>
                </a:ext>
              </a:extLst>
            </p:cNvPr>
            <p:cNvGrpSpPr/>
            <p:nvPr/>
          </p:nvGrpSpPr>
          <p:grpSpPr>
            <a:xfrm>
              <a:off x="8542684" y="3575590"/>
              <a:ext cx="2232248" cy="576064"/>
              <a:chOff x="5086300" y="476672"/>
              <a:chExt cx="2232248" cy="576064"/>
            </a:xfrm>
            <a:solidFill>
              <a:schemeClr val="bg1">
                <a:lumMod val="85000"/>
              </a:schemeClr>
            </a:solidFill>
          </p:grpSpPr>
          <p:sp>
            <p:nvSpPr>
              <p:cNvPr id="20" name="Rectangle: Rounded Corners 19">
                <a:extLst>
                  <a:ext uri="{FF2B5EF4-FFF2-40B4-BE49-F238E27FC236}">
                    <a16:creationId xmlns:a16="http://schemas.microsoft.com/office/drawing/2014/main" id="{E80E556F-519F-38AB-2041-9BC50714A1C0}"/>
                  </a:ext>
                </a:extLst>
              </p:cNvPr>
              <p:cNvSpPr/>
              <p:nvPr/>
            </p:nvSpPr>
            <p:spPr>
              <a:xfrm>
                <a:off x="5086300" y="476672"/>
                <a:ext cx="2232248" cy="576064"/>
              </a:xfrm>
              <a:prstGeom prst="roundRect">
                <a:avLst/>
              </a:prstGeom>
              <a:grpFill/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9133F908-FE69-252A-7075-65779980172C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374332" y="596407"/>
                <a:ext cx="1656185" cy="336592"/>
              </a:xfrm>
              <a:prstGeom prst="rect">
                <a:avLst/>
              </a:prstGeom>
              <a:grpFill/>
              <a:ln>
                <a:noFill/>
              </a:ln>
            </p:spPr>
            <p:txBody>
              <a:bodyPr wrap="square" rtlCol="0" anchor="ctr" anchorCtr="1">
                <a:spAutoFit/>
              </a:bodyPr>
              <a:lstStyle/>
              <a:p>
                <a:r>
                  <a:rPr lang="en-GB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Delivery Driver</a:t>
                </a:r>
              </a:p>
            </p:txBody>
          </p:sp>
        </p:grpSp>
        <p:cxnSp>
          <p:nvCxnSpPr>
            <p:cNvPr id="23" name="Straight Arrow Connector 22">
              <a:extLst>
                <a:ext uri="{FF2B5EF4-FFF2-40B4-BE49-F238E27FC236}">
                  <a16:creationId xmlns:a16="http://schemas.microsoft.com/office/drawing/2014/main" id="{E0E31380-AA94-0514-D0F5-439B07F04C72}"/>
                </a:ext>
              </a:extLst>
            </p:cNvPr>
            <p:cNvCxnSpPr>
              <a:stCxn id="4" idx="2"/>
              <a:endCxn id="9" idx="0"/>
            </p:cNvCxnSpPr>
            <p:nvPr/>
          </p:nvCxnSpPr>
          <p:spPr>
            <a:xfrm>
              <a:off x="6202424" y="1052736"/>
              <a:ext cx="0" cy="439587"/>
            </a:xfrm>
            <a:prstGeom prst="straightConnector1">
              <a:avLst/>
            </a:prstGeom>
            <a:ln w="127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Arrow Connector 23">
              <a:extLst>
                <a:ext uri="{FF2B5EF4-FFF2-40B4-BE49-F238E27FC236}">
                  <a16:creationId xmlns:a16="http://schemas.microsoft.com/office/drawing/2014/main" id="{8C2DA0DB-D218-41CC-7693-9581616B3C66}"/>
                </a:ext>
              </a:extLst>
            </p:cNvPr>
            <p:cNvCxnSpPr/>
            <p:nvPr/>
          </p:nvCxnSpPr>
          <p:spPr>
            <a:xfrm>
              <a:off x="6193024" y="2095982"/>
              <a:ext cx="0" cy="396915"/>
            </a:xfrm>
            <a:prstGeom prst="straightConnector1">
              <a:avLst/>
            </a:prstGeom>
            <a:ln w="127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3DE91CE-19DD-ADC5-9AD0-B303AB5FCADE}"/>
                </a:ext>
              </a:extLst>
            </p:cNvPr>
            <p:cNvCxnSpPr>
              <a:cxnSpLocks/>
            </p:cNvCxnSpPr>
            <p:nvPr/>
          </p:nvCxnSpPr>
          <p:spPr>
            <a:xfrm>
              <a:off x="5086300" y="3284984"/>
              <a:ext cx="4572508" cy="0"/>
            </a:xfrm>
            <a:prstGeom prst="line">
              <a:avLst/>
            </a:prstGeom>
            <a:ln w="127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Arrow Connector 32">
              <a:extLst>
                <a:ext uri="{FF2B5EF4-FFF2-40B4-BE49-F238E27FC236}">
                  <a16:creationId xmlns:a16="http://schemas.microsoft.com/office/drawing/2014/main" id="{E65359F2-582B-713F-87CA-4EDA3DF16810}"/>
                </a:ext>
              </a:extLst>
            </p:cNvPr>
            <p:cNvCxnSpPr>
              <a:cxnSpLocks/>
            </p:cNvCxnSpPr>
            <p:nvPr/>
          </p:nvCxnSpPr>
          <p:spPr>
            <a:xfrm>
              <a:off x="9658808" y="3284984"/>
              <a:ext cx="0" cy="290606"/>
            </a:xfrm>
            <a:prstGeom prst="straightConnector1">
              <a:avLst/>
            </a:prstGeom>
            <a:ln w="127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5B42B5E4-21DD-26B1-2D1B-53AB5F701604}"/>
                </a:ext>
              </a:extLst>
            </p:cNvPr>
            <p:cNvCxnSpPr>
              <a:cxnSpLocks/>
            </p:cNvCxnSpPr>
            <p:nvPr/>
          </p:nvCxnSpPr>
          <p:spPr>
            <a:xfrm>
              <a:off x="5086300" y="3284984"/>
              <a:ext cx="0" cy="290606"/>
            </a:xfrm>
            <a:prstGeom prst="straightConnector1">
              <a:avLst/>
            </a:prstGeom>
            <a:ln w="127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id="{336A9AF3-FBDD-9B16-5140-7E92DC894519}"/>
                </a:ext>
              </a:extLst>
            </p:cNvPr>
            <p:cNvCxnSpPr>
              <a:cxnSpLocks/>
            </p:cNvCxnSpPr>
            <p:nvPr/>
          </p:nvCxnSpPr>
          <p:spPr>
            <a:xfrm>
              <a:off x="7138528" y="3284984"/>
              <a:ext cx="0" cy="290606"/>
            </a:xfrm>
            <a:prstGeom prst="straightConnector1">
              <a:avLst/>
            </a:prstGeom>
            <a:ln w="127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1EDEA03C-C4F6-05E1-8510-30F4381F4CC5}"/>
                </a:ext>
              </a:extLst>
            </p:cNvPr>
            <p:cNvCxnSpPr>
              <a:stCxn id="11" idx="1"/>
            </p:cNvCxnSpPr>
            <p:nvPr/>
          </p:nvCxnSpPr>
          <p:spPr>
            <a:xfrm flipH="1">
              <a:off x="3934172" y="2780928"/>
              <a:ext cx="324036" cy="0"/>
            </a:xfrm>
            <a:prstGeom prst="line">
              <a:avLst/>
            </a:prstGeom>
            <a:ln w="127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Arrow Connector 40">
              <a:extLst>
                <a:ext uri="{FF2B5EF4-FFF2-40B4-BE49-F238E27FC236}">
                  <a16:creationId xmlns:a16="http://schemas.microsoft.com/office/drawing/2014/main" id="{36908125-5E8A-134F-D2AF-D8818308AC35}"/>
                </a:ext>
              </a:extLst>
            </p:cNvPr>
            <p:cNvCxnSpPr/>
            <p:nvPr/>
          </p:nvCxnSpPr>
          <p:spPr>
            <a:xfrm>
              <a:off x="3934172" y="2780928"/>
              <a:ext cx="0" cy="794662"/>
            </a:xfrm>
            <a:prstGeom prst="straightConnector1">
              <a:avLst/>
            </a:prstGeom>
            <a:ln w="12700">
              <a:solidFill>
                <a:schemeClr val="accent2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Arrow Connector 41">
              <a:extLst>
                <a:ext uri="{FF2B5EF4-FFF2-40B4-BE49-F238E27FC236}">
                  <a16:creationId xmlns:a16="http://schemas.microsoft.com/office/drawing/2014/main" id="{90FDADCF-68A1-1CB0-97BF-FA85BA87EFE2}"/>
                </a:ext>
              </a:extLst>
            </p:cNvPr>
            <p:cNvCxnSpPr>
              <a:cxnSpLocks/>
            </p:cNvCxnSpPr>
            <p:nvPr/>
          </p:nvCxnSpPr>
          <p:spPr>
            <a:xfrm>
              <a:off x="7138528" y="2095982"/>
              <a:ext cx="0" cy="1189002"/>
            </a:xfrm>
            <a:prstGeom prst="straightConnector1">
              <a:avLst/>
            </a:prstGeom>
            <a:ln w="127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6" name="TextBox 45">
            <a:extLst>
              <a:ext uri="{FF2B5EF4-FFF2-40B4-BE49-F238E27FC236}">
                <a16:creationId xmlns:a16="http://schemas.microsoft.com/office/drawing/2014/main" id="{497D0655-7FF9-C49A-FB75-6DB400EE5D6E}"/>
              </a:ext>
            </a:extLst>
          </p:cNvPr>
          <p:cNvSpPr txBox="1"/>
          <p:nvPr/>
        </p:nvSpPr>
        <p:spPr>
          <a:xfrm>
            <a:off x="147304" y="-19630"/>
            <a:ext cx="3960440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 anchorCtr="1">
            <a:spAutoFit/>
          </a:bodyPr>
          <a:lstStyle/>
          <a:p>
            <a:pPr algn="ctr"/>
            <a:r>
              <a:rPr lang="en-GB" sz="40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A32DFC3-3327-2640-3013-CF27715B0AF8}"/>
              </a:ext>
            </a:extLst>
          </p:cNvPr>
          <p:cNvSpPr txBox="1"/>
          <p:nvPr/>
        </p:nvSpPr>
        <p:spPr>
          <a:xfrm>
            <a:off x="276967" y="3535557"/>
            <a:ext cx="207196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 anchorCtr="1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943C619-3D0F-20AB-E351-B34B96069B46}"/>
              </a:ext>
            </a:extLst>
          </p:cNvPr>
          <p:cNvSpPr txBox="1"/>
          <p:nvPr/>
        </p:nvSpPr>
        <p:spPr>
          <a:xfrm>
            <a:off x="393141" y="1368465"/>
            <a:ext cx="4122744" cy="11348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Job Title: 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Pharmacy Dispenser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Reports To: 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Pharmacist / Pharmacy Manager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9714909-1820-586A-9E90-68C44AA66AE4}"/>
              </a:ext>
            </a:extLst>
          </p:cNvPr>
          <p:cNvSpPr txBox="1"/>
          <p:nvPr/>
        </p:nvSpPr>
        <p:spPr>
          <a:xfrm>
            <a:off x="5288566" y="1223841"/>
            <a:ext cx="6181344" cy="29946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Key Responsibilities</a:t>
            </a:r>
            <a:endParaRPr lang="en-GB" sz="1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Receive, check, and process prescriptions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Dispense medicines accurately following SOPs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Label and package medications correctly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Provide non‑clinical advice to customers 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Assist with ordering and receiving deliveries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Operate pharmacy computer systems and maintain accurate records</a:t>
            </a:r>
          </a:p>
        </p:txBody>
      </p:sp>
      <p:pic>
        <p:nvPicPr>
          <p:cNvPr id="30" name="Picture 4">
            <a:extLst>
              <a:ext uri="{FF2B5EF4-FFF2-40B4-BE49-F238E27FC236}">
                <a16:creationId xmlns:a16="http://schemas.microsoft.com/office/drawing/2014/main" id="{65B98E0E-C6CF-5B81-4A50-6CA0390928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6297" y="6175884"/>
            <a:ext cx="4752528" cy="682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4DE7CBC-EDBE-4171-D8AE-4DFC2B55991D}"/>
              </a:ext>
            </a:extLst>
          </p:cNvPr>
          <p:cNvSpPr txBox="1"/>
          <p:nvPr/>
        </p:nvSpPr>
        <p:spPr>
          <a:xfrm>
            <a:off x="5613320" y="4152064"/>
            <a:ext cx="6117336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Source: https://nationalcareers.service.gov.uk/job-profiles/pharmacist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8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9FB9924-C5EF-12A7-012C-58F7CDC1A5A5}"/>
              </a:ext>
            </a:extLst>
          </p:cNvPr>
          <p:cNvSpPr txBox="1"/>
          <p:nvPr/>
        </p:nvSpPr>
        <p:spPr>
          <a:xfrm>
            <a:off x="5617892" y="4314454"/>
            <a:ext cx="610819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Source: https://www.reed.co.uk/jobs/pharmacy-dispenser/55224806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800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050EDC7-E0D1-5410-D7E1-2B9E8F13006B}"/>
              </a:ext>
            </a:extLst>
          </p:cNvPr>
          <p:cNvSpPr txBox="1"/>
          <p:nvPr/>
        </p:nvSpPr>
        <p:spPr>
          <a:xfrm>
            <a:off x="315266" y="6233864"/>
            <a:ext cx="61081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dirty="0"/>
              <a:t>Page 6</a:t>
            </a:r>
          </a:p>
        </p:txBody>
      </p:sp>
    </p:spTree>
    <p:extLst>
      <p:ext uri="{BB962C8B-B14F-4D97-AF65-F5344CB8AC3E}">
        <p14:creationId xmlns:p14="http://schemas.microsoft.com/office/powerpoint/2010/main" val="2813303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5" name="Group 184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88828" cy="6866467"/>
            <a:chOff x="0" y="-8467"/>
            <a:chExt cx="12192000" cy="6866467"/>
          </a:xfrm>
        </p:grpSpPr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86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7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8" name="Isosceles Triangle 187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9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0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1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2" name="Isosceles Triangle 191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3" name="Isosceles Triangle 192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C41FCB7-78FD-A1FF-97B3-B1C24EA02F2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0294289"/>
              </p:ext>
            </p:extLst>
          </p:nvPr>
        </p:nvGraphicFramePr>
        <p:xfrm>
          <a:off x="3848382" y="1288538"/>
          <a:ext cx="5653999" cy="4300702"/>
        </p:xfrm>
        <a:graphic>
          <a:graphicData uri="http://schemas.openxmlformats.org/drawingml/2006/table">
            <a:tbl>
              <a:tblPr>
                <a:solidFill>
                  <a:schemeClr val="bg1"/>
                </a:solidFill>
              </a:tblPr>
              <a:tblGrid>
                <a:gridCol w="1750441">
                  <a:extLst>
                    <a:ext uri="{9D8B030D-6E8A-4147-A177-3AD203B41FA5}">
                      <a16:colId xmlns:a16="http://schemas.microsoft.com/office/drawing/2014/main" val="3450677774"/>
                    </a:ext>
                  </a:extLst>
                </a:gridCol>
                <a:gridCol w="3903558">
                  <a:extLst>
                    <a:ext uri="{9D8B030D-6E8A-4147-A177-3AD203B41FA5}">
                      <a16:colId xmlns:a16="http://schemas.microsoft.com/office/drawing/2014/main" val="7344529"/>
                    </a:ext>
                  </a:extLst>
                </a:gridCol>
              </a:tblGrid>
              <a:tr h="38239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 cap="none" spc="0" dirty="0">
                          <a:solidFill>
                            <a:schemeClr val="tx1"/>
                          </a:solidFill>
                          <a:effectLst/>
                        </a:rPr>
                        <a:t>Category</a:t>
                      </a:r>
                      <a:endParaRPr lang="en-GB" sz="13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04042" marR="49980" marT="80032" marB="80032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 cap="none" spc="0" dirty="0">
                          <a:solidFill>
                            <a:schemeClr val="tx1"/>
                          </a:solidFill>
                          <a:effectLst/>
                        </a:rPr>
                        <a:t>Details</a:t>
                      </a:r>
                      <a:endParaRPr lang="en-GB" sz="13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04042" marR="49980" marT="80032" marB="80032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1288390"/>
                  </a:ext>
                </a:extLst>
              </a:tr>
              <a:tr h="59390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 cap="none" spc="0" dirty="0">
                          <a:solidFill>
                            <a:schemeClr val="tx1"/>
                          </a:solidFill>
                          <a:effectLst/>
                        </a:rPr>
                        <a:t>Experience</a:t>
                      </a:r>
                      <a:endParaRPr lang="en-GB" sz="13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04042" marR="49980" marT="80032" marB="80032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 dirty="0">
                          <a:solidFill>
                            <a:schemeClr val="tx1"/>
                          </a:solidFill>
                          <a:effectLst/>
                        </a:rPr>
                        <a:t>• Customer service experience</a:t>
                      </a:r>
                      <a:br>
                        <a:rPr lang="en-GB" sz="1300" cap="none" spc="0" dirty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en-GB" sz="1300" cap="none" spc="0" dirty="0">
                          <a:solidFill>
                            <a:schemeClr val="tx1"/>
                          </a:solidFill>
                          <a:effectLst/>
                        </a:rPr>
                        <a:t>• Working in a team environment</a:t>
                      </a:r>
                    </a:p>
                  </a:txBody>
                  <a:tcPr marL="104042" marR="49980" marT="80032" marB="80032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24797938"/>
                  </a:ext>
                </a:extLst>
              </a:tr>
              <a:tr h="19623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 cap="none" spc="0">
                          <a:solidFill>
                            <a:schemeClr val="tx1"/>
                          </a:solidFill>
                          <a:effectLst/>
                        </a:rPr>
                        <a:t>Skills &amp; Competencies</a:t>
                      </a:r>
                      <a:endParaRPr lang="en-GB" sz="130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04042" marR="49980" marT="80032" marB="80032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 dirty="0">
                          <a:solidFill>
                            <a:schemeClr val="tx1"/>
                          </a:solidFill>
                          <a:effectLst/>
                        </a:rPr>
                        <a:t>• High attention to detail and accuracy</a:t>
                      </a:r>
                      <a:br>
                        <a:rPr lang="en-GB" sz="1300" cap="none" spc="0" dirty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en-GB" sz="1300" cap="none" spc="0" dirty="0">
                          <a:solidFill>
                            <a:schemeClr val="tx1"/>
                          </a:solidFill>
                          <a:effectLst/>
                        </a:rPr>
                        <a:t>• Strong communication and interpersonal skills</a:t>
                      </a:r>
                      <a:br>
                        <a:rPr lang="en-GB" sz="1300" cap="none" spc="0" dirty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en-GB" sz="1300" cap="none" spc="0" dirty="0">
                          <a:solidFill>
                            <a:schemeClr val="tx1"/>
                          </a:solidFill>
                          <a:effectLst/>
                        </a:rPr>
                        <a:t>• Ability to follow procedures and work under supervision</a:t>
                      </a:r>
                      <a:br>
                        <a:rPr lang="en-GB" sz="1300" cap="none" spc="0" dirty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en-GB" sz="1300" cap="none" spc="0" dirty="0">
                          <a:solidFill>
                            <a:schemeClr val="tx1"/>
                          </a:solidFill>
                          <a:effectLst/>
                        </a:rPr>
                        <a:t>• Good organisational and time‑management skills</a:t>
                      </a:r>
                      <a:br>
                        <a:rPr lang="en-GB" sz="1300" cap="none" spc="0" dirty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en-GB" sz="1300" cap="none" spc="0" dirty="0">
                          <a:solidFill>
                            <a:schemeClr val="tx1"/>
                          </a:solidFill>
                          <a:effectLst/>
                        </a:rPr>
                        <a:t>• Problem‑solving ability</a:t>
                      </a:r>
                      <a:br>
                        <a:rPr lang="en-GB" sz="1300" cap="none" spc="0" dirty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en-GB" sz="1300" cap="none" spc="0" dirty="0">
                          <a:solidFill>
                            <a:schemeClr val="tx1"/>
                          </a:solidFill>
                          <a:effectLst/>
                        </a:rPr>
                        <a:t>• Confidentiality and professionalism</a:t>
                      </a:r>
                    </a:p>
                  </a:txBody>
                  <a:tcPr marL="104042" marR="49980" marT="80032" marB="80032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2308731"/>
                  </a:ext>
                </a:extLst>
              </a:tr>
              <a:tr h="136208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 cap="none" spc="0">
                          <a:solidFill>
                            <a:schemeClr val="tx1"/>
                          </a:solidFill>
                          <a:effectLst/>
                        </a:rPr>
                        <a:t>Personal Qualities</a:t>
                      </a:r>
                      <a:endParaRPr lang="en-GB" sz="130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04042" marR="49980" marT="80032" marB="80032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 dirty="0">
                          <a:solidFill>
                            <a:schemeClr val="tx1"/>
                          </a:solidFill>
                          <a:effectLst/>
                        </a:rPr>
                        <a:t>• Friendly and approachable</a:t>
                      </a:r>
                      <a:br>
                        <a:rPr lang="en-GB" sz="1300" cap="none" spc="0" dirty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en-GB" sz="1300" cap="none" spc="0" dirty="0">
                          <a:solidFill>
                            <a:schemeClr val="tx1"/>
                          </a:solidFill>
                          <a:effectLst/>
                        </a:rPr>
                        <a:t>• Reliable and responsible</a:t>
                      </a:r>
                      <a:br>
                        <a:rPr lang="en-GB" sz="1300" cap="none" spc="0" dirty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en-GB" sz="1300" cap="none" spc="0" dirty="0">
                          <a:solidFill>
                            <a:schemeClr val="tx1"/>
                          </a:solidFill>
                          <a:effectLst/>
                        </a:rPr>
                        <a:t>• Calm under pressure</a:t>
                      </a:r>
                      <a:br>
                        <a:rPr lang="en-GB" sz="1300" cap="none" spc="0" dirty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en-GB" sz="1300" cap="none" spc="0" dirty="0">
                          <a:solidFill>
                            <a:schemeClr val="tx1"/>
                          </a:solidFill>
                          <a:effectLst/>
                        </a:rPr>
                        <a:t>• Willingness to learn and develop</a:t>
                      </a:r>
                      <a:br>
                        <a:rPr lang="en-GB" sz="1300" cap="none" spc="0" dirty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en-GB" sz="1300" cap="none" spc="0" dirty="0">
                          <a:solidFill>
                            <a:schemeClr val="tx1"/>
                          </a:solidFill>
                          <a:effectLst/>
                        </a:rPr>
                        <a:t>• Commitment to patient care and safety</a:t>
                      </a:r>
                    </a:p>
                  </a:txBody>
                  <a:tcPr marL="104042" marR="49980" marT="80032" marB="80032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74254871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1E78C83F-2A6D-6DAC-DFFB-8902DD299C5B}"/>
              </a:ext>
            </a:extLst>
          </p:cNvPr>
          <p:cNvSpPr txBox="1"/>
          <p:nvPr/>
        </p:nvSpPr>
        <p:spPr>
          <a:xfrm>
            <a:off x="-161339" y="332656"/>
            <a:ext cx="3960440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 anchorCtr="1">
            <a:spAutoFit/>
          </a:bodyPr>
          <a:lstStyle/>
          <a:p>
            <a:pPr algn="ctr"/>
            <a:r>
              <a:rPr lang="en-GB" sz="40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8D7CFB-AC85-61B2-DAC4-53AAAC90F0A1}"/>
              </a:ext>
            </a:extLst>
          </p:cNvPr>
          <p:cNvSpPr txBox="1"/>
          <p:nvPr/>
        </p:nvSpPr>
        <p:spPr>
          <a:xfrm>
            <a:off x="742278" y="2348880"/>
            <a:ext cx="2817079" cy="20813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Qualifications required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GCSEs (including C, level 4 or above in English, Maths, and Science).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NVQ Level 2 in Pharmacy Service Skills – this is the mandatory requirement qualification for dispensers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CB9EBE30-1D6A-CD50-B8B1-7EB77C48FA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998" y="5949280"/>
            <a:ext cx="2903103" cy="416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E926FCC-318D-2135-26A4-C9FCB2C7ACBD}"/>
              </a:ext>
            </a:extLst>
          </p:cNvPr>
          <p:cNvSpPr txBox="1"/>
          <p:nvPr/>
        </p:nvSpPr>
        <p:spPr>
          <a:xfrm>
            <a:off x="3848382" y="5597707"/>
            <a:ext cx="6181344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u="sng" kern="10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Source: https://www.reed.co.uk/jobs/pharmacy-dispenser/55224806</a:t>
            </a:r>
            <a:r>
              <a:rPr lang="en-GB" sz="800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62EA53-A632-121B-5DBB-48A60CDC0633}"/>
              </a:ext>
            </a:extLst>
          </p:cNvPr>
          <p:cNvSpPr txBox="1"/>
          <p:nvPr/>
        </p:nvSpPr>
        <p:spPr>
          <a:xfrm>
            <a:off x="315266" y="6233864"/>
            <a:ext cx="61081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dirty="0"/>
              <a:t>Page 7 </a:t>
            </a:r>
          </a:p>
        </p:txBody>
      </p:sp>
    </p:spTree>
    <p:extLst>
      <p:ext uri="{BB962C8B-B14F-4D97-AF65-F5344CB8AC3E}">
        <p14:creationId xmlns:p14="http://schemas.microsoft.com/office/powerpoint/2010/main" val="99858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9A8DDC-712A-A3C1-4E51-87588F7C4021}"/>
              </a:ext>
            </a:extLst>
          </p:cNvPr>
          <p:cNvSpPr txBox="1"/>
          <p:nvPr/>
        </p:nvSpPr>
        <p:spPr>
          <a:xfrm>
            <a:off x="1286597" y="609600"/>
            <a:ext cx="10194839" cy="1099457"/>
          </a:xfrm>
          <a:prstGeom prst="rect">
            <a:avLst/>
          </a:prstGeom>
        </p:spPr>
        <p:txBody>
          <a:bodyPr vert="horz" lIns="91440" tIns="45720" rIns="91440" bIns="45720" rtlCol="0" anchor="t" anchorCtr="1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Interviews One to One</a:t>
            </a:r>
          </a:p>
        </p:txBody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37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0208" y="4013200"/>
            <a:ext cx="448617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1" name="TextBox 6">
            <a:extLst>
              <a:ext uri="{FF2B5EF4-FFF2-40B4-BE49-F238E27FC236}">
                <a16:creationId xmlns:a16="http://schemas.microsoft.com/office/drawing/2014/main" id="{CD9E140F-6F44-1176-5DE8-16E28212AF1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17438438"/>
              </p:ext>
            </p:extLst>
          </p:nvPr>
        </p:nvGraphicFramePr>
        <p:xfrm>
          <a:off x="1286597" y="1948543"/>
          <a:ext cx="9615629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4">
            <a:extLst>
              <a:ext uri="{FF2B5EF4-FFF2-40B4-BE49-F238E27FC236}">
                <a16:creationId xmlns:a16="http://schemas.microsoft.com/office/drawing/2014/main" id="{02153B70-2A53-E903-33F0-F7FEA18EB2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8114" y="6218851"/>
            <a:ext cx="2903103" cy="416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3112AFA-0634-20DB-6B79-F0126CB4E1AB}"/>
              </a:ext>
            </a:extLst>
          </p:cNvPr>
          <p:cNvSpPr txBox="1"/>
          <p:nvPr/>
        </p:nvSpPr>
        <p:spPr>
          <a:xfrm>
            <a:off x="315266" y="6233864"/>
            <a:ext cx="61081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dirty="0"/>
              <a:t>Page 8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EF28695-F148-62A9-1840-A1ACE43049E4}"/>
              </a:ext>
            </a:extLst>
          </p:cNvPr>
          <p:cNvSpPr txBox="1"/>
          <p:nvPr/>
        </p:nvSpPr>
        <p:spPr>
          <a:xfrm>
            <a:off x="1109138" y="5835719"/>
            <a:ext cx="9793088" cy="2380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900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Source: Nishi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R. (2026) Developing and managing individuals</a:t>
            </a:r>
            <a:r>
              <a:rPr lang="en-GB" sz="9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Week 1 Module Outline, </a:t>
            </a:r>
            <a:r>
              <a:rPr lang="en-GB" sz="9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LCLM5002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–. University of Wales. (Accessed: 01/02/26).</a:t>
            </a:r>
          </a:p>
        </p:txBody>
      </p:sp>
    </p:spTree>
    <p:extLst>
      <p:ext uri="{BB962C8B-B14F-4D97-AF65-F5344CB8AC3E}">
        <p14:creationId xmlns:p14="http://schemas.microsoft.com/office/powerpoint/2010/main" val="2874274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" name="Group 183">
            <a:extLst>
              <a:ext uri="{FF2B5EF4-FFF2-40B4-BE49-F238E27FC236}">
                <a16:creationId xmlns:a16="http://schemas.microsoft.com/office/drawing/2014/main" id="{5F054EF5-EFE6-45A2-834C-0F0931F39F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88828" cy="6866467"/>
            <a:chOff x="0" y="-8467"/>
            <a:chExt cx="12192000" cy="6866467"/>
          </a:xfrm>
        </p:grpSpPr>
        <p:cxnSp>
          <p:nvCxnSpPr>
            <p:cNvPr id="185" name="Straight Connector 184">
              <a:extLst>
                <a:ext uri="{FF2B5EF4-FFF2-40B4-BE49-F238E27FC236}">
                  <a16:creationId xmlns:a16="http://schemas.microsoft.com/office/drawing/2014/main" id="{CFE3C88A-FEDB-4B9C-94EE-5026B326B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>
              <a:extLst>
                <a:ext uri="{FF2B5EF4-FFF2-40B4-BE49-F238E27FC236}">
                  <a16:creationId xmlns:a16="http://schemas.microsoft.com/office/drawing/2014/main" id="{B5D51D9B-0E7C-44D3-9215-81F991523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87" name="Rectangle 23">
              <a:extLst>
                <a:ext uri="{FF2B5EF4-FFF2-40B4-BE49-F238E27FC236}">
                  <a16:creationId xmlns:a16="http://schemas.microsoft.com/office/drawing/2014/main" id="{16EFB339-1D4E-4824-A20B-AF30D07CF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8" name="Rectangle 25">
              <a:extLst>
                <a:ext uri="{FF2B5EF4-FFF2-40B4-BE49-F238E27FC236}">
                  <a16:creationId xmlns:a16="http://schemas.microsoft.com/office/drawing/2014/main" id="{00030831-8136-4C61-8F00-6F190C5AE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9" name="Isosceles Triangle 188">
              <a:extLst>
                <a:ext uri="{FF2B5EF4-FFF2-40B4-BE49-F238E27FC236}">
                  <a16:creationId xmlns:a16="http://schemas.microsoft.com/office/drawing/2014/main" id="{9B14B360-4798-467E-ADE9-756959EC5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0" name="Rectangle 27">
              <a:extLst>
                <a:ext uri="{FF2B5EF4-FFF2-40B4-BE49-F238E27FC236}">
                  <a16:creationId xmlns:a16="http://schemas.microsoft.com/office/drawing/2014/main" id="{9433F2F7-DA21-430A-A31C-D529D9C6A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1" name="Rectangle 28">
              <a:extLst>
                <a:ext uri="{FF2B5EF4-FFF2-40B4-BE49-F238E27FC236}">
                  <a16:creationId xmlns:a16="http://schemas.microsoft.com/office/drawing/2014/main" id="{0B24FFF9-F75D-4A88-90F8-D2D7BBB8E8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2" name="Rectangle 29">
              <a:extLst>
                <a:ext uri="{FF2B5EF4-FFF2-40B4-BE49-F238E27FC236}">
                  <a16:creationId xmlns:a16="http://schemas.microsoft.com/office/drawing/2014/main" id="{A0A2A2C4-404D-431C-8F9A-227932A42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3" name="Isosceles Triangle 192">
              <a:extLst>
                <a:ext uri="{FF2B5EF4-FFF2-40B4-BE49-F238E27FC236}">
                  <a16:creationId xmlns:a16="http://schemas.microsoft.com/office/drawing/2014/main" id="{4661DBE2-1BC5-463F-BBB8-199B890D1C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4" name="Isosceles Triangle 193">
              <a:extLst>
                <a:ext uri="{FF2B5EF4-FFF2-40B4-BE49-F238E27FC236}">
                  <a16:creationId xmlns:a16="http://schemas.microsoft.com/office/drawing/2014/main" id="{710A6E70-F0B9-4E3D-9A78-2D2FEE5DF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B8B6CBB-0C5D-7EA9-9B37-3A6FF8F5BB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6128280"/>
              </p:ext>
            </p:extLst>
          </p:nvPr>
        </p:nvGraphicFramePr>
        <p:xfrm>
          <a:off x="757053" y="649204"/>
          <a:ext cx="7477000" cy="4768140"/>
        </p:xfrm>
        <a:graphic>
          <a:graphicData uri="http://schemas.openxmlformats.org/drawingml/2006/table">
            <a:tbl>
              <a:tblPr firstRow="1" firstCol="1" bandRow="1">
                <a:noFill/>
              </a:tblPr>
              <a:tblGrid>
                <a:gridCol w="2303498">
                  <a:extLst>
                    <a:ext uri="{9D8B030D-6E8A-4147-A177-3AD203B41FA5}">
                      <a16:colId xmlns:a16="http://schemas.microsoft.com/office/drawing/2014/main" val="4081817819"/>
                    </a:ext>
                  </a:extLst>
                </a:gridCol>
                <a:gridCol w="2675290">
                  <a:extLst>
                    <a:ext uri="{9D8B030D-6E8A-4147-A177-3AD203B41FA5}">
                      <a16:colId xmlns:a16="http://schemas.microsoft.com/office/drawing/2014/main" val="1549566916"/>
                    </a:ext>
                  </a:extLst>
                </a:gridCol>
                <a:gridCol w="2498212">
                  <a:extLst>
                    <a:ext uri="{9D8B030D-6E8A-4147-A177-3AD203B41FA5}">
                      <a16:colId xmlns:a16="http://schemas.microsoft.com/office/drawing/2014/main" val="3398374976"/>
                    </a:ext>
                  </a:extLst>
                </a:gridCol>
              </a:tblGrid>
              <a:tr h="575612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i="0" u="none" strike="noStrike" kern="100" cap="all" spc="6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Channel Type</a:t>
                      </a:r>
                      <a:endParaRPr lang="en-GB" sz="1600" b="1" i="0" u="none" strike="noStrike" cap="all" spc="60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22530" marR="133518" marT="133518" marB="133518" anchor="b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i="0" u="none" strike="noStrike" kern="100" cap="all" spc="6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Examples</a:t>
                      </a:r>
                      <a:endParaRPr lang="en-GB" sz="1600" b="1" i="0" u="none" strike="noStrike" cap="all" spc="60" dirty="0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22530" marR="133518" marT="133518" marB="133518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i="0" u="none" strike="noStrike" kern="100" cap="all" spc="6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Why It's Effective</a:t>
                      </a:r>
                      <a:endParaRPr lang="en-GB" sz="1600" b="1" i="0" u="none" strike="noStrike" cap="all" spc="60" dirty="0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22530" marR="133518" marT="133518" marB="133518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393858"/>
                  </a:ext>
                </a:extLst>
              </a:tr>
              <a:tr h="848583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i="0" u="none" strike="noStrike" kern="100" cap="none" spc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General Job websites</a:t>
                      </a:r>
                      <a:endParaRPr lang="en-GB" sz="1600" b="1" i="0" u="none" strike="noStrike" cap="none" spc="0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22530" marR="133518" marT="133518" marB="133518" anchor="ctr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i="0" u="none" strike="noStrike" kern="10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Indeed, Reeds</a:t>
                      </a:r>
                      <a:endParaRPr lang="en-GB" sz="1600" b="0" i="0" u="none" strike="noStrike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22530" marR="133518" marT="133518" marB="133518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i="0" u="none" strike="noStrike" kern="10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High traffic, bigger reach</a:t>
                      </a:r>
                      <a:endParaRPr lang="en-GB" sz="1600" b="0" i="0" u="none" strike="noStrike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22530" marR="133518" marT="133518" marB="133518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970038"/>
                  </a:ext>
                </a:extLst>
              </a:tr>
              <a:tr h="848583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i="0" u="none" strike="noStrike" kern="100" cap="none" spc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Healthcare Specific Boards</a:t>
                      </a:r>
                      <a:endParaRPr lang="en-GB" sz="1600" b="1" i="0" u="none" strike="noStrike" cap="none" spc="0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22530" marR="133518" marT="133518" marB="133518" anchor="ctr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i="0" u="none" strike="noStrike" kern="10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NHS Jobs</a:t>
                      </a:r>
                      <a:endParaRPr lang="en-GB" sz="1600" b="0" i="0" u="none" strike="noStrike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22530" marR="133518" marT="133518" marB="133518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i="0" u="none" strike="noStrike" kern="10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Reaches qualified and experienced staff</a:t>
                      </a:r>
                      <a:endParaRPr lang="en-GB" sz="1600" b="0" i="0" u="none" strike="noStrike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22530" marR="133518" marT="133518" marB="133518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610031"/>
                  </a:ext>
                </a:extLst>
              </a:tr>
              <a:tr h="1121553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i="0" u="none" strike="noStrike" kern="100" cap="none" spc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Professional Networks</a:t>
                      </a:r>
                      <a:endParaRPr lang="en-GB" sz="1600" b="1" i="0" u="none" strike="noStrike" cap="none" spc="0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22530" marR="133518" marT="133518" marB="133518" anchor="ctr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i="0" u="none" strike="noStrike" kern="10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LinkedIn</a:t>
                      </a:r>
                      <a:endParaRPr lang="en-GB" sz="1600" b="0" i="0" u="none" strike="noStrike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22530" marR="133518" marT="133518" marB="133518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i="0" u="none" strike="noStrike" kern="10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Reaches experienced and career focused candidates</a:t>
                      </a:r>
                      <a:endParaRPr lang="en-GB" sz="1600" b="0" i="0" u="none" strike="noStrike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22530" marR="133518" marT="133518" marB="133518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2796013"/>
                  </a:ext>
                </a:extLst>
              </a:tr>
              <a:tr h="1121553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i="0" u="none" strike="noStrike" kern="100" cap="none" spc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Employer Websites</a:t>
                      </a:r>
                      <a:endParaRPr lang="en-GB" sz="1600" b="1" i="0" u="none" strike="noStrike" cap="none" spc="0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22530" marR="133518" marT="133518" marB="133518" anchor="ctr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i="0" u="none" strike="noStrike" kern="10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Lloyds Pharmacy, Boots, </a:t>
                      </a:r>
                      <a:endParaRPr lang="en-GB" sz="1600" b="0" i="0" u="none" strike="noStrike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22530" marR="133518" marT="133518" marB="133518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i="0" u="none" strike="noStrike" kern="100" cap="none" spc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Captures candidates actively seeking pharmacy jobs</a:t>
                      </a:r>
                      <a:endParaRPr lang="en-GB" sz="1600" b="0" i="0" u="none" strike="noStrike" cap="none" spc="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22530" marR="133518" marT="133518" marB="133518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6221350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489EF617-79E6-A24B-89E3-BF75F5C479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6744" y="6441326"/>
            <a:ext cx="2903103" cy="416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1859526-6A86-46F2-0F5E-DB9F4A4D98F9}"/>
              </a:ext>
            </a:extLst>
          </p:cNvPr>
          <p:cNvSpPr txBox="1"/>
          <p:nvPr/>
        </p:nvSpPr>
        <p:spPr>
          <a:xfrm>
            <a:off x="315266" y="6233864"/>
            <a:ext cx="61081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dirty="0"/>
              <a:t>Page 9 </a:t>
            </a:r>
          </a:p>
        </p:txBody>
      </p:sp>
    </p:spTree>
    <p:extLst>
      <p:ext uri="{BB962C8B-B14F-4D97-AF65-F5344CB8AC3E}">
        <p14:creationId xmlns:p14="http://schemas.microsoft.com/office/powerpoint/2010/main" val="2693155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8922" y="-8467"/>
            <a:ext cx="4765493" cy="6866467"/>
            <a:chOff x="7425267" y="-8467"/>
            <a:chExt cx="4766733" cy="6866467"/>
          </a:xfrm>
        </p:grpSpPr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3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4" name="Isosceles Triangle 73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5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6" name="Isosceles Triangle 75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77" name="Rectangle 76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6162" y="0"/>
            <a:ext cx="621266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8" name="TextBox 4">
            <a:extLst>
              <a:ext uri="{FF2B5EF4-FFF2-40B4-BE49-F238E27FC236}">
                <a16:creationId xmlns:a16="http://schemas.microsoft.com/office/drawing/2014/main" id="{6C503C4C-42BE-E749-FDEB-E5B93A12D8D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93875418"/>
              </p:ext>
            </p:extLst>
          </p:nvPr>
        </p:nvGraphicFramePr>
        <p:xfrm>
          <a:off x="4915272" y="944563"/>
          <a:ext cx="6627078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5" name="Picture 4">
            <a:extLst>
              <a:ext uri="{FF2B5EF4-FFF2-40B4-BE49-F238E27FC236}">
                <a16:creationId xmlns:a16="http://schemas.microsoft.com/office/drawing/2014/main" id="{082305DA-F623-18F6-3202-1554C21D3D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36" y="651430"/>
            <a:ext cx="2903103" cy="416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A46A988F-BB30-119F-9CB0-4D83D68E5BB4}"/>
              </a:ext>
            </a:extLst>
          </p:cNvPr>
          <p:cNvSpPr txBox="1"/>
          <p:nvPr/>
        </p:nvSpPr>
        <p:spPr>
          <a:xfrm>
            <a:off x="322968" y="2772633"/>
            <a:ext cx="338437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 anchorCtr="1">
            <a:spAutoFit/>
          </a:bodyPr>
          <a:lstStyle/>
          <a:p>
            <a:pPr algn="ctr"/>
            <a:r>
              <a:rPr lang="en-GB" sz="40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Cognitivist Theory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D0E1733-5861-0B15-5BD0-7260DC31C1B3}"/>
              </a:ext>
            </a:extLst>
          </p:cNvPr>
          <p:cNvSpPr txBox="1"/>
          <p:nvPr/>
        </p:nvSpPr>
        <p:spPr>
          <a:xfrm>
            <a:off x="5158878" y="6228063"/>
            <a:ext cx="610819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Source: https://educationaltechnology.net/cognitivism-learning-theory-strategies-and-examples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F26EBD-C34D-DB48-554D-70F48A87B35B}"/>
              </a:ext>
            </a:extLst>
          </p:cNvPr>
          <p:cNvSpPr txBox="1"/>
          <p:nvPr/>
        </p:nvSpPr>
        <p:spPr>
          <a:xfrm>
            <a:off x="315266" y="6233864"/>
            <a:ext cx="61081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dirty="0"/>
              <a:t>Page 10 </a:t>
            </a:r>
          </a:p>
        </p:txBody>
      </p:sp>
    </p:spTree>
    <p:extLst>
      <p:ext uri="{BB962C8B-B14F-4D97-AF65-F5344CB8AC3E}">
        <p14:creationId xmlns:p14="http://schemas.microsoft.com/office/powerpoint/2010/main" val="3881096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" name="Rectangle 111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Isosceles Triangle 11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37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4" name="Isosceles Triangle 113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0208" y="4013200"/>
            <a:ext cx="448617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15" name="TextBox 5">
            <a:extLst>
              <a:ext uri="{FF2B5EF4-FFF2-40B4-BE49-F238E27FC236}">
                <a16:creationId xmlns:a16="http://schemas.microsoft.com/office/drawing/2014/main" id="{9E2F63A3-18B5-BBA5-408F-40981F74C74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01546601"/>
              </p:ext>
            </p:extLst>
          </p:nvPr>
        </p:nvGraphicFramePr>
        <p:xfrm>
          <a:off x="816053" y="2063726"/>
          <a:ext cx="5494383" cy="26614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02053877-C7CC-2E97-350F-8E99A58F3752}"/>
              </a:ext>
            </a:extLst>
          </p:cNvPr>
          <p:cNvSpPr txBox="1"/>
          <p:nvPr/>
        </p:nvSpPr>
        <p:spPr>
          <a:xfrm>
            <a:off x="1169115" y="245313"/>
            <a:ext cx="10194839" cy="1099457"/>
          </a:xfrm>
          <a:prstGeom prst="rect">
            <a:avLst/>
          </a:prstGeom>
        </p:spPr>
        <p:txBody>
          <a:bodyPr vert="horz" lIns="91440" tIns="45720" rIns="91440" bIns="45720" rtlCol="0" anchor="t" anchorCtr="1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Learning, Training &amp; Development Needs of a Pharmacy Technician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9C418FC-3FC0-E5BD-7CCC-742D08BFBEE4}"/>
              </a:ext>
            </a:extLst>
          </p:cNvPr>
          <p:cNvSpPr txBox="1"/>
          <p:nvPr/>
        </p:nvSpPr>
        <p:spPr>
          <a:xfrm>
            <a:off x="1413892" y="1590083"/>
            <a:ext cx="61089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Pharmacy technicians must understand: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AD8D2DD0-9A49-20A2-BD16-610CEA1CB97E}"/>
              </a:ext>
            </a:extLst>
          </p:cNvPr>
          <p:cNvSpPr txBox="1"/>
          <p:nvPr/>
        </p:nvSpPr>
        <p:spPr>
          <a:xfrm>
            <a:off x="477788" y="5275936"/>
            <a:ext cx="1088616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These tasks rely on memory, reasoning, and problem‑solving, all of which align closely with cognitivist principles that emphasise how learners process, store, and apply information.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1B6026B-F302-D958-15B1-5D35D857CC85}"/>
              </a:ext>
            </a:extLst>
          </p:cNvPr>
          <p:cNvSpPr txBox="1"/>
          <p:nvPr/>
        </p:nvSpPr>
        <p:spPr>
          <a:xfrm>
            <a:off x="7126489" y="2487360"/>
            <a:ext cx="305092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Cognitivist Theory 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ocuses on how learners 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process, store, and apply information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46" name="Picture 4">
            <a:extLst>
              <a:ext uri="{FF2B5EF4-FFF2-40B4-BE49-F238E27FC236}">
                <a16:creationId xmlns:a16="http://schemas.microsoft.com/office/drawing/2014/main" id="{92E2CB16-104B-59B9-D4AD-FD7D43D039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2644" y="6181796"/>
            <a:ext cx="2903103" cy="416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F54C039-4E26-1D5E-F152-E2EC7A3F954E}"/>
              </a:ext>
            </a:extLst>
          </p:cNvPr>
          <p:cNvSpPr txBox="1"/>
          <p:nvPr/>
        </p:nvSpPr>
        <p:spPr>
          <a:xfrm>
            <a:off x="1413892" y="4800963"/>
            <a:ext cx="610819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Source: https://educationaltechnology.net/cognitivism-learning-theory-strategies-and-examples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CF6EB4-E2BD-F685-F80B-002CB3FB25DF}"/>
              </a:ext>
            </a:extLst>
          </p:cNvPr>
          <p:cNvSpPr txBox="1"/>
          <p:nvPr/>
        </p:nvSpPr>
        <p:spPr>
          <a:xfrm>
            <a:off x="1169115" y="5858630"/>
            <a:ext cx="610819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Source: https://www.open.edu/openlearncreate/mod/page/view.php?id=147079 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3219CD-7C0F-DA32-80DE-9DD58C2BA63C}"/>
              </a:ext>
            </a:extLst>
          </p:cNvPr>
          <p:cNvSpPr txBox="1"/>
          <p:nvPr/>
        </p:nvSpPr>
        <p:spPr>
          <a:xfrm>
            <a:off x="315266" y="6233864"/>
            <a:ext cx="61081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dirty="0"/>
              <a:t>Page 11</a:t>
            </a:r>
          </a:p>
        </p:txBody>
      </p:sp>
    </p:spTree>
    <p:extLst>
      <p:ext uri="{BB962C8B-B14F-4D97-AF65-F5344CB8AC3E}">
        <p14:creationId xmlns:p14="http://schemas.microsoft.com/office/powerpoint/2010/main" val="1872112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37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0208" y="4013200"/>
            <a:ext cx="448617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22" name="TextBox 7">
            <a:extLst>
              <a:ext uri="{FF2B5EF4-FFF2-40B4-BE49-F238E27FC236}">
                <a16:creationId xmlns:a16="http://schemas.microsoft.com/office/drawing/2014/main" id="{8AF4088A-DF3A-BB6A-7B62-4FD27F51BEA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06975408"/>
              </p:ext>
            </p:extLst>
          </p:nvPr>
        </p:nvGraphicFramePr>
        <p:xfrm>
          <a:off x="1286597" y="1948543"/>
          <a:ext cx="9615629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8B325F12-4A95-BA17-3B0B-210E380EC6C3}"/>
              </a:ext>
            </a:extLst>
          </p:cNvPr>
          <p:cNvSpPr txBox="1"/>
          <p:nvPr/>
        </p:nvSpPr>
        <p:spPr>
          <a:xfrm>
            <a:off x="1053852" y="413072"/>
            <a:ext cx="3384376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 anchorCtr="1">
            <a:spAutoFit/>
          </a:bodyPr>
          <a:lstStyle/>
          <a:p>
            <a:pPr algn="ctr"/>
            <a:r>
              <a:rPr lang="en-GB" sz="40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8A1046F-8EA9-A487-C2B2-2D27D7621AC6}"/>
              </a:ext>
            </a:extLst>
          </p:cNvPr>
          <p:cNvSpPr txBox="1"/>
          <p:nvPr/>
        </p:nvSpPr>
        <p:spPr>
          <a:xfrm>
            <a:off x="1650739" y="1412776"/>
            <a:ext cx="923584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Based on the Cognovits theory, legal framework has been identified as key learning for development when recruiting Pharmacy technicians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4" name="Picture 4">
            <a:extLst>
              <a:ext uri="{FF2B5EF4-FFF2-40B4-BE49-F238E27FC236}">
                <a16:creationId xmlns:a16="http://schemas.microsoft.com/office/drawing/2014/main" id="{25BD816B-15B1-5B94-0B04-51C517147A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0156" y="6261462"/>
            <a:ext cx="2903103" cy="416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00C6466-8025-0835-2499-DC0AEF648E81}"/>
              </a:ext>
            </a:extLst>
          </p:cNvPr>
          <p:cNvSpPr txBox="1"/>
          <p:nvPr/>
        </p:nvSpPr>
        <p:spPr>
          <a:xfrm>
            <a:off x="1317409" y="5811193"/>
            <a:ext cx="6108192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8"/>
              </a:rPr>
              <a:t>Source: https://www.reed.co.uk/jobs/pharmacy-dispenser/55224806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3BD4B6-548D-CD4A-DE3B-9E295C1234AC}"/>
              </a:ext>
            </a:extLst>
          </p:cNvPr>
          <p:cNvSpPr txBox="1"/>
          <p:nvPr/>
        </p:nvSpPr>
        <p:spPr>
          <a:xfrm>
            <a:off x="315266" y="6233864"/>
            <a:ext cx="61081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dirty="0"/>
              <a:t>Page 12 </a:t>
            </a:r>
          </a:p>
        </p:txBody>
      </p:sp>
    </p:spTree>
    <p:extLst>
      <p:ext uri="{BB962C8B-B14F-4D97-AF65-F5344CB8AC3E}">
        <p14:creationId xmlns:p14="http://schemas.microsoft.com/office/powerpoint/2010/main" val="4207835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20C54-A4D4-190C-7BBD-5BB3D8290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860C75-24E8-42DA-893B-3131ABCA760C}"/>
              </a:ext>
            </a:extLst>
          </p:cNvPr>
          <p:cNvSpPr txBox="1"/>
          <p:nvPr/>
        </p:nvSpPr>
        <p:spPr>
          <a:xfrm>
            <a:off x="765820" y="2967335"/>
            <a:ext cx="885698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Cognitivist theory highlights the importance of understanding the reasoning behind legal frameworks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medicines knowledge, enabling dispensers to apply critical thinking in real‑world scenarios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92299A-5E57-0756-7B28-21BF2748246D}"/>
              </a:ext>
            </a:extLst>
          </p:cNvPr>
          <p:cNvSpPr txBox="1"/>
          <p:nvPr/>
        </p:nvSpPr>
        <p:spPr>
          <a:xfrm>
            <a:off x="776096" y="1772816"/>
            <a:ext cx="610819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 pharmacy dispenser is a vital member of the pharmacy team who works under the guidance of a pharmacist to support the dispensing of medications. </a:t>
            </a:r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141DC7B8-32BD-2F9C-FC73-BCC999F40D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6420" y="6165304"/>
            <a:ext cx="2903103" cy="416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975459E-30B8-948F-979E-032E8DCFE2D8}"/>
              </a:ext>
            </a:extLst>
          </p:cNvPr>
          <p:cNvSpPr txBox="1"/>
          <p:nvPr/>
        </p:nvSpPr>
        <p:spPr>
          <a:xfrm>
            <a:off x="315266" y="6233864"/>
            <a:ext cx="61081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dirty="0"/>
              <a:t>Page 13 </a:t>
            </a:r>
          </a:p>
        </p:txBody>
      </p:sp>
    </p:spTree>
    <p:extLst>
      <p:ext uri="{BB962C8B-B14F-4D97-AF65-F5344CB8AC3E}">
        <p14:creationId xmlns:p14="http://schemas.microsoft.com/office/powerpoint/2010/main" val="1549862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F1974-0AFD-9921-C445-7B7246C90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159" y="609600"/>
            <a:ext cx="3040990" cy="587152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75DC31-2FD9-2A7C-9BE4-4AEB4F793D36}"/>
              </a:ext>
            </a:extLst>
          </p:cNvPr>
          <p:cNvSpPr txBox="1"/>
          <p:nvPr/>
        </p:nvSpPr>
        <p:spPr>
          <a:xfrm>
            <a:off x="690826" y="1484784"/>
            <a:ext cx="958004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LloydsPharmacy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(no date)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About </a:t>
            </a:r>
            <a:r>
              <a:rPr lang="en-GB" sz="12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LloydsPharmacy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URL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https://lloydspharmacy.com/pages/about-lloydspharmacy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(Accessed(4/02/26)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B77B3D-6230-8153-776D-FF0993FC6885}"/>
              </a:ext>
            </a:extLst>
          </p:cNvPr>
          <p:cNvSpPr txBox="1"/>
          <p:nvPr/>
        </p:nvSpPr>
        <p:spPr>
          <a:xfrm>
            <a:off x="672563" y="1844185"/>
            <a:ext cx="9289032" cy="2831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Pharmacy Dispenser (2025)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Job details 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at:  URL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https://www.reed.co.uk/jobs/pharmacy-dispenser/55224806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Accessed: (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01/02/26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8B9907-9C6E-75C8-0226-01D0F553A5A6}"/>
              </a:ext>
            </a:extLst>
          </p:cNvPr>
          <p:cNvSpPr txBox="1"/>
          <p:nvPr/>
        </p:nvSpPr>
        <p:spPr>
          <a:xfrm>
            <a:off x="666824" y="2209741"/>
            <a:ext cx="9289031" cy="157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u="none" strike="noStrike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National Careers Service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(2025)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Pharmacist 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at:  URL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https://nationalcareers.service.gov.uk/job-profiles/pharmacist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Accessed: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(01/02/26)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NHS health care (2025)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Pharmacy Assistant 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at:  URL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https://www.healthcareers.nhs.uk/explore-roles/pharmacy/roles-pharmacy/pharmacy-assistant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Accessed: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(01/02/26)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Gov (2025)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National careers service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at:  URL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https://nationalcareers.service.gov.uk/job-profiles/pharmacy-assistant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(01/02/26)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9889D62-98AC-CCE1-12FD-DA0A1F4B7DB9}"/>
              </a:ext>
            </a:extLst>
          </p:cNvPr>
          <p:cNvSpPr txBox="1"/>
          <p:nvPr/>
        </p:nvSpPr>
        <p:spPr>
          <a:xfrm>
            <a:off x="677159" y="3519187"/>
            <a:ext cx="942234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Kurt, S. (2023) </a:t>
            </a:r>
            <a:r>
              <a:rPr lang="en-GB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Cognitivism Learning Theory, Strategies and Examples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Educational Technology.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URL 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https://educationaltechnology.net/cognitivism-learning-theory-strategies-and-examples/ (Accessed:  04/02/26)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E8F3F5B-B863-574A-A32A-DB4BFB3083E0}"/>
              </a:ext>
            </a:extLst>
          </p:cNvPr>
          <p:cNvSpPr txBox="1"/>
          <p:nvPr/>
        </p:nvSpPr>
        <p:spPr>
          <a:xfrm>
            <a:off x="689715" y="4088338"/>
            <a:ext cx="95663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</a:rPr>
              <a:t>OpenLearn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Create </a:t>
            </a:r>
            <a:r>
              <a:rPr lang="en-GB" sz="1200" i="1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(2024)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</a:t>
            </a:r>
            <a:r>
              <a:rPr lang="en-GB" sz="1200" i="1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Cognitivism – General Teaching Methods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. URL: https://www.open.edu/openlearncreate/mod/page/view.php?id=147079 (Accessed 03/02/26)</a:t>
            </a:r>
            <a:endParaRPr lang="en-GB" sz="1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26EE6E-B35D-2D87-0B6B-4C26033BF1AD}"/>
              </a:ext>
            </a:extLst>
          </p:cNvPr>
          <p:cNvSpPr txBox="1"/>
          <p:nvPr/>
        </p:nvSpPr>
        <p:spPr>
          <a:xfrm>
            <a:off x="315266" y="6233864"/>
            <a:ext cx="61081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/>
              <a:t>Page 14 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427D09-F834-71D9-D506-46E8F64820D1}"/>
              </a:ext>
            </a:extLst>
          </p:cNvPr>
          <p:cNvSpPr txBox="1"/>
          <p:nvPr/>
        </p:nvSpPr>
        <p:spPr>
          <a:xfrm>
            <a:off x="621804" y="4599614"/>
            <a:ext cx="8928992" cy="5065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Nishi, R. (2026) Developing and managing individuals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Week 2 Recruitment, selection and strategy forecasting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LCLM5002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–. University of Wales. (Accessed: 04/02/26).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E9BBC10-8A1E-DEB0-28AA-BAFB34480C44}"/>
              </a:ext>
            </a:extLst>
          </p:cNvPr>
          <p:cNvSpPr txBox="1"/>
          <p:nvPr/>
        </p:nvSpPr>
        <p:spPr>
          <a:xfrm>
            <a:off x="621804" y="5153998"/>
            <a:ext cx="9793088" cy="2866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Nishi, R. (2026) Developing and managing individuals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Week 1 Module Outline, </a:t>
            </a:r>
            <a:r>
              <a:rPr lang="en-GB" sz="12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LCLM5002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–. University of Wales. (Accessed: 01/02/26).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98B400-45D4-2D80-4933-4B100C2A48AB}"/>
              </a:ext>
            </a:extLst>
          </p:cNvPr>
          <p:cNvSpPr txBox="1"/>
          <p:nvPr/>
        </p:nvSpPr>
        <p:spPr>
          <a:xfrm>
            <a:off x="576349" y="5581584"/>
            <a:ext cx="9793088" cy="4990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Nishi, R. (2026) Developing and managing individuals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Week </a:t>
            </a:r>
            <a:r>
              <a:rPr lang="en-GB" sz="1200" i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Organisational learning and development, </a:t>
            </a:r>
            <a:r>
              <a:rPr lang="en-GB" sz="12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LCLM5002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–. University of Wales. (Accessed: 04/02/26).</a:t>
            </a:r>
          </a:p>
        </p:txBody>
      </p:sp>
    </p:spTree>
    <p:extLst>
      <p:ext uri="{BB962C8B-B14F-4D97-AF65-F5344CB8AC3E}">
        <p14:creationId xmlns:p14="http://schemas.microsoft.com/office/powerpoint/2010/main" val="3793676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Franklin Gothic">
      <a:majorFont>
        <a:latin typeface="Franklin Gothic Medium" panose="020B06030201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Franklin Gothic">
      <a:majorFont>
        <a:latin typeface="Franklin Gothic Medium" panose="020B06030201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333</TotalTime>
  <Words>1402</Words>
  <Application>Microsoft Office PowerPoint</Application>
  <PresentationFormat>Custom</PresentationFormat>
  <Paragraphs>148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Aptos</vt:lpstr>
      <vt:lpstr>Arial</vt:lpstr>
      <vt:lpstr>Franklin Gothic Book</vt:lpstr>
      <vt:lpstr>Symbol</vt:lpstr>
      <vt:lpstr>Trebuchet MS</vt:lpstr>
      <vt:lpstr>Wingdings 3</vt:lpstr>
      <vt:lpstr>Facet</vt:lpstr>
      <vt:lpstr>PowerPoint Presentation</vt:lpstr>
      <vt:lpstr>Contents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Azad Ali (PTS)</dc:creator>
  <cp:lastModifiedBy>Nelima Begum</cp:lastModifiedBy>
  <cp:revision>4</cp:revision>
  <dcterms:created xsi:type="dcterms:W3CDTF">2026-02-04T19:21:47Z</dcterms:created>
  <dcterms:modified xsi:type="dcterms:W3CDTF">2026-02-14T09:32:42Z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MSIP_Label_c2a745c6-cdb5-4dce-8279-51c21c4822c2_Enabled">
    <vt:lpwstr>true</vt:lpwstr>
  </property>
  <property fmtid="{D5CDD505-2E9C-101B-9397-08002B2CF9AE}" pid="4" name="MSIP_Label_c2a745c6-cdb5-4dce-8279-51c21c4822c2_SetDate">
    <vt:lpwstr>2026-02-04T19:40:18Z</vt:lpwstr>
  </property>
  <property fmtid="{D5CDD505-2E9C-101B-9397-08002B2CF9AE}" pid="5" name="MSIP_Label_c2a745c6-cdb5-4dce-8279-51c21c4822c2_Method">
    <vt:lpwstr>Standard</vt:lpwstr>
  </property>
  <property fmtid="{D5CDD505-2E9C-101B-9397-08002B2CF9AE}" pid="6" name="MSIP_Label_c2a745c6-cdb5-4dce-8279-51c21c4822c2_Name">
    <vt:lpwstr>c2a745c6-cdb5-4dce-8279-51c21c4822c2</vt:lpwstr>
  </property>
  <property fmtid="{D5CDD505-2E9C-101B-9397-08002B2CF9AE}" pid="7" name="MSIP_Label_c2a745c6-cdb5-4dce-8279-51c21c4822c2_SiteId">
    <vt:lpwstr>32522f32-5eb7-4973-bbc2-5033d71ac83f</vt:lpwstr>
  </property>
  <property fmtid="{D5CDD505-2E9C-101B-9397-08002B2CF9AE}" pid="8" name="MSIP_Label_c2a745c6-cdb5-4dce-8279-51c21c4822c2_ActionId">
    <vt:lpwstr>e872f932-b80d-46c1-a2ae-a8a78898e395</vt:lpwstr>
  </property>
  <property fmtid="{D5CDD505-2E9C-101B-9397-08002B2CF9AE}" pid="9" name="MSIP_Label_c2a745c6-cdb5-4dce-8279-51c21c4822c2_ContentBits">
    <vt:lpwstr>2</vt:lpwstr>
  </property>
  <property fmtid="{D5CDD505-2E9C-101B-9397-08002B2CF9AE}" pid="10" name="MSIP_Label_c2a745c6-cdb5-4dce-8279-51c21c4822c2_Tag">
    <vt:lpwstr>10, 3, 0, 1</vt:lpwstr>
  </property>
  <property fmtid="{D5CDD505-2E9C-101B-9397-08002B2CF9AE}" pid="11" name="ClassificationContentMarkingFooterLocations">
    <vt:lpwstr>Facet:9</vt:lpwstr>
  </property>
  <property fmtid="{D5CDD505-2E9C-101B-9397-08002B2CF9AE}" pid="12" name="ClassificationContentMarkingFooterText">
    <vt:lpwstr>OFFICIAL - Business data that is not intended for public consumption. However, this can be shared with external partners, as required.</vt:lpwstr>
  </property>
</Properties>
</file>