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45"/>
  </p:notesMasterIdLst>
  <p:handoutMasterIdLst>
    <p:handoutMasterId r:id="rId46"/>
  </p:handoutMasterIdLst>
  <p:sldIdLst>
    <p:sldId id="361" r:id="rId5"/>
    <p:sldId id="256" r:id="rId6"/>
    <p:sldId id="308" r:id="rId7"/>
    <p:sldId id="354" r:id="rId8"/>
    <p:sldId id="326" r:id="rId9"/>
    <p:sldId id="322" r:id="rId10"/>
    <p:sldId id="323" r:id="rId11"/>
    <p:sldId id="324" r:id="rId12"/>
    <p:sldId id="330" r:id="rId13"/>
    <p:sldId id="314" r:id="rId14"/>
    <p:sldId id="360" r:id="rId15"/>
    <p:sldId id="355" r:id="rId16"/>
    <p:sldId id="357" r:id="rId17"/>
    <p:sldId id="356" r:id="rId18"/>
    <p:sldId id="284" r:id="rId19"/>
    <p:sldId id="293" r:id="rId20"/>
    <p:sldId id="336" r:id="rId21"/>
    <p:sldId id="353" r:id="rId22"/>
    <p:sldId id="259" r:id="rId23"/>
    <p:sldId id="285" r:id="rId24"/>
    <p:sldId id="335" r:id="rId25"/>
    <p:sldId id="269" r:id="rId26"/>
    <p:sldId id="288" r:id="rId27"/>
    <p:sldId id="268" r:id="rId28"/>
    <p:sldId id="338" r:id="rId29"/>
    <p:sldId id="272" r:id="rId30"/>
    <p:sldId id="274" r:id="rId31"/>
    <p:sldId id="275" r:id="rId32"/>
    <p:sldId id="276" r:id="rId33"/>
    <p:sldId id="271" r:id="rId34"/>
    <p:sldId id="344" r:id="rId35"/>
    <p:sldId id="260" r:id="rId36"/>
    <p:sldId id="339" r:id="rId37"/>
    <p:sldId id="340" r:id="rId38"/>
    <p:sldId id="341" r:id="rId39"/>
    <p:sldId id="342" r:id="rId40"/>
    <p:sldId id="343" r:id="rId41"/>
    <p:sldId id="281" r:id="rId42"/>
    <p:sldId id="320" r:id="rId43"/>
    <p:sldId id="29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41D8C7B-9846-4510-86A4-CE2749197F3A}">
          <p14:sldIdLst>
            <p14:sldId id="361"/>
            <p14:sldId id="256"/>
            <p14:sldId id="308"/>
            <p14:sldId id="354"/>
            <p14:sldId id="326"/>
            <p14:sldId id="322"/>
            <p14:sldId id="323"/>
            <p14:sldId id="324"/>
            <p14:sldId id="330"/>
            <p14:sldId id="314"/>
            <p14:sldId id="360"/>
            <p14:sldId id="355"/>
            <p14:sldId id="357"/>
            <p14:sldId id="356"/>
            <p14:sldId id="284"/>
            <p14:sldId id="293"/>
            <p14:sldId id="336"/>
            <p14:sldId id="353"/>
            <p14:sldId id="259"/>
            <p14:sldId id="285"/>
            <p14:sldId id="335"/>
            <p14:sldId id="269"/>
            <p14:sldId id="288"/>
            <p14:sldId id="268"/>
            <p14:sldId id="338"/>
            <p14:sldId id="272"/>
            <p14:sldId id="274"/>
            <p14:sldId id="275"/>
            <p14:sldId id="276"/>
            <p14:sldId id="271"/>
            <p14:sldId id="344"/>
            <p14:sldId id="260"/>
            <p14:sldId id="339"/>
            <p14:sldId id="340"/>
            <p14:sldId id="341"/>
            <p14:sldId id="342"/>
            <p14:sldId id="343"/>
            <p14:sldId id="281"/>
            <p14:sldId id="320"/>
            <p14:sldId id="294"/>
          </p14:sldIdLst>
        </p14:section>
        <p14:section name="Untitled Section" id="{BD838557-1F94-42DF-AD32-576A98206855}">
          <p14:sldIdLst/>
        </p14:section>
        <p14:section name="Untitled Section" id="{A8D0E0E8-3F62-4ECC-BFD7-6CF1DC65C54C}">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50" autoAdjust="0"/>
    <p:restoredTop sz="93103" autoAdjust="0"/>
  </p:normalViewPr>
  <p:slideViewPr>
    <p:cSldViewPr snapToGrid="0" showGuides="1">
      <p:cViewPr varScale="1">
        <p:scale>
          <a:sx n="97" d="100"/>
          <a:sy n="97" d="100"/>
        </p:scale>
        <p:origin x="1248" y="90"/>
      </p:cViewPr>
      <p:guideLst>
        <p:guide orient="horz" pos="2160"/>
        <p:guide pos="3840"/>
      </p:guideLst>
    </p:cSldViewPr>
  </p:slideViewPr>
  <p:notesTextViewPr>
    <p:cViewPr>
      <p:scale>
        <a:sx n="3" d="2"/>
        <a:sy n="3" d="2"/>
      </p:scale>
      <p:origin x="0" y="0"/>
    </p:cViewPr>
  </p:notesTextViewPr>
  <p:sorterViewPr>
    <p:cViewPr>
      <p:scale>
        <a:sx n="100" d="100"/>
        <a:sy n="100" d="100"/>
      </p:scale>
      <p:origin x="0" y="0"/>
    </p:cViewPr>
  </p:sorterViewPr>
  <p:notesViewPr>
    <p:cSldViewPr snapToGrid="0" showGuides="1">
      <p:cViewPr>
        <p:scale>
          <a:sx n="100" d="100"/>
          <a:sy n="100" d="100"/>
        </p:scale>
        <p:origin x="3468" y="-7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C34A73-6DE4-4FAC-BB97-32B7307B43B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4B025F6-BADE-4F0D-8A1F-24620019B4CD}">
      <dgm:prSet/>
      <dgm:spPr/>
      <dgm:t>
        <a:bodyPr/>
        <a:lstStyle/>
        <a:p>
          <a:r>
            <a:rPr lang="en-GB" dirty="0"/>
            <a:t> Qualitative</a:t>
          </a:r>
          <a:endParaRPr lang="en-US" dirty="0"/>
        </a:p>
      </dgm:t>
    </dgm:pt>
    <dgm:pt modelId="{2B278FD7-46BC-499D-9677-32E53A56F9A4}" type="parTrans" cxnId="{3AA66DB4-0E6E-4C12-95D9-2A9690409438}">
      <dgm:prSet/>
      <dgm:spPr/>
      <dgm:t>
        <a:bodyPr/>
        <a:lstStyle/>
        <a:p>
          <a:endParaRPr lang="en-US"/>
        </a:p>
      </dgm:t>
    </dgm:pt>
    <dgm:pt modelId="{D1499A59-2B7D-458F-B4E5-7CFB1E9D12DF}" type="sibTrans" cxnId="{3AA66DB4-0E6E-4C12-95D9-2A9690409438}">
      <dgm:prSet/>
      <dgm:spPr/>
      <dgm:t>
        <a:bodyPr/>
        <a:lstStyle/>
        <a:p>
          <a:endParaRPr lang="en-US"/>
        </a:p>
      </dgm:t>
    </dgm:pt>
    <dgm:pt modelId="{39DC92A7-3D9F-4F17-8EC9-6F28B3BABC7D}">
      <dgm:prSet/>
      <dgm:spPr/>
      <dgm:t>
        <a:bodyPr/>
        <a:lstStyle/>
        <a:p>
          <a:r>
            <a:rPr lang="en-GB" i="0" dirty="0"/>
            <a:t> Quantitative</a:t>
          </a:r>
          <a:endParaRPr lang="en-US" dirty="0"/>
        </a:p>
      </dgm:t>
    </dgm:pt>
    <dgm:pt modelId="{7459F27A-797D-446B-A800-24DB999571B9}" type="parTrans" cxnId="{853DEE9D-0902-4A3A-AB4C-2B94EB2F6E77}">
      <dgm:prSet/>
      <dgm:spPr/>
      <dgm:t>
        <a:bodyPr/>
        <a:lstStyle/>
        <a:p>
          <a:endParaRPr lang="en-US"/>
        </a:p>
      </dgm:t>
    </dgm:pt>
    <dgm:pt modelId="{3A369110-FF89-4A99-A7D3-62B552E5BA47}" type="sibTrans" cxnId="{853DEE9D-0902-4A3A-AB4C-2B94EB2F6E77}">
      <dgm:prSet/>
      <dgm:spPr/>
      <dgm:t>
        <a:bodyPr/>
        <a:lstStyle/>
        <a:p>
          <a:endParaRPr lang="en-US"/>
        </a:p>
      </dgm:t>
    </dgm:pt>
    <dgm:pt modelId="{074BD9CB-FB80-4937-A659-3587C701E18A}" type="pres">
      <dgm:prSet presAssocID="{55C34A73-6DE4-4FAC-BB97-32B7307B43B4}" presName="linear" presStyleCnt="0">
        <dgm:presLayoutVars>
          <dgm:animLvl val="lvl"/>
          <dgm:resizeHandles val="exact"/>
        </dgm:presLayoutVars>
      </dgm:prSet>
      <dgm:spPr/>
    </dgm:pt>
    <dgm:pt modelId="{C038BE04-AC1E-4BA8-84A1-5F9D8BD97DD7}" type="pres">
      <dgm:prSet presAssocID="{C4B025F6-BADE-4F0D-8A1F-24620019B4CD}" presName="parentText" presStyleLbl="node1" presStyleIdx="0" presStyleCnt="2">
        <dgm:presLayoutVars>
          <dgm:chMax val="0"/>
          <dgm:bulletEnabled val="1"/>
        </dgm:presLayoutVars>
      </dgm:prSet>
      <dgm:spPr/>
    </dgm:pt>
    <dgm:pt modelId="{9BF693E7-BCC8-436C-9DDD-18D606E146E0}" type="pres">
      <dgm:prSet presAssocID="{D1499A59-2B7D-458F-B4E5-7CFB1E9D12DF}" presName="spacer" presStyleCnt="0"/>
      <dgm:spPr/>
    </dgm:pt>
    <dgm:pt modelId="{68C9850E-B531-4907-866C-D39A5B6F5669}" type="pres">
      <dgm:prSet presAssocID="{39DC92A7-3D9F-4F17-8EC9-6F28B3BABC7D}" presName="parentText" presStyleLbl="node1" presStyleIdx="1" presStyleCnt="2">
        <dgm:presLayoutVars>
          <dgm:chMax val="0"/>
          <dgm:bulletEnabled val="1"/>
        </dgm:presLayoutVars>
      </dgm:prSet>
      <dgm:spPr/>
    </dgm:pt>
  </dgm:ptLst>
  <dgm:cxnLst>
    <dgm:cxn modelId="{E677BA1A-1AA4-4F93-AC9E-F66C3B0B71CB}" type="presOf" srcId="{39DC92A7-3D9F-4F17-8EC9-6F28B3BABC7D}" destId="{68C9850E-B531-4907-866C-D39A5B6F5669}" srcOrd="0" destOrd="0" presId="urn:microsoft.com/office/officeart/2005/8/layout/vList2"/>
    <dgm:cxn modelId="{0DBDE028-BEFB-4757-A813-1C115EB40DD1}" type="presOf" srcId="{C4B025F6-BADE-4F0D-8A1F-24620019B4CD}" destId="{C038BE04-AC1E-4BA8-84A1-5F9D8BD97DD7}" srcOrd="0" destOrd="0" presId="urn:microsoft.com/office/officeart/2005/8/layout/vList2"/>
    <dgm:cxn modelId="{A7A3826D-64A8-43CD-9AC2-97C4C6AD1B98}" type="presOf" srcId="{55C34A73-6DE4-4FAC-BB97-32B7307B43B4}" destId="{074BD9CB-FB80-4937-A659-3587C701E18A}" srcOrd="0" destOrd="0" presId="urn:microsoft.com/office/officeart/2005/8/layout/vList2"/>
    <dgm:cxn modelId="{853DEE9D-0902-4A3A-AB4C-2B94EB2F6E77}" srcId="{55C34A73-6DE4-4FAC-BB97-32B7307B43B4}" destId="{39DC92A7-3D9F-4F17-8EC9-6F28B3BABC7D}" srcOrd="1" destOrd="0" parTransId="{7459F27A-797D-446B-A800-24DB999571B9}" sibTransId="{3A369110-FF89-4A99-A7D3-62B552E5BA47}"/>
    <dgm:cxn modelId="{3AA66DB4-0E6E-4C12-95D9-2A9690409438}" srcId="{55C34A73-6DE4-4FAC-BB97-32B7307B43B4}" destId="{C4B025F6-BADE-4F0D-8A1F-24620019B4CD}" srcOrd="0" destOrd="0" parTransId="{2B278FD7-46BC-499D-9677-32E53A56F9A4}" sibTransId="{D1499A59-2B7D-458F-B4E5-7CFB1E9D12DF}"/>
    <dgm:cxn modelId="{9D404BC1-66E7-44D8-A615-D8F3D068695F}" type="presParOf" srcId="{074BD9CB-FB80-4937-A659-3587C701E18A}" destId="{C038BE04-AC1E-4BA8-84A1-5F9D8BD97DD7}" srcOrd="0" destOrd="0" presId="urn:microsoft.com/office/officeart/2005/8/layout/vList2"/>
    <dgm:cxn modelId="{00CE03F9-DAC4-4EFC-8815-F6E9A9B2812F}" type="presParOf" srcId="{074BD9CB-FB80-4937-A659-3587C701E18A}" destId="{9BF693E7-BCC8-436C-9DDD-18D606E146E0}" srcOrd="1" destOrd="0" presId="urn:microsoft.com/office/officeart/2005/8/layout/vList2"/>
    <dgm:cxn modelId="{05E06AF0-007B-4045-811B-E7686B92B80A}" type="presParOf" srcId="{074BD9CB-FB80-4937-A659-3587C701E18A}" destId="{68C9850E-B531-4907-866C-D39A5B6F5669}"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F5466F-692B-4F59-8515-3CBCF747CA7C}"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37DBCFA6-E7BC-4B74-88CB-2BBB3866132D}">
      <dgm:prSet phldrT="[Text]"/>
      <dgm:spPr/>
      <dgm:t>
        <a:bodyPr/>
        <a:lstStyle/>
        <a:p>
          <a:r>
            <a:rPr lang="en-GB" dirty="0"/>
            <a:t>Interviews </a:t>
          </a:r>
        </a:p>
      </dgm:t>
    </dgm:pt>
    <dgm:pt modelId="{B3A6B8B1-BF9F-465A-9141-6803795291E8}" type="parTrans" cxnId="{EB6C6418-F0DA-4B51-8752-3E97AA827BF8}">
      <dgm:prSet/>
      <dgm:spPr/>
      <dgm:t>
        <a:bodyPr/>
        <a:lstStyle/>
        <a:p>
          <a:endParaRPr lang="en-GB"/>
        </a:p>
      </dgm:t>
    </dgm:pt>
    <dgm:pt modelId="{0DA095F5-AEEC-4845-9AAC-AADF5FB9901C}" type="sibTrans" cxnId="{EB6C6418-F0DA-4B51-8752-3E97AA827BF8}">
      <dgm:prSet/>
      <dgm:spPr/>
      <dgm:t>
        <a:bodyPr/>
        <a:lstStyle/>
        <a:p>
          <a:endParaRPr lang="en-GB"/>
        </a:p>
      </dgm:t>
    </dgm:pt>
    <dgm:pt modelId="{426AF30A-38FD-4AB5-9BD4-6D55045E117B}">
      <dgm:prSet phldrT="[Text]"/>
      <dgm:spPr/>
      <dgm:t>
        <a:bodyPr/>
        <a:lstStyle/>
        <a:p>
          <a:r>
            <a:rPr lang="en-GB" dirty="0"/>
            <a:t>Observations </a:t>
          </a:r>
        </a:p>
      </dgm:t>
    </dgm:pt>
    <dgm:pt modelId="{10127BB0-FA2C-4016-B2D2-7D8DC33E6011}" type="parTrans" cxnId="{E75021B6-0391-4C06-94C3-C2265CC00E0C}">
      <dgm:prSet/>
      <dgm:spPr/>
      <dgm:t>
        <a:bodyPr/>
        <a:lstStyle/>
        <a:p>
          <a:endParaRPr lang="en-GB"/>
        </a:p>
      </dgm:t>
    </dgm:pt>
    <dgm:pt modelId="{47B089A3-14D5-4D81-8A95-FBD928DEAC1A}" type="sibTrans" cxnId="{E75021B6-0391-4C06-94C3-C2265CC00E0C}">
      <dgm:prSet/>
      <dgm:spPr/>
      <dgm:t>
        <a:bodyPr/>
        <a:lstStyle/>
        <a:p>
          <a:endParaRPr lang="en-GB"/>
        </a:p>
      </dgm:t>
    </dgm:pt>
    <dgm:pt modelId="{2CBC2648-EA62-44AB-952B-CEE2E0898E45}">
      <dgm:prSet phldrT="[Text]"/>
      <dgm:spPr/>
      <dgm:t>
        <a:bodyPr/>
        <a:lstStyle/>
        <a:p>
          <a:r>
            <a:rPr lang="en-GB" dirty="0"/>
            <a:t>Case studies</a:t>
          </a:r>
        </a:p>
      </dgm:t>
    </dgm:pt>
    <dgm:pt modelId="{647E0FD1-857E-4235-8099-948D49090C5E}" type="parTrans" cxnId="{70C690F7-A04B-4D28-9424-64E70C635D06}">
      <dgm:prSet/>
      <dgm:spPr/>
      <dgm:t>
        <a:bodyPr/>
        <a:lstStyle/>
        <a:p>
          <a:endParaRPr lang="en-GB"/>
        </a:p>
      </dgm:t>
    </dgm:pt>
    <dgm:pt modelId="{2C28B127-1919-4546-83CE-64507F8AAD23}" type="sibTrans" cxnId="{70C690F7-A04B-4D28-9424-64E70C635D06}">
      <dgm:prSet/>
      <dgm:spPr/>
      <dgm:t>
        <a:bodyPr/>
        <a:lstStyle/>
        <a:p>
          <a:endParaRPr lang="en-GB"/>
        </a:p>
      </dgm:t>
    </dgm:pt>
    <dgm:pt modelId="{3D418849-0A6B-44B2-9E78-61E0AF8CD00A}">
      <dgm:prSet phldrT="[Text]"/>
      <dgm:spPr/>
      <dgm:t>
        <a:bodyPr/>
        <a:lstStyle/>
        <a:p>
          <a:r>
            <a:rPr lang="en-GB" dirty="0"/>
            <a:t>Focus groups</a:t>
          </a:r>
        </a:p>
      </dgm:t>
    </dgm:pt>
    <dgm:pt modelId="{F16832CC-D956-4188-84D9-8E62A00621CB}" type="parTrans" cxnId="{3909C31F-AE22-4025-94F7-F4F45EAB5978}">
      <dgm:prSet/>
      <dgm:spPr/>
      <dgm:t>
        <a:bodyPr/>
        <a:lstStyle/>
        <a:p>
          <a:endParaRPr lang="en-GB"/>
        </a:p>
      </dgm:t>
    </dgm:pt>
    <dgm:pt modelId="{10D0E602-4FAA-4AB7-A935-69CEF62BC13E}" type="sibTrans" cxnId="{3909C31F-AE22-4025-94F7-F4F45EAB5978}">
      <dgm:prSet/>
      <dgm:spPr/>
      <dgm:t>
        <a:bodyPr/>
        <a:lstStyle/>
        <a:p>
          <a:endParaRPr lang="en-GB"/>
        </a:p>
      </dgm:t>
    </dgm:pt>
    <dgm:pt modelId="{6894DC3D-35BA-4608-8BF3-392736185AF6}">
      <dgm:prSet phldrT="[Text]"/>
      <dgm:spPr/>
      <dgm:t>
        <a:bodyPr/>
        <a:lstStyle/>
        <a:p>
          <a:r>
            <a:rPr lang="en-GB" dirty="0" err="1"/>
            <a:t>Artifacts</a:t>
          </a:r>
          <a:endParaRPr lang="en-GB" dirty="0"/>
        </a:p>
      </dgm:t>
    </dgm:pt>
    <dgm:pt modelId="{311F192B-107C-4E8A-964C-9578CCAF6109}" type="parTrans" cxnId="{49E7330E-7DA9-4956-8CA7-600B08E46D18}">
      <dgm:prSet/>
      <dgm:spPr/>
      <dgm:t>
        <a:bodyPr/>
        <a:lstStyle/>
        <a:p>
          <a:endParaRPr lang="en-GB"/>
        </a:p>
      </dgm:t>
    </dgm:pt>
    <dgm:pt modelId="{374B7571-3036-485B-B9B2-31193D9B830A}" type="sibTrans" cxnId="{49E7330E-7DA9-4956-8CA7-600B08E46D18}">
      <dgm:prSet/>
      <dgm:spPr/>
      <dgm:t>
        <a:bodyPr/>
        <a:lstStyle/>
        <a:p>
          <a:endParaRPr lang="en-GB"/>
        </a:p>
      </dgm:t>
    </dgm:pt>
    <dgm:pt modelId="{349B7D88-409F-4053-8831-1ABB3EC5EB52}" type="pres">
      <dgm:prSet presAssocID="{7AF5466F-692B-4F59-8515-3CBCF747CA7C}" presName="cycle" presStyleCnt="0">
        <dgm:presLayoutVars>
          <dgm:dir/>
          <dgm:resizeHandles val="exact"/>
        </dgm:presLayoutVars>
      </dgm:prSet>
      <dgm:spPr/>
    </dgm:pt>
    <dgm:pt modelId="{A6889F5B-369E-404B-8A0C-2597349CA5C6}" type="pres">
      <dgm:prSet presAssocID="{37DBCFA6-E7BC-4B74-88CB-2BBB3866132D}" presName="node" presStyleLbl="node1" presStyleIdx="0" presStyleCnt="5">
        <dgm:presLayoutVars>
          <dgm:bulletEnabled val="1"/>
        </dgm:presLayoutVars>
      </dgm:prSet>
      <dgm:spPr/>
    </dgm:pt>
    <dgm:pt modelId="{F072C25A-DB37-4899-96C6-DDD87D78C2D2}" type="pres">
      <dgm:prSet presAssocID="{37DBCFA6-E7BC-4B74-88CB-2BBB3866132D}" presName="spNode" presStyleCnt="0"/>
      <dgm:spPr/>
    </dgm:pt>
    <dgm:pt modelId="{BD361811-6C2A-49DD-98D1-3478726AEE18}" type="pres">
      <dgm:prSet presAssocID="{0DA095F5-AEEC-4845-9AAC-AADF5FB9901C}" presName="sibTrans" presStyleLbl="sibTrans1D1" presStyleIdx="0" presStyleCnt="5"/>
      <dgm:spPr/>
    </dgm:pt>
    <dgm:pt modelId="{68214EF8-440C-4FF9-969B-C232C76EDED7}" type="pres">
      <dgm:prSet presAssocID="{426AF30A-38FD-4AB5-9BD4-6D55045E117B}" presName="node" presStyleLbl="node1" presStyleIdx="1" presStyleCnt="5">
        <dgm:presLayoutVars>
          <dgm:bulletEnabled val="1"/>
        </dgm:presLayoutVars>
      </dgm:prSet>
      <dgm:spPr/>
    </dgm:pt>
    <dgm:pt modelId="{8E5A6E83-194A-4A02-9C8A-8B47C56B9D6C}" type="pres">
      <dgm:prSet presAssocID="{426AF30A-38FD-4AB5-9BD4-6D55045E117B}" presName="spNode" presStyleCnt="0"/>
      <dgm:spPr/>
    </dgm:pt>
    <dgm:pt modelId="{241390BD-8870-4ADE-923D-EFE9CA8754C3}" type="pres">
      <dgm:prSet presAssocID="{47B089A3-14D5-4D81-8A95-FBD928DEAC1A}" presName="sibTrans" presStyleLbl="sibTrans1D1" presStyleIdx="1" presStyleCnt="5"/>
      <dgm:spPr/>
    </dgm:pt>
    <dgm:pt modelId="{FBFB139E-994E-4DF4-958A-12806392F031}" type="pres">
      <dgm:prSet presAssocID="{2CBC2648-EA62-44AB-952B-CEE2E0898E45}" presName="node" presStyleLbl="node1" presStyleIdx="2" presStyleCnt="5">
        <dgm:presLayoutVars>
          <dgm:bulletEnabled val="1"/>
        </dgm:presLayoutVars>
      </dgm:prSet>
      <dgm:spPr/>
    </dgm:pt>
    <dgm:pt modelId="{F65D1F27-F16A-4449-A4C8-DDFD3B562395}" type="pres">
      <dgm:prSet presAssocID="{2CBC2648-EA62-44AB-952B-CEE2E0898E45}" presName="spNode" presStyleCnt="0"/>
      <dgm:spPr/>
    </dgm:pt>
    <dgm:pt modelId="{7DAFDFF6-873F-4242-810E-10A2D5A1581B}" type="pres">
      <dgm:prSet presAssocID="{2C28B127-1919-4546-83CE-64507F8AAD23}" presName="sibTrans" presStyleLbl="sibTrans1D1" presStyleIdx="2" presStyleCnt="5"/>
      <dgm:spPr/>
    </dgm:pt>
    <dgm:pt modelId="{9F11B217-64B5-46A1-B4F8-80B457FDC49E}" type="pres">
      <dgm:prSet presAssocID="{3D418849-0A6B-44B2-9E78-61E0AF8CD00A}" presName="node" presStyleLbl="node1" presStyleIdx="3" presStyleCnt="5">
        <dgm:presLayoutVars>
          <dgm:bulletEnabled val="1"/>
        </dgm:presLayoutVars>
      </dgm:prSet>
      <dgm:spPr/>
    </dgm:pt>
    <dgm:pt modelId="{D942A37B-DCCA-49DC-965A-EF1FAB211033}" type="pres">
      <dgm:prSet presAssocID="{3D418849-0A6B-44B2-9E78-61E0AF8CD00A}" presName="spNode" presStyleCnt="0"/>
      <dgm:spPr/>
    </dgm:pt>
    <dgm:pt modelId="{C925A99F-0999-4F11-AAAC-4A155CEDAE89}" type="pres">
      <dgm:prSet presAssocID="{10D0E602-4FAA-4AB7-A935-69CEF62BC13E}" presName="sibTrans" presStyleLbl="sibTrans1D1" presStyleIdx="3" presStyleCnt="5"/>
      <dgm:spPr/>
    </dgm:pt>
    <dgm:pt modelId="{DF81FAD2-DECE-4691-B48A-69A3DADF7CAD}" type="pres">
      <dgm:prSet presAssocID="{6894DC3D-35BA-4608-8BF3-392736185AF6}" presName="node" presStyleLbl="node1" presStyleIdx="4" presStyleCnt="5">
        <dgm:presLayoutVars>
          <dgm:bulletEnabled val="1"/>
        </dgm:presLayoutVars>
      </dgm:prSet>
      <dgm:spPr/>
    </dgm:pt>
    <dgm:pt modelId="{367836CA-7A33-4948-8A78-E84E0B0764C9}" type="pres">
      <dgm:prSet presAssocID="{6894DC3D-35BA-4608-8BF3-392736185AF6}" presName="spNode" presStyleCnt="0"/>
      <dgm:spPr/>
    </dgm:pt>
    <dgm:pt modelId="{9D51BA04-5823-4E0D-B44E-81641DB8329D}" type="pres">
      <dgm:prSet presAssocID="{374B7571-3036-485B-B9B2-31193D9B830A}" presName="sibTrans" presStyleLbl="sibTrans1D1" presStyleIdx="4" presStyleCnt="5"/>
      <dgm:spPr/>
    </dgm:pt>
  </dgm:ptLst>
  <dgm:cxnLst>
    <dgm:cxn modelId="{49E7330E-7DA9-4956-8CA7-600B08E46D18}" srcId="{7AF5466F-692B-4F59-8515-3CBCF747CA7C}" destId="{6894DC3D-35BA-4608-8BF3-392736185AF6}" srcOrd="4" destOrd="0" parTransId="{311F192B-107C-4E8A-964C-9578CCAF6109}" sibTransId="{374B7571-3036-485B-B9B2-31193D9B830A}"/>
    <dgm:cxn modelId="{EB6C6418-F0DA-4B51-8752-3E97AA827BF8}" srcId="{7AF5466F-692B-4F59-8515-3CBCF747CA7C}" destId="{37DBCFA6-E7BC-4B74-88CB-2BBB3866132D}" srcOrd="0" destOrd="0" parTransId="{B3A6B8B1-BF9F-465A-9141-6803795291E8}" sibTransId="{0DA095F5-AEEC-4845-9AAC-AADF5FB9901C}"/>
    <dgm:cxn modelId="{3909C31F-AE22-4025-94F7-F4F45EAB5978}" srcId="{7AF5466F-692B-4F59-8515-3CBCF747CA7C}" destId="{3D418849-0A6B-44B2-9E78-61E0AF8CD00A}" srcOrd="3" destOrd="0" parTransId="{F16832CC-D956-4188-84D9-8E62A00621CB}" sibTransId="{10D0E602-4FAA-4AB7-A935-69CEF62BC13E}"/>
    <dgm:cxn modelId="{9CBB0B30-0CB0-4BAC-BB56-DA31150FCA9D}" type="presOf" srcId="{0DA095F5-AEEC-4845-9AAC-AADF5FB9901C}" destId="{BD361811-6C2A-49DD-98D1-3478726AEE18}" srcOrd="0" destOrd="0" presId="urn:microsoft.com/office/officeart/2005/8/layout/cycle5"/>
    <dgm:cxn modelId="{EA5E0336-1FB1-43C6-B4C0-0A38D336C92C}" type="presOf" srcId="{7AF5466F-692B-4F59-8515-3CBCF747CA7C}" destId="{349B7D88-409F-4053-8831-1ABB3EC5EB52}" srcOrd="0" destOrd="0" presId="urn:microsoft.com/office/officeart/2005/8/layout/cycle5"/>
    <dgm:cxn modelId="{D5CFD797-0F55-4264-9777-82F91D93822D}" type="presOf" srcId="{2C28B127-1919-4546-83CE-64507F8AAD23}" destId="{7DAFDFF6-873F-4242-810E-10A2D5A1581B}" srcOrd="0" destOrd="0" presId="urn:microsoft.com/office/officeart/2005/8/layout/cycle5"/>
    <dgm:cxn modelId="{E06BC5AD-3A3E-41B9-B6EF-7A4A7462A90F}" type="presOf" srcId="{426AF30A-38FD-4AB5-9BD4-6D55045E117B}" destId="{68214EF8-440C-4FF9-969B-C232C76EDED7}" srcOrd="0" destOrd="0" presId="urn:microsoft.com/office/officeart/2005/8/layout/cycle5"/>
    <dgm:cxn modelId="{9CB8D4B1-6281-491A-AA2C-B03024A59BA8}" type="presOf" srcId="{2CBC2648-EA62-44AB-952B-CEE2E0898E45}" destId="{FBFB139E-994E-4DF4-958A-12806392F031}" srcOrd="0" destOrd="0" presId="urn:microsoft.com/office/officeart/2005/8/layout/cycle5"/>
    <dgm:cxn modelId="{E75021B6-0391-4C06-94C3-C2265CC00E0C}" srcId="{7AF5466F-692B-4F59-8515-3CBCF747CA7C}" destId="{426AF30A-38FD-4AB5-9BD4-6D55045E117B}" srcOrd="1" destOrd="0" parTransId="{10127BB0-FA2C-4016-B2D2-7D8DC33E6011}" sibTransId="{47B089A3-14D5-4D81-8A95-FBD928DEAC1A}"/>
    <dgm:cxn modelId="{71D831D1-5453-414B-8ABE-950D9688F57F}" type="presOf" srcId="{374B7571-3036-485B-B9B2-31193D9B830A}" destId="{9D51BA04-5823-4E0D-B44E-81641DB8329D}" srcOrd="0" destOrd="0" presId="urn:microsoft.com/office/officeart/2005/8/layout/cycle5"/>
    <dgm:cxn modelId="{837861D6-D06A-4322-8004-CF64076173B5}" type="presOf" srcId="{37DBCFA6-E7BC-4B74-88CB-2BBB3866132D}" destId="{A6889F5B-369E-404B-8A0C-2597349CA5C6}" srcOrd="0" destOrd="0" presId="urn:microsoft.com/office/officeart/2005/8/layout/cycle5"/>
    <dgm:cxn modelId="{4A6B08E0-0097-40DF-B349-AC266650DD34}" type="presOf" srcId="{6894DC3D-35BA-4608-8BF3-392736185AF6}" destId="{DF81FAD2-DECE-4691-B48A-69A3DADF7CAD}" srcOrd="0" destOrd="0" presId="urn:microsoft.com/office/officeart/2005/8/layout/cycle5"/>
    <dgm:cxn modelId="{456D96E7-4545-48DA-B7EB-4306B5468E26}" type="presOf" srcId="{10D0E602-4FAA-4AB7-A935-69CEF62BC13E}" destId="{C925A99F-0999-4F11-AAAC-4A155CEDAE89}" srcOrd="0" destOrd="0" presId="urn:microsoft.com/office/officeart/2005/8/layout/cycle5"/>
    <dgm:cxn modelId="{94E1C8EF-EAC5-4C5A-A7F9-D46BFC747781}" type="presOf" srcId="{47B089A3-14D5-4D81-8A95-FBD928DEAC1A}" destId="{241390BD-8870-4ADE-923D-EFE9CA8754C3}" srcOrd="0" destOrd="0" presId="urn:microsoft.com/office/officeart/2005/8/layout/cycle5"/>
    <dgm:cxn modelId="{70C690F7-A04B-4D28-9424-64E70C635D06}" srcId="{7AF5466F-692B-4F59-8515-3CBCF747CA7C}" destId="{2CBC2648-EA62-44AB-952B-CEE2E0898E45}" srcOrd="2" destOrd="0" parTransId="{647E0FD1-857E-4235-8099-948D49090C5E}" sibTransId="{2C28B127-1919-4546-83CE-64507F8AAD23}"/>
    <dgm:cxn modelId="{F5C589FC-A21B-4C92-BC1D-0E0E529315E2}" type="presOf" srcId="{3D418849-0A6B-44B2-9E78-61E0AF8CD00A}" destId="{9F11B217-64B5-46A1-B4F8-80B457FDC49E}" srcOrd="0" destOrd="0" presId="urn:microsoft.com/office/officeart/2005/8/layout/cycle5"/>
    <dgm:cxn modelId="{E48EEA82-0C73-43B4-93B3-8B8197589F2A}" type="presParOf" srcId="{349B7D88-409F-4053-8831-1ABB3EC5EB52}" destId="{A6889F5B-369E-404B-8A0C-2597349CA5C6}" srcOrd="0" destOrd="0" presId="urn:microsoft.com/office/officeart/2005/8/layout/cycle5"/>
    <dgm:cxn modelId="{5951A12E-C853-4CE7-A03E-75AA7E544492}" type="presParOf" srcId="{349B7D88-409F-4053-8831-1ABB3EC5EB52}" destId="{F072C25A-DB37-4899-96C6-DDD87D78C2D2}" srcOrd="1" destOrd="0" presId="urn:microsoft.com/office/officeart/2005/8/layout/cycle5"/>
    <dgm:cxn modelId="{9990BDE9-3732-4438-AE53-A8458E6E5135}" type="presParOf" srcId="{349B7D88-409F-4053-8831-1ABB3EC5EB52}" destId="{BD361811-6C2A-49DD-98D1-3478726AEE18}" srcOrd="2" destOrd="0" presId="urn:microsoft.com/office/officeart/2005/8/layout/cycle5"/>
    <dgm:cxn modelId="{7CA08BCE-93F7-4023-8CFE-82200FCF007A}" type="presParOf" srcId="{349B7D88-409F-4053-8831-1ABB3EC5EB52}" destId="{68214EF8-440C-4FF9-969B-C232C76EDED7}" srcOrd="3" destOrd="0" presId="urn:microsoft.com/office/officeart/2005/8/layout/cycle5"/>
    <dgm:cxn modelId="{905F740A-BE84-4122-84CC-4C4E54B04651}" type="presParOf" srcId="{349B7D88-409F-4053-8831-1ABB3EC5EB52}" destId="{8E5A6E83-194A-4A02-9C8A-8B47C56B9D6C}" srcOrd="4" destOrd="0" presId="urn:microsoft.com/office/officeart/2005/8/layout/cycle5"/>
    <dgm:cxn modelId="{087CC2A4-4E26-480B-AA00-EB46C0878DBA}" type="presParOf" srcId="{349B7D88-409F-4053-8831-1ABB3EC5EB52}" destId="{241390BD-8870-4ADE-923D-EFE9CA8754C3}" srcOrd="5" destOrd="0" presId="urn:microsoft.com/office/officeart/2005/8/layout/cycle5"/>
    <dgm:cxn modelId="{DA2BED7D-E4A2-47ED-A397-B3CFDD5E5070}" type="presParOf" srcId="{349B7D88-409F-4053-8831-1ABB3EC5EB52}" destId="{FBFB139E-994E-4DF4-958A-12806392F031}" srcOrd="6" destOrd="0" presId="urn:microsoft.com/office/officeart/2005/8/layout/cycle5"/>
    <dgm:cxn modelId="{38455598-3500-4F80-B0AE-79BD09A0EF9F}" type="presParOf" srcId="{349B7D88-409F-4053-8831-1ABB3EC5EB52}" destId="{F65D1F27-F16A-4449-A4C8-DDFD3B562395}" srcOrd="7" destOrd="0" presId="urn:microsoft.com/office/officeart/2005/8/layout/cycle5"/>
    <dgm:cxn modelId="{E0CB9576-EF0C-46D0-924D-F734C37AE340}" type="presParOf" srcId="{349B7D88-409F-4053-8831-1ABB3EC5EB52}" destId="{7DAFDFF6-873F-4242-810E-10A2D5A1581B}" srcOrd="8" destOrd="0" presId="urn:microsoft.com/office/officeart/2005/8/layout/cycle5"/>
    <dgm:cxn modelId="{8F0F2F78-5209-48A1-9BC3-90A4438D8844}" type="presParOf" srcId="{349B7D88-409F-4053-8831-1ABB3EC5EB52}" destId="{9F11B217-64B5-46A1-B4F8-80B457FDC49E}" srcOrd="9" destOrd="0" presId="urn:microsoft.com/office/officeart/2005/8/layout/cycle5"/>
    <dgm:cxn modelId="{4975F2B1-2E10-4885-BF37-16B3EC33164A}" type="presParOf" srcId="{349B7D88-409F-4053-8831-1ABB3EC5EB52}" destId="{D942A37B-DCCA-49DC-965A-EF1FAB211033}" srcOrd="10" destOrd="0" presId="urn:microsoft.com/office/officeart/2005/8/layout/cycle5"/>
    <dgm:cxn modelId="{65D66BA3-BC85-46F7-B53A-C99AB646D857}" type="presParOf" srcId="{349B7D88-409F-4053-8831-1ABB3EC5EB52}" destId="{C925A99F-0999-4F11-AAAC-4A155CEDAE89}" srcOrd="11" destOrd="0" presId="urn:microsoft.com/office/officeart/2005/8/layout/cycle5"/>
    <dgm:cxn modelId="{EFB0FEA1-FA92-4BF1-86BC-B317F972D406}" type="presParOf" srcId="{349B7D88-409F-4053-8831-1ABB3EC5EB52}" destId="{DF81FAD2-DECE-4691-B48A-69A3DADF7CAD}" srcOrd="12" destOrd="0" presId="urn:microsoft.com/office/officeart/2005/8/layout/cycle5"/>
    <dgm:cxn modelId="{5CA2466D-65A2-47DC-8DBA-95800738A38F}" type="presParOf" srcId="{349B7D88-409F-4053-8831-1ABB3EC5EB52}" destId="{367836CA-7A33-4948-8A78-E84E0B0764C9}" srcOrd="13" destOrd="0" presId="urn:microsoft.com/office/officeart/2005/8/layout/cycle5"/>
    <dgm:cxn modelId="{5F937F66-46FA-4C2B-B4B5-E13F6F2EEF7F}" type="presParOf" srcId="{349B7D88-409F-4053-8831-1ABB3EC5EB52}" destId="{9D51BA04-5823-4E0D-B44E-81641DB8329D}" srcOrd="14"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8BE04-AC1E-4BA8-84A1-5F9D8BD97DD7}">
      <dsp:nvSpPr>
        <dsp:cNvPr id="0" name=""/>
        <dsp:cNvSpPr/>
      </dsp:nvSpPr>
      <dsp:spPr>
        <a:xfrm>
          <a:off x="0" y="969371"/>
          <a:ext cx="658926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 Qualitative</a:t>
          </a:r>
          <a:endParaRPr lang="en-US" sz="6500" kern="1200" dirty="0"/>
        </a:p>
      </dsp:txBody>
      <dsp:txXfrm>
        <a:off x="76105" y="1045476"/>
        <a:ext cx="6437050" cy="1406815"/>
      </dsp:txXfrm>
    </dsp:sp>
    <dsp:sp modelId="{68C9850E-B531-4907-866C-D39A5B6F5669}">
      <dsp:nvSpPr>
        <dsp:cNvPr id="0" name=""/>
        <dsp:cNvSpPr/>
      </dsp:nvSpPr>
      <dsp:spPr>
        <a:xfrm>
          <a:off x="0" y="2715596"/>
          <a:ext cx="6589260" cy="15590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i="0" kern="1200" dirty="0"/>
            <a:t> Quantitative</a:t>
          </a:r>
          <a:endParaRPr lang="en-US" sz="6500" kern="1200" dirty="0"/>
        </a:p>
      </dsp:txBody>
      <dsp:txXfrm>
        <a:off x="76105" y="2791701"/>
        <a:ext cx="6437050"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89F5B-369E-404B-8A0C-2597349CA5C6}">
      <dsp:nvSpPr>
        <dsp:cNvPr id="0" name=""/>
        <dsp:cNvSpPr/>
      </dsp:nvSpPr>
      <dsp:spPr>
        <a:xfrm>
          <a:off x="2380505" y="2370"/>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Interviews </a:t>
          </a:r>
        </a:p>
      </dsp:txBody>
      <dsp:txXfrm>
        <a:off x="2422865" y="44730"/>
        <a:ext cx="1250268" cy="783022"/>
      </dsp:txXfrm>
    </dsp:sp>
    <dsp:sp modelId="{BD361811-6C2A-49DD-98D1-3478726AEE18}">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8214EF8-440C-4FF9-969B-C232C76EDED7}">
      <dsp:nvSpPr>
        <dsp:cNvPr id="0" name=""/>
        <dsp:cNvSpPr/>
      </dsp:nvSpPr>
      <dsp:spPr>
        <a:xfrm>
          <a:off x="4028301" y="11995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Observations </a:t>
          </a:r>
        </a:p>
      </dsp:txBody>
      <dsp:txXfrm>
        <a:off x="4070661" y="1241923"/>
        <a:ext cx="1250268" cy="783022"/>
      </dsp:txXfrm>
    </dsp:sp>
    <dsp:sp modelId="{241390BD-8870-4ADE-923D-EFE9CA8754C3}">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BFB139E-994E-4DF4-958A-12806392F031}">
      <dsp:nvSpPr>
        <dsp:cNvPr id="0" name=""/>
        <dsp:cNvSpPr/>
      </dsp:nvSpPr>
      <dsp:spPr>
        <a:xfrm>
          <a:off x="3398899" y="31366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Case studies</a:t>
          </a:r>
        </a:p>
      </dsp:txBody>
      <dsp:txXfrm>
        <a:off x="3441259" y="3179023"/>
        <a:ext cx="1250268" cy="783022"/>
      </dsp:txXfrm>
    </dsp:sp>
    <dsp:sp modelId="{7DAFDFF6-873F-4242-810E-10A2D5A1581B}">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F11B217-64B5-46A1-B4F8-80B457FDC49E}">
      <dsp:nvSpPr>
        <dsp:cNvPr id="0" name=""/>
        <dsp:cNvSpPr/>
      </dsp:nvSpPr>
      <dsp:spPr>
        <a:xfrm>
          <a:off x="1362112" y="31366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Focus groups</a:t>
          </a:r>
        </a:p>
      </dsp:txBody>
      <dsp:txXfrm>
        <a:off x="1404472" y="3179023"/>
        <a:ext cx="1250268" cy="783022"/>
      </dsp:txXfrm>
    </dsp:sp>
    <dsp:sp modelId="{C925A99F-0999-4F11-AAAC-4A155CEDAE89}">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F81FAD2-DECE-4691-B48A-69A3DADF7CAD}">
      <dsp:nvSpPr>
        <dsp:cNvPr id="0" name=""/>
        <dsp:cNvSpPr/>
      </dsp:nvSpPr>
      <dsp:spPr>
        <a:xfrm>
          <a:off x="732710" y="11995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Artifacts</a:t>
          </a:r>
          <a:endParaRPr lang="en-GB" sz="1600" kern="1200" dirty="0"/>
        </a:p>
      </dsp:txBody>
      <dsp:txXfrm>
        <a:off x="775070" y="1241923"/>
        <a:ext cx="1250268" cy="783022"/>
      </dsp:txXfrm>
    </dsp:sp>
    <dsp:sp modelId="{9D51BA04-5823-4E0D-B44E-81641DB8329D}">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2/6/2023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2/6/2023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EE467F-E4D2-4EBA-A942-BF10EEA1F3AA}" type="slidenum">
              <a:rPr lang="en-GB" smtClean="0"/>
              <a:t>1</a:t>
            </a:fld>
            <a:endParaRPr lang="en-GB"/>
          </a:p>
        </p:txBody>
      </p:sp>
    </p:spTree>
    <p:extLst>
      <p:ext uri="{BB962C8B-B14F-4D97-AF65-F5344CB8AC3E}">
        <p14:creationId xmlns:p14="http://schemas.microsoft.com/office/powerpoint/2010/main" val="3177835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latin typeface="Arial" pitchFamily="34" charset="0"/>
              <a:cs typeface="Arial" pitchFamily="34" charset="0"/>
            </a:endParaRPr>
          </a:p>
          <a:p>
            <a:endParaRPr lang="en-US" i="1" dirty="0">
              <a:latin typeface="Arial" pitchFamily="34" charset="0"/>
              <a:cs typeface="Arial" pitchFamily="34" charset="0"/>
            </a:endParaRPr>
          </a:p>
          <a:p>
            <a:endParaRPr lang="en-US" i="1" dirty="0">
              <a:latin typeface="Arial" pitchFamily="34" charset="0"/>
              <a:cs typeface="Arial" pitchFamily="34" charset="0"/>
            </a:endParaRPr>
          </a:p>
          <a:p>
            <a:endParaRPr lang="en-US"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35961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2298042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503537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1295618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2560071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316243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2777729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3981164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10</a:t>
            </a:fld>
            <a:endParaRPr lang="en-GB" dirty="0"/>
          </a:p>
        </p:txBody>
      </p:sp>
    </p:spTree>
    <p:extLst>
      <p:ext uri="{BB962C8B-B14F-4D97-AF65-F5344CB8AC3E}">
        <p14:creationId xmlns:p14="http://schemas.microsoft.com/office/powerpoint/2010/main" val="505919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11</a:t>
            </a:fld>
            <a:endParaRPr lang="en-GB" dirty="0"/>
          </a:p>
        </p:txBody>
      </p:sp>
    </p:spTree>
    <p:extLst>
      <p:ext uri="{BB962C8B-B14F-4D97-AF65-F5344CB8AC3E}">
        <p14:creationId xmlns:p14="http://schemas.microsoft.com/office/powerpoint/2010/main" val="2642920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F9CCB31-E5EA-CEA3-69D2-62DB3DFC6B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a:extLst>
              <a:ext uri="{FF2B5EF4-FFF2-40B4-BE49-F238E27FC236}">
                <a16:creationId xmlns:a16="http://schemas.microsoft.com/office/drawing/2014/main" id="{21CF9B7B-3D7B-94C6-ACAF-3721FE613F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307A2BF6-8879-D29D-6641-37150EEAF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5EADAE4E-EE1D-89ED-099C-D50C92D358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22532" name="Slide Number Placeholder 3">
            <a:extLst>
              <a:ext uri="{FF2B5EF4-FFF2-40B4-BE49-F238E27FC236}">
                <a16:creationId xmlns:a16="http://schemas.microsoft.com/office/drawing/2014/main" id="{C8134C21-0747-9649-7F7C-8B0896F68D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D503D2-FC55-4A67-B8A0-B976F166BF60}" type="slidenum">
              <a:rPr lang="en-GB" altLang="en-US" smtClean="0">
                <a:latin typeface="Times New Roman" panose="02020603050405020304" pitchFamily="18" charset="0"/>
              </a:rPr>
              <a:pPr>
                <a:spcBef>
                  <a:spcPct val="0"/>
                </a:spcBef>
              </a:pPr>
              <a:t>13</a:t>
            </a:fld>
            <a:endParaRPr lang="en-GB" altLang="en-US">
              <a:latin typeface="Times New Roman" panose="02020603050405020304" pitchFamily="18" charset="0"/>
            </a:endParaRPr>
          </a:p>
        </p:txBody>
      </p:sp>
      <p:sp>
        <p:nvSpPr>
          <p:cNvPr id="3" name="TextBox 2">
            <a:extLst>
              <a:ext uri="{FF2B5EF4-FFF2-40B4-BE49-F238E27FC236}">
                <a16:creationId xmlns:a16="http://schemas.microsoft.com/office/drawing/2014/main" id="{0B6972BC-B43E-62A0-0E4B-0EEC6420D031}"/>
              </a:ext>
            </a:extLst>
          </p:cNvPr>
          <p:cNvSpPr txBox="1"/>
          <p:nvPr/>
        </p:nvSpPr>
        <p:spPr>
          <a:xfrm>
            <a:off x="685800" y="4649787"/>
            <a:ext cx="5486400" cy="2031325"/>
          </a:xfrm>
          <a:prstGeom prst="rect">
            <a:avLst/>
          </a:prstGeom>
          <a:noFill/>
        </p:spPr>
        <p:txBody>
          <a:bodyPr wrap="square">
            <a:spAutoFit/>
          </a:bodyPr>
          <a:lstStyle/>
          <a:p>
            <a:r>
              <a:rPr lang="en-GB" sz="1800" b="0" i="0" dirty="0">
                <a:effectLst/>
                <a:latin typeface="Libre Franklin"/>
              </a:rPr>
              <a:t>So </a:t>
            </a:r>
            <a:r>
              <a:rPr lang="en-GB" sz="1800" b="0" i="0" dirty="0" err="1">
                <a:effectLst/>
                <a:latin typeface="Libre Franklin"/>
              </a:rPr>
              <a:t>Mcleod</a:t>
            </a:r>
            <a:r>
              <a:rPr lang="en-GB" sz="1800" b="0" i="0" dirty="0">
                <a:effectLst/>
                <a:latin typeface="Libre Franklin"/>
              </a:rPr>
              <a:t>, describes Quantitative research, as “ objectively collecting and analysing numerical data to describe, predict, or control variables of interest. The goals of quantitative research are to test causal relationships between variables, make predictions, and generalize results to wider populations” (McLeod, 2019).         </a:t>
            </a:r>
            <a:endParaRPr lang="en-GB" sz="1800" dirty="0"/>
          </a:p>
        </p:txBody>
      </p:sp>
    </p:spTree>
    <p:extLst>
      <p:ext uri="{BB962C8B-B14F-4D97-AF65-F5344CB8AC3E}">
        <p14:creationId xmlns:p14="http://schemas.microsoft.com/office/powerpoint/2010/main" val="2397882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E771E1B-F2AD-F49A-A11A-B5A529C694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A6B81C0B-68A6-2EE6-588E-87086904F5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 </a:t>
            </a:r>
          </a:p>
        </p:txBody>
      </p:sp>
      <p:sp>
        <p:nvSpPr>
          <p:cNvPr id="20484" name="Slide Number Placeholder 3">
            <a:extLst>
              <a:ext uri="{FF2B5EF4-FFF2-40B4-BE49-F238E27FC236}">
                <a16:creationId xmlns:a16="http://schemas.microsoft.com/office/drawing/2014/main" id="{3FAC56F0-A8AC-86F6-3A7C-AC2EFEA34A2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72C261D-C6DA-441E-A8FF-23F4A71EDB9B}" type="slidenum">
              <a:rPr lang="en-GB" altLang="en-US" smtClean="0">
                <a:latin typeface="Times New Roman" panose="02020603050405020304" pitchFamily="18" charset="0"/>
              </a:rPr>
              <a:pPr>
                <a:spcBef>
                  <a:spcPct val="0"/>
                </a:spcBef>
              </a:pPr>
              <a:t>14</a:t>
            </a:fld>
            <a:endParaRPr lang="en-GB" altLang="en-US">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15</a:t>
            </a:fld>
            <a:endParaRPr lang="en-GB"/>
          </a:p>
        </p:txBody>
      </p:sp>
      <p:sp>
        <p:nvSpPr>
          <p:cNvPr id="8" name="TextBox 7">
            <a:extLst>
              <a:ext uri="{FF2B5EF4-FFF2-40B4-BE49-F238E27FC236}">
                <a16:creationId xmlns:a16="http://schemas.microsoft.com/office/drawing/2014/main" id="{D96773D4-589B-8F61-B1FC-7E95E1B5790C}"/>
              </a:ext>
            </a:extLst>
          </p:cNvPr>
          <p:cNvSpPr txBox="1"/>
          <p:nvPr/>
        </p:nvSpPr>
        <p:spPr>
          <a:xfrm>
            <a:off x="685801" y="4572000"/>
            <a:ext cx="5221704" cy="3693319"/>
          </a:xfrm>
          <a:prstGeom prst="rect">
            <a:avLst/>
          </a:prstGeom>
          <a:noFill/>
        </p:spPr>
        <p:txBody>
          <a:bodyPr wrap="square">
            <a:spAutoFit/>
          </a:bodyPr>
          <a:lstStyle/>
          <a:p>
            <a:r>
              <a:rPr lang="en-GB" dirty="0"/>
              <a:t>So to look at this in a little more depth. Quantitative research is </a:t>
            </a:r>
            <a:r>
              <a:rPr lang="en-GB" altLang="en-US" sz="1800" dirty="0"/>
              <a:t>A </a:t>
            </a:r>
            <a:r>
              <a:rPr lang="en-GB" altLang="en-US" sz="1800" b="1" dirty="0"/>
              <a:t>systematic</a:t>
            </a:r>
            <a:r>
              <a:rPr lang="en-GB" altLang="en-US" sz="1800" dirty="0"/>
              <a:t> approach to investigations </a:t>
            </a:r>
            <a:r>
              <a:rPr lang="en-GB" altLang="en-US" dirty="0"/>
              <a:t>where</a:t>
            </a:r>
            <a:r>
              <a:rPr lang="en-GB" altLang="en-US" sz="1800" dirty="0"/>
              <a:t> </a:t>
            </a:r>
            <a:r>
              <a:rPr lang="en-GB" altLang="en-US" sz="1800" b="1" dirty="0"/>
              <a:t>Numerical</a:t>
            </a:r>
            <a:r>
              <a:rPr lang="en-GB" altLang="en-US" sz="1800" dirty="0"/>
              <a:t> data is collected, </a:t>
            </a:r>
            <a:r>
              <a:rPr lang="en-GB" altLang="en-US" sz="1800" i="1" dirty="0"/>
              <a:t>or </a:t>
            </a:r>
            <a:r>
              <a:rPr lang="en-GB" altLang="en-US" sz="1800" dirty="0"/>
              <a:t>The researcher </a:t>
            </a:r>
            <a:r>
              <a:rPr lang="en-GB" altLang="en-US" sz="1800" b="1" dirty="0"/>
              <a:t>transforms </a:t>
            </a:r>
            <a:r>
              <a:rPr lang="en-GB" altLang="en-US" sz="1800" dirty="0"/>
              <a:t>what is collected or observed </a:t>
            </a:r>
            <a:r>
              <a:rPr lang="en-GB" altLang="en-US" sz="1800" b="1" dirty="0"/>
              <a:t>into numerical data</a:t>
            </a:r>
            <a:r>
              <a:rPr lang="en-GB" altLang="en-US" sz="1800" dirty="0"/>
              <a:t>. </a:t>
            </a:r>
            <a:endParaRPr lang="en-GB" altLang="en-US" dirty="0"/>
          </a:p>
          <a:p>
            <a:endParaRPr lang="en-GB" altLang="en-US" sz="1800" dirty="0"/>
          </a:p>
          <a:p>
            <a:r>
              <a:rPr lang="en-GB" dirty="0"/>
              <a:t>Quantitative research </a:t>
            </a:r>
            <a:r>
              <a:rPr lang="en-GB" altLang="en-US" sz="1800" dirty="0"/>
              <a:t>Often asks such questions such as '</a:t>
            </a:r>
            <a:r>
              <a:rPr lang="en-GB" altLang="en-US" sz="1800" b="1" dirty="0"/>
              <a:t>whethe</a:t>
            </a:r>
            <a:r>
              <a:rPr lang="en-GB" altLang="en-US" sz="1800" dirty="0"/>
              <a:t>r' and </a:t>
            </a:r>
            <a:r>
              <a:rPr lang="en-GB" altLang="en-US" sz="1800" b="1" dirty="0"/>
              <a:t>'how many</a:t>
            </a:r>
            <a:r>
              <a:rPr lang="en-GB" altLang="en-US" sz="1800" dirty="0"/>
              <a:t>' questions </a:t>
            </a:r>
            <a:r>
              <a:rPr lang="en-GB" altLang="en-US" dirty="0"/>
              <a:t>. </a:t>
            </a:r>
          </a:p>
          <a:p>
            <a:endParaRPr lang="en-GB" altLang="en-US" dirty="0"/>
          </a:p>
          <a:p>
            <a:r>
              <a:rPr lang="en-GB" altLang="en-US" dirty="0"/>
              <a:t> </a:t>
            </a:r>
          </a:p>
          <a:p>
            <a:endParaRPr lang="en-GB" dirty="0"/>
          </a:p>
          <a:p>
            <a:endParaRPr lang="en-GB" dirty="0"/>
          </a:p>
          <a:p>
            <a:r>
              <a:rPr lang="en-GB" dirty="0"/>
              <a:t> </a:t>
            </a:r>
          </a:p>
        </p:txBody>
      </p:sp>
    </p:spTree>
    <p:extLst>
      <p:ext uri="{BB962C8B-B14F-4D97-AF65-F5344CB8AC3E}">
        <p14:creationId xmlns:p14="http://schemas.microsoft.com/office/powerpoint/2010/main" val="1086390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C6A3E26F-17C6-6AC4-8BC2-95528234C3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Rectangle 3">
            <a:extLst>
              <a:ext uri="{FF2B5EF4-FFF2-40B4-BE49-F238E27FC236}">
                <a16:creationId xmlns:a16="http://schemas.microsoft.com/office/drawing/2014/main" id="{4274C6CB-4B39-E8CD-61AF-268D2AC58A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547526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18</a:t>
            </a:fld>
            <a:endParaRPr lang="en-GB"/>
          </a:p>
        </p:txBody>
      </p:sp>
    </p:spTree>
    <p:extLst>
      <p:ext uri="{BB962C8B-B14F-4D97-AF65-F5344CB8AC3E}">
        <p14:creationId xmlns:p14="http://schemas.microsoft.com/office/powerpoint/2010/main" val="1291460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667250"/>
          </a:xfrm>
        </p:spPr>
        <p:txBody>
          <a:bodyPr/>
          <a:lstStyle/>
          <a:p>
            <a:r>
              <a:rPr lang="en-GB" dirty="0"/>
              <a:t>When would we use quantitative research and when would we use qualitative research?</a:t>
            </a:r>
          </a:p>
          <a:p>
            <a:endParaRPr lang="en-GB" dirty="0"/>
          </a:p>
          <a:p>
            <a:r>
              <a:rPr lang="en-GB" dirty="0"/>
              <a:t>We conduct qualitative research when we want to </a:t>
            </a:r>
            <a:r>
              <a:rPr lang="en-GB" i="1" dirty="0"/>
              <a:t>empower</a:t>
            </a:r>
            <a:r>
              <a:rPr lang="en-GB" dirty="0"/>
              <a:t> individuals to share their stories, </a:t>
            </a:r>
            <a:r>
              <a:rPr lang="en-GB" i="1" dirty="0"/>
              <a:t>hear </a:t>
            </a:r>
            <a:r>
              <a:rPr lang="en-GB" dirty="0"/>
              <a:t>their voices, and minimize the power relationships that often exist between a researcher and the participants in a study.</a:t>
            </a:r>
          </a:p>
          <a:p>
            <a:endParaRPr lang="en-GB" dirty="0"/>
          </a:p>
          <a:p>
            <a:r>
              <a:rPr lang="en-GB" dirty="0"/>
              <a:t>Qualitative methods generally aim to understand the experiences and attitudes of patients, the community or health care worker. These methods aim to answer questions about the ‘what’, ‘how’ or ‘why’ of a phenomenon rather than the ‘how many’ or ‘how much’, which are answered by quantitative methods.</a:t>
            </a:r>
          </a:p>
          <a:p>
            <a:endParaRPr lang="en-GB" dirty="0"/>
          </a:p>
          <a:p>
            <a:r>
              <a:rPr lang="en-GB" dirty="0"/>
              <a:t>If the aim is to understand how a community or individuals within it perceive a particular issue, then qualitative methods are often appropriate.</a:t>
            </a:r>
          </a:p>
          <a:p>
            <a:endParaRPr lang="en-GB" dirty="0"/>
          </a:p>
          <a:p>
            <a:r>
              <a:rPr lang="en-GB" i="0" dirty="0"/>
              <a:t>On the other hand, quantitative research is conclusive in its purpose, as it tries to </a:t>
            </a:r>
            <a:r>
              <a:rPr lang="en-GB" i="1" dirty="0"/>
              <a:t>quantify</a:t>
            </a:r>
            <a:r>
              <a:rPr lang="en-GB" i="0" dirty="0"/>
              <a:t> a problem and understand how prevalent it is by looking for projectable results to a larger population.</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BB80D1E3-C1FE-41B6-AC10-0CAFFBFED21D}" type="slidenum">
              <a:rPr lang="en-GB" smtClean="0"/>
              <a:t>19</a:t>
            </a:fld>
            <a:endParaRPr lang="en-GB"/>
          </a:p>
        </p:txBody>
      </p:sp>
    </p:spTree>
    <p:extLst>
      <p:ext uri="{BB962C8B-B14F-4D97-AF65-F5344CB8AC3E}">
        <p14:creationId xmlns:p14="http://schemas.microsoft.com/office/powerpoint/2010/main" val="846086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20</a:t>
            </a:fld>
            <a:endParaRPr lang="en-GB"/>
          </a:p>
        </p:txBody>
      </p:sp>
    </p:spTree>
    <p:extLst>
      <p:ext uri="{BB962C8B-B14F-4D97-AF65-F5344CB8AC3E}">
        <p14:creationId xmlns:p14="http://schemas.microsoft.com/office/powerpoint/2010/main" val="5210838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21</a:t>
            </a:fld>
            <a:endParaRPr lang="en-GB"/>
          </a:p>
        </p:txBody>
      </p:sp>
    </p:spTree>
    <p:extLst>
      <p:ext uri="{BB962C8B-B14F-4D97-AF65-F5344CB8AC3E}">
        <p14:creationId xmlns:p14="http://schemas.microsoft.com/office/powerpoint/2010/main" val="35909971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22</a:t>
            </a:fld>
            <a:endParaRPr lang="en-GB"/>
          </a:p>
        </p:txBody>
      </p:sp>
    </p:spTree>
    <p:extLst>
      <p:ext uri="{BB962C8B-B14F-4D97-AF65-F5344CB8AC3E}">
        <p14:creationId xmlns:p14="http://schemas.microsoft.com/office/powerpoint/2010/main" val="17187806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245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23</a:t>
            </a:fld>
            <a:endParaRPr lang="en-GB"/>
          </a:p>
        </p:txBody>
      </p:sp>
    </p:spTree>
    <p:extLst>
      <p:ext uri="{BB962C8B-B14F-4D97-AF65-F5344CB8AC3E}">
        <p14:creationId xmlns:p14="http://schemas.microsoft.com/office/powerpoint/2010/main" val="42698383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24</a:t>
            </a:fld>
            <a:endParaRPr lang="en-GB"/>
          </a:p>
        </p:txBody>
      </p:sp>
    </p:spTree>
    <p:extLst>
      <p:ext uri="{BB962C8B-B14F-4D97-AF65-F5344CB8AC3E}">
        <p14:creationId xmlns:p14="http://schemas.microsoft.com/office/powerpoint/2010/main" val="11164727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25</a:t>
            </a:fld>
            <a:endParaRPr lang="en-GB"/>
          </a:p>
        </p:txBody>
      </p:sp>
    </p:spTree>
    <p:extLst>
      <p:ext uri="{BB962C8B-B14F-4D97-AF65-F5344CB8AC3E}">
        <p14:creationId xmlns:p14="http://schemas.microsoft.com/office/powerpoint/2010/main" val="34119911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26</a:t>
            </a:fld>
            <a:endParaRPr lang="en-GB"/>
          </a:p>
        </p:txBody>
      </p:sp>
    </p:spTree>
    <p:extLst>
      <p:ext uri="{BB962C8B-B14F-4D97-AF65-F5344CB8AC3E}">
        <p14:creationId xmlns:p14="http://schemas.microsoft.com/office/powerpoint/2010/main" val="25123699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27</a:t>
            </a:fld>
            <a:endParaRPr lang="en-GB"/>
          </a:p>
        </p:txBody>
      </p:sp>
    </p:spTree>
    <p:extLst>
      <p:ext uri="{BB962C8B-B14F-4D97-AF65-F5344CB8AC3E}">
        <p14:creationId xmlns:p14="http://schemas.microsoft.com/office/powerpoint/2010/main" val="28949205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28</a:t>
            </a:fld>
            <a:endParaRPr lang="en-GB"/>
          </a:p>
        </p:txBody>
      </p:sp>
    </p:spTree>
    <p:extLst>
      <p:ext uri="{BB962C8B-B14F-4D97-AF65-F5344CB8AC3E}">
        <p14:creationId xmlns:p14="http://schemas.microsoft.com/office/powerpoint/2010/main" val="21469821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29</a:t>
            </a:fld>
            <a:endParaRPr lang="en-GB"/>
          </a:p>
        </p:txBody>
      </p:sp>
    </p:spTree>
    <p:extLst>
      <p:ext uri="{BB962C8B-B14F-4D97-AF65-F5344CB8AC3E}">
        <p14:creationId xmlns:p14="http://schemas.microsoft.com/office/powerpoint/2010/main" val="21457406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30</a:t>
            </a:fld>
            <a:endParaRPr lang="en-GB"/>
          </a:p>
        </p:txBody>
      </p:sp>
    </p:spTree>
    <p:extLst>
      <p:ext uri="{BB962C8B-B14F-4D97-AF65-F5344CB8AC3E}">
        <p14:creationId xmlns:p14="http://schemas.microsoft.com/office/powerpoint/2010/main" val="23087187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31</a:t>
            </a:fld>
            <a:endParaRPr lang="en-GB"/>
          </a:p>
        </p:txBody>
      </p:sp>
    </p:spTree>
    <p:extLst>
      <p:ext uri="{BB962C8B-B14F-4D97-AF65-F5344CB8AC3E}">
        <p14:creationId xmlns:p14="http://schemas.microsoft.com/office/powerpoint/2010/main" val="37519502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32</a:t>
            </a:fld>
            <a:endParaRPr lang="en-GB"/>
          </a:p>
        </p:txBody>
      </p:sp>
    </p:spTree>
    <p:extLst>
      <p:ext uri="{BB962C8B-B14F-4D97-AF65-F5344CB8AC3E}">
        <p14:creationId xmlns:p14="http://schemas.microsoft.com/office/powerpoint/2010/main" val="9832448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33</a:t>
            </a:fld>
            <a:endParaRPr lang="en-GB"/>
          </a:p>
        </p:txBody>
      </p:sp>
    </p:spTree>
    <p:extLst>
      <p:ext uri="{BB962C8B-B14F-4D97-AF65-F5344CB8AC3E}">
        <p14:creationId xmlns:p14="http://schemas.microsoft.com/office/powerpoint/2010/main" val="33377429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34</a:t>
            </a:fld>
            <a:endParaRPr lang="en-GB"/>
          </a:p>
        </p:txBody>
      </p:sp>
    </p:spTree>
    <p:extLst>
      <p:ext uri="{BB962C8B-B14F-4D97-AF65-F5344CB8AC3E}">
        <p14:creationId xmlns:p14="http://schemas.microsoft.com/office/powerpoint/2010/main" val="20530717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35</a:t>
            </a:fld>
            <a:endParaRPr lang="en-GB"/>
          </a:p>
        </p:txBody>
      </p:sp>
    </p:spTree>
    <p:extLst>
      <p:ext uri="{BB962C8B-B14F-4D97-AF65-F5344CB8AC3E}">
        <p14:creationId xmlns:p14="http://schemas.microsoft.com/office/powerpoint/2010/main" val="27593626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I</a:t>
            </a:r>
          </a:p>
        </p:txBody>
      </p:sp>
      <p:sp>
        <p:nvSpPr>
          <p:cNvPr id="4" name="Slide Number Placeholder 3"/>
          <p:cNvSpPr>
            <a:spLocks noGrp="1"/>
          </p:cNvSpPr>
          <p:nvPr>
            <p:ph type="sldNum" sz="quarter" idx="10"/>
          </p:nvPr>
        </p:nvSpPr>
        <p:spPr/>
        <p:txBody>
          <a:bodyPr/>
          <a:lstStyle/>
          <a:p>
            <a:fld id="{7E408296-EA5B-4922-99E8-0235F7F94E2E}" type="slidenum">
              <a:rPr lang="en-GB" smtClean="0"/>
              <a:pPr/>
              <a:t>36</a:t>
            </a:fld>
            <a:endParaRPr lang="en-GB"/>
          </a:p>
        </p:txBody>
      </p:sp>
    </p:spTree>
    <p:extLst>
      <p:ext uri="{BB962C8B-B14F-4D97-AF65-F5344CB8AC3E}">
        <p14:creationId xmlns:p14="http://schemas.microsoft.com/office/powerpoint/2010/main" val="40521117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37</a:t>
            </a:fld>
            <a:endParaRPr lang="en-GB"/>
          </a:p>
        </p:txBody>
      </p:sp>
    </p:spTree>
    <p:extLst>
      <p:ext uri="{BB962C8B-B14F-4D97-AF65-F5344CB8AC3E}">
        <p14:creationId xmlns:p14="http://schemas.microsoft.com/office/powerpoint/2010/main" val="3478275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38</a:t>
            </a:fld>
            <a:endParaRPr lang="en-GB"/>
          </a:p>
        </p:txBody>
      </p:sp>
    </p:spTree>
    <p:extLst>
      <p:ext uri="{BB962C8B-B14F-4D97-AF65-F5344CB8AC3E}">
        <p14:creationId xmlns:p14="http://schemas.microsoft.com/office/powerpoint/2010/main" val="20696329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39</a:t>
            </a:fld>
            <a:endParaRPr lang="en-GB"/>
          </a:p>
        </p:txBody>
      </p:sp>
    </p:spTree>
    <p:extLst>
      <p:ext uri="{BB962C8B-B14F-4D97-AF65-F5344CB8AC3E}">
        <p14:creationId xmlns:p14="http://schemas.microsoft.com/office/powerpoint/2010/main" val="239622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40</a:t>
            </a:fld>
            <a:endParaRPr lang="en-GB"/>
          </a:p>
        </p:txBody>
      </p:sp>
    </p:spTree>
    <p:extLst>
      <p:ext uri="{BB962C8B-B14F-4D97-AF65-F5344CB8AC3E}">
        <p14:creationId xmlns:p14="http://schemas.microsoft.com/office/powerpoint/2010/main" val="2404413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AD81F-37D9-45E7-AD2A-F1D94BBDE3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EFC5DF-712F-4A07-A186-A0869C77E7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FA79A8-CA1D-4100-8BE3-353FE498FFCB}"/>
              </a:ext>
            </a:extLst>
          </p:cNvPr>
          <p:cNvSpPr>
            <a:spLocks noGrp="1"/>
          </p:cNvSpPr>
          <p:nvPr>
            <p:ph type="dt" sz="half" idx="10"/>
          </p:nvPr>
        </p:nvSpPr>
        <p:spPr/>
        <p:txBody>
          <a:bodyPr/>
          <a:lstStyle/>
          <a:p>
            <a:fld id="{402B9795-92DC-40DC-A1CA-9A4B349D7824}" type="datetimeFigureOut">
              <a:rPr lang="en-US" smtClean="0"/>
              <a:pPr/>
              <a:t>2/6/2023</a:t>
            </a:fld>
            <a:endParaRPr lang="en-US" dirty="0"/>
          </a:p>
        </p:txBody>
      </p:sp>
      <p:sp>
        <p:nvSpPr>
          <p:cNvPr id="5" name="Footer Placeholder 4">
            <a:extLst>
              <a:ext uri="{FF2B5EF4-FFF2-40B4-BE49-F238E27FC236}">
                <a16:creationId xmlns:a16="http://schemas.microsoft.com/office/drawing/2014/main" id="{74788F1B-B463-4833-AD5A-56D8763239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7597FB-99A4-4619-824C-CDF9732ADCDE}"/>
              </a:ext>
            </a:extLst>
          </p:cNvPr>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762745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DB172-5A25-480D-BA44-FFF19AF74E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FCEF1E-4F23-440D-AFF2-0D769CAE9D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9D4F4-8555-4350-A725-40FE0BF8F7A4}"/>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5" name="Footer Placeholder 4">
            <a:extLst>
              <a:ext uri="{FF2B5EF4-FFF2-40B4-BE49-F238E27FC236}">
                <a16:creationId xmlns:a16="http://schemas.microsoft.com/office/drawing/2014/main" id="{07DB5239-D721-463F-9931-5A09C04C7F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6475C-89C3-45CA-B2EE-1C9E99F60F2F}"/>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235573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80888-6E4D-4AE2-9732-CE2BCC93A9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D59C92-E54C-4007-808F-82D4BC6108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84B5B5-A15D-4BC6-8A4E-F3639531643E}"/>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5" name="Footer Placeholder 4">
            <a:extLst>
              <a:ext uri="{FF2B5EF4-FFF2-40B4-BE49-F238E27FC236}">
                <a16:creationId xmlns:a16="http://schemas.microsoft.com/office/drawing/2014/main" id="{1931D2B3-4C02-4108-AF27-0462E844D0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7DC6B1-907B-43AF-AE7F-9C8378A3C599}"/>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009394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1E92C-7041-4138-AE35-659F0702D9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8C65BA-B12E-42E4-B9F6-37C6B008C4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ADC591-935C-4D1D-89D9-BF7A4C4F5F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845128-FB36-42A3-9313-E63A74711178}"/>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6" name="Footer Placeholder 5">
            <a:extLst>
              <a:ext uri="{FF2B5EF4-FFF2-40B4-BE49-F238E27FC236}">
                <a16:creationId xmlns:a16="http://schemas.microsoft.com/office/drawing/2014/main" id="{A1F62AA3-3A1D-4496-94C7-1AF47C34BD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531FEA-95BF-4821-93A0-010A477ED159}"/>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804585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D51B-7557-485C-9475-27F4A960DA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1CC5C7-FA0B-4A84-88DE-2C3750B843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682F2F-CF18-421A-AAE6-0B9B3392D3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DB6573-8763-45CA-8517-5D9C0A6F3F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1DB016-EC92-4E30-B486-1A79A315F7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A1959B-980F-4A82-B367-F84B98B50E9B}"/>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8" name="Footer Placeholder 7">
            <a:extLst>
              <a:ext uri="{FF2B5EF4-FFF2-40B4-BE49-F238E27FC236}">
                <a16:creationId xmlns:a16="http://schemas.microsoft.com/office/drawing/2014/main" id="{A0F753A1-4F96-4CA9-868B-7C16EEADC8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D26750-ACDD-4588-948F-81328421BFB3}"/>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766233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0BAE8-A91F-4304-BD51-CDE3E33B7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05E70C-CDDE-41C0-9FD0-394891AC8962}"/>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4" name="Footer Placeholder 3">
            <a:extLst>
              <a:ext uri="{FF2B5EF4-FFF2-40B4-BE49-F238E27FC236}">
                <a16:creationId xmlns:a16="http://schemas.microsoft.com/office/drawing/2014/main" id="{37E6BA7F-4DE2-417C-BB1E-38754053B8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82EDE8-BE5A-41D9-8DB3-064FD0D51004}"/>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4145336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79F11C-2735-4B2C-B9B7-DCE96B18482F}"/>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3" name="Footer Placeholder 2">
            <a:extLst>
              <a:ext uri="{FF2B5EF4-FFF2-40B4-BE49-F238E27FC236}">
                <a16:creationId xmlns:a16="http://schemas.microsoft.com/office/drawing/2014/main" id="{67703335-5199-4B50-B3F7-15ED0A390B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C02921-1C82-4C42-945D-B514105D2ACB}"/>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048693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B4CB5-2807-4FE6-85ED-6BF30F6B9A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72ABCC-5355-4367-94AB-72BF088900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3AC7F8-158E-4CFA-AE6D-41479D2C70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7C9D2E-55F0-41EE-B498-94FBB534809A}"/>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6" name="Footer Placeholder 5">
            <a:extLst>
              <a:ext uri="{FF2B5EF4-FFF2-40B4-BE49-F238E27FC236}">
                <a16:creationId xmlns:a16="http://schemas.microsoft.com/office/drawing/2014/main" id="{49326538-F6BC-4C2B-B223-9500567AF3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E61977-B7A1-499E-A3CB-58CC6D2D931D}"/>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126264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E691F-64B7-4374-8EEE-7F12A52000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DA9D8C-DD6E-41FA-A9FF-16F9DE04DF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2034B6-A76B-44D6-9DF8-B6036D3370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1B20E-D0EE-4B98-828E-4DC1B127760F}"/>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6" name="Footer Placeholder 5">
            <a:extLst>
              <a:ext uri="{FF2B5EF4-FFF2-40B4-BE49-F238E27FC236}">
                <a16:creationId xmlns:a16="http://schemas.microsoft.com/office/drawing/2014/main" id="{F35A8C68-84F1-497E-926E-6F020610FA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8919F1-2199-4C5D-B263-21353D3BF26A}"/>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673513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07DFA-C272-46A9-A2F6-3EFB2757DD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DD5F77-5883-4922-8EC2-BF80B5BE0B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7BC56-B30B-4B14-959B-9DF4E0CD43DD}"/>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5" name="Footer Placeholder 4">
            <a:extLst>
              <a:ext uri="{FF2B5EF4-FFF2-40B4-BE49-F238E27FC236}">
                <a16:creationId xmlns:a16="http://schemas.microsoft.com/office/drawing/2014/main" id="{CD06497A-EB1E-4050-A427-6064B488B2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DD4784-A60B-4478-9E1D-EA578C145B08}"/>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654970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D860C4-9AC3-42FE-807F-87431A82F4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C628BF-014F-43E4-9D98-CB3FE3013B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76A832-2572-40DC-9519-94B61B3CFBF6}"/>
              </a:ext>
            </a:extLst>
          </p:cNvPr>
          <p:cNvSpPr>
            <a:spLocks noGrp="1"/>
          </p:cNvSpPr>
          <p:nvPr>
            <p:ph type="dt" sz="half" idx="10"/>
          </p:nvPr>
        </p:nvSpPr>
        <p:spPr/>
        <p:txBody>
          <a:bodyPr/>
          <a:lstStyle/>
          <a:p>
            <a:fld id="{402B9795-92DC-40DC-A1CA-9A4B349D7824}" type="datetimeFigureOut">
              <a:rPr lang="en-US" smtClean="0"/>
              <a:t>2/6/2023</a:t>
            </a:fld>
            <a:endParaRPr lang="en-US"/>
          </a:p>
        </p:txBody>
      </p:sp>
      <p:sp>
        <p:nvSpPr>
          <p:cNvPr id="5" name="Footer Placeholder 4">
            <a:extLst>
              <a:ext uri="{FF2B5EF4-FFF2-40B4-BE49-F238E27FC236}">
                <a16:creationId xmlns:a16="http://schemas.microsoft.com/office/drawing/2014/main" id="{16A09444-635B-407B-B329-DD6C139F3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CEA4D6-0128-4D5E-862A-A4E7F16EFB8B}"/>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23693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val="1054169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A09D36-3AC0-49C1-B19A-919184D18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3745B8-DD87-4815-AFB3-1F8BBE59F2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F208B0-9FB1-450E-87A3-F2C743A562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B9795-92DC-40DC-A1CA-9A4B349D7824}" type="datetimeFigureOut">
              <a:rPr lang="en-US" smtClean="0"/>
              <a:pPr/>
              <a:t>2/6/2023</a:t>
            </a:fld>
            <a:endParaRPr lang="en-US"/>
          </a:p>
        </p:txBody>
      </p:sp>
      <p:sp>
        <p:nvSpPr>
          <p:cNvPr id="5" name="Footer Placeholder 4">
            <a:extLst>
              <a:ext uri="{FF2B5EF4-FFF2-40B4-BE49-F238E27FC236}">
                <a16:creationId xmlns:a16="http://schemas.microsoft.com/office/drawing/2014/main" id="{03C4A575-5AB6-4D78-8880-E227E21CF2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A425E1C-B19E-4B76-8D1B-FFF8FE0EE4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231851650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9.xml"/><Relationship Id="rId9" Type="http://schemas.microsoft.com/office/2007/relationships/diagramDrawing" Target="../diagrams/drawing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png"/><Relationship Id="rId5" Type="http://schemas.openxmlformats.org/officeDocument/2006/relationships/image" Target="../media/image17.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18.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png"/><Relationship Id="rId5" Type="http://schemas.openxmlformats.org/officeDocument/2006/relationships/image" Target="../media/image20.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22.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image" Target="../media/image23.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1.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30.xml"/><Relationship Id="rId9" Type="http://schemas.microsoft.com/office/2007/relationships/diagramDrawing" Target="../diagrams/drawing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png"/><Relationship Id="rId5" Type="http://schemas.openxmlformats.org/officeDocument/2006/relationships/image" Target="../media/image24.jpe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1.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1.png"/><Relationship Id="rId5" Type="http://schemas.openxmlformats.org/officeDocument/2006/relationships/image" Target="../media/image27.jp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notesSlide" Target="../notesSlides/notesSlide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6DC8C-5283-C40F-A872-3A931F4C0819}"/>
              </a:ext>
            </a:extLst>
          </p:cNvPr>
          <p:cNvSpPr>
            <a:spLocks noGrp="1"/>
          </p:cNvSpPr>
          <p:nvPr>
            <p:ph type="ctrTitle"/>
          </p:nvPr>
        </p:nvSpPr>
        <p:spPr>
          <a:xfrm>
            <a:off x="945931" y="315311"/>
            <a:ext cx="10274001" cy="2869324"/>
          </a:xfrm>
        </p:spPr>
        <p:txBody>
          <a:bodyPr anchor="ctr">
            <a:normAutofit/>
          </a:bodyPr>
          <a:lstStyle/>
          <a:p>
            <a:pPr algn="r"/>
            <a:r>
              <a:rPr lang="en-GB" dirty="0"/>
              <a:t>Introduction to Qualitative Research</a:t>
            </a:r>
          </a:p>
        </p:txBody>
      </p:sp>
      <p:sp>
        <p:nvSpPr>
          <p:cNvPr id="3" name="Subtitle 2">
            <a:extLst>
              <a:ext uri="{FF2B5EF4-FFF2-40B4-BE49-F238E27FC236}">
                <a16:creationId xmlns:a16="http://schemas.microsoft.com/office/drawing/2014/main" id="{49A5401A-4397-B7FA-8183-F101396442D1}"/>
              </a:ext>
            </a:extLst>
          </p:cNvPr>
          <p:cNvSpPr>
            <a:spLocks noGrp="1"/>
          </p:cNvSpPr>
          <p:nvPr>
            <p:ph type="subTitle" idx="1"/>
          </p:nvPr>
        </p:nvSpPr>
        <p:spPr>
          <a:xfrm>
            <a:off x="1503680" y="2987040"/>
            <a:ext cx="9716253" cy="3275667"/>
          </a:xfrm>
        </p:spPr>
        <p:txBody>
          <a:bodyPr anchor="ctr">
            <a:normAutofit/>
          </a:bodyPr>
          <a:lstStyle/>
          <a:p>
            <a:pPr algn="l"/>
            <a:r>
              <a:rPr lang="en-GB" sz="5400" b="1" dirty="0"/>
              <a:t>Part 1</a:t>
            </a:r>
            <a:r>
              <a:rPr lang="en-GB" sz="3200" dirty="0"/>
              <a:t> : Positioning and Background to Qualitative Research</a:t>
            </a:r>
          </a:p>
        </p:txBody>
      </p:sp>
      <p:pic>
        <p:nvPicPr>
          <p:cNvPr id="15" name="Audio 14">
            <a:hlinkClick r:id="" action="ppaction://media"/>
            <a:extLst>
              <a:ext uri="{FF2B5EF4-FFF2-40B4-BE49-F238E27FC236}">
                <a16:creationId xmlns:a16="http://schemas.microsoft.com/office/drawing/2014/main" id="{092A3420-7F6A-1D89-6919-8BC6B0DF5E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753600" y="4958080"/>
            <a:ext cx="2438400" cy="1899920"/>
          </a:xfrm>
          <a:prstGeom prst="rect">
            <a:avLst/>
          </a:prstGeom>
        </p:spPr>
      </p:pic>
    </p:spTree>
    <p:extLst>
      <p:ext uri="{BB962C8B-B14F-4D97-AF65-F5344CB8AC3E}">
        <p14:creationId xmlns:p14="http://schemas.microsoft.com/office/powerpoint/2010/main" val="2401631025"/>
      </p:ext>
    </p:extLst>
  </p:cSld>
  <p:clrMapOvr>
    <a:masterClrMapping/>
  </p:clrMapOvr>
  <mc:AlternateContent xmlns:mc="http://schemas.openxmlformats.org/markup-compatibility/2006" xmlns:p14="http://schemas.microsoft.com/office/powerpoint/2010/main">
    <mc:Choice Requires="p14">
      <p:transition spd="slow" p14:dur="2000" advTm="9008"/>
    </mc:Choice>
    <mc:Fallback xmlns="">
      <p:transition spd="slow" advTm="9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838200" y="3950725"/>
            <a:ext cx="10515600" cy="1132696"/>
          </a:xfrm>
        </p:spPr>
        <p:txBody>
          <a:bodyPr vert="horz" lIns="91440" tIns="45720" rIns="91440" bIns="45720" rtlCol="0" anchor="b">
            <a:normAutofit fontScale="90000"/>
          </a:bodyPr>
          <a:lstStyle/>
          <a:p>
            <a:pPr algn="ctr"/>
            <a:r>
              <a:rPr lang="en-US" sz="4000" b="1" dirty="0"/>
              <a:t>QUALITATIVE Research For  Counselling Practitioners</a:t>
            </a:r>
          </a:p>
        </p:txBody>
      </p:sp>
      <p:sp>
        <p:nvSpPr>
          <p:cNvPr id="7" name="Subtitle 6"/>
          <p:cNvSpPr>
            <a:spLocks noGrp="1"/>
          </p:cNvSpPr>
          <p:nvPr>
            <p:ph type="subTitle" idx="1"/>
          </p:nvPr>
        </p:nvSpPr>
        <p:spPr>
          <a:xfrm>
            <a:off x="838200" y="5145583"/>
            <a:ext cx="10515600" cy="1132696"/>
          </a:xfrm>
        </p:spPr>
        <p:txBody>
          <a:bodyPr vert="horz" lIns="91440" tIns="45720" rIns="91440" bIns="45720" rtlCol="0">
            <a:normAutofit/>
          </a:bodyPr>
          <a:lstStyle/>
          <a:p>
            <a:pPr algn="ctr">
              <a:spcBef>
                <a:spcPts val="1000"/>
              </a:spcBef>
              <a:spcAft>
                <a:spcPts val="600"/>
              </a:spcAft>
            </a:pPr>
            <a:r>
              <a:rPr lang="en-US" sz="4400" b="1" dirty="0"/>
              <a:t>Dr Beverly Cole</a:t>
            </a:r>
          </a:p>
        </p:txBody>
      </p:sp>
      <p:pic>
        <p:nvPicPr>
          <p:cNvPr id="13" name="Picture 2">
            <a:extLst>
              <a:ext uri="{FF2B5EF4-FFF2-40B4-BE49-F238E27FC236}">
                <a16:creationId xmlns:a16="http://schemas.microsoft.com/office/drawing/2014/main" id="{028B3C9A-CDB9-4E68-B8F8-E6264D2C0B75}"/>
              </a:ext>
            </a:extLst>
          </p:cNvPr>
          <p:cNvPicPr>
            <a:picLocks noGrp="1" noChangeAspect="1" noChangeArrowheads="1"/>
          </p:cNvPicPr>
          <p:nvPr>
            <p:ph type="pic" sz="quarter" idx="13"/>
          </p:nvPr>
        </p:nvPicPr>
        <p:blipFill rotWithShape="1">
          <a:blip r:embed="rId5">
            <a:extLst>
              <a:ext uri="{28A0092B-C50C-407E-A947-70E740481C1C}">
                <a14:useLocalDpi xmlns:a14="http://schemas.microsoft.com/office/drawing/2010/main" val="0"/>
              </a:ext>
            </a:extLst>
          </a:blip>
          <a:srcRect l="8441" r="8440" b="-1"/>
          <a:stretch/>
        </p:blipFill>
        <p:spPr bwMode="auto">
          <a:xfrm>
            <a:off x="1420261" y="304800"/>
            <a:ext cx="9392179" cy="3672406"/>
          </a:xfrm>
          <a:custGeom>
            <a:avLst/>
            <a:gdLst/>
            <a:ahLst/>
            <a:cxnLst/>
            <a:rect l="l" t="t" r="r" b="b"/>
            <a:pathLst>
              <a:path w="9392179" h="3672406">
                <a:moveTo>
                  <a:pt x="8328426" y="0"/>
                </a:moveTo>
                <a:cubicBezTo>
                  <a:pt x="8306669" y="212063"/>
                  <a:pt x="8209966" y="234386"/>
                  <a:pt x="8156780" y="365530"/>
                </a:cubicBezTo>
                <a:cubicBezTo>
                  <a:pt x="8193044" y="376692"/>
                  <a:pt x="8224472" y="390643"/>
                  <a:pt x="8255900" y="396224"/>
                </a:cubicBezTo>
                <a:cubicBezTo>
                  <a:pt x="8379195" y="424127"/>
                  <a:pt x="8497654" y="496675"/>
                  <a:pt x="8608861" y="619448"/>
                </a:cubicBezTo>
                <a:cubicBezTo>
                  <a:pt x="8693475" y="711528"/>
                  <a:pt x="8785341" y="750593"/>
                  <a:pt x="8877208" y="756173"/>
                </a:cubicBezTo>
                <a:cubicBezTo>
                  <a:pt x="8923141" y="758964"/>
                  <a:pt x="8971492" y="761754"/>
                  <a:pt x="9012590" y="795238"/>
                </a:cubicBezTo>
                <a:cubicBezTo>
                  <a:pt x="9053688" y="828721"/>
                  <a:pt x="9133466" y="814770"/>
                  <a:pt x="9106875" y="996140"/>
                </a:cubicBezTo>
                <a:cubicBezTo>
                  <a:pt x="9210828" y="1068688"/>
                  <a:pt x="9167313" y="1283542"/>
                  <a:pt x="9215663" y="1417476"/>
                </a:cubicBezTo>
                <a:cubicBezTo>
                  <a:pt x="9268849" y="1565363"/>
                  <a:pt x="9300277" y="1746734"/>
                  <a:pt x="9370386" y="1872297"/>
                </a:cubicBezTo>
                <a:cubicBezTo>
                  <a:pt x="9396979" y="1916942"/>
                  <a:pt x="9396979" y="1967168"/>
                  <a:pt x="9382473" y="2014603"/>
                </a:cubicBezTo>
                <a:cubicBezTo>
                  <a:pt x="9355881" y="2115054"/>
                  <a:pt x="9322035" y="2201554"/>
                  <a:pt x="9276102" y="2268521"/>
                </a:cubicBezTo>
                <a:cubicBezTo>
                  <a:pt x="9106875" y="2514068"/>
                  <a:pt x="8932811" y="2756825"/>
                  <a:pt x="8746660" y="2949356"/>
                </a:cubicBezTo>
                <a:cubicBezTo>
                  <a:pt x="8536335" y="3169790"/>
                  <a:pt x="8304251" y="3289774"/>
                  <a:pt x="8069749" y="3384644"/>
                </a:cubicBezTo>
                <a:cubicBezTo>
                  <a:pt x="7624922" y="3566014"/>
                  <a:pt x="7172842" y="3632982"/>
                  <a:pt x="6713509" y="3649724"/>
                </a:cubicBezTo>
                <a:cubicBezTo>
                  <a:pt x="6406482" y="3660885"/>
                  <a:pt x="6101872" y="3674836"/>
                  <a:pt x="5794844" y="3672046"/>
                </a:cubicBezTo>
                <a:cubicBezTo>
                  <a:pt x="5526498" y="3669256"/>
                  <a:pt x="5258151" y="3638562"/>
                  <a:pt x="4987387" y="3599498"/>
                </a:cubicBezTo>
                <a:cubicBezTo>
                  <a:pt x="4636843" y="3546482"/>
                  <a:pt x="3362799" y="3312096"/>
                  <a:pt x="2920390" y="3220016"/>
                </a:cubicBezTo>
                <a:cubicBezTo>
                  <a:pt x="2702811" y="3175371"/>
                  <a:pt x="1498875" y="2762406"/>
                  <a:pt x="1472282" y="2695438"/>
                </a:cubicBezTo>
                <a:cubicBezTo>
                  <a:pt x="1554478" y="2650793"/>
                  <a:pt x="1634257" y="2728922"/>
                  <a:pt x="1721289" y="2681487"/>
                </a:cubicBezTo>
                <a:cubicBezTo>
                  <a:pt x="1571401" y="2578245"/>
                  <a:pt x="1399756" y="2625681"/>
                  <a:pt x="1257121" y="2555923"/>
                </a:cubicBezTo>
                <a:cubicBezTo>
                  <a:pt x="1259538" y="2488955"/>
                  <a:pt x="1322394" y="2508488"/>
                  <a:pt x="1332064" y="2463843"/>
                </a:cubicBezTo>
                <a:cubicBezTo>
                  <a:pt x="1061300" y="2335488"/>
                  <a:pt x="759108" y="2341069"/>
                  <a:pt x="483508" y="2229457"/>
                </a:cubicBezTo>
                <a:cubicBezTo>
                  <a:pt x="734932" y="2184812"/>
                  <a:pt x="981521" y="2232247"/>
                  <a:pt x="1235363" y="2240618"/>
                </a:cubicBezTo>
                <a:cubicBezTo>
                  <a:pt x="1211188" y="2182021"/>
                  <a:pt x="1167672" y="2187602"/>
                  <a:pt x="1138662" y="2168069"/>
                </a:cubicBezTo>
                <a:cubicBezTo>
                  <a:pt x="1099981" y="2142957"/>
                  <a:pt x="1068553" y="2120635"/>
                  <a:pt x="1092728" y="2056458"/>
                </a:cubicBezTo>
                <a:cubicBezTo>
                  <a:pt x="1116903" y="1995071"/>
                  <a:pt x="1085475" y="1978329"/>
                  <a:pt x="1039542" y="1956007"/>
                </a:cubicBezTo>
                <a:cubicBezTo>
                  <a:pt x="923501" y="1894620"/>
                  <a:pt x="795371" y="1914152"/>
                  <a:pt x="674494" y="1894620"/>
                </a:cubicBezTo>
                <a:cubicBezTo>
                  <a:pt x="618891" y="1886249"/>
                  <a:pt x="529441" y="1900200"/>
                  <a:pt x="514936" y="1852765"/>
                </a:cubicBezTo>
                <a:cubicBezTo>
                  <a:pt x="464168" y="1699298"/>
                  <a:pt x="362631" y="1743943"/>
                  <a:pt x="268347" y="1735572"/>
                </a:cubicBezTo>
                <a:cubicBezTo>
                  <a:pt x="171646" y="1727201"/>
                  <a:pt x="152305" y="1657444"/>
                  <a:pt x="200656" y="1529089"/>
                </a:cubicBezTo>
                <a:cubicBezTo>
                  <a:pt x="149887" y="1467702"/>
                  <a:pt x="65273" y="1537459"/>
                  <a:pt x="0" y="1453750"/>
                </a:cubicBezTo>
                <a:cubicBezTo>
                  <a:pt x="502848" y="1411896"/>
                  <a:pt x="993609" y="1450960"/>
                  <a:pt x="1479534" y="1330977"/>
                </a:cubicBezTo>
                <a:cubicBezTo>
                  <a:pt x="1324812" y="1336557"/>
                  <a:pt x="1172507" y="1286332"/>
                  <a:pt x="1017784" y="1317025"/>
                </a:cubicBezTo>
                <a:cubicBezTo>
                  <a:pt x="993609" y="1322606"/>
                  <a:pt x="964599" y="1317025"/>
                  <a:pt x="940423" y="1311445"/>
                </a:cubicBezTo>
                <a:cubicBezTo>
                  <a:pt x="913830" y="1305864"/>
                  <a:pt x="889655" y="1294703"/>
                  <a:pt x="889655" y="1255638"/>
                </a:cubicBezTo>
                <a:cubicBezTo>
                  <a:pt x="889655" y="1227735"/>
                  <a:pt x="908995" y="1213784"/>
                  <a:pt x="928335" y="1202623"/>
                </a:cubicBezTo>
                <a:cubicBezTo>
                  <a:pt x="981521" y="1171929"/>
                  <a:pt x="1039542" y="1163558"/>
                  <a:pt x="1092728" y="1194252"/>
                </a:cubicBezTo>
                <a:cubicBezTo>
                  <a:pt x="1153167" y="1227735"/>
                  <a:pt x="1201518" y="1219364"/>
                  <a:pt x="1247451" y="1160768"/>
                </a:cubicBezTo>
                <a:cubicBezTo>
                  <a:pt x="1307889" y="1085430"/>
                  <a:pt x="1394920" y="1113333"/>
                  <a:pt x="1467447" y="1088220"/>
                </a:cubicBezTo>
                <a:cubicBezTo>
                  <a:pt x="1547226" y="1063107"/>
                  <a:pt x="1631840" y="1077059"/>
                  <a:pt x="1735794" y="1032414"/>
                </a:cubicBezTo>
                <a:cubicBezTo>
                  <a:pt x="1559313" y="982188"/>
                  <a:pt x="1397338" y="1057527"/>
                  <a:pt x="1218440" y="1007301"/>
                </a:cubicBezTo>
                <a:cubicBezTo>
                  <a:pt x="1290966" y="937543"/>
                  <a:pt x="1356240" y="957076"/>
                  <a:pt x="1416678" y="945914"/>
                </a:cubicBezTo>
                <a:cubicBezTo>
                  <a:pt x="1489204" y="931963"/>
                  <a:pt x="1561731" y="929172"/>
                  <a:pt x="1634257" y="915221"/>
                </a:cubicBezTo>
                <a:cubicBezTo>
                  <a:pt x="1701949" y="904060"/>
                  <a:pt x="1767223" y="884528"/>
                  <a:pt x="1834914" y="873366"/>
                </a:cubicBezTo>
                <a:cubicBezTo>
                  <a:pt x="1900187" y="862205"/>
                  <a:pt x="1967878" y="876157"/>
                  <a:pt x="2028317" y="814770"/>
                </a:cubicBezTo>
                <a:cubicBezTo>
                  <a:pt x="1863924" y="691996"/>
                  <a:pt x="1677773" y="750593"/>
                  <a:pt x="1484370" y="719899"/>
                </a:cubicBezTo>
                <a:cubicBezTo>
                  <a:pt x="1535138" y="661303"/>
                  <a:pt x="1588324" y="672464"/>
                  <a:pt x="1631840" y="655722"/>
                </a:cubicBezTo>
                <a:cubicBezTo>
                  <a:pt x="1651180" y="650142"/>
                  <a:pt x="1675355" y="650142"/>
                  <a:pt x="1682608" y="622239"/>
                </a:cubicBezTo>
                <a:cubicBezTo>
                  <a:pt x="1692278" y="585965"/>
                  <a:pt x="1670520" y="563642"/>
                  <a:pt x="1646344" y="552481"/>
                </a:cubicBezTo>
                <a:cubicBezTo>
                  <a:pt x="1537556" y="499465"/>
                  <a:pt x="1421514" y="471562"/>
                  <a:pt x="1305472" y="443659"/>
                </a:cubicBezTo>
                <a:cubicBezTo>
                  <a:pt x="1240198" y="429707"/>
                  <a:pt x="1170090" y="438078"/>
                  <a:pt x="1112068" y="393433"/>
                </a:cubicBezTo>
                <a:cubicBezTo>
                  <a:pt x="1324812" y="200902"/>
                  <a:pt x="1561731" y="237176"/>
                  <a:pt x="1801068" y="248337"/>
                </a:cubicBezTo>
                <a:cubicBezTo>
                  <a:pt x="2190293" y="265079"/>
                  <a:pt x="2579516" y="281821"/>
                  <a:pt x="2971158" y="253918"/>
                </a:cubicBezTo>
                <a:cubicBezTo>
                  <a:pt x="3287854" y="200902"/>
                  <a:pt x="3609388" y="195322"/>
                  <a:pt x="3930923" y="175789"/>
                </a:cubicBezTo>
                <a:cubicBezTo>
                  <a:pt x="4283882" y="150677"/>
                  <a:pt x="4641678" y="170209"/>
                  <a:pt x="4997057" y="172999"/>
                </a:cubicBezTo>
                <a:cubicBezTo>
                  <a:pt x="5253316" y="175789"/>
                  <a:pt x="5511992" y="200902"/>
                  <a:pt x="5768252" y="178580"/>
                </a:cubicBezTo>
                <a:cubicBezTo>
                  <a:pt x="6068027" y="153467"/>
                  <a:pt x="6372637" y="172999"/>
                  <a:pt x="6674829" y="164628"/>
                </a:cubicBezTo>
                <a:cubicBezTo>
                  <a:pt x="6810212" y="161838"/>
                  <a:pt x="6945593" y="139515"/>
                  <a:pt x="7080976" y="122774"/>
                </a:cubicBezTo>
                <a:cubicBezTo>
                  <a:pt x="7334817" y="89290"/>
                  <a:pt x="7591076" y="44645"/>
                  <a:pt x="7847336" y="58596"/>
                </a:cubicBezTo>
                <a:cubicBezTo>
                  <a:pt x="8006894" y="66967"/>
                  <a:pt x="8164034" y="66967"/>
                  <a:pt x="8328426"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 name="Audio 38">
            <a:hlinkClick r:id="" action="ppaction://media"/>
            <a:extLst>
              <a:ext uri="{FF2B5EF4-FFF2-40B4-BE49-F238E27FC236}">
                <a16:creationId xmlns:a16="http://schemas.microsoft.com/office/drawing/2014/main" id="{26AF0A18-527B-41E1-A9D2-55A20E49071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12671264"/>
      </p:ext>
    </p:extLst>
  </p:cSld>
  <p:clrMapOvr>
    <a:masterClrMapping/>
  </p:clrMapOvr>
  <mc:AlternateContent xmlns:mc="http://schemas.openxmlformats.org/markup-compatibility/2006" xmlns:p14="http://schemas.microsoft.com/office/powerpoint/2010/main">
    <mc:Choice Requires="p14">
      <p:transition spd="med" p14:dur="700" advTm="71753">
        <p:fade/>
      </p:transition>
    </mc:Choice>
    <mc:Fallback xmlns="">
      <p:transition spd="med" advTm="717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9FCAD-D5C8-4E01-B65C-F3BE3D7A1C67}"/>
              </a:ext>
            </a:extLst>
          </p:cNvPr>
          <p:cNvSpPr>
            <a:spLocks noGrp="1"/>
          </p:cNvSpPr>
          <p:nvPr>
            <p:ph type="title"/>
          </p:nvPr>
        </p:nvSpPr>
        <p:spPr>
          <a:xfrm>
            <a:off x="1538636" y="507076"/>
            <a:ext cx="7403886" cy="1461778"/>
          </a:xfrm>
        </p:spPr>
        <p:txBody>
          <a:bodyPr>
            <a:normAutofit/>
          </a:bodyPr>
          <a:lstStyle/>
          <a:p>
            <a:r>
              <a:rPr kumimoji="0" lang="en-US" sz="4000" b="1" i="0" u="none" strike="noStrike" kern="1200" cap="none" spc="0" normalizeH="0" baseline="0" noProof="0" dirty="0">
                <a:ln>
                  <a:noFill/>
                </a:ln>
                <a:effectLst/>
                <a:uLnTx/>
                <a:uFillTx/>
                <a:latin typeface="Calibri Light" panose="020F0302020204030204"/>
                <a:ea typeface="+mj-ea"/>
                <a:cs typeface="+mj-cs"/>
              </a:rPr>
              <a:t>Learning Aims for the lesson:</a:t>
            </a:r>
            <a:r>
              <a:rPr lang="en-GB" sz="4000" dirty="0"/>
              <a:t> </a:t>
            </a:r>
          </a:p>
        </p:txBody>
      </p:sp>
      <p:sp>
        <p:nvSpPr>
          <p:cNvPr id="3" name="Content Placeholder 2">
            <a:extLst>
              <a:ext uri="{FF2B5EF4-FFF2-40B4-BE49-F238E27FC236}">
                <a16:creationId xmlns:a16="http://schemas.microsoft.com/office/drawing/2014/main" id="{3ACA5D73-EDBC-40C3-B30A-6BB31235995B}"/>
              </a:ext>
            </a:extLst>
          </p:cNvPr>
          <p:cNvSpPr>
            <a:spLocks noGrp="1"/>
          </p:cNvSpPr>
          <p:nvPr>
            <p:ph idx="1"/>
          </p:nvPr>
        </p:nvSpPr>
        <p:spPr>
          <a:xfrm>
            <a:off x="965199" y="2105470"/>
            <a:ext cx="6446253" cy="4245454"/>
          </a:xfrm>
        </p:spPr>
        <p:txBody>
          <a:bodyPr vert="horz" lIns="91440" tIns="45720" rIns="91440" bIns="45720" rtlCol="0">
            <a:normAutofit/>
          </a:bodyPr>
          <a:lstStyle/>
          <a:p>
            <a:pPr>
              <a:spcBef>
                <a:spcPts val="1200"/>
              </a:spcBef>
              <a:spcAft>
                <a:spcPts val="200"/>
              </a:spcAft>
              <a:buFont typeface="Wingdings" panose="05000000000000000000" pitchFamily="2" charset="2"/>
              <a:buChar char="§"/>
            </a:pPr>
            <a:r>
              <a:rPr lang="en-US" sz="3900" dirty="0">
                <a:effectLst/>
              </a:rPr>
              <a:t>Positioning research within the counselling profession</a:t>
            </a:r>
            <a:endParaRPr lang="en-GB" sz="3900" dirty="0"/>
          </a:p>
          <a:p>
            <a:pPr>
              <a:spcBef>
                <a:spcPts val="1200"/>
              </a:spcBef>
              <a:spcAft>
                <a:spcPts val="200"/>
              </a:spcAft>
              <a:buFont typeface="Wingdings" panose="05000000000000000000" pitchFamily="2" charset="2"/>
              <a:buChar char="§"/>
            </a:pPr>
            <a:r>
              <a:rPr lang="en-GB" sz="3900" dirty="0"/>
              <a:t>Differences between Quantitative and Qualitative research</a:t>
            </a:r>
          </a:p>
          <a:p>
            <a:pPr>
              <a:spcBef>
                <a:spcPts val="1200"/>
              </a:spcBef>
              <a:spcAft>
                <a:spcPts val="200"/>
              </a:spcAft>
              <a:buFont typeface="Wingdings" panose="05000000000000000000" pitchFamily="2" charset="2"/>
              <a:buChar char="§"/>
            </a:pPr>
            <a:r>
              <a:rPr kumimoji="0" lang="en-GB" sz="3900" b="0" i="0" u="none" strike="noStrike" kern="1200" cap="none" spc="0" normalizeH="0" baseline="0" noProof="0" dirty="0">
                <a:ln>
                  <a:noFill/>
                </a:ln>
                <a:effectLst/>
                <a:uLnTx/>
                <a:uFillTx/>
                <a:ea typeface="+mj-ea"/>
                <a:cs typeface="+mj-cs"/>
              </a:rPr>
              <a:t>An Intro</a:t>
            </a:r>
            <a:r>
              <a:rPr lang="en-GB" sz="3900" dirty="0">
                <a:ea typeface="+mj-ea"/>
                <a:cs typeface="+mj-cs"/>
              </a:rPr>
              <a:t>duction to Qualitative Research</a:t>
            </a:r>
            <a:endParaRPr kumimoji="0" lang="en-US" sz="3900" b="0" i="0" u="none" strike="noStrike" kern="1200" cap="none" spc="0" normalizeH="0" baseline="0" noProof="0" dirty="0">
              <a:ln>
                <a:noFill/>
              </a:ln>
              <a:effectLst/>
              <a:uLnTx/>
              <a:uFillTx/>
              <a:ea typeface="+mj-ea"/>
              <a:cs typeface="+mj-cs"/>
            </a:endParaRPr>
          </a:p>
          <a:p>
            <a:endParaRPr lang="en-GB" sz="2200" dirty="0">
              <a:latin typeface="+mj-lt"/>
            </a:endParaRPr>
          </a:p>
          <a:p>
            <a:pPr marL="0" indent="0">
              <a:spcBef>
                <a:spcPts val="1200"/>
              </a:spcBef>
              <a:spcAft>
                <a:spcPts val="200"/>
              </a:spcAft>
              <a:buNone/>
            </a:pPr>
            <a:endParaRPr lang="en-US" sz="2200" dirty="0">
              <a:latin typeface="+mj-lt"/>
              <a:ea typeface="+mj-ea"/>
              <a:cs typeface="+mj-cs"/>
            </a:endParaRPr>
          </a:p>
        </p:txBody>
      </p:sp>
      <p:pic>
        <p:nvPicPr>
          <p:cNvPr id="4" name="Graphic 4" descr="Brain in head">
            <a:extLst>
              <a:ext uri="{FF2B5EF4-FFF2-40B4-BE49-F238E27FC236}">
                <a16:creationId xmlns:a16="http://schemas.microsoft.com/office/drawing/2014/main" id="{744356DF-D483-4038-BBD3-62D6AD05F50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35330" y="2105470"/>
            <a:ext cx="3217333" cy="3217333"/>
          </a:xfrm>
          <a:prstGeom prst="rect">
            <a:avLst/>
          </a:prstGeom>
        </p:spPr>
      </p:pic>
      <p:pic>
        <p:nvPicPr>
          <p:cNvPr id="49" name="Audio 48">
            <a:hlinkClick r:id="" action="ppaction://media"/>
            <a:extLst>
              <a:ext uri="{FF2B5EF4-FFF2-40B4-BE49-F238E27FC236}">
                <a16:creationId xmlns:a16="http://schemas.microsoft.com/office/drawing/2014/main" id="{8BE6B1F9-B4D3-B6A4-11DB-E0B809203C4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72740741"/>
      </p:ext>
    </p:extLst>
  </p:cSld>
  <p:clrMapOvr>
    <a:masterClrMapping/>
  </p:clrMapOvr>
  <mc:AlternateContent xmlns:mc="http://schemas.openxmlformats.org/markup-compatibility/2006" xmlns:p14="http://schemas.microsoft.com/office/powerpoint/2010/main">
    <mc:Choice Requires="p14">
      <p:transition spd="med" p14:dur="700" advTm="28966">
        <p:fade/>
      </p:transition>
    </mc:Choice>
    <mc:Fallback xmlns="">
      <p:transition spd="med" advTm="289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0BCA0EAF-C572-9907-3FA8-D4661D1CF2A5}"/>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200" kern="1200" dirty="0">
                <a:solidFill>
                  <a:schemeClr val="tx2"/>
                </a:solidFill>
                <a:latin typeface="+mj-lt"/>
                <a:ea typeface="+mj-ea"/>
                <a:cs typeface="+mj-cs"/>
              </a:rPr>
              <a:t>What is meant by the term ‘Research’?</a:t>
            </a:r>
          </a:p>
        </p:txBody>
      </p:sp>
      <p:pic>
        <p:nvPicPr>
          <p:cNvPr id="87" name="Audio 86">
            <a:hlinkClick r:id="" action="ppaction://media"/>
            <a:extLst>
              <a:ext uri="{FF2B5EF4-FFF2-40B4-BE49-F238E27FC236}">
                <a16:creationId xmlns:a16="http://schemas.microsoft.com/office/drawing/2014/main" id="{81107773-EEB9-9FAF-F99E-8F5C91AEB2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430769096"/>
      </p:ext>
    </p:extLst>
  </p:cSld>
  <p:clrMapOvr>
    <a:masterClrMapping/>
  </p:clrMapOvr>
  <mc:AlternateContent xmlns:mc="http://schemas.openxmlformats.org/markup-compatibility/2006" xmlns:p14="http://schemas.microsoft.com/office/powerpoint/2010/main">
    <mc:Choice Requires="p14">
      <p:transition spd="med" p14:dur="700" advTm="102142">
        <p:fade/>
      </p:transition>
    </mc:Choice>
    <mc:Fallback xmlns="">
      <p:transition spd="med" advTm="1021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erson in Black Pants and Black Shoes Sitting on Brown Wooden Chair">
            <a:extLst>
              <a:ext uri="{FF2B5EF4-FFF2-40B4-BE49-F238E27FC236}">
                <a16:creationId xmlns:a16="http://schemas.microsoft.com/office/drawing/2014/main" id="{351AE647-6326-4744-8589-2946129DAB8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5394" r="-2" b="5373"/>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3" name="Picture 4" descr="Person Behind Books">
            <a:extLst>
              <a:ext uri="{FF2B5EF4-FFF2-40B4-BE49-F238E27FC236}">
                <a16:creationId xmlns:a16="http://schemas.microsoft.com/office/drawing/2014/main" id="{1EFC06EF-E266-4603-8931-33F0933499B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3030" r="-2" b="1257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A092336-C03B-49D2-9E51-BB7F106C8C39}"/>
              </a:ext>
            </a:extLst>
          </p:cNvPr>
          <p:cNvSpPr>
            <a:spLocks noGrp="1"/>
          </p:cNvSpPr>
          <p:nvPr>
            <p:ph type="title"/>
          </p:nvPr>
        </p:nvSpPr>
        <p:spPr>
          <a:xfrm>
            <a:off x="448056" y="859536"/>
            <a:ext cx="4832802" cy="1243584"/>
          </a:xfrm>
        </p:spPr>
        <p:txBody>
          <a:bodyPr>
            <a:normAutofit/>
          </a:bodyPr>
          <a:lstStyle/>
          <a:p>
            <a:r>
              <a:rPr lang="en-GB" sz="3400"/>
              <a:t>Positioning research within the profession:</a:t>
            </a:r>
          </a:p>
        </p:txBody>
      </p:sp>
      <p:sp>
        <p:nvSpPr>
          <p:cNvPr id="3" name="Content Placeholder 2">
            <a:extLst>
              <a:ext uri="{FF2B5EF4-FFF2-40B4-BE49-F238E27FC236}">
                <a16:creationId xmlns:a16="http://schemas.microsoft.com/office/drawing/2014/main" id="{0B1804BE-7452-4598-8064-61310E70D399}"/>
              </a:ext>
            </a:extLst>
          </p:cNvPr>
          <p:cNvSpPr>
            <a:spLocks noGrp="1"/>
          </p:cNvSpPr>
          <p:nvPr>
            <p:ph idx="1"/>
          </p:nvPr>
        </p:nvSpPr>
        <p:spPr>
          <a:xfrm>
            <a:off x="448056" y="2512611"/>
            <a:ext cx="4832803" cy="3664351"/>
          </a:xfrm>
        </p:spPr>
        <p:txBody>
          <a:bodyPr>
            <a:normAutofit fontScale="85000" lnSpcReduction="10000"/>
          </a:bodyPr>
          <a:lstStyle/>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r>
              <a:rPr lang="en-GB" sz="3200" dirty="0"/>
              <a:t>An Introduction to Research in Counselling and Psychotherapy (McLeod, 2013)</a:t>
            </a:r>
            <a:endParaRPr lang="en-GB" sz="3200" b="1" dirty="0"/>
          </a:p>
          <a:p>
            <a:endParaRPr lang="en-GB" sz="1700" dirty="0"/>
          </a:p>
        </p:txBody>
      </p:sp>
      <p:pic>
        <p:nvPicPr>
          <p:cNvPr id="16" name="Audio 15">
            <a:hlinkClick r:id="" action="ppaction://media"/>
            <a:extLst>
              <a:ext uri="{FF2B5EF4-FFF2-40B4-BE49-F238E27FC236}">
                <a16:creationId xmlns:a16="http://schemas.microsoft.com/office/drawing/2014/main" id="{7C90B054-26A4-F503-78C0-7B42429E2CF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9040364"/>
      </p:ext>
    </p:extLst>
  </p:cSld>
  <p:clrMapOvr>
    <a:masterClrMapping/>
  </p:clrMapOvr>
  <mc:AlternateContent xmlns:mc="http://schemas.openxmlformats.org/markup-compatibility/2006" xmlns:p14="http://schemas.microsoft.com/office/powerpoint/2010/main">
    <mc:Choice Requires="p14">
      <p:transition spd="med" p14:dur="700" advTm="83513">
        <p:fade/>
      </p:transition>
    </mc:Choice>
    <mc:Fallback xmlns="">
      <p:transition spd="med" advTm="835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C7181DA-DB5E-44D4-9E88-C1B87AB4EC49}"/>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dirty="0">
                <a:solidFill>
                  <a:schemeClr val="tx2"/>
                </a:solidFill>
                <a:latin typeface="+mj-lt"/>
                <a:ea typeface="+mj-ea"/>
                <a:cs typeface="+mj-cs"/>
              </a:rPr>
              <a:t>Research matters ….</a:t>
            </a:r>
          </a:p>
        </p:txBody>
      </p:sp>
      <p:sp>
        <p:nvSpPr>
          <p:cNvPr id="3" name="Content Placeholder 2">
            <a:extLst>
              <a:ext uri="{FF2B5EF4-FFF2-40B4-BE49-F238E27FC236}">
                <a16:creationId xmlns:a16="http://schemas.microsoft.com/office/drawing/2014/main" id="{054D4471-A753-4943-A3AB-7547784FF54A}"/>
              </a:ext>
            </a:extLst>
          </p:cNvPr>
          <p:cNvSpPr>
            <a:spLocks noGrp="1"/>
          </p:cNvSpPr>
          <p:nvPr>
            <p:ph idx="1"/>
          </p:nvPr>
        </p:nvSpPr>
        <p:spPr>
          <a:xfrm>
            <a:off x="3502135" y="4001587"/>
            <a:ext cx="5188034" cy="682079"/>
          </a:xfrm>
        </p:spPr>
        <p:txBody>
          <a:bodyPr vert="horz" lIns="91440" tIns="45720" rIns="91440" bIns="45720" rtlCol="0">
            <a:normAutofit/>
          </a:bodyPr>
          <a:lstStyle/>
          <a:p>
            <a:pPr marL="0" indent="0" algn="ctr">
              <a:buNone/>
            </a:pPr>
            <a:r>
              <a:rPr lang="en-US" sz="3600" kern="1200" dirty="0">
                <a:solidFill>
                  <a:schemeClr val="tx2"/>
                </a:solidFill>
                <a:latin typeface="+mn-lt"/>
                <a:ea typeface="+mn-ea"/>
                <a:cs typeface="+mn-cs"/>
              </a:rPr>
              <a:t>For Clients</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7" name="Audio 66">
            <a:hlinkClick r:id="" action="ppaction://media"/>
            <a:extLst>
              <a:ext uri="{FF2B5EF4-FFF2-40B4-BE49-F238E27FC236}">
                <a16:creationId xmlns:a16="http://schemas.microsoft.com/office/drawing/2014/main" id="{C6FE8E34-C745-A5EF-E215-0467143AA9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40249155"/>
      </p:ext>
    </p:extLst>
  </p:cSld>
  <p:clrMapOvr>
    <a:masterClrMapping/>
  </p:clrMapOvr>
  <mc:AlternateContent xmlns:mc="http://schemas.openxmlformats.org/markup-compatibility/2006" xmlns:p14="http://schemas.microsoft.com/office/powerpoint/2010/main">
    <mc:Choice Requires="p14">
      <p:transition spd="med" p14:dur="700" advTm="52347">
        <p:fade/>
      </p:transition>
    </mc:Choice>
    <mc:Fallback xmlns="">
      <p:transition spd="med" advTm="523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5" name="Freeform: Shape 24">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407987B-D528-4F0C-9070-76452E499624}"/>
              </a:ext>
            </a:extLst>
          </p:cNvPr>
          <p:cNvSpPr>
            <a:spLocks noGrp="1"/>
          </p:cNvSpPr>
          <p:nvPr>
            <p:ph type="title"/>
          </p:nvPr>
        </p:nvSpPr>
        <p:spPr>
          <a:xfrm>
            <a:off x="3033466" y="991261"/>
            <a:ext cx="5754696" cy="1837349"/>
          </a:xfrm>
        </p:spPr>
        <p:txBody>
          <a:bodyPr anchor="ctr">
            <a:normAutofit/>
          </a:bodyPr>
          <a:lstStyle/>
          <a:p>
            <a:pPr algn="ctr"/>
            <a:r>
              <a:rPr lang="en-GB" sz="3600" dirty="0">
                <a:solidFill>
                  <a:schemeClr val="tx2"/>
                </a:solidFill>
              </a:rPr>
              <a:t>Research matters …</a:t>
            </a:r>
          </a:p>
        </p:txBody>
      </p:sp>
      <p:sp>
        <p:nvSpPr>
          <p:cNvPr id="3" name="Content Placeholder 2">
            <a:extLst>
              <a:ext uri="{FF2B5EF4-FFF2-40B4-BE49-F238E27FC236}">
                <a16:creationId xmlns:a16="http://schemas.microsoft.com/office/drawing/2014/main" id="{C663B81C-9F9A-4E4A-A776-C1E4D7FFC61D}"/>
              </a:ext>
            </a:extLst>
          </p:cNvPr>
          <p:cNvSpPr>
            <a:spLocks noGrp="1"/>
          </p:cNvSpPr>
          <p:nvPr>
            <p:ph idx="1"/>
          </p:nvPr>
        </p:nvSpPr>
        <p:spPr>
          <a:xfrm>
            <a:off x="3055954" y="2979336"/>
            <a:ext cx="5709721" cy="2430864"/>
          </a:xfrm>
        </p:spPr>
        <p:txBody>
          <a:bodyPr anchor="t">
            <a:normAutofit/>
          </a:bodyPr>
          <a:lstStyle/>
          <a:p>
            <a:endParaRPr lang="en-GB" sz="2000" dirty="0">
              <a:solidFill>
                <a:schemeClr val="tx2"/>
              </a:solidFill>
            </a:endParaRPr>
          </a:p>
          <a:p>
            <a:endParaRPr lang="en-GB" sz="2000" dirty="0">
              <a:solidFill>
                <a:schemeClr val="tx2"/>
              </a:solidFill>
            </a:endParaRPr>
          </a:p>
          <a:p>
            <a:pPr marL="0" indent="0" algn="ctr">
              <a:buNone/>
            </a:pPr>
            <a:r>
              <a:rPr lang="en-GB" sz="3600" dirty="0">
                <a:solidFill>
                  <a:schemeClr val="tx2"/>
                </a:solidFill>
              </a:rPr>
              <a:t>For Practitioners</a:t>
            </a:r>
          </a:p>
        </p:txBody>
      </p:sp>
      <p:pic>
        <p:nvPicPr>
          <p:cNvPr id="61" name="Audio 60">
            <a:hlinkClick r:id="" action="ppaction://media"/>
            <a:extLst>
              <a:ext uri="{FF2B5EF4-FFF2-40B4-BE49-F238E27FC236}">
                <a16:creationId xmlns:a16="http://schemas.microsoft.com/office/drawing/2014/main" id="{4F9B764A-F2B9-F5A5-AC83-BE9EFE2453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47077750"/>
      </p:ext>
    </p:extLst>
  </p:cSld>
  <p:clrMapOvr>
    <a:masterClrMapping/>
  </p:clrMapOvr>
  <mc:AlternateContent xmlns:mc="http://schemas.openxmlformats.org/markup-compatibility/2006" xmlns:p14="http://schemas.microsoft.com/office/powerpoint/2010/main">
    <mc:Choice Requires="p14">
      <p:transition spd="med" p14:dur="700" advTm="57034">
        <p:fade/>
      </p:transition>
    </mc:Choice>
    <mc:Fallback xmlns="">
      <p:transition spd="med" advTm="570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5" name="Freeform: Shape 24">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5F7CB4B-3B9B-4E19-BA2E-25F8DEE289C8}"/>
              </a:ext>
            </a:extLst>
          </p:cNvPr>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Research matters …</a:t>
            </a:r>
          </a:p>
        </p:txBody>
      </p:sp>
      <p:sp>
        <p:nvSpPr>
          <p:cNvPr id="3" name="Content Placeholder 2">
            <a:extLst>
              <a:ext uri="{FF2B5EF4-FFF2-40B4-BE49-F238E27FC236}">
                <a16:creationId xmlns:a16="http://schemas.microsoft.com/office/drawing/2014/main" id="{719177FD-7829-4F4A-A021-F54399795D7C}"/>
              </a:ext>
            </a:extLst>
          </p:cNvPr>
          <p:cNvSpPr>
            <a:spLocks noGrp="1"/>
          </p:cNvSpPr>
          <p:nvPr>
            <p:ph idx="1"/>
          </p:nvPr>
        </p:nvSpPr>
        <p:spPr>
          <a:xfrm>
            <a:off x="3055954" y="2979336"/>
            <a:ext cx="5709721" cy="2430864"/>
          </a:xfrm>
        </p:spPr>
        <p:txBody>
          <a:bodyPr anchor="t">
            <a:normAutofit/>
          </a:bodyPr>
          <a:lstStyle/>
          <a:p>
            <a:endParaRPr lang="en-GB" sz="2000" dirty="0">
              <a:solidFill>
                <a:schemeClr val="tx2"/>
              </a:solidFill>
            </a:endParaRPr>
          </a:p>
          <a:p>
            <a:endParaRPr lang="en-GB" sz="2000" dirty="0">
              <a:solidFill>
                <a:schemeClr val="tx2"/>
              </a:solidFill>
            </a:endParaRPr>
          </a:p>
          <a:p>
            <a:endParaRPr lang="en-GB" sz="2000" dirty="0">
              <a:solidFill>
                <a:schemeClr val="tx2"/>
              </a:solidFill>
            </a:endParaRPr>
          </a:p>
          <a:p>
            <a:pPr marL="0" indent="0" algn="ctr">
              <a:buNone/>
            </a:pPr>
            <a:r>
              <a:rPr lang="en-GB" sz="3600" dirty="0">
                <a:solidFill>
                  <a:schemeClr val="tx2"/>
                </a:solidFill>
              </a:rPr>
              <a:t>For Commissioners </a:t>
            </a:r>
          </a:p>
        </p:txBody>
      </p:sp>
      <p:pic>
        <p:nvPicPr>
          <p:cNvPr id="41" name="Audio 40">
            <a:hlinkClick r:id="" action="ppaction://media"/>
            <a:extLst>
              <a:ext uri="{FF2B5EF4-FFF2-40B4-BE49-F238E27FC236}">
                <a16:creationId xmlns:a16="http://schemas.microsoft.com/office/drawing/2014/main" id="{B204AFC8-19B9-C0E4-7446-F644013429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471498489"/>
      </p:ext>
    </p:extLst>
  </p:cSld>
  <p:clrMapOvr>
    <a:masterClrMapping/>
  </p:clrMapOvr>
  <mc:AlternateContent xmlns:mc="http://schemas.openxmlformats.org/markup-compatibility/2006" xmlns:p14="http://schemas.microsoft.com/office/powerpoint/2010/main">
    <mc:Choice Requires="p14">
      <p:transition spd="med" p14:dur="700" advTm="57746">
        <p:fade/>
      </p:transition>
    </mc:Choice>
    <mc:Fallback xmlns="">
      <p:transition spd="med" advTm="577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1AF27-74CA-4545-8FFB-89C7BD0C1E75}"/>
              </a:ext>
            </a:extLst>
          </p:cNvPr>
          <p:cNvSpPr>
            <a:spLocks noGrp="1"/>
          </p:cNvSpPr>
          <p:nvPr>
            <p:ph type="title"/>
          </p:nvPr>
        </p:nvSpPr>
        <p:spPr/>
        <p:txBody>
          <a:bodyPr/>
          <a:lstStyle/>
          <a:p>
            <a:r>
              <a:rPr lang="en-GB" dirty="0"/>
              <a:t>THE DEBATE ON QUANTITATIVE AND QUALITATIVE RESEARCH</a:t>
            </a:r>
          </a:p>
        </p:txBody>
      </p:sp>
      <p:pic>
        <p:nvPicPr>
          <p:cNvPr id="1026" name="Picture 2">
            <a:extLst>
              <a:ext uri="{FF2B5EF4-FFF2-40B4-BE49-F238E27FC236}">
                <a16:creationId xmlns:a16="http://schemas.microsoft.com/office/drawing/2014/main" id="{E967F3E9-C156-41F5-93DD-2C6FDA1B1F0F}"/>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141413" y="1930400"/>
            <a:ext cx="9163729" cy="4927600"/>
          </a:xfrm>
          <a:prstGeom prst="rect">
            <a:avLst/>
          </a:prstGeom>
          <a:noFill/>
          <a:extLst>
            <a:ext uri="{909E8E84-426E-40DD-AFC4-6F175D3DCCD1}">
              <a14:hiddenFill xmlns:a14="http://schemas.microsoft.com/office/drawing/2010/main">
                <a:solidFill>
                  <a:srgbClr val="FFFFFF"/>
                </a:solidFill>
              </a14:hiddenFill>
            </a:ext>
          </a:extLst>
        </p:spPr>
      </p:pic>
      <p:pic>
        <p:nvPicPr>
          <p:cNvPr id="1062" name="Audio 1061">
            <a:hlinkClick r:id="" action="ppaction://media"/>
            <a:extLst>
              <a:ext uri="{FF2B5EF4-FFF2-40B4-BE49-F238E27FC236}">
                <a16:creationId xmlns:a16="http://schemas.microsoft.com/office/drawing/2014/main" id="{107279AE-76D9-0F26-CEBF-D0DB5EB908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46056832"/>
      </p:ext>
    </p:extLst>
  </p:cSld>
  <p:clrMapOvr>
    <a:masterClrMapping/>
  </p:clrMapOvr>
  <mc:AlternateContent xmlns:mc="http://schemas.openxmlformats.org/markup-compatibility/2006" xmlns:p14="http://schemas.microsoft.com/office/powerpoint/2010/main">
    <mc:Choice Requires="p14">
      <p:transition spd="med" p14:dur="700" advTm="19375">
        <p:fade/>
      </p:transition>
    </mc:Choice>
    <mc:Fallback xmlns="">
      <p:transition spd="med" advTm="193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6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Picture">
            <a:extLst>
              <a:ext uri="{FF2B5EF4-FFF2-40B4-BE49-F238E27FC236}">
                <a16:creationId xmlns:a16="http://schemas.microsoft.com/office/drawing/2014/main" id="{3AEB5C87-3410-4C3D-82C3-B5D6C248C354}"/>
              </a:ext>
            </a:extLst>
          </p:cNvPr>
          <p:cNvPicPr>
            <a:picLocks noGrp="1" noChangeAspect="1" noChangeArrowheads="1"/>
          </p:cNvPicPr>
          <p:nvPr>
            <p:ph idx="4294967295"/>
          </p:nvPr>
        </p:nvPicPr>
        <p:blipFill rotWithShape="1">
          <a:blip r:embed="rId5">
            <a:extLst>
              <a:ext uri="{28A0092B-C50C-407E-A947-70E740481C1C}">
                <a14:useLocalDpi xmlns:a14="http://schemas.microsoft.com/office/drawing/2010/main" val="0"/>
              </a:ext>
            </a:extLst>
          </a:blip>
          <a:srcRect b="12451"/>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3" name="Audio 22">
            <a:hlinkClick r:id="" action="ppaction://media"/>
            <a:extLst>
              <a:ext uri="{FF2B5EF4-FFF2-40B4-BE49-F238E27FC236}">
                <a16:creationId xmlns:a16="http://schemas.microsoft.com/office/drawing/2014/main" id="{0AF6CA62-9906-356D-3EB1-9B290D35FE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335245515"/>
      </p:ext>
    </p:extLst>
  </p:cSld>
  <p:clrMapOvr>
    <a:masterClrMapping/>
  </p:clrMapOvr>
  <mc:AlternateContent xmlns:mc="http://schemas.openxmlformats.org/markup-compatibility/2006" xmlns:p14="http://schemas.microsoft.com/office/powerpoint/2010/main">
    <mc:Choice Requires="p14">
      <p:transition spd="med" p14:dur="700" advTm="27513">
        <p:fade/>
      </p:transition>
    </mc:Choice>
    <mc:Fallback xmlns="">
      <p:transition spd="med" advTm="275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icture">
            <a:extLst>
              <a:ext uri="{FF2B5EF4-FFF2-40B4-BE49-F238E27FC236}">
                <a16:creationId xmlns:a16="http://schemas.microsoft.com/office/drawing/2014/main" id="{3AEB5C87-3410-4C3D-82C3-B5D6C248C354}"/>
              </a:ext>
            </a:extLst>
          </p:cNvPr>
          <p:cNvPicPr>
            <a:picLocks noGrp="1" noChangeAspect="1" noChangeArrowheads="1"/>
          </p:cNvPicPr>
          <p:nvPr>
            <p:ph idx="4294967295"/>
          </p:nvPr>
        </p:nvPicPr>
        <p:blipFill rotWithShape="1">
          <a:blip r:embed="rId5">
            <a:extLst>
              <a:ext uri="{28A0092B-C50C-407E-A947-70E740481C1C}">
                <a14:useLocalDpi xmlns:a14="http://schemas.microsoft.com/office/drawing/2010/main" val="0"/>
              </a:ext>
            </a:extLst>
          </a:blip>
          <a:srcRect b="12451"/>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04D7E30C-C755-C86F-1F13-1CE5A037BD3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93138249"/>
      </p:ext>
    </p:extLst>
  </p:cSld>
  <p:clrMapOvr>
    <a:masterClrMapping/>
  </p:clrMapOvr>
  <mc:AlternateContent xmlns:mc="http://schemas.openxmlformats.org/markup-compatibility/2006" xmlns:p14="http://schemas.microsoft.com/office/powerpoint/2010/main">
    <mc:Choice Requires="p14">
      <p:transition spd="med" p14:dur="700" advTm="34702">
        <p:fade/>
      </p:transition>
    </mc:Choice>
    <mc:Fallback xmlns="">
      <p:transition spd="med" advTm="347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5C30502-1432-981C-15C6-9475C9969D97}"/>
              </a:ext>
            </a:extLst>
          </p:cNvPr>
          <p:cNvSpPr>
            <a:spLocks noGrp="1"/>
          </p:cNvSpPr>
          <p:nvPr>
            <p:ph type="title"/>
          </p:nvPr>
        </p:nvSpPr>
        <p:spPr/>
        <p:txBody>
          <a:bodyPr/>
          <a:lstStyle/>
          <a:p>
            <a:pPr>
              <a:defRPr/>
            </a:pPr>
            <a:r>
              <a:rPr lang="en-US" altLang="en-US" b="1" u="sng" dirty="0">
                <a:solidFill>
                  <a:schemeClr val="tx1">
                    <a:lumMod val="75000"/>
                    <a:lumOff val="25000"/>
                  </a:schemeClr>
                </a:solidFill>
              </a:rPr>
              <a:t>What is the process of research? </a:t>
            </a:r>
            <a:endParaRPr lang="en-US" altLang="en-US" dirty="0">
              <a:solidFill>
                <a:schemeClr val="tx1">
                  <a:lumMod val="75000"/>
                  <a:lumOff val="25000"/>
                </a:schemeClr>
              </a:solidFill>
            </a:endParaRPr>
          </a:p>
        </p:txBody>
      </p:sp>
      <p:sp>
        <p:nvSpPr>
          <p:cNvPr id="17411" name="Content Placeholder 2">
            <a:extLst>
              <a:ext uri="{FF2B5EF4-FFF2-40B4-BE49-F238E27FC236}">
                <a16:creationId xmlns:a16="http://schemas.microsoft.com/office/drawing/2014/main" id="{A2D802CF-C2A7-93D1-D4F9-25791AAE40B9}"/>
              </a:ext>
            </a:extLst>
          </p:cNvPr>
          <p:cNvSpPr>
            <a:spLocks noGrp="1"/>
          </p:cNvSpPr>
          <p:nvPr>
            <p:ph idx="1"/>
          </p:nvPr>
        </p:nvSpPr>
        <p:spPr/>
        <p:txBody>
          <a:bodyPr/>
          <a:lstStyle/>
          <a:p>
            <a:pPr eaLnBrk="1" hangingPunct="1"/>
            <a:endParaRPr lang="en-GB" altLang="en-US"/>
          </a:p>
          <a:p>
            <a:pPr eaLnBrk="1" hangingPunct="1"/>
            <a:r>
              <a:rPr lang="en-GB" altLang="en-US" sz="4000" b="1"/>
              <a:t>QUANTITATIVE</a:t>
            </a:r>
          </a:p>
          <a:p>
            <a:pPr eaLnBrk="1" hangingPunct="1"/>
            <a:endParaRPr lang="en-GB" altLang="en-US" sz="4000" b="1"/>
          </a:p>
          <a:p>
            <a:pPr eaLnBrk="1" hangingPunct="1">
              <a:buFontTx/>
              <a:buNone/>
            </a:pPr>
            <a:r>
              <a:rPr lang="en-GB" altLang="en-US"/>
              <a:t>    OR</a:t>
            </a:r>
          </a:p>
          <a:p>
            <a:pPr eaLnBrk="1" hangingPunct="1"/>
            <a:endParaRPr lang="en-GB" altLang="en-US"/>
          </a:p>
          <a:p>
            <a:pPr eaLnBrk="1" hangingPunct="1"/>
            <a:r>
              <a:rPr lang="en-GB" altLang="en-US" sz="4000" b="1"/>
              <a:t>QUALITATIVE</a:t>
            </a:r>
          </a:p>
        </p:txBody>
      </p:sp>
      <p:pic>
        <p:nvPicPr>
          <p:cNvPr id="17412" name="Picture 1">
            <a:extLst>
              <a:ext uri="{FF2B5EF4-FFF2-40B4-BE49-F238E27FC236}">
                <a16:creationId xmlns:a16="http://schemas.microsoft.com/office/drawing/2014/main" id="{0A884F76-F755-3773-ED43-0EEA2A6D727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08663" y="2636839"/>
            <a:ext cx="4616450" cy="261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Audio 27">
            <a:hlinkClick r:id="" action="ppaction://media"/>
            <a:extLst>
              <a:ext uri="{FF2B5EF4-FFF2-40B4-BE49-F238E27FC236}">
                <a16:creationId xmlns:a16="http://schemas.microsoft.com/office/drawing/2014/main" id="{75472A7C-8B2F-5B31-F78F-8DFD7D07D17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1521">
        <p:fade/>
      </p:transition>
    </mc:Choice>
    <mc:Fallback xmlns="">
      <p:transition spd="med" advTm="315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5AC76-C760-B31E-6A04-68291A73F8FB}"/>
              </a:ext>
            </a:extLst>
          </p:cNvPr>
          <p:cNvSpPr>
            <a:spLocks noGrp="1"/>
          </p:cNvSpPr>
          <p:nvPr>
            <p:ph type="title"/>
          </p:nvPr>
        </p:nvSpPr>
        <p:spPr/>
        <p:txBody>
          <a:bodyPr/>
          <a:lstStyle/>
          <a:p>
            <a:pPr>
              <a:defRPr/>
            </a:pPr>
            <a:r>
              <a:rPr lang="en-GB" dirty="0">
                <a:solidFill>
                  <a:schemeClr val="tx1">
                    <a:lumMod val="75000"/>
                    <a:lumOff val="25000"/>
                  </a:schemeClr>
                </a:solidFill>
              </a:rPr>
              <a:t>Quantitative Data</a:t>
            </a:r>
          </a:p>
        </p:txBody>
      </p:sp>
      <p:pic>
        <p:nvPicPr>
          <p:cNvPr id="21507" name="Picture 2">
            <a:extLst>
              <a:ext uri="{FF2B5EF4-FFF2-40B4-BE49-F238E27FC236}">
                <a16:creationId xmlns:a16="http://schemas.microsoft.com/office/drawing/2014/main" id="{C7EDB9D9-E5C7-7184-13C4-A340F881366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847850" y="1844675"/>
            <a:ext cx="828040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Audio 20">
            <a:hlinkClick r:id="" action="ppaction://media"/>
            <a:extLst>
              <a:ext uri="{FF2B5EF4-FFF2-40B4-BE49-F238E27FC236}">
                <a16:creationId xmlns:a16="http://schemas.microsoft.com/office/drawing/2014/main" id="{C58EAB33-9684-C7CB-58B2-6DA314CAE0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324077413"/>
      </p:ext>
    </p:extLst>
  </p:cSld>
  <p:clrMapOvr>
    <a:masterClrMapping/>
  </p:clrMapOvr>
  <mc:AlternateContent xmlns:mc="http://schemas.openxmlformats.org/markup-compatibility/2006" xmlns:p14="http://schemas.microsoft.com/office/powerpoint/2010/main">
    <mc:Choice Requires="p14">
      <p:transition spd="med" p14:dur="700" advTm="27828">
        <p:fade/>
      </p:transition>
    </mc:Choice>
    <mc:Fallback xmlns="">
      <p:transition spd="med" advTm="278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85130-3FE3-D675-B07E-5DAA5E374B72}"/>
              </a:ext>
            </a:extLst>
          </p:cNvPr>
          <p:cNvSpPr>
            <a:spLocks noGrp="1"/>
          </p:cNvSpPr>
          <p:nvPr>
            <p:ph type="title"/>
          </p:nvPr>
        </p:nvSpPr>
        <p:spPr/>
        <p:txBody>
          <a:bodyPr/>
          <a:lstStyle/>
          <a:p>
            <a:pPr>
              <a:defRPr/>
            </a:pPr>
            <a:r>
              <a:rPr lang="en-GB" dirty="0">
                <a:solidFill>
                  <a:schemeClr val="tx1">
                    <a:lumMod val="75000"/>
                    <a:lumOff val="25000"/>
                  </a:schemeClr>
                </a:solidFill>
              </a:rPr>
              <a:t>Qualitative Data</a:t>
            </a:r>
          </a:p>
        </p:txBody>
      </p:sp>
      <p:pic>
        <p:nvPicPr>
          <p:cNvPr id="19459" name="Picture 2">
            <a:extLst>
              <a:ext uri="{FF2B5EF4-FFF2-40B4-BE49-F238E27FC236}">
                <a16:creationId xmlns:a16="http://schemas.microsoft.com/office/drawing/2014/main" id="{168F0F7E-0C8E-4195-0B7C-51EB6802398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19288" y="1844676"/>
            <a:ext cx="7612062"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udio 8">
            <a:hlinkClick r:id="" action="ppaction://media"/>
            <a:extLst>
              <a:ext uri="{FF2B5EF4-FFF2-40B4-BE49-F238E27FC236}">
                <a16:creationId xmlns:a16="http://schemas.microsoft.com/office/drawing/2014/main" id="{66440D86-1DB7-197C-B701-B03335CA7BE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1132">
        <p:fade/>
      </p:transition>
    </mc:Choice>
    <mc:Fallback xmlns="">
      <p:transition spd="med" advTm="311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AE24FAA-8BBA-4C18-9EAB-EA3B12A85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EDE69-8C5A-D4EF-585B-2A84911C6351}"/>
              </a:ext>
            </a:extLst>
          </p:cNvPr>
          <p:cNvSpPr>
            <a:spLocks noGrp="1"/>
          </p:cNvSpPr>
          <p:nvPr>
            <p:ph type="title"/>
          </p:nvPr>
        </p:nvSpPr>
        <p:spPr>
          <a:xfrm>
            <a:off x="804672" y="2572508"/>
            <a:ext cx="3948269" cy="2383844"/>
          </a:xfrm>
        </p:spPr>
        <p:txBody>
          <a:bodyPr vert="horz" lIns="91440" tIns="45720" rIns="91440" bIns="45720" rtlCol="0" anchor="t">
            <a:normAutofit/>
          </a:bodyPr>
          <a:lstStyle/>
          <a:p>
            <a:r>
              <a:rPr lang="en-US" sz="3400" dirty="0">
                <a:solidFill>
                  <a:schemeClr val="tx2"/>
                </a:solidFill>
              </a:rPr>
              <a:t>Differences between Qualitative and Quantitative Research</a:t>
            </a:r>
          </a:p>
        </p:txBody>
      </p:sp>
      <p:pic>
        <p:nvPicPr>
          <p:cNvPr id="5" name="Picture 4" descr="Graph on document with pen">
            <a:extLst>
              <a:ext uri="{FF2B5EF4-FFF2-40B4-BE49-F238E27FC236}">
                <a16:creationId xmlns:a16="http://schemas.microsoft.com/office/drawing/2014/main" id="{28069720-B98E-41A9-3C34-023EAE8B039B}"/>
              </a:ext>
            </a:extLst>
          </p:cNvPr>
          <p:cNvPicPr>
            <a:picLocks noChangeAspect="1"/>
          </p:cNvPicPr>
          <p:nvPr/>
        </p:nvPicPr>
        <p:blipFill rotWithShape="1">
          <a:blip r:embed="rId5"/>
          <a:srcRect l="11103" r="11103" b="-1"/>
          <a:stretch/>
        </p:blipFill>
        <p:spPr>
          <a:xfrm>
            <a:off x="4913906" y="8957"/>
            <a:ext cx="7278094" cy="6244902"/>
          </a:xfrm>
          <a:prstGeom prst="rect">
            <a:avLst/>
          </a:prstGeom>
        </p:spPr>
      </p:pic>
      <p:grpSp>
        <p:nvGrpSpPr>
          <p:cNvPr id="18" name="Group 17">
            <a:extLst>
              <a:ext uri="{FF2B5EF4-FFF2-40B4-BE49-F238E27FC236}">
                <a16:creationId xmlns:a16="http://schemas.microsoft.com/office/drawing/2014/main" id="{A9A3AB48-7A22-45E3-AD22-4EF24AA9F4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13906" y="0"/>
            <a:ext cx="7277789" cy="6589025"/>
            <a:chOff x="4913906" y="0"/>
            <a:chExt cx="7277789" cy="6589025"/>
          </a:xfrm>
        </p:grpSpPr>
        <p:sp>
          <p:nvSpPr>
            <p:cNvPr id="19" name="Freeform: Shape 18">
              <a:extLst>
                <a:ext uri="{FF2B5EF4-FFF2-40B4-BE49-F238E27FC236}">
                  <a16:creationId xmlns:a16="http://schemas.microsoft.com/office/drawing/2014/main" id="{5EBC0DE2-0322-4A96-831C-A0DCEA5AC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16112" y="279215"/>
              <a:ext cx="6016465" cy="6072010"/>
            </a:xfrm>
            <a:custGeom>
              <a:avLst/>
              <a:gdLst>
                <a:gd name="connsiteX0" fmla="*/ 2766964 w 5580682"/>
                <a:gd name="connsiteY0" fmla="*/ 592033 h 5632204"/>
                <a:gd name="connsiteX1" fmla="*/ 3690929 w 5580682"/>
                <a:gd name="connsiteY1" fmla="*/ 857757 h 5632204"/>
                <a:gd name="connsiteX2" fmla="*/ 4522439 w 5580682"/>
                <a:gd name="connsiteY2" fmla="*/ 1584674 h 5632204"/>
                <a:gd name="connsiteX3" fmla="*/ 4934790 w 5580682"/>
                <a:gd name="connsiteY3" fmla="*/ 2423782 h 5632204"/>
                <a:gd name="connsiteX4" fmla="*/ 4928376 w 5580682"/>
                <a:gd name="connsiteY4" fmla="*/ 3297129 h 5632204"/>
                <a:gd name="connsiteX5" fmla="*/ 4828915 w 5580682"/>
                <a:gd name="connsiteY5" fmla="*/ 3521411 h 5632204"/>
                <a:gd name="connsiteX6" fmla="*/ 4648740 w 5580682"/>
                <a:gd name="connsiteY6" fmla="*/ 3633305 h 5632204"/>
                <a:gd name="connsiteX7" fmla="*/ 3989314 w 5580682"/>
                <a:gd name="connsiteY7" fmla="*/ 4108905 h 5632204"/>
                <a:gd name="connsiteX8" fmla="*/ 3714512 w 5580682"/>
                <a:gd name="connsiteY8" fmla="*/ 4402651 h 5632204"/>
                <a:gd name="connsiteX9" fmla="*/ 2767062 w 5580682"/>
                <a:gd name="connsiteY9" fmla="*/ 5040172 h 5632204"/>
                <a:gd name="connsiteX10" fmla="*/ 1853457 w 5580682"/>
                <a:gd name="connsiteY10" fmla="*/ 4835131 h 5632204"/>
                <a:gd name="connsiteX11" fmla="*/ 1127921 w 5580682"/>
                <a:gd name="connsiteY11" fmla="*/ 4277930 h 5632204"/>
                <a:gd name="connsiteX12" fmla="*/ 735009 w 5580682"/>
                <a:gd name="connsiteY12" fmla="*/ 3611104 h 5632204"/>
                <a:gd name="connsiteX13" fmla="*/ 592131 w 5580682"/>
                <a:gd name="connsiteY13" fmla="*/ 2816102 h 5632204"/>
                <a:gd name="connsiteX14" fmla="*/ 764216 w 5580682"/>
                <a:gd name="connsiteY14" fmla="*/ 1947196 h 5632204"/>
                <a:gd name="connsiteX15" fmla="*/ 1232809 w 5580682"/>
                <a:gd name="connsiteY15" fmla="*/ 1239815 h 5632204"/>
                <a:gd name="connsiteX16" fmla="*/ 2766964 w 5580682"/>
                <a:gd name="connsiteY16" fmla="*/ 592033 h 5632204"/>
                <a:gd name="connsiteX17" fmla="*/ 2766964 w 5580682"/>
                <a:gd name="connsiteY17" fmla="*/ 0 h 5632204"/>
                <a:gd name="connsiteX18" fmla="*/ 0 w 5580682"/>
                <a:gd name="connsiteY18" fmla="*/ 2816102 h 5632204"/>
                <a:gd name="connsiteX19" fmla="*/ 677581 w 5580682"/>
                <a:gd name="connsiteY19" fmla="*/ 4662357 h 5632204"/>
                <a:gd name="connsiteX20" fmla="*/ 2766964 w 5580682"/>
                <a:gd name="connsiteY20" fmla="*/ 5632205 h 5632204"/>
                <a:gd name="connsiteX21" fmla="*/ 4411532 w 5580682"/>
                <a:gd name="connsiteY21" fmla="*/ 4523821 h 5632204"/>
                <a:gd name="connsiteX22" fmla="*/ 5498504 w 5580682"/>
                <a:gd name="connsiteY22" fmla="*/ 3456484 h 5632204"/>
                <a:gd name="connsiteX23" fmla="*/ 2766964 w 5580682"/>
                <a:gd name="connsiteY23" fmla="*/ 0 h 5632204"/>
                <a:gd name="connsiteX24" fmla="*/ 2766964 w 5580682"/>
                <a:gd name="connsiteY24" fmla="*/ 0 h 5632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580682" h="5632204">
                  <a:moveTo>
                    <a:pt x="2766964" y="592033"/>
                  </a:moveTo>
                  <a:cubicBezTo>
                    <a:pt x="3060809" y="592033"/>
                    <a:pt x="3380310" y="683897"/>
                    <a:pt x="3690929" y="857757"/>
                  </a:cubicBezTo>
                  <a:cubicBezTo>
                    <a:pt x="4009147" y="1035860"/>
                    <a:pt x="4296678" y="1287277"/>
                    <a:pt x="4522439" y="1584674"/>
                  </a:cubicBezTo>
                  <a:cubicBezTo>
                    <a:pt x="4721165" y="1846550"/>
                    <a:pt x="4863746" y="2136745"/>
                    <a:pt x="4934790" y="2423782"/>
                  </a:cubicBezTo>
                  <a:cubicBezTo>
                    <a:pt x="5008794" y="2723153"/>
                    <a:pt x="5006722" y="3016999"/>
                    <a:pt x="4928376" y="3297129"/>
                  </a:cubicBezTo>
                  <a:cubicBezTo>
                    <a:pt x="4897788" y="3406556"/>
                    <a:pt x="4862463" y="3486185"/>
                    <a:pt x="4828915" y="3521411"/>
                  </a:cubicBezTo>
                  <a:cubicBezTo>
                    <a:pt x="4798919" y="3552887"/>
                    <a:pt x="4732611" y="3588310"/>
                    <a:pt x="4648740" y="3633305"/>
                  </a:cubicBezTo>
                  <a:cubicBezTo>
                    <a:pt x="4477741" y="3724774"/>
                    <a:pt x="4243493" y="3850186"/>
                    <a:pt x="3989314" y="4108905"/>
                  </a:cubicBezTo>
                  <a:cubicBezTo>
                    <a:pt x="3892122" y="4207774"/>
                    <a:pt x="3801837" y="4306841"/>
                    <a:pt x="3714512" y="4402651"/>
                  </a:cubicBezTo>
                  <a:cubicBezTo>
                    <a:pt x="3332651" y="4821613"/>
                    <a:pt x="3117052" y="5040172"/>
                    <a:pt x="2767062" y="5040172"/>
                  </a:cubicBezTo>
                  <a:cubicBezTo>
                    <a:pt x="2447661" y="5040172"/>
                    <a:pt x="2140297" y="4971200"/>
                    <a:pt x="1853457" y="4835131"/>
                  </a:cubicBezTo>
                  <a:cubicBezTo>
                    <a:pt x="1578853" y="4704884"/>
                    <a:pt x="1327929" y="4512276"/>
                    <a:pt x="1127921" y="4277930"/>
                  </a:cubicBezTo>
                  <a:cubicBezTo>
                    <a:pt x="958698" y="4079697"/>
                    <a:pt x="826478" y="3855416"/>
                    <a:pt x="735009" y="3611104"/>
                  </a:cubicBezTo>
                  <a:cubicBezTo>
                    <a:pt x="640185" y="3357812"/>
                    <a:pt x="592131" y="3090411"/>
                    <a:pt x="592131" y="2816102"/>
                  </a:cubicBezTo>
                  <a:cubicBezTo>
                    <a:pt x="592131" y="2514363"/>
                    <a:pt x="650052" y="2221998"/>
                    <a:pt x="764216" y="1947196"/>
                  </a:cubicBezTo>
                  <a:cubicBezTo>
                    <a:pt x="874334" y="1682162"/>
                    <a:pt x="1032012" y="1444165"/>
                    <a:pt x="1232809" y="1239815"/>
                  </a:cubicBezTo>
                  <a:cubicBezTo>
                    <a:pt x="1643088" y="822037"/>
                    <a:pt x="2188054" y="592033"/>
                    <a:pt x="2766964" y="592033"/>
                  </a:cubicBezTo>
                  <a:moveTo>
                    <a:pt x="2766964" y="0"/>
                  </a:moveTo>
                  <a:cubicBezTo>
                    <a:pt x="1238828" y="0"/>
                    <a:pt x="0" y="1260832"/>
                    <a:pt x="0" y="2816102"/>
                  </a:cubicBezTo>
                  <a:cubicBezTo>
                    <a:pt x="0" y="3522397"/>
                    <a:pt x="255561" y="4168009"/>
                    <a:pt x="677581" y="4662357"/>
                  </a:cubicBezTo>
                  <a:cubicBezTo>
                    <a:pt x="1184855" y="5256560"/>
                    <a:pt x="1932789" y="5632205"/>
                    <a:pt x="2766964" y="5632205"/>
                  </a:cubicBezTo>
                  <a:cubicBezTo>
                    <a:pt x="3531081" y="5632205"/>
                    <a:pt x="3910771" y="5033462"/>
                    <a:pt x="4411532" y="4523821"/>
                  </a:cubicBezTo>
                  <a:cubicBezTo>
                    <a:pt x="4912194" y="4014179"/>
                    <a:pt x="5289517" y="4204419"/>
                    <a:pt x="5498504" y="3456484"/>
                  </a:cubicBezTo>
                  <a:cubicBezTo>
                    <a:pt x="5974202" y="1754094"/>
                    <a:pt x="4295198" y="0"/>
                    <a:pt x="2766964" y="0"/>
                  </a:cubicBezTo>
                  <a:lnTo>
                    <a:pt x="2766964" y="0"/>
                  </a:lnTo>
                  <a:close/>
                </a:path>
              </a:pathLst>
            </a:custGeom>
            <a:solidFill>
              <a:schemeClr val="bg1">
                <a:alpha val="20000"/>
              </a:schemeClr>
            </a:solidFill>
            <a:ln w="9864"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E6F3C9-9CB4-4FB9-A9BC-AE79EA554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16112" y="279215"/>
              <a:ext cx="6016465" cy="6072010"/>
            </a:xfrm>
            <a:custGeom>
              <a:avLst/>
              <a:gdLst>
                <a:gd name="connsiteX0" fmla="*/ 2766964 w 5580682"/>
                <a:gd name="connsiteY0" fmla="*/ 493361 h 5632204"/>
                <a:gd name="connsiteX1" fmla="*/ 3739081 w 5580682"/>
                <a:gd name="connsiteY1" fmla="*/ 771616 h 5632204"/>
                <a:gd name="connsiteX2" fmla="*/ 4600982 w 5580682"/>
                <a:gd name="connsiteY2" fmla="*/ 1524978 h 5632204"/>
                <a:gd name="connsiteX3" fmla="*/ 5030502 w 5580682"/>
                <a:gd name="connsiteY3" fmla="*/ 2400002 h 5632204"/>
                <a:gd name="connsiteX4" fmla="*/ 5023398 w 5580682"/>
                <a:gd name="connsiteY4" fmla="*/ 3323573 h 5632204"/>
                <a:gd name="connsiteX5" fmla="*/ 4900354 w 5580682"/>
                <a:gd name="connsiteY5" fmla="*/ 3589396 h 5632204"/>
                <a:gd name="connsiteX6" fmla="*/ 4695313 w 5580682"/>
                <a:gd name="connsiteY6" fmla="*/ 3720235 h 5632204"/>
                <a:gd name="connsiteX7" fmla="*/ 4059667 w 5580682"/>
                <a:gd name="connsiteY7" fmla="*/ 4177975 h 5632204"/>
                <a:gd name="connsiteX8" fmla="*/ 3787431 w 5580682"/>
                <a:gd name="connsiteY8" fmla="*/ 4469058 h 5632204"/>
                <a:gd name="connsiteX9" fmla="*/ 3264962 w 5580682"/>
                <a:gd name="connsiteY9" fmla="*/ 4973469 h 5632204"/>
                <a:gd name="connsiteX10" fmla="*/ 2767062 w 5580682"/>
                <a:gd name="connsiteY10" fmla="*/ 5138844 h 5632204"/>
                <a:gd name="connsiteX11" fmla="*/ 1811225 w 5580682"/>
                <a:gd name="connsiteY11" fmla="*/ 4924331 h 5632204"/>
                <a:gd name="connsiteX12" fmla="*/ 1052930 w 5580682"/>
                <a:gd name="connsiteY12" fmla="*/ 4342067 h 5632204"/>
                <a:gd name="connsiteX13" fmla="*/ 642651 w 5580682"/>
                <a:gd name="connsiteY13" fmla="*/ 3645738 h 5632204"/>
                <a:gd name="connsiteX14" fmla="*/ 493459 w 5580682"/>
                <a:gd name="connsiteY14" fmla="*/ 2816102 h 5632204"/>
                <a:gd name="connsiteX15" fmla="*/ 673141 w 5580682"/>
                <a:gd name="connsiteY15" fmla="*/ 1909306 h 5632204"/>
                <a:gd name="connsiteX16" fmla="*/ 1162456 w 5580682"/>
                <a:gd name="connsiteY16" fmla="*/ 1170646 h 5632204"/>
                <a:gd name="connsiteX17" fmla="*/ 2766964 w 5580682"/>
                <a:gd name="connsiteY17" fmla="*/ 493361 h 5632204"/>
                <a:gd name="connsiteX18" fmla="*/ 2766964 w 5580682"/>
                <a:gd name="connsiteY18" fmla="*/ 0 h 5632204"/>
                <a:gd name="connsiteX19" fmla="*/ 0 w 5580682"/>
                <a:gd name="connsiteY19" fmla="*/ 2816102 h 5632204"/>
                <a:gd name="connsiteX20" fmla="*/ 677581 w 5580682"/>
                <a:gd name="connsiteY20" fmla="*/ 4662357 h 5632204"/>
                <a:gd name="connsiteX21" fmla="*/ 2766964 w 5580682"/>
                <a:gd name="connsiteY21" fmla="*/ 5632205 h 5632204"/>
                <a:gd name="connsiteX22" fmla="*/ 4411532 w 5580682"/>
                <a:gd name="connsiteY22" fmla="*/ 4523821 h 5632204"/>
                <a:gd name="connsiteX23" fmla="*/ 5498504 w 5580682"/>
                <a:gd name="connsiteY23" fmla="*/ 3456484 h 5632204"/>
                <a:gd name="connsiteX24" fmla="*/ 2766964 w 5580682"/>
                <a:gd name="connsiteY24" fmla="*/ 0 h 5632204"/>
                <a:gd name="connsiteX25" fmla="*/ 2766964 w 5580682"/>
                <a:gd name="connsiteY25" fmla="*/ 0 h 5632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580682" h="5632204">
                  <a:moveTo>
                    <a:pt x="2766964" y="493361"/>
                  </a:moveTo>
                  <a:cubicBezTo>
                    <a:pt x="3077682" y="493361"/>
                    <a:pt x="3413858" y="589566"/>
                    <a:pt x="3739081" y="771616"/>
                  </a:cubicBezTo>
                  <a:cubicBezTo>
                    <a:pt x="4069041" y="956330"/>
                    <a:pt x="4367129" y="1216825"/>
                    <a:pt x="4600982" y="1524978"/>
                  </a:cubicBezTo>
                  <a:cubicBezTo>
                    <a:pt x="4807799" y="1797510"/>
                    <a:pt x="4956301" y="2100039"/>
                    <a:pt x="5030502" y="2400002"/>
                  </a:cubicBezTo>
                  <a:cubicBezTo>
                    <a:pt x="5108651" y="2716147"/>
                    <a:pt x="5106282" y="3026866"/>
                    <a:pt x="5023398" y="3323573"/>
                  </a:cubicBezTo>
                  <a:cubicBezTo>
                    <a:pt x="4987580" y="3451847"/>
                    <a:pt x="4946137" y="3541342"/>
                    <a:pt x="4900354" y="3589396"/>
                  </a:cubicBezTo>
                  <a:cubicBezTo>
                    <a:pt x="4861378" y="3630345"/>
                    <a:pt x="4800103" y="3664090"/>
                    <a:pt x="4695313" y="3720235"/>
                  </a:cubicBezTo>
                  <a:cubicBezTo>
                    <a:pt x="4529938" y="3808744"/>
                    <a:pt x="4303387" y="3929913"/>
                    <a:pt x="4059667" y="4177975"/>
                  </a:cubicBezTo>
                  <a:cubicBezTo>
                    <a:pt x="3963758" y="4275562"/>
                    <a:pt x="3874163" y="4373938"/>
                    <a:pt x="3787431" y="4469058"/>
                  </a:cubicBezTo>
                  <a:cubicBezTo>
                    <a:pt x="3608735" y="4665021"/>
                    <a:pt x="3440006" y="4850228"/>
                    <a:pt x="3264962" y="4973469"/>
                  </a:cubicBezTo>
                  <a:cubicBezTo>
                    <a:pt x="3102548" y="5087831"/>
                    <a:pt x="2949014" y="5138844"/>
                    <a:pt x="2767062" y="5138844"/>
                  </a:cubicBezTo>
                  <a:cubicBezTo>
                    <a:pt x="2432958" y="5138844"/>
                    <a:pt x="2111386" y="5066715"/>
                    <a:pt x="1811225" y="4924331"/>
                  </a:cubicBezTo>
                  <a:cubicBezTo>
                    <a:pt x="1524188" y="4788164"/>
                    <a:pt x="1261918" y="4586872"/>
                    <a:pt x="1052930" y="4342067"/>
                  </a:cubicBezTo>
                  <a:cubicBezTo>
                    <a:pt x="876208" y="4135151"/>
                    <a:pt x="738166" y="3900805"/>
                    <a:pt x="642651" y="3645738"/>
                  </a:cubicBezTo>
                  <a:cubicBezTo>
                    <a:pt x="543683" y="3381395"/>
                    <a:pt x="493459" y="3102251"/>
                    <a:pt x="493459" y="2816102"/>
                  </a:cubicBezTo>
                  <a:cubicBezTo>
                    <a:pt x="493459" y="2501240"/>
                    <a:pt x="553945" y="2196146"/>
                    <a:pt x="673141" y="1909306"/>
                  </a:cubicBezTo>
                  <a:cubicBezTo>
                    <a:pt x="788193" y="1632530"/>
                    <a:pt x="952778" y="1383975"/>
                    <a:pt x="1162456" y="1170646"/>
                  </a:cubicBezTo>
                  <a:cubicBezTo>
                    <a:pt x="1591483" y="733923"/>
                    <a:pt x="2161314" y="493361"/>
                    <a:pt x="2766964" y="493361"/>
                  </a:cubicBezTo>
                  <a:moveTo>
                    <a:pt x="2766964" y="0"/>
                  </a:moveTo>
                  <a:cubicBezTo>
                    <a:pt x="1238828" y="0"/>
                    <a:pt x="0" y="1260832"/>
                    <a:pt x="0" y="2816102"/>
                  </a:cubicBezTo>
                  <a:cubicBezTo>
                    <a:pt x="0" y="3522397"/>
                    <a:pt x="255561" y="4168009"/>
                    <a:pt x="677581" y="4662357"/>
                  </a:cubicBezTo>
                  <a:cubicBezTo>
                    <a:pt x="1184855" y="5256560"/>
                    <a:pt x="1932789" y="5632205"/>
                    <a:pt x="2766964" y="5632205"/>
                  </a:cubicBezTo>
                  <a:cubicBezTo>
                    <a:pt x="3531081" y="5632205"/>
                    <a:pt x="3910771" y="5033462"/>
                    <a:pt x="4411532" y="4523821"/>
                  </a:cubicBezTo>
                  <a:cubicBezTo>
                    <a:pt x="4912194" y="4014179"/>
                    <a:pt x="5289517" y="4204419"/>
                    <a:pt x="5498504" y="3456484"/>
                  </a:cubicBezTo>
                  <a:cubicBezTo>
                    <a:pt x="5974202" y="1754094"/>
                    <a:pt x="4295198" y="0"/>
                    <a:pt x="2766964" y="0"/>
                  </a:cubicBezTo>
                  <a:lnTo>
                    <a:pt x="2766964" y="0"/>
                  </a:lnTo>
                  <a:close/>
                </a:path>
              </a:pathLst>
            </a:custGeom>
            <a:solidFill>
              <a:schemeClr val="bg1">
                <a:alpha val="20000"/>
              </a:schemeClr>
            </a:solidFill>
            <a:ln w="9864"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3B6010A5-876D-4722-A982-D83B5BD95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34114" y="329188"/>
              <a:ext cx="5977556" cy="5978917"/>
            </a:xfrm>
            <a:custGeom>
              <a:avLst/>
              <a:gdLst>
                <a:gd name="connsiteX0" fmla="*/ 2754587 w 5544591"/>
                <a:gd name="connsiteY0" fmla="*/ 86 h 5545853"/>
                <a:gd name="connsiteX1" fmla="*/ 3022580 w 5544591"/>
                <a:gd name="connsiteY1" fmla="*/ 16663 h 5545853"/>
                <a:gd name="connsiteX2" fmla="*/ 3285344 w 5544591"/>
                <a:gd name="connsiteY2" fmla="*/ 66295 h 5545853"/>
                <a:gd name="connsiteX3" fmla="*/ 3786105 w 5544591"/>
                <a:gd name="connsiteY3" fmla="*/ 246668 h 5545853"/>
                <a:gd name="connsiteX4" fmla="*/ 4021636 w 5544591"/>
                <a:gd name="connsiteY4" fmla="*/ 370600 h 5545853"/>
                <a:gd name="connsiteX5" fmla="*/ 4246411 w 5544591"/>
                <a:gd name="connsiteY5" fmla="*/ 513477 h 5545853"/>
                <a:gd name="connsiteX6" fmla="*/ 4659058 w 5544591"/>
                <a:gd name="connsiteY6" fmla="*/ 851824 h 5545853"/>
                <a:gd name="connsiteX7" fmla="*/ 5014573 w 5544591"/>
                <a:gd name="connsiteY7" fmla="*/ 1254209 h 5545853"/>
                <a:gd name="connsiteX8" fmla="*/ 5299243 w 5544591"/>
                <a:gd name="connsiteY8" fmla="*/ 1715205 h 5545853"/>
                <a:gd name="connsiteX9" fmla="*/ 5409360 w 5544591"/>
                <a:gd name="connsiteY9" fmla="*/ 1965635 h 5545853"/>
                <a:gd name="connsiteX10" fmla="*/ 5433140 w 5544591"/>
                <a:gd name="connsiteY10" fmla="*/ 2030068 h 5545853"/>
                <a:gd name="connsiteX11" fmla="*/ 5454947 w 5544591"/>
                <a:gd name="connsiteY11" fmla="*/ 2095389 h 5545853"/>
                <a:gd name="connsiteX12" fmla="*/ 5474287 w 5544591"/>
                <a:gd name="connsiteY12" fmla="*/ 2161598 h 5545853"/>
                <a:gd name="connsiteX13" fmla="*/ 5491258 w 5544591"/>
                <a:gd name="connsiteY13" fmla="*/ 2228497 h 5545853"/>
                <a:gd name="connsiteX14" fmla="*/ 5543752 w 5544591"/>
                <a:gd name="connsiteY14" fmla="*/ 2778298 h 5545853"/>
                <a:gd name="connsiteX15" fmla="*/ 5514446 w 5544591"/>
                <a:gd name="connsiteY15" fmla="*/ 3053100 h 5545853"/>
                <a:gd name="connsiteX16" fmla="*/ 5446165 w 5544591"/>
                <a:gd name="connsiteY16" fmla="*/ 3319219 h 5545853"/>
                <a:gd name="connsiteX17" fmla="*/ 5355190 w 5544591"/>
                <a:gd name="connsiteY17" fmla="*/ 3576457 h 5545853"/>
                <a:gd name="connsiteX18" fmla="*/ 5297960 w 5544591"/>
                <a:gd name="connsiteY18" fmla="*/ 3704336 h 5545853"/>
                <a:gd name="connsiteX19" fmla="*/ 5224350 w 5544591"/>
                <a:gd name="connsiteY19" fmla="*/ 3828860 h 5545853"/>
                <a:gd name="connsiteX20" fmla="*/ 5130118 w 5544591"/>
                <a:gd name="connsiteY20" fmla="*/ 3943813 h 5545853"/>
                <a:gd name="connsiteX21" fmla="*/ 5075849 w 5544591"/>
                <a:gd name="connsiteY21" fmla="*/ 3994827 h 5545853"/>
                <a:gd name="connsiteX22" fmla="*/ 5018619 w 5544591"/>
                <a:gd name="connsiteY22" fmla="*/ 4040512 h 5545853"/>
                <a:gd name="connsiteX23" fmla="*/ 4790390 w 5544591"/>
                <a:gd name="connsiteY23" fmla="*/ 4184475 h 5545853"/>
                <a:gd name="connsiteX24" fmla="*/ 4589790 w 5544591"/>
                <a:gd name="connsiteY24" fmla="*/ 4315511 h 5545853"/>
                <a:gd name="connsiteX25" fmla="*/ 4499899 w 5544591"/>
                <a:gd name="connsiteY25" fmla="*/ 4388233 h 5545853"/>
                <a:gd name="connsiteX26" fmla="*/ 4415436 w 5544591"/>
                <a:gd name="connsiteY26" fmla="*/ 4467072 h 5545853"/>
                <a:gd name="connsiteX27" fmla="*/ 4374685 w 5544591"/>
                <a:gd name="connsiteY27" fmla="*/ 4509205 h 5545853"/>
                <a:gd name="connsiteX28" fmla="*/ 4332749 w 5544591"/>
                <a:gd name="connsiteY28" fmla="*/ 4554101 h 5545853"/>
                <a:gd name="connsiteX29" fmla="*/ 4248680 w 5544591"/>
                <a:gd name="connsiteY29" fmla="*/ 4645274 h 5545853"/>
                <a:gd name="connsiteX30" fmla="*/ 4074820 w 5544591"/>
                <a:gd name="connsiteY30" fmla="*/ 4828902 h 5545853"/>
                <a:gd name="connsiteX31" fmla="*/ 3984930 w 5544591"/>
                <a:gd name="connsiteY31" fmla="*/ 4921161 h 5545853"/>
                <a:gd name="connsiteX32" fmla="*/ 3891981 w 5544591"/>
                <a:gd name="connsiteY32" fmla="*/ 5012432 h 5545853"/>
                <a:gd name="connsiteX33" fmla="*/ 3693649 w 5544591"/>
                <a:gd name="connsiteY33" fmla="*/ 5187970 h 5545853"/>
                <a:gd name="connsiteX34" fmla="*/ 3473019 w 5544591"/>
                <a:gd name="connsiteY34" fmla="*/ 5343774 h 5545853"/>
                <a:gd name="connsiteX35" fmla="*/ 3226931 w 5544591"/>
                <a:gd name="connsiteY35" fmla="*/ 5463562 h 5545853"/>
                <a:gd name="connsiteX36" fmla="*/ 2961404 w 5544591"/>
                <a:gd name="connsiteY36" fmla="*/ 5531941 h 5545853"/>
                <a:gd name="connsiteX37" fmla="*/ 2825532 w 5544591"/>
                <a:gd name="connsiteY37" fmla="*/ 5544571 h 5545853"/>
                <a:gd name="connsiteX38" fmla="*/ 2791589 w 5544591"/>
                <a:gd name="connsiteY38" fmla="*/ 5545656 h 5545853"/>
                <a:gd name="connsiteX39" fmla="*/ 2757646 w 5544591"/>
                <a:gd name="connsiteY39" fmla="*/ 5545854 h 5545853"/>
                <a:gd name="connsiteX40" fmla="*/ 2691733 w 5544591"/>
                <a:gd name="connsiteY40" fmla="*/ 5544374 h 5545853"/>
                <a:gd name="connsiteX41" fmla="*/ 1666332 w 5544591"/>
                <a:gd name="connsiteY41" fmla="*/ 5316738 h 5545853"/>
                <a:gd name="connsiteX42" fmla="*/ 1427940 w 5544591"/>
                <a:gd name="connsiteY42" fmla="*/ 5199515 h 5545853"/>
                <a:gd name="connsiteX43" fmla="*/ 1202178 w 5544591"/>
                <a:gd name="connsiteY43" fmla="*/ 5058315 h 5545853"/>
                <a:gd name="connsiteX44" fmla="*/ 795847 w 5544591"/>
                <a:gd name="connsiteY44" fmla="*/ 4713061 h 5545853"/>
                <a:gd name="connsiteX45" fmla="*/ 456809 w 5544591"/>
                <a:gd name="connsiteY45" fmla="*/ 4295678 h 5545853"/>
                <a:gd name="connsiteX46" fmla="*/ 204209 w 5544591"/>
                <a:gd name="connsiteY46" fmla="*/ 3817316 h 5545853"/>
                <a:gd name="connsiteX47" fmla="*/ 48307 w 5544591"/>
                <a:gd name="connsiteY47" fmla="*/ 3296623 h 5545853"/>
                <a:gd name="connsiteX48" fmla="*/ 9726 w 5544591"/>
                <a:gd name="connsiteY48" fmla="*/ 3026557 h 5545853"/>
                <a:gd name="connsiteX49" fmla="*/ 549 w 5544591"/>
                <a:gd name="connsiteY49" fmla="*/ 2753828 h 5545853"/>
                <a:gd name="connsiteX50" fmla="*/ 19791 w 5544591"/>
                <a:gd name="connsiteY50" fmla="*/ 2481789 h 5545853"/>
                <a:gd name="connsiteX51" fmla="*/ 66068 w 5544591"/>
                <a:gd name="connsiteY51" fmla="*/ 2213302 h 5545853"/>
                <a:gd name="connsiteX52" fmla="*/ 230258 w 5544591"/>
                <a:gd name="connsiteY52" fmla="*/ 1695668 h 5545853"/>
                <a:gd name="connsiteX53" fmla="*/ 818048 w 5544591"/>
                <a:gd name="connsiteY53" fmla="*/ 790746 h 5545853"/>
                <a:gd name="connsiteX54" fmla="*/ 1011741 w 5544591"/>
                <a:gd name="connsiteY54" fmla="*/ 600703 h 5545853"/>
                <a:gd name="connsiteX55" fmla="*/ 1227833 w 5544591"/>
                <a:gd name="connsiteY55" fmla="*/ 436315 h 5545853"/>
                <a:gd name="connsiteX56" fmla="*/ 1708958 w 5544591"/>
                <a:gd name="connsiteY56" fmla="*/ 189537 h 5545853"/>
                <a:gd name="connsiteX57" fmla="*/ 2225803 w 5544591"/>
                <a:gd name="connsiteY57" fmla="*/ 48731 h 5545853"/>
                <a:gd name="connsiteX58" fmla="*/ 2754587 w 5544591"/>
                <a:gd name="connsiteY58" fmla="*/ 86 h 5545853"/>
                <a:gd name="connsiteX59" fmla="*/ 2754587 w 5544591"/>
                <a:gd name="connsiteY59" fmla="*/ 200588 h 5545853"/>
                <a:gd name="connsiteX60" fmla="*/ 2273462 w 5544591"/>
                <a:gd name="connsiteY60" fmla="*/ 263146 h 5545853"/>
                <a:gd name="connsiteX61" fmla="*/ 1827858 w 5544591"/>
                <a:gd name="connsiteY61" fmla="*/ 447663 h 5545853"/>
                <a:gd name="connsiteX62" fmla="*/ 1433663 w 5544591"/>
                <a:gd name="connsiteY62" fmla="*/ 717136 h 5545853"/>
                <a:gd name="connsiteX63" fmla="*/ 1254179 w 5544591"/>
                <a:gd name="connsiteY63" fmla="*/ 872742 h 5545853"/>
                <a:gd name="connsiteX64" fmla="*/ 1084265 w 5544591"/>
                <a:gd name="connsiteY64" fmla="*/ 1038610 h 5545853"/>
                <a:gd name="connsiteX65" fmla="*/ 581334 w 5544591"/>
                <a:gd name="connsiteY65" fmla="*/ 1839729 h 5545853"/>
                <a:gd name="connsiteX66" fmla="*/ 446153 w 5544591"/>
                <a:gd name="connsiteY66" fmla="*/ 2293522 h 5545853"/>
                <a:gd name="connsiteX67" fmla="*/ 410335 w 5544591"/>
                <a:gd name="connsiteY67" fmla="*/ 2527178 h 5545853"/>
                <a:gd name="connsiteX68" fmla="*/ 394350 w 5544591"/>
                <a:gd name="connsiteY68" fmla="*/ 2762610 h 5545853"/>
                <a:gd name="connsiteX69" fmla="*/ 397902 w 5544591"/>
                <a:gd name="connsiteY69" fmla="*/ 2998534 h 5545853"/>
                <a:gd name="connsiteX70" fmla="*/ 420498 w 5544591"/>
                <a:gd name="connsiteY70" fmla="*/ 3233473 h 5545853"/>
                <a:gd name="connsiteX71" fmla="*/ 530912 w 5544591"/>
                <a:gd name="connsiteY71" fmla="*/ 3693581 h 5545853"/>
                <a:gd name="connsiteX72" fmla="*/ 729342 w 5544591"/>
                <a:gd name="connsiteY72" fmla="*/ 4125962 h 5545853"/>
                <a:gd name="connsiteX73" fmla="*/ 859490 w 5544591"/>
                <a:gd name="connsiteY73" fmla="*/ 4326661 h 5545853"/>
                <a:gd name="connsiteX74" fmla="*/ 931718 w 5544591"/>
                <a:gd name="connsiteY74" fmla="*/ 4422373 h 5545853"/>
                <a:gd name="connsiteX75" fmla="*/ 1009077 w 5544591"/>
                <a:gd name="connsiteY75" fmla="*/ 4515125 h 5545853"/>
                <a:gd name="connsiteX76" fmla="*/ 1358080 w 5544591"/>
                <a:gd name="connsiteY76" fmla="*/ 4850215 h 5545853"/>
                <a:gd name="connsiteX77" fmla="*/ 1405640 w 5544591"/>
                <a:gd name="connsiteY77" fmla="*/ 4887908 h 5545853"/>
                <a:gd name="connsiteX78" fmla="*/ 1454088 w 5544591"/>
                <a:gd name="connsiteY78" fmla="*/ 4924615 h 5545853"/>
                <a:gd name="connsiteX79" fmla="*/ 1503227 w 5544591"/>
                <a:gd name="connsiteY79" fmla="*/ 4960432 h 5545853"/>
                <a:gd name="connsiteX80" fmla="*/ 1553254 w 5544591"/>
                <a:gd name="connsiteY80" fmla="*/ 4995066 h 5545853"/>
                <a:gd name="connsiteX81" fmla="*/ 1761156 w 5544591"/>
                <a:gd name="connsiteY81" fmla="*/ 5122057 h 5545853"/>
                <a:gd name="connsiteX82" fmla="*/ 2212186 w 5544591"/>
                <a:gd name="connsiteY82" fmla="*/ 5309534 h 5545853"/>
                <a:gd name="connsiteX83" fmla="*/ 2696272 w 5544591"/>
                <a:gd name="connsiteY83" fmla="*/ 5382354 h 5545853"/>
                <a:gd name="connsiteX84" fmla="*/ 2757547 w 5544591"/>
                <a:gd name="connsiteY84" fmla="*/ 5382749 h 5545853"/>
                <a:gd name="connsiteX85" fmla="*/ 2816849 w 5544591"/>
                <a:gd name="connsiteY85" fmla="*/ 5380479 h 5545853"/>
                <a:gd name="connsiteX86" fmla="*/ 2933874 w 5544591"/>
                <a:gd name="connsiteY86" fmla="*/ 5365383 h 5545853"/>
                <a:gd name="connsiteX87" fmla="*/ 3156281 w 5544591"/>
                <a:gd name="connsiteY87" fmla="*/ 5293155 h 5545853"/>
                <a:gd name="connsiteX88" fmla="*/ 3356684 w 5544591"/>
                <a:gd name="connsiteY88" fmla="*/ 5170407 h 5545853"/>
                <a:gd name="connsiteX89" fmla="*/ 3535577 w 5544591"/>
                <a:gd name="connsiteY89" fmla="*/ 5011545 h 5545853"/>
                <a:gd name="connsiteX90" fmla="*/ 3700261 w 5544591"/>
                <a:gd name="connsiteY90" fmla="*/ 4830481 h 5545853"/>
                <a:gd name="connsiteX91" fmla="*/ 3780086 w 5544591"/>
                <a:gd name="connsiteY91" fmla="*/ 4734967 h 5545853"/>
                <a:gd name="connsiteX92" fmla="*/ 3860109 w 5544591"/>
                <a:gd name="connsiteY92" fmla="*/ 4637774 h 5545853"/>
                <a:gd name="connsiteX93" fmla="*/ 4025385 w 5544591"/>
                <a:gd name="connsiteY93" fmla="*/ 4441910 h 5545853"/>
                <a:gd name="connsiteX94" fmla="*/ 4114388 w 5544591"/>
                <a:gd name="connsiteY94" fmla="*/ 4346593 h 5545853"/>
                <a:gd name="connsiteX95" fmla="*/ 4160665 w 5544591"/>
                <a:gd name="connsiteY95" fmla="*/ 4299822 h 5545853"/>
                <a:gd name="connsiteX96" fmla="*/ 4210297 w 5544591"/>
                <a:gd name="connsiteY96" fmla="*/ 4252361 h 5545853"/>
                <a:gd name="connsiteX97" fmla="*/ 4430138 w 5544591"/>
                <a:gd name="connsiteY97" fmla="*/ 4082941 h 5545853"/>
                <a:gd name="connsiteX98" fmla="*/ 4666754 w 5544591"/>
                <a:gd name="connsiteY98" fmla="*/ 3953878 h 5545853"/>
                <a:gd name="connsiteX99" fmla="*/ 4778550 w 5544591"/>
                <a:gd name="connsiteY99" fmla="*/ 3898720 h 5545853"/>
                <a:gd name="connsiteX100" fmla="*/ 4877913 w 5544591"/>
                <a:gd name="connsiteY100" fmla="*/ 3841589 h 5545853"/>
                <a:gd name="connsiteX101" fmla="*/ 5029176 w 5544591"/>
                <a:gd name="connsiteY101" fmla="*/ 3694370 h 5545853"/>
                <a:gd name="connsiteX102" fmla="*/ 5124987 w 5544591"/>
                <a:gd name="connsiteY102" fmla="*/ 3492586 h 5545853"/>
                <a:gd name="connsiteX103" fmla="*/ 5172153 w 5544591"/>
                <a:gd name="connsiteY103" fmla="*/ 3260410 h 5545853"/>
                <a:gd name="connsiteX104" fmla="*/ 5180441 w 5544591"/>
                <a:gd name="connsiteY104" fmla="*/ 3023696 h 5545853"/>
                <a:gd name="connsiteX105" fmla="*/ 5165048 w 5544591"/>
                <a:gd name="connsiteY105" fmla="*/ 2790040 h 5545853"/>
                <a:gd name="connsiteX106" fmla="*/ 5129723 w 5544591"/>
                <a:gd name="connsiteY106" fmla="*/ 2560036 h 5545853"/>
                <a:gd name="connsiteX107" fmla="*/ 5074467 w 5544591"/>
                <a:gd name="connsiteY107" fmla="*/ 2334076 h 5545853"/>
                <a:gd name="connsiteX108" fmla="*/ 4924091 w 5544591"/>
                <a:gd name="connsiteY108" fmla="*/ 1890348 h 5545853"/>
                <a:gd name="connsiteX109" fmla="*/ 4702572 w 5544591"/>
                <a:gd name="connsiteY109" fmla="*/ 1469610 h 5545853"/>
                <a:gd name="connsiteX110" fmla="*/ 4567490 w 5544591"/>
                <a:gd name="connsiteY110" fmla="*/ 1271082 h 5545853"/>
                <a:gd name="connsiteX111" fmla="*/ 4416818 w 5544591"/>
                <a:gd name="connsiteY111" fmla="*/ 1082717 h 5545853"/>
                <a:gd name="connsiteX112" fmla="*/ 4072846 w 5544591"/>
                <a:gd name="connsiteY112" fmla="*/ 741903 h 5545853"/>
                <a:gd name="connsiteX113" fmla="*/ 3674606 w 5544591"/>
                <a:gd name="connsiteY113" fmla="*/ 464240 h 5545853"/>
                <a:gd name="connsiteX114" fmla="*/ 3621323 w 5544591"/>
                <a:gd name="connsiteY114" fmla="*/ 435033 h 5545853"/>
                <a:gd name="connsiteX115" fmla="*/ 3567349 w 5544591"/>
                <a:gd name="connsiteY115" fmla="*/ 407207 h 5545853"/>
                <a:gd name="connsiteX116" fmla="*/ 3512488 w 5544591"/>
                <a:gd name="connsiteY116" fmla="*/ 381158 h 5545853"/>
                <a:gd name="connsiteX117" fmla="*/ 3457034 w 5544591"/>
                <a:gd name="connsiteY117" fmla="*/ 356490 h 5545853"/>
                <a:gd name="connsiteX118" fmla="*/ 3229299 w 5544591"/>
                <a:gd name="connsiteY118" fmla="*/ 274099 h 5545853"/>
                <a:gd name="connsiteX119" fmla="*/ 2993965 w 5544591"/>
                <a:gd name="connsiteY119" fmla="*/ 220816 h 5545853"/>
                <a:gd name="connsiteX120" fmla="*/ 2754587 w 5544591"/>
                <a:gd name="connsiteY120" fmla="*/ 200588 h 5545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5544591" h="5545853">
                  <a:moveTo>
                    <a:pt x="2754587" y="86"/>
                  </a:moveTo>
                  <a:cubicBezTo>
                    <a:pt x="2844379" y="-802"/>
                    <a:pt x="2933973" y="5217"/>
                    <a:pt x="3022580" y="16663"/>
                  </a:cubicBezTo>
                  <a:cubicBezTo>
                    <a:pt x="3111287" y="27616"/>
                    <a:pt x="3198908" y="44883"/>
                    <a:pt x="3285344" y="66295"/>
                  </a:cubicBezTo>
                  <a:cubicBezTo>
                    <a:pt x="3458218" y="109316"/>
                    <a:pt x="3625665" y="170887"/>
                    <a:pt x="3786105" y="246668"/>
                  </a:cubicBezTo>
                  <a:cubicBezTo>
                    <a:pt x="3866227" y="284854"/>
                    <a:pt x="3944967" y="325901"/>
                    <a:pt x="4021636" y="370600"/>
                  </a:cubicBezTo>
                  <a:cubicBezTo>
                    <a:pt x="4098501" y="415002"/>
                    <a:pt x="4173591" y="462464"/>
                    <a:pt x="4246411" y="513477"/>
                  </a:cubicBezTo>
                  <a:cubicBezTo>
                    <a:pt x="4392051" y="615307"/>
                    <a:pt x="4530587" y="727892"/>
                    <a:pt x="4659058" y="851824"/>
                  </a:cubicBezTo>
                  <a:cubicBezTo>
                    <a:pt x="4787529" y="975756"/>
                    <a:pt x="4907119" y="1109851"/>
                    <a:pt x="5014573" y="1254209"/>
                  </a:cubicBezTo>
                  <a:cubicBezTo>
                    <a:pt x="5122422" y="1398270"/>
                    <a:pt x="5217641" y="1552692"/>
                    <a:pt x="5299243" y="1715205"/>
                  </a:cubicBezTo>
                  <a:cubicBezTo>
                    <a:pt x="5339698" y="1796609"/>
                    <a:pt x="5376306" y="1880283"/>
                    <a:pt x="5409360" y="1965635"/>
                  </a:cubicBezTo>
                  <a:cubicBezTo>
                    <a:pt x="5417452" y="1987047"/>
                    <a:pt x="5425838" y="2008360"/>
                    <a:pt x="5433140" y="2030068"/>
                  </a:cubicBezTo>
                  <a:lnTo>
                    <a:pt x="5454947" y="2095389"/>
                  </a:lnTo>
                  <a:lnTo>
                    <a:pt x="5474287" y="2161598"/>
                  </a:lnTo>
                  <a:cubicBezTo>
                    <a:pt x="5480601" y="2183700"/>
                    <a:pt x="5485733" y="2206197"/>
                    <a:pt x="5491258" y="2228497"/>
                  </a:cubicBezTo>
                  <a:cubicBezTo>
                    <a:pt x="5533490" y="2407883"/>
                    <a:pt x="5548488" y="2593880"/>
                    <a:pt x="5543752" y="2778298"/>
                  </a:cubicBezTo>
                  <a:cubicBezTo>
                    <a:pt x="5541285" y="2870557"/>
                    <a:pt x="5531517" y="2962618"/>
                    <a:pt x="5514446" y="3053100"/>
                  </a:cubicBezTo>
                  <a:cubicBezTo>
                    <a:pt x="5497277" y="3143582"/>
                    <a:pt x="5473497" y="3232387"/>
                    <a:pt x="5446165" y="3319219"/>
                  </a:cubicBezTo>
                  <a:cubicBezTo>
                    <a:pt x="5418931" y="3406248"/>
                    <a:pt x="5389725" y="3490908"/>
                    <a:pt x="5355190" y="3576457"/>
                  </a:cubicBezTo>
                  <a:cubicBezTo>
                    <a:pt x="5337922" y="3619182"/>
                    <a:pt x="5319174" y="3661907"/>
                    <a:pt x="5297960" y="3704336"/>
                  </a:cubicBezTo>
                  <a:cubicBezTo>
                    <a:pt x="5276351" y="3746568"/>
                    <a:pt x="5252472" y="3788602"/>
                    <a:pt x="5224350" y="3828860"/>
                  </a:cubicBezTo>
                  <a:cubicBezTo>
                    <a:pt x="5196623" y="3869316"/>
                    <a:pt x="5164949" y="3908094"/>
                    <a:pt x="5130118" y="3943813"/>
                  </a:cubicBezTo>
                  <a:cubicBezTo>
                    <a:pt x="5112653" y="3961574"/>
                    <a:pt x="5094498" y="3978645"/>
                    <a:pt x="5075849" y="3994827"/>
                  </a:cubicBezTo>
                  <a:cubicBezTo>
                    <a:pt x="5057200" y="4010910"/>
                    <a:pt x="5037958" y="4026007"/>
                    <a:pt x="5018619" y="4040512"/>
                  </a:cubicBezTo>
                  <a:cubicBezTo>
                    <a:pt x="4940865" y="4098334"/>
                    <a:pt x="4862125" y="4141651"/>
                    <a:pt x="4790390" y="4184475"/>
                  </a:cubicBezTo>
                  <a:cubicBezTo>
                    <a:pt x="4718261" y="4226904"/>
                    <a:pt x="4651756" y="4269037"/>
                    <a:pt x="4589790" y="4315511"/>
                  </a:cubicBezTo>
                  <a:cubicBezTo>
                    <a:pt x="4558609" y="4338502"/>
                    <a:pt x="4528811" y="4362874"/>
                    <a:pt x="4499899" y="4388233"/>
                  </a:cubicBezTo>
                  <a:cubicBezTo>
                    <a:pt x="4470791" y="4413295"/>
                    <a:pt x="4442768" y="4439838"/>
                    <a:pt x="4415436" y="4467072"/>
                  </a:cubicBezTo>
                  <a:cubicBezTo>
                    <a:pt x="4401622" y="4480886"/>
                    <a:pt x="4388696" y="4494404"/>
                    <a:pt x="4374685" y="4509205"/>
                  </a:cubicBezTo>
                  <a:lnTo>
                    <a:pt x="4332749" y="4554101"/>
                  </a:lnTo>
                  <a:lnTo>
                    <a:pt x="4248680" y="4645274"/>
                  </a:lnTo>
                  <a:cubicBezTo>
                    <a:pt x="4192141" y="4706352"/>
                    <a:pt x="4133826" y="4767232"/>
                    <a:pt x="4074820" y="4828902"/>
                  </a:cubicBezTo>
                  <a:cubicBezTo>
                    <a:pt x="4045317" y="4859688"/>
                    <a:pt x="4015222" y="4890375"/>
                    <a:pt x="3984930" y="4921161"/>
                  </a:cubicBezTo>
                  <a:cubicBezTo>
                    <a:pt x="3954440" y="4951749"/>
                    <a:pt x="3923457" y="4982140"/>
                    <a:pt x="3891981" y="5012432"/>
                  </a:cubicBezTo>
                  <a:cubicBezTo>
                    <a:pt x="3829126" y="5073017"/>
                    <a:pt x="3763115" y="5131924"/>
                    <a:pt x="3693649" y="5187970"/>
                  </a:cubicBezTo>
                  <a:cubicBezTo>
                    <a:pt x="3624283" y="5244016"/>
                    <a:pt x="3550772" y="5296707"/>
                    <a:pt x="3473019" y="5343774"/>
                  </a:cubicBezTo>
                  <a:cubicBezTo>
                    <a:pt x="3395265" y="5390742"/>
                    <a:pt x="3312874" y="5431591"/>
                    <a:pt x="3226931" y="5463562"/>
                  </a:cubicBezTo>
                  <a:cubicBezTo>
                    <a:pt x="3140987" y="5495630"/>
                    <a:pt x="3051689" y="5518719"/>
                    <a:pt x="2961404" y="5531941"/>
                  </a:cubicBezTo>
                  <a:cubicBezTo>
                    <a:pt x="2916212" y="5538355"/>
                    <a:pt x="2870921" y="5542894"/>
                    <a:pt x="2825532" y="5544571"/>
                  </a:cubicBezTo>
                  <a:lnTo>
                    <a:pt x="2791589" y="5545656"/>
                  </a:lnTo>
                  <a:lnTo>
                    <a:pt x="2757646" y="5545854"/>
                  </a:lnTo>
                  <a:lnTo>
                    <a:pt x="2691733" y="5544374"/>
                  </a:lnTo>
                  <a:cubicBezTo>
                    <a:pt x="2340756" y="5532829"/>
                    <a:pt x="1991654" y="5456556"/>
                    <a:pt x="1666332" y="5316738"/>
                  </a:cubicBezTo>
                  <a:cubicBezTo>
                    <a:pt x="1585125" y="5281610"/>
                    <a:pt x="1505299" y="5242733"/>
                    <a:pt x="1427940" y="5199515"/>
                  </a:cubicBezTo>
                  <a:cubicBezTo>
                    <a:pt x="1350285" y="5156592"/>
                    <a:pt x="1274999" y="5109329"/>
                    <a:pt x="1202178" y="5058315"/>
                  </a:cubicBezTo>
                  <a:cubicBezTo>
                    <a:pt x="1056736" y="4956288"/>
                    <a:pt x="920963" y="4840052"/>
                    <a:pt x="795847" y="4713061"/>
                  </a:cubicBezTo>
                  <a:cubicBezTo>
                    <a:pt x="670829" y="4586169"/>
                    <a:pt x="555975" y="4445759"/>
                    <a:pt x="456809" y="4295678"/>
                  </a:cubicBezTo>
                  <a:cubicBezTo>
                    <a:pt x="357545" y="4145302"/>
                    <a:pt x="272983" y="3984861"/>
                    <a:pt x="204209" y="3817316"/>
                  </a:cubicBezTo>
                  <a:cubicBezTo>
                    <a:pt x="135336" y="3649869"/>
                    <a:pt x="83434" y="3475022"/>
                    <a:pt x="48307" y="3296623"/>
                  </a:cubicBezTo>
                  <a:cubicBezTo>
                    <a:pt x="30546" y="3207423"/>
                    <a:pt x="18113" y="3117138"/>
                    <a:pt x="9726" y="3026557"/>
                  </a:cubicBezTo>
                  <a:cubicBezTo>
                    <a:pt x="2424" y="2935878"/>
                    <a:pt x="-1523" y="2844803"/>
                    <a:pt x="549" y="2753828"/>
                  </a:cubicBezTo>
                  <a:cubicBezTo>
                    <a:pt x="2128" y="2662852"/>
                    <a:pt x="8641" y="2571975"/>
                    <a:pt x="19791" y="2481789"/>
                  </a:cubicBezTo>
                  <a:cubicBezTo>
                    <a:pt x="30743" y="2391504"/>
                    <a:pt x="46333" y="2301909"/>
                    <a:pt x="66068" y="2213302"/>
                  </a:cubicBezTo>
                  <a:cubicBezTo>
                    <a:pt x="105339" y="2036087"/>
                    <a:pt x="160398" y="1862621"/>
                    <a:pt x="230258" y="1695668"/>
                  </a:cubicBezTo>
                  <a:cubicBezTo>
                    <a:pt x="370077" y="1361761"/>
                    <a:pt x="569690" y="1053608"/>
                    <a:pt x="818048" y="790746"/>
                  </a:cubicBezTo>
                  <a:cubicBezTo>
                    <a:pt x="880409" y="725326"/>
                    <a:pt x="944151" y="661091"/>
                    <a:pt x="1011741" y="600703"/>
                  </a:cubicBezTo>
                  <a:cubicBezTo>
                    <a:pt x="1079332" y="540415"/>
                    <a:pt x="1152645" y="486638"/>
                    <a:pt x="1227833" y="436315"/>
                  </a:cubicBezTo>
                  <a:cubicBezTo>
                    <a:pt x="1378506" y="335867"/>
                    <a:pt x="1540821" y="253476"/>
                    <a:pt x="1708958" y="189537"/>
                  </a:cubicBezTo>
                  <a:cubicBezTo>
                    <a:pt x="1877096" y="125400"/>
                    <a:pt x="2050956" y="80109"/>
                    <a:pt x="2225803" y="48731"/>
                  </a:cubicBezTo>
                  <a:cubicBezTo>
                    <a:pt x="2400848" y="17650"/>
                    <a:pt x="2577668" y="1369"/>
                    <a:pt x="2754587" y="86"/>
                  </a:cubicBezTo>
                  <a:close/>
                  <a:moveTo>
                    <a:pt x="2754587" y="200588"/>
                  </a:moveTo>
                  <a:cubicBezTo>
                    <a:pt x="2592173" y="199404"/>
                    <a:pt x="2429660" y="220520"/>
                    <a:pt x="2273462" y="263146"/>
                  </a:cubicBezTo>
                  <a:cubicBezTo>
                    <a:pt x="2117066" y="305378"/>
                    <a:pt x="1967874" y="369909"/>
                    <a:pt x="1827858" y="447663"/>
                  </a:cubicBezTo>
                  <a:cubicBezTo>
                    <a:pt x="1687744" y="525614"/>
                    <a:pt x="1556609" y="617181"/>
                    <a:pt x="1433663" y="717136"/>
                  </a:cubicBezTo>
                  <a:cubicBezTo>
                    <a:pt x="1371993" y="767064"/>
                    <a:pt x="1313283" y="820150"/>
                    <a:pt x="1254179" y="872742"/>
                  </a:cubicBezTo>
                  <a:cubicBezTo>
                    <a:pt x="1195074" y="925236"/>
                    <a:pt x="1137450" y="979801"/>
                    <a:pt x="1084265" y="1038610"/>
                  </a:cubicBezTo>
                  <a:cubicBezTo>
                    <a:pt x="870048" y="1272364"/>
                    <a:pt x="699049" y="1545785"/>
                    <a:pt x="581334" y="1839729"/>
                  </a:cubicBezTo>
                  <a:cubicBezTo>
                    <a:pt x="522426" y="1986652"/>
                    <a:pt x="476938" y="2138804"/>
                    <a:pt x="446153" y="2293522"/>
                  </a:cubicBezTo>
                  <a:cubicBezTo>
                    <a:pt x="430859" y="2370881"/>
                    <a:pt x="419018" y="2448931"/>
                    <a:pt x="410335" y="2527178"/>
                  </a:cubicBezTo>
                  <a:cubicBezTo>
                    <a:pt x="401948" y="2605425"/>
                    <a:pt x="396619" y="2684066"/>
                    <a:pt x="394350" y="2762610"/>
                  </a:cubicBezTo>
                  <a:cubicBezTo>
                    <a:pt x="392376" y="2841251"/>
                    <a:pt x="392968" y="2919991"/>
                    <a:pt x="397902" y="2998534"/>
                  </a:cubicBezTo>
                  <a:cubicBezTo>
                    <a:pt x="401849" y="3077078"/>
                    <a:pt x="409841" y="3155423"/>
                    <a:pt x="420498" y="3233473"/>
                  </a:cubicBezTo>
                  <a:cubicBezTo>
                    <a:pt x="442403" y="3389474"/>
                    <a:pt x="478912" y="3543895"/>
                    <a:pt x="530912" y="3693581"/>
                  </a:cubicBezTo>
                  <a:cubicBezTo>
                    <a:pt x="582814" y="3843168"/>
                    <a:pt x="649121" y="3988413"/>
                    <a:pt x="729342" y="4125962"/>
                  </a:cubicBezTo>
                  <a:cubicBezTo>
                    <a:pt x="769600" y="4194638"/>
                    <a:pt x="812917" y="4261834"/>
                    <a:pt x="859490" y="4326661"/>
                  </a:cubicBezTo>
                  <a:cubicBezTo>
                    <a:pt x="882678" y="4359223"/>
                    <a:pt x="906952" y="4390996"/>
                    <a:pt x="931718" y="4422373"/>
                  </a:cubicBezTo>
                  <a:cubicBezTo>
                    <a:pt x="956880" y="4453652"/>
                    <a:pt x="982534" y="4484734"/>
                    <a:pt x="1009077" y="4515125"/>
                  </a:cubicBezTo>
                  <a:cubicBezTo>
                    <a:pt x="1114952" y="4636689"/>
                    <a:pt x="1232076" y="4748781"/>
                    <a:pt x="1358080" y="4850215"/>
                  </a:cubicBezTo>
                  <a:cubicBezTo>
                    <a:pt x="1374065" y="4862648"/>
                    <a:pt x="1389557" y="4875673"/>
                    <a:pt x="1405640" y="4887908"/>
                  </a:cubicBezTo>
                  <a:lnTo>
                    <a:pt x="1454088" y="4924615"/>
                  </a:lnTo>
                  <a:lnTo>
                    <a:pt x="1503227" y="4960432"/>
                  </a:lnTo>
                  <a:lnTo>
                    <a:pt x="1553254" y="4995066"/>
                  </a:lnTo>
                  <a:cubicBezTo>
                    <a:pt x="1620548" y="5040258"/>
                    <a:pt x="1689717" y="5082983"/>
                    <a:pt x="1761156" y="5122057"/>
                  </a:cubicBezTo>
                  <a:cubicBezTo>
                    <a:pt x="1903836" y="5200107"/>
                    <a:pt x="2054706" y="5265033"/>
                    <a:pt x="2212186" y="5309534"/>
                  </a:cubicBezTo>
                  <a:cubicBezTo>
                    <a:pt x="2369568" y="5353937"/>
                    <a:pt x="2532673" y="5378605"/>
                    <a:pt x="2696272" y="5382354"/>
                  </a:cubicBezTo>
                  <a:lnTo>
                    <a:pt x="2757547" y="5382749"/>
                  </a:lnTo>
                  <a:cubicBezTo>
                    <a:pt x="2777380" y="5382453"/>
                    <a:pt x="2797115" y="5381861"/>
                    <a:pt x="2816849" y="5380479"/>
                  </a:cubicBezTo>
                  <a:cubicBezTo>
                    <a:pt x="2856219" y="5377618"/>
                    <a:pt x="2895392" y="5372882"/>
                    <a:pt x="2933874" y="5365383"/>
                  </a:cubicBezTo>
                  <a:cubicBezTo>
                    <a:pt x="3010937" y="5350681"/>
                    <a:pt x="3085632" y="5326308"/>
                    <a:pt x="3156281" y="5293155"/>
                  </a:cubicBezTo>
                  <a:cubicBezTo>
                    <a:pt x="3227128" y="5260297"/>
                    <a:pt x="3293731" y="5218164"/>
                    <a:pt x="3356684" y="5170407"/>
                  </a:cubicBezTo>
                  <a:cubicBezTo>
                    <a:pt x="3419736" y="5122847"/>
                    <a:pt x="3478840" y="5068873"/>
                    <a:pt x="3535577" y="5011545"/>
                  </a:cubicBezTo>
                  <a:cubicBezTo>
                    <a:pt x="3592412" y="4954216"/>
                    <a:pt x="3646484" y="4893039"/>
                    <a:pt x="3700261" y="4830481"/>
                  </a:cubicBezTo>
                  <a:cubicBezTo>
                    <a:pt x="3727099" y="4799103"/>
                    <a:pt x="3753544" y="4767232"/>
                    <a:pt x="3780086" y="4734967"/>
                  </a:cubicBezTo>
                  <a:lnTo>
                    <a:pt x="3860109" y="4637774"/>
                  </a:lnTo>
                  <a:cubicBezTo>
                    <a:pt x="3913886" y="4572651"/>
                    <a:pt x="3967662" y="4506245"/>
                    <a:pt x="4025385" y="4441910"/>
                  </a:cubicBezTo>
                  <a:cubicBezTo>
                    <a:pt x="4054296" y="4409743"/>
                    <a:pt x="4083898" y="4377971"/>
                    <a:pt x="4114388" y="4346593"/>
                  </a:cubicBezTo>
                  <a:lnTo>
                    <a:pt x="4160665" y="4299822"/>
                  </a:lnTo>
                  <a:cubicBezTo>
                    <a:pt x="4176255" y="4284331"/>
                    <a:pt x="4193424" y="4267853"/>
                    <a:pt x="4210297" y="4252361"/>
                  </a:cubicBezTo>
                  <a:cubicBezTo>
                    <a:pt x="4277986" y="4189507"/>
                    <a:pt x="4352385" y="4132672"/>
                    <a:pt x="4430138" y="4082941"/>
                  </a:cubicBezTo>
                  <a:cubicBezTo>
                    <a:pt x="4507793" y="4033013"/>
                    <a:pt x="4589297" y="3991472"/>
                    <a:pt x="4666754" y="3953878"/>
                  </a:cubicBezTo>
                  <a:cubicBezTo>
                    <a:pt x="4705434" y="3935130"/>
                    <a:pt x="4743126" y="3917172"/>
                    <a:pt x="4778550" y="3898720"/>
                  </a:cubicBezTo>
                  <a:cubicBezTo>
                    <a:pt x="4814071" y="3880466"/>
                    <a:pt x="4847521" y="3862014"/>
                    <a:pt x="4877913" y="3841589"/>
                  </a:cubicBezTo>
                  <a:cubicBezTo>
                    <a:pt x="4939089" y="3801331"/>
                    <a:pt x="4988622" y="3753475"/>
                    <a:pt x="5029176" y="3694370"/>
                  </a:cubicBezTo>
                  <a:cubicBezTo>
                    <a:pt x="5069435" y="3635364"/>
                    <a:pt x="5101208" y="3566491"/>
                    <a:pt x="5124987" y="3492586"/>
                  </a:cubicBezTo>
                  <a:cubicBezTo>
                    <a:pt x="5148570" y="3418779"/>
                    <a:pt x="5163667" y="3339151"/>
                    <a:pt x="5172153" y="3260410"/>
                  </a:cubicBezTo>
                  <a:cubicBezTo>
                    <a:pt x="5180342" y="3181374"/>
                    <a:pt x="5182118" y="3102140"/>
                    <a:pt x="5180441" y="3023696"/>
                  </a:cubicBezTo>
                  <a:cubicBezTo>
                    <a:pt x="5177974" y="2945153"/>
                    <a:pt x="5172646" y="2867301"/>
                    <a:pt x="5165048" y="2790040"/>
                  </a:cubicBezTo>
                  <a:cubicBezTo>
                    <a:pt x="5157450" y="2712780"/>
                    <a:pt x="5145906" y="2635914"/>
                    <a:pt x="5129723" y="2560036"/>
                  </a:cubicBezTo>
                  <a:cubicBezTo>
                    <a:pt x="5113739" y="2484058"/>
                    <a:pt x="5094695" y="2408968"/>
                    <a:pt x="5074467" y="2334076"/>
                  </a:cubicBezTo>
                  <a:cubicBezTo>
                    <a:pt x="5034012" y="2184391"/>
                    <a:pt x="4986452" y="2035100"/>
                    <a:pt x="4924091" y="1890348"/>
                  </a:cubicBezTo>
                  <a:cubicBezTo>
                    <a:pt x="4861730" y="1745596"/>
                    <a:pt x="4787529" y="1604791"/>
                    <a:pt x="4702572" y="1469610"/>
                  </a:cubicBezTo>
                  <a:cubicBezTo>
                    <a:pt x="4659847" y="1402118"/>
                    <a:pt x="4614951" y="1335811"/>
                    <a:pt x="4567490" y="1271082"/>
                  </a:cubicBezTo>
                  <a:cubicBezTo>
                    <a:pt x="4520029" y="1206353"/>
                    <a:pt x="4469410" y="1143795"/>
                    <a:pt x="4416818" y="1082717"/>
                  </a:cubicBezTo>
                  <a:cubicBezTo>
                    <a:pt x="4311929" y="960363"/>
                    <a:pt x="4196877" y="846002"/>
                    <a:pt x="4072846" y="741903"/>
                  </a:cubicBezTo>
                  <a:cubicBezTo>
                    <a:pt x="3949112" y="637409"/>
                    <a:pt x="3815806" y="543868"/>
                    <a:pt x="3674606" y="464240"/>
                  </a:cubicBezTo>
                  <a:cubicBezTo>
                    <a:pt x="3656845" y="454570"/>
                    <a:pt x="3639183" y="444505"/>
                    <a:pt x="3621323" y="435033"/>
                  </a:cubicBezTo>
                  <a:lnTo>
                    <a:pt x="3567349" y="407207"/>
                  </a:lnTo>
                  <a:lnTo>
                    <a:pt x="3512488" y="381158"/>
                  </a:lnTo>
                  <a:cubicBezTo>
                    <a:pt x="3494134" y="372573"/>
                    <a:pt x="3475486" y="364778"/>
                    <a:pt x="3457034" y="356490"/>
                  </a:cubicBezTo>
                  <a:cubicBezTo>
                    <a:pt x="3382832" y="324323"/>
                    <a:pt x="3306559" y="297188"/>
                    <a:pt x="3229299" y="274099"/>
                  </a:cubicBezTo>
                  <a:cubicBezTo>
                    <a:pt x="3152038" y="251108"/>
                    <a:pt x="3073298" y="233544"/>
                    <a:pt x="2993965" y="220816"/>
                  </a:cubicBezTo>
                  <a:cubicBezTo>
                    <a:pt x="2914535" y="208284"/>
                    <a:pt x="2834511" y="201574"/>
                    <a:pt x="2754587" y="200588"/>
                  </a:cubicBezTo>
                  <a:close/>
                </a:path>
              </a:pathLst>
            </a:custGeom>
            <a:solidFill>
              <a:schemeClr val="bg1">
                <a:alpha val="30000"/>
              </a:schemeClr>
            </a:solidFill>
            <a:ln w="9864" cap="flat">
              <a:noFill/>
              <a:prstDash val="solid"/>
              <a:miter/>
            </a:ln>
          </p:spPr>
          <p:txBody>
            <a:bodyPr rtlCol="0" anchor="ctr"/>
            <a:lstStyle/>
            <a:p>
              <a:endParaRPr lang="en-US"/>
            </a:p>
          </p:txBody>
        </p:sp>
        <p:sp useBgFill="1">
          <p:nvSpPr>
            <p:cNvPr id="22" name="Freeform: Shape 21">
              <a:extLst>
                <a:ext uri="{FF2B5EF4-FFF2-40B4-BE49-F238E27FC236}">
                  <a16:creationId xmlns:a16="http://schemas.microsoft.com/office/drawing/2014/main" id="{9138EF5A-7D48-4F87-80DD-69C1A04EA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52559" y="111079"/>
              <a:ext cx="6584749" cy="6477946"/>
            </a:xfrm>
            <a:custGeom>
              <a:avLst/>
              <a:gdLst>
                <a:gd name="connsiteX0" fmla="*/ 3053902 w 6107804"/>
                <a:gd name="connsiteY0" fmla="*/ 0 h 6008737"/>
                <a:gd name="connsiteX1" fmla="*/ 0 w 6107804"/>
                <a:gd name="connsiteY1" fmla="*/ 3004369 h 6008737"/>
                <a:gd name="connsiteX2" fmla="*/ 3053902 w 6107804"/>
                <a:gd name="connsiteY2" fmla="*/ 6008738 h 6008737"/>
                <a:gd name="connsiteX3" fmla="*/ 6107804 w 6107804"/>
                <a:gd name="connsiteY3" fmla="*/ 3004369 h 6008737"/>
                <a:gd name="connsiteX4" fmla="*/ 3053902 w 6107804"/>
                <a:gd name="connsiteY4" fmla="*/ 0 h 6008737"/>
                <a:gd name="connsiteX5" fmla="*/ 5733442 w 6107804"/>
                <a:gd name="connsiteY5" fmla="*/ 3262890 h 6008737"/>
                <a:gd name="connsiteX6" fmla="*/ 5726634 w 6107804"/>
                <a:gd name="connsiteY6" fmla="*/ 3326040 h 6008737"/>
                <a:gd name="connsiteX7" fmla="*/ 5717556 w 6107804"/>
                <a:gd name="connsiteY7" fmla="*/ 3388993 h 6008737"/>
                <a:gd name="connsiteX8" fmla="*/ 5706801 w 6107804"/>
                <a:gd name="connsiteY8" fmla="*/ 3451847 h 6008737"/>
                <a:gd name="connsiteX9" fmla="*/ 5644342 w 6107804"/>
                <a:gd name="connsiteY9" fmla="*/ 3698034 h 6008737"/>
                <a:gd name="connsiteX10" fmla="*/ 5539453 w 6107804"/>
                <a:gd name="connsiteY10" fmla="*/ 3919651 h 6008737"/>
                <a:gd name="connsiteX11" fmla="*/ 5370625 w 6107804"/>
                <a:gd name="connsiteY11" fmla="*/ 4093906 h 6008737"/>
                <a:gd name="connsiteX12" fmla="*/ 5145949 w 6107804"/>
                <a:gd name="connsiteY12" fmla="*/ 4231751 h 6008737"/>
                <a:gd name="connsiteX13" fmla="*/ 4699161 w 6107804"/>
                <a:gd name="connsiteY13" fmla="*/ 4557961 h 6008737"/>
                <a:gd name="connsiteX14" fmla="*/ 4603646 w 6107804"/>
                <a:gd name="connsiteY14" fmla="*/ 4655745 h 6008737"/>
                <a:gd name="connsiteX15" fmla="*/ 4510994 w 6107804"/>
                <a:gd name="connsiteY15" fmla="*/ 4754615 h 6008737"/>
                <a:gd name="connsiteX16" fmla="*/ 4327463 w 6107804"/>
                <a:gd name="connsiteY16" fmla="*/ 4952058 h 6008737"/>
                <a:gd name="connsiteX17" fmla="*/ 4235008 w 6107804"/>
                <a:gd name="connsiteY17" fmla="*/ 5049250 h 6008737"/>
                <a:gd name="connsiteX18" fmla="*/ 4140479 w 6107804"/>
                <a:gd name="connsiteY18" fmla="*/ 5143778 h 6008737"/>
                <a:gd name="connsiteX19" fmla="*/ 3942444 w 6107804"/>
                <a:gd name="connsiteY19" fmla="*/ 5320795 h 6008737"/>
                <a:gd name="connsiteX20" fmla="*/ 3726550 w 6107804"/>
                <a:gd name="connsiteY20" fmla="*/ 5470383 h 6008737"/>
                <a:gd name="connsiteX21" fmla="*/ 3490921 w 6107804"/>
                <a:gd name="connsiteY21" fmla="*/ 5578330 h 6008737"/>
                <a:gd name="connsiteX22" fmla="*/ 3429349 w 6107804"/>
                <a:gd name="connsiteY22" fmla="*/ 5597374 h 6008737"/>
                <a:gd name="connsiteX23" fmla="*/ 3366989 w 6107804"/>
                <a:gd name="connsiteY23" fmla="*/ 5613062 h 6008737"/>
                <a:gd name="connsiteX24" fmla="*/ 3303838 w 6107804"/>
                <a:gd name="connsiteY24" fmla="*/ 5625002 h 6008737"/>
                <a:gd name="connsiteX25" fmla="*/ 3240195 w 6107804"/>
                <a:gd name="connsiteY25" fmla="*/ 5633487 h 6008737"/>
                <a:gd name="connsiteX26" fmla="*/ 3176157 w 6107804"/>
                <a:gd name="connsiteY26" fmla="*/ 5638717 h 6008737"/>
                <a:gd name="connsiteX27" fmla="*/ 3111921 w 6107804"/>
                <a:gd name="connsiteY27" fmla="*/ 5640789 h 6008737"/>
                <a:gd name="connsiteX28" fmla="*/ 3047488 w 6107804"/>
                <a:gd name="connsiteY28" fmla="*/ 5639803 h 6008737"/>
                <a:gd name="connsiteX29" fmla="*/ 2981576 w 6107804"/>
                <a:gd name="connsiteY29" fmla="*/ 5635560 h 6008737"/>
                <a:gd name="connsiteX30" fmla="*/ 2463547 w 6107804"/>
                <a:gd name="connsiteY30" fmla="*/ 5552280 h 6008737"/>
                <a:gd name="connsiteX31" fmla="*/ 2338135 w 6107804"/>
                <a:gd name="connsiteY31" fmla="*/ 5515673 h 6008737"/>
                <a:gd name="connsiteX32" fmla="*/ 2214992 w 6107804"/>
                <a:gd name="connsiteY32" fmla="*/ 5472948 h 6008737"/>
                <a:gd name="connsiteX33" fmla="*/ 2154407 w 6107804"/>
                <a:gd name="connsiteY33" fmla="*/ 5449464 h 6008737"/>
                <a:gd name="connsiteX34" fmla="*/ 2094217 w 6107804"/>
                <a:gd name="connsiteY34" fmla="*/ 5424894 h 6008737"/>
                <a:gd name="connsiteX35" fmla="*/ 2064122 w 6107804"/>
                <a:gd name="connsiteY35" fmla="*/ 5412659 h 6008737"/>
                <a:gd name="connsiteX36" fmla="*/ 2034718 w 6107804"/>
                <a:gd name="connsiteY36" fmla="*/ 5398845 h 6008737"/>
                <a:gd name="connsiteX37" fmla="*/ 1976008 w 6107804"/>
                <a:gd name="connsiteY37" fmla="*/ 5371316 h 6008737"/>
                <a:gd name="connsiteX38" fmla="*/ 1151208 w 6107804"/>
                <a:gd name="connsiteY38" fmla="*/ 4764384 h 6008737"/>
                <a:gd name="connsiteX39" fmla="*/ 619661 w 6107804"/>
                <a:gd name="connsiteY39" fmla="*/ 3903173 h 6008737"/>
                <a:gd name="connsiteX40" fmla="*/ 485467 w 6107804"/>
                <a:gd name="connsiteY40" fmla="*/ 3416325 h 6008737"/>
                <a:gd name="connsiteX41" fmla="*/ 443531 w 6107804"/>
                <a:gd name="connsiteY41" fmla="*/ 2913393 h 6008737"/>
                <a:gd name="connsiteX42" fmla="*/ 492177 w 6107804"/>
                <a:gd name="connsiteY42" fmla="*/ 2410461 h 6008737"/>
                <a:gd name="connsiteX43" fmla="*/ 633968 w 6107804"/>
                <a:gd name="connsiteY43" fmla="*/ 1923909 h 6008737"/>
                <a:gd name="connsiteX44" fmla="*/ 1169067 w 6107804"/>
                <a:gd name="connsiteY44" fmla="*/ 1051845 h 6008737"/>
                <a:gd name="connsiteX45" fmla="*/ 2008274 w 6107804"/>
                <a:gd name="connsiteY45" fmla="*/ 423007 h 6008737"/>
                <a:gd name="connsiteX46" fmla="*/ 2069352 w 6107804"/>
                <a:gd name="connsiteY46" fmla="*/ 395873 h 6008737"/>
                <a:gd name="connsiteX47" fmla="*/ 2130923 w 6107804"/>
                <a:gd name="connsiteY47" fmla="*/ 369626 h 6008737"/>
                <a:gd name="connsiteX48" fmla="*/ 2193580 w 6107804"/>
                <a:gd name="connsiteY48" fmla="*/ 345846 h 6008737"/>
                <a:gd name="connsiteX49" fmla="*/ 2256730 w 6107804"/>
                <a:gd name="connsiteY49" fmla="*/ 323053 h 6008737"/>
                <a:gd name="connsiteX50" fmla="*/ 2320670 w 6107804"/>
                <a:gd name="connsiteY50" fmla="*/ 302529 h 6008737"/>
                <a:gd name="connsiteX51" fmla="*/ 2385004 w 6107804"/>
                <a:gd name="connsiteY51" fmla="*/ 283090 h 6008737"/>
                <a:gd name="connsiteX52" fmla="*/ 2450127 w 6107804"/>
                <a:gd name="connsiteY52" fmla="*/ 266119 h 6008737"/>
                <a:gd name="connsiteX53" fmla="*/ 2482788 w 6107804"/>
                <a:gd name="connsiteY53" fmla="*/ 257732 h 6008737"/>
                <a:gd name="connsiteX54" fmla="*/ 2499069 w 6107804"/>
                <a:gd name="connsiteY54" fmla="*/ 253587 h 6008737"/>
                <a:gd name="connsiteX55" fmla="*/ 2515547 w 6107804"/>
                <a:gd name="connsiteY55" fmla="*/ 250233 h 6008737"/>
                <a:gd name="connsiteX56" fmla="*/ 3051337 w 6107804"/>
                <a:gd name="connsiteY56" fmla="*/ 190832 h 6008737"/>
                <a:gd name="connsiteX57" fmla="*/ 3584364 w 6107804"/>
                <a:gd name="connsiteY57" fmla="*/ 263257 h 6008737"/>
                <a:gd name="connsiteX58" fmla="*/ 3839431 w 6107804"/>
                <a:gd name="connsiteY58" fmla="*/ 348313 h 6008737"/>
                <a:gd name="connsiteX59" fmla="*/ 4082756 w 6107804"/>
                <a:gd name="connsiteY59" fmla="*/ 460700 h 6008737"/>
                <a:gd name="connsiteX60" fmla="*/ 4312663 w 6107804"/>
                <a:gd name="connsiteY60" fmla="*/ 596374 h 6008737"/>
                <a:gd name="connsiteX61" fmla="*/ 4527768 w 6107804"/>
                <a:gd name="connsiteY61" fmla="*/ 752474 h 6008737"/>
                <a:gd name="connsiteX62" fmla="*/ 4728072 w 6107804"/>
                <a:gd name="connsiteY62" fmla="*/ 924952 h 6008737"/>
                <a:gd name="connsiteX63" fmla="*/ 4912589 w 6107804"/>
                <a:gd name="connsiteY63" fmla="*/ 1112232 h 6008737"/>
                <a:gd name="connsiteX64" fmla="*/ 5081911 w 6107804"/>
                <a:gd name="connsiteY64" fmla="*/ 1311352 h 6008737"/>
                <a:gd name="connsiteX65" fmla="*/ 5234852 w 6107804"/>
                <a:gd name="connsiteY65" fmla="*/ 1521327 h 6008737"/>
                <a:gd name="connsiteX66" fmla="*/ 5371020 w 6107804"/>
                <a:gd name="connsiteY66" fmla="*/ 1740774 h 6008737"/>
                <a:gd name="connsiteX67" fmla="*/ 5489229 w 6107804"/>
                <a:gd name="connsiteY67" fmla="*/ 1968607 h 6008737"/>
                <a:gd name="connsiteX68" fmla="*/ 5663681 w 6107804"/>
                <a:gd name="connsiteY68" fmla="*/ 2446773 h 6008737"/>
                <a:gd name="connsiteX69" fmla="*/ 5715385 w 6107804"/>
                <a:gd name="connsiteY69" fmla="*/ 2694736 h 6008737"/>
                <a:gd name="connsiteX70" fmla="*/ 5724266 w 6107804"/>
                <a:gd name="connsiteY70" fmla="*/ 2757393 h 6008737"/>
                <a:gd name="connsiteX71" fmla="*/ 5731469 w 6107804"/>
                <a:gd name="connsiteY71" fmla="*/ 2820247 h 6008737"/>
                <a:gd name="connsiteX72" fmla="*/ 5737291 w 6107804"/>
                <a:gd name="connsiteY72" fmla="*/ 2883200 h 6008737"/>
                <a:gd name="connsiteX73" fmla="*/ 5741139 w 6107804"/>
                <a:gd name="connsiteY73" fmla="*/ 2946350 h 6008737"/>
                <a:gd name="connsiteX74" fmla="*/ 5738376 w 6107804"/>
                <a:gd name="connsiteY74" fmla="*/ 3199542 h 6008737"/>
                <a:gd name="connsiteX75" fmla="*/ 5733442 w 6107804"/>
                <a:gd name="connsiteY75" fmla="*/ 3262890 h 6008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6107804" h="6008737">
                  <a:moveTo>
                    <a:pt x="3053902" y="0"/>
                  </a:moveTo>
                  <a:cubicBezTo>
                    <a:pt x="1367300" y="0"/>
                    <a:pt x="0" y="1345098"/>
                    <a:pt x="0" y="3004369"/>
                  </a:cubicBezTo>
                  <a:cubicBezTo>
                    <a:pt x="0" y="4663639"/>
                    <a:pt x="1367300" y="6008738"/>
                    <a:pt x="3053902" y="6008738"/>
                  </a:cubicBezTo>
                  <a:cubicBezTo>
                    <a:pt x="4740505" y="6008738"/>
                    <a:pt x="6107804" y="4663639"/>
                    <a:pt x="6107804" y="3004369"/>
                  </a:cubicBezTo>
                  <a:cubicBezTo>
                    <a:pt x="6107804" y="1345098"/>
                    <a:pt x="4740505" y="0"/>
                    <a:pt x="3053902" y="0"/>
                  </a:cubicBezTo>
                  <a:close/>
                  <a:moveTo>
                    <a:pt x="5733442" y="3262890"/>
                  </a:moveTo>
                  <a:lnTo>
                    <a:pt x="5726634" y="3326040"/>
                  </a:lnTo>
                  <a:lnTo>
                    <a:pt x="5717556" y="3388993"/>
                  </a:lnTo>
                  <a:cubicBezTo>
                    <a:pt x="5714596" y="3410010"/>
                    <a:pt x="5710353" y="3430830"/>
                    <a:pt x="5706801" y="3451847"/>
                  </a:cubicBezTo>
                  <a:cubicBezTo>
                    <a:pt x="5691013" y="3535422"/>
                    <a:pt x="5671081" y="3618800"/>
                    <a:pt x="5644342" y="3698034"/>
                  </a:cubicBezTo>
                  <a:cubicBezTo>
                    <a:pt x="5617601" y="3777267"/>
                    <a:pt x="5584349" y="3852949"/>
                    <a:pt x="5539453" y="3919651"/>
                  </a:cubicBezTo>
                  <a:cubicBezTo>
                    <a:pt x="5495248" y="3987044"/>
                    <a:pt x="5438511" y="4044274"/>
                    <a:pt x="5370625" y="4093906"/>
                  </a:cubicBezTo>
                  <a:cubicBezTo>
                    <a:pt x="5303034" y="4143834"/>
                    <a:pt x="5224788" y="4186362"/>
                    <a:pt x="5145949" y="4231751"/>
                  </a:cubicBezTo>
                  <a:cubicBezTo>
                    <a:pt x="4986692" y="4320655"/>
                    <a:pt x="4829803" y="4427813"/>
                    <a:pt x="4699161" y="4557961"/>
                  </a:cubicBezTo>
                  <a:cubicBezTo>
                    <a:pt x="4665909" y="4590326"/>
                    <a:pt x="4634728" y="4622888"/>
                    <a:pt x="4603646" y="4655745"/>
                  </a:cubicBezTo>
                  <a:lnTo>
                    <a:pt x="4510994" y="4754615"/>
                  </a:lnTo>
                  <a:cubicBezTo>
                    <a:pt x="4449619" y="4820626"/>
                    <a:pt x="4388936" y="4886836"/>
                    <a:pt x="4327463" y="4952058"/>
                  </a:cubicBezTo>
                  <a:cubicBezTo>
                    <a:pt x="4296776" y="4984718"/>
                    <a:pt x="4266089" y="5017181"/>
                    <a:pt x="4235008" y="5049250"/>
                  </a:cubicBezTo>
                  <a:cubicBezTo>
                    <a:pt x="4203926" y="5081318"/>
                    <a:pt x="4172351" y="5112794"/>
                    <a:pt x="4140479" y="5143778"/>
                  </a:cubicBezTo>
                  <a:cubicBezTo>
                    <a:pt x="4076935" y="5205941"/>
                    <a:pt x="4011120" y="5265441"/>
                    <a:pt x="3942444" y="5320795"/>
                  </a:cubicBezTo>
                  <a:cubicBezTo>
                    <a:pt x="3873966" y="5376348"/>
                    <a:pt x="3801738" y="5426375"/>
                    <a:pt x="3726550" y="5470383"/>
                  </a:cubicBezTo>
                  <a:cubicBezTo>
                    <a:pt x="3651164" y="5513897"/>
                    <a:pt x="3572424" y="5550800"/>
                    <a:pt x="3490921" y="5578330"/>
                  </a:cubicBezTo>
                  <a:cubicBezTo>
                    <a:pt x="3470595" y="5585434"/>
                    <a:pt x="3449775" y="5590960"/>
                    <a:pt x="3429349" y="5597374"/>
                  </a:cubicBezTo>
                  <a:cubicBezTo>
                    <a:pt x="3408629" y="5602998"/>
                    <a:pt x="3387710" y="5607833"/>
                    <a:pt x="3366989" y="5613062"/>
                  </a:cubicBezTo>
                  <a:cubicBezTo>
                    <a:pt x="3345873" y="5617108"/>
                    <a:pt x="3324856" y="5621252"/>
                    <a:pt x="3303838" y="5625002"/>
                  </a:cubicBezTo>
                  <a:cubicBezTo>
                    <a:pt x="3282526" y="5627764"/>
                    <a:pt x="3261410" y="5631119"/>
                    <a:pt x="3240195" y="5633487"/>
                  </a:cubicBezTo>
                  <a:cubicBezTo>
                    <a:pt x="3218783" y="5635165"/>
                    <a:pt x="3197569" y="5637533"/>
                    <a:pt x="3176157" y="5638717"/>
                  </a:cubicBezTo>
                  <a:cubicBezTo>
                    <a:pt x="3154745" y="5639309"/>
                    <a:pt x="3133333" y="5640592"/>
                    <a:pt x="3111921" y="5640789"/>
                  </a:cubicBezTo>
                  <a:cubicBezTo>
                    <a:pt x="3090411" y="5640395"/>
                    <a:pt x="3069098" y="5640395"/>
                    <a:pt x="3047488" y="5639803"/>
                  </a:cubicBezTo>
                  <a:lnTo>
                    <a:pt x="2981576" y="5635560"/>
                  </a:lnTo>
                  <a:cubicBezTo>
                    <a:pt x="2805939" y="5624509"/>
                    <a:pt x="2632276" y="5596190"/>
                    <a:pt x="2463547" y="5552280"/>
                  </a:cubicBezTo>
                  <a:lnTo>
                    <a:pt x="2338135" y="5515673"/>
                  </a:lnTo>
                  <a:cubicBezTo>
                    <a:pt x="2296791" y="5502254"/>
                    <a:pt x="2256039" y="5486960"/>
                    <a:pt x="2214992" y="5472948"/>
                  </a:cubicBezTo>
                  <a:cubicBezTo>
                    <a:pt x="2194369" y="5466337"/>
                    <a:pt x="2174438" y="5457555"/>
                    <a:pt x="2154407" y="5449464"/>
                  </a:cubicBezTo>
                  <a:lnTo>
                    <a:pt x="2094217" y="5424894"/>
                  </a:lnTo>
                  <a:lnTo>
                    <a:pt x="2064122" y="5412659"/>
                  </a:lnTo>
                  <a:lnTo>
                    <a:pt x="2034718" y="5398845"/>
                  </a:lnTo>
                  <a:lnTo>
                    <a:pt x="1976008" y="5371316"/>
                  </a:lnTo>
                  <a:cubicBezTo>
                    <a:pt x="1664895" y="5221137"/>
                    <a:pt x="1383087" y="5015208"/>
                    <a:pt x="1151208" y="4764384"/>
                  </a:cubicBezTo>
                  <a:cubicBezTo>
                    <a:pt x="919328" y="4513559"/>
                    <a:pt x="739844" y="4218529"/>
                    <a:pt x="619661" y="3903173"/>
                  </a:cubicBezTo>
                  <a:cubicBezTo>
                    <a:pt x="560063" y="3745298"/>
                    <a:pt x="514180" y="3582291"/>
                    <a:pt x="485467" y="3416325"/>
                  </a:cubicBezTo>
                  <a:cubicBezTo>
                    <a:pt x="456457" y="3250457"/>
                    <a:pt x="442248" y="3082024"/>
                    <a:pt x="443531" y="2913393"/>
                  </a:cubicBezTo>
                  <a:cubicBezTo>
                    <a:pt x="444419" y="2744763"/>
                    <a:pt x="460700" y="2576329"/>
                    <a:pt x="492177" y="2410461"/>
                  </a:cubicBezTo>
                  <a:cubicBezTo>
                    <a:pt x="523752" y="2244593"/>
                    <a:pt x="572200" y="2081784"/>
                    <a:pt x="633968" y="1923909"/>
                  </a:cubicBezTo>
                  <a:cubicBezTo>
                    <a:pt x="757802" y="1607961"/>
                    <a:pt x="937385" y="1310563"/>
                    <a:pt x="1169067" y="1051845"/>
                  </a:cubicBezTo>
                  <a:cubicBezTo>
                    <a:pt x="1400059" y="793225"/>
                    <a:pt x="1684826" y="573482"/>
                    <a:pt x="2008274" y="423007"/>
                  </a:cubicBezTo>
                  <a:lnTo>
                    <a:pt x="2069352" y="395873"/>
                  </a:lnTo>
                  <a:cubicBezTo>
                    <a:pt x="2089777" y="386992"/>
                    <a:pt x="2109906" y="377125"/>
                    <a:pt x="2130923" y="369626"/>
                  </a:cubicBezTo>
                  <a:lnTo>
                    <a:pt x="2193580" y="345846"/>
                  </a:lnTo>
                  <a:cubicBezTo>
                    <a:pt x="2214597" y="338149"/>
                    <a:pt x="2235220" y="329466"/>
                    <a:pt x="2256730" y="323053"/>
                  </a:cubicBezTo>
                  <a:lnTo>
                    <a:pt x="2320670" y="302529"/>
                  </a:lnTo>
                  <a:cubicBezTo>
                    <a:pt x="2342081" y="295918"/>
                    <a:pt x="2363197" y="288221"/>
                    <a:pt x="2385004" y="283090"/>
                  </a:cubicBezTo>
                  <a:lnTo>
                    <a:pt x="2450127" y="266119"/>
                  </a:lnTo>
                  <a:lnTo>
                    <a:pt x="2482788" y="257732"/>
                  </a:lnTo>
                  <a:lnTo>
                    <a:pt x="2499069" y="253587"/>
                  </a:lnTo>
                  <a:lnTo>
                    <a:pt x="2515547" y="250233"/>
                  </a:lnTo>
                  <a:cubicBezTo>
                    <a:pt x="2690986" y="211257"/>
                    <a:pt x="2871063" y="191424"/>
                    <a:pt x="3051337" y="190832"/>
                  </a:cubicBezTo>
                  <a:cubicBezTo>
                    <a:pt x="3231315" y="190635"/>
                    <a:pt x="3410997" y="216585"/>
                    <a:pt x="3584364" y="263257"/>
                  </a:cubicBezTo>
                  <a:cubicBezTo>
                    <a:pt x="3671096" y="286445"/>
                    <a:pt x="3756250" y="315159"/>
                    <a:pt x="3839431" y="348313"/>
                  </a:cubicBezTo>
                  <a:cubicBezTo>
                    <a:pt x="3922809" y="380973"/>
                    <a:pt x="4003818" y="419159"/>
                    <a:pt x="4082756" y="460700"/>
                  </a:cubicBezTo>
                  <a:cubicBezTo>
                    <a:pt x="4161793" y="502044"/>
                    <a:pt x="4238264" y="547926"/>
                    <a:pt x="4312663" y="596374"/>
                  </a:cubicBezTo>
                  <a:cubicBezTo>
                    <a:pt x="4386864" y="645217"/>
                    <a:pt x="4458500" y="697612"/>
                    <a:pt x="4527768" y="752474"/>
                  </a:cubicBezTo>
                  <a:cubicBezTo>
                    <a:pt x="4597036" y="807335"/>
                    <a:pt x="4663837" y="864960"/>
                    <a:pt x="4728072" y="924952"/>
                  </a:cubicBezTo>
                  <a:cubicBezTo>
                    <a:pt x="4792406" y="984846"/>
                    <a:pt x="4853484" y="1047898"/>
                    <a:pt x="4912589" y="1112232"/>
                  </a:cubicBezTo>
                  <a:cubicBezTo>
                    <a:pt x="4971595" y="1176764"/>
                    <a:pt x="5028134" y="1243170"/>
                    <a:pt x="5081911" y="1311352"/>
                  </a:cubicBezTo>
                  <a:cubicBezTo>
                    <a:pt x="5135292" y="1379930"/>
                    <a:pt x="5186700" y="1449691"/>
                    <a:pt x="5234852" y="1521327"/>
                  </a:cubicBezTo>
                  <a:cubicBezTo>
                    <a:pt x="5283103" y="1592963"/>
                    <a:pt x="5328887" y="1665980"/>
                    <a:pt x="5371020" y="1740774"/>
                  </a:cubicBezTo>
                  <a:cubicBezTo>
                    <a:pt x="5413547" y="1815370"/>
                    <a:pt x="5452917" y="1891446"/>
                    <a:pt x="5489229" y="1968607"/>
                  </a:cubicBezTo>
                  <a:cubicBezTo>
                    <a:pt x="5561654" y="2123227"/>
                    <a:pt x="5620266" y="2283273"/>
                    <a:pt x="5663681" y="2446773"/>
                  </a:cubicBezTo>
                  <a:cubicBezTo>
                    <a:pt x="5684896" y="2528670"/>
                    <a:pt x="5702163" y="2611358"/>
                    <a:pt x="5715385" y="2694736"/>
                  </a:cubicBezTo>
                  <a:cubicBezTo>
                    <a:pt x="5718641" y="2715555"/>
                    <a:pt x="5722095" y="2736375"/>
                    <a:pt x="5724266" y="2757393"/>
                  </a:cubicBezTo>
                  <a:cubicBezTo>
                    <a:pt x="5726634" y="2778311"/>
                    <a:pt x="5729791" y="2799229"/>
                    <a:pt x="5731469" y="2820247"/>
                  </a:cubicBezTo>
                  <a:cubicBezTo>
                    <a:pt x="5733343" y="2841264"/>
                    <a:pt x="5735613" y="2862182"/>
                    <a:pt x="5737291" y="2883200"/>
                  </a:cubicBezTo>
                  <a:lnTo>
                    <a:pt x="5741139" y="2946350"/>
                  </a:lnTo>
                  <a:cubicBezTo>
                    <a:pt x="5744493" y="3030616"/>
                    <a:pt x="5744395" y="3115177"/>
                    <a:pt x="5738376" y="3199542"/>
                  </a:cubicBezTo>
                  <a:cubicBezTo>
                    <a:pt x="5736600" y="3220658"/>
                    <a:pt x="5736008" y="3241872"/>
                    <a:pt x="5733442" y="3262890"/>
                  </a:cubicBezTo>
                  <a:close/>
                </a:path>
              </a:pathLst>
            </a:custGeom>
            <a:ln w="9864" cap="flat">
              <a:noFill/>
              <a:prstDash val="solid"/>
              <a:miter/>
            </a:ln>
          </p:spPr>
          <p:txBody>
            <a:bodyPr rtlCol="0" anchor="ctr"/>
            <a:lstStyle/>
            <a:p>
              <a:endParaRPr lang="en-US" dirty="0"/>
            </a:p>
          </p:txBody>
        </p:sp>
        <p:sp useBgFill="1">
          <p:nvSpPr>
            <p:cNvPr id="23" name="Freeform: Shape 22">
              <a:extLst>
                <a:ext uri="{FF2B5EF4-FFF2-40B4-BE49-F238E27FC236}">
                  <a16:creationId xmlns:a16="http://schemas.microsoft.com/office/drawing/2014/main" id="{AE9251B6-D4CB-40D0-8C5B-9D3F6BE03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13906" y="0"/>
              <a:ext cx="7277789" cy="6253859"/>
            </a:xfrm>
            <a:custGeom>
              <a:avLst/>
              <a:gdLst>
                <a:gd name="connsiteX0" fmla="*/ 0 w 7277789"/>
                <a:gd name="connsiteY0" fmla="*/ 0 h 6253859"/>
                <a:gd name="connsiteX1" fmla="*/ 7277789 w 7277789"/>
                <a:gd name="connsiteY1" fmla="*/ 0 h 6253859"/>
                <a:gd name="connsiteX2" fmla="*/ 7277789 w 7277789"/>
                <a:gd name="connsiteY2" fmla="*/ 6253859 h 6253859"/>
                <a:gd name="connsiteX3" fmla="*/ 4878117 w 7277789"/>
                <a:gd name="connsiteY3" fmla="*/ 6253859 h 6253859"/>
                <a:gd name="connsiteX4" fmla="*/ 5143664 w 7277789"/>
                <a:gd name="connsiteY4" fmla="*/ 6125938 h 6253859"/>
                <a:gd name="connsiteX5" fmla="*/ 6795802 w 7277789"/>
                <a:gd name="connsiteY5" fmla="*/ 3350052 h 6253859"/>
                <a:gd name="connsiteX6" fmla="*/ 3638894 w 7277789"/>
                <a:gd name="connsiteY6" fmla="*/ 193144 h 6253859"/>
                <a:gd name="connsiteX7" fmla="*/ 481986 w 7277789"/>
                <a:gd name="connsiteY7" fmla="*/ 3350052 h 6253859"/>
                <a:gd name="connsiteX8" fmla="*/ 2134125 w 7277789"/>
                <a:gd name="connsiteY8" fmla="*/ 6125938 h 6253859"/>
                <a:gd name="connsiteX9" fmla="*/ 2399672 w 7277789"/>
                <a:gd name="connsiteY9" fmla="*/ 6253859 h 6253859"/>
                <a:gd name="connsiteX10" fmla="*/ 0 w 7277789"/>
                <a:gd name="connsiteY10" fmla="*/ 6253859 h 6253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77789" h="6253859">
                  <a:moveTo>
                    <a:pt x="0" y="0"/>
                  </a:moveTo>
                  <a:lnTo>
                    <a:pt x="7277789" y="0"/>
                  </a:lnTo>
                  <a:lnTo>
                    <a:pt x="7277789" y="6253859"/>
                  </a:lnTo>
                  <a:lnTo>
                    <a:pt x="4878117" y="6253859"/>
                  </a:lnTo>
                  <a:lnTo>
                    <a:pt x="5143664" y="6125938"/>
                  </a:lnTo>
                  <a:cubicBezTo>
                    <a:pt x="6127752" y="5591350"/>
                    <a:pt x="6795802" y="4548717"/>
                    <a:pt x="6795802" y="3350052"/>
                  </a:cubicBezTo>
                  <a:cubicBezTo>
                    <a:pt x="6795802" y="1606540"/>
                    <a:pt x="5382406" y="193144"/>
                    <a:pt x="3638894" y="193144"/>
                  </a:cubicBezTo>
                  <a:cubicBezTo>
                    <a:pt x="1895382" y="193144"/>
                    <a:pt x="481986" y="1606540"/>
                    <a:pt x="481986" y="3350052"/>
                  </a:cubicBezTo>
                  <a:cubicBezTo>
                    <a:pt x="481986" y="4548717"/>
                    <a:pt x="1150037" y="5591350"/>
                    <a:pt x="2134125" y="6125938"/>
                  </a:cubicBezTo>
                  <a:lnTo>
                    <a:pt x="2399672" y="6253859"/>
                  </a:lnTo>
                  <a:lnTo>
                    <a:pt x="0" y="62538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Audio 11">
            <a:hlinkClick r:id="" action="ppaction://media"/>
            <a:extLst>
              <a:ext uri="{FF2B5EF4-FFF2-40B4-BE49-F238E27FC236}">
                <a16:creationId xmlns:a16="http://schemas.microsoft.com/office/drawing/2014/main" id="{6E855551-9E4F-EF81-D1AE-43214089B92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607559892"/>
      </p:ext>
    </p:extLst>
  </p:cSld>
  <p:clrMapOvr>
    <a:masterClrMapping/>
  </p:clrMapOvr>
  <mc:AlternateContent xmlns:mc="http://schemas.openxmlformats.org/markup-compatibility/2006" xmlns:p14="http://schemas.microsoft.com/office/powerpoint/2010/main">
    <mc:Choice Requires="p14">
      <p:transition spd="med" p14:dur="700" advTm="28514">
        <p:fade/>
      </p:transition>
    </mc:Choice>
    <mc:Fallback xmlns="">
      <p:transition spd="med" advTm="285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10" name="Rectangle 25609">
            <a:extLst>
              <a:ext uri="{FF2B5EF4-FFF2-40B4-BE49-F238E27FC236}">
                <a16:creationId xmlns:a16="http://schemas.microsoft.com/office/drawing/2014/main" id="{F51B89E8-F88B-40A4-A39E-3946440B1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2" name="Rectangle 25611">
            <a:extLst>
              <a:ext uri="{FF2B5EF4-FFF2-40B4-BE49-F238E27FC236}">
                <a16:creationId xmlns:a16="http://schemas.microsoft.com/office/drawing/2014/main" id="{B335AE8D-B60B-4BC5-98A0-ADB3712C8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0"/>
            <a:ext cx="12188825"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kern="0">
              <a:solidFill>
                <a:sysClr val="windowText" lastClr="000000"/>
              </a:solidFill>
            </a:endParaRPr>
          </a:p>
        </p:txBody>
      </p:sp>
      <p:sp>
        <p:nvSpPr>
          <p:cNvPr id="25602" name="Title 1">
            <a:extLst>
              <a:ext uri="{FF2B5EF4-FFF2-40B4-BE49-F238E27FC236}">
                <a16:creationId xmlns:a16="http://schemas.microsoft.com/office/drawing/2014/main" id="{02B66CDE-4880-A509-A08F-DF3BFC80D583}"/>
              </a:ext>
            </a:extLst>
          </p:cNvPr>
          <p:cNvSpPr>
            <a:spLocks noGrp="1"/>
          </p:cNvSpPr>
          <p:nvPr>
            <p:ph type="title"/>
          </p:nvPr>
        </p:nvSpPr>
        <p:spPr>
          <a:xfrm>
            <a:off x="962563" y="501649"/>
            <a:ext cx="10266875" cy="2566671"/>
          </a:xfrm>
        </p:spPr>
        <p:txBody>
          <a:bodyPr>
            <a:normAutofit fontScale="90000"/>
          </a:bodyPr>
          <a:lstStyle/>
          <a:p>
            <a:pPr algn="ctr">
              <a:defRPr/>
            </a:pPr>
            <a:r>
              <a:rPr lang="en-GB" altLang="en-US" sz="4000" b="1" u="sng" dirty="0">
                <a:solidFill>
                  <a:srgbClr val="FFFFFF"/>
                </a:solidFill>
              </a:rPr>
              <a:t>Differences between Quantitative and Qualitative research</a:t>
            </a:r>
            <a:br>
              <a:rPr lang="en-GB" altLang="en-US" sz="4000" b="1" u="sng" dirty="0">
                <a:solidFill>
                  <a:srgbClr val="FFFFFF"/>
                </a:solidFill>
              </a:rPr>
            </a:br>
            <a:br>
              <a:rPr lang="en-GB" altLang="en-US" sz="4000" b="1" u="sng" dirty="0">
                <a:solidFill>
                  <a:srgbClr val="FFFFFF"/>
                </a:solidFill>
              </a:rPr>
            </a:br>
            <a:r>
              <a:rPr lang="en-GB" altLang="en-US" sz="3100" dirty="0" err="1">
                <a:solidFill>
                  <a:srgbClr val="FFFFFF"/>
                </a:solidFill>
              </a:rPr>
              <a:t>Cresswell</a:t>
            </a:r>
            <a:r>
              <a:rPr lang="en-GB" altLang="en-US" sz="3100" dirty="0">
                <a:solidFill>
                  <a:srgbClr val="FFFFFF"/>
                </a:solidFill>
              </a:rPr>
              <a:t>, J.W. and Creswell, J. 2018.  </a:t>
            </a:r>
            <a:r>
              <a:rPr lang="en-GB" altLang="en-US" sz="3100" i="1" u="sng" dirty="0">
                <a:solidFill>
                  <a:srgbClr val="FFFFFF"/>
                </a:solidFill>
              </a:rPr>
              <a:t>Research  Design, Qualitative, Quantitative and Mixed Methods, Fifth </a:t>
            </a:r>
            <a:r>
              <a:rPr lang="en-GB" altLang="en-US" sz="3100" i="1" u="sng" dirty="0" err="1">
                <a:solidFill>
                  <a:srgbClr val="FFFFFF"/>
                </a:solidFill>
              </a:rPr>
              <a:t>Ediition</a:t>
            </a:r>
            <a:r>
              <a:rPr lang="en-GB" altLang="en-US" sz="3100" i="1" u="sng" dirty="0">
                <a:solidFill>
                  <a:srgbClr val="FFFFFF"/>
                </a:solidFill>
              </a:rPr>
              <a:t>,</a:t>
            </a:r>
            <a:r>
              <a:rPr lang="en-GB" altLang="en-US" sz="3100" u="sng" dirty="0">
                <a:solidFill>
                  <a:srgbClr val="FFFFFF"/>
                </a:solidFill>
              </a:rPr>
              <a:t> London. Sage</a:t>
            </a:r>
            <a:r>
              <a:rPr lang="en-GB" altLang="en-US" sz="4000" u="sng" dirty="0">
                <a:solidFill>
                  <a:srgbClr val="FFFFFF"/>
                </a:solidFill>
              </a:rPr>
              <a:t>.</a:t>
            </a:r>
          </a:p>
        </p:txBody>
      </p:sp>
      <p:sp>
        <p:nvSpPr>
          <p:cNvPr id="25603" name="Content Placeholder 2">
            <a:extLst>
              <a:ext uri="{FF2B5EF4-FFF2-40B4-BE49-F238E27FC236}">
                <a16:creationId xmlns:a16="http://schemas.microsoft.com/office/drawing/2014/main" id="{E15C3CC7-C3D0-9C73-CFE4-73C9EBD73C8A}"/>
              </a:ext>
            </a:extLst>
          </p:cNvPr>
          <p:cNvSpPr>
            <a:spLocks noGrp="1"/>
          </p:cNvSpPr>
          <p:nvPr>
            <p:ph idx="1"/>
          </p:nvPr>
        </p:nvSpPr>
        <p:spPr>
          <a:xfrm>
            <a:off x="2108726" y="2857026"/>
            <a:ext cx="9601200" cy="1075524"/>
          </a:xfrm>
        </p:spPr>
        <p:txBody>
          <a:bodyPr rtlCol="0" anchor="t">
            <a:normAutofit fontScale="92500" lnSpcReduction="10000"/>
          </a:bodyPr>
          <a:lstStyle/>
          <a:p>
            <a:pPr marL="91440" indent="-91440">
              <a:buNone/>
              <a:defRPr/>
            </a:pPr>
            <a:r>
              <a:rPr lang="en-GB" altLang="en-US" sz="2000" dirty="0">
                <a:solidFill>
                  <a:srgbClr val="FFFFFF"/>
                </a:solidFill>
              </a:rPr>
              <a:t>    </a:t>
            </a:r>
          </a:p>
          <a:p>
            <a:pPr marL="0" indent="0" eaLnBrk="1" fontAlgn="auto" hangingPunct="1">
              <a:buNone/>
              <a:defRPr/>
            </a:pPr>
            <a:endParaRPr lang="en-GB" altLang="en-US" sz="2000" dirty="0">
              <a:solidFill>
                <a:srgbClr val="FFFFFF"/>
              </a:solidFill>
            </a:endParaRPr>
          </a:p>
          <a:p>
            <a:pPr marL="91440" indent="-91440">
              <a:buNone/>
              <a:defRPr/>
            </a:pPr>
            <a:r>
              <a:rPr lang="en-GB" altLang="en-US" sz="2000" dirty="0">
                <a:solidFill>
                  <a:srgbClr val="FFFFFF"/>
                </a:solidFill>
              </a:rPr>
              <a:t> </a:t>
            </a:r>
          </a:p>
          <a:p>
            <a:pPr marL="91440" indent="-91440">
              <a:defRPr/>
            </a:pPr>
            <a:endParaRPr lang="en-GB" altLang="en-US" sz="2000" dirty="0">
              <a:solidFill>
                <a:srgbClr val="FFFFFF"/>
              </a:solidFill>
            </a:endParaRPr>
          </a:p>
        </p:txBody>
      </p:sp>
      <p:pic>
        <p:nvPicPr>
          <p:cNvPr id="25607" name="Graphic 25606" descr="Chat">
            <a:extLst>
              <a:ext uri="{FF2B5EF4-FFF2-40B4-BE49-F238E27FC236}">
                <a16:creationId xmlns:a16="http://schemas.microsoft.com/office/drawing/2014/main" id="{B250A513-ECFC-749E-5BAB-89079A16B7D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445191" y="4744465"/>
            <a:ext cx="1301620" cy="1301620"/>
          </a:xfrm>
          <a:prstGeom prst="rect">
            <a:avLst/>
          </a:prstGeom>
        </p:spPr>
      </p:pic>
      <p:pic>
        <p:nvPicPr>
          <p:cNvPr id="23" name="Audio 22">
            <a:hlinkClick r:id="" action="ppaction://media"/>
            <a:extLst>
              <a:ext uri="{FF2B5EF4-FFF2-40B4-BE49-F238E27FC236}">
                <a16:creationId xmlns:a16="http://schemas.microsoft.com/office/drawing/2014/main" id="{8CFF374D-00F4-6814-9E07-6DC3783F5E5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26255">
        <p:fade/>
      </p:transition>
    </mc:Choice>
    <mc:Fallback xmlns="">
      <p:transition spd="med" advTm="262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A48B65-BD4E-B8DD-69F2-AD783843238A}"/>
              </a:ext>
            </a:extLst>
          </p:cNvPr>
          <p:cNvSpPr>
            <a:spLocks noGrp="1"/>
          </p:cNvSpPr>
          <p:nvPr>
            <p:ph type="title"/>
          </p:nvPr>
        </p:nvSpPr>
        <p:spPr>
          <a:xfrm>
            <a:off x="838200" y="1412488"/>
            <a:ext cx="2899189" cy="4363844"/>
          </a:xfrm>
        </p:spPr>
        <p:txBody>
          <a:bodyPr anchor="t">
            <a:normAutofit fontScale="90000"/>
          </a:bodyPr>
          <a:lstStyle/>
          <a:p>
            <a:pPr>
              <a:spcBef>
                <a:spcPts val="0"/>
              </a:spcBef>
              <a:defRPr/>
            </a:pPr>
            <a:r>
              <a:rPr lang="en-GB" sz="4000" dirty="0">
                <a:solidFill>
                  <a:srgbClr val="FFFFFF"/>
                </a:solidFill>
                <a:latin typeface="+mj-lt"/>
              </a:rPr>
              <a:t>General principles and philosophical assumptions</a:t>
            </a:r>
            <a:br>
              <a:rPr lang="en-GB" sz="4000" dirty="0">
                <a:solidFill>
                  <a:srgbClr val="FFFFFF"/>
                </a:solidFill>
                <a:latin typeface="+mj-lt"/>
              </a:rPr>
            </a:br>
            <a:r>
              <a:rPr lang="en-GB" sz="4000" dirty="0">
                <a:solidFill>
                  <a:srgbClr val="FFFFFF"/>
                </a:solidFill>
                <a:latin typeface="+mj-lt"/>
              </a:rPr>
              <a:t>  </a:t>
            </a:r>
            <a:br>
              <a:rPr lang="en-GB" sz="4000" dirty="0">
                <a:solidFill>
                  <a:srgbClr val="FFFFFF"/>
                </a:solidFill>
                <a:latin typeface="+mj-lt"/>
              </a:rPr>
            </a:b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Braun, V. and Clarke, V., 2013. </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Successful qualitative research: A practical guide for beginners.</a:t>
            </a: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London: Sage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br>
              <a:rPr lang="en-GB" sz="1800" dirty="0">
                <a:effectLst/>
                <a:latin typeface="CG Times"/>
                <a:ea typeface="Times New Roman" panose="02020603050405020304" pitchFamily="18" charset="0"/>
                <a:cs typeface="Times New Roman" panose="02020603050405020304" pitchFamily="18" charset="0"/>
              </a:rPr>
            </a:br>
            <a:r>
              <a:rPr lang="en-GB" sz="4000" dirty="0">
                <a:solidFill>
                  <a:srgbClr val="FFFFFF"/>
                </a:solidFill>
                <a:latin typeface="+mj-lt"/>
              </a:rPr>
              <a:t> </a:t>
            </a:r>
            <a:endParaRPr lang="en-GB" sz="4000" dirty="0">
              <a:solidFill>
                <a:srgbClr val="FFFFFF"/>
              </a:solidFill>
            </a:endParaRPr>
          </a:p>
        </p:txBody>
      </p:sp>
      <p:sp>
        <p:nvSpPr>
          <p:cNvPr id="4" name="Content Placeholder 3">
            <a:extLst>
              <a:ext uri="{FF2B5EF4-FFF2-40B4-BE49-F238E27FC236}">
                <a16:creationId xmlns:a16="http://schemas.microsoft.com/office/drawing/2014/main" id="{DD0E11B3-0EDE-FD8E-9FDE-AE6B8D8071EB}"/>
              </a:ext>
            </a:extLst>
          </p:cNvPr>
          <p:cNvSpPr>
            <a:spLocks noGrp="1"/>
          </p:cNvSpPr>
          <p:nvPr>
            <p:ph sz="half" idx="1"/>
          </p:nvPr>
        </p:nvSpPr>
        <p:spPr>
          <a:xfrm>
            <a:off x="4082235" y="1412488"/>
            <a:ext cx="3725903" cy="5555871"/>
          </a:xfrm>
        </p:spPr>
        <p:txBody>
          <a:bodyPr>
            <a:normAutofit/>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Qualitative</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1C4D65B6-8BE6-50B6-0242-B177EC1E4682}"/>
              </a:ext>
            </a:extLst>
          </p:cNvPr>
          <p:cNvSpPr>
            <a:spLocks noGrp="1"/>
          </p:cNvSpPr>
          <p:nvPr>
            <p:ph sz="half" idx="2"/>
          </p:nvPr>
        </p:nvSpPr>
        <p:spPr>
          <a:xfrm>
            <a:off x="8451604" y="1412489"/>
            <a:ext cx="3886770" cy="5445511"/>
          </a:xfrm>
        </p:spPr>
        <p:txBody>
          <a:bodyPr>
            <a:normAutofit/>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Quantitative</a:t>
            </a:r>
          </a:p>
        </p:txBody>
      </p:sp>
      <p:pic>
        <p:nvPicPr>
          <p:cNvPr id="3" name="Picture 2">
            <a:extLst>
              <a:ext uri="{FF2B5EF4-FFF2-40B4-BE49-F238E27FC236}">
                <a16:creationId xmlns:a16="http://schemas.microsoft.com/office/drawing/2014/main" id="{CBADF84E-65D1-D75A-F454-767C3B6D3093}"/>
              </a:ext>
            </a:extLst>
          </p:cNvPr>
          <p:cNvPicPr>
            <a:picLocks noChangeAspect="1"/>
          </p:cNvPicPr>
          <p:nvPr/>
        </p:nvPicPr>
        <p:blipFill>
          <a:blip r:embed="rId5"/>
          <a:stretch>
            <a:fillRect/>
          </a:stretch>
        </p:blipFill>
        <p:spPr>
          <a:xfrm>
            <a:off x="8371742" y="-2"/>
            <a:ext cx="3886770" cy="5776334"/>
          </a:xfrm>
          <a:prstGeom prst="rect">
            <a:avLst/>
          </a:prstGeom>
        </p:spPr>
      </p:pic>
      <p:pic>
        <p:nvPicPr>
          <p:cNvPr id="6" name="Picture 2" descr="stone sculptor a stone carver at work Sculptor Stock Photo">
            <a:extLst>
              <a:ext uri="{FF2B5EF4-FFF2-40B4-BE49-F238E27FC236}">
                <a16:creationId xmlns:a16="http://schemas.microsoft.com/office/drawing/2014/main" id="{4849237A-7D59-8169-1DF0-D6C9EF1144E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7025" b="-2"/>
          <a:stretch/>
        </p:blipFill>
        <p:spPr bwMode="auto">
          <a:xfrm>
            <a:off x="4138912" y="0"/>
            <a:ext cx="4312692" cy="5941743"/>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pic>
        <p:nvPicPr>
          <p:cNvPr id="38" name="Audio 37">
            <a:hlinkClick r:id="" action="ppaction://media"/>
            <a:extLst>
              <a:ext uri="{FF2B5EF4-FFF2-40B4-BE49-F238E27FC236}">
                <a16:creationId xmlns:a16="http://schemas.microsoft.com/office/drawing/2014/main" id="{2CCA8A42-1D8F-A0AD-E2FF-1629EF96E67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295630907"/>
      </p:ext>
    </p:extLst>
  </p:cSld>
  <p:clrMapOvr>
    <a:masterClrMapping/>
  </p:clrMapOvr>
  <mc:AlternateContent xmlns:mc="http://schemas.openxmlformats.org/markup-compatibility/2006">
    <mc:Choice xmlns:p14="http://schemas.microsoft.com/office/powerpoint/2010/main" Requires="p14">
      <p:transition spd="med" p14:dur="700" advTm="34362">
        <p:fade/>
      </p:transition>
    </mc:Choice>
    <mc:Fallback>
      <p:transition spd="med" advTm="343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descr="Graph on document with pen">
            <a:extLst>
              <a:ext uri="{FF2B5EF4-FFF2-40B4-BE49-F238E27FC236}">
                <a16:creationId xmlns:a16="http://schemas.microsoft.com/office/drawing/2014/main" id="{B4791317-DC2C-635A-05FD-F2D0B209FD60}"/>
              </a:ext>
            </a:extLst>
          </p:cNvPr>
          <p:cNvPicPr>
            <a:picLocks noChangeAspect="1"/>
          </p:cNvPicPr>
          <p:nvPr/>
        </p:nvPicPr>
        <p:blipFill rotWithShape="1">
          <a:blip r:embed="rId5"/>
          <a:srcRect t="1510" b="14220"/>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B4916930-E76E-4100-9DCF-4981566A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57375" y="1885950"/>
            <a:ext cx="8505825" cy="3152775"/>
          </a:xfrm>
          <a:prstGeom prst="rect">
            <a:avLst/>
          </a:prstGeom>
          <a:solidFill>
            <a:schemeClr val="bg1">
              <a:alpha val="75000"/>
            </a:schemeClr>
          </a:solidFill>
          <a:ln w="635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B9B19-0785-E2E7-94D0-21650D870137}"/>
              </a:ext>
            </a:extLst>
          </p:cNvPr>
          <p:cNvSpPr>
            <a:spLocks noGrp="1"/>
          </p:cNvSpPr>
          <p:nvPr>
            <p:ph type="title"/>
          </p:nvPr>
        </p:nvSpPr>
        <p:spPr>
          <a:xfrm>
            <a:off x="2276475" y="2247900"/>
            <a:ext cx="7581900" cy="2514600"/>
          </a:xfrm>
        </p:spPr>
        <p:txBody>
          <a:bodyPr vert="horz" lIns="91440" tIns="45720" rIns="91440" bIns="45720" rtlCol="0" anchor="ctr">
            <a:normAutofit/>
          </a:bodyPr>
          <a:lstStyle/>
          <a:p>
            <a:pPr algn="ctr"/>
            <a:r>
              <a:rPr lang="en-US" sz="5600">
                <a:solidFill>
                  <a:schemeClr val="tx1">
                    <a:lumMod val="75000"/>
                    <a:lumOff val="25000"/>
                  </a:schemeClr>
                </a:solidFill>
              </a:rPr>
              <a:t>Differences between Qualitative and Quantitative Research</a:t>
            </a:r>
          </a:p>
        </p:txBody>
      </p:sp>
      <p:pic>
        <p:nvPicPr>
          <p:cNvPr id="5" name="Audio 4">
            <a:hlinkClick r:id="" action="ppaction://media"/>
            <a:extLst>
              <a:ext uri="{FF2B5EF4-FFF2-40B4-BE49-F238E27FC236}">
                <a16:creationId xmlns:a16="http://schemas.microsoft.com/office/drawing/2014/main" id="{30CA243B-75CF-40BB-07F5-52912A281D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36231276"/>
      </p:ext>
    </p:extLst>
  </p:cSld>
  <p:clrMapOvr>
    <a:masterClrMapping/>
  </p:clrMapOvr>
  <mc:AlternateContent xmlns:mc="http://schemas.openxmlformats.org/markup-compatibility/2006" xmlns:p14="http://schemas.microsoft.com/office/powerpoint/2010/main">
    <mc:Choice Requires="p14">
      <p:transition spd="med" p14:dur="700" advTm="48873">
        <p:fade/>
      </p:transition>
    </mc:Choice>
    <mc:Fallback xmlns="">
      <p:transition spd="med" advTm="488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967" y="675564"/>
            <a:ext cx="3609833" cy="5204085"/>
          </a:xfrm>
        </p:spPr>
        <p:txBody>
          <a:bodyPr>
            <a:normAutofit/>
          </a:bodyPr>
          <a:lstStyle/>
          <a:p>
            <a:r>
              <a:rPr lang="en-GB" dirty="0"/>
              <a:t>WHEN…..</a:t>
            </a:r>
          </a:p>
        </p:txBody>
      </p:sp>
      <p:graphicFrame>
        <p:nvGraphicFramePr>
          <p:cNvPr id="5" name="Content Placeholder 2">
            <a:extLst>
              <a:ext uri="{FF2B5EF4-FFF2-40B4-BE49-F238E27FC236}">
                <a16:creationId xmlns:a16="http://schemas.microsoft.com/office/drawing/2014/main" id="{34283559-E8FB-4B19-8D2C-E7DAE40C12B8}"/>
              </a:ext>
            </a:extLst>
          </p:cNvPr>
          <p:cNvGraphicFramePr>
            <a:graphicFrameLocks noGrp="1"/>
          </p:cNvGraphicFramePr>
          <p:nvPr>
            <p:ph idx="1"/>
            <p:extLst>
              <p:ext uri="{D42A27DB-BD31-4B8C-83A1-F6EECF244321}">
                <p14:modId xmlns:p14="http://schemas.microsoft.com/office/powerpoint/2010/main" val="1889663816"/>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0" name="Audio 49">
            <a:hlinkClick r:id="" action="ppaction://media"/>
            <a:extLst>
              <a:ext uri="{FF2B5EF4-FFF2-40B4-BE49-F238E27FC236}">
                <a16:creationId xmlns:a16="http://schemas.microsoft.com/office/drawing/2014/main" id="{6B697A27-DA1C-0019-5DCC-E2513D25265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318484786"/>
      </p:ext>
    </p:extLst>
  </p:cSld>
  <p:clrMapOvr>
    <a:masterClrMapping/>
  </p:clrMapOvr>
  <mc:AlternateContent xmlns:mc="http://schemas.openxmlformats.org/markup-compatibility/2006" xmlns:p14="http://schemas.microsoft.com/office/powerpoint/2010/main">
    <mc:Choice Requires="p14">
      <p:transition spd="med" p14:dur="700" advTm="101806">
        <p:fade/>
      </p:transition>
    </mc:Choice>
    <mc:Fallback xmlns="">
      <p:transition spd="med" advTm="1018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982639" y="1012536"/>
            <a:ext cx="4613300" cy="3853890"/>
          </a:xfrm>
        </p:spPr>
        <p:txBody>
          <a:bodyPr vert="horz" lIns="91440" tIns="45720" rIns="91440" bIns="45720" rtlCol="0" anchor="t">
            <a:normAutofit/>
          </a:bodyPr>
          <a:lstStyle/>
          <a:p>
            <a:r>
              <a:rPr lang="en-US" sz="5400" dirty="0"/>
              <a:t>In what circumstances is qualitative research appropriate?</a:t>
            </a:r>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F428D25-D549-EF72-4BFB-26D23CCF5514}"/>
              </a:ext>
            </a:extLst>
          </p:cNvPr>
          <p:cNvPicPr>
            <a:picLocks noChangeAspect="1"/>
          </p:cNvPicPr>
          <p:nvPr/>
        </p:nvPicPr>
        <p:blipFill rotWithShape="1">
          <a:blip r:embed="rId5"/>
          <a:srcRect l="27612" r="15137" b="-1"/>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26" name="Audio 25">
            <a:hlinkClick r:id="" action="ppaction://media"/>
            <a:extLst>
              <a:ext uri="{FF2B5EF4-FFF2-40B4-BE49-F238E27FC236}">
                <a16:creationId xmlns:a16="http://schemas.microsoft.com/office/drawing/2014/main" id="{00BC7946-3F3A-6CE5-D56A-B60B3CC81DB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798442691"/>
      </p:ext>
    </p:extLst>
  </p:cSld>
  <p:clrMapOvr>
    <a:masterClrMapping/>
  </p:clrMapOvr>
  <mc:AlternateContent xmlns:mc="http://schemas.openxmlformats.org/markup-compatibility/2006" xmlns:p14="http://schemas.microsoft.com/office/powerpoint/2010/main">
    <mc:Choice Requires="p14">
      <p:transition spd="med" p14:dur="700" advTm="19769">
        <p:fade/>
      </p:transition>
    </mc:Choice>
    <mc:Fallback xmlns="">
      <p:transition spd="med" advTm="197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464614" y="1783959"/>
            <a:ext cx="4087306" cy="2889114"/>
          </a:xfrm>
        </p:spPr>
        <p:txBody>
          <a:bodyPr anchor="b">
            <a:normAutofit/>
          </a:bodyPr>
          <a:lstStyle/>
          <a:p>
            <a:pPr algn="l"/>
            <a:r>
              <a:rPr lang="en-GB" sz="5400" dirty="0"/>
              <a:t>What is Qualitative Research?</a:t>
            </a:r>
          </a:p>
        </p:txBody>
      </p:sp>
      <p:sp>
        <p:nvSpPr>
          <p:cNvPr id="5" name="Subtitle 4"/>
          <p:cNvSpPr>
            <a:spLocks noGrp="1"/>
          </p:cNvSpPr>
          <p:nvPr>
            <p:ph type="subTitle" idx="1"/>
          </p:nvPr>
        </p:nvSpPr>
        <p:spPr>
          <a:xfrm>
            <a:off x="7464612" y="4750893"/>
            <a:ext cx="4087305" cy="1147863"/>
          </a:xfrm>
        </p:spPr>
        <p:txBody>
          <a:bodyPr anchor="t">
            <a:normAutofit/>
          </a:bodyPr>
          <a:lstStyle/>
          <a:p>
            <a:pPr algn="l"/>
            <a:endParaRPr lang="en-GB" sz="1100" dirty="0"/>
          </a:p>
          <a:p>
            <a:pPr algn="l"/>
            <a:r>
              <a:rPr lang="en-GB" sz="1100" dirty="0"/>
              <a:t>  </a:t>
            </a:r>
          </a:p>
        </p:txBody>
      </p:sp>
      <p:pic>
        <p:nvPicPr>
          <p:cNvPr id="7" name="Picture 6" descr="Magnifying glass and question mark">
            <a:extLst>
              <a:ext uri="{FF2B5EF4-FFF2-40B4-BE49-F238E27FC236}">
                <a16:creationId xmlns:a16="http://schemas.microsoft.com/office/drawing/2014/main" id="{B605B568-CD52-53D9-7BEE-0CD9C30D70C4}"/>
              </a:ext>
            </a:extLst>
          </p:cNvPr>
          <p:cNvPicPr>
            <a:picLocks noChangeAspect="1"/>
          </p:cNvPicPr>
          <p:nvPr/>
        </p:nvPicPr>
        <p:blipFill rotWithShape="1">
          <a:blip r:embed="rId5"/>
          <a:srcRect l="23000" r="1935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15" name="Audio 14">
            <a:hlinkClick r:id="" action="ppaction://media"/>
            <a:extLst>
              <a:ext uri="{FF2B5EF4-FFF2-40B4-BE49-F238E27FC236}">
                <a16:creationId xmlns:a16="http://schemas.microsoft.com/office/drawing/2014/main" id="{A8FDDC6D-4F78-7B4B-C454-9533AF6494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20602693"/>
      </p:ext>
    </p:extLst>
  </p:cSld>
  <p:clrMapOvr>
    <a:masterClrMapping/>
  </p:clrMapOvr>
  <mc:AlternateContent xmlns:mc="http://schemas.openxmlformats.org/markup-compatibility/2006" xmlns:p14="http://schemas.microsoft.com/office/powerpoint/2010/main">
    <mc:Choice Requires="p14">
      <p:transition spd="med" p14:dur="700" advTm="84941">
        <p:fade/>
      </p:transition>
    </mc:Choice>
    <mc:Fallback xmlns="">
      <p:transition spd="med" advTm="849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sz="4600" kern="1200">
                <a:solidFill>
                  <a:srgbClr val="FFFFFF"/>
                </a:solidFill>
                <a:latin typeface="+mj-lt"/>
                <a:ea typeface="+mj-ea"/>
                <a:cs typeface="+mj-cs"/>
              </a:rPr>
              <a:t>Definition of Qualitative Research </a:t>
            </a:r>
          </a:p>
        </p:txBody>
      </p:sp>
      <p:sp>
        <p:nvSpPr>
          <p:cNvPr id="3" name="TextBox 2"/>
          <p:cNvSpPr txBox="1"/>
          <p:nvPr/>
        </p:nvSpPr>
        <p:spPr>
          <a:xfrm>
            <a:off x="838200" y="2438400"/>
            <a:ext cx="10515600" cy="37385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600"/>
              <a:t>Qualitative research is a situated activity that locates the observer in the world. It consists of a set of interpretive, material practices that make the world visible. These practices transform the world. They turn the world into a series of representations, including field notes, interviews, conversations, photographs, recordings, and memos to the self. … This means that qualitative researchers study things in their natural settings, attempting to make sense of or to interpret, phenomena in terms of the meanings people bring to them.</a:t>
            </a:r>
          </a:p>
          <a:p>
            <a:pPr indent="-228600">
              <a:lnSpc>
                <a:spcPct val="90000"/>
              </a:lnSpc>
              <a:spcAft>
                <a:spcPts val="600"/>
              </a:spcAft>
              <a:buFont typeface="Arial" panose="020B0604020202020204" pitchFamily="34" charset="0"/>
              <a:buChar char="•"/>
            </a:pPr>
            <a:r>
              <a:rPr lang="en-US" sz="2600"/>
              <a:t>(Denzin and Lincoln 2000: 4-5)</a:t>
            </a:r>
          </a:p>
        </p:txBody>
      </p:sp>
      <p:pic>
        <p:nvPicPr>
          <p:cNvPr id="19" name="Audio 18">
            <a:hlinkClick r:id="" action="ppaction://media"/>
            <a:extLst>
              <a:ext uri="{FF2B5EF4-FFF2-40B4-BE49-F238E27FC236}">
                <a16:creationId xmlns:a16="http://schemas.microsoft.com/office/drawing/2014/main" id="{DCBB3F6A-1A9A-B28F-E80C-BFBEBF0B23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47551354"/>
      </p:ext>
    </p:extLst>
  </p:cSld>
  <p:clrMapOvr>
    <a:masterClrMapping/>
  </p:clrMapOvr>
  <mc:AlternateContent xmlns:mc="http://schemas.openxmlformats.org/markup-compatibility/2006" xmlns:p14="http://schemas.microsoft.com/office/powerpoint/2010/main">
    <mc:Choice Requires="p14">
      <p:transition spd="med" p14:dur="700" advTm="35994">
        <p:fade/>
      </p:transition>
    </mc:Choice>
    <mc:Fallback xmlns="">
      <p:transition spd="med" advTm="359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5199" y="851517"/>
            <a:ext cx="5130795" cy="1461778"/>
          </a:xfrm>
        </p:spPr>
        <p:txBody>
          <a:bodyPr vert="horz" lIns="91440" tIns="45720" rIns="91440" bIns="45720" rtlCol="0" anchor="ctr">
            <a:normAutofit/>
          </a:bodyPr>
          <a:lstStyle/>
          <a:p>
            <a:r>
              <a:rPr lang="en-US" sz="4000"/>
              <a:t>History of Qualitative Research </a:t>
            </a:r>
          </a:p>
        </p:txBody>
      </p:sp>
      <p:sp>
        <p:nvSpPr>
          <p:cNvPr id="3" name="TextBox 2"/>
          <p:cNvSpPr txBox="1"/>
          <p:nvPr/>
        </p:nvSpPr>
        <p:spPr>
          <a:xfrm>
            <a:off x="965200" y="2470248"/>
            <a:ext cx="4048344" cy="3536236"/>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3200" dirty="0"/>
              <a:t>After the founding of psychology in 1879, qualitative inquiries were conducted by Wilhelm Wundt, Sigmund Freud, and William James, who assumed their scientific status</a:t>
            </a:r>
            <a:r>
              <a:rPr lang="en-US" sz="2400" dirty="0"/>
              <a:t>.</a:t>
            </a:r>
          </a:p>
        </p:txBody>
      </p:sp>
      <p:pic>
        <p:nvPicPr>
          <p:cNvPr id="5" name="Picture 4" descr="A person sitting on a couch&#10;&#10;Description automatically generated with low confidence"/>
          <p:cNvPicPr>
            <a:picLocks noChangeAspect="1"/>
          </p:cNvPicPr>
          <p:nvPr/>
        </p:nvPicPr>
        <p:blipFill rotWithShape="1">
          <a:blip r:embed="rId5" cstate="print">
            <a:extLst>
              <a:ext uri="{28A0092B-C50C-407E-A947-70E740481C1C}">
                <a14:useLocalDpi xmlns:a14="http://schemas.microsoft.com/office/drawing/2010/main" val="0"/>
              </a:ext>
            </a:extLst>
          </a:blip>
          <a:srcRect l="5630" r="-1" b="-1"/>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pic>
        <p:nvPicPr>
          <p:cNvPr id="352" name="Audio 351">
            <a:hlinkClick r:id="" action="ppaction://media"/>
            <a:extLst>
              <a:ext uri="{FF2B5EF4-FFF2-40B4-BE49-F238E27FC236}">
                <a16:creationId xmlns:a16="http://schemas.microsoft.com/office/drawing/2014/main" id="{78F0487D-14F9-5E0B-6353-FB1FFE8AB34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892658933"/>
      </p:ext>
    </p:extLst>
  </p:cSld>
  <p:clrMapOvr>
    <a:masterClrMapping/>
  </p:clrMapOvr>
  <mc:AlternateContent xmlns:mc="http://schemas.openxmlformats.org/markup-compatibility/2006" xmlns:p14="http://schemas.microsoft.com/office/powerpoint/2010/main">
    <mc:Choice Requires="p14">
      <p:transition spd="med" p14:dur="700" advTm="102308">
        <p:fade/>
      </p:transition>
    </mc:Choice>
    <mc:Fallback xmlns="">
      <p:transition spd="med" advTm="1023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1775520" y="1700808"/>
            <a:ext cx="6060634"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Natural settings</a:t>
            </a:r>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8199" y="3428999"/>
            <a:ext cx="10134601" cy="2832315"/>
          </a:xfrm>
          <a:prstGeom prst="rect">
            <a:avLst/>
          </a:prstGeom>
        </p:spPr>
      </p:pic>
      <p:pic>
        <p:nvPicPr>
          <p:cNvPr id="37" name="Audio 36">
            <a:hlinkClick r:id="" action="ppaction://media"/>
            <a:extLst>
              <a:ext uri="{FF2B5EF4-FFF2-40B4-BE49-F238E27FC236}">
                <a16:creationId xmlns:a16="http://schemas.microsoft.com/office/drawing/2014/main" id="{64B61A23-B1E8-386E-AB35-9AFDE0E4E81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39493452"/>
      </p:ext>
    </p:extLst>
  </p:cSld>
  <p:clrMapOvr>
    <a:masterClrMapping/>
  </p:clrMapOvr>
  <mc:AlternateContent xmlns:mc="http://schemas.openxmlformats.org/markup-compatibility/2006" xmlns:p14="http://schemas.microsoft.com/office/powerpoint/2010/main">
    <mc:Choice Requires="p14">
      <p:transition spd="med" p14:dur="700" advTm="22555">
        <p:fade/>
      </p:transition>
    </mc:Choice>
    <mc:Fallback xmlns="">
      <p:transition spd="med" advTm="225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5" name="Rectangle 4"/>
          <p:cNvSpPr/>
          <p:nvPr/>
        </p:nvSpPr>
        <p:spPr>
          <a:xfrm>
            <a:off x="1919536" y="1988840"/>
            <a:ext cx="7341240"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participant-oriented</a:t>
            </a:r>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262753" y="3595607"/>
            <a:ext cx="7704856" cy="2774195"/>
          </a:xfrm>
          <a:prstGeom prst="rect">
            <a:avLst/>
          </a:prstGeom>
        </p:spPr>
      </p:pic>
      <p:sp>
        <p:nvSpPr>
          <p:cNvPr id="7" name="TextBox 6"/>
          <p:cNvSpPr txBox="1"/>
          <p:nvPr/>
        </p:nvSpPr>
        <p:spPr>
          <a:xfrm>
            <a:off x="2063552" y="3068961"/>
            <a:ext cx="7704856" cy="369332"/>
          </a:xfrm>
          <a:prstGeom prst="rect">
            <a:avLst/>
          </a:prstGeom>
          <a:noFill/>
        </p:spPr>
        <p:txBody>
          <a:bodyPr wrap="square" rtlCol="0">
            <a:spAutoFit/>
          </a:bodyPr>
          <a:lstStyle/>
          <a:p>
            <a:r>
              <a:rPr lang="en-GB" dirty="0"/>
              <a:t>.</a:t>
            </a:r>
          </a:p>
        </p:txBody>
      </p:sp>
      <p:pic>
        <p:nvPicPr>
          <p:cNvPr id="27" name="Audio 26">
            <a:hlinkClick r:id="" action="ppaction://media"/>
            <a:extLst>
              <a:ext uri="{FF2B5EF4-FFF2-40B4-BE49-F238E27FC236}">
                <a16:creationId xmlns:a16="http://schemas.microsoft.com/office/drawing/2014/main" id="{B291CA48-77F1-EEA3-EDD1-8C1E917598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395036606"/>
      </p:ext>
    </p:extLst>
  </p:cSld>
  <p:clrMapOvr>
    <a:masterClrMapping/>
  </p:clrMapOvr>
  <mc:AlternateContent xmlns:mc="http://schemas.openxmlformats.org/markup-compatibility/2006" xmlns:p14="http://schemas.microsoft.com/office/powerpoint/2010/main">
    <mc:Choice Requires="p14">
      <p:transition spd="med" p14:dur="700" advTm="16719">
        <p:fade/>
      </p:transition>
    </mc:Choice>
    <mc:Fallback xmlns="">
      <p:transition spd="med" advTm="167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3" name="Rectangle 2"/>
          <p:cNvSpPr/>
          <p:nvPr/>
        </p:nvSpPr>
        <p:spPr>
          <a:xfrm>
            <a:off x="4372906" y="1841798"/>
            <a:ext cx="2939907"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Holistic </a:t>
            </a:r>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3176102"/>
            <a:ext cx="12192000" cy="3681898"/>
          </a:xfrm>
          <a:prstGeom prst="rect">
            <a:avLst/>
          </a:prstGeom>
        </p:spPr>
      </p:pic>
      <p:pic>
        <p:nvPicPr>
          <p:cNvPr id="11" name="Audio 10">
            <a:hlinkClick r:id="" action="ppaction://media"/>
            <a:extLst>
              <a:ext uri="{FF2B5EF4-FFF2-40B4-BE49-F238E27FC236}">
                <a16:creationId xmlns:a16="http://schemas.microsoft.com/office/drawing/2014/main" id="{A00822EC-8529-50DD-D621-2C02588F92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18764046"/>
      </p:ext>
    </p:extLst>
  </p:cSld>
  <p:clrMapOvr>
    <a:masterClrMapping/>
  </p:clrMapOvr>
  <mc:AlternateContent xmlns:mc="http://schemas.openxmlformats.org/markup-compatibility/2006" xmlns:p14="http://schemas.microsoft.com/office/powerpoint/2010/main">
    <mc:Choice Requires="p14">
      <p:transition spd="med" p14:dur="700" advTm="13543">
        <p:fade/>
      </p:transition>
    </mc:Choice>
    <mc:Fallback xmlns="">
      <p:transition spd="med" advTm="135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1847528" y="1844824"/>
            <a:ext cx="3352200"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inductive</a:t>
            </a:r>
          </a:p>
        </p:txBody>
      </p:sp>
      <p:sp>
        <p:nvSpPr>
          <p:cNvPr id="5" name="TextBox 4"/>
          <p:cNvSpPr txBox="1"/>
          <p:nvPr/>
        </p:nvSpPr>
        <p:spPr>
          <a:xfrm>
            <a:off x="1703215" y="2673786"/>
            <a:ext cx="8928992" cy="646331"/>
          </a:xfrm>
          <a:prstGeom prst="rect">
            <a:avLst/>
          </a:prstGeom>
          <a:noFill/>
        </p:spPr>
        <p:txBody>
          <a:bodyPr wrap="square" rtlCol="0">
            <a:spAutoFit/>
          </a:bodyPr>
          <a:lstStyle/>
          <a:p>
            <a:endParaRPr lang="en-GB" dirty="0"/>
          </a:p>
          <a:p>
            <a:endParaRPr lang="en-GB"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29454" y="3751252"/>
            <a:ext cx="5939384" cy="1719649"/>
          </a:xfrm>
          <a:prstGeom prst="rect">
            <a:avLst/>
          </a:prstGeom>
        </p:spPr>
      </p:pic>
      <p:pic>
        <p:nvPicPr>
          <p:cNvPr id="12" name="Audio 11">
            <a:hlinkClick r:id="" action="ppaction://media"/>
            <a:extLst>
              <a:ext uri="{FF2B5EF4-FFF2-40B4-BE49-F238E27FC236}">
                <a16:creationId xmlns:a16="http://schemas.microsoft.com/office/drawing/2014/main" id="{51338DE4-ADB9-7B6B-42F0-A77CF22699A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64567300"/>
      </p:ext>
    </p:extLst>
  </p:cSld>
  <p:clrMapOvr>
    <a:masterClrMapping/>
  </p:clrMapOvr>
  <mc:AlternateContent xmlns:mc="http://schemas.openxmlformats.org/markup-compatibility/2006" xmlns:p14="http://schemas.microsoft.com/office/powerpoint/2010/main">
    <mc:Choice Requires="p14">
      <p:transition spd="med" p14:dur="700" advTm="43006">
        <p:fade/>
      </p:transition>
    </mc:Choice>
    <mc:Fallback xmlns="">
      <p:transition spd="med" advTm="430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2770974" y="2687216"/>
            <a:ext cx="5957657"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Researcher is key </a:t>
            </a:r>
          </a:p>
        </p:txBody>
      </p:sp>
      <p:pic>
        <p:nvPicPr>
          <p:cNvPr id="35" name="Audio 34">
            <a:hlinkClick r:id="" action="ppaction://media"/>
            <a:extLst>
              <a:ext uri="{FF2B5EF4-FFF2-40B4-BE49-F238E27FC236}">
                <a16:creationId xmlns:a16="http://schemas.microsoft.com/office/drawing/2014/main" id="{8EDBE91E-BCF2-0D58-E763-01E2D487553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258048506"/>
      </p:ext>
    </p:extLst>
  </p:cSld>
  <p:clrMapOvr>
    <a:masterClrMapping/>
  </p:clrMapOvr>
  <mc:AlternateContent xmlns:mc="http://schemas.openxmlformats.org/markup-compatibility/2006" xmlns:p14="http://schemas.microsoft.com/office/powerpoint/2010/main">
    <mc:Choice Requires="p14">
      <p:transition spd="med" p14:dur="700" advTm="50110">
        <p:fade/>
      </p:transition>
    </mc:Choice>
    <mc:Fallback xmlns="">
      <p:transition spd="med" advTm="501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3803864" y="2967335"/>
            <a:ext cx="4115770" cy="923330"/>
          </a:xfrm>
          <a:prstGeom prst="rect">
            <a:avLst/>
          </a:prstGeom>
          <a:noFill/>
        </p:spPr>
        <p:txBody>
          <a:bodyPr wrap="square" lIns="91440" tIns="45720" rIns="91440" bIns="45720">
            <a:spAutoFit/>
          </a:bodyPr>
          <a:lstStyle/>
          <a:p>
            <a:pPr algn="ctr"/>
            <a:r>
              <a:rPr lang="en-GB"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Reflexivity</a:t>
            </a:r>
          </a:p>
        </p:txBody>
      </p:sp>
      <p:pic>
        <p:nvPicPr>
          <p:cNvPr id="45" name="Audio 44">
            <a:hlinkClick r:id="" action="ppaction://media"/>
            <a:extLst>
              <a:ext uri="{FF2B5EF4-FFF2-40B4-BE49-F238E27FC236}">
                <a16:creationId xmlns:a16="http://schemas.microsoft.com/office/drawing/2014/main" id="{CF37CBFE-07E3-84A9-BA66-34988D02F3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39949817"/>
      </p:ext>
    </p:extLst>
  </p:cSld>
  <p:clrMapOvr>
    <a:masterClrMapping/>
  </p:clrMapOvr>
  <mc:AlternateContent xmlns:mc="http://schemas.openxmlformats.org/markup-compatibility/2006" xmlns:p14="http://schemas.microsoft.com/office/powerpoint/2010/main">
    <mc:Choice Requires="p14">
      <p:transition spd="med" p14:dur="700" advTm="31253">
        <p:fade/>
      </p:transition>
    </mc:Choice>
    <mc:Fallback xmlns="">
      <p:transition spd="med" advTm="312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2063552" y="1495574"/>
            <a:ext cx="6283900"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Multiple methods</a:t>
            </a:r>
          </a:p>
        </p:txBody>
      </p:sp>
      <p:graphicFrame>
        <p:nvGraphicFramePr>
          <p:cNvPr id="5" name="Diagram 4"/>
          <p:cNvGraphicFramePr/>
          <p:nvPr/>
        </p:nvGraphicFramePr>
        <p:xfrm>
          <a:off x="2927648" y="2384624"/>
          <a:ext cx="6096000" cy="406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hlinkClick r:id="" action="ppaction://media"/>
            <a:extLst>
              <a:ext uri="{FF2B5EF4-FFF2-40B4-BE49-F238E27FC236}">
                <a16:creationId xmlns:a16="http://schemas.microsoft.com/office/drawing/2014/main" id="{FB2A311C-2C64-D4B4-6E5D-4A0CA108535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245789313"/>
      </p:ext>
    </p:extLst>
  </p:cSld>
  <p:clrMapOvr>
    <a:masterClrMapping/>
  </p:clrMapOvr>
  <mc:AlternateContent xmlns:mc="http://schemas.openxmlformats.org/markup-compatibility/2006" xmlns:p14="http://schemas.microsoft.com/office/powerpoint/2010/main">
    <mc:Choice Requires="p14">
      <p:transition spd="med" p14:dur="700" advTm="22206">
        <p:fade/>
      </p:transition>
    </mc:Choice>
    <mc:Fallback xmlns="">
      <p:transition spd="med" advTm="222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743949" y="137194"/>
            <a:ext cx="4213361" cy="1707104"/>
          </a:xfrm>
        </p:spPr>
        <p:txBody>
          <a:bodyPr vert="horz" lIns="91440" tIns="45720" rIns="91440" bIns="45720" rtlCol="0" anchor="ctr">
            <a:normAutofit fontScale="90000"/>
          </a:bodyPr>
          <a:lstStyle/>
          <a:p>
            <a:pPr algn="l"/>
            <a:r>
              <a:rPr lang="en-US" sz="4000" dirty="0"/>
              <a:t>Examples of Qualitative Methods</a:t>
            </a:r>
          </a:p>
        </p:txBody>
      </p:sp>
      <p:pic>
        <p:nvPicPr>
          <p:cNvPr id="20" name="Picture 19" descr="Magnifying glass showing decling performance">
            <a:extLst>
              <a:ext uri="{FF2B5EF4-FFF2-40B4-BE49-F238E27FC236}">
                <a16:creationId xmlns:a16="http://schemas.microsoft.com/office/drawing/2014/main" id="{C0C8C93D-A659-7153-BFC8-EFBEBEC332AB}"/>
              </a:ext>
            </a:extLst>
          </p:cNvPr>
          <p:cNvPicPr>
            <a:picLocks noChangeAspect="1"/>
          </p:cNvPicPr>
          <p:nvPr/>
        </p:nvPicPr>
        <p:blipFill rotWithShape="1">
          <a:blip r:embed="rId5"/>
          <a:srcRect r="24626" b="-1"/>
          <a:stretch/>
        </p:blipFill>
        <p:spPr>
          <a:xfrm>
            <a:off x="20" y="10"/>
            <a:ext cx="7743929"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p:spPr>
      </p:pic>
      <p:sp>
        <p:nvSpPr>
          <p:cNvPr id="4" name="TextBox 3"/>
          <p:cNvSpPr txBox="1"/>
          <p:nvPr/>
        </p:nvSpPr>
        <p:spPr>
          <a:xfrm>
            <a:off x="8136610" y="1844298"/>
            <a:ext cx="3558565" cy="5013701"/>
          </a:xfrm>
          <a:prstGeom prst="rect">
            <a:avLst/>
          </a:prstGeom>
        </p:spPr>
        <p:txBody>
          <a:bodyPr vert="horz" lIns="91440" tIns="45720" rIns="91440" bIns="45720" rtlCol="0">
            <a:noAutofit/>
          </a:bodyPr>
          <a:lstStyle/>
          <a:p>
            <a:pPr marL="285750" indent="-228600">
              <a:lnSpc>
                <a:spcPct val="90000"/>
              </a:lnSpc>
              <a:spcAft>
                <a:spcPts val="600"/>
              </a:spcAft>
              <a:buFont typeface="Arial" panose="020B0604020202020204" pitchFamily="34" charset="0"/>
              <a:buChar char="•"/>
            </a:pPr>
            <a:r>
              <a:rPr lang="en-US" sz="4000" dirty="0"/>
              <a:t>Interviews</a:t>
            </a:r>
          </a:p>
          <a:p>
            <a:pPr marL="285750" indent="-228600">
              <a:lnSpc>
                <a:spcPct val="90000"/>
              </a:lnSpc>
              <a:spcAft>
                <a:spcPts val="600"/>
              </a:spcAft>
              <a:buFont typeface="Arial" panose="020B0604020202020204" pitchFamily="34" charset="0"/>
              <a:buChar char="•"/>
            </a:pPr>
            <a:endParaRPr lang="en-US" sz="4000" dirty="0"/>
          </a:p>
          <a:p>
            <a:pPr marL="285750" indent="-228600">
              <a:lnSpc>
                <a:spcPct val="90000"/>
              </a:lnSpc>
              <a:spcAft>
                <a:spcPts val="600"/>
              </a:spcAft>
              <a:buFont typeface="Arial" panose="020B0604020202020204" pitchFamily="34" charset="0"/>
              <a:buChar char="•"/>
            </a:pPr>
            <a:r>
              <a:rPr lang="en-US" sz="4000" dirty="0"/>
              <a:t>Focus Groups</a:t>
            </a:r>
          </a:p>
          <a:p>
            <a:pPr marL="285750" indent="-228600">
              <a:lnSpc>
                <a:spcPct val="90000"/>
              </a:lnSpc>
              <a:spcAft>
                <a:spcPts val="600"/>
              </a:spcAft>
              <a:buFont typeface="Arial" panose="020B0604020202020204" pitchFamily="34" charset="0"/>
              <a:buChar char="•"/>
            </a:pPr>
            <a:endParaRPr lang="en-US" sz="4000" dirty="0"/>
          </a:p>
          <a:p>
            <a:pPr marL="285750" indent="-228600">
              <a:lnSpc>
                <a:spcPct val="90000"/>
              </a:lnSpc>
              <a:spcAft>
                <a:spcPts val="600"/>
              </a:spcAft>
              <a:buFont typeface="Arial" panose="020B0604020202020204" pitchFamily="34" charset="0"/>
              <a:buChar char="•"/>
            </a:pPr>
            <a:r>
              <a:rPr lang="en-US" sz="4000" dirty="0"/>
              <a:t>Observation</a:t>
            </a:r>
          </a:p>
          <a:p>
            <a:pPr marL="285750" indent="-228600">
              <a:lnSpc>
                <a:spcPct val="90000"/>
              </a:lnSpc>
              <a:spcAft>
                <a:spcPts val="600"/>
              </a:spcAft>
              <a:buFont typeface="Arial" panose="020B0604020202020204" pitchFamily="34" charset="0"/>
              <a:buChar char="•"/>
            </a:pPr>
            <a:endParaRPr lang="en-US" sz="4000" dirty="0"/>
          </a:p>
          <a:p>
            <a:pPr marL="285750" indent="-228600">
              <a:lnSpc>
                <a:spcPct val="90000"/>
              </a:lnSpc>
              <a:spcAft>
                <a:spcPts val="600"/>
              </a:spcAft>
              <a:buFont typeface="Arial" panose="020B0604020202020204" pitchFamily="34" charset="0"/>
              <a:buChar char="•"/>
            </a:pPr>
            <a:r>
              <a:rPr lang="en-US" sz="4000" dirty="0"/>
              <a:t>Diaries, journals, </a:t>
            </a:r>
            <a:r>
              <a:rPr lang="en-US" sz="4000" dirty="0" err="1"/>
              <a:t>etc</a:t>
            </a:r>
            <a:endParaRPr lang="en-US" sz="4000" dirty="0"/>
          </a:p>
        </p:txBody>
      </p:sp>
      <p:pic>
        <p:nvPicPr>
          <p:cNvPr id="10" name="Audio 9">
            <a:hlinkClick r:id="" action="ppaction://media"/>
            <a:extLst>
              <a:ext uri="{FF2B5EF4-FFF2-40B4-BE49-F238E27FC236}">
                <a16:creationId xmlns:a16="http://schemas.microsoft.com/office/drawing/2014/main" id="{E4C1122D-30C0-D86B-AEC7-FDE59D9B3CE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46439331"/>
      </p:ext>
    </p:extLst>
  </p:cSld>
  <p:clrMapOvr>
    <a:masterClrMapping/>
  </p:clrMapOvr>
  <mc:AlternateContent xmlns:mc="http://schemas.openxmlformats.org/markup-compatibility/2006" xmlns:p14="http://schemas.microsoft.com/office/powerpoint/2010/main">
    <mc:Choice Requires="p14">
      <p:transition spd="med" p14:dur="700" advTm="7666">
        <p:fade/>
      </p:transition>
    </mc:Choice>
    <mc:Fallback xmlns="">
      <p:transition spd="med" advTm="76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STRENGTHS OF QUALITATIVE RESEARCH</a:t>
            </a:r>
          </a:p>
        </p:txBody>
      </p:sp>
      <p:sp>
        <p:nvSpPr>
          <p:cNvPr id="3" name="TextBox 2"/>
          <p:cNvSpPr txBox="1"/>
          <p:nvPr/>
        </p:nvSpPr>
        <p:spPr>
          <a:xfrm>
            <a:off x="1847528" y="1988840"/>
            <a:ext cx="8424936" cy="369332"/>
          </a:xfrm>
          <a:prstGeom prst="rect">
            <a:avLst/>
          </a:prstGeom>
          <a:noFill/>
        </p:spPr>
        <p:txBody>
          <a:bodyPr wrap="square" rtlCol="0">
            <a:spAutoFit/>
          </a:bodyPr>
          <a:lstStyle/>
          <a:p>
            <a:endParaRPr lang="en-GB" dirty="0"/>
          </a:p>
        </p:txBody>
      </p:sp>
      <p:sp>
        <p:nvSpPr>
          <p:cNvPr id="4" name="TextBox 3"/>
          <p:cNvSpPr txBox="1"/>
          <p:nvPr/>
        </p:nvSpPr>
        <p:spPr>
          <a:xfrm>
            <a:off x="1847528" y="1844824"/>
            <a:ext cx="8208912" cy="2354491"/>
          </a:xfrm>
          <a:prstGeom prst="rect">
            <a:avLst/>
          </a:prstGeom>
          <a:noFill/>
        </p:spPr>
        <p:txBody>
          <a:bodyPr wrap="square" rtlCol="0">
            <a:spAutoFit/>
          </a:bodyPr>
          <a:lstStyle/>
          <a:p>
            <a:pPr marL="285750" indent="-285750">
              <a:spcAft>
                <a:spcPts val="600"/>
              </a:spcAft>
              <a:buFont typeface="Wingdings" pitchFamily="2" charset="2"/>
              <a:buChar char="q"/>
            </a:pPr>
            <a:endParaRPr lang="en-GB" sz="3200"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r>
              <a:rPr lang="en-GB" dirty="0"/>
              <a:t> 1 </a:t>
            </a:r>
          </a:p>
        </p:txBody>
      </p:sp>
      <p:pic>
        <p:nvPicPr>
          <p:cNvPr id="34" name="Audio 33">
            <a:hlinkClick r:id="" action="ppaction://media"/>
            <a:extLst>
              <a:ext uri="{FF2B5EF4-FFF2-40B4-BE49-F238E27FC236}">
                <a16:creationId xmlns:a16="http://schemas.microsoft.com/office/drawing/2014/main" id="{3F3D2A46-5B94-2226-3067-72290AE3C0F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792636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32760">
        <p:fade/>
      </p:transition>
    </mc:Choice>
    <mc:Fallback xmlns="">
      <p:transition spd="med" advTm="327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a:normAutofit/>
          </a:bodyPr>
          <a:lstStyle/>
          <a:p>
            <a:pPr algn="ctr"/>
            <a:r>
              <a:rPr lang="en-GB" sz="5400" dirty="0">
                <a:solidFill>
                  <a:schemeClr val="bg1">
                    <a:lumMod val="95000"/>
                    <a:lumOff val="5000"/>
                  </a:schemeClr>
                </a:solidFill>
              </a:rPr>
              <a:t>STRENGTHS OF QUALITATIVE RESEARCH (2)</a:t>
            </a:r>
          </a:p>
        </p:txBody>
      </p:sp>
      <p:pic>
        <p:nvPicPr>
          <p:cNvPr id="52" name="Audio 51">
            <a:hlinkClick r:id="" action="ppaction://media"/>
            <a:extLst>
              <a:ext uri="{FF2B5EF4-FFF2-40B4-BE49-F238E27FC236}">
                <a16:creationId xmlns:a16="http://schemas.microsoft.com/office/drawing/2014/main" id="{97BC615E-A02E-6923-B9C1-2DB3353E91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568459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29622">
        <p:fade/>
      </p:transition>
    </mc:Choice>
    <mc:Fallback xmlns="">
      <p:transition spd="med" advTm="296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a:normAutofit/>
          </a:bodyPr>
          <a:lstStyle/>
          <a:p>
            <a:pPr algn="ctr"/>
            <a:r>
              <a:rPr lang="en-GB" sz="5400" dirty="0">
                <a:solidFill>
                  <a:schemeClr val="bg1">
                    <a:lumMod val="95000"/>
                    <a:lumOff val="5000"/>
                  </a:schemeClr>
                </a:solidFill>
              </a:rPr>
              <a:t>STRENGTHS OF QUALITATIVE RESEARCH (3)</a:t>
            </a:r>
          </a:p>
        </p:txBody>
      </p:sp>
      <p:sp>
        <p:nvSpPr>
          <p:cNvPr id="3" name="TextBox 2"/>
          <p:cNvSpPr txBox="1"/>
          <p:nvPr/>
        </p:nvSpPr>
        <p:spPr>
          <a:xfrm>
            <a:off x="1847528" y="1916832"/>
            <a:ext cx="8136904" cy="1077218"/>
          </a:xfrm>
          <a:prstGeom prst="rect">
            <a:avLst/>
          </a:prstGeom>
          <a:noFill/>
        </p:spPr>
        <p:txBody>
          <a:bodyPr wrap="square" rtlCol="0">
            <a:spAutoFit/>
          </a:bodyPr>
          <a:lstStyle/>
          <a:p>
            <a:pPr marL="285750" indent="-285750">
              <a:spcAft>
                <a:spcPts val="600"/>
              </a:spcAft>
              <a:buFont typeface="Wingdings" pitchFamily="2" charset="2"/>
              <a:buChar char="q"/>
            </a:pPr>
            <a:endParaRPr lang="en-GB"/>
          </a:p>
          <a:p>
            <a:pPr marL="285750" indent="-285750">
              <a:spcAft>
                <a:spcPts val="600"/>
              </a:spcAft>
              <a:buFont typeface="Wingdings" pitchFamily="2" charset="2"/>
              <a:buChar char="q"/>
            </a:pPr>
            <a:endParaRPr lang="en-GB"/>
          </a:p>
          <a:p>
            <a:pPr>
              <a:spcAft>
                <a:spcPts val="600"/>
              </a:spcAft>
            </a:pPr>
            <a:endParaRPr lang="en-GB"/>
          </a:p>
        </p:txBody>
      </p:sp>
      <p:pic>
        <p:nvPicPr>
          <p:cNvPr id="52" name="Audio 51">
            <a:hlinkClick r:id="" action="ppaction://media"/>
            <a:extLst>
              <a:ext uri="{FF2B5EF4-FFF2-40B4-BE49-F238E27FC236}">
                <a16:creationId xmlns:a16="http://schemas.microsoft.com/office/drawing/2014/main" id="{60C94738-69EA-06C4-899C-4113CDBF63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476289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27748">
        <p:fade/>
      </p:transition>
    </mc:Choice>
    <mc:Fallback xmlns="">
      <p:transition spd="med" advTm="277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008973-65FB-40C1-893A-A58712593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999067"/>
            <a:ext cx="6465757" cy="4856480"/>
          </a:xfrm>
        </p:spPr>
        <p:txBody>
          <a:bodyPr vert="horz" lIns="91440" tIns="45720" rIns="91440" bIns="45720" rtlCol="0" anchor="ctr">
            <a:normAutofit/>
          </a:bodyPr>
          <a:lstStyle/>
          <a:p>
            <a:r>
              <a:rPr lang="en-US" sz="6600" kern="1200" dirty="0">
                <a:solidFill>
                  <a:schemeClr val="tx1"/>
                </a:solidFill>
                <a:latin typeface="+mj-lt"/>
                <a:ea typeface="+mj-ea"/>
                <a:cs typeface="+mj-cs"/>
              </a:rPr>
              <a:t>Challenges of Qualitative research (1)</a:t>
            </a:r>
          </a:p>
        </p:txBody>
      </p:sp>
      <p:sp>
        <p:nvSpPr>
          <p:cNvPr id="11" name="Rectangle 10">
            <a:extLst>
              <a:ext uri="{FF2B5EF4-FFF2-40B4-BE49-F238E27FC236}">
                <a16:creationId xmlns:a16="http://schemas.microsoft.com/office/drawing/2014/main" id="{2558829B-C7EF-4D51-94DF-A8B1A80C2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0A6D10-3F68-4EAB-9085-93C36B5FC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4507" y="767714"/>
            <a:ext cx="386005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38C6B01-5C30-47AE-94D3-B54B34D688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6" name="Rectangle 2">
              <a:extLst>
                <a:ext uri="{FF2B5EF4-FFF2-40B4-BE49-F238E27FC236}">
                  <a16:creationId xmlns:a16="http://schemas.microsoft.com/office/drawing/2014/main" id="{8C957847-7C0E-48CD-A0C7-E8F76FCB0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750A171B-FE02-4328-8218-84B8A73D2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D250ED76-8AAB-4BA3-8FB9-7D9DAD1EF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90E9A077-3D43-42CE-A80F-4D77A9640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13B87A5D-9EA1-4543-A4CB-0E744C224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95211382-25DA-4D78-8A2A-65BF812E1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DB854E96-4BF7-41B7-98ED-218896E4B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37D8D120-EF4A-4300-A248-1F0A6EF04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AC2782E1-E97A-4860-805A-381C628EF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A923931-3C79-451C-B0DD-D8C5C9B12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96552411-1484-4559-9B19-D82BA727F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96625486-87AB-40D0-B29C-F061F36B0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5CF69521-6B14-449B-AFAD-5246F7BBF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FCCB1E40-AD9F-4FDE-9794-BA67A8F09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072A675B-C9E6-4B87-B488-FB7450C0A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07438C80-8A3A-4E13-838D-B676C615B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03A1462E-5653-41AA-9086-553DD10C1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5D0C27E-61AE-48DC-95B4-5FEBCE41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
              <a:extLst>
                <a:ext uri="{FF2B5EF4-FFF2-40B4-BE49-F238E27FC236}">
                  <a16:creationId xmlns:a16="http://schemas.microsoft.com/office/drawing/2014/main" id="{AE1C1E45-C712-4F12-B421-9DBD634FCE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59">
              <a:extLst>
                <a:ext uri="{FF2B5EF4-FFF2-40B4-BE49-F238E27FC236}">
                  <a16:creationId xmlns:a16="http://schemas.microsoft.com/office/drawing/2014/main" id="{6537F337-22CC-46D3-8A70-335E1E44E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Audio 4">
            <a:hlinkClick r:id="" action="ppaction://media"/>
            <a:extLst>
              <a:ext uri="{FF2B5EF4-FFF2-40B4-BE49-F238E27FC236}">
                <a16:creationId xmlns:a16="http://schemas.microsoft.com/office/drawing/2014/main" id="{BF0CCEA7-B0A3-94BE-4FC8-36BBD9BFD5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9760134"/>
      </p:ext>
    </p:extLst>
  </p:cSld>
  <p:clrMapOvr>
    <a:masterClrMapping/>
  </p:clrMapOvr>
  <mc:AlternateContent xmlns:mc="http://schemas.openxmlformats.org/markup-compatibility/2006" xmlns:p14="http://schemas.microsoft.com/office/powerpoint/2010/main">
    <mc:Choice Requires="p14">
      <p:transition spd="med" p14:dur="700" advTm="18029">
        <p:fade/>
      </p:transition>
    </mc:Choice>
    <mc:Fallback xmlns="">
      <p:transition spd="med" advTm="180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9008973-65FB-40C1-893A-A58712593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999067"/>
            <a:ext cx="6465757" cy="4856480"/>
          </a:xfrm>
        </p:spPr>
        <p:txBody>
          <a:bodyPr vert="horz" lIns="91440" tIns="45720" rIns="91440" bIns="45720" rtlCol="0" anchor="ctr">
            <a:normAutofit/>
          </a:bodyPr>
          <a:lstStyle/>
          <a:p>
            <a:r>
              <a:rPr lang="en-US" sz="6600" kern="1200" dirty="0">
                <a:solidFill>
                  <a:schemeClr val="tx1"/>
                </a:solidFill>
                <a:latin typeface="+mj-lt"/>
                <a:ea typeface="+mj-ea"/>
                <a:cs typeface="+mj-cs"/>
              </a:rPr>
              <a:t>Challenges of Qualitative research (2)</a:t>
            </a:r>
          </a:p>
        </p:txBody>
      </p:sp>
      <p:sp>
        <p:nvSpPr>
          <p:cNvPr id="9" name="Rectangle 8">
            <a:extLst>
              <a:ext uri="{FF2B5EF4-FFF2-40B4-BE49-F238E27FC236}">
                <a16:creationId xmlns:a16="http://schemas.microsoft.com/office/drawing/2014/main" id="{2558829B-C7EF-4D51-94DF-A8B1A80C2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A6D10-3F68-4EAB-9085-93C36B5FC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4507" y="767714"/>
            <a:ext cx="386005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C38C6B01-5C30-47AE-94D3-B54B34D688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4" name="Rectangle 2">
              <a:extLst>
                <a:ext uri="{FF2B5EF4-FFF2-40B4-BE49-F238E27FC236}">
                  <a16:creationId xmlns:a16="http://schemas.microsoft.com/office/drawing/2014/main" id="{8C957847-7C0E-48CD-A0C7-E8F76FCB0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750A171B-FE02-4328-8218-84B8A73D2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D250ED76-8AAB-4BA3-8FB9-7D9DAD1EF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90E9A077-3D43-42CE-A80F-4D77A9640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13B87A5D-9EA1-4543-A4CB-0E744C224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95211382-25DA-4D78-8A2A-65BF812E1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DB854E96-4BF7-41B7-98ED-218896E4B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37D8D120-EF4A-4300-A248-1F0A6EF04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AC2782E1-E97A-4860-805A-381C628EF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DA923931-3C79-451C-B0DD-D8C5C9B12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96552411-1484-4559-9B19-D82BA727F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96625486-87AB-40D0-B29C-F061F36B0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5CF69521-6B14-449B-AFAD-5246F7BBF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FCCB1E40-AD9F-4FDE-9794-BA67A8F09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072A675B-C9E6-4B87-B488-FB7450C0A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07438C80-8A3A-4E13-838D-B676C615B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03A1462E-5653-41AA-9086-553DD10C1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C5D0C27E-61AE-48DC-95B4-5FEBCE41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AE1C1E45-C712-4F12-B421-9DBD634FCE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6537F337-22CC-46D3-8A70-335E1E44E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5" name="Audio 44">
            <a:hlinkClick r:id="" action="ppaction://media"/>
            <a:extLst>
              <a:ext uri="{FF2B5EF4-FFF2-40B4-BE49-F238E27FC236}">
                <a16:creationId xmlns:a16="http://schemas.microsoft.com/office/drawing/2014/main" id="{F8B56441-4B83-914C-3CA0-CA79E61767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12970467"/>
      </p:ext>
    </p:extLst>
  </p:cSld>
  <p:clrMapOvr>
    <a:masterClrMapping/>
  </p:clrMapOvr>
  <mc:AlternateContent xmlns:mc="http://schemas.openxmlformats.org/markup-compatibility/2006" xmlns:p14="http://schemas.microsoft.com/office/powerpoint/2010/main">
    <mc:Choice Requires="p14">
      <p:transition spd="med" p14:dur="700" advTm="26175">
        <p:fade/>
      </p:transition>
    </mc:Choice>
    <mc:Fallback xmlns="">
      <p:transition spd="med" advTm="261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9008973-65FB-40C1-893A-A58712593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999067"/>
            <a:ext cx="6465757" cy="4856480"/>
          </a:xfrm>
        </p:spPr>
        <p:txBody>
          <a:bodyPr vert="horz" lIns="91440" tIns="45720" rIns="91440" bIns="45720" rtlCol="0" anchor="ctr">
            <a:normAutofit/>
          </a:bodyPr>
          <a:lstStyle/>
          <a:p>
            <a:r>
              <a:rPr lang="en-US" sz="6600" kern="1200" dirty="0">
                <a:solidFill>
                  <a:schemeClr val="tx1"/>
                </a:solidFill>
                <a:latin typeface="+mj-lt"/>
                <a:ea typeface="+mj-ea"/>
                <a:cs typeface="+mj-cs"/>
              </a:rPr>
              <a:t>Challenges of Qualitative research (3)</a:t>
            </a:r>
          </a:p>
        </p:txBody>
      </p:sp>
      <p:sp>
        <p:nvSpPr>
          <p:cNvPr id="9" name="Rectangle 8">
            <a:extLst>
              <a:ext uri="{FF2B5EF4-FFF2-40B4-BE49-F238E27FC236}">
                <a16:creationId xmlns:a16="http://schemas.microsoft.com/office/drawing/2014/main" id="{2558829B-C7EF-4D51-94DF-A8B1A80C2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A6D10-3F68-4EAB-9085-93C36B5FC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4507" y="767714"/>
            <a:ext cx="386005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C38C6B01-5C30-47AE-94D3-B54B34D688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4" name="Rectangle 2">
              <a:extLst>
                <a:ext uri="{FF2B5EF4-FFF2-40B4-BE49-F238E27FC236}">
                  <a16:creationId xmlns:a16="http://schemas.microsoft.com/office/drawing/2014/main" id="{8C957847-7C0E-48CD-A0C7-E8F76FCB0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750A171B-FE02-4328-8218-84B8A73D2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D250ED76-8AAB-4BA3-8FB9-7D9DAD1EF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90E9A077-3D43-42CE-A80F-4D77A9640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13B87A5D-9EA1-4543-A4CB-0E744C224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95211382-25DA-4D78-8A2A-65BF812E1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DB854E96-4BF7-41B7-98ED-218896E4B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37D8D120-EF4A-4300-A248-1F0A6EF04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AC2782E1-E97A-4860-805A-381C628EF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DA923931-3C79-451C-B0DD-D8C5C9B12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96552411-1484-4559-9B19-D82BA727F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96625486-87AB-40D0-B29C-F061F36B0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5CF69521-6B14-449B-AFAD-5246F7BBF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FCCB1E40-AD9F-4FDE-9794-BA67A8F09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072A675B-C9E6-4B87-B488-FB7450C0A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07438C80-8A3A-4E13-838D-B676C615B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03A1462E-5653-41AA-9086-553DD10C1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C5D0C27E-61AE-48DC-95B4-5FEBCE41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AE1C1E45-C712-4F12-B421-9DBD634FCE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6537F337-22CC-46D3-8A70-335E1E44E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1" name="Audio 40">
            <a:hlinkClick r:id="" action="ppaction://media"/>
            <a:extLst>
              <a:ext uri="{FF2B5EF4-FFF2-40B4-BE49-F238E27FC236}">
                <a16:creationId xmlns:a16="http://schemas.microsoft.com/office/drawing/2014/main" id="{FC91D47B-59A0-BBD3-9CB1-2E27799D68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699093416"/>
      </p:ext>
    </p:extLst>
  </p:cSld>
  <p:clrMapOvr>
    <a:masterClrMapping/>
  </p:clrMapOvr>
  <mc:AlternateContent xmlns:mc="http://schemas.openxmlformats.org/markup-compatibility/2006" xmlns:p14="http://schemas.microsoft.com/office/powerpoint/2010/main">
    <mc:Choice Requires="p14">
      <p:transition spd="med" p14:dur="700" advTm="23503">
        <p:fade/>
      </p:transition>
    </mc:Choice>
    <mc:Fallback xmlns="">
      <p:transition spd="med" advTm="235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643BE6C-86B7-4AB9-91E8-9B5DB45A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0"/>
            <a:ext cx="12188825"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
        <p:nvSpPr>
          <p:cNvPr id="2" name="Title 1"/>
          <p:cNvSpPr>
            <a:spLocks noGrp="1"/>
          </p:cNvSpPr>
          <p:nvPr>
            <p:ph type="title"/>
          </p:nvPr>
        </p:nvSpPr>
        <p:spPr>
          <a:xfrm>
            <a:off x="1293026" y="713195"/>
            <a:ext cx="9605948" cy="2318665"/>
          </a:xfrm>
        </p:spPr>
        <p:txBody>
          <a:bodyPr vert="horz" lIns="91440" tIns="45720" rIns="91440" bIns="45720" rtlCol="0" anchor="b">
            <a:normAutofit/>
          </a:bodyPr>
          <a:lstStyle/>
          <a:p>
            <a:pPr algn="ctr"/>
            <a:r>
              <a:rPr lang="en-US" sz="5400" kern="1200" dirty="0">
                <a:solidFill>
                  <a:srgbClr val="FFFFFF"/>
                </a:solidFill>
                <a:latin typeface="+mj-lt"/>
                <a:ea typeface="+mj-ea"/>
                <a:cs typeface="+mj-cs"/>
              </a:rPr>
              <a:t>Challenges of Qualitative research (4)</a:t>
            </a:r>
          </a:p>
        </p:txBody>
      </p:sp>
      <p:pic>
        <p:nvPicPr>
          <p:cNvPr id="23" name="Graphic 22" descr="Bar chart">
            <a:extLst>
              <a:ext uri="{FF2B5EF4-FFF2-40B4-BE49-F238E27FC236}">
                <a16:creationId xmlns:a16="http://schemas.microsoft.com/office/drawing/2014/main" id="{7FF03FED-0CC1-9FB5-BAD4-DC5E7255F80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506089" y="4805363"/>
            <a:ext cx="1179824" cy="1179824"/>
          </a:xfrm>
          <a:prstGeom prst="rect">
            <a:avLst/>
          </a:prstGeom>
        </p:spPr>
      </p:pic>
      <p:pic>
        <p:nvPicPr>
          <p:cNvPr id="31" name="Audio 30">
            <a:hlinkClick r:id="" action="ppaction://media"/>
            <a:extLst>
              <a:ext uri="{FF2B5EF4-FFF2-40B4-BE49-F238E27FC236}">
                <a16:creationId xmlns:a16="http://schemas.microsoft.com/office/drawing/2014/main" id="{2F0B91EA-D97E-66B5-AAFD-81233F2A99C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598936875"/>
      </p:ext>
    </p:extLst>
  </p:cSld>
  <p:clrMapOvr>
    <a:masterClrMapping/>
  </p:clrMapOvr>
  <mc:AlternateContent xmlns:mc="http://schemas.openxmlformats.org/markup-compatibility/2006" xmlns:p14="http://schemas.microsoft.com/office/powerpoint/2010/main">
    <mc:Choice Requires="p14">
      <p:transition spd="med" p14:dur="700" advTm="36868">
        <p:fade/>
      </p:transition>
    </mc:Choice>
    <mc:Fallback xmlns="">
      <p:transition spd="med" advTm="368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3937212" y="643467"/>
            <a:ext cx="4317575" cy="5571065"/>
          </a:xfrm>
          <a:prstGeom prst="rect">
            <a:avLst/>
          </a:prstGeom>
          <a:ln>
            <a:noFill/>
          </a:ln>
        </p:spPr>
      </p:pic>
      <p:sp>
        <p:nvSpPr>
          <p:cNvPr id="16"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Audio 43">
            <a:hlinkClick r:id="" action="ppaction://media"/>
            <a:extLst>
              <a:ext uri="{FF2B5EF4-FFF2-40B4-BE49-F238E27FC236}">
                <a16:creationId xmlns:a16="http://schemas.microsoft.com/office/drawing/2014/main" id="{93206D86-6AE3-8BC9-3258-BFB14CDC5D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25615461"/>
      </p:ext>
    </p:extLst>
  </p:cSld>
  <p:clrMapOvr>
    <a:masterClrMapping/>
  </p:clrMapOvr>
  <mc:AlternateContent xmlns:mc="http://schemas.openxmlformats.org/markup-compatibility/2006" xmlns:p14="http://schemas.microsoft.com/office/powerpoint/2010/main">
    <mc:Choice Requires="p14">
      <p:transition spd="med" p14:dur="700" advTm="41061">
        <p:fade/>
      </p:transition>
    </mc:Choice>
    <mc:Fallback xmlns="">
      <p:transition spd="med" advTm="410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80078-4C60-40CF-8A76-FF5362C8A8B1}"/>
              </a:ext>
            </a:extLst>
          </p:cNvPr>
          <p:cNvSpPr>
            <a:spLocks noGrp="1"/>
          </p:cNvSpPr>
          <p:nvPr>
            <p:ph type="title"/>
          </p:nvPr>
        </p:nvSpPr>
        <p:spPr>
          <a:xfrm>
            <a:off x="1293026" y="713195"/>
            <a:ext cx="9605948" cy="2318665"/>
          </a:xfrm>
        </p:spPr>
        <p:txBody>
          <a:bodyPr vert="horz" lIns="91440" tIns="45720" rIns="91440" bIns="45720" rtlCol="0" anchor="b">
            <a:normAutofit/>
          </a:bodyPr>
          <a:lstStyle/>
          <a:p>
            <a:pPr algn="ctr"/>
            <a:r>
              <a:rPr lang="en-US" sz="5400" kern="1200" dirty="0">
                <a:solidFill>
                  <a:srgbClr val="FFFFFF"/>
                </a:solidFill>
                <a:latin typeface="+mj-lt"/>
                <a:ea typeface="+mj-ea"/>
                <a:cs typeface="+mj-cs"/>
              </a:rPr>
              <a:t>A</a:t>
            </a:r>
            <a:r>
              <a:rPr lang="en-US" sz="5400" b="0" i="0" u="none" strike="noStrike" kern="1200" baseline="0" dirty="0">
                <a:solidFill>
                  <a:srgbClr val="FFFFFF"/>
                </a:solidFill>
                <a:latin typeface="+mj-lt"/>
                <a:ea typeface="+mj-ea"/>
                <a:cs typeface="+mj-cs"/>
              </a:rPr>
              <a:t> brief </a:t>
            </a:r>
            <a:r>
              <a:rPr lang="en-US" sz="5400" b="0" i="0" u="none" strike="noStrike" kern="1200" baseline="0">
                <a:solidFill>
                  <a:srgbClr val="FFFFFF"/>
                </a:solidFill>
                <a:latin typeface="+mj-lt"/>
                <a:ea typeface="+mj-ea"/>
                <a:cs typeface="+mj-cs"/>
              </a:rPr>
              <a:t>look at eight </a:t>
            </a:r>
            <a:r>
              <a:rPr lang="en-US" sz="5400" b="0" i="0" u="none" strike="noStrike" kern="1200" baseline="0" dirty="0">
                <a:solidFill>
                  <a:srgbClr val="FFFFFF"/>
                </a:solidFill>
                <a:latin typeface="+mj-lt"/>
                <a:ea typeface="+mj-ea"/>
                <a:cs typeface="+mj-cs"/>
              </a:rPr>
              <a:t>approaches of qualitative inquiry … …</a:t>
            </a:r>
            <a:endParaRPr lang="en-US" sz="5400" kern="1200" dirty="0">
              <a:solidFill>
                <a:srgbClr val="FFFFFF"/>
              </a:solidFill>
              <a:latin typeface="+mj-lt"/>
              <a:ea typeface="+mj-ea"/>
              <a:cs typeface="+mj-cs"/>
            </a:endParaRPr>
          </a:p>
        </p:txBody>
      </p:sp>
      <p:pic>
        <p:nvPicPr>
          <p:cNvPr id="75" name="Graphic 74" descr="Statistics">
            <a:extLst>
              <a:ext uri="{FF2B5EF4-FFF2-40B4-BE49-F238E27FC236}">
                <a16:creationId xmlns:a16="http://schemas.microsoft.com/office/drawing/2014/main" id="{369C31C0-182B-956B-AD3B-6432FCE5B07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673600" y="3512820"/>
            <a:ext cx="3048000" cy="2159046"/>
          </a:xfrm>
          <a:prstGeom prst="rect">
            <a:avLst/>
          </a:prstGeom>
        </p:spPr>
      </p:pic>
      <p:pic>
        <p:nvPicPr>
          <p:cNvPr id="74" name="Audio 73">
            <a:hlinkClick r:id="" action="ppaction://media"/>
            <a:extLst>
              <a:ext uri="{FF2B5EF4-FFF2-40B4-BE49-F238E27FC236}">
                <a16:creationId xmlns:a16="http://schemas.microsoft.com/office/drawing/2014/main" id="{A36C394B-B9B5-37AB-0CFC-5D7EA2BFEDA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00176509"/>
      </p:ext>
    </p:extLst>
  </p:cSld>
  <p:clrMapOvr>
    <a:masterClrMapping/>
  </p:clrMapOvr>
  <mc:AlternateContent xmlns:mc="http://schemas.openxmlformats.org/markup-compatibility/2006" xmlns:p14="http://schemas.microsoft.com/office/powerpoint/2010/main">
    <mc:Choice Requires="p14">
      <p:transition spd="med" p14:dur="700" advTm="32219">
        <p:fade/>
      </p:transition>
    </mc:Choice>
    <mc:Fallback xmlns="">
      <p:transition spd="med" advTm="322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 xsi:nil="tru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 xsi:nil="true"/>
    <LocLastLocAttemptVersionLookup xmlns="4873beb7-5857-4685-be1f-d57550cc96cc" xsi:nil="true"/>
    <PolicheckWords xmlns="4873beb7-5857-4685-be1f-d57550cc96cc" xsi:nil="true"/>
    <SubmitterId xmlns="4873beb7-5857-4685-be1f-d57550cc96cc" xsi:nil="true"/>
    <AcquiredFrom xmlns="4873beb7-5857-4685-be1f-d57550cc96cc" xsi:nil="true"/>
    <EditorialStatus xmlns="4873beb7-5857-4685-be1f-d57550cc96cc" xsi:nil="true"/>
    <Markets xmlns="4873beb7-5857-4685-be1f-d57550cc96cc"/>
    <OriginAsset xmlns="4873beb7-5857-4685-be1f-d57550cc96cc" xsi:nil="true"/>
    <AssetStart xmlns="4873beb7-5857-4685-be1f-d57550cc96cc" xsi:nil="true"/>
    <FriendlyTitle xmlns="4873beb7-5857-4685-be1f-d57550cc96cc" xsi:nil="true"/>
    <MarketSpecific xmlns="4873beb7-5857-4685-be1f-d57550cc96cc" xsi:nil="true"/>
    <TPNamespace xmlns="4873beb7-5857-4685-be1f-d57550cc96cc" xsi:nil="true"/>
    <PublishStatusLookup xmlns="4873beb7-5857-4685-be1f-d57550cc96cc"/>
    <APAuthor xmlns="4873beb7-5857-4685-be1f-d57550cc96cc">
      <UserInfo>
        <DisplayName/>
        <AccountId xsi:nil="true"/>
        <AccountType/>
      </UserInfo>
    </APAuthor>
    <TPCommandLine xmlns="4873beb7-5857-4685-be1f-d57550cc96cc" xsi:nil="true"/>
    <IntlLangReviewer xmlns="4873beb7-5857-4685-be1f-d57550cc96cc" xsi:nil="true"/>
    <OpenTemplate xmlns="4873beb7-5857-4685-be1f-d57550cc96cc" xsi:nil="tru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 xsi:nil="true"/>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 xsi:nil="true"/>
    <IntlLocPriority xmlns="4873beb7-5857-4685-be1f-d57550cc96cc" xsi:nil="true"/>
    <UAProjectedTotalWords xmlns="4873beb7-5857-4685-be1f-d57550cc96cc" xsi:nil="true"/>
    <AssetType xmlns="4873beb7-5857-4685-be1f-d57550cc96cc" xsi:nil="true"/>
    <MachineTranslated xmlns="4873beb7-5857-4685-be1f-d57550cc96cc" xsi:nil="true"/>
    <OutputCachingOn xmlns="4873beb7-5857-4685-be1f-d57550cc96cc" xsi:nil="true"/>
    <TemplateStatus xmlns="4873beb7-5857-4685-be1f-d57550cc96cc" xsi:nil="true"/>
    <IsSearchable xmlns="4873beb7-5857-4685-be1f-d57550cc96cc" xsi:nil="true"/>
    <ContentItem xmlns="4873beb7-5857-4685-be1f-d57550cc96cc" xsi:nil="true"/>
    <HandoffToMSDN xmlns="4873beb7-5857-4685-be1f-d57550cc96cc" xsi:nil="true"/>
    <ShowIn xmlns="4873beb7-5857-4685-be1f-d57550cc96cc" xsi:nil="true"/>
    <ThumbnailAssetId xmlns="4873beb7-5857-4685-be1f-d57550cc96cc" xsi:nil="true"/>
    <UALocComments xmlns="4873beb7-5857-4685-be1f-d57550cc96cc" xsi:nil="true"/>
    <UALocRecommendation xmlns="4873beb7-5857-4685-be1f-d57550cc96cc" xsi:nil="true"/>
    <LastModifiedDateTime xmlns="4873beb7-5857-4685-be1f-d57550cc96cc" xsi:nil="true"/>
    <LegacyData xmlns="4873beb7-5857-4685-be1f-d57550cc96cc" xsi:nil="true"/>
    <LocManualTestRequired xmlns="4873beb7-5857-4685-be1f-d57550cc96cc" xsi:nil="true"/>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 xsi:nil="true"/>
    <PlannedPubDate xmlns="4873beb7-5857-4685-be1f-d57550cc96cc" xsi:nil="true"/>
    <CSXSubmissionMarket xmlns="4873beb7-5857-4685-be1f-d57550cc96cc" xsi:nil="true"/>
    <Downloads xmlns="4873beb7-5857-4685-be1f-d57550cc96cc" xsi:nil="true"/>
    <ArtSampleDocs xmlns="4873beb7-5857-4685-be1f-d57550cc96cc" xsi:nil="true"/>
    <TrustLevel xmlns="4873beb7-5857-4685-be1f-d57550cc96cc" xsi:nil="true"/>
    <BlockPublish xmlns="4873beb7-5857-4685-be1f-d57550cc96cc" xsi:nil="true"/>
    <TPLaunchHelpLinkType xmlns="4873beb7-5857-4685-be1f-d57550cc96cc" xsi:nil="tru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 xsi:nil="tru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 xsi:nil="true"/>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 xsi:nil="true"/>
    <PublishTargets xmlns="4873beb7-5857-4685-be1f-d57550cc96cc" xsi:nil="true"/>
    <ApprovalLog xmlns="4873beb7-5857-4685-be1f-d57550cc96cc" xsi:nil="true"/>
    <BugNumber xmlns="4873beb7-5857-4685-be1f-d57550cc96cc" xsi:nil="true"/>
    <CrawlForDependencies xmlns="4873beb7-5857-4685-be1f-d57550cc96cc" xsi:nil="true"/>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 xsi:nil="tru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schemas.microsoft.com/office/2006/documentManagement/types"/>
    <ds:schemaRef ds:uri="4873beb7-5857-4685-be1f-d57550cc96cc"/>
    <ds:schemaRef ds:uri="http://schemas.openxmlformats.org/package/2006/metadata/core-properties"/>
    <ds:schemaRef ds:uri="http://purl.org/dc/elements/1.1/"/>
    <ds:schemaRef ds:uri="http://schemas.microsoft.com/office/2006/metadata/properties"/>
    <ds:schemaRef ds:uri="http://purl.org/dc/term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1715</TotalTime>
  <Words>805</Words>
  <Application>Microsoft Office PowerPoint</Application>
  <PresentationFormat>Widescreen</PresentationFormat>
  <Paragraphs>192</Paragraphs>
  <Slides>40</Slides>
  <Notes>40</Notes>
  <HiddenSlides>0</HiddenSlides>
  <MMClips>40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Calibri Light</vt:lpstr>
      <vt:lpstr>CG Times</vt:lpstr>
      <vt:lpstr>Euphemia</vt:lpstr>
      <vt:lpstr>Libre Franklin</vt:lpstr>
      <vt:lpstr>Times New Roman</vt:lpstr>
      <vt:lpstr>Wingdings</vt:lpstr>
      <vt:lpstr>Office Theme</vt:lpstr>
      <vt:lpstr>Introduction to Qualitative Research</vt:lpstr>
      <vt:lpstr>QUALITATIVE Research For  Counselling Practitioners</vt:lpstr>
      <vt:lpstr>Learning Aims for the lesson: </vt:lpstr>
      <vt:lpstr>What is meant by the term ‘Research’?</vt:lpstr>
      <vt:lpstr>Positioning research within the profession:</vt:lpstr>
      <vt:lpstr>Research matters ….</vt:lpstr>
      <vt:lpstr>Research matters …</vt:lpstr>
      <vt:lpstr>Research matters …</vt:lpstr>
      <vt:lpstr>THE DEBATE ON QUANTITATIVE AND QUALITATIVE RESEARCH</vt:lpstr>
      <vt:lpstr>PowerPoint Presentation</vt:lpstr>
      <vt:lpstr>PowerPoint Presentation</vt:lpstr>
      <vt:lpstr>What is the process of research? </vt:lpstr>
      <vt:lpstr>Quantitative Data</vt:lpstr>
      <vt:lpstr>Qualitative Data</vt:lpstr>
      <vt:lpstr>Differences between Qualitative and Quantitative Research</vt:lpstr>
      <vt:lpstr>Differences between Quantitative and Qualitative research  Cresswell, J.W. and Creswell, J. 2018.  Research  Design, Qualitative, Quantitative and Mixed Methods, Fifth Ediition, London. Sage.</vt:lpstr>
      <vt:lpstr>General principles and philosophical assumptions    Braun, V. and Clarke, V., 2013. Successful qualitative research: A practical guide for beginners. London: Sage.  </vt:lpstr>
      <vt:lpstr>Differences between Qualitative and Quantitative Research</vt:lpstr>
      <vt:lpstr>WHEN…..</vt:lpstr>
      <vt:lpstr>In what circumstances is qualitative research appropriate?</vt:lpstr>
      <vt:lpstr>What is Qualitative Research?</vt:lpstr>
      <vt:lpstr>Definition of Qualitative Research </vt:lpstr>
      <vt:lpstr>History of Qualitative Research </vt:lpstr>
      <vt:lpstr>Characteristics of Qualitative research </vt:lpstr>
      <vt:lpstr>Characteristics of Qualitative research </vt:lpstr>
      <vt:lpstr>Characteristics of Qualitative research </vt:lpstr>
      <vt:lpstr>Characteristics of Qualitative research </vt:lpstr>
      <vt:lpstr>Characteristics of Qualitative research </vt:lpstr>
      <vt:lpstr>Characteristics of Qualitative research </vt:lpstr>
      <vt:lpstr>Characteristics of Qualitative research </vt:lpstr>
      <vt:lpstr>Examples of Qualitative Methods</vt:lpstr>
      <vt:lpstr>STRENGTHS OF QUALITATIVE RESEARCH</vt:lpstr>
      <vt:lpstr>STRENGTHS OF QUALITATIVE RESEARCH (2)</vt:lpstr>
      <vt:lpstr>STRENGTHS OF QUALITATIVE RESEARCH (3)</vt:lpstr>
      <vt:lpstr>Challenges of Qualitative research (1)</vt:lpstr>
      <vt:lpstr>Challenges of Qualitative research (2)</vt:lpstr>
      <vt:lpstr>Challenges of Qualitative research (3)</vt:lpstr>
      <vt:lpstr>Challenges of Qualitative research (4)</vt:lpstr>
      <vt:lpstr>PowerPoint Presentation</vt:lpstr>
      <vt:lpstr>A brief look at eight approaches of qualitative inquiry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ECAC7003  Advanced Research Methods</dc:title>
  <dc:creator>Beverly Cole</dc:creator>
  <cp:lastModifiedBy>Beverly Cole</cp:lastModifiedBy>
  <cp:revision>48</cp:revision>
  <cp:lastPrinted>2023-02-04T08:49:58Z</cp:lastPrinted>
  <dcterms:created xsi:type="dcterms:W3CDTF">2021-08-11T06:52:05Z</dcterms:created>
  <dcterms:modified xsi:type="dcterms:W3CDTF">2023-02-06T07:46:41Z</dcterms:modified>
</cp:coreProperties>
</file>