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0" r:id="rId2"/>
    <p:sldId id="272" r:id="rId3"/>
    <p:sldId id="273" r:id="rId4"/>
    <p:sldId id="274" r:id="rId5"/>
    <p:sldId id="276" r:id="rId6"/>
    <p:sldId id="262" r:id="rId7"/>
    <p:sldId id="257" r:id="rId8"/>
    <p:sldId id="264" r:id="rId9"/>
    <p:sldId id="263" r:id="rId10"/>
    <p:sldId id="258" r:id="rId11"/>
    <p:sldId id="265" r:id="rId12"/>
    <p:sldId id="266" r:id="rId13"/>
    <p:sldId id="259" r:id="rId14"/>
    <p:sldId id="267" r:id="rId15"/>
    <p:sldId id="268" r:id="rId16"/>
    <p:sldId id="269" r:id="rId17"/>
    <p:sldId id="270" r:id="rId18"/>
    <p:sldId id="271" r:id="rId19"/>
    <p:sldId id="277" r:id="rId20"/>
    <p:sldId id="26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95D36BCB-3635-D107-7E1F-7F680AEF2E8F}" name="Naila Akhtar (2522162)" initials="NA(" userId="S::2522162@student.uwtsd.ac.uk::43664022-9023-40d5-aac3-e950fcf81440"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3D7827"/>
    <a:srgbClr val="003760"/>
    <a:srgbClr val="532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ableStyles" Target="tableStyles.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presProps" Target="presProps.xml" /><Relationship Id="rId28" Type="http://schemas.microsoft.com/office/2018/10/relationships/authors" Target="author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notesMaster" Target="notesMasters/notesMaster1.xml" /><Relationship Id="rId27" Type="http://schemas.microsoft.com/office/2016/11/relationships/changesInfo" Target="changesInfos/changesInfo1.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ila Akhtar (2522162)" userId="43664022-9023-40d5-aac3-e950fcf81440" providerId="ADAL" clId="{4326409E-C94C-5DC1-ACBC-DE01A34203A0}"/>
    <pc:docChg chg="undo redo custSel addSld delSld modSld sldOrd">
      <pc:chgData name="Naila Akhtar (2522162)" userId="43664022-9023-40d5-aac3-e950fcf81440" providerId="ADAL" clId="{4326409E-C94C-5DC1-ACBC-DE01A34203A0}" dt="2026-02-01T22:37:12.164" v="5364" actId="1076"/>
      <pc:docMkLst>
        <pc:docMk/>
      </pc:docMkLst>
      <pc:sldChg chg="addSp delSp modSp mod">
        <pc:chgData name="Naila Akhtar (2522162)" userId="43664022-9023-40d5-aac3-e950fcf81440" providerId="ADAL" clId="{4326409E-C94C-5DC1-ACBC-DE01A34203A0}" dt="2026-01-30T03:01:34.457" v="4041" actId="20577"/>
        <pc:sldMkLst>
          <pc:docMk/>
          <pc:sldMk cId="2218043728" sldId="257"/>
        </pc:sldMkLst>
        <pc:spChg chg="mod">
          <ac:chgData name="Naila Akhtar (2522162)" userId="43664022-9023-40d5-aac3-e950fcf81440" providerId="ADAL" clId="{4326409E-C94C-5DC1-ACBC-DE01A34203A0}" dt="2026-01-29T22:33:29.617" v="93" actId="14100"/>
          <ac:spMkLst>
            <pc:docMk/>
            <pc:sldMk cId="2218043728" sldId="257"/>
            <ac:spMk id="2" creationId="{C2197D4D-93AD-93AB-6C51-57E9413D9E59}"/>
          </ac:spMkLst>
        </pc:spChg>
        <pc:spChg chg="add mod">
          <ac:chgData name="Naila Akhtar (2522162)" userId="43664022-9023-40d5-aac3-e950fcf81440" providerId="ADAL" clId="{4326409E-C94C-5DC1-ACBC-DE01A34203A0}" dt="2026-01-30T03:01:34.457" v="4041" actId="20577"/>
          <ac:spMkLst>
            <pc:docMk/>
            <pc:sldMk cId="2218043728" sldId="257"/>
            <ac:spMk id="6" creationId="{1FFCE591-87DA-8E72-76D9-CCF7631D71F8}"/>
          </ac:spMkLst>
        </pc:spChg>
        <pc:spChg chg="add mod">
          <ac:chgData name="Naila Akhtar (2522162)" userId="43664022-9023-40d5-aac3-e950fcf81440" providerId="ADAL" clId="{4326409E-C94C-5DC1-ACBC-DE01A34203A0}" dt="2026-01-29T23:32:13.534" v="1769" actId="1076"/>
          <ac:spMkLst>
            <pc:docMk/>
            <pc:sldMk cId="2218043728" sldId="257"/>
            <ac:spMk id="7" creationId="{1D56F159-8709-3495-5F35-C4497851A7C2}"/>
          </ac:spMkLst>
        </pc:spChg>
        <pc:picChg chg="add mod">
          <ac:chgData name="Naila Akhtar (2522162)" userId="43664022-9023-40d5-aac3-e950fcf81440" providerId="ADAL" clId="{4326409E-C94C-5DC1-ACBC-DE01A34203A0}" dt="2026-01-29T23:44:05.812" v="1836" actId="1076"/>
          <ac:picMkLst>
            <pc:docMk/>
            <pc:sldMk cId="2218043728" sldId="257"/>
            <ac:picMk id="2050" creationId="{556676B0-F6C9-9352-3CCF-1175E3CB0968}"/>
          </ac:picMkLst>
        </pc:picChg>
      </pc:sldChg>
      <pc:sldChg chg="addSp delSp modSp mod">
        <pc:chgData name="Naila Akhtar (2522162)" userId="43664022-9023-40d5-aac3-e950fcf81440" providerId="ADAL" clId="{4326409E-C94C-5DC1-ACBC-DE01A34203A0}" dt="2026-02-01T22:37:12.164" v="5364" actId="1076"/>
        <pc:sldMkLst>
          <pc:docMk/>
          <pc:sldMk cId="2627511038" sldId="258"/>
        </pc:sldMkLst>
        <pc:spChg chg="mod">
          <ac:chgData name="Naila Akhtar (2522162)" userId="43664022-9023-40d5-aac3-e950fcf81440" providerId="ADAL" clId="{4326409E-C94C-5DC1-ACBC-DE01A34203A0}" dt="2026-01-29T22:35:38.731" v="187" actId="20577"/>
          <ac:spMkLst>
            <pc:docMk/>
            <pc:sldMk cId="2627511038" sldId="258"/>
            <ac:spMk id="2" creationId="{D7FF74F8-E392-5285-4934-3F341A27E00B}"/>
          </ac:spMkLst>
        </pc:spChg>
        <pc:spChg chg="mod">
          <ac:chgData name="Naila Akhtar (2522162)" userId="43664022-9023-40d5-aac3-e950fcf81440" providerId="ADAL" clId="{4326409E-C94C-5DC1-ACBC-DE01A34203A0}" dt="2026-02-01T13:15:39.947" v="5362" actId="1076"/>
          <ac:spMkLst>
            <pc:docMk/>
            <pc:sldMk cId="2627511038" sldId="258"/>
            <ac:spMk id="3" creationId="{6CA30B90-3B91-C2B0-9023-11DD8EE03456}"/>
          </ac:spMkLst>
        </pc:spChg>
        <pc:spChg chg="add mod">
          <ac:chgData name="Naila Akhtar (2522162)" userId="43664022-9023-40d5-aac3-e950fcf81440" providerId="ADAL" clId="{4326409E-C94C-5DC1-ACBC-DE01A34203A0}" dt="2026-02-01T22:37:12.164" v="5364" actId="1076"/>
          <ac:spMkLst>
            <pc:docMk/>
            <pc:sldMk cId="2627511038" sldId="258"/>
            <ac:spMk id="4" creationId="{75B56F92-8179-590E-6C68-5FB3E2E89619}"/>
          </ac:spMkLst>
        </pc:spChg>
      </pc:sldChg>
      <pc:sldChg chg="addSp modSp mod">
        <pc:chgData name="Naila Akhtar (2522162)" userId="43664022-9023-40d5-aac3-e950fcf81440" providerId="ADAL" clId="{4326409E-C94C-5DC1-ACBC-DE01A34203A0}" dt="2026-02-01T13:12:55.414" v="5300" actId="1076"/>
        <pc:sldMkLst>
          <pc:docMk/>
          <pc:sldMk cId="1169959064" sldId="261"/>
        </pc:sldMkLst>
        <pc:spChg chg="mod">
          <ac:chgData name="Naila Akhtar (2522162)" userId="43664022-9023-40d5-aac3-e950fcf81440" providerId="ADAL" clId="{4326409E-C94C-5DC1-ACBC-DE01A34203A0}" dt="2026-02-01T13:12:55.414" v="5300" actId="1076"/>
          <ac:spMkLst>
            <pc:docMk/>
            <pc:sldMk cId="1169959064" sldId="261"/>
            <ac:spMk id="2" creationId="{6B06F348-3214-4239-15B0-EB229F5C3667}"/>
          </ac:spMkLst>
        </pc:spChg>
        <pc:spChg chg="mod">
          <ac:chgData name="Naila Akhtar (2522162)" userId="43664022-9023-40d5-aac3-e950fcf81440" providerId="ADAL" clId="{4326409E-C94C-5DC1-ACBC-DE01A34203A0}" dt="2026-02-01T13:12:51.167" v="5299" actId="404"/>
          <ac:spMkLst>
            <pc:docMk/>
            <pc:sldMk cId="1169959064" sldId="261"/>
            <ac:spMk id="4" creationId="{3C528A91-2282-0B28-9165-3E2EF6F68EBD}"/>
          </ac:spMkLst>
        </pc:spChg>
      </pc:sldChg>
      <pc:sldChg chg="addSp delSp modSp mod ord">
        <pc:chgData name="Naila Akhtar (2522162)" userId="43664022-9023-40d5-aac3-e950fcf81440" providerId="ADAL" clId="{4326409E-C94C-5DC1-ACBC-DE01A34203A0}" dt="2026-01-29T23:41:12.754" v="1831" actId="20577"/>
        <pc:sldMkLst>
          <pc:docMk/>
          <pc:sldMk cId="2656617759" sldId="262"/>
        </pc:sldMkLst>
        <pc:spChg chg="add mod">
          <ac:chgData name="Naila Akhtar (2522162)" userId="43664022-9023-40d5-aac3-e950fcf81440" providerId="ADAL" clId="{4326409E-C94C-5DC1-ACBC-DE01A34203A0}" dt="2026-01-29T22:46:59.093" v="279" actId="20577"/>
          <ac:spMkLst>
            <pc:docMk/>
            <pc:sldMk cId="2656617759" sldId="262"/>
            <ac:spMk id="3" creationId="{AAFEE1C3-82C1-0350-7FAE-CF7E75C5F813}"/>
          </ac:spMkLst>
        </pc:spChg>
        <pc:spChg chg="add mod">
          <ac:chgData name="Naila Akhtar (2522162)" userId="43664022-9023-40d5-aac3-e950fcf81440" providerId="ADAL" clId="{4326409E-C94C-5DC1-ACBC-DE01A34203A0}" dt="2026-01-29T23:32:40.733" v="1777" actId="404"/>
          <ac:spMkLst>
            <pc:docMk/>
            <pc:sldMk cId="2656617759" sldId="262"/>
            <ac:spMk id="12" creationId="{D05547D5-1AF9-0C5E-B31C-A9F960F2C2AB}"/>
          </ac:spMkLst>
        </pc:spChg>
        <pc:picChg chg="add mod">
          <ac:chgData name="Naila Akhtar (2522162)" userId="43664022-9023-40d5-aac3-e950fcf81440" providerId="ADAL" clId="{4326409E-C94C-5DC1-ACBC-DE01A34203A0}" dt="2026-01-29T23:32:26.416" v="1771" actId="1076"/>
          <ac:picMkLst>
            <pc:docMk/>
            <pc:sldMk cId="2656617759" sldId="262"/>
            <ac:picMk id="1026" creationId="{948EA328-3A49-B761-9552-B65363E4FF36}"/>
          </ac:picMkLst>
        </pc:picChg>
      </pc:sldChg>
      <pc:sldChg chg="addSp delSp modSp add mod setBg">
        <pc:chgData name="Naila Akhtar (2522162)" userId="43664022-9023-40d5-aac3-e950fcf81440" providerId="ADAL" clId="{4326409E-C94C-5DC1-ACBC-DE01A34203A0}" dt="2026-02-01T12:57:46.848" v="5179" actId="5793"/>
        <pc:sldMkLst>
          <pc:docMk/>
          <pc:sldMk cId="3747895052" sldId="263"/>
        </pc:sldMkLst>
        <pc:spChg chg="mod">
          <ac:chgData name="Naila Akhtar (2522162)" userId="43664022-9023-40d5-aac3-e950fcf81440" providerId="ADAL" clId="{4326409E-C94C-5DC1-ACBC-DE01A34203A0}" dt="2026-02-01T12:57:46.848" v="5179" actId="5793"/>
          <ac:spMkLst>
            <pc:docMk/>
            <pc:sldMk cId="3747895052" sldId="263"/>
            <ac:spMk id="6" creationId="{36010327-3206-E54D-B9E7-880B8C202535}"/>
          </ac:spMkLst>
        </pc:spChg>
        <pc:spChg chg="mod">
          <ac:chgData name="Naila Akhtar (2522162)" userId="43664022-9023-40d5-aac3-e950fcf81440" providerId="ADAL" clId="{4326409E-C94C-5DC1-ACBC-DE01A34203A0}" dt="2026-01-30T02:51:37.876" v="3273" actId="1076"/>
          <ac:spMkLst>
            <pc:docMk/>
            <pc:sldMk cId="3747895052" sldId="263"/>
            <ac:spMk id="7" creationId="{B205F858-329B-6EA8-E61D-D7D842071684}"/>
          </ac:spMkLst>
        </pc:spChg>
        <pc:picChg chg="add mod">
          <ac:chgData name="Naila Akhtar (2522162)" userId="43664022-9023-40d5-aac3-e950fcf81440" providerId="ADAL" clId="{4326409E-C94C-5DC1-ACBC-DE01A34203A0}" dt="2026-01-30T02:51:40.575" v="3274" actId="1076"/>
          <ac:picMkLst>
            <pc:docMk/>
            <pc:sldMk cId="3747895052" sldId="263"/>
            <ac:picMk id="3074" creationId="{0E787D58-0247-2E78-6858-A5F44009DC75}"/>
          </ac:picMkLst>
        </pc:picChg>
      </pc:sldChg>
      <pc:sldChg chg="addSp delSp modSp add mod setBg">
        <pc:chgData name="Naila Akhtar (2522162)" userId="43664022-9023-40d5-aac3-e950fcf81440" providerId="ADAL" clId="{4326409E-C94C-5DC1-ACBC-DE01A34203A0}" dt="2026-01-30T03:02:40.204" v="4053" actId="1076"/>
        <pc:sldMkLst>
          <pc:docMk/>
          <pc:sldMk cId="2588667667" sldId="264"/>
        </pc:sldMkLst>
        <pc:spChg chg="mod">
          <ac:chgData name="Naila Akhtar (2522162)" userId="43664022-9023-40d5-aac3-e950fcf81440" providerId="ADAL" clId="{4326409E-C94C-5DC1-ACBC-DE01A34203A0}" dt="2026-01-30T02:55:55.555" v="3470" actId="1076"/>
          <ac:spMkLst>
            <pc:docMk/>
            <pc:sldMk cId="2588667667" sldId="264"/>
            <ac:spMk id="2" creationId="{9AC00B8A-2CF6-1F02-B79A-0F16E39440CE}"/>
          </ac:spMkLst>
        </pc:spChg>
        <pc:spChg chg="mod">
          <ac:chgData name="Naila Akhtar (2522162)" userId="43664022-9023-40d5-aac3-e950fcf81440" providerId="ADAL" clId="{4326409E-C94C-5DC1-ACBC-DE01A34203A0}" dt="2026-01-30T03:01:42.324" v="4045" actId="20577"/>
          <ac:spMkLst>
            <pc:docMk/>
            <pc:sldMk cId="2588667667" sldId="264"/>
            <ac:spMk id="6" creationId="{2E82AF42-F763-58CF-2C9C-D7D334E1D91F}"/>
          </ac:spMkLst>
        </pc:spChg>
        <pc:spChg chg="mod">
          <ac:chgData name="Naila Akhtar (2522162)" userId="43664022-9023-40d5-aac3-e950fcf81440" providerId="ADAL" clId="{4326409E-C94C-5DC1-ACBC-DE01A34203A0}" dt="2026-01-30T03:02:40.204" v="4053" actId="1076"/>
          <ac:spMkLst>
            <pc:docMk/>
            <pc:sldMk cId="2588667667" sldId="264"/>
            <ac:spMk id="7" creationId="{DFC71015-31D5-9630-1537-7CA1D3DD89AF}"/>
          </ac:spMkLst>
        </pc:spChg>
        <pc:picChg chg="add mod">
          <ac:chgData name="Naila Akhtar (2522162)" userId="43664022-9023-40d5-aac3-e950fcf81440" providerId="ADAL" clId="{4326409E-C94C-5DC1-ACBC-DE01A34203A0}" dt="2026-01-30T03:02:36.688" v="4052" actId="1076"/>
          <ac:picMkLst>
            <pc:docMk/>
            <pc:sldMk cId="2588667667" sldId="264"/>
            <ac:picMk id="4098" creationId="{6DFB8650-7637-B704-F02F-F8A7B2303D9D}"/>
          </ac:picMkLst>
        </pc:picChg>
      </pc:sldChg>
    </pc:docChg>
  </pc:docChgLst>
  <pc:docChgLst>
    <pc:chgData name="Naila Akhtar (2522162)" userId="S::2522162@student.uwtsd.ac.uk::43664022-9023-40d5-aac3-e950fcf81440" providerId="AD" clId="Web-{3F65228C-766C-B6A1-3A01-7FDE04C2A0D1}"/>
    <pc:docChg chg="modSld">
      <pc:chgData name="Naila Akhtar (2522162)" userId="S::2522162@student.uwtsd.ac.uk::43664022-9023-40d5-aac3-e950fcf81440" providerId="AD" clId="Web-{3F65228C-766C-B6A1-3A01-7FDE04C2A0D1}" dt="2026-02-05T15:46:51.759" v="7" actId="20577"/>
      <pc:docMkLst>
        <pc:docMk/>
      </pc:docMkLst>
      <pc:sldChg chg="modSp">
        <pc:chgData name="Naila Akhtar (2522162)" userId="S::2522162@student.uwtsd.ac.uk::43664022-9023-40d5-aac3-e950fcf81440" providerId="AD" clId="Web-{3F65228C-766C-B6A1-3A01-7FDE04C2A0D1}" dt="2026-02-05T15:46:51.759" v="7" actId="20577"/>
        <pc:sldMkLst>
          <pc:docMk/>
          <pc:sldMk cId="1169959064" sldId="261"/>
        </pc:sldMkLst>
        <pc:spChg chg="mod">
          <ac:chgData name="Naila Akhtar (2522162)" userId="S::2522162@student.uwtsd.ac.uk::43664022-9023-40d5-aac3-e950fcf81440" providerId="AD" clId="Web-{3F65228C-766C-B6A1-3A01-7FDE04C2A0D1}" dt="2026-02-05T15:46:51.759" v="7" actId="20577"/>
          <ac:spMkLst>
            <pc:docMk/>
            <pc:sldMk cId="1169959064" sldId="261"/>
            <ac:spMk id="4" creationId="{3C528A91-2282-0B28-9165-3E2EF6F68EBD}"/>
          </ac:spMkLst>
        </pc:spChg>
      </pc:sldChg>
    </pc:docChg>
  </pc:docChgLst>
  <pc:docChgLst>
    <pc:chgData name="Muneebah Zahir (2519618)" userId="f1374b9e-139c-4e74-8d81-b01ff2e5d11f" providerId="ADAL" clId="{20F1BCEC-67F3-3770-A6FD-4769A3BC4C95}"/>
    <pc:docChg chg="undo redo custSel mod addSld delSld modSld sldOrd addMainMaster delMainMaster">
      <pc:chgData name="Muneebah Zahir (2519618)" userId="f1374b9e-139c-4e74-8d81-b01ff2e5d11f" providerId="ADAL" clId="{20F1BCEC-67F3-3770-A6FD-4769A3BC4C95}" dt="2026-02-11T01:20:52.931" v="5141" actId="20577"/>
      <pc:docMkLst>
        <pc:docMk/>
      </pc:docMkLst>
      <pc:sldChg chg="addSp delSp modSp new mod setBg addAnim delAnim">
        <pc:chgData name="Muneebah Zahir (2519618)" userId="f1374b9e-139c-4e74-8d81-b01ff2e5d11f" providerId="ADAL" clId="{20F1BCEC-67F3-3770-A6FD-4769A3BC4C95}" dt="2026-02-05T18:55:05.195" v="2832" actId="27704"/>
        <pc:sldMkLst>
          <pc:docMk/>
          <pc:sldMk cId="2218043728" sldId="257"/>
        </pc:sldMkLst>
        <pc:spChg chg="mod">
          <ac:chgData name="Muneebah Zahir (2519618)" userId="f1374b9e-139c-4e74-8d81-b01ff2e5d11f" providerId="ADAL" clId="{20F1BCEC-67F3-3770-A6FD-4769A3BC4C95}" dt="2026-02-05T18:00:49.366" v="2230" actId="207"/>
          <ac:spMkLst>
            <pc:docMk/>
            <pc:sldMk cId="2218043728" sldId="257"/>
            <ac:spMk id="2" creationId="{C2197D4D-93AD-93AB-6C51-57E9413D9E59}"/>
          </ac:spMkLst>
        </pc:spChg>
        <pc:spChg chg="add mod ord">
          <ac:chgData name="Muneebah Zahir (2519618)" userId="f1374b9e-139c-4e74-8d81-b01ff2e5d11f" providerId="ADAL" clId="{20F1BCEC-67F3-3770-A6FD-4769A3BC4C95}" dt="2026-02-05T18:11:56.373" v="2277" actId="207"/>
          <ac:spMkLst>
            <pc:docMk/>
            <pc:sldMk cId="2218043728" sldId="257"/>
            <ac:spMk id="5" creationId="{50E177E2-2ACD-D56E-2245-4DAF1CC75FF3}"/>
          </ac:spMkLst>
        </pc:spChg>
        <pc:picChg chg="add mod">
          <ac:chgData name="Muneebah Zahir (2519618)" userId="f1374b9e-139c-4e74-8d81-b01ff2e5d11f" providerId="ADAL" clId="{20F1BCEC-67F3-3770-A6FD-4769A3BC4C95}" dt="2026-02-05T18:12:34.214" v="2282" actId="1076"/>
          <ac:picMkLst>
            <pc:docMk/>
            <pc:sldMk cId="2218043728" sldId="257"/>
            <ac:picMk id="4" creationId="{13D146A9-9CDD-E96D-DEAA-ED37797BFC11}"/>
          </ac:picMkLst>
        </pc:picChg>
      </pc:sldChg>
      <pc:sldChg chg="addSp modSp new mod addAnim delAnim">
        <pc:chgData name="Muneebah Zahir (2519618)" userId="f1374b9e-139c-4e74-8d81-b01ff2e5d11f" providerId="ADAL" clId="{20F1BCEC-67F3-3770-A6FD-4769A3BC4C95}" dt="2026-02-05T18:55:51.557" v="2844" actId="27704"/>
        <pc:sldMkLst>
          <pc:docMk/>
          <pc:sldMk cId="2627511038" sldId="258"/>
        </pc:sldMkLst>
        <pc:spChg chg="mod">
          <ac:chgData name="Muneebah Zahir (2519618)" userId="f1374b9e-139c-4e74-8d81-b01ff2e5d11f" providerId="ADAL" clId="{20F1BCEC-67F3-3770-A6FD-4769A3BC4C95}" dt="2026-02-05T18:10:12.915" v="2258" actId="1076"/>
          <ac:spMkLst>
            <pc:docMk/>
            <pc:sldMk cId="2627511038" sldId="258"/>
            <ac:spMk id="2" creationId="{D7FF74F8-E392-5285-4934-3F341A27E00B}"/>
          </ac:spMkLst>
        </pc:spChg>
        <pc:spChg chg="mod">
          <ac:chgData name="Muneebah Zahir (2519618)" userId="f1374b9e-139c-4e74-8d81-b01ff2e5d11f" providerId="ADAL" clId="{20F1BCEC-67F3-3770-A6FD-4769A3BC4C95}" dt="2026-02-05T09:43:32.938" v="626" actId="1076"/>
          <ac:spMkLst>
            <pc:docMk/>
            <pc:sldMk cId="2627511038" sldId="258"/>
            <ac:spMk id="3" creationId="{6CA30B90-3B91-C2B0-9023-11DD8EE03456}"/>
          </ac:spMkLst>
        </pc:spChg>
        <pc:spChg chg="mod">
          <ac:chgData name="Muneebah Zahir (2519618)" userId="f1374b9e-139c-4e74-8d81-b01ff2e5d11f" providerId="ADAL" clId="{20F1BCEC-67F3-3770-A6FD-4769A3BC4C95}" dt="2026-02-05T09:44:00.219" v="630" actId="1076"/>
          <ac:spMkLst>
            <pc:docMk/>
            <pc:sldMk cId="2627511038" sldId="258"/>
            <ac:spMk id="4" creationId="{75B56F92-8179-590E-6C68-5FB3E2E89619}"/>
          </ac:spMkLst>
        </pc:spChg>
        <pc:spChg chg="add mod ord">
          <ac:chgData name="Muneebah Zahir (2519618)" userId="f1374b9e-139c-4e74-8d81-b01ff2e5d11f" providerId="ADAL" clId="{20F1BCEC-67F3-3770-A6FD-4769A3BC4C95}" dt="2026-02-05T18:12:13.852" v="2280" actId="207"/>
          <ac:spMkLst>
            <pc:docMk/>
            <pc:sldMk cId="2627511038" sldId="258"/>
            <ac:spMk id="6" creationId="{5339F830-969A-A6B5-FEA7-4AD0D012BC2E}"/>
          </ac:spMkLst>
        </pc:spChg>
        <pc:picChg chg="add">
          <ac:chgData name="Muneebah Zahir (2519618)" userId="f1374b9e-139c-4e74-8d81-b01ff2e5d11f" providerId="ADAL" clId="{20F1BCEC-67F3-3770-A6FD-4769A3BC4C95}" dt="2026-02-05T18:13:05.136" v="2287" actId="22"/>
          <ac:picMkLst>
            <pc:docMk/>
            <pc:sldMk cId="2627511038" sldId="258"/>
            <ac:picMk id="8" creationId="{94249521-F858-6043-20CE-57FF758D5FB5}"/>
          </ac:picMkLst>
        </pc:picChg>
      </pc:sldChg>
      <pc:sldChg chg="addSp delSp modSp add mod">
        <pc:chgData name="Muneebah Zahir (2519618)" userId="f1374b9e-139c-4e74-8d81-b01ff2e5d11f" providerId="ADAL" clId="{20F1BCEC-67F3-3770-A6FD-4769A3BC4C95}" dt="2026-02-05T18:32:38.700" v="2608" actId="20577"/>
        <pc:sldMkLst>
          <pc:docMk/>
          <pc:sldMk cId="2524523497" sldId="259"/>
        </pc:sldMkLst>
        <pc:spChg chg="add mod">
          <ac:chgData name="Muneebah Zahir (2519618)" userId="f1374b9e-139c-4e74-8d81-b01ff2e5d11f" providerId="ADAL" clId="{20F1BCEC-67F3-3770-A6FD-4769A3BC4C95}" dt="2026-02-05T18:32:38.700" v="2608" actId="20577"/>
          <ac:spMkLst>
            <pc:docMk/>
            <pc:sldMk cId="2524523497" sldId="259"/>
            <ac:spMk id="8" creationId="{A10F5AF8-5B68-30C5-2443-8AC8E8D8E7E1}"/>
          </ac:spMkLst>
        </pc:spChg>
      </pc:sldChg>
      <pc:sldChg chg="addSp delSp modSp add mod ord">
        <pc:chgData name="Muneebah Zahir (2519618)" userId="f1374b9e-139c-4e74-8d81-b01ff2e5d11f" providerId="ADAL" clId="{20F1BCEC-67F3-3770-A6FD-4769A3BC4C95}" dt="2026-02-08T21:42:46.957" v="4325" actId="2711"/>
        <pc:sldMkLst>
          <pc:docMk/>
          <pc:sldMk cId="3947868106" sldId="260"/>
        </pc:sldMkLst>
        <pc:spChg chg="mod">
          <ac:chgData name="Muneebah Zahir (2519618)" userId="f1374b9e-139c-4e74-8d81-b01ff2e5d11f" providerId="ADAL" clId="{20F1BCEC-67F3-3770-A6FD-4769A3BC4C95}" dt="2026-02-05T09:49:35.334" v="637" actId="1076"/>
          <ac:spMkLst>
            <pc:docMk/>
            <pc:sldMk cId="3947868106" sldId="260"/>
            <ac:spMk id="2" creationId="{B35FAB3F-2476-6A36-49F5-8D3BFA0B1DA1}"/>
          </ac:spMkLst>
        </pc:spChg>
        <pc:spChg chg="mod">
          <ac:chgData name="Muneebah Zahir (2519618)" userId="f1374b9e-139c-4e74-8d81-b01ff2e5d11f" providerId="ADAL" clId="{20F1BCEC-67F3-3770-A6FD-4769A3BC4C95}" dt="2026-02-08T21:42:46.957" v="4325" actId="2711"/>
          <ac:spMkLst>
            <pc:docMk/>
            <pc:sldMk cId="3947868106" sldId="260"/>
            <ac:spMk id="3" creationId="{69CD7426-7E6F-8155-38B5-AF6805AAA623}"/>
          </ac:spMkLst>
        </pc:spChg>
        <pc:spChg chg="add mod">
          <ac:chgData name="Muneebah Zahir (2519618)" userId="f1374b9e-139c-4e74-8d81-b01ff2e5d11f" providerId="ADAL" clId="{20F1BCEC-67F3-3770-A6FD-4769A3BC4C95}" dt="2026-02-08T21:42:32.591" v="4323" actId="1076"/>
          <ac:spMkLst>
            <pc:docMk/>
            <pc:sldMk cId="3947868106" sldId="260"/>
            <ac:spMk id="5" creationId="{B02F61BF-25B9-D717-14C6-7DA5DD3B0ECD}"/>
          </ac:spMkLst>
        </pc:spChg>
      </pc:sldChg>
      <pc:sldChg chg="addSp delSp modSp mod addAnim delAnim modAnim">
        <pc:chgData name="Muneebah Zahir (2519618)" userId="f1374b9e-139c-4e74-8d81-b01ff2e5d11f" providerId="ADAL" clId="{20F1BCEC-67F3-3770-A6FD-4769A3BC4C95}" dt="2026-02-05T18:55:38.463" v="2841" actId="27704"/>
        <pc:sldMkLst>
          <pc:docMk/>
          <pc:sldMk cId="2656617759" sldId="262"/>
        </pc:sldMkLst>
        <pc:spChg chg="add mod ord">
          <ac:chgData name="Muneebah Zahir (2519618)" userId="f1374b9e-139c-4e74-8d81-b01ff2e5d11f" providerId="ADAL" clId="{20F1BCEC-67F3-3770-A6FD-4769A3BC4C95}" dt="2026-02-05T18:11:40.114" v="2276" actId="207"/>
          <ac:spMkLst>
            <pc:docMk/>
            <pc:sldMk cId="2656617759" sldId="262"/>
            <ac:spMk id="2" creationId="{222261BB-68F1-3E6A-3F6F-1A415D213C67}"/>
          </ac:spMkLst>
        </pc:spChg>
        <pc:spChg chg="mod">
          <ac:chgData name="Muneebah Zahir (2519618)" userId="f1374b9e-139c-4e74-8d81-b01ff2e5d11f" providerId="ADAL" clId="{20F1BCEC-67F3-3770-A6FD-4769A3BC4C95}" dt="2026-02-05T10:02:12.828" v="761" actId="207"/>
          <ac:spMkLst>
            <pc:docMk/>
            <pc:sldMk cId="2656617759" sldId="262"/>
            <ac:spMk id="3" creationId="{AAFEE1C3-82C1-0350-7FAE-CF7E75C5F813}"/>
          </ac:spMkLst>
        </pc:spChg>
        <pc:spChg chg="add mod">
          <ac:chgData name="Muneebah Zahir (2519618)" userId="f1374b9e-139c-4e74-8d81-b01ff2e5d11f" providerId="ADAL" clId="{20F1BCEC-67F3-3770-A6FD-4769A3BC4C95}" dt="2026-02-05T18:45:25.461" v="2791" actId="1076"/>
          <ac:spMkLst>
            <pc:docMk/>
            <pc:sldMk cId="2656617759" sldId="262"/>
            <ac:spMk id="7" creationId="{889290D4-1C21-1BA2-22F7-A6F23EE28C30}"/>
          </ac:spMkLst>
        </pc:spChg>
        <pc:spChg chg="add mod">
          <ac:chgData name="Muneebah Zahir (2519618)" userId="f1374b9e-139c-4e74-8d81-b01ff2e5d11f" providerId="ADAL" clId="{20F1BCEC-67F3-3770-A6FD-4769A3BC4C95}" dt="2026-02-05T18:45:49.450" v="2793" actId="1076"/>
          <ac:spMkLst>
            <pc:docMk/>
            <pc:sldMk cId="2656617759" sldId="262"/>
            <ac:spMk id="9" creationId="{796A9840-0951-B591-176F-E925721D50B8}"/>
          </ac:spMkLst>
        </pc:spChg>
        <pc:spChg chg="add mod">
          <ac:chgData name="Muneebah Zahir (2519618)" userId="f1374b9e-139c-4e74-8d81-b01ff2e5d11f" providerId="ADAL" clId="{20F1BCEC-67F3-3770-A6FD-4769A3BC4C95}" dt="2026-02-05T18:46:51.888" v="2797" actId="1076"/>
          <ac:spMkLst>
            <pc:docMk/>
            <pc:sldMk cId="2656617759" sldId="262"/>
            <ac:spMk id="11" creationId="{FC121941-8239-0769-9994-3B5FE462DFE7}"/>
          </ac:spMkLst>
        </pc:spChg>
        <pc:spChg chg="add mod">
          <ac:chgData name="Muneebah Zahir (2519618)" userId="f1374b9e-139c-4e74-8d81-b01ff2e5d11f" providerId="ADAL" clId="{20F1BCEC-67F3-3770-A6FD-4769A3BC4C95}" dt="2026-02-05T18:47:09.852" v="2800" actId="14100"/>
          <ac:spMkLst>
            <pc:docMk/>
            <pc:sldMk cId="2656617759" sldId="262"/>
            <ac:spMk id="14" creationId="{5B92E6A8-6409-C09D-5F7A-173E670A23F4}"/>
          </ac:spMkLst>
        </pc:spChg>
        <pc:picChg chg="add mod">
          <ac:chgData name="Muneebah Zahir (2519618)" userId="f1374b9e-139c-4e74-8d81-b01ff2e5d11f" providerId="ADAL" clId="{20F1BCEC-67F3-3770-A6FD-4769A3BC4C95}" dt="2026-02-05T18:10:40.715" v="2260" actId="1076"/>
          <ac:picMkLst>
            <pc:docMk/>
            <pc:sldMk cId="2656617759" sldId="262"/>
            <ac:picMk id="5" creationId="{A0F061D0-9AAC-675E-75B7-195326255905}"/>
          </ac:picMkLst>
        </pc:picChg>
      </pc:sldChg>
      <pc:sldChg chg="addSp delSp modSp mod addAnim delAnim">
        <pc:chgData name="Muneebah Zahir (2519618)" userId="f1374b9e-139c-4e74-8d81-b01ff2e5d11f" providerId="ADAL" clId="{20F1BCEC-67F3-3770-A6FD-4769A3BC4C95}" dt="2026-02-05T18:55:47.656" v="2843" actId="27704"/>
        <pc:sldMkLst>
          <pc:docMk/>
          <pc:sldMk cId="3747895052" sldId="263"/>
        </pc:sldMkLst>
        <pc:spChg chg="mod">
          <ac:chgData name="Muneebah Zahir (2519618)" userId="f1374b9e-139c-4e74-8d81-b01ff2e5d11f" providerId="ADAL" clId="{20F1BCEC-67F3-3770-A6FD-4769A3BC4C95}" dt="2026-02-05T18:04:19.247" v="2247" actId="207"/>
          <ac:spMkLst>
            <pc:docMk/>
            <pc:sldMk cId="3747895052" sldId="263"/>
            <ac:spMk id="2" creationId="{EB478013-D9C9-DBDE-1C24-5CA5953F31C6}"/>
          </ac:spMkLst>
        </pc:spChg>
        <pc:spChg chg="add mod ord">
          <ac:chgData name="Muneebah Zahir (2519618)" userId="f1374b9e-139c-4e74-8d81-b01ff2e5d11f" providerId="ADAL" clId="{20F1BCEC-67F3-3770-A6FD-4769A3BC4C95}" dt="2026-02-05T18:12:08.087" v="2279" actId="207"/>
          <ac:spMkLst>
            <pc:docMk/>
            <pc:sldMk cId="3747895052" sldId="263"/>
            <ac:spMk id="5" creationId="{6D6F0136-D75C-8EDC-86CB-D0F3C6CBBC5D}"/>
          </ac:spMkLst>
        </pc:spChg>
        <pc:picChg chg="add mod">
          <ac:chgData name="Muneebah Zahir (2519618)" userId="f1374b9e-139c-4e74-8d81-b01ff2e5d11f" providerId="ADAL" clId="{20F1BCEC-67F3-3770-A6FD-4769A3BC4C95}" dt="2026-02-05T18:12:52.236" v="2286" actId="1076"/>
          <ac:picMkLst>
            <pc:docMk/>
            <pc:sldMk cId="3747895052" sldId="263"/>
            <ac:picMk id="4" creationId="{556FCF18-4B0D-5E3D-BCD7-F617F2D47CCB}"/>
          </ac:picMkLst>
        </pc:picChg>
      </pc:sldChg>
      <pc:sldChg chg="addSp delSp modSp mod addAnim delAnim">
        <pc:chgData name="Muneebah Zahir (2519618)" userId="f1374b9e-139c-4e74-8d81-b01ff2e5d11f" providerId="ADAL" clId="{20F1BCEC-67F3-3770-A6FD-4769A3BC4C95}" dt="2026-02-05T18:55:44.310" v="2842" actId="27704"/>
        <pc:sldMkLst>
          <pc:docMk/>
          <pc:sldMk cId="2588667667" sldId="264"/>
        </pc:sldMkLst>
        <pc:spChg chg="mod">
          <ac:chgData name="Muneebah Zahir (2519618)" userId="f1374b9e-139c-4e74-8d81-b01ff2e5d11f" providerId="ADAL" clId="{20F1BCEC-67F3-3770-A6FD-4769A3BC4C95}" dt="2026-02-05T18:01:33.370" v="2239" actId="207"/>
          <ac:spMkLst>
            <pc:docMk/>
            <pc:sldMk cId="2588667667" sldId="264"/>
            <ac:spMk id="2" creationId="{9AC00B8A-2CF6-1F02-B79A-0F16E39440CE}"/>
          </ac:spMkLst>
        </pc:spChg>
        <pc:spChg chg="add mod ord">
          <ac:chgData name="Muneebah Zahir (2519618)" userId="f1374b9e-139c-4e74-8d81-b01ff2e5d11f" providerId="ADAL" clId="{20F1BCEC-67F3-3770-A6FD-4769A3BC4C95}" dt="2026-02-05T18:12:02.486" v="2278" actId="207"/>
          <ac:spMkLst>
            <pc:docMk/>
            <pc:sldMk cId="2588667667" sldId="264"/>
            <ac:spMk id="5" creationId="{EC39DA51-392F-F32B-7B81-4D2D14B2DCB7}"/>
          </ac:spMkLst>
        </pc:spChg>
        <pc:picChg chg="add mod">
          <ac:chgData name="Muneebah Zahir (2519618)" userId="f1374b9e-139c-4e74-8d81-b01ff2e5d11f" providerId="ADAL" clId="{20F1BCEC-67F3-3770-A6FD-4769A3BC4C95}" dt="2026-02-05T18:12:42.676" v="2284" actId="1076"/>
          <ac:picMkLst>
            <pc:docMk/>
            <pc:sldMk cId="2588667667" sldId="264"/>
            <ac:picMk id="4" creationId="{D5FC8DD6-1988-6DBF-2614-0DFFB9614A15}"/>
          </ac:picMkLst>
        </pc:picChg>
      </pc:sldChg>
      <pc:sldChg chg="addSp delSp modSp add mod addAnim delAnim">
        <pc:chgData name="Muneebah Zahir (2519618)" userId="f1374b9e-139c-4e74-8d81-b01ff2e5d11f" providerId="ADAL" clId="{20F1BCEC-67F3-3770-A6FD-4769A3BC4C95}" dt="2026-02-05T18:30:44.630" v="2551" actId="27704"/>
        <pc:sldMkLst>
          <pc:docMk/>
          <pc:sldMk cId="3561646545" sldId="265"/>
        </pc:sldMkLst>
        <pc:spChg chg="mod">
          <ac:chgData name="Muneebah Zahir (2519618)" userId="f1374b9e-139c-4e74-8d81-b01ff2e5d11f" providerId="ADAL" clId="{20F1BCEC-67F3-3770-A6FD-4769A3BC4C95}" dt="2026-02-05T18:29:46.896" v="2542" actId="12"/>
          <ac:spMkLst>
            <pc:docMk/>
            <pc:sldMk cId="3561646545" sldId="265"/>
            <ac:spMk id="3" creationId="{00000000-0000-0000-0000-000000000000}"/>
          </ac:spMkLst>
        </pc:spChg>
        <pc:spChg chg="add mod ord">
          <ac:chgData name="Muneebah Zahir (2519618)" userId="f1374b9e-139c-4e74-8d81-b01ff2e5d11f" providerId="ADAL" clId="{20F1BCEC-67F3-3770-A6FD-4769A3BC4C95}" dt="2026-02-05T18:28:35.883" v="2536" actId="255"/>
          <ac:spMkLst>
            <pc:docMk/>
            <pc:sldMk cId="3561646545" sldId="265"/>
            <ac:spMk id="4" creationId="{2E629542-D66F-46FF-F982-B53E2BBD13FE}"/>
          </ac:spMkLst>
        </pc:spChg>
      </pc:sldChg>
      <pc:sldChg chg="addSp delSp modSp add mod">
        <pc:chgData name="Muneebah Zahir (2519618)" userId="f1374b9e-139c-4e74-8d81-b01ff2e5d11f" providerId="ADAL" clId="{20F1BCEC-67F3-3770-A6FD-4769A3BC4C95}" dt="2026-02-05T18:32:01.062" v="2582" actId="20577"/>
        <pc:sldMkLst>
          <pc:docMk/>
          <pc:sldMk cId="1424543432" sldId="266"/>
        </pc:sldMkLst>
        <pc:spChg chg="mod">
          <ac:chgData name="Muneebah Zahir (2519618)" userId="f1374b9e-139c-4e74-8d81-b01ff2e5d11f" providerId="ADAL" clId="{20F1BCEC-67F3-3770-A6FD-4769A3BC4C95}" dt="2026-02-05T09:39:29.136" v="584" actId="1076"/>
          <ac:spMkLst>
            <pc:docMk/>
            <pc:sldMk cId="1424543432" sldId="266"/>
            <ac:spMk id="3" creationId="{00000000-0000-0000-0000-000000000000}"/>
          </ac:spMkLst>
        </pc:spChg>
        <pc:spChg chg="add mod">
          <ac:chgData name="Muneebah Zahir (2519618)" userId="f1374b9e-139c-4e74-8d81-b01ff2e5d11f" providerId="ADAL" clId="{20F1BCEC-67F3-3770-A6FD-4769A3BC4C95}" dt="2026-02-05T18:32:01.062" v="2582" actId="20577"/>
          <ac:spMkLst>
            <pc:docMk/>
            <pc:sldMk cId="1424543432" sldId="266"/>
            <ac:spMk id="14" creationId="{03EB42F6-BF78-66FC-9ABB-EEA829317CE7}"/>
          </ac:spMkLst>
        </pc:spChg>
      </pc:sldChg>
      <pc:sldChg chg="addSp delSp modSp add mod">
        <pc:chgData name="Muneebah Zahir (2519618)" userId="f1374b9e-139c-4e74-8d81-b01ff2e5d11f" providerId="ADAL" clId="{20F1BCEC-67F3-3770-A6FD-4769A3BC4C95}" dt="2026-02-05T18:33:06.605" v="2634" actId="20577"/>
        <pc:sldMkLst>
          <pc:docMk/>
          <pc:sldMk cId="3348860164" sldId="267"/>
        </pc:sldMkLst>
        <pc:spChg chg="mod">
          <ac:chgData name="Muneebah Zahir (2519618)" userId="f1374b9e-139c-4e74-8d81-b01ff2e5d11f" providerId="ADAL" clId="{20F1BCEC-67F3-3770-A6FD-4769A3BC4C95}" dt="2026-02-05T09:40:15.082" v="586" actId="255"/>
          <ac:spMkLst>
            <pc:docMk/>
            <pc:sldMk cId="3348860164" sldId="267"/>
            <ac:spMk id="3" creationId="{00000000-0000-0000-0000-000000000000}"/>
          </ac:spMkLst>
        </pc:spChg>
        <pc:spChg chg="add mod">
          <ac:chgData name="Muneebah Zahir (2519618)" userId="f1374b9e-139c-4e74-8d81-b01ff2e5d11f" providerId="ADAL" clId="{20F1BCEC-67F3-3770-A6FD-4769A3BC4C95}" dt="2026-02-05T18:33:06.605" v="2634" actId="20577"/>
          <ac:spMkLst>
            <pc:docMk/>
            <pc:sldMk cId="3348860164" sldId="267"/>
            <ac:spMk id="8" creationId="{0FA716F5-A0BA-961E-B43D-EBC1FA4098ED}"/>
          </ac:spMkLst>
        </pc:spChg>
      </pc:sldChg>
      <pc:sldChg chg="addSp delSp modSp add mod">
        <pc:chgData name="Muneebah Zahir (2519618)" userId="f1374b9e-139c-4e74-8d81-b01ff2e5d11f" providerId="ADAL" clId="{20F1BCEC-67F3-3770-A6FD-4769A3BC4C95}" dt="2026-02-05T18:33:47.321" v="2673" actId="20577"/>
        <pc:sldMkLst>
          <pc:docMk/>
          <pc:sldMk cId="412936800" sldId="268"/>
        </pc:sldMkLst>
        <pc:spChg chg="add mod">
          <ac:chgData name="Muneebah Zahir (2519618)" userId="f1374b9e-139c-4e74-8d81-b01ff2e5d11f" providerId="ADAL" clId="{20F1BCEC-67F3-3770-A6FD-4769A3BC4C95}" dt="2026-02-05T18:33:47.321" v="2673" actId="20577"/>
          <ac:spMkLst>
            <pc:docMk/>
            <pc:sldMk cId="412936800" sldId="268"/>
            <ac:spMk id="8" creationId="{435E220A-0DA9-D1EE-8C7A-76DC0731B1D4}"/>
          </ac:spMkLst>
        </pc:spChg>
      </pc:sldChg>
      <pc:sldChg chg="addSp delSp modSp add mod">
        <pc:chgData name="Muneebah Zahir (2519618)" userId="f1374b9e-139c-4e74-8d81-b01ff2e5d11f" providerId="ADAL" clId="{20F1BCEC-67F3-3770-A6FD-4769A3BC4C95}" dt="2026-02-05T18:36:09.420" v="2726" actId="1076"/>
        <pc:sldMkLst>
          <pc:docMk/>
          <pc:sldMk cId="1512377364" sldId="269"/>
        </pc:sldMkLst>
        <pc:spChg chg="mod">
          <ac:chgData name="Muneebah Zahir (2519618)" userId="f1374b9e-139c-4e74-8d81-b01ff2e5d11f" providerId="ADAL" clId="{20F1BCEC-67F3-3770-A6FD-4769A3BC4C95}" dt="2026-02-05T18:36:09.420" v="2726" actId="1076"/>
          <ac:spMkLst>
            <pc:docMk/>
            <pc:sldMk cId="1512377364" sldId="269"/>
            <ac:spMk id="3" creationId="{00000000-0000-0000-0000-000000000000}"/>
          </ac:spMkLst>
        </pc:spChg>
        <pc:spChg chg="add mod">
          <ac:chgData name="Muneebah Zahir (2519618)" userId="f1374b9e-139c-4e74-8d81-b01ff2e5d11f" providerId="ADAL" clId="{20F1BCEC-67F3-3770-A6FD-4769A3BC4C95}" dt="2026-02-05T18:35:56.889" v="2725" actId="20577"/>
          <ac:spMkLst>
            <pc:docMk/>
            <pc:sldMk cId="1512377364" sldId="269"/>
            <ac:spMk id="10" creationId="{2F7E06CD-CF35-E217-EBBA-0BDE14F87D20}"/>
          </ac:spMkLst>
        </pc:spChg>
        <pc:graphicFrameChg chg="modGraphic">
          <ac:chgData name="Muneebah Zahir (2519618)" userId="f1374b9e-139c-4e74-8d81-b01ff2e5d11f" providerId="ADAL" clId="{20F1BCEC-67F3-3770-A6FD-4769A3BC4C95}" dt="2026-02-05T18:35:34.374" v="2696"/>
          <ac:graphicFrameMkLst>
            <pc:docMk/>
            <pc:sldMk cId="1512377364" sldId="269"/>
            <ac:graphicFrameMk id="4" creationId="{00000000-0000-0000-0000-000000000000}"/>
          </ac:graphicFrameMkLst>
        </pc:graphicFrameChg>
      </pc:sldChg>
      <pc:sldChg chg="addSp delSp modSp add mod">
        <pc:chgData name="Muneebah Zahir (2519618)" userId="f1374b9e-139c-4e74-8d81-b01ff2e5d11f" providerId="ADAL" clId="{20F1BCEC-67F3-3770-A6FD-4769A3BC4C95}" dt="2026-02-05T18:36:36.897" v="2752" actId="20577"/>
        <pc:sldMkLst>
          <pc:docMk/>
          <pc:sldMk cId="623603345" sldId="270"/>
        </pc:sldMkLst>
        <pc:spChg chg="add mod">
          <ac:chgData name="Muneebah Zahir (2519618)" userId="f1374b9e-139c-4e74-8d81-b01ff2e5d11f" providerId="ADAL" clId="{20F1BCEC-67F3-3770-A6FD-4769A3BC4C95}" dt="2026-02-05T18:36:36.897" v="2752" actId="20577"/>
          <ac:spMkLst>
            <pc:docMk/>
            <pc:sldMk cId="623603345" sldId="270"/>
            <ac:spMk id="7" creationId="{AA9D8A17-0457-1A78-6973-A90C2EA09981}"/>
          </ac:spMkLst>
        </pc:spChg>
      </pc:sldChg>
      <pc:sldChg chg="modSp add mod">
        <pc:chgData name="Muneebah Zahir (2519618)" userId="f1374b9e-139c-4e74-8d81-b01ff2e5d11f" providerId="ADAL" clId="{20F1BCEC-67F3-3770-A6FD-4769A3BC4C95}" dt="2026-02-11T01:20:52.931" v="5141" actId="20577"/>
        <pc:sldMkLst>
          <pc:docMk/>
          <pc:sldMk cId="481942022" sldId="271"/>
        </pc:sldMkLst>
        <pc:spChg chg="mod">
          <ac:chgData name="Muneebah Zahir (2519618)" userId="f1374b9e-139c-4e74-8d81-b01ff2e5d11f" providerId="ADAL" clId="{20F1BCEC-67F3-3770-A6FD-4769A3BC4C95}" dt="2026-02-05T09:42:33.304" v="623" actId="20577"/>
          <ac:spMkLst>
            <pc:docMk/>
            <pc:sldMk cId="481942022" sldId="271"/>
            <ac:spMk id="2" creationId="{00000000-0000-0000-0000-000000000000}"/>
          </ac:spMkLst>
        </pc:spChg>
        <pc:spChg chg="mod">
          <ac:chgData name="Muneebah Zahir (2519618)" userId="f1374b9e-139c-4e74-8d81-b01ff2e5d11f" providerId="ADAL" clId="{20F1BCEC-67F3-3770-A6FD-4769A3BC4C95}" dt="2026-02-11T01:20:52.931" v="5141" actId="20577"/>
          <ac:spMkLst>
            <pc:docMk/>
            <pc:sldMk cId="481942022" sldId="271"/>
            <ac:spMk id="3" creationId="{00000000-0000-0000-0000-000000000000}"/>
          </ac:spMkLst>
        </pc:spChg>
      </pc:sldChg>
      <pc:sldChg chg="add">
        <pc:chgData name="Muneebah Zahir (2519618)" userId="f1374b9e-139c-4e74-8d81-b01ff2e5d11f" providerId="ADAL" clId="{20F1BCEC-67F3-3770-A6FD-4769A3BC4C95}" dt="2026-02-05T09:56:52.113" v="736" actId="22"/>
        <pc:sldMkLst>
          <pc:docMk/>
          <pc:sldMk cId="445010276" sldId="272"/>
        </pc:sldMkLst>
      </pc:sldChg>
      <pc:sldChg chg="modSp add mod modShow">
        <pc:chgData name="Muneebah Zahir (2519618)" userId="f1374b9e-139c-4e74-8d81-b01ff2e5d11f" providerId="ADAL" clId="{20F1BCEC-67F3-3770-A6FD-4769A3BC4C95}" dt="2026-02-08T21:44:11.864" v="4336" actId="1076"/>
        <pc:sldMkLst>
          <pc:docMk/>
          <pc:sldMk cId="3448765386" sldId="273"/>
        </pc:sldMkLst>
        <pc:spChg chg="mod">
          <ac:chgData name="Muneebah Zahir (2519618)" userId="f1374b9e-139c-4e74-8d81-b01ff2e5d11f" providerId="ADAL" clId="{20F1BCEC-67F3-3770-A6FD-4769A3BC4C95}" dt="2026-02-05T10:04:06.494" v="771" actId="1076"/>
          <ac:spMkLst>
            <pc:docMk/>
            <pc:sldMk cId="3448765386" sldId="273"/>
            <ac:spMk id="2" creationId="{E52DB88D-768E-2E6B-3E5F-BD4A8D4F3B2E}"/>
          </ac:spMkLst>
        </pc:spChg>
        <pc:spChg chg="mod">
          <ac:chgData name="Muneebah Zahir (2519618)" userId="f1374b9e-139c-4e74-8d81-b01ff2e5d11f" providerId="ADAL" clId="{20F1BCEC-67F3-3770-A6FD-4769A3BC4C95}" dt="2026-02-08T21:43:19.257" v="4327" actId="255"/>
          <ac:spMkLst>
            <pc:docMk/>
            <pc:sldMk cId="3448765386" sldId="273"/>
            <ac:spMk id="4" creationId="{A867C069-E588-7486-DC97-2A33A0BA888D}"/>
          </ac:spMkLst>
        </pc:spChg>
        <pc:spChg chg="mod">
          <ac:chgData name="Muneebah Zahir (2519618)" userId="f1374b9e-139c-4e74-8d81-b01ff2e5d11f" providerId="ADAL" clId="{20F1BCEC-67F3-3770-A6FD-4769A3BC4C95}" dt="2026-02-08T21:44:11.864" v="4336" actId="1076"/>
          <ac:spMkLst>
            <pc:docMk/>
            <pc:sldMk cId="3448765386" sldId="273"/>
            <ac:spMk id="5" creationId="{70116B91-17AA-834B-5075-E1D93CF8455E}"/>
          </ac:spMkLst>
        </pc:spChg>
        <pc:spChg chg="mod">
          <ac:chgData name="Muneebah Zahir (2519618)" userId="f1374b9e-139c-4e74-8d81-b01ff2e5d11f" providerId="ADAL" clId="{20F1BCEC-67F3-3770-A6FD-4769A3BC4C95}" dt="2026-02-08T20:33:11.509" v="3787" actId="1076"/>
          <ac:spMkLst>
            <pc:docMk/>
            <pc:sldMk cId="3448765386" sldId="273"/>
            <ac:spMk id="22" creationId="{ACCF4692-CEB2-C87A-1C4B-D59D19D4B46F}"/>
          </ac:spMkLst>
        </pc:spChg>
        <pc:graphicFrameChg chg="mod modGraphic">
          <ac:chgData name="Muneebah Zahir (2519618)" userId="f1374b9e-139c-4e74-8d81-b01ff2e5d11f" providerId="ADAL" clId="{20F1BCEC-67F3-3770-A6FD-4769A3BC4C95}" dt="2026-02-08T21:43:50.223" v="4331" actId="2711"/>
          <ac:graphicFrameMkLst>
            <pc:docMk/>
            <pc:sldMk cId="3448765386" sldId="273"/>
            <ac:graphicFrameMk id="23" creationId="{DA9BF16A-EF47-4CC9-B725-E51326024B21}"/>
          </ac:graphicFrameMkLst>
        </pc:graphicFrameChg>
        <pc:picChg chg="mod">
          <ac:chgData name="Muneebah Zahir (2519618)" userId="f1374b9e-139c-4e74-8d81-b01ff2e5d11f" providerId="ADAL" clId="{20F1BCEC-67F3-3770-A6FD-4769A3BC4C95}" dt="2026-02-05T10:04:15.183" v="772" actId="1076"/>
          <ac:picMkLst>
            <pc:docMk/>
            <pc:sldMk cId="3448765386" sldId="273"/>
            <ac:picMk id="24" creationId="{F2508C23-0E29-93F2-A033-DE7B770C0668}"/>
          </ac:picMkLst>
        </pc:picChg>
      </pc:sldChg>
      <pc:sldChg chg="addSp delSp modSp add mod addAnim delAnim modAnim">
        <pc:chgData name="Muneebah Zahir (2519618)" userId="f1374b9e-139c-4e74-8d81-b01ff2e5d11f" providerId="ADAL" clId="{20F1BCEC-67F3-3770-A6FD-4769A3BC4C95}" dt="2026-02-08T22:37:35.906" v="4864" actId="1076"/>
        <pc:sldMkLst>
          <pc:docMk/>
          <pc:sldMk cId="1514021778" sldId="274"/>
        </pc:sldMkLst>
        <pc:spChg chg="del mod">
          <ac:chgData name="Muneebah Zahir (2519618)" userId="f1374b9e-139c-4e74-8d81-b01ff2e5d11f" providerId="ADAL" clId="{20F1BCEC-67F3-3770-A6FD-4769A3BC4C95}" dt="2026-02-08T16:10:27.392" v="2845" actId="478"/>
          <ac:spMkLst>
            <pc:docMk/>
            <pc:sldMk cId="1514021778" sldId="274"/>
            <ac:spMk id="2" creationId="{2D24E406-4242-8BEB-18A7-60A5A4493773}"/>
          </ac:spMkLst>
        </pc:spChg>
        <pc:spChg chg="add del">
          <ac:chgData name="Muneebah Zahir (2519618)" userId="f1374b9e-139c-4e74-8d81-b01ff2e5d11f" providerId="ADAL" clId="{20F1BCEC-67F3-3770-A6FD-4769A3BC4C95}" dt="2026-02-08T20:33:51.614" v="3790" actId="22"/>
          <ac:spMkLst>
            <pc:docMk/>
            <pc:sldMk cId="1514021778" sldId="274"/>
            <ac:spMk id="3" creationId="{2E5F3CBC-FCAA-043F-29D3-C0B508C2F9AA}"/>
          </ac:spMkLst>
        </pc:spChg>
        <pc:spChg chg="add del mod">
          <ac:chgData name="Muneebah Zahir (2519618)" userId="f1374b9e-139c-4e74-8d81-b01ff2e5d11f" providerId="ADAL" clId="{20F1BCEC-67F3-3770-A6FD-4769A3BC4C95}" dt="2026-02-08T16:10:29.863" v="2846" actId="478"/>
          <ac:spMkLst>
            <pc:docMk/>
            <pc:sldMk cId="1514021778" sldId="274"/>
            <ac:spMk id="5" creationId="{835BFE42-774F-5216-1FF1-C47AFFAEE929}"/>
          </ac:spMkLst>
        </pc:spChg>
        <pc:spChg chg="add del mod">
          <ac:chgData name="Muneebah Zahir (2519618)" userId="f1374b9e-139c-4e74-8d81-b01ff2e5d11f" providerId="ADAL" clId="{20F1BCEC-67F3-3770-A6FD-4769A3BC4C95}" dt="2026-02-08T20:26:29.514" v="3600" actId="478"/>
          <ac:spMkLst>
            <pc:docMk/>
            <pc:sldMk cId="1514021778" sldId="274"/>
            <ac:spMk id="13" creationId="{90F18DDB-C95D-6FC6-13C8-B738EDCEADE5}"/>
          </ac:spMkLst>
        </pc:spChg>
        <pc:spChg chg="add del mod">
          <ac:chgData name="Muneebah Zahir (2519618)" userId="f1374b9e-139c-4e74-8d81-b01ff2e5d11f" providerId="ADAL" clId="{20F1BCEC-67F3-3770-A6FD-4769A3BC4C95}" dt="2026-02-08T20:22:57.322" v="3510" actId="478"/>
          <ac:spMkLst>
            <pc:docMk/>
            <pc:sldMk cId="1514021778" sldId="274"/>
            <ac:spMk id="14" creationId="{628C2D4A-919B-8F65-2DAE-4EB983B59407}"/>
          </ac:spMkLst>
        </pc:spChg>
        <pc:grpChg chg="add del mod">
          <ac:chgData name="Muneebah Zahir (2519618)" userId="f1374b9e-139c-4e74-8d81-b01ff2e5d11f" providerId="ADAL" clId="{20F1BCEC-67F3-3770-A6FD-4769A3BC4C95}" dt="2026-02-08T19:24:49.932" v="2865" actId="478"/>
          <ac:grpSpMkLst>
            <pc:docMk/>
            <pc:sldMk cId="1514021778" sldId="274"/>
            <ac:grpSpMk id="9" creationId="{926A951F-7C58-A507-291B-93FD66E04A98}"/>
          </ac:grpSpMkLst>
        </pc:grpChg>
        <pc:graphicFrameChg chg="add mod modGraphic">
          <ac:chgData name="Muneebah Zahir (2519618)" userId="f1374b9e-139c-4e74-8d81-b01ff2e5d11f" providerId="ADAL" clId="{20F1BCEC-67F3-3770-A6FD-4769A3BC4C95}" dt="2026-02-08T22:37:35.906" v="4864" actId="1076"/>
          <ac:graphicFrameMkLst>
            <pc:docMk/>
            <pc:sldMk cId="1514021778" sldId="274"/>
            <ac:graphicFrameMk id="4" creationId="{270D5F9A-2B32-0B80-38E0-BC7D7FDD6499}"/>
          </ac:graphicFrameMkLst>
        </pc:graphicFrameChg>
        <pc:graphicFrameChg chg="add mod modGraphic">
          <ac:chgData name="Muneebah Zahir (2519618)" userId="f1374b9e-139c-4e74-8d81-b01ff2e5d11f" providerId="ADAL" clId="{20F1BCEC-67F3-3770-A6FD-4769A3BC4C95}" dt="2026-02-08T22:37:28.341" v="4863" actId="1076"/>
          <ac:graphicFrameMkLst>
            <pc:docMk/>
            <pc:sldMk cId="1514021778" sldId="274"/>
            <ac:graphicFrameMk id="11" creationId="{F1C81AFC-2D65-9579-3517-664B9F8DA16A}"/>
          </ac:graphicFrameMkLst>
        </pc:graphicFrameChg>
      </pc:sldChg>
      <pc:sldChg chg="addSp delSp modSp add del mod addAnim delAnim">
        <pc:chgData name="Muneebah Zahir (2519618)" userId="f1374b9e-139c-4e74-8d81-b01ff2e5d11f" providerId="ADAL" clId="{20F1BCEC-67F3-3770-A6FD-4769A3BC4C95}" dt="2026-02-08T20:26:34.935" v="3601" actId="2696"/>
        <pc:sldMkLst>
          <pc:docMk/>
          <pc:sldMk cId="2984880710" sldId="275"/>
        </pc:sldMkLst>
        <pc:spChg chg="del mod">
          <ac:chgData name="Muneebah Zahir (2519618)" userId="f1374b9e-139c-4e74-8d81-b01ff2e5d11f" providerId="ADAL" clId="{20F1BCEC-67F3-3770-A6FD-4769A3BC4C95}" dt="2026-02-08T19:35:48.984" v="2873" actId="478"/>
          <ac:spMkLst>
            <pc:docMk/>
            <pc:sldMk cId="2984880710" sldId="275"/>
            <ac:spMk id="2" creationId="{358255A3-5265-6764-95DB-777DAB933D92}"/>
          </ac:spMkLst>
        </pc:spChg>
        <pc:spChg chg="del mod">
          <ac:chgData name="Muneebah Zahir (2519618)" userId="f1374b9e-139c-4e74-8d81-b01ff2e5d11f" providerId="ADAL" clId="{20F1BCEC-67F3-3770-A6FD-4769A3BC4C95}" dt="2026-02-08T19:37:03.039" v="2883" actId="478"/>
          <ac:spMkLst>
            <pc:docMk/>
            <pc:sldMk cId="2984880710" sldId="275"/>
            <ac:spMk id="5" creationId="{D08D6842-0CB5-FCE1-8BEA-5EBED13FD492}"/>
          </ac:spMkLst>
        </pc:spChg>
        <pc:spChg chg="add del mod">
          <ac:chgData name="Muneebah Zahir (2519618)" userId="f1374b9e-139c-4e74-8d81-b01ff2e5d11f" providerId="ADAL" clId="{20F1BCEC-67F3-3770-A6FD-4769A3BC4C95}" dt="2026-02-08T19:35:46.316" v="2872" actId="478"/>
          <ac:spMkLst>
            <pc:docMk/>
            <pc:sldMk cId="2984880710" sldId="275"/>
            <ac:spMk id="6" creationId="{5D079264-91E6-1A98-D4EB-78F2BE2296EF}"/>
          </ac:spMkLst>
        </pc:spChg>
        <pc:spChg chg="add del mod">
          <ac:chgData name="Muneebah Zahir (2519618)" userId="f1374b9e-139c-4e74-8d81-b01ff2e5d11f" providerId="ADAL" clId="{20F1BCEC-67F3-3770-A6FD-4769A3BC4C95}" dt="2026-02-08T19:35:51.905" v="2874" actId="478"/>
          <ac:spMkLst>
            <pc:docMk/>
            <pc:sldMk cId="2984880710" sldId="275"/>
            <ac:spMk id="8" creationId="{02CFC7D5-A705-2037-4562-401335A680ED}"/>
          </ac:spMkLst>
        </pc:spChg>
        <pc:spChg chg="add del mod">
          <ac:chgData name="Muneebah Zahir (2519618)" userId="f1374b9e-139c-4e74-8d81-b01ff2e5d11f" providerId="ADAL" clId="{20F1BCEC-67F3-3770-A6FD-4769A3BC4C95}" dt="2026-02-08T19:35:43.002" v="2871" actId="478"/>
          <ac:spMkLst>
            <pc:docMk/>
            <pc:sldMk cId="2984880710" sldId="275"/>
            <ac:spMk id="9" creationId="{5872AA88-790B-8BA2-1D43-7E2DE18AC6DE}"/>
          </ac:spMkLst>
        </pc:spChg>
        <pc:graphicFrameChg chg="add del mod modGraphic">
          <ac:chgData name="Muneebah Zahir (2519618)" userId="f1374b9e-139c-4e74-8d81-b01ff2e5d11f" providerId="ADAL" clId="{20F1BCEC-67F3-3770-A6FD-4769A3BC4C95}" dt="2026-02-08T20:25:36.389" v="3550" actId="478"/>
          <ac:graphicFrameMkLst>
            <pc:docMk/>
            <pc:sldMk cId="2984880710" sldId="275"/>
            <ac:graphicFrameMk id="4" creationId="{230D6466-62CD-F98E-C0ED-CD5F69351404}"/>
          </ac:graphicFrameMkLst>
        </pc:graphicFrameChg>
        <pc:graphicFrameChg chg="add del mod modGraphic">
          <ac:chgData name="Muneebah Zahir (2519618)" userId="f1374b9e-139c-4e74-8d81-b01ff2e5d11f" providerId="ADAL" clId="{20F1BCEC-67F3-3770-A6FD-4769A3BC4C95}" dt="2026-02-08T19:35:37.314" v="2869" actId="478"/>
          <ac:graphicFrameMkLst>
            <pc:docMk/>
            <pc:sldMk cId="2984880710" sldId="275"/>
            <ac:graphicFrameMk id="14" creationId="{D42203D6-2ED9-859B-FC8A-DFAC17AAC9C8}"/>
          </ac:graphicFrameMkLst>
        </pc:graphicFrameChg>
        <pc:graphicFrameChg chg="add del mod modGraphic">
          <ac:chgData name="Muneebah Zahir (2519618)" userId="f1374b9e-139c-4e74-8d81-b01ff2e5d11f" providerId="ADAL" clId="{20F1BCEC-67F3-3770-A6FD-4769A3BC4C95}" dt="2026-02-08T19:36:20.807" v="2876" actId="478"/>
          <ac:graphicFrameMkLst>
            <pc:docMk/>
            <pc:sldMk cId="2984880710" sldId="275"/>
            <ac:graphicFrameMk id="16" creationId="{E217672A-1204-0E40-5529-AEC218968906}"/>
          </ac:graphicFrameMkLst>
        </pc:graphicFrameChg>
      </pc:sldChg>
      <pc:sldChg chg="addSp delSp modSp add del mod addAnim">
        <pc:chgData name="Muneebah Zahir (2519618)" userId="f1374b9e-139c-4e74-8d81-b01ff2e5d11f" providerId="ADAL" clId="{20F1BCEC-67F3-3770-A6FD-4769A3BC4C95}" dt="2026-02-08T22:57:53.890" v="5124" actId="27696"/>
        <pc:sldMkLst>
          <pc:docMk/>
          <pc:sldMk cId="788604468" sldId="276"/>
        </pc:sldMkLst>
        <pc:spChg chg="del mod">
          <ac:chgData name="Muneebah Zahir (2519618)" userId="f1374b9e-139c-4e74-8d81-b01ff2e5d11f" providerId="ADAL" clId="{20F1BCEC-67F3-3770-A6FD-4769A3BC4C95}" dt="2026-02-08T19:41:16.996" v="2913" actId="478"/>
          <ac:spMkLst>
            <pc:docMk/>
            <pc:sldMk cId="788604468" sldId="276"/>
            <ac:spMk id="2" creationId="{97F78587-EAB3-EBC1-4D02-724AF6EA015F}"/>
          </ac:spMkLst>
        </pc:spChg>
        <pc:spChg chg="add del mod">
          <ac:chgData name="Muneebah Zahir (2519618)" userId="f1374b9e-139c-4e74-8d81-b01ff2e5d11f" providerId="ADAL" clId="{20F1BCEC-67F3-3770-A6FD-4769A3BC4C95}" dt="2026-02-08T20:29:58.994" v="3749" actId="478"/>
          <ac:spMkLst>
            <pc:docMk/>
            <pc:sldMk cId="788604468" sldId="276"/>
            <ac:spMk id="3" creationId="{665F0092-2398-83DA-9298-50D295BFBD2C}"/>
          </ac:spMkLst>
        </pc:spChg>
        <pc:spChg chg="add mod">
          <ac:chgData name="Muneebah Zahir (2519618)" userId="f1374b9e-139c-4e74-8d81-b01ff2e5d11f" providerId="ADAL" clId="{20F1BCEC-67F3-3770-A6FD-4769A3BC4C95}" dt="2026-02-08T22:26:51.601" v="4682" actId="20577"/>
          <ac:spMkLst>
            <pc:docMk/>
            <pc:sldMk cId="788604468" sldId="276"/>
            <ac:spMk id="3" creationId="{BD6F6136-7AA4-0E30-ED4A-06D88B9629CD}"/>
          </ac:spMkLst>
        </pc:spChg>
        <pc:spChg chg="add del mod ord">
          <ac:chgData name="Muneebah Zahir (2519618)" userId="f1374b9e-139c-4e74-8d81-b01ff2e5d11f" providerId="ADAL" clId="{20F1BCEC-67F3-3770-A6FD-4769A3BC4C95}" dt="2026-02-08T19:38:23.088" v="2894" actId="478"/>
          <ac:spMkLst>
            <pc:docMk/>
            <pc:sldMk cId="788604468" sldId="276"/>
            <ac:spMk id="4" creationId="{EE6EE040-1B5B-6102-D664-6EC84F83D271}"/>
          </ac:spMkLst>
        </pc:spChg>
        <pc:spChg chg="add mod">
          <ac:chgData name="Muneebah Zahir (2519618)" userId="f1374b9e-139c-4e74-8d81-b01ff2e5d11f" providerId="ADAL" clId="{20F1BCEC-67F3-3770-A6FD-4769A3BC4C95}" dt="2026-02-08T22:39:08.231" v="4926" actId="20577"/>
          <ac:spMkLst>
            <pc:docMk/>
            <pc:sldMk cId="788604468" sldId="276"/>
            <ac:spMk id="4" creationId="{FB9634DD-4A88-D0BD-FA85-2AA6D8773565}"/>
          </ac:spMkLst>
        </pc:spChg>
        <pc:spChg chg="add mod ord">
          <ac:chgData name="Muneebah Zahir (2519618)" userId="f1374b9e-139c-4e74-8d81-b01ff2e5d11f" providerId="ADAL" clId="{20F1BCEC-67F3-3770-A6FD-4769A3BC4C95}" dt="2026-02-08T21:45:20.323" v="4341" actId="2711"/>
          <ac:spMkLst>
            <pc:docMk/>
            <pc:sldMk cId="788604468" sldId="276"/>
            <ac:spMk id="5" creationId="{4BD29401-6C1F-4CF4-EE70-0E804A95A12E}"/>
          </ac:spMkLst>
        </pc:spChg>
        <pc:graphicFrameChg chg="add del mod ord modGraphic">
          <ac:chgData name="Muneebah Zahir (2519618)" userId="f1374b9e-139c-4e74-8d81-b01ff2e5d11f" providerId="ADAL" clId="{20F1BCEC-67F3-3770-A6FD-4769A3BC4C95}" dt="2026-02-08T19:42:49.442" v="2938" actId="14226"/>
          <ac:graphicFrameMkLst>
            <pc:docMk/>
            <pc:sldMk cId="788604468" sldId="276"/>
            <ac:graphicFrameMk id="6" creationId="{65B53BC8-2F14-2345-41E5-9242CA143CC6}"/>
          </ac:graphicFrameMkLst>
        </pc:graphicFrameChg>
      </pc:sldChg>
      <pc:sldChg chg="add del">
        <pc:chgData name="Muneebah Zahir (2519618)" userId="f1374b9e-139c-4e74-8d81-b01ff2e5d11f" providerId="ADAL" clId="{20F1BCEC-67F3-3770-A6FD-4769A3BC4C95}" dt="2026-02-08T20:30:23.622" v="3754" actId="2696"/>
        <pc:sldMkLst>
          <pc:docMk/>
          <pc:sldMk cId="436796135" sldId="277"/>
        </pc:sldMkLst>
      </pc:sldChg>
      <pc:sldChg chg="modSp new mod">
        <pc:chgData name="Muneebah Zahir (2519618)" userId="f1374b9e-139c-4e74-8d81-b01ff2e5d11f" providerId="ADAL" clId="{20F1BCEC-67F3-3770-A6FD-4769A3BC4C95}" dt="2026-02-08T22:54:03.051" v="5122" actId="20577"/>
        <pc:sldMkLst>
          <pc:docMk/>
          <pc:sldMk cId="3087783722" sldId="277"/>
        </pc:sldMkLst>
        <pc:spChg chg="mod">
          <ac:chgData name="Muneebah Zahir (2519618)" userId="f1374b9e-139c-4e74-8d81-b01ff2e5d11f" providerId="ADAL" clId="{20F1BCEC-67F3-3770-A6FD-4769A3BC4C95}" dt="2026-02-08T22:43:39.419" v="4941" actId="14100"/>
          <ac:spMkLst>
            <pc:docMk/>
            <pc:sldMk cId="3087783722" sldId="277"/>
            <ac:spMk id="2" creationId="{583F04DA-8D6B-4EE7-05D9-F7B4A6E55857}"/>
          </ac:spMkLst>
        </pc:spChg>
        <pc:spChg chg="mod">
          <ac:chgData name="Muneebah Zahir (2519618)" userId="f1374b9e-139c-4e74-8d81-b01ff2e5d11f" providerId="ADAL" clId="{20F1BCEC-67F3-3770-A6FD-4769A3BC4C95}" dt="2026-02-08T22:54:03.051" v="5122" actId="20577"/>
          <ac:spMkLst>
            <pc:docMk/>
            <pc:sldMk cId="3087783722" sldId="277"/>
            <ac:spMk id="3" creationId="{7929CE9D-CEA9-1FF4-0291-913EE57BB1F6}"/>
          </ac:spMkLst>
        </pc:spChg>
      </pc:sldChg>
    </pc:docChg>
  </pc:docChgLst>
  <pc:docChgLst>
    <pc:chgData name="Sheila Maiza Do Espirito Santo Pereira Robalo (2525238)" userId="S::2525238@student.uwtsd.ac.uk::90398769-d80a-4b48-abf7-fa3c1ac37ec0" providerId="AD" clId="Web-{4919DDF5-0A6B-9F75-B232-AC0772749918}"/>
    <pc:docChg chg="modSld">
      <pc:chgData name="Sheila Maiza Do Espirito Santo Pereira Robalo (2525238)" userId="S::2525238@student.uwtsd.ac.uk::90398769-d80a-4b48-abf7-fa3c1ac37ec0" providerId="AD" clId="Web-{4919DDF5-0A6B-9F75-B232-AC0772749918}" dt="2026-02-09T09:26:09.203" v="230" actId="20577"/>
      <pc:docMkLst>
        <pc:docMk/>
      </pc:docMkLst>
      <pc:sldChg chg="modSp">
        <pc:chgData name="Sheila Maiza Do Espirito Santo Pereira Robalo (2525238)" userId="S::2525238@student.uwtsd.ac.uk::90398769-d80a-4b48-abf7-fa3c1ac37ec0" providerId="AD" clId="Web-{4919DDF5-0A6B-9F75-B232-AC0772749918}" dt="2026-02-09T09:26:09.203" v="230" actId="20577"/>
        <pc:sldMkLst>
          <pc:docMk/>
          <pc:sldMk cId="481942022" sldId="271"/>
        </pc:sldMkLst>
        <pc:spChg chg="mod">
          <ac:chgData name="Sheila Maiza Do Espirito Santo Pereira Robalo (2525238)" userId="S::2525238@student.uwtsd.ac.uk::90398769-d80a-4b48-abf7-fa3c1ac37ec0" providerId="AD" clId="Web-{4919DDF5-0A6B-9F75-B232-AC0772749918}" dt="2026-02-09T09:26:09.203" v="230" actId="20577"/>
          <ac:spMkLst>
            <pc:docMk/>
            <pc:sldMk cId="481942022" sldId="271"/>
            <ac:spMk id="3" creationId="{00000000-0000-0000-0000-000000000000}"/>
          </ac:spMkLst>
        </pc:spChg>
      </pc:sldChg>
    </pc:docChg>
  </pc:docChgLst>
  <pc:docChgLst>
    <pc:chgData name="Naila Akhtar (2522162)" userId="S::2522162@student.uwtsd.ac.uk::43664022-9023-40d5-aac3-e950fcf81440" providerId="AD" clId="Web-{B42AE99B-9B50-7E3E-33D2-75EFC238AAB7}"/>
    <pc:docChg chg="addSld modSld sldOrd">
      <pc:chgData name="Naila Akhtar (2522162)" userId="S::2522162@student.uwtsd.ac.uk::43664022-9023-40d5-aac3-e950fcf81440" providerId="AD" clId="Web-{B42AE99B-9B50-7E3E-33D2-75EFC238AAB7}" dt="2026-01-29T12:54:47.253" v="19" actId="20577"/>
      <pc:docMkLst>
        <pc:docMk/>
      </pc:docMkLst>
      <pc:sldChg chg="modSp new ord">
        <pc:chgData name="Naila Akhtar (2522162)" userId="S::2522162@student.uwtsd.ac.uk::43664022-9023-40d5-aac3-e950fcf81440" providerId="AD" clId="Web-{B42AE99B-9B50-7E3E-33D2-75EFC238AAB7}" dt="2026-01-29T12:54:47.253" v="19" actId="20577"/>
        <pc:sldMkLst>
          <pc:docMk/>
          <pc:sldMk cId="1169959064" sldId="261"/>
        </pc:sldMkLst>
        <pc:spChg chg="mod">
          <ac:chgData name="Naila Akhtar (2522162)" userId="S::2522162@student.uwtsd.ac.uk::43664022-9023-40d5-aac3-e950fcf81440" providerId="AD" clId="Web-{B42AE99B-9B50-7E3E-33D2-75EFC238AAB7}" dt="2026-01-29T12:54:47.253" v="19" actId="20577"/>
          <ac:spMkLst>
            <pc:docMk/>
            <pc:sldMk cId="1169959064" sldId="261"/>
            <ac:spMk id="2" creationId="{6B06F348-3214-4239-15B0-EB229F5C3667}"/>
          </ac:spMkLst>
        </pc:spChg>
      </pc:sldChg>
    </pc:docChg>
  </pc:docChgLst>
  <pc:docChgLst>
    <pc:chgData name="Sheila Maiza Do Espirito Santo Pereira Robalo (2525238)" userId="S::2525238@student.uwtsd.ac.uk::90398769-d80a-4b48-abf7-fa3c1ac37ec0" providerId="AD" clId="Web-{1AD2926B-1A23-7207-4DA4-116B85DEF992}"/>
    <pc:docChg chg="addSld modSld">
      <pc:chgData name="Sheila Maiza Do Espirito Santo Pereira Robalo (2525238)" userId="S::2525238@student.uwtsd.ac.uk::90398769-d80a-4b48-abf7-fa3c1ac37ec0" providerId="AD" clId="Web-{1AD2926B-1A23-7207-4DA4-116B85DEF992}" dt="2026-02-01T21:32:11.589" v="146" actId="20577"/>
      <pc:docMkLst>
        <pc:docMk/>
      </pc:docMkLst>
    </pc:docChg>
  </pc:docChgLst>
  <pc:docChgLst>
    <pc:chgData name="Naila Akhtar (2522162)" userId="S::2522162@student.uwtsd.ac.uk::43664022-9023-40d5-aac3-e950fcf81440" providerId="AD" clId="Web-{BB789CB0-96B1-A8D5-B6CC-F9E93F580BD1}"/>
    <pc:docChg chg="addSld modSld">
      <pc:chgData name="Naila Akhtar (2522162)" userId="S::2522162@student.uwtsd.ac.uk::43664022-9023-40d5-aac3-e950fcf81440" providerId="AD" clId="Web-{BB789CB0-96B1-A8D5-B6CC-F9E93F580BD1}" dt="2026-01-29T21:50:07.150" v="569" actId="20577"/>
      <pc:docMkLst>
        <pc:docMk/>
      </pc:docMkLst>
      <pc:sldChg chg="modSp">
        <pc:chgData name="Naila Akhtar (2522162)" userId="S::2522162@student.uwtsd.ac.uk::43664022-9023-40d5-aac3-e950fcf81440" providerId="AD" clId="Web-{BB789CB0-96B1-A8D5-B6CC-F9E93F580BD1}" dt="2026-01-29T21:46:13.893" v="547" actId="20577"/>
        <pc:sldMkLst>
          <pc:docMk/>
          <pc:sldMk cId="2627511038" sldId="258"/>
        </pc:sldMkLst>
        <pc:spChg chg="mod">
          <ac:chgData name="Naila Akhtar (2522162)" userId="S::2522162@student.uwtsd.ac.uk::43664022-9023-40d5-aac3-e950fcf81440" providerId="AD" clId="Web-{BB789CB0-96B1-A8D5-B6CC-F9E93F580BD1}" dt="2026-01-29T21:46:13.893" v="547" actId="20577"/>
          <ac:spMkLst>
            <pc:docMk/>
            <pc:sldMk cId="2627511038" sldId="258"/>
            <ac:spMk id="3" creationId="{6CA30B90-3B91-C2B0-9023-11DD8EE03456}"/>
          </ac:spMkLst>
        </pc:spChg>
      </pc:sldChg>
      <pc:sldChg chg="addSp modSp">
        <pc:chgData name="Naila Akhtar (2522162)" userId="S::2522162@student.uwtsd.ac.uk::43664022-9023-40d5-aac3-e950fcf81440" providerId="AD" clId="Web-{BB789CB0-96B1-A8D5-B6CC-F9E93F580BD1}" dt="2026-01-29T21:49:06.102" v="559" actId="20577"/>
        <pc:sldMkLst>
          <pc:docMk/>
          <pc:sldMk cId="1169959064" sldId="261"/>
        </pc:sldMkLst>
        <pc:spChg chg="mod">
          <ac:chgData name="Naila Akhtar (2522162)" userId="S::2522162@student.uwtsd.ac.uk::43664022-9023-40d5-aac3-e950fcf81440" providerId="AD" clId="Web-{BB789CB0-96B1-A8D5-B6CC-F9E93F580BD1}" dt="2026-01-29T21:49:06.102" v="559" actId="20577"/>
          <ac:spMkLst>
            <pc:docMk/>
            <pc:sldMk cId="1169959064" sldId="261"/>
            <ac:spMk id="3" creationId="{6F0035EB-C403-73F6-0B71-12A634B3FBF5}"/>
          </ac:spMkLst>
        </pc:spChg>
        <pc:spChg chg="add mod">
          <ac:chgData name="Naila Akhtar (2522162)" userId="S::2522162@student.uwtsd.ac.uk::43664022-9023-40d5-aac3-e950fcf81440" providerId="AD" clId="Web-{BB789CB0-96B1-A8D5-B6CC-F9E93F580BD1}" dt="2026-01-29T21:48:51.804" v="557"/>
          <ac:spMkLst>
            <pc:docMk/>
            <pc:sldMk cId="1169959064" sldId="261"/>
            <ac:spMk id="4" creationId="{3C528A91-2282-0B28-9165-3E2EF6F68EBD}"/>
          </ac:spMkLst>
        </pc:spChg>
      </pc:sldChg>
      <pc:sldChg chg="addSp modSp new">
        <pc:chgData name="Naila Akhtar (2522162)" userId="S::2522162@student.uwtsd.ac.uk::43664022-9023-40d5-aac3-e950fcf81440" providerId="AD" clId="Web-{BB789CB0-96B1-A8D5-B6CC-F9E93F580BD1}" dt="2026-01-29T21:50:07.150" v="569" actId="20577"/>
        <pc:sldMkLst>
          <pc:docMk/>
          <pc:sldMk cId="2656617759" sldId="262"/>
        </pc:sldMkLst>
      </pc:sldChg>
    </pc:docChg>
  </pc:docChgLst>
  <pc:docChgLst>
    <pc:chgData name="Sheila Maiza Do Espirito Santo Pereira Robalo (2525238)" userId="S::2525238@student.uwtsd.ac.uk::90398769-d80a-4b48-abf7-fa3c1ac37ec0" providerId="AD" clId="Web-{5480FA14-0906-A588-C19F-2307F6E8D6C5}"/>
    <pc:docChg chg="modSld">
      <pc:chgData name="Sheila Maiza Do Espirito Santo Pereira Robalo (2525238)" userId="S::2525238@student.uwtsd.ac.uk::90398769-d80a-4b48-abf7-fa3c1ac37ec0" providerId="AD" clId="Web-{5480FA14-0906-A588-C19F-2307F6E8D6C5}" dt="2026-02-09T10:27:52.512" v="8" actId="20577"/>
      <pc:docMkLst>
        <pc:docMk/>
      </pc:docMkLst>
      <pc:sldChg chg="modSp">
        <pc:chgData name="Sheila Maiza Do Espirito Santo Pereira Robalo (2525238)" userId="S::2525238@student.uwtsd.ac.uk::90398769-d80a-4b48-abf7-fa3c1ac37ec0" providerId="AD" clId="Web-{5480FA14-0906-A588-C19F-2307F6E8D6C5}" dt="2026-02-09T10:27:52.512" v="8" actId="20577"/>
        <pc:sldMkLst>
          <pc:docMk/>
          <pc:sldMk cId="481942022" sldId="271"/>
        </pc:sldMkLst>
        <pc:spChg chg="mod">
          <ac:chgData name="Sheila Maiza Do Espirito Santo Pereira Robalo (2525238)" userId="S::2525238@student.uwtsd.ac.uk::90398769-d80a-4b48-abf7-fa3c1ac37ec0" providerId="AD" clId="Web-{5480FA14-0906-A588-C19F-2307F6E8D6C5}" dt="2026-02-09T10:27:52.512" v="8" actId="20577"/>
          <ac:spMkLst>
            <pc:docMk/>
            <pc:sldMk cId="481942022" sldId="271"/>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0EB04C-24C1-FD4D-870E-60531BE3186F}" type="doc">
      <dgm:prSet loTypeId="urn:microsoft.com/office/officeart/2008/layout/VerticalCurvedList" loCatId="list" qsTypeId="urn:microsoft.com/office/officeart/2005/8/quickstyle/simple1" qsCatId="simple" csTypeId="urn:microsoft.com/office/officeart/2005/8/colors/accent3_5" csCatId="accent3" phldr="1"/>
      <dgm:spPr/>
      <dgm:t>
        <a:bodyPr/>
        <a:lstStyle/>
        <a:p>
          <a:endParaRPr lang="en-US"/>
        </a:p>
      </dgm:t>
    </dgm:pt>
    <dgm:pt modelId="{9AE20116-D4B5-0F44-B717-C8C1446CCA00}">
      <dgm:prSet phldrT="[Text]" phldr="0"/>
      <dgm:spPr/>
      <dgm:t>
        <a:bodyPr/>
        <a:lstStyle/>
        <a:p>
          <a:r>
            <a:rPr lang="en-GB" err="1">
              <a:latin typeface="Arial" panose="020B0604020202020204" pitchFamily="34" charset="0"/>
              <a:cs typeface="Arial" panose="020B0604020202020204" pitchFamily="34" charset="0"/>
            </a:rPr>
            <a:t>Rota’s</a:t>
          </a:r>
          <a:endParaRPr lang="en-US">
            <a:latin typeface="Arial" panose="020B0604020202020204" pitchFamily="34" charset="0"/>
            <a:cs typeface="Arial" panose="020B0604020202020204" pitchFamily="34" charset="0"/>
          </a:endParaRPr>
        </a:p>
      </dgm:t>
    </dgm:pt>
    <dgm:pt modelId="{C8901C55-9B23-3341-B01E-9DCEDF693C1A}" type="parTrans" cxnId="{4C80FDB6-A142-BC4A-8D5E-90CC12C6AD04}">
      <dgm:prSet/>
      <dgm:spPr/>
      <dgm:t>
        <a:bodyPr/>
        <a:lstStyle/>
        <a:p>
          <a:endParaRPr lang="en-US"/>
        </a:p>
      </dgm:t>
    </dgm:pt>
    <dgm:pt modelId="{BEDBCFE3-45FA-1C46-A300-86A4B1D96321}" type="sibTrans" cxnId="{4C80FDB6-A142-BC4A-8D5E-90CC12C6AD04}">
      <dgm:prSet/>
      <dgm:spPr/>
      <dgm:t>
        <a:bodyPr/>
        <a:lstStyle/>
        <a:p>
          <a:endParaRPr lang="en-US"/>
        </a:p>
      </dgm:t>
    </dgm:pt>
    <dgm:pt modelId="{4CEF9E40-4259-6B48-9EAC-2C53578728EA}">
      <dgm:prSet phldrT="[Text]" phldr="0"/>
      <dgm:spPr/>
      <dgm:t>
        <a:bodyPr/>
        <a:lstStyle/>
        <a:p>
          <a:r>
            <a:rPr lang="en-GB">
              <a:latin typeface="Arial" panose="020B0604020202020204" pitchFamily="34" charset="0"/>
              <a:cs typeface="Arial" panose="020B0604020202020204" pitchFamily="34" charset="0"/>
            </a:rPr>
            <a:t>Sorting / Filtering data</a:t>
          </a:r>
          <a:endParaRPr lang="en-US">
            <a:latin typeface="Arial" panose="020B0604020202020204" pitchFamily="34" charset="0"/>
            <a:cs typeface="Arial" panose="020B0604020202020204" pitchFamily="34" charset="0"/>
          </a:endParaRPr>
        </a:p>
      </dgm:t>
    </dgm:pt>
    <dgm:pt modelId="{FD3A330E-7242-7444-BF87-781B8E224F35}" type="parTrans" cxnId="{AD314874-1B0C-F44A-AA94-C867E417A86A}">
      <dgm:prSet/>
      <dgm:spPr/>
      <dgm:t>
        <a:bodyPr/>
        <a:lstStyle/>
        <a:p>
          <a:endParaRPr lang="en-US"/>
        </a:p>
      </dgm:t>
    </dgm:pt>
    <dgm:pt modelId="{9B652092-5AC8-0647-B92A-7E6F81CD3AED}" type="sibTrans" cxnId="{AD314874-1B0C-F44A-AA94-C867E417A86A}">
      <dgm:prSet/>
      <dgm:spPr/>
      <dgm:t>
        <a:bodyPr/>
        <a:lstStyle/>
        <a:p>
          <a:endParaRPr lang="en-US"/>
        </a:p>
      </dgm:t>
    </dgm:pt>
    <dgm:pt modelId="{E1A4A243-EB4D-F744-923C-0FCE83B12DA1}">
      <dgm:prSet phldrT="[Text]" phldr="0"/>
      <dgm:spPr/>
      <dgm:t>
        <a:bodyPr/>
        <a:lstStyle/>
        <a:p>
          <a:r>
            <a:rPr lang="en-GB">
              <a:latin typeface="Arial" panose="020B0604020202020204" pitchFamily="34" charset="0"/>
              <a:cs typeface="Arial" panose="020B0604020202020204" pitchFamily="34" charset="0"/>
            </a:rPr>
            <a:t>Inventory tracking</a:t>
          </a:r>
          <a:endParaRPr lang="en-US">
            <a:latin typeface="Arial" panose="020B0604020202020204" pitchFamily="34" charset="0"/>
            <a:cs typeface="Arial" panose="020B0604020202020204" pitchFamily="34" charset="0"/>
          </a:endParaRPr>
        </a:p>
      </dgm:t>
    </dgm:pt>
    <dgm:pt modelId="{E6DE8865-926C-6A43-BA30-F79D4F32BF31}" type="parTrans" cxnId="{324E4B1A-26C6-454D-B427-53C2DC94478B}">
      <dgm:prSet/>
      <dgm:spPr/>
      <dgm:t>
        <a:bodyPr/>
        <a:lstStyle/>
        <a:p>
          <a:endParaRPr lang="en-US"/>
        </a:p>
      </dgm:t>
    </dgm:pt>
    <dgm:pt modelId="{FC1B7042-E017-5444-9F97-6A4F1582C5E4}" type="sibTrans" cxnId="{324E4B1A-26C6-454D-B427-53C2DC94478B}">
      <dgm:prSet/>
      <dgm:spPr/>
      <dgm:t>
        <a:bodyPr/>
        <a:lstStyle/>
        <a:p>
          <a:endParaRPr lang="en-US"/>
        </a:p>
      </dgm:t>
    </dgm:pt>
    <dgm:pt modelId="{5F44217B-9F32-BA4D-9ADD-F3CE290CE017}">
      <dgm:prSet/>
      <dgm:spPr/>
      <dgm:t>
        <a:bodyPr/>
        <a:lstStyle/>
        <a:p>
          <a:r>
            <a:rPr lang="en-GB">
              <a:latin typeface="Arial" panose="020B0604020202020204" pitchFamily="34" charset="0"/>
              <a:cs typeface="Arial" panose="020B0604020202020204" pitchFamily="34" charset="0"/>
            </a:rPr>
            <a:t>Accessible data</a:t>
          </a:r>
          <a:endParaRPr lang="en-US">
            <a:latin typeface="Arial" panose="020B0604020202020204" pitchFamily="34" charset="0"/>
            <a:cs typeface="Arial" panose="020B0604020202020204" pitchFamily="34" charset="0"/>
          </a:endParaRPr>
        </a:p>
      </dgm:t>
    </dgm:pt>
    <dgm:pt modelId="{A491B178-F5E2-F94E-A0AB-2A60F16690DE}" type="parTrans" cxnId="{ACE097B2-1F0A-5E42-8E7F-CBC501AEEFC4}">
      <dgm:prSet/>
      <dgm:spPr/>
      <dgm:t>
        <a:bodyPr/>
        <a:lstStyle/>
        <a:p>
          <a:endParaRPr lang="en-US"/>
        </a:p>
      </dgm:t>
    </dgm:pt>
    <dgm:pt modelId="{5F3E9E20-5F6F-3A4A-BA62-EC2A1F947C25}" type="sibTrans" cxnId="{ACE097B2-1F0A-5E42-8E7F-CBC501AEEFC4}">
      <dgm:prSet/>
      <dgm:spPr/>
      <dgm:t>
        <a:bodyPr/>
        <a:lstStyle/>
        <a:p>
          <a:endParaRPr lang="en-US"/>
        </a:p>
      </dgm:t>
    </dgm:pt>
    <dgm:pt modelId="{10A1333C-00E3-204C-A63D-5A8F829F1E6A}" type="pres">
      <dgm:prSet presAssocID="{EB0EB04C-24C1-FD4D-870E-60531BE3186F}" presName="Name0" presStyleCnt="0">
        <dgm:presLayoutVars>
          <dgm:chMax val="7"/>
          <dgm:chPref val="7"/>
          <dgm:dir/>
        </dgm:presLayoutVars>
      </dgm:prSet>
      <dgm:spPr/>
    </dgm:pt>
    <dgm:pt modelId="{22C813A7-56EE-2F48-87FB-5576EDF6DA41}" type="pres">
      <dgm:prSet presAssocID="{EB0EB04C-24C1-FD4D-870E-60531BE3186F}" presName="Name1" presStyleCnt="0"/>
      <dgm:spPr/>
    </dgm:pt>
    <dgm:pt modelId="{93ED447C-F8A7-134A-A2DE-D8B86C85F312}" type="pres">
      <dgm:prSet presAssocID="{EB0EB04C-24C1-FD4D-870E-60531BE3186F}" presName="cycle" presStyleCnt="0"/>
      <dgm:spPr/>
    </dgm:pt>
    <dgm:pt modelId="{B43A0113-6631-EB4A-809A-E6991A363DAD}" type="pres">
      <dgm:prSet presAssocID="{EB0EB04C-24C1-FD4D-870E-60531BE3186F}" presName="srcNode" presStyleLbl="node1" presStyleIdx="0" presStyleCnt="4"/>
      <dgm:spPr/>
    </dgm:pt>
    <dgm:pt modelId="{5425FF54-E5CA-8E4D-B76A-58F83A4A826F}" type="pres">
      <dgm:prSet presAssocID="{EB0EB04C-24C1-FD4D-870E-60531BE3186F}" presName="conn" presStyleLbl="parChTrans1D2" presStyleIdx="0" presStyleCnt="1"/>
      <dgm:spPr/>
    </dgm:pt>
    <dgm:pt modelId="{EE3F1504-5276-AE42-BEE3-73DEE9EEB051}" type="pres">
      <dgm:prSet presAssocID="{EB0EB04C-24C1-FD4D-870E-60531BE3186F}" presName="extraNode" presStyleLbl="node1" presStyleIdx="0" presStyleCnt="4"/>
      <dgm:spPr/>
    </dgm:pt>
    <dgm:pt modelId="{4AAD5566-3D17-4945-A925-81A6E39E991D}" type="pres">
      <dgm:prSet presAssocID="{EB0EB04C-24C1-FD4D-870E-60531BE3186F}" presName="dstNode" presStyleLbl="node1" presStyleIdx="0" presStyleCnt="4"/>
      <dgm:spPr/>
    </dgm:pt>
    <dgm:pt modelId="{7D79BF44-FDC4-3743-8503-272D0B9C8D9C}" type="pres">
      <dgm:prSet presAssocID="{9AE20116-D4B5-0F44-B717-C8C1446CCA00}" presName="text_1" presStyleLbl="node1" presStyleIdx="0" presStyleCnt="4">
        <dgm:presLayoutVars>
          <dgm:bulletEnabled val="1"/>
        </dgm:presLayoutVars>
      </dgm:prSet>
      <dgm:spPr/>
    </dgm:pt>
    <dgm:pt modelId="{EC3FBC31-07E8-5048-8436-83C053EB6D75}" type="pres">
      <dgm:prSet presAssocID="{9AE20116-D4B5-0F44-B717-C8C1446CCA00}" presName="accent_1" presStyleCnt="0"/>
      <dgm:spPr/>
    </dgm:pt>
    <dgm:pt modelId="{F24952F4-D702-1946-8636-E8EA9F9765B6}" type="pres">
      <dgm:prSet presAssocID="{9AE20116-D4B5-0F44-B717-C8C1446CCA00}" presName="accentRepeatNode" presStyleLbl="solidFgAcc1" presStyleIdx="0" presStyleCnt="4"/>
      <dgm:spPr/>
    </dgm:pt>
    <dgm:pt modelId="{73C1BF83-B55A-0A42-832A-6196BAFF4BBA}" type="pres">
      <dgm:prSet presAssocID="{4CEF9E40-4259-6B48-9EAC-2C53578728EA}" presName="text_2" presStyleLbl="node1" presStyleIdx="1" presStyleCnt="4">
        <dgm:presLayoutVars>
          <dgm:bulletEnabled val="1"/>
        </dgm:presLayoutVars>
      </dgm:prSet>
      <dgm:spPr/>
    </dgm:pt>
    <dgm:pt modelId="{D29600C7-6B3F-A54C-B898-D3CC61BBEA12}" type="pres">
      <dgm:prSet presAssocID="{4CEF9E40-4259-6B48-9EAC-2C53578728EA}" presName="accent_2" presStyleCnt="0"/>
      <dgm:spPr/>
    </dgm:pt>
    <dgm:pt modelId="{97EB02F6-AD80-F94B-8E62-3306D3470D34}" type="pres">
      <dgm:prSet presAssocID="{4CEF9E40-4259-6B48-9EAC-2C53578728EA}" presName="accentRepeatNode" presStyleLbl="solidFgAcc1" presStyleIdx="1" presStyleCnt="4"/>
      <dgm:spPr/>
    </dgm:pt>
    <dgm:pt modelId="{8B472AA4-A6C9-3047-A901-5C53531763DA}" type="pres">
      <dgm:prSet presAssocID="{E1A4A243-EB4D-F744-923C-0FCE83B12DA1}" presName="text_3" presStyleLbl="node1" presStyleIdx="2" presStyleCnt="4">
        <dgm:presLayoutVars>
          <dgm:bulletEnabled val="1"/>
        </dgm:presLayoutVars>
      </dgm:prSet>
      <dgm:spPr/>
    </dgm:pt>
    <dgm:pt modelId="{7C68369E-4336-644A-BECA-93306FCBB6AA}" type="pres">
      <dgm:prSet presAssocID="{E1A4A243-EB4D-F744-923C-0FCE83B12DA1}" presName="accent_3" presStyleCnt="0"/>
      <dgm:spPr/>
    </dgm:pt>
    <dgm:pt modelId="{DA615203-B683-E541-8500-B9CFBCA7CB32}" type="pres">
      <dgm:prSet presAssocID="{E1A4A243-EB4D-F744-923C-0FCE83B12DA1}" presName="accentRepeatNode" presStyleLbl="solidFgAcc1" presStyleIdx="2" presStyleCnt="4"/>
      <dgm:spPr/>
    </dgm:pt>
    <dgm:pt modelId="{9C55F4A6-5D7C-244A-ADE1-A294E6AAB94D}" type="pres">
      <dgm:prSet presAssocID="{5F44217B-9F32-BA4D-9ADD-F3CE290CE017}" presName="text_4" presStyleLbl="node1" presStyleIdx="3" presStyleCnt="4">
        <dgm:presLayoutVars>
          <dgm:bulletEnabled val="1"/>
        </dgm:presLayoutVars>
      </dgm:prSet>
      <dgm:spPr/>
    </dgm:pt>
    <dgm:pt modelId="{57EA8133-8566-CF44-85B6-7CCAABD647D8}" type="pres">
      <dgm:prSet presAssocID="{5F44217B-9F32-BA4D-9ADD-F3CE290CE017}" presName="accent_4" presStyleCnt="0"/>
      <dgm:spPr/>
    </dgm:pt>
    <dgm:pt modelId="{C49AA93D-4921-C648-BEC3-5945FF26A373}" type="pres">
      <dgm:prSet presAssocID="{5F44217B-9F32-BA4D-9ADD-F3CE290CE017}" presName="accentRepeatNode" presStyleLbl="solidFgAcc1" presStyleIdx="3" presStyleCnt="4"/>
      <dgm:spPr/>
    </dgm:pt>
  </dgm:ptLst>
  <dgm:cxnLst>
    <dgm:cxn modelId="{324E4B1A-26C6-454D-B427-53C2DC94478B}" srcId="{EB0EB04C-24C1-FD4D-870E-60531BE3186F}" destId="{E1A4A243-EB4D-F744-923C-0FCE83B12DA1}" srcOrd="2" destOrd="0" parTransId="{E6DE8865-926C-6A43-BA30-F79D4F32BF31}" sibTransId="{FC1B7042-E017-5444-9F97-6A4F1582C5E4}"/>
    <dgm:cxn modelId="{DFB86526-8CDE-D04C-A908-DD5D88E3447A}" type="presOf" srcId="{BEDBCFE3-45FA-1C46-A300-86A4B1D96321}" destId="{5425FF54-E5CA-8E4D-B76A-58F83A4A826F}" srcOrd="0" destOrd="0" presId="urn:microsoft.com/office/officeart/2008/layout/VerticalCurvedList"/>
    <dgm:cxn modelId="{E45AC94E-6B9E-3843-92D7-7339AD0CD977}" type="presOf" srcId="{EB0EB04C-24C1-FD4D-870E-60531BE3186F}" destId="{10A1333C-00E3-204C-A63D-5A8F829F1E6A}" srcOrd="0" destOrd="0" presId="urn:microsoft.com/office/officeart/2008/layout/VerticalCurvedList"/>
    <dgm:cxn modelId="{AD314874-1B0C-F44A-AA94-C867E417A86A}" srcId="{EB0EB04C-24C1-FD4D-870E-60531BE3186F}" destId="{4CEF9E40-4259-6B48-9EAC-2C53578728EA}" srcOrd="1" destOrd="0" parTransId="{FD3A330E-7242-7444-BF87-781B8E224F35}" sibTransId="{9B652092-5AC8-0647-B92A-7E6F81CD3AED}"/>
    <dgm:cxn modelId="{ACE097B2-1F0A-5E42-8E7F-CBC501AEEFC4}" srcId="{EB0EB04C-24C1-FD4D-870E-60531BE3186F}" destId="{5F44217B-9F32-BA4D-9ADD-F3CE290CE017}" srcOrd="3" destOrd="0" parTransId="{A491B178-F5E2-F94E-A0AB-2A60F16690DE}" sibTransId="{5F3E9E20-5F6F-3A4A-BA62-EC2A1F947C25}"/>
    <dgm:cxn modelId="{FF37EAB2-DCB8-FE4D-9C4A-6A62F0E158AC}" type="presOf" srcId="{E1A4A243-EB4D-F744-923C-0FCE83B12DA1}" destId="{8B472AA4-A6C9-3047-A901-5C53531763DA}" srcOrd="0" destOrd="0" presId="urn:microsoft.com/office/officeart/2008/layout/VerticalCurvedList"/>
    <dgm:cxn modelId="{4C80FDB6-A142-BC4A-8D5E-90CC12C6AD04}" srcId="{EB0EB04C-24C1-FD4D-870E-60531BE3186F}" destId="{9AE20116-D4B5-0F44-B717-C8C1446CCA00}" srcOrd="0" destOrd="0" parTransId="{C8901C55-9B23-3341-B01E-9DCEDF693C1A}" sibTransId="{BEDBCFE3-45FA-1C46-A300-86A4B1D96321}"/>
    <dgm:cxn modelId="{20B2D0C6-F549-4D4E-BF50-6BF48C102199}" type="presOf" srcId="{5F44217B-9F32-BA4D-9ADD-F3CE290CE017}" destId="{9C55F4A6-5D7C-244A-ADE1-A294E6AAB94D}" srcOrd="0" destOrd="0" presId="urn:microsoft.com/office/officeart/2008/layout/VerticalCurvedList"/>
    <dgm:cxn modelId="{2FEBD2C8-DFF8-7541-8C05-8499D78CE38C}" type="presOf" srcId="{9AE20116-D4B5-0F44-B717-C8C1446CCA00}" destId="{7D79BF44-FDC4-3743-8503-272D0B9C8D9C}" srcOrd="0" destOrd="0" presId="urn:microsoft.com/office/officeart/2008/layout/VerticalCurvedList"/>
    <dgm:cxn modelId="{56A864D3-F84F-DC40-A136-31AA5AD20AB1}" type="presOf" srcId="{4CEF9E40-4259-6B48-9EAC-2C53578728EA}" destId="{73C1BF83-B55A-0A42-832A-6196BAFF4BBA}" srcOrd="0" destOrd="0" presId="urn:microsoft.com/office/officeart/2008/layout/VerticalCurvedList"/>
    <dgm:cxn modelId="{AE1AFE8C-6A29-AE46-947B-32CAAFB5B355}" type="presParOf" srcId="{10A1333C-00E3-204C-A63D-5A8F829F1E6A}" destId="{22C813A7-56EE-2F48-87FB-5576EDF6DA41}" srcOrd="0" destOrd="0" presId="urn:microsoft.com/office/officeart/2008/layout/VerticalCurvedList"/>
    <dgm:cxn modelId="{4B8F2EE0-E6DF-BE4C-949B-96D03D8342E4}" type="presParOf" srcId="{22C813A7-56EE-2F48-87FB-5576EDF6DA41}" destId="{93ED447C-F8A7-134A-A2DE-D8B86C85F312}" srcOrd="0" destOrd="0" presId="urn:microsoft.com/office/officeart/2008/layout/VerticalCurvedList"/>
    <dgm:cxn modelId="{BEE43756-7EA6-BF4A-9CF1-38A1932ABD5E}" type="presParOf" srcId="{93ED447C-F8A7-134A-A2DE-D8B86C85F312}" destId="{B43A0113-6631-EB4A-809A-E6991A363DAD}" srcOrd="0" destOrd="0" presId="urn:microsoft.com/office/officeart/2008/layout/VerticalCurvedList"/>
    <dgm:cxn modelId="{303D9CCE-2C4B-874E-847C-43E18004FC76}" type="presParOf" srcId="{93ED447C-F8A7-134A-A2DE-D8B86C85F312}" destId="{5425FF54-E5CA-8E4D-B76A-58F83A4A826F}" srcOrd="1" destOrd="0" presId="urn:microsoft.com/office/officeart/2008/layout/VerticalCurvedList"/>
    <dgm:cxn modelId="{75F0725B-14EE-9049-B1E6-65674F550751}" type="presParOf" srcId="{93ED447C-F8A7-134A-A2DE-D8B86C85F312}" destId="{EE3F1504-5276-AE42-BEE3-73DEE9EEB051}" srcOrd="2" destOrd="0" presId="urn:microsoft.com/office/officeart/2008/layout/VerticalCurvedList"/>
    <dgm:cxn modelId="{33B48D9B-E3BF-5F41-8931-936613613B6F}" type="presParOf" srcId="{93ED447C-F8A7-134A-A2DE-D8B86C85F312}" destId="{4AAD5566-3D17-4945-A925-81A6E39E991D}" srcOrd="3" destOrd="0" presId="urn:microsoft.com/office/officeart/2008/layout/VerticalCurvedList"/>
    <dgm:cxn modelId="{3A7E5AB8-F99B-2747-84C9-BA004457DA54}" type="presParOf" srcId="{22C813A7-56EE-2F48-87FB-5576EDF6DA41}" destId="{7D79BF44-FDC4-3743-8503-272D0B9C8D9C}" srcOrd="1" destOrd="0" presId="urn:microsoft.com/office/officeart/2008/layout/VerticalCurvedList"/>
    <dgm:cxn modelId="{AB9B303F-1767-D547-827E-AA92E3067146}" type="presParOf" srcId="{22C813A7-56EE-2F48-87FB-5576EDF6DA41}" destId="{EC3FBC31-07E8-5048-8436-83C053EB6D75}" srcOrd="2" destOrd="0" presId="urn:microsoft.com/office/officeart/2008/layout/VerticalCurvedList"/>
    <dgm:cxn modelId="{D4675A9A-A11A-6D41-9A75-CA62C9BC5984}" type="presParOf" srcId="{EC3FBC31-07E8-5048-8436-83C053EB6D75}" destId="{F24952F4-D702-1946-8636-E8EA9F9765B6}" srcOrd="0" destOrd="0" presId="urn:microsoft.com/office/officeart/2008/layout/VerticalCurvedList"/>
    <dgm:cxn modelId="{577EB5E8-1395-3049-B491-7423D5BAB2B9}" type="presParOf" srcId="{22C813A7-56EE-2F48-87FB-5576EDF6DA41}" destId="{73C1BF83-B55A-0A42-832A-6196BAFF4BBA}" srcOrd="3" destOrd="0" presId="urn:microsoft.com/office/officeart/2008/layout/VerticalCurvedList"/>
    <dgm:cxn modelId="{2C0FEC54-F23D-E548-A9C0-19B2FD5ACC17}" type="presParOf" srcId="{22C813A7-56EE-2F48-87FB-5576EDF6DA41}" destId="{D29600C7-6B3F-A54C-B898-D3CC61BBEA12}" srcOrd="4" destOrd="0" presId="urn:microsoft.com/office/officeart/2008/layout/VerticalCurvedList"/>
    <dgm:cxn modelId="{55F17185-FBC4-A244-A70B-911BC03CBA69}" type="presParOf" srcId="{D29600C7-6B3F-A54C-B898-D3CC61BBEA12}" destId="{97EB02F6-AD80-F94B-8E62-3306D3470D34}" srcOrd="0" destOrd="0" presId="urn:microsoft.com/office/officeart/2008/layout/VerticalCurvedList"/>
    <dgm:cxn modelId="{453FFFC3-2428-E646-B6EB-A9F8BE3484FD}" type="presParOf" srcId="{22C813A7-56EE-2F48-87FB-5576EDF6DA41}" destId="{8B472AA4-A6C9-3047-A901-5C53531763DA}" srcOrd="5" destOrd="0" presId="urn:microsoft.com/office/officeart/2008/layout/VerticalCurvedList"/>
    <dgm:cxn modelId="{57632B55-6F9A-B24C-AF75-31F672BA7F0B}" type="presParOf" srcId="{22C813A7-56EE-2F48-87FB-5576EDF6DA41}" destId="{7C68369E-4336-644A-BECA-93306FCBB6AA}" srcOrd="6" destOrd="0" presId="urn:microsoft.com/office/officeart/2008/layout/VerticalCurvedList"/>
    <dgm:cxn modelId="{737074F6-DECB-5447-B37B-918C01D5CAD5}" type="presParOf" srcId="{7C68369E-4336-644A-BECA-93306FCBB6AA}" destId="{DA615203-B683-E541-8500-B9CFBCA7CB32}" srcOrd="0" destOrd="0" presId="urn:microsoft.com/office/officeart/2008/layout/VerticalCurvedList"/>
    <dgm:cxn modelId="{62B082A3-00A4-0149-A621-3F27A0B4922D}" type="presParOf" srcId="{22C813A7-56EE-2F48-87FB-5576EDF6DA41}" destId="{9C55F4A6-5D7C-244A-ADE1-A294E6AAB94D}" srcOrd="7" destOrd="0" presId="urn:microsoft.com/office/officeart/2008/layout/VerticalCurvedList"/>
    <dgm:cxn modelId="{3BE24D08-4A43-E141-8592-9148E21F9EEC}" type="presParOf" srcId="{22C813A7-56EE-2F48-87FB-5576EDF6DA41}" destId="{57EA8133-8566-CF44-85B6-7CCAABD647D8}" srcOrd="8" destOrd="0" presId="urn:microsoft.com/office/officeart/2008/layout/VerticalCurvedList"/>
    <dgm:cxn modelId="{AD3B043E-7014-B649-916F-EA81CC90579A}" type="presParOf" srcId="{57EA8133-8566-CF44-85B6-7CCAABD647D8}" destId="{C49AA93D-4921-C648-BEC3-5945FF26A37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46AB2A-B583-5E46-9D77-78CF0130852E}" type="doc">
      <dgm:prSet loTypeId="urn:microsoft.com/office/officeart/2005/8/layout/lProcess1" loCatId="process" qsTypeId="urn:microsoft.com/office/officeart/2005/8/quickstyle/simple1" qsCatId="simple" csTypeId="urn:microsoft.com/office/officeart/2005/8/colors/accent3_4" csCatId="accent3" phldr="1"/>
      <dgm:spPr/>
      <dgm:t>
        <a:bodyPr/>
        <a:lstStyle/>
        <a:p>
          <a:endParaRPr lang="en-US"/>
        </a:p>
      </dgm:t>
    </dgm:pt>
    <dgm:pt modelId="{16C86DF2-1653-EA49-9D16-7360F5EF0BB0}">
      <dgm:prSet phldrT="[Text]" phldr="0"/>
      <dgm:spPr/>
      <dgm:t>
        <a:bodyPr/>
        <a:lstStyle/>
        <a:p>
          <a:r>
            <a:rPr lang="en-GB">
              <a:latin typeface="Arial" panose="020B0604020202020204" pitchFamily="34" charset="0"/>
              <a:cs typeface="Arial" panose="020B0604020202020204" pitchFamily="34" charset="0"/>
            </a:rPr>
            <a:t>Without Excel:</a:t>
          </a:r>
          <a:endParaRPr lang="en-US">
            <a:latin typeface="Arial" panose="020B0604020202020204" pitchFamily="34" charset="0"/>
            <a:cs typeface="Arial" panose="020B0604020202020204" pitchFamily="34" charset="0"/>
          </a:endParaRPr>
        </a:p>
      </dgm:t>
    </dgm:pt>
    <dgm:pt modelId="{FB2CA8E3-67EC-B64C-B568-F909944F1A4E}" type="parTrans" cxnId="{7123991E-48B6-B54E-8EBA-6F7E1B960442}">
      <dgm:prSet/>
      <dgm:spPr/>
      <dgm:t>
        <a:bodyPr/>
        <a:lstStyle/>
        <a:p>
          <a:endParaRPr lang="en-US"/>
        </a:p>
      </dgm:t>
    </dgm:pt>
    <dgm:pt modelId="{4F074B3C-CFF5-D243-AF69-EA2E8CCBF0F5}" type="sibTrans" cxnId="{7123991E-48B6-B54E-8EBA-6F7E1B960442}">
      <dgm:prSet/>
      <dgm:spPr/>
      <dgm:t>
        <a:bodyPr/>
        <a:lstStyle/>
        <a:p>
          <a:endParaRPr lang="en-US"/>
        </a:p>
      </dgm:t>
    </dgm:pt>
    <dgm:pt modelId="{CCD9E938-2C9A-024B-9DA4-A06621EBA347}">
      <dgm:prSet phldrT="[Text]" phldr="0"/>
      <dgm:spPr/>
      <dgm:t>
        <a:bodyPr/>
        <a:lstStyle/>
        <a:p>
          <a:r>
            <a:rPr lang="en-GB">
              <a:latin typeface="Arial" panose="020B0604020202020204" pitchFamily="34" charset="0"/>
              <a:cs typeface="Arial" panose="020B0604020202020204" pitchFamily="34" charset="0"/>
            </a:rPr>
            <a:t>Time consuming</a:t>
          </a:r>
          <a:endParaRPr lang="en-US">
            <a:latin typeface="Arial" panose="020B0604020202020204" pitchFamily="34" charset="0"/>
            <a:cs typeface="Arial" panose="020B0604020202020204" pitchFamily="34" charset="0"/>
          </a:endParaRPr>
        </a:p>
      </dgm:t>
    </dgm:pt>
    <dgm:pt modelId="{80BBE2CA-1208-1847-A730-7F88AB6DBC83}" type="parTrans" cxnId="{51D67DB1-323D-2C43-857D-3FF2F55D3FC4}">
      <dgm:prSet/>
      <dgm:spPr/>
      <dgm:t>
        <a:bodyPr/>
        <a:lstStyle/>
        <a:p>
          <a:endParaRPr lang="en-US"/>
        </a:p>
      </dgm:t>
    </dgm:pt>
    <dgm:pt modelId="{6B9BE9F2-7962-C144-B0F2-AF14BBA9D7A4}" type="sibTrans" cxnId="{51D67DB1-323D-2C43-857D-3FF2F55D3FC4}">
      <dgm:prSet/>
      <dgm:spPr/>
      <dgm:t>
        <a:bodyPr/>
        <a:lstStyle/>
        <a:p>
          <a:endParaRPr lang="en-US"/>
        </a:p>
      </dgm:t>
    </dgm:pt>
    <dgm:pt modelId="{BD5B61D2-965A-7C4D-ADF0-890547161765}">
      <dgm:prSet phldrT="[Text]" phldr="0"/>
      <dgm:spPr/>
      <dgm:t>
        <a:bodyPr/>
        <a:lstStyle/>
        <a:p>
          <a:r>
            <a:rPr lang="en-GB">
              <a:latin typeface="Arial" panose="020B0604020202020204" pitchFamily="34" charset="0"/>
              <a:cs typeface="Arial" panose="020B0604020202020204" pitchFamily="34" charset="0"/>
            </a:rPr>
            <a:t>Making changes can be slow and also lead to mistakes (double booking, missing shifts etc.)</a:t>
          </a:r>
          <a:endParaRPr lang="en-US">
            <a:latin typeface="Arial" panose="020B0604020202020204" pitchFamily="34" charset="0"/>
            <a:cs typeface="Arial" panose="020B0604020202020204" pitchFamily="34" charset="0"/>
          </a:endParaRPr>
        </a:p>
      </dgm:t>
    </dgm:pt>
    <dgm:pt modelId="{0157A961-EF1F-BC4A-B6D2-757ACFFB6CB3}" type="parTrans" cxnId="{8CAF94F4-E5FE-2B43-A75B-01A3E7D98C65}">
      <dgm:prSet/>
      <dgm:spPr/>
      <dgm:t>
        <a:bodyPr/>
        <a:lstStyle/>
        <a:p>
          <a:endParaRPr lang="en-US"/>
        </a:p>
      </dgm:t>
    </dgm:pt>
    <dgm:pt modelId="{C2730876-D096-4B46-B23E-C0FB61D1EE75}" type="sibTrans" cxnId="{8CAF94F4-E5FE-2B43-A75B-01A3E7D98C65}">
      <dgm:prSet/>
      <dgm:spPr/>
      <dgm:t>
        <a:bodyPr/>
        <a:lstStyle/>
        <a:p>
          <a:endParaRPr lang="en-US"/>
        </a:p>
      </dgm:t>
    </dgm:pt>
    <dgm:pt modelId="{2FB1CFFB-0F05-BE43-9353-17725EBFC557}">
      <dgm:prSet phldrT="[Text]" phldr="0"/>
      <dgm:spPr/>
      <dgm:t>
        <a:bodyPr/>
        <a:lstStyle/>
        <a:p>
          <a:r>
            <a:rPr lang="en-GB">
              <a:latin typeface="Arial" panose="020B0604020202020204" pitchFamily="34" charset="0"/>
              <a:cs typeface="Arial" panose="020B0604020202020204" pitchFamily="34" charset="0"/>
            </a:rPr>
            <a:t>Inaccurate pay</a:t>
          </a:r>
          <a:endParaRPr lang="en-US">
            <a:latin typeface="Arial" panose="020B0604020202020204" pitchFamily="34" charset="0"/>
            <a:cs typeface="Arial" panose="020B0604020202020204" pitchFamily="34" charset="0"/>
          </a:endParaRPr>
        </a:p>
      </dgm:t>
    </dgm:pt>
    <dgm:pt modelId="{5D90754B-8350-6E40-9614-274EE316E0B3}" type="parTrans" cxnId="{459D7174-DE54-AE44-8060-96AD77D1BFD9}">
      <dgm:prSet/>
      <dgm:spPr/>
      <dgm:t>
        <a:bodyPr/>
        <a:lstStyle/>
        <a:p>
          <a:endParaRPr lang="en-US"/>
        </a:p>
      </dgm:t>
    </dgm:pt>
    <dgm:pt modelId="{6EDE3D62-B53F-A048-BFC8-494D8087C282}" type="sibTrans" cxnId="{459D7174-DE54-AE44-8060-96AD77D1BFD9}">
      <dgm:prSet/>
      <dgm:spPr/>
      <dgm:t>
        <a:bodyPr/>
        <a:lstStyle/>
        <a:p>
          <a:endParaRPr lang="en-US"/>
        </a:p>
      </dgm:t>
    </dgm:pt>
    <dgm:pt modelId="{AB5535AD-5807-BF45-811E-E73EA70225DB}">
      <dgm:prSet phldrT="[Text]" phldr="0"/>
      <dgm:spPr/>
      <dgm:t>
        <a:bodyPr/>
        <a:lstStyle/>
        <a:p>
          <a:r>
            <a:rPr lang="en-GB">
              <a:latin typeface="Arial" panose="020B0604020202020204" pitchFamily="34" charset="0"/>
              <a:cs typeface="Arial" panose="020B0604020202020204" pitchFamily="34" charset="0"/>
            </a:rPr>
            <a:t>Not accessible</a:t>
          </a:r>
          <a:endParaRPr lang="en-US">
            <a:latin typeface="Arial" panose="020B0604020202020204" pitchFamily="34" charset="0"/>
            <a:cs typeface="Arial" panose="020B0604020202020204" pitchFamily="34" charset="0"/>
          </a:endParaRPr>
        </a:p>
      </dgm:t>
    </dgm:pt>
    <dgm:pt modelId="{C783ABC1-D3D6-B240-97F2-B4097F8EAB30}" type="parTrans" cxnId="{2471C7C1-F83E-FD43-BA2D-59A898345CB2}">
      <dgm:prSet/>
      <dgm:spPr/>
      <dgm:t>
        <a:bodyPr/>
        <a:lstStyle/>
        <a:p>
          <a:endParaRPr lang="en-US"/>
        </a:p>
      </dgm:t>
    </dgm:pt>
    <dgm:pt modelId="{DC1FBC10-D608-DB4F-99B8-BBB125FDB1A5}" type="sibTrans" cxnId="{2471C7C1-F83E-FD43-BA2D-59A898345CB2}">
      <dgm:prSet/>
      <dgm:spPr/>
      <dgm:t>
        <a:bodyPr/>
        <a:lstStyle/>
        <a:p>
          <a:endParaRPr lang="en-US"/>
        </a:p>
      </dgm:t>
    </dgm:pt>
    <dgm:pt modelId="{FCF0BE77-4395-F144-88C5-D9C2EDFFF596}">
      <dgm:prSet phldrT="[Text]" phldr="0"/>
      <dgm:spPr/>
      <dgm:t>
        <a:bodyPr/>
        <a:lstStyle/>
        <a:p>
          <a:r>
            <a:rPr lang="en-GB">
              <a:latin typeface="Arial" panose="020B0604020202020204" pitchFamily="34" charset="0"/>
              <a:cs typeface="Arial" panose="020B0604020202020204" pitchFamily="34" charset="0"/>
            </a:rPr>
            <a:t>Bigger teams of staff is harder to handle</a:t>
          </a:r>
          <a:endParaRPr lang="en-US">
            <a:latin typeface="Arial" panose="020B0604020202020204" pitchFamily="34" charset="0"/>
            <a:cs typeface="Arial" panose="020B0604020202020204" pitchFamily="34" charset="0"/>
          </a:endParaRPr>
        </a:p>
      </dgm:t>
    </dgm:pt>
    <dgm:pt modelId="{1A769EE0-CBE3-6C47-9661-7A6E962C2D32}" type="parTrans" cxnId="{2A1F74E0-37F9-544D-80CF-57D7D44C884E}">
      <dgm:prSet/>
      <dgm:spPr/>
      <dgm:t>
        <a:bodyPr/>
        <a:lstStyle/>
        <a:p>
          <a:endParaRPr lang="en-US"/>
        </a:p>
      </dgm:t>
    </dgm:pt>
    <dgm:pt modelId="{9BEC59E3-53DB-C043-BA10-66875688AAC8}" type="sibTrans" cxnId="{2A1F74E0-37F9-544D-80CF-57D7D44C884E}">
      <dgm:prSet/>
      <dgm:spPr/>
      <dgm:t>
        <a:bodyPr/>
        <a:lstStyle/>
        <a:p>
          <a:endParaRPr lang="en-US"/>
        </a:p>
      </dgm:t>
    </dgm:pt>
    <dgm:pt modelId="{018C1DEF-5172-6943-AB36-0F8BAE805BCA}" type="pres">
      <dgm:prSet presAssocID="{0246AB2A-B583-5E46-9D77-78CF0130852E}" presName="Name0" presStyleCnt="0">
        <dgm:presLayoutVars>
          <dgm:dir/>
          <dgm:animLvl val="lvl"/>
          <dgm:resizeHandles val="exact"/>
        </dgm:presLayoutVars>
      </dgm:prSet>
      <dgm:spPr/>
    </dgm:pt>
    <dgm:pt modelId="{C5E511C6-3F5E-5343-97CE-83486B9AC05A}" type="pres">
      <dgm:prSet presAssocID="{16C86DF2-1653-EA49-9D16-7360F5EF0BB0}" presName="vertFlow" presStyleCnt="0"/>
      <dgm:spPr/>
    </dgm:pt>
    <dgm:pt modelId="{44C4A7B7-7EAC-C442-A067-2F00EAF1680A}" type="pres">
      <dgm:prSet presAssocID="{16C86DF2-1653-EA49-9D16-7360F5EF0BB0}" presName="header" presStyleLbl="node1" presStyleIdx="0" presStyleCnt="1"/>
      <dgm:spPr/>
    </dgm:pt>
    <dgm:pt modelId="{BDAE43E1-A0E1-C542-98BC-05040BF945A7}" type="pres">
      <dgm:prSet presAssocID="{80BBE2CA-1208-1847-A730-7F88AB6DBC83}" presName="parTrans" presStyleLbl="sibTrans2D1" presStyleIdx="0" presStyleCnt="5"/>
      <dgm:spPr/>
    </dgm:pt>
    <dgm:pt modelId="{E3D2E424-DE68-AF4B-9A15-FA95BE723F79}" type="pres">
      <dgm:prSet presAssocID="{CCD9E938-2C9A-024B-9DA4-A06621EBA347}" presName="child" presStyleLbl="alignAccFollowNode1" presStyleIdx="0" presStyleCnt="5">
        <dgm:presLayoutVars>
          <dgm:chMax val="0"/>
          <dgm:bulletEnabled val="1"/>
        </dgm:presLayoutVars>
      </dgm:prSet>
      <dgm:spPr/>
    </dgm:pt>
    <dgm:pt modelId="{C854B35C-D610-524F-9E99-E3A47E3DFAF6}" type="pres">
      <dgm:prSet presAssocID="{6B9BE9F2-7962-C144-B0F2-AF14BBA9D7A4}" presName="sibTrans" presStyleLbl="sibTrans2D1" presStyleIdx="1" presStyleCnt="5"/>
      <dgm:spPr/>
    </dgm:pt>
    <dgm:pt modelId="{547ADB2E-78E4-3747-98D3-316CDCC5119E}" type="pres">
      <dgm:prSet presAssocID="{BD5B61D2-965A-7C4D-ADF0-890547161765}" presName="child" presStyleLbl="alignAccFollowNode1" presStyleIdx="1" presStyleCnt="5">
        <dgm:presLayoutVars>
          <dgm:chMax val="0"/>
          <dgm:bulletEnabled val="1"/>
        </dgm:presLayoutVars>
      </dgm:prSet>
      <dgm:spPr/>
    </dgm:pt>
    <dgm:pt modelId="{659D05E4-C896-EB4B-8D29-44C24D80A2B3}" type="pres">
      <dgm:prSet presAssocID="{C2730876-D096-4B46-B23E-C0FB61D1EE75}" presName="sibTrans" presStyleLbl="sibTrans2D1" presStyleIdx="2" presStyleCnt="5"/>
      <dgm:spPr/>
    </dgm:pt>
    <dgm:pt modelId="{C4B28FB6-58E2-DE44-9C27-212588CD8A81}" type="pres">
      <dgm:prSet presAssocID="{2FB1CFFB-0F05-BE43-9353-17725EBFC557}" presName="child" presStyleLbl="alignAccFollowNode1" presStyleIdx="2" presStyleCnt="5">
        <dgm:presLayoutVars>
          <dgm:chMax val="0"/>
          <dgm:bulletEnabled val="1"/>
        </dgm:presLayoutVars>
      </dgm:prSet>
      <dgm:spPr/>
    </dgm:pt>
    <dgm:pt modelId="{373109D1-BCF2-5941-BD8D-F67AE93957F3}" type="pres">
      <dgm:prSet presAssocID="{6EDE3D62-B53F-A048-BFC8-494D8087C282}" presName="sibTrans" presStyleLbl="sibTrans2D1" presStyleIdx="3" presStyleCnt="5"/>
      <dgm:spPr/>
    </dgm:pt>
    <dgm:pt modelId="{110E369E-40C1-1049-87D3-6FABADF1B591}" type="pres">
      <dgm:prSet presAssocID="{AB5535AD-5807-BF45-811E-E73EA70225DB}" presName="child" presStyleLbl="alignAccFollowNode1" presStyleIdx="3" presStyleCnt="5">
        <dgm:presLayoutVars>
          <dgm:chMax val="0"/>
          <dgm:bulletEnabled val="1"/>
        </dgm:presLayoutVars>
      </dgm:prSet>
      <dgm:spPr/>
    </dgm:pt>
    <dgm:pt modelId="{C1E316DC-D5A8-3943-9C22-C6EA07494927}" type="pres">
      <dgm:prSet presAssocID="{DC1FBC10-D608-DB4F-99B8-BBB125FDB1A5}" presName="sibTrans" presStyleLbl="sibTrans2D1" presStyleIdx="4" presStyleCnt="5"/>
      <dgm:spPr/>
    </dgm:pt>
    <dgm:pt modelId="{98DBA602-C39B-134D-B383-BF20916D8BF8}" type="pres">
      <dgm:prSet presAssocID="{FCF0BE77-4395-F144-88C5-D9C2EDFFF596}" presName="child" presStyleLbl="alignAccFollowNode1" presStyleIdx="4" presStyleCnt="5">
        <dgm:presLayoutVars>
          <dgm:chMax val="0"/>
          <dgm:bulletEnabled val="1"/>
        </dgm:presLayoutVars>
      </dgm:prSet>
      <dgm:spPr/>
    </dgm:pt>
  </dgm:ptLst>
  <dgm:cxnLst>
    <dgm:cxn modelId="{B8B29500-6489-C34B-83DE-A9CAA2D5D4D6}" type="presOf" srcId="{2FB1CFFB-0F05-BE43-9353-17725EBFC557}" destId="{C4B28FB6-58E2-DE44-9C27-212588CD8A81}" srcOrd="0" destOrd="0" presId="urn:microsoft.com/office/officeart/2005/8/layout/lProcess1"/>
    <dgm:cxn modelId="{A55B4501-A4F9-6742-B2B7-D5692AE43B84}" type="presOf" srcId="{BD5B61D2-965A-7C4D-ADF0-890547161765}" destId="{547ADB2E-78E4-3747-98D3-316CDCC5119E}" srcOrd="0" destOrd="0" presId="urn:microsoft.com/office/officeart/2005/8/layout/lProcess1"/>
    <dgm:cxn modelId="{7123991E-48B6-B54E-8EBA-6F7E1B960442}" srcId="{0246AB2A-B583-5E46-9D77-78CF0130852E}" destId="{16C86DF2-1653-EA49-9D16-7360F5EF0BB0}" srcOrd="0" destOrd="0" parTransId="{FB2CA8E3-67EC-B64C-B568-F909944F1A4E}" sibTransId="{4F074B3C-CFF5-D243-AF69-EA2E8CCBF0F5}"/>
    <dgm:cxn modelId="{B9B4EC1E-462C-DD4A-A43F-3572852DF2B5}" type="presOf" srcId="{DC1FBC10-D608-DB4F-99B8-BBB125FDB1A5}" destId="{C1E316DC-D5A8-3943-9C22-C6EA07494927}" srcOrd="0" destOrd="0" presId="urn:microsoft.com/office/officeart/2005/8/layout/lProcess1"/>
    <dgm:cxn modelId="{24CB4C27-DA6F-0A41-8684-B5E6421BECBA}" type="presOf" srcId="{6EDE3D62-B53F-A048-BFC8-494D8087C282}" destId="{373109D1-BCF2-5941-BD8D-F67AE93957F3}" srcOrd="0" destOrd="0" presId="urn:microsoft.com/office/officeart/2005/8/layout/lProcess1"/>
    <dgm:cxn modelId="{710F1429-5E2C-D345-AD30-1B32E97D2D0F}" type="presOf" srcId="{16C86DF2-1653-EA49-9D16-7360F5EF0BB0}" destId="{44C4A7B7-7EAC-C442-A067-2F00EAF1680A}" srcOrd="0" destOrd="0" presId="urn:microsoft.com/office/officeart/2005/8/layout/lProcess1"/>
    <dgm:cxn modelId="{B33A842D-D984-D644-ABA3-74F48DB0AD67}" type="presOf" srcId="{6B9BE9F2-7962-C144-B0F2-AF14BBA9D7A4}" destId="{C854B35C-D610-524F-9E99-E3A47E3DFAF6}" srcOrd="0" destOrd="0" presId="urn:microsoft.com/office/officeart/2005/8/layout/lProcess1"/>
    <dgm:cxn modelId="{A6CCB73F-C81D-D24F-B497-81C4B4279BD3}" type="presOf" srcId="{FCF0BE77-4395-F144-88C5-D9C2EDFFF596}" destId="{98DBA602-C39B-134D-B383-BF20916D8BF8}" srcOrd="0" destOrd="0" presId="urn:microsoft.com/office/officeart/2005/8/layout/lProcess1"/>
    <dgm:cxn modelId="{7B6DB360-6A4A-3540-BE9F-AC6EF78DDF00}" type="presOf" srcId="{C2730876-D096-4B46-B23E-C0FB61D1EE75}" destId="{659D05E4-C896-EB4B-8D29-44C24D80A2B3}" srcOrd="0" destOrd="0" presId="urn:microsoft.com/office/officeart/2005/8/layout/lProcess1"/>
    <dgm:cxn modelId="{DBA06A6B-71EB-8B4E-85DA-01E391B53427}" type="presOf" srcId="{CCD9E938-2C9A-024B-9DA4-A06621EBA347}" destId="{E3D2E424-DE68-AF4B-9A15-FA95BE723F79}" srcOrd="0" destOrd="0" presId="urn:microsoft.com/office/officeart/2005/8/layout/lProcess1"/>
    <dgm:cxn modelId="{459D7174-DE54-AE44-8060-96AD77D1BFD9}" srcId="{16C86DF2-1653-EA49-9D16-7360F5EF0BB0}" destId="{2FB1CFFB-0F05-BE43-9353-17725EBFC557}" srcOrd="2" destOrd="0" parTransId="{5D90754B-8350-6E40-9614-274EE316E0B3}" sibTransId="{6EDE3D62-B53F-A048-BFC8-494D8087C282}"/>
    <dgm:cxn modelId="{FFE9AC77-B671-3F4C-9D94-416EC6CBC3F6}" type="presOf" srcId="{AB5535AD-5807-BF45-811E-E73EA70225DB}" destId="{110E369E-40C1-1049-87D3-6FABADF1B591}" srcOrd="0" destOrd="0" presId="urn:microsoft.com/office/officeart/2005/8/layout/lProcess1"/>
    <dgm:cxn modelId="{BAC4E89F-76B7-1842-B7E7-40FA53E7420A}" type="presOf" srcId="{80BBE2CA-1208-1847-A730-7F88AB6DBC83}" destId="{BDAE43E1-A0E1-C542-98BC-05040BF945A7}" srcOrd="0" destOrd="0" presId="urn:microsoft.com/office/officeart/2005/8/layout/lProcess1"/>
    <dgm:cxn modelId="{51D67DB1-323D-2C43-857D-3FF2F55D3FC4}" srcId="{16C86DF2-1653-EA49-9D16-7360F5EF0BB0}" destId="{CCD9E938-2C9A-024B-9DA4-A06621EBA347}" srcOrd="0" destOrd="0" parTransId="{80BBE2CA-1208-1847-A730-7F88AB6DBC83}" sibTransId="{6B9BE9F2-7962-C144-B0F2-AF14BBA9D7A4}"/>
    <dgm:cxn modelId="{2471C7C1-F83E-FD43-BA2D-59A898345CB2}" srcId="{16C86DF2-1653-EA49-9D16-7360F5EF0BB0}" destId="{AB5535AD-5807-BF45-811E-E73EA70225DB}" srcOrd="3" destOrd="0" parTransId="{C783ABC1-D3D6-B240-97F2-B4097F8EAB30}" sibTransId="{DC1FBC10-D608-DB4F-99B8-BBB125FDB1A5}"/>
    <dgm:cxn modelId="{2A1F74E0-37F9-544D-80CF-57D7D44C884E}" srcId="{16C86DF2-1653-EA49-9D16-7360F5EF0BB0}" destId="{FCF0BE77-4395-F144-88C5-D9C2EDFFF596}" srcOrd="4" destOrd="0" parTransId="{1A769EE0-CBE3-6C47-9661-7A6E962C2D32}" sibTransId="{9BEC59E3-53DB-C043-BA10-66875688AAC8}"/>
    <dgm:cxn modelId="{5FC1CAE0-DA24-0D4A-8C68-6F6F79335F8E}" type="presOf" srcId="{0246AB2A-B583-5E46-9D77-78CF0130852E}" destId="{018C1DEF-5172-6943-AB36-0F8BAE805BCA}" srcOrd="0" destOrd="0" presId="urn:microsoft.com/office/officeart/2005/8/layout/lProcess1"/>
    <dgm:cxn modelId="{8CAF94F4-E5FE-2B43-A75B-01A3E7D98C65}" srcId="{16C86DF2-1653-EA49-9D16-7360F5EF0BB0}" destId="{BD5B61D2-965A-7C4D-ADF0-890547161765}" srcOrd="1" destOrd="0" parTransId="{0157A961-EF1F-BC4A-B6D2-757ACFFB6CB3}" sibTransId="{C2730876-D096-4B46-B23E-C0FB61D1EE75}"/>
    <dgm:cxn modelId="{902C0037-E4B8-D146-80A5-00554AE568A2}" type="presParOf" srcId="{018C1DEF-5172-6943-AB36-0F8BAE805BCA}" destId="{C5E511C6-3F5E-5343-97CE-83486B9AC05A}" srcOrd="0" destOrd="0" presId="urn:microsoft.com/office/officeart/2005/8/layout/lProcess1"/>
    <dgm:cxn modelId="{D4EF7D62-2A23-0544-952F-0EDBDAD4A3B0}" type="presParOf" srcId="{C5E511C6-3F5E-5343-97CE-83486B9AC05A}" destId="{44C4A7B7-7EAC-C442-A067-2F00EAF1680A}" srcOrd="0" destOrd="0" presId="urn:microsoft.com/office/officeart/2005/8/layout/lProcess1"/>
    <dgm:cxn modelId="{97B0736E-9490-0149-B8F7-16AC95FB7702}" type="presParOf" srcId="{C5E511C6-3F5E-5343-97CE-83486B9AC05A}" destId="{BDAE43E1-A0E1-C542-98BC-05040BF945A7}" srcOrd="1" destOrd="0" presId="urn:microsoft.com/office/officeart/2005/8/layout/lProcess1"/>
    <dgm:cxn modelId="{3424E4DF-8398-1B43-B7D1-1756F933DE01}" type="presParOf" srcId="{C5E511C6-3F5E-5343-97CE-83486B9AC05A}" destId="{E3D2E424-DE68-AF4B-9A15-FA95BE723F79}" srcOrd="2" destOrd="0" presId="urn:microsoft.com/office/officeart/2005/8/layout/lProcess1"/>
    <dgm:cxn modelId="{C1535750-5E4E-524D-BA07-597C63AC1728}" type="presParOf" srcId="{C5E511C6-3F5E-5343-97CE-83486B9AC05A}" destId="{C854B35C-D610-524F-9E99-E3A47E3DFAF6}" srcOrd="3" destOrd="0" presId="urn:microsoft.com/office/officeart/2005/8/layout/lProcess1"/>
    <dgm:cxn modelId="{89B8C532-239D-294F-AAD6-F6BAD13554D6}" type="presParOf" srcId="{C5E511C6-3F5E-5343-97CE-83486B9AC05A}" destId="{547ADB2E-78E4-3747-98D3-316CDCC5119E}" srcOrd="4" destOrd="0" presId="urn:microsoft.com/office/officeart/2005/8/layout/lProcess1"/>
    <dgm:cxn modelId="{B3AEC594-57A7-8E47-8A21-35B41F589201}" type="presParOf" srcId="{C5E511C6-3F5E-5343-97CE-83486B9AC05A}" destId="{659D05E4-C896-EB4B-8D29-44C24D80A2B3}" srcOrd="5" destOrd="0" presId="urn:microsoft.com/office/officeart/2005/8/layout/lProcess1"/>
    <dgm:cxn modelId="{C24BEEEF-CF0E-8343-9CD1-FF44FDE026A4}" type="presParOf" srcId="{C5E511C6-3F5E-5343-97CE-83486B9AC05A}" destId="{C4B28FB6-58E2-DE44-9C27-212588CD8A81}" srcOrd="6" destOrd="0" presId="urn:microsoft.com/office/officeart/2005/8/layout/lProcess1"/>
    <dgm:cxn modelId="{267A3C8E-3742-5D42-98B1-ED7D743CF9AF}" type="presParOf" srcId="{C5E511C6-3F5E-5343-97CE-83486B9AC05A}" destId="{373109D1-BCF2-5941-BD8D-F67AE93957F3}" srcOrd="7" destOrd="0" presId="urn:microsoft.com/office/officeart/2005/8/layout/lProcess1"/>
    <dgm:cxn modelId="{7F864AD8-BB1F-0049-921E-28858DCA13EA}" type="presParOf" srcId="{C5E511C6-3F5E-5343-97CE-83486B9AC05A}" destId="{110E369E-40C1-1049-87D3-6FABADF1B591}" srcOrd="8" destOrd="0" presId="urn:microsoft.com/office/officeart/2005/8/layout/lProcess1"/>
    <dgm:cxn modelId="{526E9697-FDDE-3249-A9C1-C11072543118}" type="presParOf" srcId="{C5E511C6-3F5E-5343-97CE-83486B9AC05A}" destId="{C1E316DC-D5A8-3943-9C22-C6EA07494927}" srcOrd="9" destOrd="0" presId="urn:microsoft.com/office/officeart/2005/8/layout/lProcess1"/>
    <dgm:cxn modelId="{60F111F5-5DAF-844E-BDD1-ED5657E5E302}" type="presParOf" srcId="{C5E511C6-3F5E-5343-97CE-83486B9AC05A}" destId="{98DBA602-C39B-134D-B383-BF20916D8BF8}" srcOrd="10"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B2A805-9AFD-AF4A-9CD3-7D213571ECC6}" type="doc">
      <dgm:prSet loTypeId="urn:microsoft.com/office/officeart/2005/8/layout/chevron2" loCatId="process" qsTypeId="urn:microsoft.com/office/officeart/2005/8/quickstyle/simple1" qsCatId="simple" csTypeId="urn:microsoft.com/office/officeart/2005/8/colors/accent3_5" csCatId="accent3" phldr="1"/>
      <dgm:spPr/>
      <dgm:t>
        <a:bodyPr/>
        <a:lstStyle/>
        <a:p>
          <a:endParaRPr lang="en-US"/>
        </a:p>
      </dgm:t>
    </dgm:pt>
    <dgm:pt modelId="{6C3572B2-EB91-2142-BE07-E793D8A2947C}">
      <dgm:prSet phldrT="[Text]" phldr="0"/>
      <dgm:spPr/>
      <dgm:t>
        <a:bodyPr/>
        <a:lstStyle/>
        <a:p>
          <a:r>
            <a:rPr lang="en-GB">
              <a:latin typeface="Arial" panose="020B0604020202020204" pitchFamily="34" charset="0"/>
              <a:cs typeface="Arial" panose="020B0604020202020204" pitchFamily="34" charset="0"/>
            </a:rPr>
            <a:t>Time efficient</a:t>
          </a:r>
          <a:endParaRPr lang="en-US">
            <a:latin typeface="Arial" panose="020B0604020202020204" pitchFamily="34" charset="0"/>
            <a:cs typeface="Arial" panose="020B0604020202020204" pitchFamily="34" charset="0"/>
          </a:endParaRPr>
        </a:p>
      </dgm:t>
    </dgm:pt>
    <dgm:pt modelId="{FB4B97AC-3D7C-0B48-B2A0-0F12B3115568}" type="parTrans" cxnId="{4B628A56-F97B-D646-8C60-F81E011023F0}">
      <dgm:prSet/>
      <dgm:spPr/>
      <dgm:t>
        <a:bodyPr/>
        <a:lstStyle/>
        <a:p>
          <a:endParaRPr lang="en-US"/>
        </a:p>
      </dgm:t>
    </dgm:pt>
    <dgm:pt modelId="{F7FAE16F-2302-EB45-AC50-B53C02C3CC3A}" type="sibTrans" cxnId="{4B628A56-F97B-D646-8C60-F81E011023F0}">
      <dgm:prSet/>
      <dgm:spPr/>
      <dgm:t>
        <a:bodyPr/>
        <a:lstStyle/>
        <a:p>
          <a:endParaRPr lang="en-US"/>
        </a:p>
      </dgm:t>
    </dgm:pt>
    <dgm:pt modelId="{5832210C-B114-A047-925E-952C1AE3BA01}">
      <dgm:prSet phldrT="[Text]" phldr="0"/>
      <dgm:spPr/>
      <dgm:t>
        <a:bodyPr/>
        <a:lstStyle/>
        <a:p>
          <a:r>
            <a:rPr lang="en-GB">
              <a:latin typeface="Arial" panose="020B0604020202020204" pitchFamily="34" charset="0"/>
              <a:cs typeface="Arial" panose="020B0604020202020204" pitchFamily="34" charset="0"/>
            </a:rPr>
            <a:t>Ready to use templates (Microsoft, 2026)</a:t>
          </a:r>
          <a:endParaRPr lang="en-US">
            <a:latin typeface="Arial" panose="020B0604020202020204" pitchFamily="34" charset="0"/>
            <a:cs typeface="Arial" panose="020B0604020202020204" pitchFamily="34" charset="0"/>
          </a:endParaRPr>
        </a:p>
      </dgm:t>
    </dgm:pt>
    <dgm:pt modelId="{73997307-6581-BE4C-BA54-FD78E96A87B5}" type="parTrans" cxnId="{970EE175-2F6A-A44C-8825-5E64059CC636}">
      <dgm:prSet/>
      <dgm:spPr/>
      <dgm:t>
        <a:bodyPr/>
        <a:lstStyle/>
        <a:p>
          <a:endParaRPr lang="en-US"/>
        </a:p>
      </dgm:t>
    </dgm:pt>
    <dgm:pt modelId="{CF7874E8-7651-584B-AA86-D033E5A9FFDC}" type="sibTrans" cxnId="{970EE175-2F6A-A44C-8825-5E64059CC636}">
      <dgm:prSet/>
      <dgm:spPr/>
      <dgm:t>
        <a:bodyPr/>
        <a:lstStyle/>
        <a:p>
          <a:endParaRPr lang="en-US"/>
        </a:p>
      </dgm:t>
    </dgm:pt>
    <dgm:pt modelId="{13718FF6-58D4-2F41-BC9C-939A97538007}">
      <dgm:prSet phldrT="[Text]" phldr="0"/>
      <dgm:spPr/>
      <dgm:t>
        <a:bodyPr/>
        <a:lstStyle/>
        <a:p>
          <a:r>
            <a:rPr lang="en-GB">
              <a:latin typeface="Arial" panose="020B0604020202020204" pitchFamily="34" charset="0"/>
              <a:cs typeface="Arial" panose="020B0604020202020204" pitchFamily="34" charset="0"/>
            </a:rPr>
            <a:t>Reports</a:t>
          </a:r>
          <a:endParaRPr lang="en-US">
            <a:latin typeface="Arial" panose="020B0604020202020204" pitchFamily="34" charset="0"/>
            <a:cs typeface="Arial" panose="020B0604020202020204" pitchFamily="34" charset="0"/>
          </a:endParaRPr>
        </a:p>
      </dgm:t>
    </dgm:pt>
    <dgm:pt modelId="{1D37C40C-B518-BA41-9EA2-06C9297B6B4C}" type="parTrans" cxnId="{E5FE113D-C11C-F64B-ADE0-688458D932D8}">
      <dgm:prSet/>
      <dgm:spPr/>
      <dgm:t>
        <a:bodyPr/>
        <a:lstStyle/>
        <a:p>
          <a:endParaRPr lang="en-US"/>
        </a:p>
      </dgm:t>
    </dgm:pt>
    <dgm:pt modelId="{394005D9-F4E1-9E4F-AEEE-39AF66AC4F40}" type="sibTrans" cxnId="{E5FE113D-C11C-F64B-ADE0-688458D932D8}">
      <dgm:prSet/>
      <dgm:spPr/>
      <dgm:t>
        <a:bodyPr/>
        <a:lstStyle/>
        <a:p>
          <a:endParaRPr lang="en-US"/>
        </a:p>
      </dgm:t>
    </dgm:pt>
    <dgm:pt modelId="{69351987-CFA6-B24C-A033-5340C2399706}">
      <dgm:prSet phldrT="[Text]" phldr="0"/>
      <dgm:spPr/>
      <dgm:t>
        <a:bodyPr/>
        <a:lstStyle/>
        <a:p>
          <a:r>
            <a:rPr lang="en-GB">
              <a:latin typeface="Arial" panose="020B0604020202020204" pitchFamily="34" charset="0"/>
              <a:cs typeface="Arial" panose="020B0604020202020204" pitchFamily="34" charset="0"/>
            </a:rPr>
            <a:t>Charts / graphs (Microsoft 2026)</a:t>
          </a:r>
          <a:endParaRPr lang="en-US">
            <a:latin typeface="Arial" panose="020B0604020202020204" pitchFamily="34" charset="0"/>
            <a:cs typeface="Arial" panose="020B0604020202020204" pitchFamily="34" charset="0"/>
          </a:endParaRPr>
        </a:p>
      </dgm:t>
    </dgm:pt>
    <dgm:pt modelId="{176D5D7F-A68D-594B-958C-E9529363B83F}" type="parTrans" cxnId="{358B3424-91F7-FA4D-921C-9AE4F2D10FD1}">
      <dgm:prSet/>
      <dgm:spPr/>
      <dgm:t>
        <a:bodyPr/>
        <a:lstStyle/>
        <a:p>
          <a:endParaRPr lang="en-US"/>
        </a:p>
      </dgm:t>
    </dgm:pt>
    <dgm:pt modelId="{B7C60749-56D9-BA4A-AB95-A257B0F778E0}" type="sibTrans" cxnId="{358B3424-91F7-FA4D-921C-9AE4F2D10FD1}">
      <dgm:prSet/>
      <dgm:spPr/>
      <dgm:t>
        <a:bodyPr/>
        <a:lstStyle/>
        <a:p>
          <a:endParaRPr lang="en-US"/>
        </a:p>
      </dgm:t>
    </dgm:pt>
    <dgm:pt modelId="{5823B0A4-31A9-0A46-B5C1-B87CDDFB57E9}">
      <dgm:prSet phldrT="[Text]" phldr="0"/>
      <dgm:spPr/>
      <dgm:t>
        <a:bodyPr/>
        <a:lstStyle/>
        <a:p>
          <a:r>
            <a:rPr lang="en-GB">
              <a:latin typeface="Arial" panose="020B0604020202020204" pitchFamily="34" charset="0"/>
              <a:cs typeface="Arial" panose="020B0604020202020204" pitchFamily="34" charset="0"/>
            </a:rPr>
            <a:t>Managers can use this and see where and what needs improving</a:t>
          </a:r>
          <a:endParaRPr lang="en-US">
            <a:latin typeface="Arial" panose="020B0604020202020204" pitchFamily="34" charset="0"/>
            <a:cs typeface="Arial" panose="020B0604020202020204" pitchFamily="34" charset="0"/>
          </a:endParaRPr>
        </a:p>
      </dgm:t>
    </dgm:pt>
    <dgm:pt modelId="{31AE5A0F-5428-9F43-92D7-467E0DA988CF}" type="parTrans" cxnId="{64B28D86-C5A4-7D44-8024-16D2191809F0}">
      <dgm:prSet/>
      <dgm:spPr/>
      <dgm:t>
        <a:bodyPr/>
        <a:lstStyle/>
        <a:p>
          <a:endParaRPr lang="en-US"/>
        </a:p>
      </dgm:t>
    </dgm:pt>
    <dgm:pt modelId="{F6FC44CE-19A9-3148-A9CC-A261EC76167F}" type="sibTrans" cxnId="{64B28D86-C5A4-7D44-8024-16D2191809F0}">
      <dgm:prSet/>
      <dgm:spPr/>
      <dgm:t>
        <a:bodyPr/>
        <a:lstStyle/>
        <a:p>
          <a:endParaRPr lang="en-US"/>
        </a:p>
      </dgm:t>
    </dgm:pt>
    <dgm:pt modelId="{21B3F14F-3761-5641-8B3C-7593DF00B7E7}">
      <dgm:prSet phldrT="[Text]" phldr="0"/>
      <dgm:spPr/>
      <dgm:t>
        <a:bodyPr/>
        <a:lstStyle/>
        <a:p>
          <a:r>
            <a:rPr lang="en-GB">
              <a:latin typeface="Arial" panose="020B0604020202020204" pitchFamily="34" charset="0"/>
              <a:cs typeface="Arial" panose="020B0604020202020204" pitchFamily="34" charset="0"/>
            </a:rPr>
            <a:t>Tracking</a:t>
          </a:r>
          <a:endParaRPr lang="en-US">
            <a:latin typeface="Arial" panose="020B0604020202020204" pitchFamily="34" charset="0"/>
            <a:cs typeface="Arial" panose="020B0604020202020204" pitchFamily="34" charset="0"/>
          </a:endParaRPr>
        </a:p>
      </dgm:t>
    </dgm:pt>
    <dgm:pt modelId="{03D7474B-B4A5-B54C-A3CE-DA42F6DABC24}" type="parTrans" cxnId="{DDE0059C-8F08-954E-9D81-C0519E246A4F}">
      <dgm:prSet/>
      <dgm:spPr/>
      <dgm:t>
        <a:bodyPr/>
        <a:lstStyle/>
        <a:p>
          <a:endParaRPr lang="en-US"/>
        </a:p>
      </dgm:t>
    </dgm:pt>
    <dgm:pt modelId="{3AB1816D-2650-804E-806A-99ADA22C6377}" type="sibTrans" cxnId="{DDE0059C-8F08-954E-9D81-C0519E246A4F}">
      <dgm:prSet/>
      <dgm:spPr/>
      <dgm:t>
        <a:bodyPr/>
        <a:lstStyle/>
        <a:p>
          <a:endParaRPr lang="en-US"/>
        </a:p>
      </dgm:t>
    </dgm:pt>
    <dgm:pt modelId="{1B5FC008-2A9A-ED42-B51C-2FDE1C87267E}">
      <dgm:prSet phldrT="[Text]" phldr="0"/>
      <dgm:spPr/>
      <dgm:t>
        <a:bodyPr/>
        <a:lstStyle/>
        <a:p>
          <a:r>
            <a:rPr lang="en-GB">
              <a:latin typeface="Arial" panose="020B0604020202020204" pitchFamily="34" charset="0"/>
              <a:cs typeface="Arial" panose="020B0604020202020204" pitchFamily="34" charset="0"/>
            </a:rPr>
            <a:t>Inventory tracking (Highlight what's low in stock)</a:t>
          </a:r>
          <a:endParaRPr lang="en-US">
            <a:latin typeface="Arial" panose="020B0604020202020204" pitchFamily="34" charset="0"/>
            <a:cs typeface="Arial" panose="020B0604020202020204" pitchFamily="34" charset="0"/>
          </a:endParaRPr>
        </a:p>
      </dgm:t>
    </dgm:pt>
    <dgm:pt modelId="{C6C3EE15-BF22-ED4E-8DC3-7E3FF710564A}" type="parTrans" cxnId="{02D509CD-D5EA-D046-92F6-EF5718B7D1B0}">
      <dgm:prSet/>
      <dgm:spPr/>
      <dgm:t>
        <a:bodyPr/>
        <a:lstStyle/>
        <a:p>
          <a:endParaRPr lang="en-US"/>
        </a:p>
      </dgm:t>
    </dgm:pt>
    <dgm:pt modelId="{60DA8576-F400-5045-A59E-E1F5A47F7AAB}" type="sibTrans" cxnId="{02D509CD-D5EA-D046-92F6-EF5718B7D1B0}">
      <dgm:prSet/>
      <dgm:spPr/>
      <dgm:t>
        <a:bodyPr/>
        <a:lstStyle/>
        <a:p>
          <a:endParaRPr lang="en-US"/>
        </a:p>
      </dgm:t>
    </dgm:pt>
    <dgm:pt modelId="{EE88D9C5-C37C-004D-AB9D-AE1C97A1F21D}">
      <dgm:prSet phldrT="[Text]" phldr="0"/>
      <dgm:spPr/>
      <dgm:t>
        <a:bodyPr/>
        <a:lstStyle/>
        <a:p>
          <a:r>
            <a:rPr lang="en-GB">
              <a:latin typeface="Arial" panose="020B0604020202020204" pitchFamily="34" charset="0"/>
              <a:cs typeface="Arial" panose="020B0604020202020204" pitchFamily="34" charset="0"/>
            </a:rPr>
            <a:t>Track previous changes and who made them</a:t>
          </a:r>
          <a:endParaRPr lang="en-US">
            <a:latin typeface="Arial" panose="020B0604020202020204" pitchFamily="34" charset="0"/>
            <a:cs typeface="Arial" panose="020B0604020202020204" pitchFamily="34" charset="0"/>
          </a:endParaRPr>
        </a:p>
      </dgm:t>
    </dgm:pt>
    <dgm:pt modelId="{D268EBD9-7746-5341-B399-1643B44CD426}" type="parTrans" cxnId="{7E9FFD7D-BE18-7940-906C-E823DD6007DE}">
      <dgm:prSet/>
      <dgm:spPr/>
      <dgm:t>
        <a:bodyPr/>
        <a:lstStyle/>
        <a:p>
          <a:endParaRPr lang="en-US"/>
        </a:p>
      </dgm:t>
    </dgm:pt>
    <dgm:pt modelId="{1C004141-335D-FF43-BFFD-6240A57041AE}" type="sibTrans" cxnId="{7E9FFD7D-BE18-7940-906C-E823DD6007DE}">
      <dgm:prSet/>
      <dgm:spPr/>
      <dgm:t>
        <a:bodyPr/>
        <a:lstStyle/>
        <a:p>
          <a:endParaRPr lang="en-US"/>
        </a:p>
      </dgm:t>
    </dgm:pt>
    <dgm:pt modelId="{2E1828C2-FA7A-5C46-9C9B-6F37F44DE708}">
      <dgm:prSet phldrT="[Text]" phldr="0"/>
      <dgm:spPr/>
      <dgm:t>
        <a:bodyPr/>
        <a:lstStyle/>
        <a:p>
          <a:r>
            <a:rPr lang="en-GB">
              <a:latin typeface="Arial" panose="020B0604020202020204" pitchFamily="34" charset="0"/>
              <a:cs typeface="Arial" panose="020B0604020202020204" pitchFamily="34" charset="0"/>
            </a:rPr>
            <a:t>Drop down menus</a:t>
          </a:r>
          <a:endParaRPr lang="en-US">
            <a:latin typeface="Arial" panose="020B0604020202020204" pitchFamily="34" charset="0"/>
            <a:cs typeface="Arial" panose="020B0604020202020204" pitchFamily="34" charset="0"/>
          </a:endParaRPr>
        </a:p>
      </dgm:t>
    </dgm:pt>
    <dgm:pt modelId="{A69026F4-F177-E645-8506-98789695F05A}" type="parTrans" cxnId="{CB14178A-8A52-6843-A513-BF18D4102760}">
      <dgm:prSet/>
      <dgm:spPr/>
      <dgm:t>
        <a:bodyPr/>
        <a:lstStyle/>
        <a:p>
          <a:endParaRPr lang="en-US"/>
        </a:p>
      </dgm:t>
    </dgm:pt>
    <dgm:pt modelId="{5A990FFC-4041-744A-A845-26D37BC864D7}" type="sibTrans" cxnId="{CB14178A-8A52-6843-A513-BF18D4102760}">
      <dgm:prSet/>
      <dgm:spPr/>
      <dgm:t>
        <a:bodyPr/>
        <a:lstStyle/>
        <a:p>
          <a:endParaRPr lang="en-US"/>
        </a:p>
      </dgm:t>
    </dgm:pt>
    <dgm:pt modelId="{A8DFB236-A1FC-3E4A-9BFA-D116803784C0}">
      <dgm:prSet phldrT="[Text]" phldr="0"/>
      <dgm:spPr/>
      <dgm:t>
        <a:bodyPr/>
        <a:lstStyle/>
        <a:p>
          <a:r>
            <a:rPr lang="en-GB">
              <a:latin typeface="Arial" panose="020B0604020202020204" pitchFamily="34" charset="0"/>
              <a:cs typeface="Arial" panose="020B0604020202020204" pitchFamily="34" charset="0"/>
            </a:rPr>
            <a:t>Can highlight inconsistencies in schedules </a:t>
          </a:r>
          <a:endParaRPr lang="en-US">
            <a:latin typeface="Arial" panose="020B0604020202020204" pitchFamily="34" charset="0"/>
            <a:cs typeface="Arial" panose="020B0604020202020204" pitchFamily="34" charset="0"/>
          </a:endParaRPr>
        </a:p>
      </dgm:t>
    </dgm:pt>
    <dgm:pt modelId="{6977C871-DC5B-B64E-A47E-2B89A02CC0EC}" type="parTrans" cxnId="{1DCF9E45-2F88-494F-8520-86DDF8FA84AC}">
      <dgm:prSet/>
      <dgm:spPr/>
      <dgm:t>
        <a:bodyPr/>
        <a:lstStyle/>
        <a:p>
          <a:endParaRPr lang="en-US"/>
        </a:p>
      </dgm:t>
    </dgm:pt>
    <dgm:pt modelId="{AC7DF7A8-D0BA-3946-9535-0CED928E53F6}" type="sibTrans" cxnId="{1DCF9E45-2F88-494F-8520-86DDF8FA84AC}">
      <dgm:prSet/>
      <dgm:spPr/>
      <dgm:t>
        <a:bodyPr/>
        <a:lstStyle/>
        <a:p>
          <a:endParaRPr lang="en-US"/>
        </a:p>
      </dgm:t>
    </dgm:pt>
    <dgm:pt modelId="{F565607C-F1D4-B748-9CBF-D4C79E2DDE56}">
      <dgm:prSet phldrT="[Text]" phldr="0"/>
      <dgm:spPr/>
      <dgm:t>
        <a:bodyPr/>
        <a:lstStyle/>
        <a:p>
          <a:r>
            <a:rPr lang="en-GB">
              <a:latin typeface="Arial" panose="020B0604020202020204" pitchFamily="34" charset="0"/>
              <a:cs typeface="Arial" panose="020B0604020202020204" pitchFamily="34" charset="0"/>
            </a:rPr>
            <a:t>Calculation features (Microsoft, 2026)</a:t>
          </a:r>
          <a:endParaRPr lang="en-US">
            <a:latin typeface="Arial" panose="020B0604020202020204" pitchFamily="34" charset="0"/>
            <a:cs typeface="Arial" panose="020B0604020202020204" pitchFamily="34" charset="0"/>
          </a:endParaRPr>
        </a:p>
      </dgm:t>
    </dgm:pt>
    <dgm:pt modelId="{73F8B242-B304-6C46-A6CA-22349327B5F2}" type="parTrans" cxnId="{1EE32096-184E-E342-BC67-D4FD651EE947}">
      <dgm:prSet/>
      <dgm:spPr/>
      <dgm:t>
        <a:bodyPr/>
        <a:lstStyle/>
        <a:p>
          <a:endParaRPr lang="en-US"/>
        </a:p>
      </dgm:t>
    </dgm:pt>
    <dgm:pt modelId="{EB082105-E4D0-9D48-96F3-D761332B2986}" type="sibTrans" cxnId="{1EE32096-184E-E342-BC67-D4FD651EE947}">
      <dgm:prSet/>
      <dgm:spPr/>
      <dgm:t>
        <a:bodyPr/>
        <a:lstStyle/>
        <a:p>
          <a:endParaRPr lang="en-US"/>
        </a:p>
      </dgm:t>
    </dgm:pt>
    <dgm:pt modelId="{31095FE8-60D0-3441-847D-9D0936292E94}">
      <dgm:prSet phldrT="[Text]" phldr="0"/>
      <dgm:spPr/>
      <dgm:t>
        <a:bodyPr/>
        <a:lstStyle/>
        <a:p>
          <a:r>
            <a:rPr lang="en-GB">
              <a:latin typeface="Arial" panose="020B0604020202020204" pitchFamily="34" charset="0"/>
              <a:cs typeface="Arial" panose="020B0604020202020204" pitchFamily="34" charset="0"/>
            </a:rPr>
            <a:t>Accessibility</a:t>
          </a:r>
          <a:endParaRPr lang="en-US">
            <a:latin typeface="Arial" panose="020B0604020202020204" pitchFamily="34" charset="0"/>
            <a:cs typeface="Arial" panose="020B0604020202020204" pitchFamily="34" charset="0"/>
          </a:endParaRPr>
        </a:p>
      </dgm:t>
    </dgm:pt>
    <dgm:pt modelId="{7B0B46DB-AA8C-4440-9114-682A5B606377}" type="parTrans" cxnId="{4A1DE23D-AA6C-334E-BA00-D58028B4552C}">
      <dgm:prSet/>
      <dgm:spPr/>
      <dgm:t>
        <a:bodyPr/>
        <a:lstStyle/>
        <a:p>
          <a:endParaRPr lang="en-US"/>
        </a:p>
      </dgm:t>
    </dgm:pt>
    <dgm:pt modelId="{4678D554-6421-A444-8174-7312AE76F027}" type="sibTrans" cxnId="{4A1DE23D-AA6C-334E-BA00-D58028B4552C}">
      <dgm:prSet/>
      <dgm:spPr/>
      <dgm:t>
        <a:bodyPr/>
        <a:lstStyle/>
        <a:p>
          <a:endParaRPr lang="en-US"/>
        </a:p>
      </dgm:t>
    </dgm:pt>
    <dgm:pt modelId="{399B5B59-6F6A-4E4F-8C2C-F158F1A649AE}">
      <dgm:prSet/>
      <dgm:spPr/>
      <dgm:t>
        <a:bodyPr/>
        <a:lstStyle/>
        <a:p>
          <a:r>
            <a:rPr lang="en-GB">
              <a:latin typeface="Arial" panose="020B0604020202020204" pitchFamily="34" charset="0"/>
              <a:cs typeface="Arial" panose="020B0604020202020204" pitchFamily="34" charset="0"/>
            </a:rPr>
            <a:t>Accessible data (Microsoft, 2026)</a:t>
          </a:r>
          <a:endParaRPr lang="en-US">
            <a:latin typeface="Arial" panose="020B0604020202020204" pitchFamily="34" charset="0"/>
            <a:cs typeface="Arial" panose="020B0604020202020204" pitchFamily="34" charset="0"/>
          </a:endParaRPr>
        </a:p>
      </dgm:t>
    </dgm:pt>
    <dgm:pt modelId="{A2BEE509-1CFD-404B-B8BC-9F8F55A982AD}" type="parTrans" cxnId="{67D410DA-FF7C-464C-A3ED-7B7CC452ADF9}">
      <dgm:prSet/>
      <dgm:spPr/>
      <dgm:t>
        <a:bodyPr/>
        <a:lstStyle/>
        <a:p>
          <a:endParaRPr lang="en-US"/>
        </a:p>
      </dgm:t>
    </dgm:pt>
    <dgm:pt modelId="{5D85CC3A-C3BE-5C46-B91A-446DC231CFCF}" type="sibTrans" cxnId="{67D410DA-FF7C-464C-A3ED-7B7CC452ADF9}">
      <dgm:prSet/>
      <dgm:spPr/>
      <dgm:t>
        <a:bodyPr/>
        <a:lstStyle/>
        <a:p>
          <a:endParaRPr lang="en-US"/>
        </a:p>
      </dgm:t>
    </dgm:pt>
    <dgm:pt modelId="{4F481B16-EF07-4A43-8180-2A423F054A11}">
      <dgm:prSet/>
      <dgm:spPr/>
      <dgm:t>
        <a:bodyPr/>
        <a:lstStyle/>
        <a:p>
          <a:r>
            <a:rPr lang="en-GB">
              <a:latin typeface="Arial" panose="020B0604020202020204" pitchFamily="34" charset="0"/>
              <a:cs typeface="Arial" panose="020B0604020202020204" pitchFamily="34" charset="0"/>
            </a:rPr>
            <a:t>Hyperlinks</a:t>
          </a:r>
          <a:endParaRPr lang="en-US">
            <a:latin typeface="Arial" panose="020B0604020202020204" pitchFamily="34" charset="0"/>
            <a:cs typeface="Arial" panose="020B0604020202020204" pitchFamily="34" charset="0"/>
          </a:endParaRPr>
        </a:p>
      </dgm:t>
    </dgm:pt>
    <dgm:pt modelId="{CDF6DEC0-3F27-2648-95D3-0AB4302D147A}" type="parTrans" cxnId="{854126B4-CC75-284C-A419-BF0061440BE5}">
      <dgm:prSet/>
      <dgm:spPr/>
      <dgm:t>
        <a:bodyPr/>
        <a:lstStyle/>
        <a:p>
          <a:endParaRPr lang="en-US"/>
        </a:p>
      </dgm:t>
    </dgm:pt>
    <dgm:pt modelId="{65785268-A406-6647-A557-4DDE8162EBFB}" type="sibTrans" cxnId="{854126B4-CC75-284C-A419-BF0061440BE5}">
      <dgm:prSet/>
      <dgm:spPr/>
      <dgm:t>
        <a:bodyPr/>
        <a:lstStyle/>
        <a:p>
          <a:endParaRPr lang="en-US"/>
        </a:p>
      </dgm:t>
    </dgm:pt>
    <dgm:pt modelId="{BE942A37-8438-F549-88D6-C1ECA3B320B1}">
      <dgm:prSet/>
      <dgm:spPr/>
      <dgm:t>
        <a:bodyPr/>
        <a:lstStyle/>
        <a:p>
          <a:endParaRPr lang="en-US"/>
        </a:p>
      </dgm:t>
    </dgm:pt>
    <dgm:pt modelId="{85E24A8E-26E7-0D42-B300-EB9E2F5228E0}" type="parTrans" cxnId="{A28F69BC-58BB-3C49-9BFF-7EF8F5FAF32B}">
      <dgm:prSet/>
      <dgm:spPr/>
      <dgm:t>
        <a:bodyPr/>
        <a:lstStyle/>
        <a:p>
          <a:endParaRPr lang="en-US"/>
        </a:p>
      </dgm:t>
    </dgm:pt>
    <dgm:pt modelId="{61CA4890-1D9C-7A40-A647-FE8E3B12CD98}" type="sibTrans" cxnId="{A28F69BC-58BB-3C49-9BFF-7EF8F5FAF32B}">
      <dgm:prSet/>
      <dgm:spPr/>
      <dgm:t>
        <a:bodyPr/>
        <a:lstStyle/>
        <a:p>
          <a:endParaRPr lang="en-US"/>
        </a:p>
      </dgm:t>
    </dgm:pt>
    <dgm:pt modelId="{8E32D759-85B7-124E-A143-79D55608DAA5}">
      <dgm:prSet/>
      <dgm:spPr/>
      <dgm:t>
        <a:bodyPr/>
        <a:lstStyle/>
        <a:p>
          <a:r>
            <a:rPr lang="en-GB">
              <a:latin typeface="Arial" panose="020B0604020202020204" pitchFamily="34" charset="0"/>
              <a:cs typeface="Arial" panose="020B0604020202020204" pitchFamily="34" charset="0"/>
            </a:rPr>
            <a:t>Offline capabilities</a:t>
          </a:r>
          <a:endParaRPr lang="en-US">
            <a:latin typeface="Arial" panose="020B0604020202020204" pitchFamily="34" charset="0"/>
            <a:cs typeface="Arial" panose="020B0604020202020204" pitchFamily="34" charset="0"/>
          </a:endParaRPr>
        </a:p>
      </dgm:t>
    </dgm:pt>
    <dgm:pt modelId="{496A3C26-032A-E044-9F47-677FDA416DE1}" type="parTrans" cxnId="{EE3220DE-0348-B849-968F-2002117503F6}">
      <dgm:prSet/>
      <dgm:spPr/>
      <dgm:t>
        <a:bodyPr/>
        <a:lstStyle/>
        <a:p>
          <a:endParaRPr lang="en-US"/>
        </a:p>
      </dgm:t>
    </dgm:pt>
    <dgm:pt modelId="{4BA43207-3B2A-674C-A3B6-ADBBE72531D4}" type="sibTrans" cxnId="{EE3220DE-0348-B849-968F-2002117503F6}">
      <dgm:prSet/>
      <dgm:spPr/>
      <dgm:t>
        <a:bodyPr/>
        <a:lstStyle/>
        <a:p>
          <a:endParaRPr lang="en-US"/>
        </a:p>
      </dgm:t>
    </dgm:pt>
    <dgm:pt modelId="{51CC1FF7-45F9-C94C-9AAF-38E54B7245AB}">
      <dgm:prSet phldrT="[Text]" phldr="0"/>
      <dgm:spPr/>
      <dgm:t>
        <a:bodyPr/>
        <a:lstStyle/>
        <a:p>
          <a:r>
            <a:rPr lang="en-GB">
              <a:latin typeface="Arial" panose="020B0604020202020204" pitchFamily="34" charset="0"/>
              <a:cs typeface="Arial" panose="020B0604020202020204" pitchFamily="34" charset="0"/>
            </a:rPr>
            <a:t>Stock reports </a:t>
          </a:r>
          <a:endParaRPr lang="en-US">
            <a:latin typeface="Arial" panose="020B0604020202020204" pitchFamily="34" charset="0"/>
            <a:cs typeface="Arial" panose="020B0604020202020204" pitchFamily="34" charset="0"/>
          </a:endParaRPr>
        </a:p>
      </dgm:t>
    </dgm:pt>
    <dgm:pt modelId="{70F0282D-3AE4-6246-8C41-9CDBF6962C9A}" type="parTrans" cxnId="{BAE36D69-14D4-3D49-8C55-2B97D1CBA468}">
      <dgm:prSet/>
      <dgm:spPr/>
      <dgm:t>
        <a:bodyPr/>
        <a:lstStyle/>
        <a:p>
          <a:endParaRPr lang="en-US"/>
        </a:p>
      </dgm:t>
    </dgm:pt>
    <dgm:pt modelId="{62629B91-82F1-F147-B241-211340DAA8ED}" type="sibTrans" cxnId="{BAE36D69-14D4-3D49-8C55-2B97D1CBA468}">
      <dgm:prSet/>
      <dgm:spPr/>
      <dgm:t>
        <a:bodyPr/>
        <a:lstStyle/>
        <a:p>
          <a:endParaRPr lang="en-US"/>
        </a:p>
      </dgm:t>
    </dgm:pt>
    <dgm:pt modelId="{1C7DA915-DB3F-7140-9841-3C215471BE1D}">
      <dgm:prSet phldrT="[Text]" phldr="0"/>
      <dgm:spPr/>
      <dgm:t>
        <a:bodyPr/>
        <a:lstStyle/>
        <a:p>
          <a:r>
            <a:rPr lang="en-GB">
              <a:latin typeface="Arial" panose="020B0604020202020204" pitchFamily="34" charset="0"/>
              <a:cs typeface="Arial" panose="020B0604020202020204" pitchFamily="34" charset="0"/>
            </a:rPr>
            <a:t>Can easily make changes if something comes up</a:t>
          </a:r>
          <a:endParaRPr lang="en-US">
            <a:latin typeface="Arial" panose="020B0604020202020204" pitchFamily="34" charset="0"/>
            <a:cs typeface="Arial" panose="020B0604020202020204" pitchFamily="34" charset="0"/>
          </a:endParaRPr>
        </a:p>
      </dgm:t>
    </dgm:pt>
    <dgm:pt modelId="{201900D8-FC42-984E-8E17-08679925F46A}" type="parTrans" cxnId="{5DD14CFE-0F73-5145-B345-9AC81B338109}">
      <dgm:prSet/>
      <dgm:spPr/>
      <dgm:t>
        <a:bodyPr/>
        <a:lstStyle/>
        <a:p>
          <a:endParaRPr lang="en-US"/>
        </a:p>
      </dgm:t>
    </dgm:pt>
    <dgm:pt modelId="{F13C7B60-304A-634D-93AA-4505EBE5E667}" type="sibTrans" cxnId="{5DD14CFE-0F73-5145-B345-9AC81B338109}">
      <dgm:prSet/>
      <dgm:spPr/>
      <dgm:t>
        <a:bodyPr/>
        <a:lstStyle/>
        <a:p>
          <a:endParaRPr lang="en-US"/>
        </a:p>
      </dgm:t>
    </dgm:pt>
    <dgm:pt modelId="{D995E049-3B29-C841-95BC-0E8E2925C3DC}">
      <dgm:prSet/>
      <dgm:spPr/>
      <dgm:t>
        <a:bodyPr/>
        <a:lstStyle/>
        <a:p>
          <a:r>
            <a:rPr lang="en-GB">
              <a:latin typeface="Arial" panose="020B0604020202020204" pitchFamily="34" charset="0"/>
              <a:cs typeface="Arial" panose="020B0604020202020204" pitchFamily="34" charset="0"/>
            </a:rPr>
            <a:t>Authorised personal can make changes (Microsoft, 2026)</a:t>
          </a:r>
          <a:endParaRPr lang="en-US">
            <a:latin typeface="Arial" panose="020B0604020202020204" pitchFamily="34" charset="0"/>
            <a:cs typeface="Arial" panose="020B0604020202020204" pitchFamily="34" charset="0"/>
          </a:endParaRPr>
        </a:p>
      </dgm:t>
    </dgm:pt>
    <dgm:pt modelId="{64188716-FBA0-1D46-889E-2B0C6C8EE485}" type="parTrans" cxnId="{ADCA5550-2213-A147-B53C-5B6D8F410134}">
      <dgm:prSet/>
      <dgm:spPr/>
      <dgm:t>
        <a:bodyPr/>
        <a:lstStyle/>
        <a:p>
          <a:endParaRPr lang="en-US"/>
        </a:p>
      </dgm:t>
    </dgm:pt>
    <dgm:pt modelId="{4E7622AB-505A-4240-AACB-034EC5713E04}" type="sibTrans" cxnId="{ADCA5550-2213-A147-B53C-5B6D8F410134}">
      <dgm:prSet/>
      <dgm:spPr/>
      <dgm:t>
        <a:bodyPr/>
        <a:lstStyle/>
        <a:p>
          <a:endParaRPr lang="en-US"/>
        </a:p>
      </dgm:t>
    </dgm:pt>
    <dgm:pt modelId="{F6E82204-C9FF-6C42-A6CA-338A9B1AA521}">
      <dgm:prSet phldrT="[Text]" phldr="0"/>
      <dgm:spPr/>
      <dgm:t>
        <a:bodyPr/>
        <a:lstStyle/>
        <a:p>
          <a:r>
            <a:rPr lang="en-GB">
              <a:latin typeface="Arial" panose="020B0604020202020204" pitchFamily="34" charset="0"/>
              <a:cs typeface="Arial" panose="020B0604020202020204" pitchFamily="34" charset="0"/>
            </a:rPr>
            <a:t>Resident monitoring</a:t>
          </a:r>
          <a:endParaRPr lang="en-US">
            <a:latin typeface="Arial" panose="020B0604020202020204" pitchFamily="34" charset="0"/>
            <a:cs typeface="Arial" panose="020B0604020202020204" pitchFamily="34" charset="0"/>
          </a:endParaRPr>
        </a:p>
      </dgm:t>
    </dgm:pt>
    <dgm:pt modelId="{055200D9-E476-594F-A7EF-4479AF3F6786}" type="parTrans" cxnId="{D3B6FFA0-091E-5F47-9218-56DE9FB1FDEF}">
      <dgm:prSet/>
      <dgm:spPr/>
      <dgm:t>
        <a:bodyPr/>
        <a:lstStyle/>
        <a:p>
          <a:endParaRPr lang="en-US"/>
        </a:p>
      </dgm:t>
    </dgm:pt>
    <dgm:pt modelId="{E51DB7DB-1792-1643-BFA0-4977B411DD74}" type="sibTrans" cxnId="{D3B6FFA0-091E-5F47-9218-56DE9FB1FDEF}">
      <dgm:prSet/>
      <dgm:spPr/>
      <dgm:t>
        <a:bodyPr/>
        <a:lstStyle/>
        <a:p>
          <a:endParaRPr lang="en-US"/>
        </a:p>
      </dgm:t>
    </dgm:pt>
    <dgm:pt modelId="{7BDF78C5-63F6-E64C-B66B-2CBA4B948850}">
      <dgm:prSet phldrT="[Text]" phldr="0"/>
      <dgm:spPr/>
      <dgm:t>
        <a:bodyPr/>
        <a:lstStyle/>
        <a:p>
          <a:r>
            <a:rPr lang="en-GB">
              <a:latin typeface="Arial" panose="020B0604020202020204" pitchFamily="34" charset="0"/>
              <a:cs typeface="Arial" panose="020B0604020202020204" pitchFamily="34" charset="0"/>
            </a:rPr>
            <a:t>Conditional Formatting (Microsoft, 2026)</a:t>
          </a:r>
          <a:endParaRPr lang="en-US">
            <a:latin typeface="Arial" panose="020B0604020202020204" pitchFamily="34" charset="0"/>
            <a:cs typeface="Arial" panose="020B0604020202020204" pitchFamily="34" charset="0"/>
          </a:endParaRPr>
        </a:p>
      </dgm:t>
    </dgm:pt>
    <dgm:pt modelId="{36368747-3E62-E044-83A3-E8ED44C6D417}" type="parTrans" cxnId="{A0BCDE02-8A52-644E-80C2-26775D09664B}">
      <dgm:prSet/>
      <dgm:spPr/>
      <dgm:t>
        <a:bodyPr/>
        <a:lstStyle/>
        <a:p>
          <a:endParaRPr lang="en-US"/>
        </a:p>
      </dgm:t>
    </dgm:pt>
    <dgm:pt modelId="{567EA4B8-CB18-0844-990E-28479CF2A6BF}" type="sibTrans" cxnId="{A0BCDE02-8A52-644E-80C2-26775D09664B}">
      <dgm:prSet/>
      <dgm:spPr/>
      <dgm:t>
        <a:bodyPr/>
        <a:lstStyle/>
        <a:p>
          <a:endParaRPr lang="en-US"/>
        </a:p>
      </dgm:t>
    </dgm:pt>
    <dgm:pt modelId="{8100AF14-668E-ED46-BA22-FBCDD7A8ED48}">
      <dgm:prSet/>
      <dgm:spPr/>
      <dgm:t>
        <a:bodyPr/>
        <a:lstStyle/>
        <a:p>
          <a:r>
            <a:rPr lang="en-GB">
              <a:latin typeface="Arial" panose="020B0604020202020204" pitchFamily="34" charset="0"/>
              <a:cs typeface="Arial" panose="020B0604020202020204" pitchFamily="34" charset="0"/>
            </a:rPr>
            <a:t>Keyboard shortcuts (Microsoft, 2026)</a:t>
          </a:r>
          <a:endParaRPr lang="en-US">
            <a:latin typeface="Arial" panose="020B0604020202020204" pitchFamily="34" charset="0"/>
            <a:cs typeface="Arial" panose="020B0604020202020204" pitchFamily="34" charset="0"/>
          </a:endParaRPr>
        </a:p>
      </dgm:t>
    </dgm:pt>
    <dgm:pt modelId="{4663C678-4BE1-454A-BF96-D3DFD547FEF4}" type="parTrans" cxnId="{C52F72C8-89FD-4048-B91C-164D79CC7870}">
      <dgm:prSet/>
      <dgm:spPr/>
      <dgm:t>
        <a:bodyPr/>
        <a:lstStyle/>
        <a:p>
          <a:endParaRPr lang="en-US"/>
        </a:p>
      </dgm:t>
    </dgm:pt>
    <dgm:pt modelId="{60A8337A-5968-0B4E-8497-6B0B3B243B9F}" type="sibTrans" cxnId="{C52F72C8-89FD-4048-B91C-164D79CC7870}">
      <dgm:prSet/>
      <dgm:spPr/>
      <dgm:t>
        <a:bodyPr/>
        <a:lstStyle/>
        <a:p>
          <a:endParaRPr lang="en-US"/>
        </a:p>
      </dgm:t>
    </dgm:pt>
    <dgm:pt modelId="{45F41F20-8812-4F46-8C06-9054A68D2FB3}">
      <dgm:prSet phldrT="[Text]" phldr="0"/>
      <dgm:spPr/>
      <dgm:t>
        <a:bodyPr/>
        <a:lstStyle/>
        <a:p>
          <a:r>
            <a:rPr lang="en-GB">
              <a:latin typeface="Arial" panose="020B0604020202020204" pitchFamily="34" charset="0"/>
              <a:cs typeface="Arial" panose="020B0604020202020204" pitchFamily="34" charset="0"/>
            </a:rPr>
            <a:t>Encryption / passwords (Microsoft, 2026)</a:t>
          </a:r>
          <a:endParaRPr lang="en-US">
            <a:latin typeface="Arial" panose="020B0604020202020204" pitchFamily="34" charset="0"/>
            <a:cs typeface="Arial" panose="020B0604020202020204" pitchFamily="34" charset="0"/>
          </a:endParaRPr>
        </a:p>
      </dgm:t>
    </dgm:pt>
    <dgm:pt modelId="{5E5ABC7B-D366-8541-9639-48625BC0BD6C}" type="parTrans" cxnId="{E0FF1205-4301-A846-8387-4125DC2EB2DF}">
      <dgm:prSet/>
      <dgm:spPr/>
      <dgm:t>
        <a:bodyPr/>
        <a:lstStyle/>
        <a:p>
          <a:endParaRPr lang="en-US"/>
        </a:p>
      </dgm:t>
    </dgm:pt>
    <dgm:pt modelId="{B195BBC3-83C4-D841-9D31-653163D3C9D4}" type="sibTrans" cxnId="{E0FF1205-4301-A846-8387-4125DC2EB2DF}">
      <dgm:prSet/>
      <dgm:spPr/>
      <dgm:t>
        <a:bodyPr/>
        <a:lstStyle/>
        <a:p>
          <a:endParaRPr lang="en-US"/>
        </a:p>
      </dgm:t>
    </dgm:pt>
    <dgm:pt modelId="{F2F72554-1E1D-B047-BF1C-E03053328863}" type="pres">
      <dgm:prSet presAssocID="{DBB2A805-9AFD-AF4A-9CD3-7D213571ECC6}" presName="linearFlow" presStyleCnt="0">
        <dgm:presLayoutVars>
          <dgm:dir/>
          <dgm:animLvl val="lvl"/>
          <dgm:resizeHandles val="exact"/>
        </dgm:presLayoutVars>
      </dgm:prSet>
      <dgm:spPr/>
    </dgm:pt>
    <dgm:pt modelId="{9A177FA5-8C68-414E-B452-CAE0F939E2AF}" type="pres">
      <dgm:prSet presAssocID="{6C3572B2-EB91-2142-BE07-E793D8A2947C}" presName="composite" presStyleCnt="0"/>
      <dgm:spPr/>
    </dgm:pt>
    <dgm:pt modelId="{CC645A54-C8C4-034C-A56A-7286F78849BF}" type="pres">
      <dgm:prSet presAssocID="{6C3572B2-EB91-2142-BE07-E793D8A2947C}" presName="parentText" presStyleLbl="alignNode1" presStyleIdx="0" presStyleCnt="4">
        <dgm:presLayoutVars>
          <dgm:chMax val="1"/>
          <dgm:bulletEnabled val="1"/>
        </dgm:presLayoutVars>
      </dgm:prSet>
      <dgm:spPr/>
    </dgm:pt>
    <dgm:pt modelId="{F262DE44-B6F2-164B-85CE-311E1100F1C8}" type="pres">
      <dgm:prSet presAssocID="{6C3572B2-EB91-2142-BE07-E793D8A2947C}" presName="descendantText" presStyleLbl="alignAcc1" presStyleIdx="0" presStyleCnt="4">
        <dgm:presLayoutVars>
          <dgm:bulletEnabled val="1"/>
        </dgm:presLayoutVars>
      </dgm:prSet>
      <dgm:spPr/>
    </dgm:pt>
    <dgm:pt modelId="{48B623FB-8286-6949-AE49-B692AB192E1B}" type="pres">
      <dgm:prSet presAssocID="{F7FAE16F-2302-EB45-AC50-B53C02C3CC3A}" presName="sp" presStyleCnt="0"/>
      <dgm:spPr/>
    </dgm:pt>
    <dgm:pt modelId="{DE7C4D29-270E-A344-8DDB-606016C286B0}" type="pres">
      <dgm:prSet presAssocID="{13718FF6-58D4-2F41-BC9C-939A97538007}" presName="composite" presStyleCnt="0"/>
      <dgm:spPr/>
    </dgm:pt>
    <dgm:pt modelId="{3EDE2D73-247F-4149-B126-96774C4C8A9E}" type="pres">
      <dgm:prSet presAssocID="{13718FF6-58D4-2F41-BC9C-939A97538007}" presName="parentText" presStyleLbl="alignNode1" presStyleIdx="1" presStyleCnt="4">
        <dgm:presLayoutVars>
          <dgm:chMax val="1"/>
          <dgm:bulletEnabled val="1"/>
        </dgm:presLayoutVars>
      </dgm:prSet>
      <dgm:spPr/>
    </dgm:pt>
    <dgm:pt modelId="{73D924A1-D3C9-5E40-B4DF-E6DDD37A535D}" type="pres">
      <dgm:prSet presAssocID="{13718FF6-58D4-2F41-BC9C-939A97538007}" presName="descendantText" presStyleLbl="alignAcc1" presStyleIdx="1" presStyleCnt="4">
        <dgm:presLayoutVars>
          <dgm:bulletEnabled val="1"/>
        </dgm:presLayoutVars>
      </dgm:prSet>
      <dgm:spPr/>
    </dgm:pt>
    <dgm:pt modelId="{68574F07-B060-6D42-88B4-38BA7C3AEBA4}" type="pres">
      <dgm:prSet presAssocID="{394005D9-F4E1-9E4F-AEEE-39AF66AC4F40}" presName="sp" presStyleCnt="0"/>
      <dgm:spPr/>
    </dgm:pt>
    <dgm:pt modelId="{CCBDF96C-934E-2844-95D2-63A68C05EDAA}" type="pres">
      <dgm:prSet presAssocID="{21B3F14F-3761-5641-8B3C-7593DF00B7E7}" presName="composite" presStyleCnt="0"/>
      <dgm:spPr/>
    </dgm:pt>
    <dgm:pt modelId="{4BCEE64C-D223-784B-8EA5-16BE368763A9}" type="pres">
      <dgm:prSet presAssocID="{21B3F14F-3761-5641-8B3C-7593DF00B7E7}" presName="parentText" presStyleLbl="alignNode1" presStyleIdx="2" presStyleCnt="4">
        <dgm:presLayoutVars>
          <dgm:chMax val="1"/>
          <dgm:bulletEnabled val="1"/>
        </dgm:presLayoutVars>
      </dgm:prSet>
      <dgm:spPr/>
    </dgm:pt>
    <dgm:pt modelId="{D406DC2B-6792-CD4A-A65A-BA8BEDE20FF1}" type="pres">
      <dgm:prSet presAssocID="{21B3F14F-3761-5641-8B3C-7593DF00B7E7}" presName="descendantText" presStyleLbl="alignAcc1" presStyleIdx="2" presStyleCnt="4">
        <dgm:presLayoutVars>
          <dgm:bulletEnabled val="1"/>
        </dgm:presLayoutVars>
      </dgm:prSet>
      <dgm:spPr/>
    </dgm:pt>
    <dgm:pt modelId="{2CB0F93D-661E-A245-A488-88B5333EA9BC}" type="pres">
      <dgm:prSet presAssocID="{3AB1816D-2650-804E-806A-99ADA22C6377}" presName="sp" presStyleCnt="0"/>
      <dgm:spPr/>
    </dgm:pt>
    <dgm:pt modelId="{40311274-0EBD-D044-88B5-65E60EA0FC7F}" type="pres">
      <dgm:prSet presAssocID="{31095FE8-60D0-3441-847D-9D0936292E94}" presName="composite" presStyleCnt="0"/>
      <dgm:spPr/>
    </dgm:pt>
    <dgm:pt modelId="{384410B0-EFCD-4F4A-BC97-31C93BB2D19B}" type="pres">
      <dgm:prSet presAssocID="{31095FE8-60D0-3441-847D-9D0936292E94}" presName="parentText" presStyleLbl="alignNode1" presStyleIdx="3" presStyleCnt="4">
        <dgm:presLayoutVars>
          <dgm:chMax val="1"/>
          <dgm:bulletEnabled val="1"/>
        </dgm:presLayoutVars>
      </dgm:prSet>
      <dgm:spPr/>
    </dgm:pt>
    <dgm:pt modelId="{CAAB5220-72FA-554C-A576-D1CE36F2C956}" type="pres">
      <dgm:prSet presAssocID="{31095FE8-60D0-3441-847D-9D0936292E94}" presName="descendantText" presStyleLbl="alignAcc1" presStyleIdx="3" presStyleCnt="4">
        <dgm:presLayoutVars>
          <dgm:bulletEnabled val="1"/>
        </dgm:presLayoutVars>
      </dgm:prSet>
      <dgm:spPr/>
    </dgm:pt>
  </dgm:ptLst>
  <dgm:cxnLst>
    <dgm:cxn modelId="{A0BCDE02-8A52-644E-80C2-26775D09664B}" srcId="{21B3F14F-3761-5641-8B3C-7593DF00B7E7}" destId="{7BDF78C5-63F6-E64C-B66B-2CBA4B948850}" srcOrd="2" destOrd="0" parTransId="{36368747-3E62-E044-83A3-E8ED44C6D417}" sibTransId="{567EA4B8-CB18-0844-990E-28479CF2A6BF}"/>
    <dgm:cxn modelId="{E0FF1205-4301-A846-8387-4125DC2EB2DF}" srcId="{21B3F14F-3761-5641-8B3C-7593DF00B7E7}" destId="{45F41F20-8812-4F46-8C06-9054A68D2FB3}" srcOrd="3" destOrd="0" parTransId="{5E5ABC7B-D366-8541-9639-48625BC0BD6C}" sibTransId="{B195BBC3-83C4-D841-9D31-653163D3C9D4}"/>
    <dgm:cxn modelId="{3CF2AE0A-BCDA-3445-99CE-D2BDCFEAE4B2}" type="presOf" srcId="{13718FF6-58D4-2F41-BC9C-939A97538007}" destId="{3EDE2D73-247F-4149-B126-96774C4C8A9E}" srcOrd="0" destOrd="0" presId="urn:microsoft.com/office/officeart/2005/8/layout/chevron2"/>
    <dgm:cxn modelId="{358B3424-91F7-FA4D-921C-9AE4F2D10FD1}" srcId="{13718FF6-58D4-2F41-BC9C-939A97538007}" destId="{69351987-CFA6-B24C-A033-5340C2399706}" srcOrd="0" destOrd="0" parTransId="{176D5D7F-A68D-594B-958C-E9529363B83F}" sibTransId="{B7C60749-56D9-BA4A-AB95-A257B0F778E0}"/>
    <dgm:cxn modelId="{F3D2E325-443E-9E48-B727-C038147374F3}" type="presOf" srcId="{5823B0A4-31A9-0A46-B5C1-B87CDDFB57E9}" destId="{73D924A1-D3C9-5E40-B4DF-E6DDD37A535D}" srcOrd="0" destOrd="1" presId="urn:microsoft.com/office/officeart/2005/8/layout/chevron2"/>
    <dgm:cxn modelId="{20379731-F57F-6D40-A9AC-CC6DF2F09131}" type="presOf" srcId="{399B5B59-6F6A-4E4F-8C2C-F158F1A649AE}" destId="{CAAB5220-72FA-554C-A576-D1CE36F2C956}" srcOrd="0" destOrd="0" presId="urn:microsoft.com/office/officeart/2005/8/layout/chevron2"/>
    <dgm:cxn modelId="{4DE22A33-FE46-C143-8CA7-2C524C5681E2}" type="presOf" srcId="{69351987-CFA6-B24C-A033-5340C2399706}" destId="{73D924A1-D3C9-5E40-B4DF-E6DDD37A535D}" srcOrd="0" destOrd="0" presId="urn:microsoft.com/office/officeart/2005/8/layout/chevron2"/>
    <dgm:cxn modelId="{4C7F8834-C343-1F4F-823F-9D2A8954DED2}" type="presOf" srcId="{31095FE8-60D0-3441-847D-9D0936292E94}" destId="{384410B0-EFCD-4F4A-BC97-31C93BB2D19B}" srcOrd="0" destOrd="0" presId="urn:microsoft.com/office/officeart/2005/8/layout/chevron2"/>
    <dgm:cxn modelId="{6127F836-94E4-5D41-9920-4A3F90967BB9}" type="presOf" srcId="{2E1828C2-FA7A-5C46-9C9B-6F37F44DE708}" destId="{F262DE44-B6F2-164B-85CE-311E1100F1C8}" srcOrd="0" destOrd="2" presId="urn:microsoft.com/office/officeart/2005/8/layout/chevron2"/>
    <dgm:cxn modelId="{98819D37-AB9D-9447-A0E4-1300936CC294}" type="presOf" srcId="{4F481B16-EF07-4A43-8180-2A423F054A11}" destId="{CAAB5220-72FA-554C-A576-D1CE36F2C956}" srcOrd="0" destOrd="2" presId="urn:microsoft.com/office/officeart/2005/8/layout/chevron2"/>
    <dgm:cxn modelId="{E5FE113D-C11C-F64B-ADE0-688458D932D8}" srcId="{DBB2A805-9AFD-AF4A-9CD3-7D213571ECC6}" destId="{13718FF6-58D4-2F41-BC9C-939A97538007}" srcOrd="1" destOrd="0" parTransId="{1D37C40C-B518-BA41-9EA2-06C9297B6B4C}" sibTransId="{394005D9-F4E1-9E4F-AEEE-39AF66AC4F40}"/>
    <dgm:cxn modelId="{4A1DE23D-AA6C-334E-BA00-D58028B4552C}" srcId="{DBB2A805-9AFD-AF4A-9CD3-7D213571ECC6}" destId="{31095FE8-60D0-3441-847D-9D0936292E94}" srcOrd="3" destOrd="0" parTransId="{7B0B46DB-AA8C-4440-9114-682A5B606377}" sibTransId="{4678D554-6421-A444-8174-7312AE76F027}"/>
    <dgm:cxn modelId="{E3B6BD5E-90C4-7D4A-9B20-B328B4C3BB3C}" type="presOf" srcId="{F6E82204-C9FF-6C42-A6CA-338A9B1AA521}" destId="{73D924A1-D3C9-5E40-B4DF-E6DDD37A535D}" srcOrd="0" destOrd="3" presId="urn:microsoft.com/office/officeart/2005/8/layout/chevron2"/>
    <dgm:cxn modelId="{1DCF9E45-2F88-494F-8520-86DDF8FA84AC}" srcId="{6C3572B2-EB91-2142-BE07-E793D8A2947C}" destId="{A8DFB236-A1FC-3E4A-9BFA-D116803784C0}" srcOrd="3" destOrd="0" parTransId="{6977C871-DC5B-B64E-A47E-2B89A02CC0EC}" sibTransId="{AC7DF7A8-D0BA-3946-9535-0CED928E53F6}"/>
    <dgm:cxn modelId="{09D21167-52A9-D74C-B705-1A947E34FDD6}" type="presOf" srcId="{8E32D759-85B7-124E-A143-79D55608DAA5}" destId="{CAAB5220-72FA-554C-A576-D1CE36F2C956}" srcOrd="0" destOrd="3" presId="urn:microsoft.com/office/officeart/2005/8/layout/chevron2"/>
    <dgm:cxn modelId="{BAE36D69-14D4-3D49-8C55-2B97D1CBA468}" srcId="{13718FF6-58D4-2F41-BC9C-939A97538007}" destId="{51CC1FF7-45F9-C94C-9AAF-38E54B7245AB}" srcOrd="2" destOrd="0" parTransId="{70F0282D-3AE4-6246-8C41-9CDBF6962C9A}" sibTransId="{62629B91-82F1-F147-B241-211340DAA8ED}"/>
    <dgm:cxn modelId="{920F066B-D265-5941-915D-2918FFC57EC0}" type="presOf" srcId="{7BDF78C5-63F6-E64C-B66B-2CBA4B948850}" destId="{D406DC2B-6792-CD4A-A65A-BA8BEDE20FF1}" srcOrd="0" destOrd="2" presId="urn:microsoft.com/office/officeart/2005/8/layout/chevron2"/>
    <dgm:cxn modelId="{55F20850-FBD4-0445-85E3-A608AB2A5D46}" type="presOf" srcId="{5832210C-B114-A047-925E-952C1AE3BA01}" destId="{F262DE44-B6F2-164B-85CE-311E1100F1C8}" srcOrd="0" destOrd="0" presId="urn:microsoft.com/office/officeart/2005/8/layout/chevron2"/>
    <dgm:cxn modelId="{ADCA5550-2213-A147-B53C-5B6D8F410134}" srcId="{31095FE8-60D0-3441-847D-9D0936292E94}" destId="{D995E049-3B29-C841-95BC-0E8E2925C3DC}" srcOrd="1" destOrd="0" parTransId="{64188716-FBA0-1D46-889E-2B0C6C8EE485}" sibTransId="{4E7622AB-505A-4240-AACB-034EC5713E04}"/>
    <dgm:cxn modelId="{B145C372-D838-C845-A91C-9F469A5BEB63}" type="presOf" srcId="{1B5FC008-2A9A-ED42-B51C-2FDE1C87267E}" destId="{D406DC2B-6792-CD4A-A65A-BA8BEDE20FF1}" srcOrd="0" destOrd="0" presId="urn:microsoft.com/office/officeart/2005/8/layout/chevron2"/>
    <dgm:cxn modelId="{970EE175-2F6A-A44C-8825-5E64059CC636}" srcId="{6C3572B2-EB91-2142-BE07-E793D8A2947C}" destId="{5832210C-B114-A047-925E-952C1AE3BA01}" srcOrd="0" destOrd="0" parTransId="{73997307-6581-BE4C-BA54-FD78E96A87B5}" sibTransId="{CF7874E8-7651-584B-AA86-D033E5A9FFDC}"/>
    <dgm:cxn modelId="{4B628A56-F97B-D646-8C60-F81E011023F0}" srcId="{DBB2A805-9AFD-AF4A-9CD3-7D213571ECC6}" destId="{6C3572B2-EB91-2142-BE07-E793D8A2947C}" srcOrd="0" destOrd="0" parTransId="{FB4B97AC-3D7C-0B48-B2A0-0F12B3115568}" sibTransId="{F7FAE16F-2302-EB45-AC50-B53C02C3CC3A}"/>
    <dgm:cxn modelId="{60782559-F203-4546-8A40-574810A0BB01}" type="presOf" srcId="{D995E049-3B29-C841-95BC-0E8E2925C3DC}" destId="{CAAB5220-72FA-554C-A576-D1CE36F2C956}" srcOrd="0" destOrd="1" presId="urn:microsoft.com/office/officeart/2005/8/layout/chevron2"/>
    <dgm:cxn modelId="{2956087B-159F-364C-A21A-AED437C7F8A0}" type="presOf" srcId="{EE88D9C5-C37C-004D-AB9D-AE1C97A1F21D}" destId="{D406DC2B-6792-CD4A-A65A-BA8BEDE20FF1}" srcOrd="0" destOrd="1" presId="urn:microsoft.com/office/officeart/2005/8/layout/chevron2"/>
    <dgm:cxn modelId="{7E9FFD7D-BE18-7940-906C-E823DD6007DE}" srcId="{21B3F14F-3761-5641-8B3C-7593DF00B7E7}" destId="{EE88D9C5-C37C-004D-AB9D-AE1C97A1F21D}" srcOrd="1" destOrd="0" parTransId="{D268EBD9-7746-5341-B399-1643B44CD426}" sibTransId="{1C004141-335D-FF43-BFFD-6240A57041AE}"/>
    <dgm:cxn modelId="{64B28D86-C5A4-7D44-8024-16D2191809F0}" srcId="{13718FF6-58D4-2F41-BC9C-939A97538007}" destId="{5823B0A4-31A9-0A46-B5C1-B87CDDFB57E9}" srcOrd="1" destOrd="0" parTransId="{31AE5A0F-5428-9F43-92D7-467E0DA988CF}" sibTransId="{F6FC44CE-19A9-3148-A9CC-A261EC76167F}"/>
    <dgm:cxn modelId="{CB14178A-8A52-6843-A513-BF18D4102760}" srcId="{6C3572B2-EB91-2142-BE07-E793D8A2947C}" destId="{2E1828C2-FA7A-5C46-9C9B-6F37F44DE708}" srcOrd="2" destOrd="0" parTransId="{A69026F4-F177-E645-8506-98789695F05A}" sibTransId="{5A990FFC-4041-744A-A845-26D37BC864D7}"/>
    <dgm:cxn modelId="{1EE32096-184E-E342-BC67-D4FD651EE947}" srcId="{6C3572B2-EB91-2142-BE07-E793D8A2947C}" destId="{F565607C-F1D4-B748-9CBF-D4C79E2DDE56}" srcOrd="1" destOrd="0" parTransId="{73F8B242-B304-6C46-A6CA-22349327B5F2}" sibTransId="{EB082105-E4D0-9D48-96F3-D761332B2986}"/>
    <dgm:cxn modelId="{94A89E98-9A5E-DA4E-9EA6-03BD855967A9}" type="presOf" srcId="{21B3F14F-3761-5641-8B3C-7593DF00B7E7}" destId="{4BCEE64C-D223-784B-8EA5-16BE368763A9}" srcOrd="0" destOrd="0" presId="urn:microsoft.com/office/officeart/2005/8/layout/chevron2"/>
    <dgm:cxn modelId="{DDE0059C-8F08-954E-9D81-C0519E246A4F}" srcId="{DBB2A805-9AFD-AF4A-9CD3-7D213571ECC6}" destId="{21B3F14F-3761-5641-8B3C-7593DF00B7E7}" srcOrd="2" destOrd="0" parTransId="{03D7474B-B4A5-B54C-A3CE-DA42F6DABC24}" sibTransId="{3AB1816D-2650-804E-806A-99ADA22C6377}"/>
    <dgm:cxn modelId="{B96B0DA0-F501-8044-9219-703A1C38CB6D}" type="presOf" srcId="{BE942A37-8438-F549-88D6-C1ECA3B320B1}" destId="{CAAB5220-72FA-554C-A576-D1CE36F2C956}" srcOrd="0" destOrd="5" presId="urn:microsoft.com/office/officeart/2005/8/layout/chevron2"/>
    <dgm:cxn modelId="{D3B6FFA0-091E-5F47-9218-56DE9FB1FDEF}" srcId="{13718FF6-58D4-2F41-BC9C-939A97538007}" destId="{F6E82204-C9FF-6C42-A6CA-338A9B1AA521}" srcOrd="3" destOrd="0" parTransId="{055200D9-E476-594F-A7EF-4479AF3F6786}" sibTransId="{E51DB7DB-1792-1643-BFA0-4977B411DD74}"/>
    <dgm:cxn modelId="{29B5FCA9-A9CB-EF41-89F3-80EA7EA71A83}" type="presOf" srcId="{6C3572B2-EB91-2142-BE07-E793D8A2947C}" destId="{CC645A54-C8C4-034C-A56A-7286F78849BF}" srcOrd="0" destOrd="0" presId="urn:microsoft.com/office/officeart/2005/8/layout/chevron2"/>
    <dgm:cxn modelId="{854126B4-CC75-284C-A419-BF0061440BE5}" srcId="{31095FE8-60D0-3441-847D-9D0936292E94}" destId="{4F481B16-EF07-4A43-8180-2A423F054A11}" srcOrd="2" destOrd="0" parTransId="{CDF6DEC0-3F27-2648-95D3-0AB4302D147A}" sibTransId="{65785268-A406-6647-A557-4DDE8162EBFB}"/>
    <dgm:cxn modelId="{80838DB7-7898-0246-98AB-F9620C8EA11D}" type="presOf" srcId="{DBB2A805-9AFD-AF4A-9CD3-7D213571ECC6}" destId="{F2F72554-1E1D-B047-BF1C-E03053328863}" srcOrd="0" destOrd="0" presId="urn:microsoft.com/office/officeart/2005/8/layout/chevron2"/>
    <dgm:cxn modelId="{926A44B9-BA3B-C646-BBAE-D74B569FBB82}" type="presOf" srcId="{45F41F20-8812-4F46-8C06-9054A68D2FB3}" destId="{D406DC2B-6792-CD4A-A65A-BA8BEDE20FF1}" srcOrd="0" destOrd="3" presId="urn:microsoft.com/office/officeart/2005/8/layout/chevron2"/>
    <dgm:cxn modelId="{A28F69BC-58BB-3C49-9BFF-7EF8F5FAF32B}" srcId="{31095FE8-60D0-3441-847D-9D0936292E94}" destId="{BE942A37-8438-F549-88D6-C1ECA3B320B1}" srcOrd="5" destOrd="0" parTransId="{85E24A8E-26E7-0D42-B300-EB9E2F5228E0}" sibTransId="{61CA4890-1D9C-7A40-A647-FE8E3B12CD98}"/>
    <dgm:cxn modelId="{321544BD-FD01-E547-9A32-4D6DD9396EBA}" type="presOf" srcId="{F565607C-F1D4-B748-9CBF-D4C79E2DDE56}" destId="{F262DE44-B6F2-164B-85CE-311E1100F1C8}" srcOrd="0" destOrd="1" presId="urn:microsoft.com/office/officeart/2005/8/layout/chevron2"/>
    <dgm:cxn modelId="{C52F72C8-89FD-4048-B91C-164D79CC7870}" srcId="{31095FE8-60D0-3441-847D-9D0936292E94}" destId="{8100AF14-668E-ED46-BA22-FBCDD7A8ED48}" srcOrd="4" destOrd="0" parTransId="{4663C678-4BE1-454A-BF96-D3DFD547FEF4}" sibTransId="{60A8337A-5968-0B4E-8497-6B0B3B243B9F}"/>
    <dgm:cxn modelId="{02D509CD-D5EA-D046-92F6-EF5718B7D1B0}" srcId="{21B3F14F-3761-5641-8B3C-7593DF00B7E7}" destId="{1B5FC008-2A9A-ED42-B51C-2FDE1C87267E}" srcOrd="0" destOrd="0" parTransId="{C6C3EE15-BF22-ED4E-8DC3-7E3FF710564A}" sibTransId="{60DA8576-F400-5045-A59E-E1F5A47F7AAB}"/>
    <dgm:cxn modelId="{4E2D9DD3-5531-EF4F-95BF-F77313F90C1C}" type="presOf" srcId="{8100AF14-668E-ED46-BA22-FBCDD7A8ED48}" destId="{CAAB5220-72FA-554C-A576-D1CE36F2C956}" srcOrd="0" destOrd="4" presId="urn:microsoft.com/office/officeart/2005/8/layout/chevron2"/>
    <dgm:cxn modelId="{7A17A7D7-CA38-D84C-AF21-8D0942110B9E}" type="presOf" srcId="{51CC1FF7-45F9-C94C-9AAF-38E54B7245AB}" destId="{73D924A1-D3C9-5E40-B4DF-E6DDD37A535D}" srcOrd="0" destOrd="2" presId="urn:microsoft.com/office/officeart/2005/8/layout/chevron2"/>
    <dgm:cxn modelId="{67D410DA-FF7C-464C-A3ED-7B7CC452ADF9}" srcId="{31095FE8-60D0-3441-847D-9D0936292E94}" destId="{399B5B59-6F6A-4E4F-8C2C-F158F1A649AE}" srcOrd="0" destOrd="0" parTransId="{A2BEE509-1CFD-404B-B8BC-9F8F55A982AD}" sibTransId="{5D85CC3A-C3BE-5C46-B91A-446DC231CFCF}"/>
    <dgm:cxn modelId="{EE3220DE-0348-B849-968F-2002117503F6}" srcId="{31095FE8-60D0-3441-847D-9D0936292E94}" destId="{8E32D759-85B7-124E-A143-79D55608DAA5}" srcOrd="3" destOrd="0" parTransId="{496A3C26-032A-E044-9F47-677FDA416DE1}" sibTransId="{4BA43207-3B2A-674C-A3B6-ADBBE72531D4}"/>
    <dgm:cxn modelId="{FE1225E5-945B-7B49-B078-DA160A318C4C}" type="presOf" srcId="{1C7DA915-DB3F-7140-9841-3C215471BE1D}" destId="{F262DE44-B6F2-164B-85CE-311E1100F1C8}" srcOrd="0" destOrd="4" presId="urn:microsoft.com/office/officeart/2005/8/layout/chevron2"/>
    <dgm:cxn modelId="{D04318FA-0258-5C42-86C6-AC0ED6212A50}" type="presOf" srcId="{A8DFB236-A1FC-3E4A-9BFA-D116803784C0}" destId="{F262DE44-B6F2-164B-85CE-311E1100F1C8}" srcOrd="0" destOrd="3" presId="urn:microsoft.com/office/officeart/2005/8/layout/chevron2"/>
    <dgm:cxn modelId="{5DD14CFE-0F73-5145-B345-9AC81B338109}" srcId="{6C3572B2-EB91-2142-BE07-E793D8A2947C}" destId="{1C7DA915-DB3F-7140-9841-3C215471BE1D}" srcOrd="4" destOrd="0" parTransId="{201900D8-FC42-984E-8E17-08679925F46A}" sibTransId="{F13C7B60-304A-634D-93AA-4505EBE5E667}"/>
    <dgm:cxn modelId="{47F24051-41E8-B749-9BE6-BC7986E982E7}" type="presParOf" srcId="{F2F72554-1E1D-B047-BF1C-E03053328863}" destId="{9A177FA5-8C68-414E-B452-CAE0F939E2AF}" srcOrd="0" destOrd="0" presId="urn:microsoft.com/office/officeart/2005/8/layout/chevron2"/>
    <dgm:cxn modelId="{A9A1D2B1-43B4-7F42-96C3-2A1AC6C3F6B3}" type="presParOf" srcId="{9A177FA5-8C68-414E-B452-CAE0F939E2AF}" destId="{CC645A54-C8C4-034C-A56A-7286F78849BF}" srcOrd="0" destOrd="0" presId="urn:microsoft.com/office/officeart/2005/8/layout/chevron2"/>
    <dgm:cxn modelId="{0B98B208-79A9-054E-9E81-815DBAE3D2FC}" type="presParOf" srcId="{9A177FA5-8C68-414E-B452-CAE0F939E2AF}" destId="{F262DE44-B6F2-164B-85CE-311E1100F1C8}" srcOrd="1" destOrd="0" presId="urn:microsoft.com/office/officeart/2005/8/layout/chevron2"/>
    <dgm:cxn modelId="{505E2AC2-B4D7-2744-B7C3-E9DB95F4F93B}" type="presParOf" srcId="{F2F72554-1E1D-B047-BF1C-E03053328863}" destId="{48B623FB-8286-6949-AE49-B692AB192E1B}" srcOrd="1" destOrd="0" presId="urn:microsoft.com/office/officeart/2005/8/layout/chevron2"/>
    <dgm:cxn modelId="{59206875-33DE-CF42-979E-94223699AAD1}" type="presParOf" srcId="{F2F72554-1E1D-B047-BF1C-E03053328863}" destId="{DE7C4D29-270E-A344-8DDB-606016C286B0}" srcOrd="2" destOrd="0" presId="urn:microsoft.com/office/officeart/2005/8/layout/chevron2"/>
    <dgm:cxn modelId="{6E9161F3-7E33-FA4C-82CD-5AA2149E10C9}" type="presParOf" srcId="{DE7C4D29-270E-A344-8DDB-606016C286B0}" destId="{3EDE2D73-247F-4149-B126-96774C4C8A9E}" srcOrd="0" destOrd="0" presId="urn:microsoft.com/office/officeart/2005/8/layout/chevron2"/>
    <dgm:cxn modelId="{B2E51365-8FD4-D747-8CC4-ACAC212D9046}" type="presParOf" srcId="{DE7C4D29-270E-A344-8DDB-606016C286B0}" destId="{73D924A1-D3C9-5E40-B4DF-E6DDD37A535D}" srcOrd="1" destOrd="0" presId="urn:microsoft.com/office/officeart/2005/8/layout/chevron2"/>
    <dgm:cxn modelId="{8C86DB8F-C551-6240-901E-81385FE3CDA3}" type="presParOf" srcId="{F2F72554-1E1D-B047-BF1C-E03053328863}" destId="{68574F07-B060-6D42-88B4-38BA7C3AEBA4}" srcOrd="3" destOrd="0" presId="urn:microsoft.com/office/officeart/2005/8/layout/chevron2"/>
    <dgm:cxn modelId="{6C71A33F-DBBC-4946-980E-328E9D4CA1CD}" type="presParOf" srcId="{F2F72554-1E1D-B047-BF1C-E03053328863}" destId="{CCBDF96C-934E-2844-95D2-63A68C05EDAA}" srcOrd="4" destOrd="0" presId="urn:microsoft.com/office/officeart/2005/8/layout/chevron2"/>
    <dgm:cxn modelId="{B35D7A6D-AE66-2145-BFEE-671A9FEB568D}" type="presParOf" srcId="{CCBDF96C-934E-2844-95D2-63A68C05EDAA}" destId="{4BCEE64C-D223-784B-8EA5-16BE368763A9}" srcOrd="0" destOrd="0" presId="urn:microsoft.com/office/officeart/2005/8/layout/chevron2"/>
    <dgm:cxn modelId="{87A4751F-C183-A44D-BE01-7625A4535E5B}" type="presParOf" srcId="{CCBDF96C-934E-2844-95D2-63A68C05EDAA}" destId="{D406DC2B-6792-CD4A-A65A-BA8BEDE20FF1}" srcOrd="1" destOrd="0" presId="urn:microsoft.com/office/officeart/2005/8/layout/chevron2"/>
    <dgm:cxn modelId="{B43A9FEC-B6C9-C74D-BFD6-FCD75A832DA7}" type="presParOf" srcId="{F2F72554-1E1D-B047-BF1C-E03053328863}" destId="{2CB0F93D-661E-A245-A488-88B5333EA9BC}" srcOrd="5" destOrd="0" presId="urn:microsoft.com/office/officeart/2005/8/layout/chevron2"/>
    <dgm:cxn modelId="{B2AD4AED-C67C-3147-8A53-0FF1E2A47CC2}" type="presParOf" srcId="{F2F72554-1E1D-B047-BF1C-E03053328863}" destId="{40311274-0EBD-D044-88B5-65E60EA0FC7F}" srcOrd="6" destOrd="0" presId="urn:microsoft.com/office/officeart/2005/8/layout/chevron2"/>
    <dgm:cxn modelId="{D6AB8C1F-78EA-914E-B726-44F199F60C55}" type="presParOf" srcId="{40311274-0EBD-D044-88B5-65E60EA0FC7F}" destId="{384410B0-EFCD-4F4A-BC97-31C93BB2D19B}" srcOrd="0" destOrd="0" presId="urn:microsoft.com/office/officeart/2005/8/layout/chevron2"/>
    <dgm:cxn modelId="{9026122F-8244-0343-85D9-05415C926EED}" type="presParOf" srcId="{40311274-0EBD-D044-88B5-65E60EA0FC7F}" destId="{CAAB5220-72FA-554C-A576-D1CE36F2C956}"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25FF54-E5CA-8E4D-B76A-58F83A4A826F}">
      <dsp:nvSpPr>
        <dsp:cNvPr id="0" name=""/>
        <dsp:cNvSpPr/>
      </dsp:nvSpPr>
      <dsp:spPr>
        <a:xfrm>
          <a:off x="-4602625" y="-705668"/>
          <a:ext cx="5482663" cy="5482663"/>
        </a:xfrm>
        <a:prstGeom prst="blockArc">
          <a:avLst>
            <a:gd name="adj1" fmla="val 18900000"/>
            <a:gd name="adj2" fmla="val 2700000"/>
            <a:gd name="adj3" fmla="val 394"/>
          </a:avLst>
        </a:prstGeom>
        <a:noFill/>
        <a:ln w="19050" cap="flat" cmpd="sng" algn="ctr">
          <a:solidFill>
            <a:schemeClr val="accent3">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79BF44-FDC4-3743-8503-272D0B9C8D9C}">
      <dsp:nvSpPr>
        <dsp:cNvPr id="0" name=""/>
        <dsp:cNvSpPr/>
      </dsp:nvSpPr>
      <dsp:spPr>
        <a:xfrm>
          <a:off x="460941" y="313003"/>
          <a:ext cx="5613251" cy="626332"/>
        </a:xfrm>
        <a:prstGeom prst="rect">
          <a:avLst/>
        </a:prstGeom>
        <a:solidFill>
          <a:schemeClr val="accent3">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7152" tIns="86360" rIns="86360" bIns="86360" numCol="1" spcCol="1270" anchor="ctr" anchorCtr="0">
          <a:noAutofit/>
        </a:bodyPr>
        <a:lstStyle/>
        <a:p>
          <a:pPr marL="0" lvl="0" indent="0" algn="l" defTabSz="1511300">
            <a:lnSpc>
              <a:spcPct val="90000"/>
            </a:lnSpc>
            <a:spcBef>
              <a:spcPct val="0"/>
            </a:spcBef>
            <a:spcAft>
              <a:spcPct val="35000"/>
            </a:spcAft>
            <a:buNone/>
          </a:pPr>
          <a:r>
            <a:rPr lang="en-GB" sz="3400" kern="1200" err="1">
              <a:latin typeface="Arial" panose="020B0604020202020204" pitchFamily="34" charset="0"/>
              <a:cs typeface="Arial" panose="020B0604020202020204" pitchFamily="34" charset="0"/>
            </a:rPr>
            <a:t>Rota’s</a:t>
          </a:r>
          <a:endParaRPr lang="en-US" sz="3400" kern="1200">
            <a:latin typeface="Arial" panose="020B0604020202020204" pitchFamily="34" charset="0"/>
            <a:cs typeface="Arial" panose="020B0604020202020204" pitchFamily="34" charset="0"/>
          </a:endParaRPr>
        </a:p>
      </dsp:txBody>
      <dsp:txXfrm>
        <a:off x="460941" y="313003"/>
        <a:ext cx="5613251" cy="626332"/>
      </dsp:txXfrm>
    </dsp:sp>
    <dsp:sp modelId="{F24952F4-D702-1946-8636-E8EA9F9765B6}">
      <dsp:nvSpPr>
        <dsp:cNvPr id="0" name=""/>
        <dsp:cNvSpPr/>
      </dsp:nvSpPr>
      <dsp:spPr>
        <a:xfrm>
          <a:off x="69483" y="234712"/>
          <a:ext cx="782916" cy="782916"/>
        </a:xfrm>
        <a:prstGeom prst="ellipse">
          <a:avLst/>
        </a:prstGeom>
        <a:solidFill>
          <a:schemeClr val="lt1">
            <a:hueOff val="0"/>
            <a:satOff val="0"/>
            <a:lumOff val="0"/>
            <a:alphaOff val="0"/>
          </a:schemeClr>
        </a:solidFill>
        <a:ln w="1905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C1BF83-B55A-0A42-832A-6196BAFF4BBA}">
      <dsp:nvSpPr>
        <dsp:cNvPr id="0" name=""/>
        <dsp:cNvSpPr/>
      </dsp:nvSpPr>
      <dsp:spPr>
        <a:xfrm>
          <a:off x="820033" y="1252665"/>
          <a:ext cx="5254160" cy="626332"/>
        </a:xfrm>
        <a:prstGeom prst="rect">
          <a:avLst/>
        </a:prstGeom>
        <a:solidFill>
          <a:schemeClr val="accent3">
            <a:alpha val="90000"/>
            <a:hueOff val="0"/>
            <a:satOff val="0"/>
            <a:lumOff val="0"/>
            <a:alphaOff val="-13333"/>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7152" tIns="86360" rIns="86360" bIns="86360" numCol="1" spcCol="1270" anchor="ctr" anchorCtr="0">
          <a:noAutofit/>
        </a:bodyPr>
        <a:lstStyle/>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Sorting / Filtering data</a:t>
          </a:r>
          <a:endParaRPr lang="en-US" sz="3400" kern="1200">
            <a:latin typeface="Arial" panose="020B0604020202020204" pitchFamily="34" charset="0"/>
            <a:cs typeface="Arial" panose="020B0604020202020204" pitchFamily="34" charset="0"/>
          </a:endParaRPr>
        </a:p>
      </dsp:txBody>
      <dsp:txXfrm>
        <a:off x="820033" y="1252665"/>
        <a:ext cx="5254160" cy="626332"/>
      </dsp:txXfrm>
    </dsp:sp>
    <dsp:sp modelId="{97EB02F6-AD80-F94B-8E62-3306D3470D34}">
      <dsp:nvSpPr>
        <dsp:cNvPr id="0" name=""/>
        <dsp:cNvSpPr/>
      </dsp:nvSpPr>
      <dsp:spPr>
        <a:xfrm>
          <a:off x="428574" y="1174374"/>
          <a:ext cx="782916" cy="782916"/>
        </a:xfrm>
        <a:prstGeom prst="ellipse">
          <a:avLst/>
        </a:prstGeom>
        <a:solidFill>
          <a:schemeClr val="lt1">
            <a:hueOff val="0"/>
            <a:satOff val="0"/>
            <a:lumOff val="0"/>
            <a:alphaOff val="0"/>
          </a:schemeClr>
        </a:solidFill>
        <a:ln w="19050" cap="flat" cmpd="sng" algn="ctr">
          <a:solidFill>
            <a:schemeClr val="accent3">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dsp:style>
    </dsp:sp>
    <dsp:sp modelId="{8B472AA4-A6C9-3047-A901-5C53531763DA}">
      <dsp:nvSpPr>
        <dsp:cNvPr id="0" name=""/>
        <dsp:cNvSpPr/>
      </dsp:nvSpPr>
      <dsp:spPr>
        <a:xfrm>
          <a:off x="820033" y="2192328"/>
          <a:ext cx="5254160" cy="626332"/>
        </a:xfrm>
        <a:prstGeom prst="rect">
          <a:avLst/>
        </a:prstGeom>
        <a:solidFill>
          <a:schemeClr val="accent3">
            <a:alpha val="90000"/>
            <a:hueOff val="0"/>
            <a:satOff val="0"/>
            <a:lumOff val="0"/>
            <a:alphaOff val="-26667"/>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7152" tIns="86360" rIns="86360" bIns="86360" numCol="1" spcCol="1270" anchor="ctr" anchorCtr="0">
          <a:noAutofit/>
        </a:bodyPr>
        <a:lstStyle/>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Inventory tracking</a:t>
          </a:r>
          <a:endParaRPr lang="en-US" sz="3400" kern="1200">
            <a:latin typeface="Arial" panose="020B0604020202020204" pitchFamily="34" charset="0"/>
            <a:cs typeface="Arial" panose="020B0604020202020204" pitchFamily="34" charset="0"/>
          </a:endParaRPr>
        </a:p>
      </dsp:txBody>
      <dsp:txXfrm>
        <a:off x="820033" y="2192328"/>
        <a:ext cx="5254160" cy="626332"/>
      </dsp:txXfrm>
    </dsp:sp>
    <dsp:sp modelId="{DA615203-B683-E541-8500-B9CFBCA7CB32}">
      <dsp:nvSpPr>
        <dsp:cNvPr id="0" name=""/>
        <dsp:cNvSpPr/>
      </dsp:nvSpPr>
      <dsp:spPr>
        <a:xfrm>
          <a:off x="428574" y="2114036"/>
          <a:ext cx="782916" cy="782916"/>
        </a:xfrm>
        <a:prstGeom prst="ellipse">
          <a:avLst/>
        </a:prstGeom>
        <a:solidFill>
          <a:schemeClr val="lt1">
            <a:hueOff val="0"/>
            <a:satOff val="0"/>
            <a:lumOff val="0"/>
            <a:alphaOff val="0"/>
          </a:schemeClr>
        </a:solidFill>
        <a:ln w="19050" cap="flat" cmpd="sng" algn="ctr">
          <a:solidFill>
            <a:schemeClr val="accent3">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dsp:style>
    </dsp:sp>
    <dsp:sp modelId="{9C55F4A6-5D7C-244A-ADE1-A294E6AAB94D}">
      <dsp:nvSpPr>
        <dsp:cNvPr id="0" name=""/>
        <dsp:cNvSpPr/>
      </dsp:nvSpPr>
      <dsp:spPr>
        <a:xfrm>
          <a:off x="460941" y="3131990"/>
          <a:ext cx="5613251" cy="626332"/>
        </a:xfrm>
        <a:prstGeom prst="rect">
          <a:avLst/>
        </a:prstGeom>
        <a:solidFill>
          <a:schemeClr val="accent3">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7152" tIns="86360" rIns="86360" bIns="86360" numCol="1" spcCol="1270" anchor="ctr" anchorCtr="0">
          <a:noAutofit/>
        </a:bodyPr>
        <a:lstStyle/>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Accessible data</a:t>
          </a:r>
          <a:endParaRPr lang="en-US" sz="3400" kern="1200">
            <a:latin typeface="Arial" panose="020B0604020202020204" pitchFamily="34" charset="0"/>
            <a:cs typeface="Arial" panose="020B0604020202020204" pitchFamily="34" charset="0"/>
          </a:endParaRPr>
        </a:p>
      </dsp:txBody>
      <dsp:txXfrm>
        <a:off x="460941" y="3131990"/>
        <a:ext cx="5613251" cy="626332"/>
      </dsp:txXfrm>
    </dsp:sp>
    <dsp:sp modelId="{C49AA93D-4921-C648-BEC3-5945FF26A373}">
      <dsp:nvSpPr>
        <dsp:cNvPr id="0" name=""/>
        <dsp:cNvSpPr/>
      </dsp:nvSpPr>
      <dsp:spPr>
        <a:xfrm>
          <a:off x="69483" y="3053698"/>
          <a:ext cx="782916" cy="782916"/>
        </a:xfrm>
        <a:prstGeom prst="ellipse">
          <a:avLst/>
        </a:prstGeom>
        <a:solidFill>
          <a:schemeClr val="lt1">
            <a:hueOff val="0"/>
            <a:satOff val="0"/>
            <a:lumOff val="0"/>
            <a:alphaOff val="0"/>
          </a:schemeClr>
        </a:solidFill>
        <a:ln w="19050" cap="flat" cmpd="sng" algn="ctr">
          <a:solidFill>
            <a:schemeClr val="accent3">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C4A7B7-7EAC-C442-A067-2F00EAF1680A}">
      <dsp:nvSpPr>
        <dsp:cNvPr id="0" name=""/>
        <dsp:cNvSpPr/>
      </dsp:nvSpPr>
      <dsp:spPr>
        <a:xfrm>
          <a:off x="270877" y="3212"/>
          <a:ext cx="3392263" cy="848065"/>
        </a:xfrm>
        <a:prstGeom prst="roundRect">
          <a:avLst>
            <a:gd name="adj" fmla="val 10000"/>
          </a:avLst>
        </a:prstGeom>
        <a:solidFill>
          <a:schemeClr val="accent3">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en-GB" sz="3900" kern="1200">
              <a:latin typeface="Arial" panose="020B0604020202020204" pitchFamily="34" charset="0"/>
              <a:cs typeface="Arial" panose="020B0604020202020204" pitchFamily="34" charset="0"/>
            </a:rPr>
            <a:t>Without Excel:</a:t>
          </a:r>
          <a:endParaRPr lang="en-US" sz="3900" kern="1200">
            <a:latin typeface="Arial" panose="020B0604020202020204" pitchFamily="34" charset="0"/>
            <a:cs typeface="Arial" panose="020B0604020202020204" pitchFamily="34" charset="0"/>
          </a:endParaRPr>
        </a:p>
      </dsp:txBody>
      <dsp:txXfrm>
        <a:off x="295716" y="28051"/>
        <a:ext cx="3342585" cy="798387"/>
      </dsp:txXfrm>
    </dsp:sp>
    <dsp:sp modelId="{BDAE43E1-A0E1-C542-98BC-05040BF945A7}">
      <dsp:nvSpPr>
        <dsp:cNvPr id="0" name=""/>
        <dsp:cNvSpPr/>
      </dsp:nvSpPr>
      <dsp:spPr>
        <a:xfrm rot="5400000">
          <a:off x="1892803" y="925484"/>
          <a:ext cx="148411" cy="148411"/>
        </a:xfrm>
        <a:prstGeom prst="rightArrow">
          <a:avLst>
            <a:gd name="adj1" fmla="val 667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3D2E424-DE68-AF4B-9A15-FA95BE723F79}">
      <dsp:nvSpPr>
        <dsp:cNvPr id="0" name=""/>
        <dsp:cNvSpPr/>
      </dsp:nvSpPr>
      <dsp:spPr>
        <a:xfrm>
          <a:off x="270877" y="1148101"/>
          <a:ext cx="3392263" cy="848065"/>
        </a:xfrm>
        <a:prstGeom prst="roundRect">
          <a:avLst>
            <a:gd name="adj" fmla="val 10000"/>
          </a:avLst>
        </a:prstGeom>
        <a:solidFill>
          <a:schemeClr val="accent3">
            <a:alpha val="90000"/>
            <a:tint val="55000"/>
            <a:hueOff val="0"/>
            <a:satOff val="0"/>
            <a:lumOff val="0"/>
            <a:alphaOff val="0"/>
          </a:schemeClr>
        </a:solidFill>
        <a:ln w="19050" cap="flat" cmpd="sng" algn="ctr">
          <a:solidFill>
            <a:schemeClr val="accent3">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Time consuming</a:t>
          </a:r>
          <a:endParaRPr lang="en-US" sz="1700" kern="1200">
            <a:latin typeface="Arial" panose="020B0604020202020204" pitchFamily="34" charset="0"/>
            <a:cs typeface="Arial" panose="020B0604020202020204" pitchFamily="34" charset="0"/>
          </a:endParaRPr>
        </a:p>
      </dsp:txBody>
      <dsp:txXfrm>
        <a:off x="295716" y="1172940"/>
        <a:ext cx="3342585" cy="798387"/>
      </dsp:txXfrm>
    </dsp:sp>
    <dsp:sp modelId="{C854B35C-D610-524F-9E99-E3A47E3DFAF6}">
      <dsp:nvSpPr>
        <dsp:cNvPr id="0" name=""/>
        <dsp:cNvSpPr/>
      </dsp:nvSpPr>
      <dsp:spPr>
        <a:xfrm rot="5400000">
          <a:off x="1892803" y="2070373"/>
          <a:ext cx="148411" cy="148411"/>
        </a:xfrm>
        <a:prstGeom prst="rightArrow">
          <a:avLst>
            <a:gd name="adj1" fmla="val 66700"/>
            <a:gd name="adj2" fmla="val 50000"/>
          </a:avLst>
        </a:prstGeom>
        <a:solidFill>
          <a:schemeClr val="accent3">
            <a:shade val="90000"/>
            <a:hueOff val="-107126"/>
            <a:satOff val="-21476"/>
            <a:lumOff val="2059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47ADB2E-78E4-3747-98D3-316CDCC5119E}">
      <dsp:nvSpPr>
        <dsp:cNvPr id="0" name=""/>
        <dsp:cNvSpPr/>
      </dsp:nvSpPr>
      <dsp:spPr>
        <a:xfrm>
          <a:off x="270877" y="2292990"/>
          <a:ext cx="3392263" cy="848065"/>
        </a:xfrm>
        <a:prstGeom prst="roundRect">
          <a:avLst>
            <a:gd name="adj" fmla="val 10000"/>
          </a:avLst>
        </a:prstGeom>
        <a:solidFill>
          <a:schemeClr val="accent3">
            <a:alpha val="90000"/>
            <a:tint val="55000"/>
            <a:hueOff val="0"/>
            <a:satOff val="0"/>
            <a:lumOff val="0"/>
            <a:alphaOff val="0"/>
          </a:schemeClr>
        </a:solidFill>
        <a:ln w="19050" cap="flat" cmpd="sng" algn="ctr">
          <a:solidFill>
            <a:schemeClr val="accent3">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Making changes can be slow and also lead to mistakes (double booking, missing shifts etc.)</a:t>
          </a:r>
          <a:endParaRPr lang="en-US" sz="1700" kern="1200">
            <a:latin typeface="Arial" panose="020B0604020202020204" pitchFamily="34" charset="0"/>
            <a:cs typeface="Arial" panose="020B0604020202020204" pitchFamily="34" charset="0"/>
          </a:endParaRPr>
        </a:p>
      </dsp:txBody>
      <dsp:txXfrm>
        <a:off x="295716" y="2317829"/>
        <a:ext cx="3342585" cy="798387"/>
      </dsp:txXfrm>
    </dsp:sp>
    <dsp:sp modelId="{659D05E4-C896-EB4B-8D29-44C24D80A2B3}">
      <dsp:nvSpPr>
        <dsp:cNvPr id="0" name=""/>
        <dsp:cNvSpPr/>
      </dsp:nvSpPr>
      <dsp:spPr>
        <a:xfrm rot="5400000">
          <a:off x="1892803" y="3215262"/>
          <a:ext cx="148411" cy="148411"/>
        </a:xfrm>
        <a:prstGeom prst="rightArrow">
          <a:avLst>
            <a:gd name="adj1" fmla="val 66700"/>
            <a:gd name="adj2" fmla="val 50000"/>
          </a:avLst>
        </a:prstGeom>
        <a:solidFill>
          <a:schemeClr val="accent3">
            <a:shade val="90000"/>
            <a:hueOff val="-214251"/>
            <a:satOff val="-42953"/>
            <a:lumOff val="411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4B28FB6-58E2-DE44-9C27-212588CD8A81}">
      <dsp:nvSpPr>
        <dsp:cNvPr id="0" name=""/>
        <dsp:cNvSpPr/>
      </dsp:nvSpPr>
      <dsp:spPr>
        <a:xfrm>
          <a:off x="270877" y="3437879"/>
          <a:ext cx="3392263" cy="848065"/>
        </a:xfrm>
        <a:prstGeom prst="roundRect">
          <a:avLst>
            <a:gd name="adj" fmla="val 10000"/>
          </a:avLst>
        </a:prstGeom>
        <a:solidFill>
          <a:schemeClr val="accent3">
            <a:alpha val="90000"/>
            <a:tint val="55000"/>
            <a:hueOff val="0"/>
            <a:satOff val="0"/>
            <a:lumOff val="0"/>
            <a:alphaOff val="0"/>
          </a:schemeClr>
        </a:solidFill>
        <a:ln w="19050" cap="flat" cmpd="sng" algn="ctr">
          <a:solidFill>
            <a:schemeClr val="accent3">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Inaccurate pay</a:t>
          </a:r>
          <a:endParaRPr lang="en-US" sz="1700" kern="1200">
            <a:latin typeface="Arial" panose="020B0604020202020204" pitchFamily="34" charset="0"/>
            <a:cs typeface="Arial" panose="020B0604020202020204" pitchFamily="34" charset="0"/>
          </a:endParaRPr>
        </a:p>
      </dsp:txBody>
      <dsp:txXfrm>
        <a:off x="295716" y="3462718"/>
        <a:ext cx="3342585" cy="798387"/>
      </dsp:txXfrm>
    </dsp:sp>
    <dsp:sp modelId="{373109D1-BCF2-5941-BD8D-F67AE93957F3}">
      <dsp:nvSpPr>
        <dsp:cNvPr id="0" name=""/>
        <dsp:cNvSpPr/>
      </dsp:nvSpPr>
      <dsp:spPr>
        <a:xfrm rot="5400000">
          <a:off x="1892803" y="4360151"/>
          <a:ext cx="148411" cy="148411"/>
        </a:xfrm>
        <a:prstGeom prst="rightArrow">
          <a:avLst>
            <a:gd name="adj1" fmla="val 66700"/>
            <a:gd name="adj2" fmla="val 50000"/>
          </a:avLst>
        </a:prstGeom>
        <a:solidFill>
          <a:schemeClr val="accent3">
            <a:shade val="90000"/>
            <a:hueOff val="-214251"/>
            <a:satOff val="-42953"/>
            <a:lumOff val="411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10E369E-40C1-1049-87D3-6FABADF1B591}">
      <dsp:nvSpPr>
        <dsp:cNvPr id="0" name=""/>
        <dsp:cNvSpPr/>
      </dsp:nvSpPr>
      <dsp:spPr>
        <a:xfrm>
          <a:off x="270877" y="4582768"/>
          <a:ext cx="3392263" cy="848065"/>
        </a:xfrm>
        <a:prstGeom prst="roundRect">
          <a:avLst>
            <a:gd name="adj" fmla="val 10000"/>
          </a:avLst>
        </a:prstGeom>
        <a:solidFill>
          <a:schemeClr val="accent3">
            <a:alpha val="90000"/>
            <a:tint val="55000"/>
            <a:hueOff val="0"/>
            <a:satOff val="0"/>
            <a:lumOff val="0"/>
            <a:alphaOff val="0"/>
          </a:schemeClr>
        </a:solidFill>
        <a:ln w="19050" cap="flat" cmpd="sng" algn="ctr">
          <a:solidFill>
            <a:schemeClr val="accent3">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Not accessible</a:t>
          </a:r>
          <a:endParaRPr lang="en-US" sz="1700" kern="1200">
            <a:latin typeface="Arial" panose="020B0604020202020204" pitchFamily="34" charset="0"/>
            <a:cs typeface="Arial" panose="020B0604020202020204" pitchFamily="34" charset="0"/>
          </a:endParaRPr>
        </a:p>
      </dsp:txBody>
      <dsp:txXfrm>
        <a:off x="295716" y="4607607"/>
        <a:ext cx="3342585" cy="798387"/>
      </dsp:txXfrm>
    </dsp:sp>
    <dsp:sp modelId="{C1E316DC-D5A8-3943-9C22-C6EA07494927}">
      <dsp:nvSpPr>
        <dsp:cNvPr id="0" name=""/>
        <dsp:cNvSpPr/>
      </dsp:nvSpPr>
      <dsp:spPr>
        <a:xfrm rot="5400000">
          <a:off x="1892803" y="5505040"/>
          <a:ext cx="148411" cy="148411"/>
        </a:xfrm>
        <a:prstGeom prst="rightArrow">
          <a:avLst>
            <a:gd name="adj1" fmla="val 66700"/>
            <a:gd name="adj2" fmla="val 50000"/>
          </a:avLst>
        </a:prstGeom>
        <a:solidFill>
          <a:schemeClr val="accent3">
            <a:shade val="90000"/>
            <a:hueOff val="-107126"/>
            <a:satOff val="-21476"/>
            <a:lumOff val="2059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8DBA602-C39B-134D-B383-BF20916D8BF8}">
      <dsp:nvSpPr>
        <dsp:cNvPr id="0" name=""/>
        <dsp:cNvSpPr/>
      </dsp:nvSpPr>
      <dsp:spPr>
        <a:xfrm>
          <a:off x="270877" y="5727657"/>
          <a:ext cx="3392263" cy="848065"/>
        </a:xfrm>
        <a:prstGeom prst="roundRect">
          <a:avLst>
            <a:gd name="adj" fmla="val 10000"/>
          </a:avLst>
        </a:prstGeom>
        <a:solidFill>
          <a:schemeClr val="accent3">
            <a:alpha val="90000"/>
            <a:tint val="55000"/>
            <a:hueOff val="0"/>
            <a:satOff val="0"/>
            <a:lumOff val="0"/>
            <a:alphaOff val="0"/>
          </a:schemeClr>
        </a:solidFill>
        <a:ln w="19050" cap="flat" cmpd="sng" algn="ctr">
          <a:solidFill>
            <a:schemeClr val="accent3">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Bigger teams of staff is harder to handle</a:t>
          </a:r>
          <a:endParaRPr lang="en-US" sz="1700" kern="1200">
            <a:latin typeface="Arial" panose="020B0604020202020204" pitchFamily="34" charset="0"/>
            <a:cs typeface="Arial" panose="020B0604020202020204" pitchFamily="34" charset="0"/>
          </a:endParaRPr>
        </a:p>
      </dsp:txBody>
      <dsp:txXfrm>
        <a:off x="295716" y="5752496"/>
        <a:ext cx="3342585" cy="7983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645A54-C8C4-034C-A56A-7286F78849BF}">
      <dsp:nvSpPr>
        <dsp:cNvPr id="0" name=""/>
        <dsp:cNvSpPr/>
      </dsp:nvSpPr>
      <dsp:spPr>
        <a:xfrm rot="5400000">
          <a:off x="-267969" y="271232"/>
          <a:ext cx="1786462" cy="1250523"/>
        </a:xfrm>
        <a:prstGeom prst="chevron">
          <a:avLst/>
        </a:prstGeom>
        <a:solidFill>
          <a:schemeClr val="accent3">
            <a:alpha val="90000"/>
            <a:hueOff val="0"/>
            <a:satOff val="0"/>
            <a:lumOff val="0"/>
            <a:alphaOff val="0"/>
          </a:schemeClr>
        </a:solidFill>
        <a:ln w="1905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Time efficient</a:t>
          </a:r>
          <a:endParaRPr lang="en-US" sz="1700" kern="1200">
            <a:latin typeface="Arial" panose="020B0604020202020204" pitchFamily="34" charset="0"/>
            <a:cs typeface="Arial" panose="020B0604020202020204" pitchFamily="34" charset="0"/>
          </a:endParaRPr>
        </a:p>
      </dsp:txBody>
      <dsp:txXfrm rot="-5400000">
        <a:off x="1" y="628525"/>
        <a:ext cx="1250523" cy="535939"/>
      </dsp:txXfrm>
    </dsp:sp>
    <dsp:sp modelId="{F262DE44-B6F2-164B-85CE-311E1100F1C8}">
      <dsp:nvSpPr>
        <dsp:cNvPr id="0" name=""/>
        <dsp:cNvSpPr/>
      </dsp:nvSpPr>
      <dsp:spPr>
        <a:xfrm rot="5400000">
          <a:off x="3103643" y="-1849856"/>
          <a:ext cx="1161200" cy="4867439"/>
        </a:xfrm>
        <a:prstGeom prst="round2SameRect">
          <a:avLst/>
        </a:prstGeom>
        <a:solidFill>
          <a:schemeClr val="lt1">
            <a:alpha val="90000"/>
            <a:hueOff val="0"/>
            <a:satOff val="0"/>
            <a:lumOff val="0"/>
            <a:alphaOff val="0"/>
          </a:schemeClr>
        </a:solidFill>
        <a:ln w="1905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Ready to use templates (Microsoft, 2026)</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Calculation features (Microsoft, 2026)</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Drop down menus</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Can highlight inconsistencies in schedules </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Can easily make changes if something comes up</a:t>
          </a:r>
          <a:endParaRPr lang="en-US" sz="1100" kern="1200">
            <a:latin typeface="Arial" panose="020B0604020202020204" pitchFamily="34" charset="0"/>
            <a:cs typeface="Arial" panose="020B0604020202020204" pitchFamily="34" charset="0"/>
          </a:endParaRPr>
        </a:p>
      </dsp:txBody>
      <dsp:txXfrm rot="-5400000">
        <a:off x="1250524" y="59948"/>
        <a:ext cx="4810754" cy="1047830"/>
      </dsp:txXfrm>
    </dsp:sp>
    <dsp:sp modelId="{3EDE2D73-247F-4149-B126-96774C4C8A9E}">
      <dsp:nvSpPr>
        <dsp:cNvPr id="0" name=""/>
        <dsp:cNvSpPr/>
      </dsp:nvSpPr>
      <dsp:spPr>
        <a:xfrm rot="5400000">
          <a:off x="-267969" y="1915405"/>
          <a:ext cx="1786462" cy="1250523"/>
        </a:xfrm>
        <a:prstGeom prst="chevron">
          <a:avLst/>
        </a:prstGeom>
        <a:solidFill>
          <a:schemeClr val="accent3">
            <a:alpha val="90000"/>
            <a:hueOff val="0"/>
            <a:satOff val="0"/>
            <a:lumOff val="0"/>
            <a:alphaOff val="-13333"/>
          </a:schemeClr>
        </a:solidFill>
        <a:ln w="19050" cap="flat" cmpd="sng" algn="ctr">
          <a:solidFill>
            <a:schemeClr val="accent3">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Reports</a:t>
          </a:r>
          <a:endParaRPr lang="en-US" sz="1700" kern="1200">
            <a:latin typeface="Arial" panose="020B0604020202020204" pitchFamily="34" charset="0"/>
            <a:cs typeface="Arial" panose="020B0604020202020204" pitchFamily="34" charset="0"/>
          </a:endParaRPr>
        </a:p>
      </dsp:txBody>
      <dsp:txXfrm rot="-5400000">
        <a:off x="1" y="2272698"/>
        <a:ext cx="1250523" cy="535939"/>
      </dsp:txXfrm>
    </dsp:sp>
    <dsp:sp modelId="{73D924A1-D3C9-5E40-B4DF-E6DDD37A535D}">
      <dsp:nvSpPr>
        <dsp:cNvPr id="0" name=""/>
        <dsp:cNvSpPr/>
      </dsp:nvSpPr>
      <dsp:spPr>
        <a:xfrm rot="5400000">
          <a:off x="3103643" y="-205683"/>
          <a:ext cx="1161200" cy="4867439"/>
        </a:xfrm>
        <a:prstGeom prst="round2SameRect">
          <a:avLst/>
        </a:prstGeom>
        <a:solidFill>
          <a:schemeClr val="lt1">
            <a:alpha val="90000"/>
            <a:hueOff val="0"/>
            <a:satOff val="0"/>
            <a:lumOff val="0"/>
            <a:alphaOff val="0"/>
          </a:schemeClr>
        </a:solidFill>
        <a:ln w="19050" cap="flat" cmpd="sng" algn="ctr">
          <a:solidFill>
            <a:schemeClr val="accent3">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Charts / graphs (Microsoft 2026)</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Managers can use this and see where and what needs improving</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Stock reports </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Resident monitoring</a:t>
          </a:r>
          <a:endParaRPr lang="en-US" sz="1100" kern="1200">
            <a:latin typeface="Arial" panose="020B0604020202020204" pitchFamily="34" charset="0"/>
            <a:cs typeface="Arial" panose="020B0604020202020204" pitchFamily="34" charset="0"/>
          </a:endParaRPr>
        </a:p>
      </dsp:txBody>
      <dsp:txXfrm rot="-5400000">
        <a:off x="1250524" y="1704121"/>
        <a:ext cx="4810754" cy="1047830"/>
      </dsp:txXfrm>
    </dsp:sp>
    <dsp:sp modelId="{4BCEE64C-D223-784B-8EA5-16BE368763A9}">
      <dsp:nvSpPr>
        <dsp:cNvPr id="0" name=""/>
        <dsp:cNvSpPr/>
      </dsp:nvSpPr>
      <dsp:spPr>
        <a:xfrm rot="5400000">
          <a:off x="-267969" y="3559577"/>
          <a:ext cx="1786462" cy="1250523"/>
        </a:xfrm>
        <a:prstGeom prst="chevron">
          <a:avLst/>
        </a:prstGeom>
        <a:solidFill>
          <a:schemeClr val="accent3">
            <a:alpha val="90000"/>
            <a:hueOff val="0"/>
            <a:satOff val="0"/>
            <a:lumOff val="0"/>
            <a:alphaOff val="-26667"/>
          </a:schemeClr>
        </a:solidFill>
        <a:ln w="19050" cap="flat" cmpd="sng" algn="ctr">
          <a:solidFill>
            <a:schemeClr val="accent3">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Tracking</a:t>
          </a:r>
          <a:endParaRPr lang="en-US" sz="1700" kern="1200">
            <a:latin typeface="Arial" panose="020B0604020202020204" pitchFamily="34" charset="0"/>
            <a:cs typeface="Arial" panose="020B0604020202020204" pitchFamily="34" charset="0"/>
          </a:endParaRPr>
        </a:p>
      </dsp:txBody>
      <dsp:txXfrm rot="-5400000">
        <a:off x="1" y="3916870"/>
        <a:ext cx="1250523" cy="535939"/>
      </dsp:txXfrm>
    </dsp:sp>
    <dsp:sp modelId="{D406DC2B-6792-CD4A-A65A-BA8BEDE20FF1}">
      <dsp:nvSpPr>
        <dsp:cNvPr id="0" name=""/>
        <dsp:cNvSpPr/>
      </dsp:nvSpPr>
      <dsp:spPr>
        <a:xfrm rot="5400000">
          <a:off x="3103643" y="1438489"/>
          <a:ext cx="1161200" cy="4867439"/>
        </a:xfrm>
        <a:prstGeom prst="round2SameRect">
          <a:avLst/>
        </a:prstGeom>
        <a:solidFill>
          <a:schemeClr val="lt1">
            <a:alpha val="90000"/>
            <a:hueOff val="0"/>
            <a:satOff val="0"/>
            <a:lumOff val="0"/>
            <a:alphaOff val="0"/>
          </a:schemeClr>
        </a:solidFill>
        <a:ln w="19050" cap="flat" cmpd="sng" algn="ctr">
          <a:solidFill>
            <a:schemeClr val="accent3">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Inventory tracking (Highlight what's low in stock)</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Track previous changes and who made them</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Conditional Formatting (Microsoft, 2026)</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Encryption / passwords (Microsoft, 2026)</a:t>
          </a:r>
          <a:endParaRPr lang="en-US" sz="1100" kern="1200">
            <a:latin typeface="Arial" panose="020B0604020202020204" pitchFamily="34" charset="0"/>
            <a:cs typeface="Arial" panose="020B0604020202020204" pitchFamily="34" charset="0"/>
          </a:endParaRPr>
        </a:p>
      </dsp:txBody>
      <dsp:txXfrm rot="-5400000">
        <a:off x="1250524" y="3348294"/>
        <a:ext cx="4810754" cy="1047830"/>
      </dsp:txXfrm>
    </dsp:sp>
    <dsp:sp modelId="{384410B0-EFCD-4F4A-BC97-31C93BB2D19B}">
      <dsp:nvSpPr>
        <dsp:cNvPr id="0" name=""/>
        <dsp:cNvSpPr/>
      </dsp:nvSpPr>
      <dsp:spPr>
        <a:xfrm rot="5400000">
          <a:off x="-267969" y="5203750"/>
          <a:ext cx="1786462" cy="1250523"/>
        </a:xfrm>
        <a:prstGeom prst="chevron">
          <a:avLst/>
        </a:prstGeom>
        <a:solidFill>
          <a:schemeClr val="accent3">
            <a:alpha val="90000"/>
            <a:hueOff val="0"/>
            <a:satOff val="0"/>
            <a:lumOff val="0"/>
            <a:alphaOff val="-40000"/>
          </a:schemeClr>
        </a:solidFill>
        <a:ln w="19050" cap="flat" cmpd="sng" algn="ctr">
          <a:solidFill>
            <a:schemeClr val="accent3">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Accessibility</a:t>
          </a:r>
          <a:endParaRPr lang="en-US" sz="1700" kern="1200">
            <a:latin typeface="Arial" panose="020B0604020202020204" pitchFamily="34" charset="0"/>
            <a:cs typeface="Arial" panose="020B0604020202020204" pitchFamily="34" charset="0"/>
          </a:endParaRPr>
        </a:p>
      </dsp:txBody>
      <dsp:txXfrm rot="-5400000">
        <a:off x="1" y="5561043"/>
        <a:ext cx="1250523" cy="535939"/>
      </dsp:txXfrm>
    </dsp:sp>
    <dsp:sp modelId="{CAAB5220-72FA-554C-A576-D1CE36F2C956}">
      <dsp:nvSpPr>
        <dsp:cNvPr id="0" name=""/>
        <dsp:cNvSpPr/>
      </dsp:nvSpPr>
      <dsp:spPr>
        <a:xfrm rot="5400000">
          <a:off x="3103643" y="3082662"/>
          <a:ext cx="1161200" cy="4867439"/>
        </a:xfrm>
        <a:prstGeom prst="round2SameRect">
          <a:avLst/>
        </a:prstGeom>
        <a:solidFill>
          <a:schemeClr val="lt1">
            <a:alpha val="90000"/>
            <a:hueOff val="0"/>
            <a:satOff val="0"/>
            <a:lumOff val="0"/>
            <a:alphaOff val="0"/>
          </a:schemeClr>
        </a:solidFill>
        <a:ln w="19050" cap="flat" cmpd="sng" algn="ctr">
          <a:solidFill>
            <a:schemeClr val="accent3">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Accessible data (Microsoft, 2026)</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Authorised personal can make changes (Microsoft, 2026)</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Hyperlinks</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Offline capabilities</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r>
            <a:rPr lang="en-GB" sz="1100" kern="1200">
              <a:latin typeface="Arial" panose="020B0604020202020204" pitchFamily="34" charset="0"/>
              <a:cs typeface="Arial" panose="020B0604020202020204" pitchFamily="34" charset="0"/>
            </a:rPr>
            <a:t>Keyboard shortcuts (Microsoft, 2026)</a:t>
          </a:r>
          <a:endParaRPr lang="en-US" sz="1100" kern="1200">
            <a:latin typeface="Arial" panose="020B0604020202020204" pitchFamily="34" charset="0"/>
            <a:cs typeface="Arial" panose="020B0604020202020204" pitchFamily="34" charset="0"/>
          </a:endParaRPr>
        </a:p>
        <a:p>
          <a:pPr marL="57150" lvl="1" indent="-57150" algn="l" defTabSz="488950">
            <a:lnSpc>
              <a:spcPct val="90000"/>
            </a:lnSpc>
            <a:spcBef>
              <a:spcPct val="0"/>
            </a:spcBef>
            <a:spcAft>
              <a:spcPct val="15000"/>
            </a:spcAft>
            <a:buChar char="•"/>
          </a:pPr>
          <a:endParaRPr lang="en-US" sz="1100" kern="1200"/>
        </a:p>
      </dsp:txBody>
      <dsp:txXfrm rot="-5400000">
        <a:off x="1250524" y="4992467"/>
        <a:ext cx="4810754" cy="104783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3F1C9A-DF9D-4270-A3FE-62722F68F8EB}" type="datetimeFigureOut">
              <a:t>2/11/2026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1321DA-9437-4421-AD29-533D27DD1D00}" type="slidenum">
              <a:t>‹#›</a:t>
            </a:fld>
            <a:endParaRPr lang="en-GB"/>
          </a:p>
        </p:txBody>
      </p:sp>
    </p:spTree>
    <p:extLst>
      <p:ext uri="{BB962C8B-B14F-4D97-AF65-F5344CB8AC3E}">
        <p14:creationId xmlns:p14="http://schemas.microsoft.com/office/powerpoint/2010/main" val="3112139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2DE057CF-A466-4058-A348-4778B9E1DF62}" type="slidenum">
              <a:rPr lang="en-GB" smtClean="0"/>
              <a:t>11</a:t>
            </a:fld>
            <a:endParaRPr lang="en-GB"/>
          </a:p>
        </p:txBody>
      </p:sp>
    </p:spTree>
    <p:extLst>
      <p:ext uri="{BB962C8B-B14F-4D97-AF65-F5344CB8AC3E}">
        <p14:creationId xmlns:p14="http://schemas.microsoft.com/office/powerpoint/2010/main" val="2173588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DE057CF-A466-4058-A348-4778B9E1DF62}" type="slidenum">
              <a:rPr lang="en-GB" smtClean="0"/>
              <a:t>12</a:t>
            </a:fld>
            <a:endParaRPr lang="en-GB"/>
          </a:p>
        </p:txBody>
      </p:sp>
    </p:spTree>
    <p:extLst>
      <p:ext uri="{BB962C8B-B14F-4D97-AF65-F5344CB8AC3E}">
        <p14:creationId xmlns:p14="http://schemas.microsoft.com/office/powerpoint/2010/main" val="3659873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DE057CF-A466-4058-A348-4778B9E1DF62}" type="slidenum">
              <a:rPr lang="en-GB" smtClean="0"/>
              <a:t>13</a:t>
            </a:fld>
            <a:endParaRPr lang="en-GB"/>
          </a:p>
        </p:txBody>
      </p:sp>
    </p:spTree>
    <p:extLst>
      <p:ext uri="{BB962C8B-B14F-4D97-AF65-F5344CB8AC3E}">
        <p14:creationId xmlns:p14="http://schemas.microsoft.com/office/powerpoint/2010/main" val="760880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2DE057CF-A466-4058-A348-4778B9E1DF62}" type="slidenum">
              <a:rPr lang="en-GB" smtClean="0"/>
              <a:t>14</a:t>
            </a:fld>
            <a:endParaRPr lang="en-GB"/>
          </a:p>
        </p:txBody>
      </p:sp>
    </p:spTree>
    <p:extLst>
      <p:ext uri="{BB962C8B-B14F-4D97-AF65-F5344CB8AC3E}">
        <p14:creationId xmlns:p14="http://schemas.microsoft.com/office/powerpoint/2010/main" val="3842429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2DE057CF-A466-4058-A348-4778B9E1DF62}" type="slidenum">
              <a:rPr lang="en-GB" smtClean="0"/>
              <a:t>15</a:t>
            </a:fld>
            <a:endParaRPr lang="en-GB"/>
          </a:p>
        </p:txBody>
      </p:sp>
    </p:spTree>
    <p:extLst>
      <p:ext uri="{BB962C8B-B14F-4D97-AF65-F5344CB8AC3E}">
        <p14:creationId xmlns:p14="http://schemas.microsoft.com/office/powerpoint/2010/main" val="3267851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2DE057CF-A466-4058-A348-4778B9E1DF62}" type="slidenum">
              <a:rPr lang="en-GB" smtClean="0"/>
              <a:t>16</a:t>
            </a:fld>
            <a:endParaRPr lang="en-GB"/>
          </a:p>
        </p:txBody>
      </p:sp>
    </p:spTree>
    <p:extLst>
      <p:ext uri="{BB962C8B-B14F-4D97-AF65-F5344CB8AC3E}">
        <p14:creationId xmlns:p14="http://schemas.microsoft.com/office/powerpoint/2010/main" val="3209129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2DE057CF-A466-4058-A348-4778B9E1DF62}" type="slidenum">
              <a:rPr lang="en-GB" smtClean="0"/>
              <a:t>17</a:t>
            </a:fld>
            <a:endParaRPr lang="en-GB"/>
          </a:p>
        </p:txBody>
      </p:sp>
    </p:spTree>
    <p:extLst>
      <p:ext uri="{BB962C8B-B14F-4D97-AF65-F5344CB8AC3E}">
        <p14:creationId xmlns:p14="http://schemas.microsoft.com/office/powerpoint/2010/main" val="2385200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2DE057CF-A466-4058-A348-4778B9E1DF62}" type="slidenum">
              <a:rPr lang="en-GB" smtClean="0"/>
              <a:t>18</a:t>
            </a:fld>
            <a:endParaRPr lang="en-GB"/>
          </a:p>
        </p:txBody>
      </p:sp>
    </p:spTree>
    <p:extLst>
      <p:ext uri="{BB962C8B-B14F-4D97-AF65-F5344CB8AC3E}">
        <p14:creationId xmlns:p14="http://schemas.microsoft.com/office/powerpoint/2010/main" val="701001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D4D87-89D5-DA47-9026-746DE57F2B8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F87016A-CE02-CE3C-8CE7-48ED719559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A51EA2B-9E9E-3E6A-86CB-95D3927DC394}"/>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5" name="Footer Placeholder 4">
            <a:extLst>
              <a:ext uri="{FF2B5EF4-FFF2-40B4-BE49-F238E27FC236}">
                <a16:creationId xmlns:a16="http://schemas.microsoft.com/office/drawing/2014/main" id="{67426F90-97C1-5F8B-4435-399F5F4617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67C420-D398-01B9-6DEE-A26595C39031}"/>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1098872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01F64-F1F3-D7F0-5FF8-AFC09F61CE3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0FCFFF1-55D3-39E5-07D6-0808EA19DC6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4947E1B-C724-17C6-05DF-71D7A0BD5965}"/>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5" name="Footer Placeholder 4">
            <a:extLst>
              <a:ext uri="{FF2B5EF4-FFF2-40B4-BE49-F238E27FC236}">
                <a16:creationId xmlns:a16="http://schemas.microsoft.com/office/drawing/2014/main" id="{8DF2A8C1-2A59-BC8C-87E5-09449C09D7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EE071A-96E0-B2F5-A432-A9ACDAAE1663}"/>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1922003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B851F-7518-7399-9000-73E1AD41DD2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8BD6173-1DE5-586A-C698-D164F116EAC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382A9CE-81EE-645D-07D0-E15DE1DCD33E}"/>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5" name="Footer Placeholder 4">
            <a:extLst>
              <a:ext uri="{FF2B5EF4-FFF2-40B4-BE49-F238E27FC236}">
                <a16:creationId xmlns:a16="http://schemas.microsoft.com/office/drawing/2014/main" id="{BFF85CAD-8BB5-1126-C480-C04EEC957E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452703-12DB-26BB-C643-8D6366EC0726}"/>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2158185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B84DC-745B-F188-7954-DCB12EE9712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D18C791-014C-B112-90A3-7FA0E0E2446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85C50E6-8985-DE02-884A-4DDC39EE01D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5D7D96-C446-04E3-596B-134F3D0CF8C0}"/>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6" name="Footer Placeholder 5">
            <a:extLst>
              <a:ext uri="{FF2B5EF4-FFF2-40B4-BE49-F238E27FC236}">
                <a16:creationId xmlns:a16="http://schemas.microsoft.com/office/drawing/2014/main" id="{B530956F-75DE-20CC-958A-21091B909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E9F1D9-91EC-2960-563C-EB3C2D27B9B2}"/>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3704720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B31D-6E85-8621-8D3E-913A06D321B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C0213EB-121A-EA37-1671-B75812B64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29249DB-DB2F-0ED3-B071-50EAED7D91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DCD7BE5-21E1-B1C8-14FE-0BAB0952EA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31A236-F568-8E7B-69BC-BDA0796C010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A3171D6-1621-6A6E-C4DD-C7606E4A8E10}"/>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8" name="Footer Placeholder 7">
            <a:extLst>
              <a:ext uri="{FF2B5EF4-FFF2-40B4-BE49-F238E27FC236}">
                <a16:creationId xmlns:a16="http://schemas.microsoft.com/office/drawing/2014/main" id="{F91511BA-0757-D95E-C927-EA745F02D4B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6C3C17-2300-8D62-2EF7-F1DC78D4A626}"/>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2549011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986D0-A8CE-4C3A-2B07-EDC2E2B46C6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BC0E35F-4E71-75B0-13D4-1F119911212E}"/>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4" name="Footer Placeholder 3">
            <a:extLst>
              <a:ext uri="{FF2B5EF4-FFF2-40B4-BE49-F238E27FC236}">
                <a16:creationId xmlns:a16="http://schemas.microsoft.com/office/drawing/2014/main" id="{1977DAE1-4C27-61B6-948D-85B32DA2399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7A5BF6-8EFA-CEF1-691C-7E3407084D1F}"/>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2859344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578906-64AA-D737-DC65-67C68649EB8A}"/>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3" name="Footer Placeholder 2">
            <a:extLst>
              <a:ext uri="{FF2B5EF4-FFF2-40B4-BE49-F238E27FC236}">
                <a16:creationId xmlns:a16="http://schemas.microsoft.com/office/drawing/2014/main" id="{F36098CB-23EC-BC31-6073-B292E75018E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22FC78-CAB0-0FE4-5323-007B997658FD}"/>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3688047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7DD4C-DA9D-290F-BBC6-6CCD0F0A397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C734024-8EC8-01BC-67B0-202F4C3571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FD8061C-534C-924B-C08B-FE0F12DC5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F003AD0-D7EA-DBFB-E6EF-1FFD2AF9D6D9}"/>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6" name="Footer Placeholder 5">
            <a:extLst>
              <a:ext uri="{FF2B5EF4-FFF2-40B4-BE49-F238E27FC236}">
                <a16:creationId xmlns:a16="http://schemas.microsoft.com/office/drawing/2014/main" id="{F36D59F7-96DB-6BC4-3857-AD9C7DDE87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D3C37C-A4A3-8EC6-623E-16DA3090DF9A}"/>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1916053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9FBD5-DA1D-9AC0-046B-C260B744DC5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5A4DCCD-289F-B134-ECB1-63C1ED2FC8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F0C075E-DFB0-5008-08FB-C5A59B0AD1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CB960ED-F703-C4DD-A864-A5876474B548}"/>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6" name="Footer Placeholder 5">
            <a:extLst>
              <a:ext uri="{FF2B5EF4-FFF2-40B4-BE49-F238E27FC236}">
                <a16:creationId xmlns:a16="http://schemas.microsoft.com/office/drawing/2014/main" id="{AD24017F-5494-2C6B-5558-9A78F72943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BC926C-85C8-8357-CD38-2BA874C01CB5}"/>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1735542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24D09-650F-B93B-D233-6E5A892E59F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C325B7A-D229-A373-480D-D718184A9AA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9426AD7-4269-7391-5EC3-BFBCB12C1E63}"/>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5" name="Footer Placeholder 4">
            <a:extLst>
              <a:ext uri="{FF2B5EF4-FFF2-40B4-BE49-F238E27FC236}">
                <a16:creationId xmlns:a16="http://schemas.microsoft.com/office/drawing/2014/main" id="{D14FBB42-6E01-5A88-0453-1F6FA6C08F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A85866-573A-1462-C37C-7948F1C2AECE}"/>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2577483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AB3734-EF5E-B37B-D81A-078DE77C88D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18377EE-87ED-9AB4-0D4A-5977133A010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083A232-94E1-16B6-54B2-A31C687DE4A3}"/>
              </a:ext>
            </a:extLst>
          </p:cNvPr>
          <p:cNvSpPr>
            <a:spLocks noGrp="1"/>
          </p:cNvSpPr>
          <p:nvPr>
            <p:ph type="dt" sz="half" idx="10"/>
          </p:nvPr>
        </p:nvSpPr>
        <p:spPr/>
        <p:txBody>
          <a:bodyPr/>
          <a:lstStyle/>
          <a:p>
            <a:fld id="{CEDEF180-2550-0541-9ABD-4D45A3293F2B}" type="datetimeFigureOut">
              <a:rPr lang="en-US" smtClean="0"/>
              <a:t>2/11/2026</a:t>
            </a:fld>
            <a:endParaRPr lang="en-US"/>
          </a:p>
        </p:txBody>
      </p:sp>
      <p:sp>
        <p:nvSpPr>
          <p:cNvPr id="5" name="Footer Placeholder 4">
            <a:extLst>
              <a:ext uri="{FF2B5EF4-FFF2-40B4-BE49-F238E27FC236}">
                <a16:creationId xmlns:a16="http://schemas.microsoft.com/office/drawing/2014/main" id="{61E3349E-BD6B-E7BC-824D-6F23B77604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331DF9-984F-B7D7-5C02-C497B5EECA36}"/>
              </a:ext>
            </a:extLst>
          </p:cNvPr>
          <p:cNvSpPr>
            <a:spLocks noGrp="1"/>
          </p:cNvSpPr>
          <p:nvPr>
            <p:ph type="sldNum" sz="quarter" idx="12"/>
          </p:nvPr>
        </p:nvSpPr>
        <p:spPr/>
        <p:txBody>
          <a:bodyPr/>
          <a:lstStyle/>
          <a:p>
            <a:fld id="{1B6DE868-DA29-BB43-85B6-53F7FCCA7A27}" type="slidenum">
              <a:rPr lang="en-US" smtClean="0"/>
              <a:t>‹#›</a:t>
            </a:fld>
            <a:endParaRPr lang="en-US"/>
          </a:p>
        </p:txBody>
      </p:sp>
    </p:spTree>
    <p:extLst>
      <p:ext uri="{BB962C8B-B14F-4D97-AF65-F5344CB8AC3E}">
        <p14:creationId xmlns:p14="http://schemas.microsoft.com/office/powerpoint/2010/main" val="209931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760649-882C-A46B-31EF-6A70DD1EB7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9DC0780-0110-AE14-6B7A-F8AD458CC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086644E-E284-201A-49F5-639B9D4DA1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EDEF180-2550-0541-9ABD-4D45A3293F2B}" type="datetimeFigureOut">
              <a:rPr lang="en-US" smtClean="0"/>
              <a:t>2/11/2026</a:t>
            </a:fld>
            <a:endParaRPr lang="en-US"/>
          </a:p>
        </p:txBody>
      </p:sp>
      <p:sp>
        <p:nvSpPr>
          <p:cNvPr id="5" name="Footer Placeholder 4">
            <a:extLst>
              <a:ext uri="{FF2B5EF4-FFF2-40B4-BE49-F238E27FC236}">
                <a16:creationId xmlns:a16="http://schemas.microsoft.com/office/drawing/2014/main" id="{8A9F5D6B-35F8-3E33-A411-FE3A4F9552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9C53DD4-E7FB-BE92-9095-83A2A763F3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B6DE868-DA29-BB43-85B6-53F7FCCA7A27}" type="slidenum">
              <a:rPr lang="en-US" smtClean="0"/>
              <a:t>‹#›</a:t>
            </a:fld>
            <a:endParaRPr lang="en-US"/>
          </a:p>
        </p:txBody>
      </p:sp>
    </p:spTree>
    <p:extLst>
      <p:ext uri="{BB962C8B-B14F-4D97-AF65-F5344CB8AC3E}">
        <p14:creationId xmlns:p14="http://schemas.microsoft.com/office/powerpoint/2010/main" val="33497695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image" Target="../media/image1.jpeg" /><Relationship Id="rId1" Type="http://schemas.openxmlformats.org/officeDocument/2006/relationships/slideLayout" Target="../slideLayouts/slideLayout2.xml" /><Relationship Id="rId6" Type="http://schemas.openxmlformats.org/officeDocument/2006/relationships/image" Target="../media/image5.jpeg" /><Relationship Id="rId5" Type="http://schemas.openxmlformats.org/officeDocument/2006/relationships/image" Target="../media/image4.jpeg" /><Relationship Id="rId4" Type="http://schemas.openxmlformats.org/officeDocument/2006/relationships/image" Target="../media/image3.jpeg" /></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 /><Relationship Id="rId7" Type="http://schemas.openxmlformats.org/officeDocument/2006/relationships/image" Target="../media/image3.jpeg"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3.xml" /><Relationship Id="rId3" Type="http://schemas.openxmlformats.org/officeDocument/2006/relationships/diagramLayout" Target="../diagrams/layout2.xml" /><Relationship Id="rId7" Type="http://schemas.openxmlformats.org/officeDocument/2006/relationships/diagramData" Target="../diagrams/data3.xml" /><Relationship Id="rId2" Type="http://schemas.openxmlformats.org/officeDocument/2006/relationships/diagramData" Target="../diagrams/data2.xml" /><Relationship Id="rId1" Type="http://schemas.openxmlformats.org/officeDocument/2006/relationships/slideLayout" Target="../slideLayouts/slideLayout2.xml" /><Relationship Id="rId6" Type="http://schemas.microsoft.com/office/2007/relationships/diagramDrawing" Target="../diagrams/drawing2.xml" /><Relationship Id="rId11" Type="http://schemas.microsoft.com/office/2007/relationships/diagramDrawing" Target="../diagrams/drawing3.xml" /><Relationship Id="rId5" Type="http://schemas.openxmlformats.org/officeDocument/2006/relationships/diagramColors" Target="../diagrams/colors2.xml" /><Relationship Id="rId10" Type="http://schemas.openxmlformats.org/officeDocument/2006/relationships/diagramColors" Target="../diagrams/colors3.xml" /><Relationship Id="rId4" Type="http://schemas.openxmlformats.org/officeDocument/2006/relationships/diagramQuickStyle" Target="../diagrams/quickStyle2.xml" /><Relationship Id="rId9" Type="http://schemas.openxmlformats.org/officeDocument/2006/relationships/diagramQuickStyle" Target="../diagrams/quickStyle3.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6.pn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8.pn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9.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3" Type="http://schemas.openxmlformats.org/officeDocument/2006/relationships/hyperlink" Target="https://gdpr.eu" TargetMode="External" /><Relationship Id="rId2" Type="http://schemas.openxmlformats.org/officeDocument/2006/relationships/notesSlide" Target="../notesSlides/notesSlide8.xml" /><Relationship Id="rId1" Type="http://schemas.openxmlformats.org/officeDocument/2006/relationships/slideLayout" Target="../slideLayouts/slideLayout2.xml" /><Relationship Id="rId5" Type="http://schemas.openxmlformats.org/officeDocument/2006/relationships/hyperlink" Target="https://www.dsptoolkit.nhs.uk" TargetMode="External" /><Relationship Id="rId4" Type="http://schemas.openxmlformats.org/officeDocument/2006/relationships/hyperlink" Target="https://learn.microsoft.com" TargetMode="External" /></Relationships>
</file>

<file path=ppt/slides/_rels/slide19.xml.rels><?xml version="1.0" encoding="UTF-8" standalone="yes"?>
<Relationships xmlns="http://schemas.openxmlformats.org/package/2006/relationships"><Relationship Id="rId3" Type="http://schemas.openxmlformats.org/officeDocument/2006/relationships/hyperlink" Target="https://www.linkedin.com/learning/excel-for-healthcare-practical-applications-and-skills/why-excel-is-relevant-to-healthcare?u=77966930" TargetMode="External" /><Relationship Id="rId2" Type="http://schemas.openxmlformats.org/officeDocument/2006/relationships/hyperlink" Target="https://www.microsoft.com/en-us/microsoft-365/excel/spreadsheets#:~:text=Enhanced%20collaboration%20features,automate%20tasks%20and%20provide%20recommendations" TargetMode="External" /><Relationship Id="rId1" Type="http://schemas.openxmlformats.org/officeDocument/2006/relationships/slideLayout" Target="../slideLayouts/slideLayout2.xml" /><Relationship Id="rId6" Type="http://schemas.openxmlformats.org/officeDocument/2006/relationships/hyperlink" Target="https://kaplan.co.uk/blog/features/is-microsoft-excel-still-relevant" TargetMode="External" /><Relationship Id="rId5" Type="http://schemas.openxmlformats.org/officeDocument/2006/relationships/hyperlink" Target="https://support.microsoft.com/en-gb/office/what-is-microsoft-365-847caf12-2589-452c-8aca-1c009797678b#:~:text=Microsoft%20365%20is%20a%20cloud%2Dpowered,OneDrive%2C%20and%20so%20much%20more" TargetMode="External" /><Relationship Id="rId4" Type="http://schemas.openxmlformats.org/officeDocument/2006/relationships/hyperlink" Target="https://support.microsoft.com/en-gb/office/what-is-microsoft-365" TargetMode="External" /></Relationships>
</file>

<file path=ppt/slides/_rels/slide20.xml.rels><?xml version="1.0" encoding="UTF-8" standalone="yes"?>
<Relationships xmlns="http://schemas.openxmlformats.org/package/2006/relationships"><Relationship Id="rId3" Type="http://schemas.openxmlformats.org/officeDocument/2006/relationships/hyperlink" Target="https://www.fusionconnect.com/blog/end-user-tips-for-improving-microsoft-teams-performance" TargetMode="External" /><Relationship Id="rId7" Type="http://schemas.openxmlformats.org/officeDocument/2006/relationships/hyperlink" Target="https://clickup.com/blog/microsoft-teams-pros-and-cons" TargetMode="External" /><Relationship Id="rId2" Type="http://schemas.openxmlformats.org/officeDocument/2006/relationships/hyperlink" Target="https://www.techtarget.com/searchunifiedcommunications/tip/Microsoft-Teams-has-HIPAA-collaboration-compliance-benefits-risks" TargetMode="External" /><Relationship Id="rId1" Type="http://schemas.openxmlformats.org/officeDocument/2006/relationships/slideLayout" Target="../slideLayouts/slideLayout2.xml" /><Relationship Id="rId6" Type="http://schemas.openxmlformats.org/officeDocument/2006/relationships/hyperlink" Target="https://elearningindustry.com/ways-feature-fatigue-will-negatively-impact-team-collaboration" TargetMode="External" /><Relationship Id="rId5" Type="http://schemas.openxmlformats.org/officeDocument/2006/relationships/hyperlink" Target="https://www.microsoft.com/en-us/microsoft-teams/group-chat-software" TargetMode="External" /><Relationship Id="rId4" Type="http://schemas.openxmlformats.org/officeDocument/2006/relationships/hyperlink" Target="https://www.aztechit.co.uk/blog/microsoft-teams-benefit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FAB3F-2476-6A36-49F5-8D3BFA0B1DA1}"/>
              </a:ext>
            </a:extLst>
          </p:cNvPr>
          <p:cNvSpPr>
            <a:spLocks noGrp="1"/>
          </p:cNvSpPr>
          <p:nvPr>
            <p:ph type="ctrTitle"/>
          </p:nvPr>
        </p:nvSpPr>
        <p:spPr>
          <a:xfrm>
            <a:off x="134775" y="98491"/>
            <a:ext cx="11922449" cy="1321837"/>
          </a:xfrm>
        </p:spPr>
        <p:txBody>
          <a:bodyPr>
            <a:normAutofit/>
          </a:bodyPr>
          <a:lstStyle/>
          <a:p>
            <a:r>
              <a:rPr lang="en-GB" sz="4000">
                <a:solidFill>
                  <a:schemeClr val="tx2"/>
                </a:solidFill>
                <a:latin typeface="Arial" panose="020B0604020202020204" pitchFamily="34" charset="0"/>
                <a:cs typeface="Arial" panose="020B0604020202020204" pitchFamily="34" charset="0"/>
              </a:rPr>
              <a:t>LCHS4007 – DIGITAL SKILLS AND RESEARCH METHODS</a:t>
            </a:r>
            <a:endParaRPr lang="en-US" sz="4000">
              <a:solidFill>
                <a:schemeClr val="tx2"/>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69CD7426-7E6F-8155-38B5-AF6805AAA623}"/>
              </a:ext>
            </a:extLst>
          </p:cNvPr>
          <p:cNvSpPr>
            <a:spLocks noGrp="1"/>
          </p:cNvSpPr>
          <p:nvPr>
            <p:ph type="subTitle" idx="1"/>
          </p:nvPr>
        </p:nvSpPr>
        <p:spPr>
          <a:xfrm>
            <a:off x="134775" y="5160417"/>
            <a:ext cx="8003592" cy="1503195"/>
          </a:xfrm>
        </p:spPr>
        <p:txBody>
          <a:bodyPr>
            <a:noAutofit/>
          </a:bodyPr>
          <a:lstStyle/>
          <a:p>
            <a:pPr algn="l"/>
            <a:r>
              <a:rPr lang="en-GB" err="1">
                <a:solidFill>
                  <a:schemeClr val="tx2"/>
                </a:solidFill>
                <a:latin typeface="Arial" panose="020B0604020202020204" pitchFamily="34" charset="0"/>
                <a:cs typeface="Arial" panose="020B0604020202020204" pitchFamily="34" charset="0"/>
              </a:rPr>
              <a:t>Muneebah</a:t>
            </a:r>
            <a:r>
              <a:rPr lang="en-GB">
                <a:solidFill>
                  <a:schemeClr val="tx2"/>
                </a:solidFill>
                <a:latin typeface="Arial" panose="020B0604020202020204" pitchFamily="34" charset="0"/>
                <a:cs typeface="Arial" panose="020B0604020202020204" pitchFamily="34" charset="0"/>
              </a:rPr>
              <a:t> </a:t>
            </a:r>
            <a:r>
              <a:rPr lang="en-GB" err="1">
                <a:solidFill>
                  <a:schemeClr val="tx2"/>
                </a:solidFill>
                <a:latin typeface="Arial" panose="020B0604020202020204" pitchFamily="34" charset="0"/>
                <a:cs typeface="Arial" panose="020B0604020202020204" pitchFamily="34" charset="0"/>
              </a:rPr>
              <a:t>Zahir</a:t>
            </a:r>
            <a:r>
              <a:rPr lang="en-GB">
                <a:solidFill>
                  <a:schemeClr val="tx2"/>
                </a:solidFill>
                <a:latin typeface="Arial" panose="020B0604020202020204" pitchFamily="34" charset="0"/>
                <a:cs typeface="Arial" panose="020B0604020202020204" pitchFamily="34" charset="0"/>
              </a:rPr>
              <a:t> (2519618)</a:t>
            </a:r>
          </a:p>
          <a:p>
            <a:pPr algn="l"/>
            <a:r>
              <a:rPr lang="en-GB" err="1">
                <a:solidFill>
                  <a:schemeClr val="tx2"/>
                </a:solidFill>
                <a:latin typeface="Arial" panose="020B0604020202020204" pitchFamily="34" charset="0"/>
                <a:cs typeface="Arial" panose="020B0604020202020204" pitchFamily="34" charset="0"/>
              </a:rPr>
              <a:t>Naila</a:t>
            </a:r>
            <a:r>
              <a:rPr lang="en-GB">
                <a:solidFill>
                  <a:schemeClr val="tx2"/>
                </a:solidFill>
                <a:latin typeface="Arial" panose="020B0604020202020204" pitchFamily="34" charset="0"/>
                <a:cs typeface="Arial" panose="020B0604020202020204" pitchFamily="34" charset="0"/>
              </a:rPr>
              <a:t> Akhtar (2522162)</a:t>
            </a:r>
          </a:p>
          <a:p>
            <a:pPr algn="l"/>
            <a:r>
              <a:rPr lang="en-GB">
                <a:solidFill>
                  <a:schemeClr val="tx2"/>
                </a:solidFill>
                <a:latin typeface="Arial" panose="020B0604020202020204" pitchFamily="34" charset="0"/>
                <a:cs typeface="Arial" panose="020B0604020202020204" pitchFamily="34" charset="0"/>
              </a:rPr>
              <a:t>Sheila </a:t>
            </a:r>
            <a:r>
              <a:rPr lang="en-GB" b="0" i="0" err="1">
                <a:solidFill>
                  <a:srgbClr val="323130"/>
                </a:solidFill>
                <a:effectLst/>
                <a:latin typeface="Arial" panose="020B0604020202020204" pitchFamily="34" charset="0"/>
                <a:cs typeface="Arial" panose="020B0604020202020204" pitchFamily="34" charset="0"/>
              </a:rPr>
              <a:t>Maiza</a:t>
            </a:r>
            <a:r>
              <a:rPr lang="en-GB" b="0" i="0">
                <a:solidFill>
                  <a:srgbClr val="323130"/>
                </a:solidFill>
                <a:effectLst/>
                <a:latin typeface="Arial" panose="020B0604020202020204" pitchFamily="34" charset="0"/>
                <a:cs typeface="Arial" panose="020B0604020202020204" pitchFamily="34" charset="0"/>
              </a:rPr>
              <a:t> Do </a:t>
            </a:r>
            <a:r>
              <a:rPr lang="en-GB" b="0" i="0" err="1">
                <a:solidFill>
                  <a:srgbClr val="323130"/>
                </a:solidFill>
                <a:effectLst/>
                <a:latin typeface="Arial" panose="020B0604020202020204" pitchFamily="34" charset="0"/>
                <a:cs typeface="Arial" panose="020B0604020202020204" pitchFamily="34" charset="0"/>
              </a:rPr>
              <a:t>Espirito</a:t>
            </a:r>
            <a:r>
              <a:rPr lang="en-GB" b="0" i="0">
                <a:solidFill>
                  <a:srgbClr val="323130"/>
                </a:solidFill>
                <a:effectLst/>
                <a:latin typeface="Arial" panose="020B0604020202020204" pitchFamily="34" charset="0"/>
                <a:cs typeface="Arial" panose="020B0604020202020204" pitchFamily="34" charset="0"/>
              </a:rPr>
              <a:t> Santo Pereira </a:t>
            </a:r>
            <a:r>
              <a:rPr lang="en-GB" b="0" i="0" err="1">
                <a:solidFill>
                  <a:srgbClr val="323130"/>
                </a:solidFill>
                <a:effectLst/>
                <a:latin typeface="Arial" panose="020B0604020202020204" pitchFamily="34" charset="0"/>
                <a:cs typeface="Arial" panose="020B0604020202020204" pitchFamily="34" charset="0"/>
              </a:rPr>
              <a:t>Robalo</a:t>
            </a:r>
            <a:r>
              <a:rPr lang="en-GB" b="0" i="0">
                <a:solidFill>
                  <a:srgbClr val="323130"/>
                </a:solidFill>
                <a:effectLst/>
                <a:latin typeface="Arial" panose="020B0604020202020204" pitchFamily="34" charset="0"/>
                <a:cs typeface="Arial" panose="020B0604020202020204" pitchFamily="34" charset="0"/>
              </a:rPr>
              <a:t> </a:t>
            </a:r>
            <a:r>
              <a:rPr lang="en-GB">
                <a:solidFill>
                  <a:schemeClr val="tx2"/>
                </a:solidFill>
                <a:latin typeface="Arial" panose="020B0604020202020204" pitchFamily="34" charset="0"/>
                <a:cs typeface="Arial" panose="020B0604020202020204" pitchFamily="34" charset="0"/>
              </a:rPr>
              <a:t>(2525238)	</a:t>
            </a:r>
            <a:endParaRPr lang="en-US">
              <a:solidFill>
                <a:schemeClr val="tx2"/>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B02F61BF-25B9-D717-14C6-7DA5DD3B0ECD}"/>
              </a:ext>
            </a:extLst>
          </p:cNvPr>
          <p:cNvSpPr txBox="1"/>
          <p:nvPr/>
        </p:nvSpPr>
        <p:spPr>
          <a:xfrm>
            <a:off x="8786326" y="6201947"/>
            <a:ext cx="3270898" cy="461665"/>
          </a:xfrm>
          <a:prstGeom prst="rect">
            <a:avLst/>
          </a:prstGeom>
          <a:noFill/>
        </p:spPr>
        <p:txBody>
          <a:bodyPr wrap="square">
            <a:spAutoFit/>
          </a:bodyPr>
          <a:lstStyle/>
          <a:p>
            <a:r>
              <a:rPr lang="en-GB" sz="2400" b="0" i="0">
                <a:solidFill>
                  <a:srgbClr val="323130"/>
                </a:solidFill>
                <a:effectLst/>
                <a:latin typeface="Arial" panose="020B0604020202020204" pitchFamily="34" charset="0"/>
                <a:cs typeface="Arial" panose="020B0604020202020204" pitchFamily="34" charset="0"/>
              </a:rPr>
              <a:t>Lecturer: </a:t>
            </a:r>
            <a:r>
              <a:rPr lang="en-GB" sz="2400" b="0" i="0">
                <a:solidFill>
                  <a:srgbClr val="1D2125"/>
                </a:solidFill>
                <a:effectLst/>
                <a:latin typeface="Arial" panose="020B0604020202020204" pitchFamily="34" charset="0"/>
                <a:cs typeface="Arial" panose="020B0604020202020204" pitchFamily="34" charset="0"/>
              </a:rPr>
              <a:t>Paul Clayton</a:t>
            </a:r>
            <a:endParaRPr 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78681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Top Corners Rounded 30">
            <a:extLst>
              <a:ext uri="{FF2B5EF4-FFF2-40B4-BE49-F238E27FC236}">
                <a16:creationId xmlns:a16="http://schemas.microsoft.com/office/drawing/2014/main" id="{57DCD823-0F11-C039-57D0-E8DB9783AB99}"/>
              </a:ext>
            </a:extLst>
          </p:cNvPr>
          <p:cNvSpPr/>
          <p:nvPr/>
        </p:nvSpPr>
        <p:spPr>
          <a:xfrm rot="16200000">
            <a:off x="7104173" y="1274978"/>
            <a:ext cx="5683752" cy="4491902"/>
          </a:xfrm>
          <a:prstGeom prst="round2SameRect">
            <a:avLst/>
          </a:prstGeom>
          <a:solidFill>
            <a:schemeClr val="tx2">
              <a:lumMod val="10000"/>
              <a:lumOff val="90000"/>
            </a:schemeClr>
          </a:solidFill>
          <a:ln>
            <a:solidFill>
              <a:schemeClr val="tx2">
                <a:lumMod val="10000"/>
                <a:lumOff val="9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130F11-2FAA-B22C-6567-5936D44F8E4A}"/>
              </a:ext>
            </a:extLst>
          </p:cNvPr>
          <p:cNvSpPr>
            <a:spLocks noGrp="1"/>
          </p:cNvSpPr>
          <p:nvPr>
            <p:ph type="title"/>
          </p:nvPr>
        </p:nvSpPr>
        <p:spPr>
          <a:xfrm>
            <a:off x="1435968" y="190134"/>
            <a:ext cx="3918085" cy="1325563"/>
          </a:xfrm>
        </p:spPr>
        <p:txBody>
          <a:bodyPr/>
          <a:lstStyle/>
          <a:p>
            <a:r>
              <a:rPr lang="en-GB" b="1">
                <a:latin typeface="Arial" panose="020B0604020202020204" pitchFamily="34" charset="0"/>
                <a:cs typeface="Arial" panose="020B0604020202020204" pitchFamily="34" charset="0"/>
              </a:rPr>
              <a:t>Microsoft 365</a:t>
            </a:r>
            <a:endParaRPr lang="en-US"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F647AAB-D04A-922B-9263-24BAFACAE078}"/>
              </a:ext>
            </a:extLst>
          </p:cNvPr>
          <p:cNvSpPr>
            <a:spLocks noGrp="1"/>
          </p:cNvSpPr>
          <p:nvPr>
            <p:ph idx="1"/>
          </p:nvPr>
        </p:nvSpPr>
        <p:spPr>
          <a:xfrm>
            <a:off x="197660" y="3273727"/>
            <a:ext cx="6137825" cy="494405"/>
          </a:xfrm>
        </p:spPr>
        <p:txBody>
          <a:bodyPr>
            <a:noAutofit/>
          </a:bodyPr>
          <a:lstStyle/>
          <a:p>
            <a:pPr marL="0" indent="0">
              <a:buNone/>
            </a:pPr>
            <a:r>
              <a:rPr lang="en-GB" sz="2400" b="1">
                <a:latin typeface="Arial" panose="020B0604020202020204" pitchFamily="34" charset="0"/>
                <a:cs typeface="Arial" panose="020B0604020202020204" pitchFamily="34" charset="0"/>
              </a:rPr>
              <a:t>Some of the many applications include:</a:t>
            </a:r>
            <a:endParaRPr lang="en-US" sz="2400" b="1">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9AC58642-64A6-F692-B5CD-7FD7B02D03E3}"/>
              </a:ext>
            </a:extLst>
          </p:cNvPr>
          <p:cNvPicPr>
            <a:picLocks noChangeAspect="1"/>
          </p:cNvPicPr>
          <p:nvPr/>
        </p:nvPicPr>
        <p:blipFill>
          <a:blip r:embed="rId2"/>
          <a:stretch>
            <a:fillRect/>
          </a:stretch>
        </p:blipFill>
        <p:spPr>
          <a:xfrm>
            <a:off x="197661" y="4221953"/>
            <a:ext cx="1323474" cy="1365394"/>
          </a:xfrm>
          <a:prstGeom prst="rect">
            <a:avLst/>
          </a:prstGeom>
        </p:spPr>
      </p:pic>
      <p:pic>
        <p:nvPicPr>
          <p:cNvPr id="11" name="Picture 10">
            <a:extLst>
              <a:ext uri="{FF2B5EF4-FFF2-40B4-BE49-F238E27FC236}">
                <a16:creationId xmlns:a16="http://schemas.microsoft.com/office/drawing/2014/main" id="{FBEBC600-9C5F-F858-DC44-66E3524C3B7F}"/>
              </a:ext>
            </a:extLst>
          </p:cNvPr>
          <p:cNvPicPr>
            <a:picLocks noChangeAspect="1"/>
          </p:cNvPicPr>
          <p:nvPr/>
        </p:nvPicPr>
        <p:blipFill>
          <a:blip r:embed="rId3"/>
          <a:stretch>
            <a:fillRect/>
          </a:stretch>
        </p:blipFill>
        <p:spPr>
          <a:xfrm>
            <a:off x="1774055" y="4237252"/>
            <a:ext cx="1408642" cy="1365394"/>
          </a:xfrm>
          <a:prstGeom prst="rect">
            <a:avLst/>
          </a:prstGeom>
        </p:spPr>
      </p:pic>
      <p:pic>
        <p:nvPicPr>
          <p:cNvPr id="14" name="Picture 13">
            <a:extLst>
              <a:ext uri="{FF2B5EF4-FFF2-40B4-BE49-F238E27FC236}">
                <a16:creationId xmlns:a16="http://schemas.microsoft.com/office/drawing/2014/main" id="{D9A12BC0-BC29-C036-0381-70EA42B70DFE}"/>
              </a:ext>
            </a:extLst>
          </p:cNvPr>
          <p:cNvPicPr>
            <a:picLocks noChangeAspect="1"/>
          </p:cNvPicPr>
          <p:nvPr/>
        </p:nvPicPr>
        <p:blipFill>
          <a:blip r:embed="rId4"/>
          <a:stretch>
            <a:fillRect/>
          </a:stretch>
        </p:blipFill>
        <p:spPr>
          <a:xfrm>
            <a:off x="3435617" y="4221953"/>
            <a:ext cx="1323474" cy="1365394"/>
          </a:xfrm>
          <a:prstGeom prst="rect">
            <a:avLst/>
          </a:prstGeom>
        </p:spPr>
      </p:pic>
      <p:pic>
        <p:nvPicPr>
          <p:cNvPr id="17" name="Picture 16">
            <a:extLst>
              <a:ext uri="{FF2B5EF4-FFF2-40B4-BE49-F238E27FC236}">
                <a16:creationId xmlns:a16="http://schemas.microsoft.com/office/drawing/2014/main" id="{FB4EFC60-3AD2-8D49-B2F1-B8441F968986}"/>
              </a:ext>
            </a:extLst>
          </p:cNvPr>
          <p:cNvPicPr>
            <a:picLocks noChangeAspect="1"/>
          </p:cNvPicPr>
          <p:nvPr/>
        </p:nvPicPr>
        <p:blipFill>
          <a:blip r:embed="rId5"/>
          <a:stretch>
            <a:fillRect/>
          </a:stretch>
        </p:blipFill>
        <p:spPr>
          <a:xfrm>
            <a:off x="5012011" y="4191354"/>
            <a:ext cx="1323474" cy="1395993"/>
          </a:xfrm>
          <a:prstGeom prst="rect">
            <a:avLst/>
          </a:prstGeom>
        </p:spPr>
      </p:pic>
      <p:pic>
        <p:nvPicPr>
          <p:cNvPr id="21" name="Picture 20">
            <a:extLst>
              <a:ext uri="{FF2B5EF4-FFF2-40B4-BE49-F238E27FC236}">
                <a16:creationId xmlns:a16="http://schemas.microsoft.com/office/drawing/2014/main" id="{CADC22CB-69E7-15C8-CE4F-DC2DDB14AE65}"/>
              </a:ext>
            </a:extLst>
          </p:cNvPr>
          <p:cNvPicPr>
            <a:picLocks noChangeAspect="1"/>
          </p:cNvPicPr>
          <p:nvPr/>
        </p:nvPicPr>
        <p:blipFill>
          <a:blip r:embed="rId6"/>
          <a:stretch>
            <a:fillRect/>
          </a:stretch>
        </p:blipFill>
        <p:spPr>
          <a:xfrm>
            <a:off x="197661" y="190134"/>
            <a:ext cx="1222435" cy="1222435"/>
          </a:xfrm>
          <a:prstGeom prst="rect">
            <a:avLst/>
          </a:prstGeom>
        </p:spPr>
      </p:pic>
      <p:sp>
        <p:nvSpPr>
          <p:cNvPr id="23" name="TextBox 22">
            <a:extLst>
              <a:ext uri="{FF2B5EF4-FFF2-40B4-BE49-F238E27FC236}">
                <a16:creationId xmlns:a16="http://schemas.microsoft.com/office/drawing/2014/main" id="{A34981A3-4152-3498-19A4-8ABAD5538126}"/>
              </a:ext>
            </a:extLst>
          </p:cNvPr>
          <p:cNvSpPr txBox="1"/>
          <p:nvPr/>
        </p:nvSpPr>
        <p:spPr>
          <a:xfrm>
            <a:off x="8404726" y="1704066"/>
            <a:ext cx="3589613" cy="646331"/>
          </a:xfrm>
          <a:prstGeom prst="rect">
            <a:avLst/>
          </a:prstGeom>
          <a:noFill/>
        </p:spPr>
        <p:txBody>
          <a:bodyPr wrap="square">
            <a:spAutoFit/>
          </a:bodyPr>
          <a:lstStyle/>
          <a:p>
            <a:r>
              <a:rPr lang="en-GB" b="1">
                <a:latin typeface="Arial" panose="020B0604020202020204" pitchFamily="34" charset="0"/>
                <a:cs typeface="Arial" panose="020B0604020202020204" pitchFamily="34" charset="0"/>
              </a:rPr>
              <a:t>M365 will allow Greenfield Home Care Agency to:</a:t>
            </a:r>
          </a:p>
        </p:txBody>
      </p:sp>
      <p:sp>
        <p:nvSpPr>
          <p:cNvPr id="29" name="TextBox 28">
            <a:extLst>
              <a:ext uri="{FF2B5EF4-FFF2-40B4-BE49-F238E27FC236}">
                <a16:creationId xmlns:a16="http://schemas.microsoft.com/office/drawing/2014/main" id="{717D9305-7F83-BB59-8E80-8B889CAC8F16}"/>
              </a:ext>
            </a:extLst>
          </p:cNvPr>
          <p:cNvSpPr txBox="1"/>
          <p:nvPr/>
        </p:nvSpPr>
        <p:spPr>
          <a:xfrm>
            <a:off x="197660" y="1607517"/>
            <a:ext cx="7109239" cy="1384995"/>
          </a:xfrm>
          <a:prstGeom prst="rect">
            <a:avLst/>
          </a:prstGeom>
          <a:noFill/>
        </p:spPr>
        <p:txBody>
          <a:bodyPr wrap="square">
            <a:spAutoFit/>
          </a:bodyPr>
          <a:lstStyle/>
          <a:p>
            <a:r>
              <a:rPr lang="en-GB" sz="2800">
                <a:latin typeface="Arial" panose="020B0604020202020204" pitchFamily="34" charset="0"/>
                <a:cs typeface="Arial" panose="020B0604020202020204" pitchFamily="34" charset="0"/>
              </a:rPr>
              <a:t>A cloud-powered productivity platform with access to all the latest productivity apps (Microsoft, 2026).</a:t>
            </a:r>
            <a:endParaRPr lang="en-US" sz="2800">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8F30BF89-8F4F-EEEC-63B6-8CBDBC516E08}"/>
              </a:ext>
            </a:extLst>
          </p:cNvPr>
          <p:cNvSpPr txBox="1"/>
          <p:nvPr/>
        </p:nvSpPr>
        <p:spPr>
          <a:xfrm>
            <a:off x="8562282" y="2646694"/>
            <a:ext cx="3274500" cy="646331"/>
          </a:xfrm>
          <a:prstGeom prst="rect">
            <a:avLst/>
          </a:prstGeom>
          <a:noFill/>
        </p:spPr>
        <p:txBody>
          <a:bodyPr wrap="square">
            <a:spAutoFit/>
          </a:bodyPr>
          <a:lstStyle/>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Improve work efficiency across all staff and teams</a:t>
            </a:r>
          </a:p>
        </p:txBody>
      </p:sp>
      <p:sp>
        <p:nvSpPr>
          <p:cNvPr id="35" name="TextBox 34">
            <a:extLst>
              <a:ext uri="{FF2B5EF4-FFF2-40B4-BE49-F238E27FC236}">
                <a16:creationId xmlns:a16="http://schemas.microsoft.com/office/drawing/2014/main" id="{9BF66BE3-DD98-04FE-CE0F-AB52A4A2B1B7}"/>
              </a:ext>
            </a:extLst>
          </p:cNvPr>
          <p:cNvSpPr txBox="1"/>
          <p:nvPr/>
        </p:nvSpPr>
        <p:spPr>
          <a:xfrm>
            <a:off x="8562282" y="3643106"/>
            <a:ext cx="3426326" cy="646331"/>
          </a:xfrm>
          <a:prstGeom prst="rect">
            <a:avLst/>
          </a:prstGeom>
          <a:noFill/>
        </p:spPr>
        <p:txBody>
          <a:bodyPr wrap="square">
            <a:spAutoFit/>
          </a:bodyPr>
          <a:lstStyle/>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Improve communication between all staff</a:t>
            </a:r>
          </a:p>
        </p:txBody>
      </p:sp>
      <p:sp>
        <p:nvSpPr>
          <p:cNvPr id="37" name="TextBox 36">
            <a:extLst>
              <a:ext uri="{FF2B5EF4-FFF2-40B4-BE49-F238E27FC236}">
                <a16:creationId xmlns:a16="http://schemas.microsoft.com/office/drawing/2014/main" id="{C8E7E578-79DE-20A9-C172-E5CEF25AC20D}"/>
              </a:ext>
            </a:extLst>
          </p:cNvPr>
          <p:cNvSpPr txBox="1"/>
          <p:nvPr/>
        </p:nvSpPr>
        <p:spPr>
          <a:xfrm>
            <a:off x="8562282" y="4639518"/>
            <a:ext cx="3432057" cy="646331"/>
          </a:xfrm>
          <a:prstGeom prst="rect">
            <a:avLst/>
          </a:prstGeom>
          <a:noFill/>
        </p:spPr>
        <p:txBody>
          <a:bodyPr wrap="square">
            <a:spAutoFit/>
          </a:bodyPr>
          <a:lstStyle/>
          <a:p>
            <a:pPr marL="285750" indent="-285750">
              <a:buFont typeface="Arial" panose="020B0604020202020204" pitchFamily="34" charset="0"/>
              <a:buChar char="•"/>
            </a:pPr>
            <a:r>
              <a:rPr lang="en-GB">
                <a:latin typeface="Arial" panose="020B0604020202020204" pitchFamily="34" charset="0"/>
                <a:cs typeface="Arial" panose="020B0604020202020204" pitchFamily="34" charset="0"/>
              </a:rPr>
              <a:t>Improve digital safety across the organisation</a:t>
            </a:r>
          </a:p>
        </p:txBody>
      </p:sp>
    </p:spTree>
    <p:extLst>
      <p:ext uri="{BB962C8B-B14F-4D97-AF65-F5344CB8AC3E}">
        <p14:creationId xmlns:p14="http://schemas.microsoft.com/office/powerpoint/2010/main" val="445010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down)">
                                      <p:cBhvr>
                                        <p:cTn id="40" dur="500"/>
                                        <p:tgtEl>
                                          <p:spTgt spid="1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33"/>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35"/>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2" grpId="0"/>
      <p:bldP spid="3" grpId="0" build="p"/>
      <p:bldP spid="23" grpId="0"/>
      <p:bldP spid="29" grpId="0"/>
      <p:bldP spid="33" grpId="0"/>
      <p:bldP spid="35" grpId="0"/>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DB88D-768E-2E6B-3E5F-BD4A8D4F3B2E}"/>
              </a:ext>
            </a:extLst>
          </p:cNvPr>
          <p:cNvSpPr>
            <a:spLocks noGrp="1"/>
          </p:cNvSpPr>
          <p:nvPr>
            <p:ph type="title"/>
          </p:nvPr>
        </p:nvSpPr>
        <p:spPr>
          <a:xfrm>
            <a:off x="0" y="0"/>
            <a:ext cx="8428035" cy="978842"/>
          </a:xfrm>
        </p:spPr>
        <p:txBody>
          <a:bodyPr>
            <a:normAutofit/>
          </a:bodyPr>
          <a:lstStyle/>
          <a:p>
            <a:r>
              <a:rPr lang="en-GB" sz="3200" b="1">
                <a:latin typeface="Arial" panose="020B0604020202020204" pitchFamily="34" charset="0"/>
                <a:cs typeface="Arial" panose="020B0604020202020204" pitchFamily="34" charset="0"/>
              </a:rPr>
              <a:t>How exactly will M365 improve efficiency?</a:t>
            </a:r>
            <a:endParaRPr lang="en-US" sz="3200" b="1">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ACCF4692-CEB2-C87A-1C4B-D59D19D4B46F}"/>
              </a:ext>
            </a:extLst>
          </p:cNvPr>
          <p:cNvSpPr txBox="1"/>
          <p:nvPr/>
        </p:nvSpPr>
        <p:spPr>
          <a:xfrm>
            <a:off x="1934157" y="2153545"/>
            <a:ext cx="4559720" cy="523220"/>
          </a:xfrm>
          <a:prstGeom prst="rect">
            <a:avLst/>
          </a:prstGeom>
          <a:noFill/>
        </p:spPr>
        <p:txBody>
          <a:bodyPr wrap="square" rtlCol="0">
            <a:spAutoFit/>
          </a:bodyPr>
          <a:lstStyle/>
          <a:p>
            <a:pPr algn="l"/>
            <a:r>
              <a:rPr lang="en-GB" sz="2800" b="1">
                <a:latin typeface="Arial" panose="020B0604020202020204" pitchFamily="34" charset="0"/>
                <a:cs typeface="Arial" panose="020B0604020202020204" pitchFamily="34" charset="0"/>
              </a:rPr>
              <a:t>What can be improved?</a:t>
            </a:r>
            <a:endParaRPr lang="en-US" sz="2800" b="1">
              <a:latin typeface="Arial" panose="020B0604020202020204" pitchFamily="34" charset="0"/>
              <a:cs typeface="Arial" panose="020B0604020202020204" pitchFamily="34" charset="0"/>
            </a:endParaRPr>
          </a:p>
        </p:txBody>
      </p:sp>
      <p:graphicFrame>
        <p:nvGraphicFramePr>
          <p:cNvPr id="23" name="Diagram 22">
            <a:extLst>
              <a:ext uri="{FF2B5EF4-FFF2-40B4-BE49-F238E27FC236}">
                <a16:creationId xmlns:a16="http://schemas.microsoft.com/office/drawing/2014/main" id="{DA9BF16A-EF47-4CC9-B725-E51326024B21}"/>
              </a:ext>
            </a:extLst>
          </p:cNvPr>
          <p:cNvGraphicFramePr/>
          <p:nvPr>
            <p:extLst>
              <p:ext uri="{D42A27DB-BD31-4B8C-83A1-F6EECF244321}">
                <p14:modId xmlns:p14="http://schemas.microsoft.com/office/powerpoint/2010/main" val="437071612"/>
              </p:ext>
            </p:extLst>
          </p:nvPr>
        </p:nvGraphicFramePr>
        <p:xfrm>
          <a:off x="850022" y="2595055"/>
          <a:ext cx="6129496" cy="40713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4" name="Picture 23">
            <a:extLst>
              <a:ext uri="{FF2B5EF4-FFF2-40B4-BE49-F238E27FC236}">
                <a16:creationId xmlns:a16="http://schemas.microsoft.com/office/drawing/2014/main" id="{F2508C23-0E29-93F2-A033-DE7B770C0668}"/>
              </a:ext>
            </a:extLst>
          </p:cNvPr>
          <p:cNvPicPr>
            <a:picLocks noChangeAspect="1"/>
          </p:cNvPicPr>
          <p:nvPr/>
        </p:nvPicPr>
        <p:blipFill>
          <a:blip r:embed="rId7"/>
          <a:stretch>
            <a:fillRect/>
          </a:stretch>
        </p:blipFill>
        <p:spPr>
          <a:xfrm>
            <a:off x="10089762" y="65574"/>
            <a:ext cx="2023866" cy="2087971"/>
          </a:xfrm>
          <a:prstGeom prst="rect">
            <a:avLst/>
          </a:prstGeom>
        </p:spPr>
      </p:pic>
      <p:sp>
        <p:nvSpPr>
          <p:cNvPr id="4" name="TextBox 3">
            <a:extLst>
              <a:ext uri="{FF2B5EF4-FFF2-40B4-BE49-F238E27FC236}">
                <a16:creationId xmlns:a16="http://schemas.microsoft.com/office/drawing/2014/main" id="{A867C069-E588-7486-DC97-2A33A0BA888D}"/>
              </a:ext>
            </a:extLst>
          </p:cNvPr>
          <p:cNvSpPr txBox="1"/>
          <p:nvPr/>
        </p:nvSpPr>
        <p:spPr>
          <a:xfrm>
            <a:off x="145043" y="1232080"/>
            <a:ext cx="9800512" cy="707886"/>
          </a:xfrm>
          <a:prstGeom prst="rect">
            <a:avLst/>
          </a:prstGeom>
          <a:noFill/>
        </p:spPr>
        <p:txBody>
          <a:bodyPr wrap="square" rtlCol="0">
            <a:spAutoFit/>
          </a:bodyPr>
          <a:lstStyle/>
          <a:p>
            <a:pPr algn="l"/>
            <a:r>
              <a:rPr lang="en-GB" sz="2000" b="0" i="0">
                <a:solidFill>
                  <a:srgbClr val="222121"/>
                </a:solidFill>
                <a:effectLst/>
                <a:latin typeface="Arial" panose="020B0604020202020204" pitchFamily="34" charset="0"/>
                <a:cs typeface="Arial" panose="020B0604020202020204" pitchFamily="34" charset="0"/>
              </a:rPr>
              <a:t>‘Microsoft Excel isn’t just a programme for spreadsheets, it’s an essential tool for modern businesses.’ (</a:t>
            </a:r>
            <a:r>
              <a:rPr lang="en-GB" sz="2000" b="0" i="0" err="1">
                <a:solidFill>
                  <a:srgbClr val="222121"/>
                </a:solidFill>
                <a:effectLst/>
                <a:latin typeface="Arial" panose="020B0604020202020204" pitchFamily="34" charset="0"/>
                <a:cs typeface="Arial" panose="020B0604020202020204" pitchFamily="34" charset="0"/>
              </a:rPr>
              <a:t>Charlesworth</a:t>
            </a:r>
            <a:r>
              <a:rPr lang="en-GB" sz="2000">
                <a:solidFill>
                  <a:srgbClr val="222121"/>
                </a:solidFill>
                <a:latin typeface="Arial" panose="020B0604020202020204" pitchFamily="34" charset="0"/>
                <a:cs typeface="Arial" panose="020B0604020202020204" pitchFamily="34" charset="0"/>
              </a:rPr>
              <a:t>, </a:t>
            </a:r>
            <a:r>
              <a:rPr lang="en-GB" sz="2000" b="0" i="0">
                <a:solidFill>
                  <a:srgbClr val="222121"/>
                </a:solidFill>
                <a:effectLst/>
                <a:latin typeface="Arial" panose="020B0604020202020204" pitchFamily="34" charset="0"/>
                <a:cs typeface="Arial" panose="020B0604020202020204" pitchFamily="34" charset="0"/>
              </a:rPr>
              <a:t>2024)</a:t>
            </a:r>
            <a:endParaRPr lang="en-US" sz="20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0116B91-17AA-834B-5075-E1D93CF8455E}"/>
              </a:ext>
            </a:extLst>
          </p:cNvPr>
          <p:cNvSpPr txBox="1"/>
          <p:nvPr/>
        </p:nvSpPr>
        <p:spPr>
          <a:xfrm>
            <a:off x="7433290" y="2922558"/>
            <a:ext cx="4214423" cy="3416320"/>
          </a:xfrm>
          <a:prstGeom prst="rect">
            <a:avLst/>
          </a:prstGeom>
          <a:noFill/>
        </p:spPr>
        <p:txBody>
          <a:bodyPr wrap="square" rtlCol="0">
            <a:spAutoFit/>
          </a:bodyPr>
          <a:lstStyle/>
          <a:p>
            <a:pPr algn="l"/>
            <a:r>
              <a:rPr lang="en-GB" sz="2400">
                <a:latin typeface="Arial" panose="020B0604020202020204" pitchFamily="34" charset="0"/>
                <a:cs typeface="Arial" panose="020B0604020202020204" pitchFamily="34" charset="0"/>
              </a:rPr>
              <a:t>Using excel is crucial as it has many resources that cover a range of different jobs making it the best choice for many companies. This is very important for greenfield home care agency as it will allow staff to complete tasks with ease (</a:t>
            </a:r>
            <a:r>
              <a:rPr lang="en-GB" sz="2400" err="1">
                <a:latin typeface="Arial" panose="020B0604020202020204" pitchFamily="34" charset="0"/>
                <a:cs typeface="Arial" panose="020B0604020202020204" pitchFamily="34" charset="0"/>
              </a:rPr>
              <a:t>Charlesworth</a:t>
            </a:r>
            <a:r>
              <a:rPr lang="en-GB" sz="2400">
                <a:latin typeface="Arial" panose="020B0604020202020204" pitchFamily="34" charset="0"/>
                <a:cs typeface="Arial" panose="020B0604020202020204" pitchFamily="34" charset="0"/>
              </a:rPr>
              <a:t>, 2024)</a:t>
            </a:r>
            <a:endParaRPr 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8765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Graphic spid="23" grpId="0">
        <p:bldAsOne/>
      </p:bldGraphic>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270D5F9A-2B32-0B80-38E0-BC7D7FDD6499}"/>
              </a:ext>
            </a:extLst>
          </p:cNvPr>
          <p:cNvGraphicFramePr/>
          <p:nvPr>
            <p:extLst>
              <p:ext uri="{D42A27DB-BD31-4B8C-83A1-F6EECF244321}">
                <p14:modId xmlns:p14="http://schemas.microsoft.com/office/powerpoint/2010/main" val="1940487501"/>
              </p:ext>
            </p:extLst>
          </p:nvPr>
        </p:nvGraphicFramePr>
        <p:xfrm>
          <a:off x="724876" y="139532"/>
          <a:ext cx="3934018" cy="657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agram 10">
            <a:extLst>
              <a:ext uri="{FF2B5EF4-FFF2-40B4-BE49-F238E27FC236}">
                <a16:creationId xmlns:a16="http://schemas.microsoft.com/office/drawing/2014/main" id="{F1C81AFC-2D65-9579-3517-664B9F8DA16A}"/>
              </a:ext>
            </a:extLst>
          </p:cNvPr>
          <p:cNvGraphicFramePr/>
          <p:nvPr>
            <p:extLst>
              <p:ext uri="{D42A27DB-BD31-4B8C-83A1-F6EECF244321}">
                <p14:modId xmlns:p14="http://schemas.microsoft.com/office/powerpoint/2010/main" val="516302970"/>
              </p:ext>
            </p:extLst>
          </p:nvPr>
        </p:nvGraphicFramePr>
        <p:xfrm>
          <a:off x="5862052" y="71717"/>
          <a:ext cx="6117963" cy="672550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1402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11"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Top Corners Rounded 4">
            <a:extLst>
              <a:ext uri="{FF2B5EF4-FFF2-40B4-BE49-F238E27FC236}">
                <a16:creationId xmlns:a16="http://schemas.microsoft.com/office/drawing/2014/main" id="{4BD29401-6C1F-4CF4-EE70-0E804A95A12E}"/>
              </a:ext>
            </a:extLst>
          </p:cNvPr>
          <p:cNvSpPr/>
          <p:nvPr/>
        </p:nvSpPr>
        <p:spPr>
          <a:xfrm>
            <a:off x="175426" y="173650"/>
            <a:ext cx="4707595" cy="1149824"/>
          </a:xfrm>
          <a:prstGeom prst="round2SameRect">
            <a:avLst>
              <a:gd name="adj1" fmla="val 34752"/>
              <a:gd name="adj2" fmla="val 34752"/>
            </a:avLst>
          </a:prstGeom>
          <a:solidFill>
            <a:schemeClr val="accent3">
              <a:lumMod val="75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6000">
                <a:latin typeface="Arial" panose="020B0604020202020204" pitchFamily="34" charset="0"/>
                <a:cs typeface="Arial" panose="020B0604020202020204" pitchFamily="34" charset="0"/>
              </a:rPr>
              <a:t>Pros &amp; Cons</a:t>
            </a:r>
            <a:endParaRPr lang="en-US" sz="60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FB9634DD-4A88-D0BD-FA85-2AA6D8773565}"/>
              </a:ext>
            </a:extLst>
          </p:cNvPr>
          <p:cNvSpPr>
            <a:spLocks noGrp="1"/>
          </p:cNvSpPr>
          <p:nvPr>
            <p:ph idx="1"/>
          </p:nvPr>
        </p:nvSpPr>
        <p:spPr>
          <a:xfrm>
            <a:off x="397588" y="2038156"/>
            <a:ext cx="6279938" cy="4351338"/>
          </a:xfrm>
        </p:spPr>
        <p:txBody>
          <a:bodyPr>
            <a:normAutofit/>
          </a:bodyPr>
          <a:lstStyle/>
          <a:p>
            <a:r>
              <a:rPr lang="en-GB" sz="2000">
                <a:latin typeface="Arial" panose="020B0604020202020204" pitchFamily="34" charset="0"/>
                <a:cs typeface="Arial" panose="020B0604020202020204" pitchFamily="34" charset="0"/>
              </a:rPr>
              <a:t>Templates - easier to get started (Microsoft, 2026)</a:t>
            </a:r>
          </a:p>
          <a:p>
            <a:r>
              <a:rPr lang="en-GB" sz="2000">
                <a:latin typeface="Arial" panose="020B0604020202020204" pitchFamily="34" charset="0"/>
                <a:cs typeface="Arial" panose="020B0604020202020204" pitchFamily="34" charset="0"/>
              </a:rPr>
              <a:t>Well known (many tutorials)</a:t>
            </a:r>
          </a:p>
          <a:p>
            <a:r>
              <a:rPr lang="en-GB" sz="2000">
                <a:latin typeface="Arial" panose="020B0604020202020204" pitchFamily="34" charset="0"/>
                <a:cs typeface="Arial" panose="020B0604020202020204" pitchFamily="34" charset="0"/>
              </a:rPr>
              <a:t>Data analysis + management (Microsoft, 2026)</a:t>
            </a:r>
          </a:p>
          <a:p>
            <a:r>
              <a:rPr lang="en-GB" sz="2000">
                <a:latin typeface="Arial" panose="020B0604020202020204" pitchFamily="34" charset="0"/>
                <a:cs typeface="Arial" panose="020B0604020202020204" pitchFamily="34" charset="0"/>
              </a:rPr>
              <a:t>Many uses (scheduling, medical logs, inventory tracking etc.)</a:t>
            </a:r>
          </a:p>
          <a:p>
            <a:r>
              <a:rPr lang="en-GB" sz="2000">
                <a:latin typeface="Arial" panose="020B0604020202020204" pitchFamily="34" charset="0"/>
                <a:cs typeface="Arial" panose="020B0604020202020204" pitchFamily="34" charset="0"/>
              </a:rPr>
              <a:t>Available offline</a:t>
            </a:r>
          </a:p>
          <a:p>
            <a:r>
              <a:rPr lang="en-GB" sz="2000">
                <a:latin typeface="Arial" panose="020B0604020202020204" pitchFamily="34" charset="0"/>
                <a:cs typeface="Arial" panose="020B0604020202020204" pitchFamily="34" charset="0"/>
              </a:rPr>
              <a:t>Collaboration features (Microsoft, 2026)</a:t>
            </a:r>
          </a:p>
          <a:p>
            <a:r>
              <a:rPr lang="en-GB" sz="2000">
                <a:latin typeface="Arial" panose="020B0604020202020204" pitchFamily="34" charset="0"/>
                <a:cs typeface="Arial" panose="020B0604020202020204" pitchFamily="34" charset="0"/>
              </a:rPr>
              <a:t>M365 – compatibility with the other apps</a:t>
            </a:r>
          </a:p>
        </p:txBody>
      </p:sp>
      <p:sp>
        <p:nvSpPr>
          <p:cNvPr id="3" name="Content Placeholder 3">
            <a:extLst>
              <a:ext uri="{FF2B5EF4-FFF2-40B4-BE49-F238E27FC236}">
                <a16:creationId xmlns:a16="http://schemas.microsoft.com/office/drawing/2014/main" id="{BD6F6136-7AA4-0E30-ED4A-06D88B9629CD}"/>
              </a:ext>
            </a:extLst>
          </p:cNvPr>
          <p:cNvSpPr>
            <a:spLocks noGrp="1"/>
          </p:cNvSpPr>
          <p:nvPr>
            <p:ph idx="1"/>
          </p:nvPr>
        </p:nvSpPr>
        <p:spPr>
          <a:xfrm>
            <a:off x="6677526" y="2048132"/>
            <a:ext cx="5259519" cy="4351338"/>
          </a:xfrm>
        </p:spPr>
        <p:txBody>
          <a:bodyPr/>
          <a:lstStyle/>
          <a:p>
            <a:r>
              <a:rPr lang="en-GB" sz="2000">
                <a:latin typeface="Arial" panose="020B0604020202020204" pitchFamily="34" charset="0"/>
                <a:cs typeface="Arial" panose="020B0604020202020204" pitchFamily="34" charset="0"/>
              </a:rPr>
              <a:t>Manual error (Microsoft, 2026)</a:t>
            </a:r>
          </a:p>
          <a:p>
            <a:r>
              <a:rPr lang="en-GB" sz="2000">
                <a:latin typeface="Arial" panose="020B0604020202020204" pitchFamily="34" charset="0"/>
                <a:cs typeface="Arial" panose="020B0604020202020204" pitchFamily="34" charset="0"/>
              </a:rPr>
              <a:t>Risk of unauthorised access (Microsoft, 2026)</a:t>
            </a:r>
          </a:p>
          <a:p>
            <a:r>
              <a:rPr lang="en-GB" sz="2000">
                <a:latin typeface="Arial" panose="020B0604020202020204" pitchFamily="34" charset="0"/>
                <a:cs typeface="Arial" panose="020B0604020202020204" pitchFamily="34" charset="0"/>
              </a:rPr>
              <a:t>Newer specified apps</a:t>
            </a:r>
          </a:p>
          <a:p>
            <a:r>
              <a:rPr lang="en-GB" sz="2000">
                <a:latin typeface="Arial" panose="020B0604020202020204" pitchFamily="34" charset="0"/>
                <a:cs typeface="Arial" panose="020B0604020202020204" pitchFamily="34" charset="0"/>
              </a:rPr>
              <a:t>Real time collaboration issues</a:t>
            </a:r>
          </a:p>
          <a:p>
            <a:r>
              <a:rPr lang="en-GB" sz="2000">
                <a:latin typeface="Arial" panose="020B0604020202020204" pitchFamily="34" charset="0"/>
                <a:cs typeface="Arial" panose="020B0604020202020204" pitchFamily="34" charset="0"/>
              </a:rPr>
              <a:t>Advanced features need extra training (Microsoft, 2026)</a:t>
            </a:r>
          </a:p>
          <a:p>
            <a:r>
              <a:rPr lang="en-GB" sz="2000">
                <a:latin typeface="Arial" panose="020B0604020202020204" pitchFamily="34" charset="0"/>
                <a:cs typeface="Arial" panose="020B0604020202020204" pitchFamily="34" charset="0"/>
              </a:rPr>
              <a:t>Bigger files can lead to slower processing or even crash the file (Microsoft, 2026)</a:t>
            </a:r>
          </a:p>
        </p:txBody>
      </p:sp>
    </p:spTree>
    <p:extLst>
      <p:ext uri="{BB962C8B-B14F-4D97-AF65-F5344CB8AC3E}">
        <p14:creationId xmlns:p14="http://schemas.microsoft.com/office/powerpoint/2010/main" val="78860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Top Corners Rounded 1">
            <a:extLst>
              <a:ext uri="{FF2B5EF4-FFF2-40B4-BE49-F238E27FC236}">
                <a16:creationId xmlns:a16="http://schemas.microsoft.com/office/drawing/2014/main" id="{222261BB-68F1-3E6A-3F6F-1A415D213C67}"/>
              </a:ext>
            </a:extLst>
          </p:cNvPr>
          <p:cNvSpPr/>
          <p:nvPr/>
        </p:nvSpPr>
        <p:spPr>
          <a:xfrm rot="10800000" flipH="1">
            <a:off x="129590" y="0"/>
            <a:ext cx="5523331" cy="1100730"/>
          </a:xfrm>
          <a:prstGeom prst="round2SameRect">
            <a:avLst/>
          </a:prstGeom>
          <a:solidFill>
            <a:srgbClr val="532675"/>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AFEE1C3-82C1-0350-7FAE-CF7E75C5F813}"/>
              </a:ext>
            </a:extLst>
          </p:cNvPr>
          <p:cNvSpPr txBox="1"/>
          <p:nvPr/>
        </p:nvSpPr>
        <p:spPr>
          <a:xfrm>
            <a:off x="216741" y="196422"/>
            <a:ext cx="5349028" cy="707886"/>
          </a:xfrm>
          <a:prstGeom prst="rect">
            <a:avLst/>
          </a:prstGeom>
          <a:noFill/>
        </p:spPr>
        <p:txBody>
          <a:bodyPr wrap="none" rtlCol="0">
            <a:spAutoFit/>
          </a:bodyPr>
          <a:lstStyle/>
          <a:p>
            <a:r>
              <a:rPr lang="en-GB" sz="4000">
                <a:solidFill>
                  <a:schemeClr val="bg1"/>
                </a:solidFill>
                <a:latin typeface="+mj-lt"/>
              </a:rPr>
              <a:t>Teams - Communication </a:t>
            </a:r>
            <a:endParaRPr lang="en-US" sz="4000">
              <a:solidFill>
                <a:schemeClr val="bg1"/>
              </a:solidFill>
              <a:latin typeface="+mj-lt"/>
            </a:endParaRPr>
          </a:p>
        </p:txBody>
      </p:sp>
      <p:pic>
        <p:nvPicPr>
          <p:cNvPr id="1026" name="Picture 2" descr="Small Business Communication Software | Microsoft Teams">
            <a:extLst>
              <a:ext uri="{FF2B5EF4-FFF2-40B4-BE49-F238E27FC236}">
                <a16:creationId xmlns:a16="http://schemas.microsoft.com/office/drawing/2014/main" id="{948EA328-3A49-B761-9552-B65363E4FF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910" y="2200275"/>
            <a:ext cx="5508497" cy="355758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05547D5-1AF9-0C5E-B31C-A9F960F2C2AB}"/>
              </a:ext>
            </a:extLst>
          </p:cNvPr>
          <p:cNvSpPr txBox="1"/>
          <p:nvPr/>
        </p:nvSpPr>
        <p:spPr>
          <a:xfrm>
            <a:off x="8443913" y="5972174"/>
            <a:ext cx="2171700" cy="707886"/>
          </a:xfrm>
          <a:prstGeom prst="rect">
            <a:avLst/>
          </a:prstGeom>
          <a:noFill/>
        </p:spPr>
        <p:txBody>
          <a:bodyPr wrap="square" rtlCol="0">
            <a:spAutoFit/>
          </a:bodyPr>
          <a:lstStyle/>
          <a:p>
            <a:r>
              <a:rPr lang="en-US" sz="1100"/>
              <a:t>Image from Microsoft website: (Microsoft, 2024).</a:t>
            </a:r>
          </a:p>
          <a:p>
            <a:endParaRPr lang="en-US"/>
          </a:p>
        </p:txBody>
      </p:sp>
      <p:pic>
        <p:nvPicPr>
          <p:cNvPr id="5" name="Picture 4">
            <a:extLst>
              <a:ext uri="{FF2B5EF4-FFF2-40B4-BE49-F238E27FC236}">
                <a16:creationId xmlns:a16="http://schemas.microsoft.com/office/drawing/2014/main" id="{A0F061D0-9AAC-675E-75B7-195326255905}"/>
              </a:ext>
            </a:extLst>
          </p:cNvPr>
          <p:cNvPicPr>
            <a:picLocks noChangeAspect="1"/>
          </p:cNvPicPr>
          <p:nvPr/>
        </p:nvPicPr>
        <p:blipFill>
          <a:blip r:embed="rId3"/>
          <a:stretch>
            <a:fillRect/>
          </a:stretch>
        </p:blipFill>
        <p:spPr>
          <a:xfrm>
            <a:off x="10555131" y="177940"/>
            <a:ext cx="1323474" cy="1395993"/>
          </a:xfrm>
          <a:prstGeom prst="rect">
            <a:avLst/>
          </a:prstGeom>
        </p:spPr>
      </p:pic>
      <p:sp>
        <p:nvSpPr>
          <p:cNvPr id="7" name="TextBox 6">
            <a:extLst>
              <a:ext uri="{FF2B5EF4-FFF2-40B4-BE49-F238E27FC236}">
                <a16:creationId xmlns:a16="http://schemas.microsoft.com/office/drawing/2014/main" id="{889290D4-1C21-1BA2-22F7-A6F23EE28C30}"/>
              </a:ext>
            </a:extLst>
          </p:cNvPr>
          <p:cNvSpPr txBox="1"/>
          <p:nvPr/>
        </p:nvSpPr>
        <p:spPr>
          <a:xfrm>
            <a:off x="216741" y="1850588"/>
            <a:ext cx="6242332" cy="646331"/>
          </a:xfrm>
          <a:prstGeom prst="rect">
            <a:avLst/>
          </a:prstGeom>
          <a:noFill/>
        </p:spPr>
        <p:txBody>
          <a:bodyPr wrap="square">
            <a:spAutoFit/>
          </a:bodyPr>
          <a:lstStyle/>
          <a:p>
            <a:r>
              <a:rPr lang="en-GB"/>
              <a:t>According to (Microsoft 2025), Teams is the main communication platform within Microsoft 365. </a:t>
            </a:r>
            <a:endParaRPr lang="en-US"/>
          </a:p>
        </p:txBody>
      </p:sp>
      <p:sp>
        <p:nvSpPr>
          <p:cNvPr id="9" name="TextBox 8">
            <a:extLst>
              <a:ext uri="{FF2B5EF4-FFF2-40B4-BE49-F238E27FC236}">
                <a16:creationId xmlns:a16="http://schemas.microsoft.com/office/drawing/2014/main" id="{796A9840-0951-B591-176F-E925721D50B8}"/>
              </a:ext>
            </a:extLst>
          </p:cNvPr>
          <p:cNvSpPr txBox="1"/>
          <p:nvPr/>
        </p:nvSpPr>
        <p:spPr>
          <a:xfrm>
            <a:off x="216741" y="2689642"/>
            <a:ext cx="6242332" cy="1200329"/>
          </a:xfrm>
          <a:prstGeom prst="rect">
            <a:avLst/>
          </a:prstGeom>
          <a:noFill/>
        </p:spPr>
        <p:txBody>
          <a:bodyPr wrap="square">
            <a:spAutoFit/>
          </a:bodyPr>
          <a:lstStyle/>
          <a:p>
            <a:r>
              <a:rPr lang="en-GB"/>
              <a:t>It allows:</a:t>
            </a:r>
          </a:p>
          <a:p>
            <a:pPr marL="285750" indent="-285750">
              <a:buFontTx/>
              <a:buChar char="-"/>
            </a:pPr>
            <a:r>
              <a:rPr lang="en-GB"/>
              <a:t>Instant messaging </a:t>
            </a:r>
          </a:p>
          <a:p>
            <a:pPr marL="285750" indent="-285750">
              <a:buFontTx/>
              <a:buChar char="-"/>
            </a:pPr>
            <a:r>
              <a:rPr lang="en-GB"/>
              <a:t>Video calls</a:t>
            </a:r>
          </a:p>
          <a:p>
            <a:pPr marL="285750" indent="-285750">
              <a:buFontTx/>
              <a:buChar char="-"/>
            </a:pPr>
            <a:r>
              <a:rPr lang="en-GB"/>
              <a:t>File sharing</a:t>
            </a:r>
            <a:endParaRPr lang="en-US"/>
          </a:p>
        </p:txBody>
      </p:sp>
      <p:sp>
        <p:nvSpPr>
          <p:cNvPr id="11" name="TextBox 10">
            <a:extLst>
              <a:ext uri="{FF2B5EF4-FFF2-40B4-BE49-F238E27FC236}">
                <a16:creationId xmlns:a16="http://schemas.microsoft.com/office/drawing/2014/main" id="{FC121941-8239-0769-9994-3B5FE462DFE7}"/>
              </a:ext>
            </a:extLst>
          </p:cNvPr>
          <p:cNvSpPr txBox="1"/>
          <p:nvPr/>
        </p:nvSpPr>
        <p:spPr>
          <a:xfrm>
            <a:off x="264160" y="4032707"/>
            <a:ext cx="5429043" cy="923330"/>
          </a:xfrm>
          <a:prstGeom prst="rect">
            <a:avLst/>
          </a:prstGeom>
          <a:noFill/>
        </p:spPr>
        <p:txBody>
          <a:bodyPr wrap="square">
            <a:spAutoFit/>
          </a:bodyPr>
          <a:lstStyle/>
          <a:p>
            <a:r>
              <a:rPr lang="en-GB"/>
              <a:t>It’s especially useful for an organisation like Greenfield as it allows communication between staff working across multiple locations.</a:t>
            </a:r>
            <a:endParaRPr lang="en-US"/>
          </a:p>
        </p:txBody>
      </p:sp>
      <p:sp>
        <p:nvSpPr>
          <p:cNvPr id="14" name="TextBox 13">
            <a:extLst>
              <a:ext uri="{FF2B5EF4-FFF2-40B4-BE49-F238E27FC236}">
                <a16:creationId xmlns:a16="http://schemas.microsoft.com/office/drawing/2014/main" id="{5B92E6A8-6409-C09D-5F7A-173E670A23F4}"/>
              </a:ext>
            </a:extLst>
          </p:cNvPr>
          <p:cNvSpPr txBox="1"/>
          <p:nvPr/>
        </p:nvSpPr>
        <p:spPr>
          <a:xfrm>
            <a:off x="216741" y="5146262"/>
            <a:ext cx="5349028" cy="923330"/>
          </a:xfrm>
          <a:prstGeom prst="rect">
            <a:avLst/>
          </a:prstGeom>
          <a:noFill/>
        </p:spPr>
        <p:txBody>
          <a:bodyPr wrap="square">
            <a:spAutoFit/>
          </a:bodyPr>
          <a:lstStyle/>
          <a:p>
            <a:r>
              <a:rPr lang="en-GB"/>
              <a:t>Because care workers rarely work in the same place together, it allows effective collaboration that reduces confusion and delays.</a:t>
            </a:r>
            <a:endParaRPr lang="en-US"/>
          </a:p>
        </p:txBody>
      </p:sp>
    </p:spTree>
    <p:extLst>
      <p:ext uri="{BB962C8B-B14F-4D97-AF65-F5344CB8AC3E}">
        <p14:creationId xmlns:p14="http://schemas.microsoft.com/office/powerpoint/2010/main" val="2656617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Top Corners Rounded 4">
            <a:extLst>
              <a:ext uri="{FF2B5EF4-FFF2-40B4-BE49-F238E27FC236}">
                <a16:creationId xmlns:a16="http://schemas.microsoft.com/office/drawing/2014/main" id="{50E177E2-2ACD-D56E-2245-4DAF1CC75FF3}"/>
              </a:ext>
            </a:extLst>
          </p:cNvPr>
          <p:cNvSpPr/>
          <p:nvPr/>
        </p:nvSpPr>
        <p:spPr>
          <a:xfrm rot="10800000" flipH="1">
            <a:off x="129590" y="0"/>
            <a:ext cx="5523331" cy="1100730"/>
          </a:xfrm>
          <a:prstGeom prst="round2SameRect">
            <a:avLst/>
          </a:prstGeom>
          <a:solidFill>
            <a:srgbClr val="532675"/>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197D4D-93AD-93AB-6C51-57E9413D9E59}"/>
              </a:ext>
            </a:extLst>
          </p:cNvPr>
          <p:cNvSpPr>
            <a:spLocks noGrp="1"/>
          </p:cNvSpPr>
          <p:nvPr>
            <p:ph type="title"/>
          </p:nvPr>
        </p:nvSpPr>
        <p:spPr>
          <a:xfrm>
            <a:off x="285553" y="228306"/>
            <a:ext cx="5211404" cy="644118"/>
          </a:xfrm>
        </p:spPr>
        <p:txBody>
          <a:bodyPr>
            <a:normAutofit fontScale="90000"/>
          </a:bodyPr>
          <a:lstStyle/>
          <a:p>
            <a:r>
              <a:rPr lang="en-GB">
                <a:solidFill>
                  <a:schemeClr val="bg1"/>
                </a:solidFill>
              </a:rPr>
              <a:t>Teams - Communication</a:t>
            </a:r>
            <a:endParaRPr lang="en-US">
              <a:solidFill>
                <a:schemeClr val="bg1"/>
              </a:solidFill>
            </a:endParaRPr>
          </a:p>
        </p:txBody>
      </p:sp>
      <p:sp>
        <p:nvSpPr>
          <p:cNvPr id="6" name="TextBox 5">
            <a:extLst>
              <a:ext uri="{FF2B5EF4-FFF2-40B4-BE49-F238E27FC236}">
                <a16:creationId xmlns:a16="http://schemas.microsoft.com/office/drawing/2014/main" id="{1FFCE591-87DA-8E72-76D9-CCF7631D71F8}"/>
              </a:ext>
            </a:extLst>
          </p:cNvPr>
          <p:cNvSpPr txBox="1"/>
          <p:nvPr/>
        </p:nvSpPr>
        <p:spPr>
          <a:xfrm>
            <a:off x="542260" y="1457012"/>
            <a:ext cx="5553740" cy="5355312"/>
          </a:xfrm>
          <a:prstGeom prst="rect">
            <a:avLst/>
          </a:prstGeom>
          <a:noFill/>
        </p:spPr>
        <p:txBody>
          <a:bodyPr wrap="square" rtlCol="0">
            <a:spAutoFit/>
          </a:bodyPr>
          <a:lstStyle/>
          <a:p>
            <a:r>
              <a:rPr lang="en-GB"/>
              <a:t>Due to the instant messaging feature in Microsoft teams, they would be able to:</a:t>
            </a:r>
          </a:p>
          <a:p>
            <a:endParaRPr lang="en-GB"/>
          </a:p>
          <a:p>
            <a:pPr marL="285750" indent="-285750">
              <a:buFontTx/>
              <a:buChar char="-"/>
            </a:pPr>
            <a:r>
              <a:rPr lang="en-GB"/>
              <a:t>Collaborate with colleagues across multiple locations (either in the field or the main office) in real time, giving live updates on their client's status.</a:t>
            </a:r>
          </a:p>
          <a:p>
            <a:endParaRPr lang="en-GB"/>
          </a:p>
          <a:p>
            <a:pPr marL="285750" indent="-285750">
              <a:buFontTx/>
              <a:buChar char="-"/>
            </a:pPr>
            <a:r>
              <a:rPr lang="en-GB"/>
              <a:t>Improve productivity by reducing the delays that come with other methods of communication.</a:t>
            </a:r>
          </a:p>
          <a:p>
            <a:endParaRPr lang="en-GB"/>
          </a:p>
          <a:p>
            <a:pPr marL="285750" indent="-285750">
              <a:buFontTx/>
              <a:buChar char="-"/>
            </a:pPr>
            <a:r>
              <a:rPr lang="en-GB"/>
              <a:t>Stay connected from any device, making it accessible to all staff.</a:t>
            </a:r>
          </a:p>
          <a:p>
            <a:endParaRPr lang="en-GB"/>
          </a:p>
          <a:p>
            <a:r>
              <a:rPr lang="en-GB"/>
              <a:t>This would help improve responsiveness and support a care strategy that’s focused on the client (Houghton, 2024).</a:t>
            </a:r>
          </a:p>
          <a:p>
            <a:pPr marL="285750" indent="-285750">
              <a:buFontTx/>
              <a:buChar char="-"/>
            </a:pPr>
            <a:endParaRPr lang="en-GB"/>
          </a:p>
          <a:p>
            <a:pPr marL="285750" indent="-285750">
              <a:buFontTx/>
              <a:buChar char="-"/>
            </a:pPr>
            <a:endParaRPr lang="en-GB"/>
          </a:p>
          <a:p>
            <a:endParaRPr lang="en-US"/>
          </a:p>
        </p:txBody>
      </p:sp>
      <p:pic>
        <p:nvPicPr>
          <p:cNvPr id="2050" name="Picture 2" descr="Small Business Communication Software | Microsoft Teams">
            <a:extLst>
              <a:ext uri="{FF2B5EF4-FFF2-40B4-BE49-F238E27FC236}">
                <a16:creationId xmlns:a16="http://schemas.microsoft.com/office/drawing/2014/main" id="{556676B0-F6C9-9352-3CCF-1175E3CB09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41" t="14168" b="7377"/>
          <a:stretch>
            <a:fillRect/>
          </a:stretch>
        </p:blipFill>
        <p:spPr bwMode="auto">
          <a:xfrm>
            <a:off x="6391939" y="391201"/>
            <a:ext cx="5430631" cy="367438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D56F159-8709-3495-5F35-C4497851A7C2}"/>
              </a:ext>
            </a:extLst>
          </p:cNvPr>
          <p:cNvSpPr txBox="1"/>
          <p:nvPr/>
        </p:nvSpPr>
        <p:spPr>
          <a:xfrm>
            <a:off x="8708146" y="4120247"/>
            <a:ext cx="1557337" cy="646331"/>
          </a:xfrm>
          <a:prstGeom prst="rect">
            <a:avLst/>
          </a:prstGeom>
          <a:noFill/>
        </p:spPr>
        <p:txBody>
          <a:bodyPr wrap="square" rtlCol="0">
            <a:spAutoFit/>
          </a:bodyPr>
          <a:lstStyle/>
          <a:p>
            <a:r>
              <a:rPr lang="en-US" sz="1200"/>
              <a:t>Image from Microsoft website: (Microsoft, 2024).</a:t>
            </a:r>
          </a:p>
        </p:txBody>
      </p:sp>
      <p:pic>
        <p:nvPicPr>
          <p:cNvPr id="4" name="Picture 3">
            <a:extLst>
              <a:ext uri="{FF2B5EF4-FFF2-40B4-BE49-F238E27FC236}">
                <a16:creationId xmlns:a16="http://schemas.microsoft.com/office/drawing/2014/main" id="{13D146A9-9CDD-E96D-DEAA-ED37797BFC11}"/>
              </a:ext>
            </a:extLst>
          </p:cNvPr>
          <p:cNvPicPr>
            <a:picLocks noChangeAspect="1"/>
          </p:cNvPicPr>
          <p:nvPr/>
        </p:nvPicPr>
        <p:blipFill>
          <a:blip r:embed="rId3"/>
          <a:stretch>
            <a:fillRect/>
          </a:stretch>
        </p:blipFill>
        <p:spPr>
          <a:xfrm>
            <a:off x="10499096" y="5222609"/>
            <a:ext cx="1323474" cy="1395993"/>
          </a:xfrm>
          <a:prstGeom prst="rect">
            <a:avLst/>
          </a:prstGeom>
        </p:spPr>
      </p:pic>
    </p:spTree>
    <p:extLst>
      <p:ext uri="{BB962C8B-B14F-4D97-AF65-F5344CB8AC3E}">
        <p14:creationId xmlns:p14="http://schemas.microsoft.com/office/powerpoint/2010/main" val="2218043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7EDDB-DB84-7D50-49FE-F0CC0F69FB71}"/>
            </a:ext>
          </a:extLst>
        </p:cNvPr>
        <p:cNvGrpSpPr/>
        <p:nvPr/>
      </p:nvGrpSpPr>
      <p:grpSpPr>
        <a:xfrm>
          <a:off x="0" y="0"/>
          <a:ext cx="0" cy="0"/>
          <a:chOff x="0" y="0"/>
          <a:chExt cx="0" cy="0"/>
        </a:xfrm>
      </p:grpSpPr>
      <p:sp>
        <p:nvSpPr>
          <p:cNvPr id="5" name="Rectangle: Top Corners Rounded 4">
            <a:extLst>
              <a:ext uri="{FF2B5EF4-FFF2-40B4-BE49-F238E27FC236}">
                <a16:creationId xmlns:a16="http://schemas.microsoft.com/office/drawing/2014/main" id="{EC39DA51-392F-F32B-7B81-4D2D14B2DCB7}"/>
              </a:ext>
            </a:extLst>
          </p:cNvPr>
          <p:cNvSpPr/>
          <p:nvPr/>
        </p:nvSpPr>
        <p:spPr>
          <a:xfrm rot="10800000" flipH="1">
            <a:off x="6083595" y="0"/>
            <a:ext cx="5523331" cy="1100730"/>
          </a:xfrm>
          <a:prstGeom prst="round2SameRect">
            <a:avLst/>
          </a:prstGeom>
          <a:solidFill>
            <a:srgbClr val="532675"/>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C00B8A-2CF6-1F02-B79A-0F16E39440CE}"/>
              </a:ext>
            </a:extLst>
          </p:cNvPr>
          <p:cNvSpPr>
            <a:spLocks noGrp="1"/>
          </p:cNvSpPr>
          <p:nvPr>
            <p:ph type="title"/>
          </p:nvPr>
        </p:nvSpPr>
        <p:spPr>
          <a:xfrm>
            <a:off x="6260385" y="226875"/>
            <a:ext cx="5200159" cy="646980"/>
          </a:xfrm>
        </p:spPr>
        <p:txBody>
          <a:bodyPr>
            <a:normAutofit fontScale="90000"/>
          </a:bodyPr>
          <a:lstStyle/>
          <a:p>
            <a:r>
              <a:rPr lang="en-GB">
                <a:solidFill>
                  <a:schemeClr val="bg1"/>
                </a:solidFill>
              </a:rPr>
              <a:t>Teams - Communication</a:t>
            </a:r>
            <a:endParaRPr lang="en-US">
              <a:solidFill>
                <a:schemeClr val="bg1"/>
              </a:solidFill>
            </a:endParaRPr>
          </a:p>
        </p:txBody>
      </p:sp>
      <p:sp>
        <p:nvSpPr>
          <p:cNvPr id="6" name="TextBox 5">
            <a:extLst>
              <a:ext uri="{FF2B5EF4-FFF2-40B4-BE49-F238E27FC236}">
                <a16:creationId xmlns:a16="http://schemas.microsoft.com/office/drawing/2014/main" id="{2E82AF42-F763-58CF-2C9C-D7D334E1D91F}"/>
              </a:ext>
            </a:extLst>
          </p:cNvPr>
          <p:cNvSpPr txBox="1"/>
          <p:nvPr/>
        </p:nvSpPr>
        <p:spPr>
          <a:xfrm>
            <a:off x="6083595" y="1225689"/>
            <a:ext cx="5553740" cy="6186309"/>
          </a:xfrm>
          <a:prstGeom prst="rect">
            <a:avLst/>
          </a:prstGeom>
          <a:noFill/>
        </p:spPr>
        <p:txBody>
          <a:bodyPr wrap="square" rtlCol="0">
            <a:spAutoFit/>
          </a:bodyPr>
          <a:lstStyle/>
          <a:p>
            <a:r>
              <a:rPr lang="en-GB"/>
              <a:t>Another important Teams feature is the ability to conduct video calls.</a:t>
            </a:r>
          </a:p>
          <a:p>
            <a:r>
              <a:rPr lang="en-GB"/>
              <a:t>This is useful because:</a:t>
            </a:r>
          </a:p>
          <a:p>
            <a:endParaRPr lang="en-GB"/>
          </a:p>
          <a:p>
            <a:pPr marL="285750" indent="-285750">
              <a:buFontTx/>
              <a:buChar char="-"/>
            </a:pPr>
            <a:r>
              <a:rPr lang="en-GB"/>
              <a:t>It connects staff across all locations instantly, and more efficiently than through text.</a:t>
            </a:r>
          </a:p>
          <a:p>
            <a:endParaRPr lang="en-GB"/>
          </a:p>
          <a:p>
            <a:pPr marL="285750" indent="-285750">
              <a:buFontTx/>
              <a:buChar char="-"/>
            </a:pPr>
            <a:r>
              <a:rPr lang="en-GB"/>
              <a:t>Increases productivity by reducing the need to travel and show up for meetings in person.</a:t>
            </a:r>
          </a:p>
          <a:p>
            <a:endParaRPr lang="en-GB"/>
          </a:p>
          <a:p>
            <a:pPr marL="285750" indent="-285750">
              <a:buFontTx/>
              <a:buChar char="-"/>
            </a:pPr>
            <a:r>
              <a:rPr lang="en-GB"/>
              <a:t>Offers more control and privacy with secure meeting features (meeting recordings, blurring background effect and participant control)</a:t>
            </a:r>
          </a:p>
          <a:p>
            <a:endParaRPr lang="en-GB"/>
          </a:p>
          <a:p>
            <a:r>
              <a:rPr lang="en-GB"/>
              <a:t>This would massively help Greenfield as it would allow staff to consult doctors and colleagues instantly and share their information securely to the appropriate person (Houghton, 2024).</a:t>
            </a:r>
          </a:p>
          <a:p>
            <a:endParaRPr lang="en-GB"/>
          </a:p>
          <a:p>
            <a:pPr marL="285750" indent="-285750">
              <a:buFontTx/>
              <a:buChar char="-"/>
            </a:pPr>
            <a:endParaRPr lang="en-GB"/>
          </a:p>
          <a:p>
            <a:pPr marL="285750" indent="-285750">
              <a:buFontTx/>
              <a:buChar char="-"/>
            </a:pPr>
            <a:endParaRPr lang="en-GB"/>
          </a:p>
          <a:p>
            <a:endParaRPr lang="en-US"/>
          </a:p>
        </p:txBody>
      </p:sp>
      <p:sp>
        <p:nvSpPr>
          <p:cNvPr id="7" name="TextBox 6">
            <a:extLst>
              <a:ext uri="{FF2B5EF4-FFF2-40B4-BE49-F238E27FC236}">
                <a16:creationId xmlns:a16="http://schemas.microsoft.com/office/drawing/2014/main" id="{DFC71015-31D5-9630-1537-7CA1D3DD89AF}"/>
              </a:ext>
            </a:extLst>
          </p:cNvPr>
          <p:cNvSpPr txBox="1"/>
          <p:nvPr/>
        </p:nvSpPr>
        <p:spPr>
          <a:xfrm>
            <a:off x="2256199" y="3866258"/>
            <a:ext cx="1557337" cy="646331"/>
          </a:xfrm>
          <a:prstGeom prst="rect">
            <a:avLst/>
          </a:prstGeom>
          <a:noFill/>
        </p:spPr>
        <p:txBody>
          <a:bodyPr wrap="square" rtlCol="0">
            <a:spAutoFit/>
          </a:bodyPr>
          <a:lstStyle/>
          <a:p>
            <a:r>
              <a:rPr lang="en-US" sz="1200"/>
              <a:t>Image from Microsoft website: (Microsoft, 2024).</a:t>
            </a:r>
          </a:p>
        </p:txBody>
      </p:sp>
      <p:pic>
        <p:nvPicPr>
          <p:cNvPr id="4098" name="Picture 2" descr="Online and Virtual Meeting Software | Microsoft Teams">
            <a:extLst>
              <a:ext uri="{FF2B5EF4-FFF2-40B4-BE49-F238E27FC236}">
                <a16:creationId xmlns:a16="http://schemas.microsoft.com/office/drawing/2014/main" id="{6DFB8650-7637-B704-F02F-F8A7B2303D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60" y="452022"/>
            <a:ext cx="6097455" cy="33258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5FC8DD6-1988-6DBF-2614-0DFFB9614A15}"/>
              </a:ext>
            </a:extLst>
          </p:cNvPr>
          <p:cNvPicPr>
            <a:picLocks noChangeAspect="1"/>
          </p:cNvPicPr>
          <p:nvPr/>
        </p:nvPicPr>
        <p:blipFill>
          <a:blip r:embed="rId3"/>
          <a:stretch>
            <a:fillRect/>
          </a:stretch>
        </p:blipFill>
        <p:spPr>
          <a:xfrm>
            <a:off x="319695" y="5171045"/>
            <a:ext cx="1323474" cy="1395993"/>
          </a:xfrm>
          <a:prstGeom prst="rect">
            <a:avLst/>
          </a:prstGeom>
        </p:spPr>
      </p:pic>
    </p:spTree>
    <p:extLst>
      <p:ext uri="{BB962C8B-B14F-4D97-AF65-F5344CB8AC3E}">
        <p14:creationId xmlns:p14="http://schemas.microsoft.com/office/powerpoint/2010/main" val="2588667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13EE9-58F6-9F16-427A-2D058B650388}"/>
            </a:ext>
          </a:extLst>
        </p:cNvPr>
        <p:cNvGrpSpPr/>
        <p:nvPr/>
      </p:nvGrpSpPr>
      <p:grpSpPr>
        <a:xfrm>
          <a:off x="0" y="0"/>
          <a:ext cx="0" cy="0"/>
          <a:chOff x="0" y="0"/>
          <a:chExt cx="0" cy="0"/>
        </a:xfrm>
      </p:grpSpPr>
      <p:sp>
        <p:nvSpPr>
          <p:cNvPr id="5" name="Rectangle: Top Corners Rounded 4">
            <a:extLst>
              <a:ext uri="{FF2B5EF4-FFF2-40B4-BE49-F238E27FC236}">
                <a16:creationId xmlns:a16="http://schemas.microsoft.com/office/drawing/2014/main" id="{6D6F0136-D75C-8EDC-86CB-D0F3C6CBBC5D}"/>
              </a:ext>
            </a:extLst>
          </p:cNvPr>
          <p:cNvSpPr/>
          <p:nvPr/>
        </p:nvSpPr>
        <p:spPr>
          <a:xfrm rot="10800000" flipH="1">
            <a:off x="129590" y="0"/>
            <a:ext cx="5523331" cy="1100730"/>
          </a:xfrm>
          <a:prstGeom prst="round2SameRect">
            <a:avLst/>
          </a:prstGeom>
          <a:solidFill>
            <a:srgbClr val="532675"/>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478013-D9C9-DBDE-1C24-5CA5953F31C6}"/>
              </a:ext>
            </a:extLst>
          </p:cNvPr>
          <p:cNvSpPr>
            <a:spLocks noGrp="1"/>
          </p:cNvSpPr>
          <p:nvPr>
            <p:ph type="title"/>
          </p:nvPr>
        </p:nvSpPr>
        <p:spPr>
          <a:xfrm>
            <a:off x="262354" y="299284"/>
            <a:ext cx="5257801" cy="502162"/>
          </a:xfrm>
        </p:spPr>
        <p:txBody>
          <a:bodyPr>
            <a:normAutofit fontScale="90000"/>
          </a:bodyPr>
          <a:lstStyle/>
          <a:p>
            <a:r>
              <a:rPr lang="en-GB">
                <a:solidFill>
                  <a:schemeClr val="bg1"/>
                </a:solidFill>
              </a:rPr>
              <a:t>Teams - Communication</a:t>
            </a:r>
            <a:endParaRPr lang="en-US">
              <a:solidFill>
                <a:schemeClr val="bg1"/>
              </a:solidFill>
            </a:endParaRPr>
          </a:p>
        </p:txBody>
      </p:sp>
      <p:sp>
        <p:nvSpPr>
          <p:cNvPr id="6" name="TextBox 5">
            <a:extLst>
              <a:ext uri="{FF2B5EF4-FFF2-40B4-BE49-F238E27FC236}">
                <a16:creationId xmlns:a16="http://schemas.microsoft.com/office/drawing/2014/main" id="{36010327-3206-E54D-B9E7-880B8C202535}"/>
              </a:ext>
            </a:extLst>
          </p:cNvPr>
          <p:cNvSpPr txBox="1"/>
          <p:nvPr/>
        </p:nvSpPr>
        <p:spPr>
          <a:xfrm>
            <a:off x="542260" y="1502688"/>
            <a:ext cx="5553740" cy="5632311"/>
          </a:xfrm>
          <a:prstGeom prst="rect">
            <a:avLst/>
          </a:prstGeom>
          <a:noFill/>
        </p:spPr>
        <p:txBody>
          <a:bodyPr wrap="square" rtlCol="0">
            <a:spAutoFit/>
          </a:bodyPr>
          <a:lstStyle/>
          <a:p>
            <a:r>
              <a:rPr lang="en-GB"/>
              <a:t>To ensure private and secure communication, the file sharing feature is extremely important. It allows staff to:</a:t>
            </a:r>
          </a:p>
          <a:p>
            <a:endParaRPr lang="en-GB"/>
          </a:p>
          <a:p>
            <a:pPr marL="285750" indent="-285750">
              <a:buFontTx/>
              <a:buChar char="-"/>
            </a:pPr>
            <a:r>
              <a:rPr lang="en-GB"/>
              <a:t>Store and share documents securely across any location.</a:t>
            </a:r>
          </a:p>
          <a:p>
            <a:endParaRPr lang="en-GB"/>
          </a:p>
          <a:p>
            <a:pPr marL="285750" indent="-285750">
              <a:buFontTx/>
              <a:buChar char="-"/>
            </a:pPr>
            <a:r>
              <a:rPr lang="en-GB"/>
              <a:t>Allows editing in real time, which lets you collaborate more effectively. </a:t>
            </a:r>
          </a:p>
          <a:p>
            <a:endParaRPr lang="en-GB"/>
          </a:p>
          <a:p>
            <a:pPr marL="285750" indent="-285750">
              <a:buFontTx/>
              <a:buChar char="-"/>
            </a:pPr>
            <a:r>
              <a:rPr lang="en-GB"/>
              <a:t> Improves the management of sensitive information by keeping files organised and accessible. </a:t>
            </a:r>
          </a:p>
          <a:p>
            <a:endParaRPr lang="en-GB"/>
          </a:p>
          <a:p>
            <a:r>
              <a:rPr lang="en-GB"/>
              <a:t>File sharing allows care home staff access schedules, plans and reports instantly. This improves the management of resident information and ensures everyone stays informed (</a:t>
            </a:r>
            <a:r>
              <a:rPr lang="en-GB" err="1"/>
              <a:t>Praburam</a:t>
            </a:r>
            <a:r>
              <a:rPr lang="en-GB"/>
              <a:t>, 2025).</a:t>
            </a:r>
          </a:p>
          <a:p>
            <a:pPr marL="285750" indent="-285750">
              <a:buFontTx/>
              <a:buChar char="-"/>
            </a:pPr>
            <a:endParaRPr lang="en-GB"/>
          </a:p>
          <a:p>
            <a:pPr marL="285750" indent="-285750">
              <a:buFontTx/>
              <a:buChar char="-"/>
            </a:pPr>
            <a:endParaRPr lang="en-GB"/>
          </a:p>
          <a:p>
            <a:endParaRPr lang="en-US"/>
          </a:p>
        </p:txBody>
      </p:sp>
      <p:sp>
        <p:nvSpPr>
          <p:cNvPr id="7" name="TextBox 6">
            <a:extLst>
              <a:ext uri="{FF2B5EF4-FFF2-40B4-BE49-F238E27FC236}">
                <a16:creationId xmlns:a16="http://schemas.microsoft.com/office/drawing/2014/main" id="{B205F858-329B-6EA8-E61D-D7D842071684}"/>
              </a:ext>
            </a:extLst>
          </p:cNvPr>
          <p:cNvSpPr txBox="1"/>
          <p:nvPr/>
        </p:nvSpPr>
        <p:spPr>
          <a:xfrm>
            <a:off x="8065209" y="5459074"/>
            <a:ext cx="1557337" cy="646331"/>
          </a:xfrm>
          <a:prstGeom prst="rect">
            <a:avLst/>
          </a:prstGeom>
          <a:noFill/>
        </p:spPr>
        <p:txBody>
          <a:bodyPr wrap="square" rtlCol="0">
            <a:spAutoFit/>
          </a:bodyPr>
          <a:lstStyle/>
          <a:p>
            <a:r>
              <a:rPr lang="en-US" sz="1200"/>
              <a:t>Image from Microsoft website: (Microsoft, 2024).</a:t>
            </a:r>
          </a:p>
        </p:txBody>
      </p:sp>
      <p:pic>
        <p:nvPicPr>
          <p:cNvPr id="3074" name="Picture 2" descr="File Sharing and Collaboration Online | Microsoft Teams">
            <a:extLst>
              <a:ext uri="{FF2B5EF4-FFF2-40B4-BE49-F238E27FC236}">
                <a16:creationId xmlns:a16="http://schemas.microsoft.com/office/drawing/2014/main" id="{0E787D58-0247-2E78-6858-A5F44009DC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5527" y="2083816"/>
            <a:ext cx="5997873" cy="327149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56FCF18-4B0D-5E3D-BCD7-F617F2D47CCB}"/>
              </a:ext>
            </a:extLst>
          </p:cNvPr>
          <p:cNvPicPr>
            <a:picLocks noChangeAspect="1"/>
          </p:cNvPicPr>
          <p:nvPr/>
        </p:nvPicPr>
        <p:blipFill>
          <a:blip r:embed="rId3"/>
          <a:stretch>
            <a:fillRect/>
          </a:stretch>
        </p:blipFill>
        <p:spPr>
          <a:xfrm>
            <a:off x="10606172" y="263403"/>
            <a:ext cx="1323474" cy="1395993"/>
          </a:xfrm>
          <a:prstGeom prst="rect">
            <a:avLst/>
          </a:prstGeom>
        </p:spPr>
      </p:pic>
    </p:spTree>
    <p:extLst>
      <p:ext uri="{BB962C8B-B14F-4D97-AF65-F5344CB8AC3E}">
        <p14:creationId xmlns:p14="http://schemas.microsoft.com/office/powerpoint/2010/main" val="3747895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Top Corners Rounded 5">
            <a:extLst>
              <a:ext uri="{FF2B5EF4-FFF2-40B4-BE49-F238E27FC236}">
                <a16:creationId xmlns:a16="http://schemas.microsoft.com/office/drawing/2014/main" id="{5339F830-969A-A6B5-FEA7-4AD0D012BC2E}"/>
              </a:ext>
            </a:extLst>
          </p:cNvPr>
          <p:cNvSpPr/>
          <p:nvPr/>
        </p:nvSpPr>
        <p:spPr>
          <a:xfrm rot="10800000" flipH="1">
            <a:off x="129590" y="0"/>
            <a:ext cx="5523331" cy="1100730"/>
          </a:xfrm>
          <a:prstGeom prst="round2SameRect">
            <a:avLst/>
          </a:prstGeom>
          <a:solidFill>
            <a:srgbClr val="532675"/>
          </a:solidFill>
          <a:ln>
            <a:solidFill>
              <a:schemeClr val="accent5">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FF74F8-E392-5285-4934-3F341A27E00B}"/>
              </a:ext>
            </a:extLst>
          </p:cNvPr>
          <p:cNvSpPr>
            <a:spLocks noGrp="1"/>
          </p:cNvSpPr>
          <p:nvPr>
            <p:ph type="title"/>
          </p:nvPr>
        </p:nvSpPr>
        <p:spPr>
          <a:xfrm>
            <a:off x="833018" y="204023"/>
            <a:ext cx="4185870" cy="638188"/>
          </a:xfrm>
        </p:spPr>
        <p:txBody>
          <a:bodyPr>
            <a:normAutofit fontScale="90000"/>
          </a:bodyPr>
          <a:lstStyle/>
          <a:p>
            <a:r>
              <a:rPr lang="en-GB">
                <a:solidFill>
                  <a:schemeClr val="bg1"/>
                </a:solidFill>
              </a:rPr>
              <a:t>Teams - Evaluation</a:t>
            </a:r>
            <a:endParaRPr lang="en-US">
              <a:solidFill>
                <a:schemeClr val="bg1"/>
              </a:solidFill>
            </a:endParaRPr>
          </a:p>
        </p:txBody>
      </p:sp>
      <p:sp>
        <p:nvSpPr>
          <p:cNvPr id="3" name="Content Placeholder 2">
            <a:extLst>
              <a:ext uri="{FF2B5EF4-FFF2-40B4-BE49-F238E27FC236}">
                <a16:creationId xmlns:a16="http://schemas.microsoft.com/office/drawing/2014/main" id="{6CA30B90-3B91-C2B0-9023-11DD8EE03456}"/>
              </a:ext>
            </a:extLst>
          </p:cNvPr>
          <p:cNvSpPr>
            <a:spLocks noGrp="1"/>
          </p:cNvSpPr>
          <p:nvPr>
            <p:ph idx="1"/>
          </p:nvPr>
        </p:nvSpPr>
        <p:spPr>
          <a:xfrm>
            <a:off x="283903" y="1281178"/>
            <a:ext cx="4833938" cy="4553910"/>
          </a:xfrm>
        </p:spPr>
        <p:txBody>
          <a:bodyPr vert="horz" lIns="91440" tIns="45720" rIns="91440" bIns="45720" rtlCol="0" anchor="t">
            <a:normAutofit fontScale="25000" lnSpcReduction="20000"/>
          </a:bodyPr>
          <a:lstStyle/>
          <a:p>
            <a:pPr marL="0" indent="0">
              <a:buNone/>
            </a:pPr>
            <a:r>
              <a:rPr lang="en-US" sz="9600">
                <a:highlight>
                  <a:srgbClr val="FFFFFF"/>
                </a:highlight>
                <a:ea typeface="+mn-lt"/>
                <a:cs typeface="+mn-lt"/>
              </a:rPr>
              <a:t>Advantages</a:t>
            </a:r>
          </a:p>
          <a:p>
            <a:pPr marL="0" indent="0">
              <a:buNone/>
            </a:pPr>
            <a:endParaRPr lang="en-US" sz="4400">
              <a:highlight>
                <a:srgbClr val="FFFFFF"/>
              </a:highlight>
              <a:ea typeface="+mn-lt"/>
              <a:cs typeface="+mn-lt"/>
            </a:endParaRPr>
          </a:p>
          <a:p>
            <a:pPr>
              <a:buFontTx/>
              <a:buChar char="-"/>
            </a:pPr>
            <a:r>
              <a:rPr lang="en-US" sz="7200">
                <a:highlight>
                  <a:srgbClr val="FFFFFF"/>
                </a:highlight>
                <a:ea typeface="+mn-lt"/>
                <a:cs typeface="+mn-lt"/>
              </a:rPr>
              <a:t>Improves communication and collaboration between staff across different locations </a:t>
            </a:r>
            <a:r>
              <a:rPr lang="en-GB" sz="7200">
                <a:highlight>
                  <a:srgbClr val="FFFFFF"/>
                </a:highlight>
              </a:rPr>
              <a:t>(Houghton, 2024).</a:t>
            </a:r>
          </a:p>
          <a:p>
            <a:pPr>
              <a:buFontTx/>
              <a:buChar char="-"/>
            </a:pPr>
            <a:endParaRPr lang="en-US" sz="7200">
              <a:highlight>
                <a:srgbClr val="FFFFFF"/>
              </a:highlight>
              <a:ea typeface="+mn-lt"/>
              <a:cs typeface="+mn-lt"/>
            </a:endParaRPr>
          </a:p>
          <a:p>
            <a:pPr>
              <a:buFontTx/>
              <a:buChar char="-"/>
            </a:pPr>
            <a:r>
              <a:rPr lang="en-US" sz="7200">
                <a:highlight>
                  <a:srgbClr val="FFFFFF"/>
                </a:highlight>
                <a:ea typeface="+mn-lt"/>
                <a:cs typeface="+mn-lt"/>
              </a:rPr>
              <a:t>Is extremely accessible, allowing staff to use basic functions and work from any device with little training.</a:t>
            </a:r>
          </a:p>
          <a:p>
            <a:pPr>
              <a:buFontTx/>
              <a:buChar char="-"/>
            </a:pPr>
            <a:endParaRPr lang="en-US" sz="7200">
              <a:highlight>
                <a:srgbClr val="FFFFFF"/>
              </a:highlight>
              <a:ea typeface="+mn-lt"/>
              <a:cs typeface="+mn-lt"/>
            </a:endParaRPr>
          </a:p>
          <a:p>
            <a:pPr>
              <a:buFontTx/>
              <a:buChar char="-"/>
            </a:pPr>
            <a:r>
              <a:rPr lang="en-US" sz="7200">
                <a:highlight>
                  <a:srgbClr val="FFFFFF"/>
                </a:highlight>
                <a:ea typeface="+mn-lt"/>
                <a:cs typeface="+mn-lt"/>
              </a:rPr>
              <a:t>Increases productivity by allowing messaging, video calls and file sharing from one platform </a:t>
            </a:r>
            <a:r>
              <a:rPr lang="en-GB" sz="7200">
                <a:highlight>
                  <a:srgbClr val="FFFFFF"/>
                </a:highlight>
              </a:rPr>
              <a:t>(Houghton, 2024).</a:t>
            </a:r>
          </a:p>
          <a:p>
            <a:pPr>
              <a:buFontTx/>
              <a:buChar char="-"/>
            </a:pPr>
            <a:endParaRPr lang="en-US" sz="7200">
              <a:highlight>
                <a:srgbClr val="FFFFFF"/>
              </a:highlight>
              <a:ea typeface="+mn-lt"/>
              <a:cs typeface="+mn-lt"/>
            </a:endParaRPr>
          </a:p>
          <a:p>
            <a:pPr>
              <a:buFontTx/>
              <a:buChar char="-"/>
            </a:pPr>
            <a:r>
              <a:rPr lang="en-US" sz="7200">
                <a:highlight>
                  <a:srgbClr val="FFFFFF"/>
                </a:highlight>
                <a:ea typeface="+mn-lt"/>
                <a:cs typeface="+mn-lt"/>
              </a:rPr>
              <a:t>Organised channels and shared documents also support more effective management </a:t>
            </a:r>
            <a:r>
              <a:rPr lang="en-GB" sz="7200">
                <a:highlight>
                  <a:srgbClr val="FFFFFF"/>
                </a:highlight>
              </a:rPr>
              <a:t>(Houghton, 2024).</a:t>
            </a:r>
          </a:p>
          <a:p>
            <a:pPr marL="0" indent="0">
              <a:buNone/>
            </a:pPr>
            <a:endParaRPr lang="en-US" sz="7200">
              <a:highlight>
                <a:srgbClr val="FFFFFF"/>
              </a:highlight>
              <a:ea typeface="+mn-lt"/>
              <a:cs typeface="+mn-lt"/>
            </a:endParaRPr>
          </a:p>
          <a:p>
            <a:pPr>
              <a:buFontTx/>
              <a:buChar char="-"/>
            </a:pPr>
            <a:r>
              <a:rPr lang="en-US" sz="7200">
                <a:highlight>
                  <a:srgbClr val="FFFFFF"/>
                </a:highlight>
                <a:ea typeface="+mn-lt"/>
                <a:cs typeface="+mn-lt"/>
              </a:rPr>
              <a:t>Increased security to protect confidential and sensitive information </a:t>
            </a:r>
            <a:r>
              <a:rPr lang="en-GB" sz="7200">
                <a:highlight>
                  <a:srgbClr val="FFFFFF"/>
                </a:highlight>
              </a:rPr>
              <a:t>(</a:t>
            </a:r>
            <a:r>
              <a:rPr lang="en-GB" sz="7200" err="1">
                <a:highlight>
                  <a:srgbClr val="FFFFFF"/>
                </a:highlight>
              </a:rPr>
              <a:t>Praburam</a:t>
            </a:r>
            <a:r>
              <a:rPr lang="en-GB" sz="7200">
                <a:highlight>
                  <a:srgbClr val="FFFFFF"/>
                </a:highlight>
              </a:rPr>
              <a:t>, 2025).</a:t>
            </a:r>
            <a:endParaRPr lang="en-US" sz="7200">
              <a:highlight>
                <a:srgbClr val="FFFFFF"/>
              </a:highlight>
              <a:ea typeface="+mn-lt"/>
              <a:cs typeface="+mn-lt"/>
            </a:endParaRPr>
          </a:p>
          <a:p>
            <a:pPr>
              <a:buFontTx/>
              <a:buChar char="-"/>
            </a:pPr>
            <a:endParaRPr lang="en-US" sz="1800">
              <a:highlight>
                <a:srgbClr val="FFFFFF"/>
              </a:highlight>
              <a:ea typeface="+mn-lt"/>
              <a:cs typeface="+mn-lt"/>
            </a:endParaRPr>
          </a:p>
          <a:p>
            <a:pPr marL="0" indent="0">
              <a:buNone/>
            </a:pPr>
            <a:endParaRPr lang="en-US" sz="1100">
              <a:highlight>
                <a:srgbClr val="FFFFFF"/>
              </a:highlight>
              <a:ea typeface="+mn-lt"/>
              <a:cs typeface="+mn-lt"/>
            </a:endParaRPr>
          </a:p>
        </p:txBody>
      </p:sp>
      <p:sp>
        <p:nvSpPr>
          <p:cNvPr id="4" name="TextBox 3">
            <a:extLst>
              <a:ext uri="{FF2B5EF4-FFF2-40B4-BE49-F238E27FC236}">
                <a16:creationId xmlns:a16="http://schemas.microsoft.com/office/drawing/2014/main" id="{75B56F92-8179-590E-6C68-5FB3E2E89619}"/>
              </a:ext>
            </a:extLst>
          </p:cNvPr>
          <p:cNvSpPr txBox="1"/>
          <p:nvPr/>
        </p:nvSpPr>
        <p:spPr>
          <a:xfrm>
            <a:off x="5917616" y="1150777"/>
            <a:ext cx="5740466" cy="5262979"/>
          </a:xfrm>
          <a:prstGeom prst="rect">
            <a:avLst/>
          </a:prstGeom>
          <a:noFill/>
        </p:spPr>
        <p:txBody>
          <a:bodyPr wrap="square" rtlCol="0">
            <a:spAutoFit/>
          </a:bodyPr>
          <a:lstStyle/>
          <a:p>
            <a:r>
              <a:rPr lang="en-US" sz="2400"/>
              <a:t>Disadvantages</a:t>
            </a:r>
          </a:p>
          <a:p>
            <a:endParaRPr lang="en-US" sz="2400"/>
          </a:p>
          <a:p>
            <a:pPr marL="285750" indent="-285750">
              <a:buFontTx/>
              <a:buChar char="-"/>
            </a:pPr>
            <a:r>
              <a:rPr lang="en-US"/>
              <a:t>A strong and stable internet connection is needed to work effectively </a:t>
            </a:r>
            <a:r>
              <a:rPr lang="en-GB"/>
              <a:t>(Fusion Connect, 2024)</a:t>
            </a:r>
            <a:r>
              <a:rPr lang="en-US"/>
              <a:t>.</a:t>
            </a:r>
          </a:p>
          <a:p>
            <a:endParaRPr lang="en-US"/>
          </a:p>
          <a:p>
            <a:pPr marL="285750" indent="-285750">
              <a:buFontTx/>
              <a:buChar char="-"/>
            </a:pPr>
            <a:r>
              <a:rPr lang="en-US"/>
              <a:t>The number of features and notifications can become overwhelming for some people </a:t>
            </a:r>
            <a:r>
              <a:rPr lang="en-GB"/>
              <a:t>(Mindaugas </a:t>
            </a:r>
            <a:r>
              <a:rPr lang="en-GB" err="1"/>
              <a:t>Gluchovskis</a:t>
            </a:r>
            <a:r>
              <a:rPr lang="en-GB"/>
              <a:t>, 2023)</a:t>
            </a:r>
            <a:r>
              <a:rPr lang="en-US"/>
              <a:t>.</a:t>
            </a:r>
          </a:p>
          <a:p>
            <a:pPr marL="285750" indent="-285750">
              <a:buFontTx/>
              <a:buChar char="-"/>
            </a:pPr>
            <a:endParaRPr lang="en-US"/>
          </a:p>
          <a:p>
            <a:pPr marL="285750" indent="-285750">
              <a:buFontTx/>
              <a:buChar char="-"/>
            </a:pPr>
            <a:r>
              <a:rPr lang="en-US"/>
              <a:t>Proper training may be required to make full use of all the features and tools.</a:t>
            </a:r>
          </a:p>
          <a:p>
            <a:endParaRPr lang="en-US"/>
          </a:p>
          <a:p>
            <a:pPr marL="285750" indent="-285750">
              <a:buFontTx/>
              <a:buChar char="-"/>
            </a:pPr>
            <a:r>
              <a:rPr lang="en-US"/>
              <a:t>Communication can be disrupted by technical issues or outages </a:t>
            </a:r>
            <a:r>
              <a:rPr lang="en-GB"/>
              <a:t>(</a:t>
            </a:r>
            <a:r>
              <a:rPr lang="en-GB" err="1"/>
              <a:t>Praburam</a:t>
            </a:r>
            <a:r>
              <a:rPr lang="en-GB"/>
              <a:t>, 2025)</a:t>
            </a:r>
            <a:r>
              <a:rPr lang="en-US"/>
              <a:t>.</a:t>
            </a:r>
          </a:p>
          <a:p>
            <a:pPr marL="285750" indent="-285750">
              <a:buFontTx/>
              <a:buChar char="-"/>
            </a:pPr>
            <a:endParaRPr lang="en-US"/>
          </a:p>
          <a:p>
            <a:pPr marL="285750" indent="-285750">
              <a:buFontTx/>
              <a:buChar char="-"/>
            </a:pPr>
            <a:r>
              <a:rPr lang="en-GB"/>
              <a:t>If Teams is used on unmanaged and unsanctioned devices; it can risk having sensitive information leaked (</a:t>
            </a:r>
            <a:r>
              <a:rPr lang="en-GB" err="1"/>
              <a:t>Chouffani</a:t>
            </a:r>
            <a:r>
              <a:rPr lang="en-GB"/>
              <a:t>, 2019).</a:t>
            </a:r>
            <a:endParaRPr lang="en-US"/>
          </a:p>
        </p:txBody>
      </p:sp>
      <p:pic>
        <p:nvPicPr>
          <p:cNvPr id="8" name="Picture 7">
            <a:extLst>
              <a:ext uri="{FF2B5EF4-FFF2-40B4-BE49-F238E27FC236}">
                <a16:creationId xmlns:a16="http://schemas.microsoft.com/office/drawing/2014/main" id="{94249521-F858-6043-20CE-57FF758D5FB5}"/>
              </a:ext>
            </a:extLst>
          </p:cNvPr>
          <p:cNvPicPr>
            <a:picLocks noChangeAspect="1"/>
          </p:cNvPicPr>
          <p:nvPr/>
        </p:nvPicPr>
        <p:blipFill>
          <a:blip r:embed="rId2"/>
          <a:stretch>
            <a:fillRect/>
          </a:stretch>
        </p:blipFill>
        <p:spPr>
          <a:xfrm>
            <a:off x="10555131" y="177940"/>
            <a:ext cx="1323474" cy="1395993"/>
          </a:xfrm>
          <a:prstGeom prst="rect">
            <a:avLst/>
          </a:prstGeom>
        </p:spPr>
      </p:pic>
    </p:spTree>
    <p:extLst>
      <p:ext uri="{BB962C8B-B14F-4D97-AF65-F5344CB8AC3E}">
        <p14:creationId xmlns:p14="http://schemas.microsoft.com/office/powerpoint/2010/main" val="2627511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E629542-D66F-46FF-F982-B53E2BBD13FE}"/>
              </a:ext>
            </a:extLst>
          </p:cNvPr>
          <p:cNvSpPr/>
          <p:nvPr/>
        </p:nvSpPr>
        <p:spPr>
          <a:xfrm>
            <a:off x="236555" y="348764"/>
            <a:ext cx="11718889" cy="1095686"/>
          </a:xfrm>
          <a:prstGeom prst="roundRect">
            <a:avLst>
              <a:gd name="adj" fmla="val 0"/>
            </a:avLst>
          </a:prstGeom>
          <a:solidFill>
            <a:srgbClr val="0037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a:solidFill>
                  <a:schemeClr val="bg1"/>
                </a:solidFill>
              </a:rPr>
              <a:t>DIGITAL SAFETY AT GREENFIELD AND WHY IT’S IMPORTANT</a:t>
            </a:r>
          </a:p>
        </p:txBody>
      </p:sp>
      <p:sp>
        <p:nvSpPr>
          <p:cNvPr id="3" name="Content Placeholder 2"/>
          <p:cNvSpPr>
            <a:spLocks noGrp="1"/>
          </p:cNvSpPr>
          <p:nvPr>
            <p:ph idx="1"/>
          </p:nvPr>
        </p:nvSpPr>
        <p:spPr>
          <a:xfrm>
            <a:off x="263769" y="2236255"/>
            <a:ext cx="11831934" cy="4363995"/>
          </a:xfrm>
        </p:spPr>
        <p:txBody>
          <a:bodyPr>
            <a:noAutofit/>
          </a:bodyPr>
          <a:lstStyle/>
          <a:p>
            <a:pPr marL="0" indent="0">
              <a:buNone/>
            </a:pPr>
            <a:r>
              <a:rPr lang="en-GB" sz="2400" b="1"/>
              <a:t>Key Points:</a:t>
            </a:r>
          </a:p>
          <a:p>
            <a:r>
              <a:rPr lang="en-GB" sz="2400"/>
              <a:t>Greenfield stores personal and medical data about older adults</a:t>
            </a:r>
          </a:p>
          <a:p>
            <a:r>
              <a:rPr lang="en-GB" sz="2400"/>
              <a:t>Staff use Microsoft 365, email, and cloud systems daily</a:t>
            </a:r>
          </a:p>
          <a:p>
            <a:r>
              <a:rPr lang="en-GB" sz="2400"/>
              <a:t>This increases the risk of data breaches and cyber attacks</a:t>
            </a:r>
          </a:p>
          <a:p>
            <a:pPr marL="0" indent="0">
              <a:buNone/>
            </a:pPr>
            <a:r>
              <a:rPr lang="en-GB" sz="2400" b="1"/>
              <a:t>Why It Matters:</a:t>
            </a:r>
          </a:p>
          <a:p>
            <a:r>
              <a:rPr lang="en-GB" sz="2400"/>
              <a:t>Data breaches can cause legal penalties and loss of patient trust</a:t>
            </a:r>
          </a:p>
          <a:p>
            <a:r>
              <a:rPr lang="en-GB" sz="2400"/>
              <a:t>Healthcare data is highly targeted by cybercriminals (NHS Digital, 2023)</a:t>
            </a:r>
          </a:p>
          <a:p>
            <a:r>
              <a:rPr lang="en-GB" sz="2400"/>
              <a:t>Digital safety protects patients, staff, and the organisation (NHS Digital, 2023; Microsoft, 2024)</a:t>
            </a:r>
          </a:p>
        </p:txBody>
      </p:sp>
    </p:spTree>
    <p:extLst>
      <p:ext uri="{BB962C8B-B14F-4D97-AF65-F5344CB8AC3E}">
        <p14:creationId xmlns:p14="http://schemas.microsoft.com/office/powerpoint/2010/main" val="3561646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3" y="2198963"/>
            <a:ext cx="8334726" cy="4293912"/>
          </a:xfrm>
        </p:spPr>
        <p:txBody>
          <a:bodyPr>
            <a:noAutofit/>
          </a:bodyPr>
          <a:lstStyle/>
          <a:p>
            <a:pPr marL="0" indent="0">
              <a:buNone/>
            </a:pPr>
            <a:r>
              <a:rPr lang="en-GB" sz="1800" b="1"/>
              <a:t>Goal:</a:t>
            </a:r>
          </a:p>
          <a:p>
            <a:r>
              <a:rPr lang="en-GB" sz="1800"/>
              <a:t>Only approved personnel should be allowed access to the digital systems of Greenfield.</a:t>
            </a:r>
          </a:p>
          <a:p>
            <a:pPr marL="0" indent="0">
              <a:buNone/>
            </a:pPr>
            <a:r>
              <a:rPr lang="en-GB" sz="1800" b="1"/>
              <a:t>Actions:</a:t>
            </a:r>
          </a:p>
          <a:p>
            <a:r>
              <a:rPr lang="en-GB" sz="1800"/>
              <a:t>Use passwords that are long (12 or more characters, symbols, numbers).</a:t>
            </a:r>
          </a:p>
          <a:p>
            <a:r>
              <a:rPr lang="en-GB" sz="1800"/>
              <a:t>Allow Multi-Factor Authentication (MFA)</a:t>
            </a:r>
          </a:p>
          <a:p>
            <a:r>
              <a:rPr lang="en-GB" sz="1800"/>
              <a:t>Screen lock when not in use.</a:t>
            </a:r>
          </a:p>
          <a:p>
            <a:r>
              <a:rPr lang="en-GB" sz="1800"/>
              <a:t>Drop system access on the departure of staff.</a:t>
            </a:r>
          </a:p>
          <a:p>
            <a:pPr marL="0" indent="0">
              <a:buNone/>
            </a:pPr>
            <a:r>
              <a:rPr lang="en-GB" sz="1800" b="1"/>
              <a:t>Justification:</a:t>
            </a:r>
          </a:p>
          <a:p>
            <a:r>
              <a:rPr lang="en-GB" sz="1800"/>
              <a:t>There is a decrease in unauthorised access to sensitive healthcare data because of strong access controls.</a:t>
            </a:r>
          </a:p>
          <a:p>
            <a:pPr marL="0" indent="0">
              <a:buNone/>
            </a:pPr>
            <a:r>
              <a:rPr lang="en-GB" sz="1800"/>
              <a:t>(Microsoft, 2024; GDPR, 2018)</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20309" y="2916620"/>
            <a:ext cx="3248153" cy="2296545"/>
          </a:xfrm>
          <a:prstGeom prst="rect">
            <a:avLst/>
          </a:prstGeom>
        </p:spPr>
      </p:pic>
      <p:sp>
        <p:nvSpPr>
          <p:cNvPr id="14" name="Rectangle: Rounded Corners 13">
            <a:extLst>
              <a:ext uri="{FF2B5EF4-FFF2-40B4-BE49-F238E27FC236}">
                <a16:creationId xmlns:a16="http://schemas.microsoft.com/office/drawing/2014/main" id="{03EB42F6-BF78-66FC-9ABB-EEA829317CE7}"/>
              </a:ext>
            </a:extLst>
          </p:cNvPr>
          <p:cNvSpPr/>
          <p:nvPr/>
        </p:nvSpPr>
        <p:spPr>
          <a:xfrm>
            <a:off x="236555" y="348764"/>
            <a:ext cx="11718889" cy="1095686"/>
          </a:xfrm>
          <a:prstGeom prst="roundRect">
            <a:avLst>
              <a:gd name="adj" fmla="val 0"/>
            </a:avLst>
          </a:prstGeom>
          <a:solidFill>
            <a:srgbClr val="0037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a:solidFill>
                  <a:schemeClr val="bg1"/>
                </a:solidFill>
              </a:rPr>
              <a:t>GOAL 1: SECURE ACCESS</a:t>
            </a:r>
          </a:p>
        </p:txBody>
      </p:sp>
    </p:spTree>
    <p:extLst>
      <p:ext uri="{BB962C8B-B14F-4D97-AF65-F5344CB8AC3E}">
        <p14:creationId xmlns:p14="http://schemas.microsoft.com/office/powerpoint/2010/main" val="14245434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192" y="2180496"/>
            <a:ext cx="11029615" cy="4363995"/>
          </a:xfrm>
        </p:spPr>
        <p:txBody>
          <a:bodyPr>
            <a:noAutofit/>
          </a:bodyPr>
          <a:lstStyle/>
          <a:p>
            <a:pPr marL="0" indent="0">
              <a:buNone/>
            </a:pPr>
            <a:r>
              <a:rPr lang="en-GB" sz="2000" b="1"/>
              <a:t>Goal:</a:t>
            </a:r>
          </a:p>
          <a:p>
            <a:r>
              <a:rPr lang="en-GB" sz="2000"/>
              <a:t>Minimise phishing cyber threats.</a:t>
            </a:r>
          </a:p>
          <a:p>
            <a:pPr marL="0" indent="0">
              <a:buNone/>
            </a:pPr>
            <a:r>
              <a:rPr lang="en-GB" sz="2000" b="1"/>
              <a:t>Actions:</a:t>
            </a:r>
          </a:p>
          <a:p>
            <a:r>
              <a:rPr lang="en-GB" sz="2000"/>
              <a:t>Do not open suspicious links or attachments.</a:t>
            </a:r>
          </a:p>
          <a:p>
            <a:r>
              <a:rPr lang="en-GB" sz="2000"/>
              <a:t>Paying attention to the address of cheque senders.</a:t>
            </a:r>
          </a:p>
          <a:p>
            <a:r>
              <a:rPr lang="en-GB" sz="2000"/>
              <a:t>Send suspicious emails to IT.</a:t>
            </a:r>
          </a:p>
          <a:p>
            <a:r>
              <a:rPr lang="en-GB" sz="2000"/>
              <a:t>Full course cyber awareness training.</a:t>
            </a:r>
          </a:p>
          <a:p>
            <a:pPr marL="0" indent="0">
              <a:buNone/>
            </a:pPr>
            <a:r>
              <a:rPr lang="en-GB" sz="2000" b="1"/>
              <a:t>Justification:</a:t>
            </a:r>
          </a:p>
          <a:p>
            <a:r>
              <a:rPr lang="en-GB" sz="2000"/>
              <a:t>Major security breaches in organisations are caused by human error.</a:t>
            </a:r>
          </a:p>
          <a:p>
            <a:pPr marL="0" indent="0">
              <a:buNone/>
            </a:pPr>
            <a:r>
              <a:rPr lang="en-GB" sz="2000"/>
              <a:t>(Parsons et al., 2017; NHS Digital, 2023)</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9305" t="16257" r="20260" b="8218"/>
          <a:stretch/>
        </p:blipFill>
        <p:spPr>
          <a:xfrm>
            <a:off x="8124668" y="2317531"/>
            <a:ext cx="3486139" cy="2933620"/>
          </a:xfrm>
          <a:prstGeom prst="rect">
            <a:avLst/>
          </a:prstGeom>
        </p:spPr>
      </p:pic>
      <p:sp>
        <p:nvSpPr>
          <p:cNvPr id="8" name="Rectangle: Rounded Corners 7">
            <a:extLst>
              <a:ext uri="{FF2B5EF4-FFF2-40B4-BE49-F238E27FC236}">
                <a16:creationId xmlns:a16="http://schemas.microsoft.com/office/drawing/2014/main" id="{A10F5AF8-5B68-30C5-2443-8AC8E8D8E7E1}"/>
              </a:ext>
            </a:extLst>
          </p:cNvPr>
          <p:cNvSpPr/>
          <p:nvPr/>
        </p:nvSpPr>
        <p:spPr>
          <a:xfrm>
            <a:off x="236555" y="348764"/>
            <a:ext cx="11718889" cy="1095686"/>
          </a:xfrm>
          <a:prstGeom prst="roundRect">
            <a:avLst>
              <a:gd name="adj" fmla="val 0"/>
            </a:avLst>
          </a:prstGeom>
          <a:solidFill>
            <a:srgbClr val="0037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a:solidFill>
                  <a:schemeClr val="bg1"/>
                </a:solidFill>
              </a:rPr>
              <a:t>GOAL 2: EMAIL AWARENESS</a:t>
            </a:r>
          </a:p>
        </p:txBody>
      </p:sp>
    </p:spTree>
    <p:extLst>
      <p:ext uri="{BB962C8B-B14F-4D97-AF65-F5344CB8AC3E}">
        <p14:creationId xmlns:p14="http://schemas.microsoft.com/office/powerpoint/2010/main" val="2524523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192" y="2133200"/>
            <a:ext cx="9351084" cy="4363995"/>
          </a:xfrm>
        </p:spPr>
        <p:txBody>
          <a:bodyPr>
            <a:noAutofit/>
          </a:bodyPr>
          <a:lstStyle/>
          <a:p>
            <a:pPr marL="0" indent="0">
              <a:buNone/>
            </a:pPr>
            <a:r>
              <a:rPr lang="en-GB" sz="1800" b="1"/>
              <a:t>Goal:</a:t>
            </a:r>
          </a:p>
          <a:p>
            <a:r>
              <a:rPr lang="en-GB" sz="1800"/>
              <a:t>Securely keep and distribute patient records.</a:t>
            </a:r>
          </a:p>
          <a:p>
            <a:pPr marL="0" indent="0">
              <a:buNone/>
            </a:pPr>
            <a:r>
              <a:rPr lang="en-GB" sz="1800" b="1"/>
              <a:t>Actions:</a:t>
            </a:r>
          </a:p>
          <a:p>
            <a:r>
              <a:rPr lang="en-GB" sz="1800"/>
              <a:t>Only use OneDrive and SharePoint.</a:t>
            </a:r>
          </a:p>
          <a:p>
            <a:r>
              <a:rPr lang="en-GB" sz="1800"/>
              <a:t>Limit access to files by authorised employees.</a:t>
            </a:r>
          </a:p>
          <a:p>
            <a:r>
              <a:rPr lang="en-GB" sz="1800"/>
              <a:t>Indicate files that are sensitive by labelling them as confidential.</a:t>
            </a:r>
          </a:p>
          <a:p>
            <a:r>
              <a:rPr lang="en-GB" sz="1800"/>
              <a:t>Delete old records securely.</a:t>
            </a:r>
          </a:p>
          <a:p>
            <a:pPr marL="0" indent="0">
              <a:buNone/>
            </a:pPr>
            <a:r>
              <a:rPr lang="en-GB" sz="1800" b="1"/>
              <a:t>Justification:</a:t>
            </a:r>
          </a:p>
          <a:p>
            <a:r>
              <a:rPr lang="en-GB" sz="1800"/>
              <a:t>Compliance and minimisation of data loss. Secure cloud systems help to minimise data loss.</a:t>
            </a:r>
          </a:p>
          <a:p>
            <a:pPr marL="0" indent="0">
              <a:buNone/>
            </a:pPr>
            <a:r>
              <a:rPr lang="en-GB" sz="1800"/>
              <a:t>(Microsoft, 2024; GDPR, 2018)</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7023" y="2727434"/>
            <a:ext cx="4013785" cy="2257754"/>
          </a:xfrm>
          <a:prstGeom prst="rect">
            <a:avLst/>
          </a:prstGeom>
        </p:spPr>
      </p:pic>
      <p:sp>
        <p:nvSpPr>
          <p:cNvPr id="8" name="Rectangle: Rounded Corners 7">
            <a:extLst>
              <a:ext uri="{FF2B5EF4-FFF2-40B4-BE49-F238E27FC236}">
                <a16:creationId xmlns:a16="http://schemas.microsoft.com/office/drawing/2014/main" id="{0FA716F5-A0BA-961E-B43D-EBC1FA4098ED}"/>
              </a:ext>
            </a:extLst>
          </p:cNvPr>
          <p:cNvSpPr/>
          <p:nvPr/>
        </p:nvSpPr>
        <p:spPr>
          <a:xfrm>
            <a:off x="236555" y="348764"/>
            <a:ext cx="11718889" cy="1095686"/>
          </a:xfrm>
          <a:prstGeom prst="roundRect">
            <a:avLst>
              <a:gd name="adj" fmla="val 0"/>
            </a:avLst>
          </a:prstGeom>
          <a:solidFill>
            <a:srgbClr val="0037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a:solidFill>
                  <a:schemeClr val="bg1"/>
                </a:solidFill>
              </a:rPr>
              <a:t>GOAL 3: DATA MANAGEMENT</a:t>
            </a:r>
          </a:p>
        </p:txBody>
      </p:sp>
    </p:spTree>
    <p:extLst>
      <p:ext uri="{BB962C8B-B14F-4D97-AF65-F5344CB8AC3E}">
        <p14:creationId xmlns:p14="http://schemas.microsoft.com/office/powerpoint/2010/main" val="3348860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192" y="2180496"/>
            <a:ext cx="10249717" cy="4363995"/>
          </a:xfrm>
        </p:spPr>
        <p:txBody>
          <a:bodyPr>
            <a:noAutofit/>
          </a:bodyPr>
          <a:lstStyle/>
          <a:p>
            <a:pPr marL="0" indent="0">
              <a:buNone/>
            </a:pPr>
            <a:r>
              <a:rPr lang="en-GB" sz="2000" b="1"/>
              <a:t>Goal:</a:t>
            </a:r>
          </a:p>
          <a:p>
            <a:r>
              <a:rPr lang="en-GB" sz="2000"/>
              <a:t>Make sure that patient data is legally and ethically handled.</a:t>
            </a:r>
          </a:p>
          <a:p>
            <a:pPr marL="0" indent="0">
              <a:buNone/>
            </a:pPr>
            <a:r>
              <a:rPr lang="en-GB" sz="2000" b="1"/>
              <a:t>Actions:</a:t>
            </a:r>
          </a:p>
          <a:p>
            <a:r>
              <a:rPr lang="en-GB" sz="2000"/>
              <a:t>Adhere to GDPR principles of data protection.</a:t>
            </a:r>
          </a:p>
          <a:p>
            <a:r>
              <a:rPr lang="en-GB" sz="2000"/>
              <a:t>One should not use open Wi-Fi during record access.</a:t>
            </a:r>
          </a:p>
          <a:p>
            <a:r>
              <a:rPr lang="en-GB" sz="2000"/>
              <a:t>Talk to the patient about it behind closed doors.</a:t>
            </a:r>
          </a:p>
          <a:p>
            <a:r>
              <a:rPr lang="en-GB" sz="2000"/>
              <a:t>Sign confidentiality documents.</a:t>
            </a:r>
          </a:p>
          <a:p>
            <a:pPr marL="0" indent="0">
              <a:buNone/>
            </a:pPr>
            <a:r>
              <a:rPr lang="en-GB" sz="2000" b="1"/>
              <a:t>Justification:</a:t>
            </a:r>
          </a:p>
          <a:p>
            <a:r>
              <a:rPr lang="en-GB" sz="2000"/>
              <a:t>Healthcare organisations have a legal obligation to protect personal and health information.</a:t>
            </a:r>
          </a:p>
          <a:p>
            <a:pPr marL="0" indent="0">
              <a:buNone/>
            </a:pPr>
            <a:r>
              <a:rPr lang="en-GB" sz="2000"/>
              <a:t>(European Union, 2018; NHS Digital, 2023)</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1217" y="2416978"/>
            <a:ext cx="3099591" cy="2669765"/>
          </a:xfrm>
          <a:prstGeom prst="rect">
            <a:avLst/>
          </a:prstGeom>
        </p:spPr>
      </p:pic>
      <p:sp>
        <p:nvSpPr>
          <p:cNvPr id="8" name="Rectangle: Rounded Corners 7">
            <a:extLst>
              <a:ext uri="{FF2B5EF4-FFF2-40B4-BE49-F238E27FC236}">
                <a16:creationId xmlns:a16="http://schemas.microsoft.com/office/drawing/2014/main" id="{435E220A-0DA9-D1EE-8C7A-76DC0731B1D4}"/>
              </a:ext>
            </a:extLst>
          </p:cNvPr>
          <p:cNvSpPr/>
          <p:nvPr/>
        </p:nvSpPr>
        <p:spPr>
          <a:xfrm>
            <a:off x="236555" y="348764"/>
            <a:ext cx="11718889" cy="1095686"/>
          </a:xfrm>
          <a:prstGeom prst="roundRect">
            <a:avLst>
              <a:gd name="adj" fmla="val 0"/>
            </a:avLst>
          </a:prstGeom>
          <a:solidFill>
            <a:srgbClr val="0037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a:solidFill>
                  <a:schemeClr val="bg1"/>
                </a:solidFill>
              </a:rPr>
              <a:t>GOAL 4: CONFIDENTIALITY &amp; COMPLIANCE</a:t>
            </a:r>
          </a:p>
        </p:txBody>
      </p:sp>
    </p:spTree>
    <p:extLst>
      <p:ext uri="{BB962C8B-B14F-4D97-AF65-F5344CB8AC3E}">
        <p14:creationId xmlns:p14="http://schemas.microsoft.com/office/powerpoint/2010/main" val="412936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191" y="5333579"/>
            <a:ext cx="11029615" cy="1175657"/>
          </a:xfrm>
        </p:spPr>
        <p:txBody>
          <a:bodyPr>
            <a:normAutofit/>
          </a:bodyPr>
          <a:lstStyle/>
          <a:p>
            <a:pPr marL="0" indent="0">
              <a:buNone/>
            </a:pPr>
            <a:r>
              <a:rPr lang="en-GB" sz="2000"/>
              <a:t>Managers review on a monthly basis to ascertain that safety standards are met.</a:t>
            </a:r>
          </a:p>
          <a:p>
            <a:pPr marL="0" indent="0">
              <a:buNone/>
            </a:pPr>
            <a:r>
              <a:rPr lang="en-GB" sz="2000"/>
              <a:t>(Microsoft, 2024)</a:t>
            </a:r>
          </a:p>
        </p:txBody>
      </p:sp>
      <p:graphicFrame>
        <p:nvGraphicFramePr>
          <p:cNvPr id="4" name="Table 3"/>
          <p:cNvGraphicFramePr>
            <a:graphicFrameLocks noGrp="1"/>
          </p:cNvGraphicFramePr>
          <p:nvPr>
            <p:extLst>
              <p:ext uri="{D42A27DB-BD31-4B8C-83A1-F6EECF244321}">
                <p14:modId xmlns:p14="http://schemas.microsoft.com/office/powerpoint/2010/main" val="404513073"/>
              </p:ext>
            </p:extLst>
          </p:nvPr>
        </p:nvGraphicFramePr>
        <p:xfrm>
          <a:off x="1295400" y="2272937"/>
          <a:ext cx="9601199" cy="2743200"/>
        </p:xfrm>
        <a:graphic>
          <a:graphicData uri="http://schemas.openxmlformats.org/drawingml/2006/table">
            <a:tbl>
              <a:tblPr>
                <a:tableStyleId>{3C2FFA5D-87B4-456A-9821-1D502468CF0F}</a:tableStyleId>
              </a:tblPr>
              <a:tblGrid>
                <a:gridCol w="3326335">
                  <a:extLst>
                    <a:ext uri="{9D8B030D-6E8A-4147-A177-3AD203B41FA5}">
                      <a16:colId xmlns:a16="http://schemas.microsoft.com/office/drawing/2014/main" val="4184869060"/>
                    </a:ext>
                  </a:extLst>
                </a:gridCol>
                <a:gridCol w="3945659">
                  <a:extLst>
                    <a:ext uri="{9D8B030D-6E8A-4147-A177-3AD203B41FA5}">
                      <a16:colId xmlns:a16="http://schemas.microsoft.com/office/drawing/2014/main" val="2386565706"/>
                    </a:ext>
                  </a:extLst>
                </a:gridCol>
                <a:gridCol w="2329205">
                  <a:extLst>
                    <a:ext uri="{9D8B030D-6E8A-4147-A177-3AD203B41FA5}">
                      <a16:colId xmlns:a16="http://schemas.microsoft.com/office/drawing/2014/main" val="919033495"/>
                    </a:ext>
                  </a:extLst>
                </a:gridCol>
              </a:tblGrid>
              <a:tr h="0">
                <a:tc>
                  <a:txBody>
                    <a:bodyPr/>
                    <a:lstStyle/>
                    <a:p>
                      <a:r>
                        <a:rPr lang="en-GB" sz="2400"/>
                        <a:t>Area</a:t>
                      </a:r>
                    </a:p>
                  </a:txBody>
                  <a:tcPr anchor="ctr"/>
                </a:tc>
                <a:tc>
                  <a:txBody>
                    <a:bodyPr/>
                    <a:lstStyle/>
                    <a:p>
                      <a:r>
                        <a:rPr lang="en-GB" sz="2400"/>
                        <a:t>Action</a:t>
                      </a:r>
                    </a:p>
                  </a:txBody>
                  <a:tcPr anchor="ctr"/>
                </a:tc>
                <a:tc>
                  <a:txBody>
                    <a:bodyPr/>
                    <a:lstStyle/>
                    <a:p>
                      <a:r>
                        <a:rPr lang="en-GB" sz="2400"/>
                        <a:t>Status</a:t>
                      </a:r>
                    </a:p>
                  </a:txBody>
                  <a:tcPr anchor="ctr"/>
                </a:tc>
                <a:extLst>
                  <a:ext uri="{0D108BD9-81ED-4DB2-BD59-A6C34878D82A}">
                    <a16:rowId xmlns:a16="http://schemas.microsoft.com/office/drawing/2014/main" val="930951337"/>
                  </a:ext>
                </a:extLst>
              </a:tr>
              <a:tr h="0">
                <a:tc>
                  <a:txBody>
                    <a:bodyPr/>
                    <a:lstStyle/>
                    <a:p>
                      <a:r>
                        <a:rPr lang="en-GB" sz="2400"/>
                        <a:t>Secure Access</a:t>
                      </a:r>
                    </a:p>
                  </a:txBody>
                  <a:tcPr anchor="ctr"/>
                </a:tc>
                <a:tc>
                  <a:txBody>
                    <a:bodyPr/>
                    <a:lstStyle/>
                    <a:p>
                      <a:r>
                        <a:rPr lang="en-US" sz="2400"/>
                        <a:t>MFA enabled for all staff</a:t>
                      </a:r>
                    </a:p>
                  </a:txBody>
                  <a:tcPr anchor="ctr"/>
                </a:tc>
                <a:tc>
                  <a:txBody>
                    <a:bodyPr/>
                    <a:lstStyle/>
                    <a:p>
                      <a:r>
                        <a:rPr lang="en-GB" sz="2400"/>
                        <a:t>⬜</a:t>
                      </a:r>
                    </a:p>
                  </a:txBody>
                  <a:tcPr anchor="ctr"/>
                </a:tc>
                <a:extLst>
                  <a:ext uri="{0D108BD9-81ED-4DB2-BD59-A6C34878D82A}">
                    <a16:rowId xmlns:a16="http://schemas.microsoft.com/office/drawing/2014/main" val="1350016106"/>
                  </a:ext>
                </a:extLst>
              </a:tr>
              <a:tr h="0">
                <a:tc>
                  <a:txBody>
                    <a:bodyPr/>
                    <a:lstStyle/>
                    <a:p>
                      <a:r>
                        <a:rPr lang="en-GB" sz="2400"/>
                        <a:t>Secure Access</a:t>
                      </a:r>
                    </a:p>
                  </a:txBody>
                  <a:tcPr anchor="ctr"/>
                </a:tc>
                <a:tc>
                  <a:txBody>
                    <a:bodyPr/>
                    <a:lstStyle/>
                    <a:p>
                      <a:r>
                        <a:rPr lang="en-GB" sz="2400"/>
                        <a:t>Strong passwords in use</a:t>
                      </a:r>
                    </a:p>
                  </a:txBody>
                  <a:tcPr anchor="ctr"/>
                </a:tc>
                <a:tc>
                  <a:txBody>
                    <a:bodyPr/>
                    <a:lstStyle/>
                    <a:p>
                      <a:r>
                        <a:rPr lang="en-GB" sz="2400"/>
                        <a:t>⬜</a:t>
                      </a:r>
                    </a:p>
                  </a:txBody>
                  <a:tcPr anchor="ctr"/>
                </a:tc>
                <a:extLst>
                  <a:ext uri="{0D108BD9-81ED-4DB2-BD59-A6C34878D82A}">
                    <a16:rowId xmlns:a16="http://schemas.microsoft.com/office/drawing/2014/main" val="2000027050"/>
                  </a:ext>
                </a:extLst>
              </a:tr>
              <a:tr h="0">
                <a:tc>
                  <a:txBody>
                    <a:bodyPr/>
                    <a:lstStyle/>
                    <a:p>
                      <a:r>
                        <a:rPr lang="en-GB" sz="2400"/>
                        <a:t>Email Safety</a:t>
                      </a:r>
                    </a:p>
                  </a:txBody>
                  <a:tcPr anchor="ctr"/>
                </a:tc>
                <a:tc>
                  <a:txBody>
                    <a:bodyPr/>
                    <a:lstStyle/>
                    <a:p>
                      <a:r>
                        <a:rPr lang="en-GB" sz="2400"/>
                        <a:t>Phishing training completed</a:t>
                      </a:r>
                    </a:p>
                  </a:txBody>
                  <a:tcPr anchor="ctr"/>
                </a:tc>
                <a:tc>
                  <a:txBody>
                    <a:bodyPr/>
                    <a:lstStyle/>
                    <a:p>
                      <a:r>
                        <a:rPr lang="en-GB" sz="2400"/>
                        <a:t>⬜</a:t>
                      </a:r>
                    </a:p>
                  </a:txBody>
                  <a:tcPr anchor="ctr"/>
                </a:tc>
                <a:extLst>
                  <a:ext uri="{0D108BD9-81ED-4DB2-BD59-A6C34878D82A}">
                    <a16:rowId xmlns:a16="http://schemas.microsoft.com/office/drawing/2014/main" val="3221415703"/>
                  </a:ext>
                </a:extLst>
              </a:tr>
              <a:tr h="0">
                <a:tc>
                  <a:txBody>
                    <a:bodyPr/>
                    <a:lstStyle/>
                    <a:p>
                      <a:r>
                        <a:rPr lang="en-GB" sz="2400"/>
                        <a:t>Data Management</a:t>
                      </a:r>
                    </a:p>
                  </a:txBody>
                  <a:tcPr anchor="ctr"/>
                </a:tc>
                <a:tc>
                  <a:txBody>
                    <a:bodyPr/>
                    <a:lstStyle/>
                    <a:p>
                      <a:r>
                        <a:rPr lang="en-GB" sz="2400"/>
                        <a:t>OneDrive used for records</a:t>
                      </a:r>
                    </a:p>
                  </a:txBody>
                  <a:tcPr anchor="ctr"/>
                </a:tc>
                <a:tc>
                  <a:txBody>
                    <a:bodyPr/>
                    <a:lstStyle/>
                    <a:p>
                      <a:r>
                        <a:rPr lang="en-GB" sz="2400"/>
                        <a:t>⬜</a:t>
                      </a:r>
                    </a:p>
                  </a:txBody>
                  <a:tcPr anchor="ctr"/>
                </a:tc>
                <a:extLst>
                  <a:ext uri="{0D108BD9-81ED-4DB2-BD59-A6C34878D82A}">
                    <a16:rowId xmlns:a16="http://schemas.microsoft.com/office/drawing/2014/main" val="3900104009"/>
                  </a:ext>
                </a:extLst>
              </a:tr>
              <a:tr h="0">
                <a:tc>
                  <a:txBody>
                    <a:bodyPr/>
                    <a:lstStyle/>
                    <a:p>
                      <a:r>
                        <a:rPr lang="en-GB" sz="2400"/>
                        <a:t>Compliance</a:t>
                      </a:r>
                    </a:p>
                  </a:txBody>
                  <a:tcPr anchor="ctr"/>
                </a:tc>
                <a:tc>
                  <a:txBody>
                    <a:bodyPr/>
                    <a:lstStyle/>
                    <a:p>
                      <a:r>
                        <a:rPr lang="en-GB" sz="2400"/>
                        <a:t>GDPR training completed</a:t>
                      </a:r>
                    </a:p>
                  </a:txBody>
                  <a:tcPr anchor="ctr"/>
                </a:tc>
                <a:tc>
                  <a:txBody>
                    <a:bodyPr/>
                    <a:lstStyle/>
                    <a:p>
                      <a:r>
                        <a:rPr lang="en-GB" sz="2400"/>
                        <a:t>⬜</a:t>
                      </a:r>
                    </a:p>
                  </a:txBody>
                  <a:tcPr anchor="ctr"/>
                </a:tc>
                <a:extLst>
                  <a:ext uri="{0D108BD9-81ED-4DB2-BD59-A6C34878D82A}">
                    <a16:rowId xmlns:a16="http://schemas.microsoft.com/office/drawing/2014/main" val="2363634833"/>
                  </a:ext>
                </a:extLst>
              </a:tr>
            </a:tbl>
          </a:graphicData>
        </a:graphic>
      </p:graphicFrame>
      <p:sp>
        <p:nvSpPr>
          <p:cNvPr id="10" name="Rectangle: Rounded Corners 9">
            <a:extLst>
              <a:ext uri="{FF2B5EF4-FFF2-40B4-BE49-F238E27FC236}">
                <a16:creationId xmlns:a16="http://schemas.microsoft.com/office/drawing/2014/main" id="{2F7E06CD-CF35-E217-EBBA-0BDE14F87D20}"/>
              </a:ext>
            </a:extLst>
          </p:cNvPr>
          <p:cNvSpPr/>
          <p:nvPr/>
        </p:nvSpPr>
        <p:spPr>
          <a:xfrm>
            <a:off x="236555" y="348764"/>
            <a:ext cx="11718889" cy="1095686"/>
          </a:xfrm>
          <a:prstGeom prst="roundRect">
            <a:avLst>
              <a:gd name="adj" fmla="val 0"/>
            </a:avLst>
          </a:prstGeom>
          <a:solidFill>
            <a:srgbClr val="0037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a:solidFill>
                  <a:schemeClr val="bg1"/>
                </a:solidFill>
              </a:rPr>
              <a:t>DIGITAL SAFETY CHECKLIST</a:t>
            </a:r>
          </a:p>
        </p:txBody>
      </p:sp>
    </p:spTree>
    <p:extLst>
      <p:ext uri="{BB962C8B-B14F-4D97-AF65-F5344CB8AC3E}">
        <p14:creationId xmlns:p14="http://schemas.microsoft.com/office/powerpoint/2010/main" val="1512377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192" y="2180496"/>
            <a:ext cx="11029615" cy="4363995"/>
          </a:xfrm>
        </p:spPr>
        <p:txBody>
          <a:bodyPr>
            <a:noAutofit/>
          </a:bodyPr>
          <a:lstStyle/>
          <a:p>
            <a:pPr marL="0" indent="0">
              <a:buNone/>
            </a:pPr>
            <a:r>
              <a:rPr lang="en-GB" sz="2000" b="1"/>
              <a:t>Organisational Benefits:</a:t>
            </a:r>
          </a:p>
          <a:p>
            <a:r>
              <a:rPr lang="en-GB" sz="2000"/>
              <a:t>Improved patient trust</a:t>
            </a:r>
          </a:p>
          <a:p>
            <a:r>
              <a:rPr lang="en-GB" sz="2000"/>
              <a:t>Minimised security risks in cyberspace.</a:t>
            </a:r>
          </a:p>
          <a:p>
            <a:r>
              <a:rPr lang="en-GB" sz="2000"/>
              <a:t>Strong legal compliance</a:t>
            </a:r>
          </a:p>
          <a:p>
            <a:r>
              <a:rPr lang="en-GB" sz="2000"/>
              <a:t>Improved employee proficiency in technology.</a:t>
            </a:r>
          </a:p>
          <a:p>
            <a:pPr marL="0" indent="0">
              <a:buNone/>
            </a:pPr>
            <a:endParaRPr lang="en-GB" sz="2000"/>
          </a:p>
          <a:p>
            <a:pPr marL="0" indent="0">
              <a:buNone/>
            </a:pPr>
            <a:r>
              <a:rPr lang="en-GB" sz="2000" b="1"/>
              <a:t>Academic Support:</a:t>
            </a:r>
          </a:p>
          <a:p>
            <a:r>
              <a:rPr lang="en-GB" sz="2000"/>
              <a:t>Good online safety rules enhance the data security and quality of services in healthcare.</a:t>
            </a:r>
          </a:p>
          <a:p>
            <a:pPr marL="0" indent="0">
              <a:buNone/>
            </a:pPr>
            <a:r>
              <a:rPr lang="en-GB" sz="2000"/>
              <a:t>(Parsons et al., 2017; NHS Digital, 2023)</a:t>
            </a:r>
          </a:p>
        </p:txBody>
      </p:sp>
      <p:sp>
        <p:nvSpPr>
          <p:cNvPr id="7" name="Rectangle: Rounded Corners 6">
            <a:extLst>
              <a:ext uri="{FF2B5EF4-FFF2-40B4-BE49-F238E27FC236}">
                <a16:creationId xmlns:a16="http://schemas.microsoft.com/office/drawing/2014/main" id="{AA9D8A17-0457-1A78-6973-A90C2EA09981}"/>
              </a:ext>
            </a:extLst>
          </p:cNvPr>
          <p:cNvSpPr/>
          <p:nvPr/>
        </p:nvSpPr>
        <p:spPr>
          <a:xfrm>
            <a:off x="236555" y="348764"/>
            <a:ext cx="11718889" cy="1095686"/>
          </a:xfrm>
          <a:prstGeom prst="roundRect">
            <a:avLst>
              <a:gd name="adj" fmla="val 0"/>
            </a:avLst>
          </a:prstGeom>
          <a:solidFill>
            <a:srgbClr val="0037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200">
                <a:solidFill>
                  <a:schemeClr val="bg1"/>
                </a:solidFill>
              </a:rPr>
              <a:t>BENEFITS FOR GREENFIELD</a:t>
            </a:r>
          </a:p>
        </p:txBody>
      </p:sp>
    </p:spTree>
    <p:extLst>
      <p:ext uri="{BB962C8B-B14F-4D97-AF65-F5344CB8AC3E}">
        <p14:creationId xmlns:p14="http://schemas.microsoft.com/office/powerpoint/2010/main" val="623603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References – (part 3 put together later)</a:t>
            </a:r>
          </a:p>
        </p:txBody>
      </p:sp>
      <p:sp>
        <p:nvSpPr>
          <p:cNvPr id="3" name="Content Placeholder 2"/>
          <p:cNvSpPr>
            <a:spLocks noGrp="1"/>
          </p:cNvSpPr>
          <p:nvPr>
            <p:ph idx="1"/>
          </p:nvPr>
        </p:nvSpPr>
        <p:spPr>
          <a:xfrm>
            <a:off x="924910" y="2180496"/>
            <a:ext cx="10342181" cy="4363995"/>
          </a:xfrm>
        </p:spPr>
        <p:txBody>
          <a:bodyPr anchor="t">
            <a:normAutofit/>
          </a:bodyPr>
          <a:lstStyle/>
          <a:p>
            <a:r>
              <a:rPr lang="en-GB" sz="2000" dirty="0"/>
              <a:t>European Union (2018) General Data Protection Regulation (GDPR). Available at: </a:t>
            </a:r>
            <a:r>
              <a:rPr lang="en-GB" sz="2000" dirty="0">
                <a:hlinkClick r:id="rId3"/>
              </a:rPr>
              <a:t>https://gdpr.eu</a:t>
            </a:r>
            <a:r>
              <a:rPr lang="en-GB" dirty="0"/>
              <a:t> </a:t>
            </a:r>
            <a:r>
              <a:rPr lang="en-GB" sz="2000" dirty="0"/>
              <a:t>[Accessed 31 Jan. 2026].</a:t>
            </a:r>
          </a:p>
          <a:p>
            <a:r>
              <a:rPr lang="en-GB" sz="2000" dirty="0"/>
              <a:t>Microsoft (2024) Security Best Practices for Microsoft 365. Available at: </a:t>
            </a:r>
            <a:r>
              <a:rPr lang="en-GB" sz="2000" dirty="0">
                <a:hlinkClick r:id="rId4"/>
              </a:rPr>
              <a:t>https://learn.microsoft.com</a:t>
            </a:r>
            <a:r>
              <a:rPr lang="en-GB" sz="2000" dirty="0"/>
              <a:t> [Accessed 31 Jan. 2026].</a:t>
            </a:r>
          </a:p>
          <a:p>
            <a:r>
              <a:rPr lang="en-GB" sz="2000" dirty="0"/>
              <a:t>NHS Digital (2023) Data Security and Protection Toolkit. Available at: </a:t>
            </a:r>
            <a:r>
              <a:rPr lang="en-GB" sz="2000" dirty="0">
                <a:hlinkClick r:id="rId5"/>
              </a:rPr>
              <a:t>https://www.dsptoolkit.nhs.uk</a:t>
            </a:r>
            <a:r>
              <a:rPr lang="en-GB" sz="2000" dirty="0"/>
              <a:t> [Accessed 31 Jan.2026].</a:t>
            </a:r>
          </a:p>
          <a:p>
            <a:r>
              <a:rPr lang="en-GB" sz="2000" dirty="0"/>
              <a:t>Parsons, K. </a:t>
            </a:r>
            <a:r>
              <a:rPr lang="en-GB" sz="2000" dirty="0" err="1"/>
              <a:t>Calic,D</a:t>
            </a:r>
            <a:r>
              <a:rPr lang="en-GB" sz="2000" dirty="0"/>
              <a:t>. </a:t>
            </a:r>
            <a:r>
              <a:rPr lang="en-GB" sz="2000" dirty="0" err="1"/>
              <a:t>Pattinson,M</a:t>
            </a:r>
            <a:r>
              <a:rPr lang="en-GB" sz="2000" dirty="0"/>
              <a:t>. </a:t>
            </a:r>
            <a:r>
              <a:rPr lang="en-GB" sz="2000" dirty="0" err="1"/>
              <a:t>Butavicius,M</a:t>
            </a:r>
            <a:r>
              <a:rPr lang="en-GB" sz="2000" dirty="0"/>
              <a:t>.  </a:t>
            </a:r>
            <a:r>
              <a:rPr lang="en-GB" sz="2000" dirty="0" err="1"/>
              <a:t>McCormac,A</a:t>
            </a:r>
            <a:r>
              <a:rPr lang="en-GB" sz="2000" dirty="0"/>
              <a:t>. </a:t>
            </a:r>
            <a:r>
              <a:rPr lang="en-GB" sz="2000" dirty="0" err="1"/>
              <a:t>Zwaans,T</a:t>
            </a:r>
            <a:r>
              <a:rPr lang="en-GB" sz="2000" dirty="0"/>
              <a:t>. (2017) ‘The Human Aspects of Information Security’, Computers &amp; Security, 67, pp. 15–30 [Accessed 31 Jan. 2026].</a:t>
            </a:r>
          </a:p>
          <a:p>
            <a:pPr marL="0" indent="0">
              <a:buNone/>
            </a:pPr>
            <a:endParaRPr lang="en-GB" sz="2000" dirty="0"/>
          </a:p>
        </p:txBody>
      </p:sp>
    </p:spTree>
    <p:extLst>
      <p:ext uri="{BB962C8B-B14F-4D97-AF65-F5344CB8AC3E}">
        <p14:creationId xmlns:p14="http://schemas.microsoft.com/office/powerpoint/2010/main" val="481942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F04DA-8D6B-4EE7-05D9-F7B4A6E55857}"/>
              </a:ext>
            </a:extLst>
          </p:cNvPr>
          <p:cNvSpPr>
            <a:spLocks noGrp="1"/>
          </p:cNvSpPr>
          <p:nvPr>
            <p:ph type="title"/>
          </p:nvPr>
        </p:nvSpPr>
        <p:spPr>
          <a:xfrm>
            <a:off x="838200" y="365125"/>
            <a:ext cx="2857214" cy="1325563"/>
          </a:xfrm>
        </p:spPr>
        <p:txBody>
          <a:bodyPr/>
          <a:lstStyle/>
          <a:p>
            <a:r>
              <a:rPr lang="en-GB"/>
              <a:t>References</a:t>
            </a:r>
            <a:endParaRPr lang="en-US"/>
          </a:p>
        </p:txBody>
      </p:sp>
      <p:sp>
        <p:nvSpPr>
          <p:cNvPr id="3" name="Content Placeholder 2">
            <a:extLst>
              <a:ext uri="{FF2B5EF4-FFF2-40B4-BE49-F238E27FC236}">
                <a16:creationId xmlns:a16="http://schemas.microsoft.com/office/drawing/2014/main" id="{7929CE9D-CEA9-1FF4-0291-913EE57BB1F6}"/>
              </a:ext>
            </a:extLst>
          </p:cNvPr>
          <p:cNvSpPr>
            <a:spLocks noGrp="1"/>
          </p:cNvSpPr>
          <p:nvPr>
            <p:ph idx="1"/>
          </p:nvPr>
        </p:nvSpPr>
        <p:spPr/>
        <p:txBody>
          <a:bodyPr>
            <a:normAutofit fontScale="92500" lnSpcReduction="20000"/>
          </a:bodyPr>
          <a:lstStyle/>
          <a:p>
            <a:r>
              <a:rPr lang="en-US">
                <a:hlinkClick r:id="rId2"/>
              </a:rPr>
              <a:t>https://www.microsoft.com/en-us/microsoft-365/excel/spreadsheets#:~:text=Enhanced%20collaboration%20features,automate%20tasks%20and%20provide%20recommendations</a:t>
            </a:r>
            <a:r>
              <a:rPr lang="en-US"/>
              <a:t>.</a:t>
            </a:r>
            <a:r>
              <a:rPr lang="en-GB"/>
              <a:t> What is a spreadsheet? Accessed 8</a:t>
            </a:r>
            <a:r>
              <a:rPr lang="en-GB" baseline="30000"/>
              <a:t>th</a:t>
            </a:r>
            <a:r>
              <a:rPr lang="en-GB"/>
              <a:t> </a:t>
            </a:r>
            <a:r>
              <a:rPr lang="en-GB" err="1"/>
              <a:t>feb</a:t>
            </a:r>
            <a:r>
              <a:rPr lang="en-GB"/>
              <a:t> </a:t>
            </a:r>
          </a:p>
          <a:p>
            <a:r>
              <a:rPr lang="en-US">
                <a:hlinkClick r:id="rId3"/>
              </a:rPr>
              <a:t>https://www.linkedin.com/learning/excel-for-healthcare-practical-applications-and-skills/why-excel-is-relevant-to-healthcare?u=77966930</a:t>
            </a:r>
            <a:r>
              <a:rPr lang="en-GB"/>
              <a:t> why excel is still relevant to healthcare. 10/11/2024 accessed 8</a:t>
            </a:r>
            <a:r>
              <a:rPr lang="en-GB" baseline="30000"/>
              <a:t>th</a:t>
            </a:r>
            <a:r>
              <a:rPr lang="en-GB"/>
              <a:t> </a:t>
            </a:r>
            <a:r>
              <a:rPr lang="en-GB" err="1"/>
              <a:t>feb</a:t>
            </a:r>
            <a:r>
              <a:rPr lang="en-GB"/>
              <a:t> - </a:t>
            </a:r>
            <a:r>
              <a:rPr lang="en-GB" err="1"/>
              <a:t>Wuraola</a:t>
            </a:r>
            <a:r>
              <a:rPr lang="en-GB"/>
              <a:t> </a:t>
            </a:r>
            <a:r>
              <a:rPr lang="en-GB" err="1"/>
              <a:t>Oyewusi</a:t>
            </a:r>
            <a:endParaRPr lang="en-GB"/>
          </a:p>
          <a:p>
            <a:r>
              <a:rPr lang="en-US" sz="2800">
                <a:hlinkClick r:id="rId4"/>
              </a:rPr>
              <a:t>https://support.microsoft.com/en-gb/office/what-is-microsoft-365</a:t>
            </a:r>
            <a:r>
              <a:rPr lang="en-US" sz="2800">
                <a:hlinkClick r:id="rId5"/>
              </a:rPr>
              <a:t>-847caf12-2589-452c-8aca-1c009797678b</a:t>
            </a:r>
            <a:r>
              <a:rPr lang="en-GB" sz="2800"/>
              <a:t> (What is m365 - 1</a:t>
            </a:r>
            <a:r>
              <a:rPr lang="en-GB" sz="2800" baseline="30000"/>
              <a:t>st</a:t>
            </a:r>
            <a:r>
              <a:rPr lang="en-GB" sz="2800"/>
              <a:t> slide) 1</a:t>
            </a:r>
            <a:r>
              <a:rPr lang="en-GB" sz="2800" baseline="30000"/>
              <a:t>st</a:t>
            </a:r>
            <a:r>
              <a:rPr lang="en-GB" sz="2800"/>
              <a:t> </a:t>
            </a:r>
            <a:r>
              <a:rPr lang="en-GB" sz="2800" err="1"/>
              <a:t>feb</a:t>
            </a:r>
            <a:endParaRPr lang="en-GB" sz="2800"/>
          </a:p>
          <a:p>
            <a:r>
              <a:rPr lang="en-US" sz="2800">
                <a:hlinkClick r:id="rId6"/>
              </a:rPr>
              <a:t>https://kaplan.co.uk/blog/features/is-microsoft-excel-still-relevant</a:t>
            </a:r>
            <a:r>
              <a:rPr lang="en-GB" sz="2800"/>
              <a:t> (why excel – 2</a:t>
            </a:r>
            <a:r>
              <a:rPr lang="en-GB" sz="2800" baseline="30000"/>
              <a:t>nd</a:t>
            </a:r>
            <a:r>
              <a:rPr lang="en-GB" sz="2800"/>
              <a:t> slide) 1</a:t>
            </a:r>
            <a:r>
              <a:rPr lang="en-GB" sz="2800" baseline="30000"/>
              <a:t>st</a:t>
            </a:r>
            <a:r>
              <a:rPr lang="en-GB" sz="2800"/>
              <a:t> </a:t>
            </a:r>
            <a:r>
              <a:rPr lang="en-GB" sz="2800" err="1"/>
              <a:t>feb</a:t>
            </a:r>
            <a:endParaRPr lang="en-GB"/>
          </a:p>
        </p:txBody>
      </p:sp>
    </p:spTree>
    <p:extLst>
      <p:ext uri="{BB962C8B-B14F-4D97-AF65-F5344CB8AC3E}">
        <p14:creationId xmlns:p14="http://schemas.microsoft.com/office/powerpoint/2010/main" val="30877837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6F348-3214-4239-15B0-EB229F5C3667}"/>
              </a:ext>
            </a:extLst>
          </p:cNvPr>
          <p:cNvSpPr>
            <a:spLocks noGrp="1"/>
          </p:cNvSpPr>
          <p:nvPr>
            <p:ph type="title"/>
          </p:nvPr>
        </p:nvSpPr>
        <p:spPr>
          <a:xfrm>
            <a:off x="608682" y="362352"/>
            <a:ext cx="10515600" cy="1325563"/>
          </a:xfrm>
        </p:spPr>
        <p:txBody>
          <a:bodyPr/>
          <a:lstStyle/>
          <a:p>
            <a:r>
              <a:rPr lang="en-GB"/>
              <a:t>Reference list</a:t>
            </a:r>
          </a:p>
        </p:txBody>
      </p:sp>
      <p:sp>
        <p:nvSpPr>
          <p:cNvPr id="3" name="Content Placeholder 2">
            <a:extLst>
              <a:ext uri="{FF2B5EF4-FFF2-40B4-BE49-F238E27FC236}">
                <a16:creationId xmlns:a16="http://schemas.microsoft.com/office/drawing/2014/main" id="{6F0035EB-C403-73F6-0B71-12A634B3FBF5}"/>
              </a:ext>
            </a:extLst>
          </p:cNvPr>
          <p:cNvSpPr>
            <a:spLocks noGrp="1"/>
          </p:cNvSpPr>
          <p:nvPr>
            <p:ph idx="1"/>
          </p:nvPr>
        </p:nvSpPr>
        <p:spPr>
          <a:xfrm>
            <a:off x="608682" y="1687915"/>
            <a:ext cx="10515600" cy="4351338"/>
          </a:xfrm>
        </p:spPr>
        <p:txBody>
          <a:bodyPr vert="horz" lIns="91440" tIns="45720" rIns="91440" bIns="45720" rtlCol="0" anchor="t">
            <a:normAutofit/>
          </a:bodyPr>
          <a:lstStyle/>
          <a:p>
            <a:r>
              <a:rPr lang="en-GB" sz="1100" b="1" i="1">
                <a:solidFill>
                  <a:srgbClr val="555555"/>
                </a:solidFill>
                <a:latin typeface="Arial"/>
                <a:ea typeface="Verdana"/>
                <a:cs typeface="Arial"/>
              </a:rPr>
              <a:t> </a:t>
            </a:r>
            <a:r>
              <a:rPr lang="en-GB" sz="1100" b="1">
                <a:solidFill>
                  <a:srgbClr val="555555"/>
                </a:solidFill>
                <a:highlight>
                  <a:srgbClr val="FFFFFF"/>
                </a:highlight>
                <a:latin typeface="Arial"/>
                <a:ea typeface="Verdana"/>
                <a:cs typeface="Arial"/>
              </a:rPr>
              <a:t>.</a:t>
            </a:r>
            <a:endParaRPr lang="en-GB" sz="1100" b="1">
              <a:latin typeface="Arial"/>
              <a:cs typeface="Arial"/>
            </a:endParaRPr>
          </a:p>
        </p:txBody>
      </p:sp>
      <p:sp>
        <p:nvSpPr>
          <p:cNvPr id="4" name="TextBox 3">
            <a:extLst>
              <a:ext uri="{FF2B5EF4-FFF2-40B4-BE49-F238E27FC236}">
                <a16:creationId xmlns:a16="http://schemas.microsoft.com/office/drawing/2014/main" id="{3C528A91-2282-0B28-9165-3E2EF6F68EBD}"/>
              </a:ext>
            </a:extLst>
          </p:cNvPr>
          <p:cNvSpPr txBox="1"/>
          <p:nvPr/>
        </p:nvSpPr>
        <p:spPr>
          <a:xfrm>
            <a:off x="608682" y="1464314"/>
            <a:ext cx="10621293" cy="5786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err="1"/>
              <a:t>Chouffani</a:t>
            </a:r>
            <a:r>
              <a:rPr lang="en-GB" sz="1600"/>
              <a:t>, R. (2019). </a:t>
            </a:r>
            <a:r>
              <a:rPr lang="en-GB" sz="1600" i="1"/>
              <a:t>Microsoft Teams has HIPAA collaboration compliance benefits, risks</a:t>
            </a:r>
            <a:r>
              <a:rPr lang="en-GB" sz="1600"/>
              <a:t>. [online] Search Unified Communications. Available at: </a:t>
            </a:r>
            <a:r>
              <a:rPr lang="en-GB" sz="1600">
                <a:hlinkClick r:id="rId2"/>
              </a:rPr>
              <a:t>https://www.techtarget.com/searchunifiedcommunications/tip/Microsoft-Teams-has-HIPAA-collaboration-compliance-benefits-risks</a:t>
            </a:r>
            <a:r>
              <a:rPr lang="en-GB" sz="1600"/>
              <a:t>  [Accessed 28 Jan. 2026].</a:t>
            </a:r>
          </a:p>
          <a:p>
            <a:endParaRPr lang="en-GB" sz="1600"/>
          </a:p>
          <a:p>
            <a:r>
              <a:rPr lang="en-GB" sz="1600"/>
              <a:t>Fusion Connect (2024). </a:t>
            </a:r>
            <a:r>
              <a:rPr lang="en-GB" sz="1600" i="1"/>
              <a:t>End-user Tips for Improving Microsoft Teams Performance</a:t>
            </a:r>
            <a:r>
              <a:rPr lang="en-GB" sz="1600"/>
              <a:t>. [online] Fusionconnect.com. Available at: </a:t>
            </a:r>
            <a:r>
              <a:rPr lang="en-GB" sz="1600">
                <a:hlinkClick r:id="rId3"/>
              </a:rPr>
              <a:t>https://www.fusionconnect.com/blog/end-user-tips-for-improving-microsoft-teams-performance</a:t>
            </a:r>
            <a:r>
              <a:rPr lang="en-GB" sz="1600"/>
              <a:t>  [Accessed 28 Jan. 2026].</a:t>
            </a:r>
          </a:p>
          <a:p>
            <a:endParaRPr lang="en-GB" sz="1600"/>
          </a:p>
          <a:p>
            <a:r>
              <a:rPr lang="en-GB" sz="1600"/>
              <a:t>Houghton, S. (2024). </a:t>
            </a:r>
            <a:r>
              <a:rPr lang="en-GB" sz="1600" i="1"/>
              <a:t>Benefits of Microsoft Teams For Small Business &amp; Enterprise</a:t>
            </a:r>
            <a:r>
              <a:rPr lang="en-GB" sz="1600"/>
              <a:t>. [online] Aztechit.co.uk. Available at: </a:t>
            </a:r>
            <a:r>
              <a:rPr lang="en-GB" sz="1600">
                <a:hlinkClick r:id="rId4"/>
              </a:rPr>
              <a:t>https://www.aztechit.co.uk/blog/microsoft-teams-benefits</a:t>
            </a:r>
            <a:r>
              <a:rPr lang="en-GB" sz="1600"/>
              <a:t>  [Accessed 28 Jan. 2026].</a:t>
            </a:r>
          </a:p>
          <a:p>
            <a:endParaRPr lang="en-GB" sz="1600"/>
          </a:p>
          <a:p>
            <a:r>
              <a:rPr lang="en-GB" sz="1600"/>
              <a:t>Microsoft (2025). </a:t>
            </a:r>
            <a:r>
              <a:rPr lang="en-GB" sz="1600" i="1"/>
              <a:t>Microsoft Teams</a:t>
            </a:r>
            <a:r>
              <a:rPr lang="en-GB" sz="1600"/>
              <a:t>. [online] www.microsoft.com. Available at: </a:t>
            </a:r>
            <a:r>
              <a:rPr lang="en-GB" sz="1600" u="sng">
                <a:hlinkClick r:id="rId5"/>
              </a:rPr>
              <a:t>https://www.microsoft.com/en-us/microsoft-teams/group-chat-software</a:t>
            </a:r>
            <a:r>
              <a:rPr lang="en-GB" sz="1600" u="sng"/>
              <a:t> </a:t>
            </a:r>
            <a:r>
              <a:rPr lang="en-GB" sz="1600"/>
              <a:t>[Accessed 28 Jan. 2026].</a:t>
            </a:r>
          </a:p>
          <a:p>
            <a:endParaRPr lang="en-GB" sz="1600"/>
          </a:p>
          <a:p>
            <a:r>
              <a:rPr lang="en-GB" sz="1600"/>
              <a:t>Mindaugas </a:t>
            </a:r>
            <a:r>
              <a:rPr lang="en-GB" sz="1600" err="1"/>
              <a:t>Gluchovskis</a:t>
            </a:r>
            <a:r>
              <a:rPr lang="en-GB" sz="1600"/>
              <a:t> (2023). </a:t>
            </a:r>
            <a:r>
              <a:rPr lang="en-GB" sz="1600" i="1"/>
              <a:t>5 Ways Feature Fatigue Will Negatively Impact Team Collaboration</a:t>
            </a:r>
            <a:r>
              <a:rPr lang="en-GB" sz="1600"/>
              <a:t>. [online] eLearning Industry. Available at: </a:t>
            </a:r>
            <a:r>
              <a:rPr lang="en-GB" sz="1600">
                <a:hlinkClick r:id="rId6"/>
              </a:rPr>
              <a:t>https://elearningindustry.com/ways-feature-fatigue-will-negatively-impact-team-collaboration</a:t>
            </a:r>
            <a:r>
              <a:rPr lang="en-GB" sz="1600"/>
              <a:t>  [Accessed 28 Jan. 2026].</a:t>
            </a:r>
          </a:p>
          <a:p>
            <a:endParaRPr lang="en-GB" sz="1600"/>
          </a:p>
          <a:p>
            <a:r>
              <a:rPr lang="en-GB" sz="1600" err="1"/>
              <a:t>Praburam</a:t>
            </a:r>
            <a:r>
              <a:rPr lang="en-GB" sz="1600"/>
              <a:t> (2025). </a:t>
            </a:r>
            <a:r>
              <a:rPr lang="en-GB" sz="1600" i="1" err="1"/>
              <a:t>ClickUp</a:t>
            </a:r>
            <a:r>
              <a:rPr lang="en-GB" sz="1600"/>
              <a:t>. [online] </a:t>
            </a:r>
            <a:r>
              <a:rPr lang="en-GB" sz="1600" err="1"/>
              <a:t>ClickUp</a:t>
            </a:r>
            <a:r>
              <a:rPr lang="en-GB" sz="1600"/>
              <a:t>. Available at: </a:t>
            </a:r>
            <a:r>
              <a:rPr lang="en-GB" sz="1600">
                <a:hlinkClick r:id="rId7"/>
              </a:rPr>
              <a:t>https://clickup.com/blog/microsoft-teams-pros-and-cons</a:t>
            </a:r>
            <a:r>
              <a:rPr lang="en-GB" sz="1600"/>
              <a:t>  [Accessed 28 Jan. 2026].</a:t>
            </a:r>
          </a:p>
          <a:p>
            <a:endParaRPr lang="en-GB" sz="1600"/>
          </a:p>
          <a:p>
            <a:endParaRPr lang="en-GB" sz="1600"/>
          </a:p>
          <a:p>
            <a:pPr algn="ctr"/>
            <a:endParaRPr lang="en-GB"/>
          </a:p>
        </p:txBody>
      </p:sp>
    </p:spTree>
    <p:extLst>
      <p:ext uri="{BB962C8B-B14F-4D97-AF65-F5344CB8AC3E}">
        <p14:creationId xmlns:p14="http://schemas.microsoft.com/office/powerpoint/2010/main" val="11699590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20</Slides>
  <Notes>8</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LCHS4007 – DIGITAL SKILLS AND RESEARCH METHODS</vt:lpstr>
      <vt:lpstr>Microsoft 365</vt:lpstr>
      <vt:lpstr>How exactly will M365 improve efficiency?</vt:lpstr>
      <vt:lpstr>PowerPoint Presentation</vt:lpstr>
      <vt:lpstr>PowerPoint Presentation</vt:lpstr>
      <vt:lpstr>PowerPoint Presentation</vt:lpstr>
      <vt:lpstr>Teams - Communication</vt:lpstr>
      <vt:lpstr>Teams - Communication</vt:lpstr>
      <vt:lpstr>Teams - Communication</vt:lpstr>
      <vt:lpstr>Teams - Evaluation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 (part 3 put together later)</vt:lpstr>
      <vt:lpstr>References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presentation</dc:title>
  <dc:creator>Muneebah Zahir</dc:creator>
  <cp:lastModifiedBy>Muneebah Zahir</cp:lastModifiedBy>
  <cp:revision>1</cp:revision>
  <dcterms:created xsi:type="dcterms:W3CDTF">2026-01-23T17:14:30Z</dcterms:created>
  <dcterms:modified xsi:type="dcterms:W3CDTF">2026-02-11T01:21:02Z</dcterms:modified>
</cp:coreProperties>
</file>