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4" r:id="rId8"/>
    <p:sldId id="265" r:id="rId9"/>
    <p:sldId id="266" r:id="rId10"/>
    <p:sldId id="263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3B5EC2C-9393-4EBE-9149-1130307DABD1}" v="90" dt="2025-04-25T21:03:28.51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2" d="100"/>
          <a:sy n="82" d="100"/>
        </p:scale>
        <p:origin x="1112" y="2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ihai Valentin Tatulescu" userId="e53f74350f078fd1" providerId="LiveId" clId="{2E476FCF-CDDA-4E11-A28C-60318CE78C72}"/>
    <pc:docChg chg="modSld">
      <pc:chgData name="Mihai Valentin Tatulescu" userId="e53f74350f078fd1" providerId="LiveId" clId="{2E476FCF-CDDA-4E11-A28C-60318CE78C72}" dt="2025-04-26T08:23:56.353" v="17" actId="20577"/>
      <pc:docMkLst>
        <pc:docMk/>
      </pc:docMkLst>
      <pc:sldChg chg="modSp mod">
        <pc:chgData name="Mihai Valentin Tatulescu" userId="e53f74350f078fd1" providerId="LiveId" clId="{2E476FCF-CDDA-4E11-A28C-60318CE78C72}" dt="2025-04-26T08:23:56.353" v="17" actId="20577"/>
        <pc:sldMkLst>
          <pc:docMk/>
          <pc:sldMk cId="2537204426" sldId="256"/>
        </pc:sldMkLst>
        <pc:spChg chg="mod">
          <ac:chgData name="Mihai Valentin Tatulescu" userId="e53f74350f078fd1" providerId="LiveId" clId="{2E476FCF-CDDA-4E11-A28C-60318CE78C72}" dt="2025-04-26T08:23:56.353" v="17" actId="20577"/>
          <ac:spMkLst>
            <pc:docMk/>
            <pc:sldMk cId="2537204426" sldId="256"/>
            <ac:spMk id="3" creationId="{A24D1C2D-8954-82B6-C350-1BA37388113B}"/>
          </ac:spMkLst>
        </pc:spChg>
      </pc:sldChg>
    </pc:docChg>
  </pc:docChgLst>
  <pc:docChgLst>
    <pc:chgData name="Diana Stanciu" userId="ab581f976689c414" providerId="LiveId" clId="{13B5EC2C-9393-4EBE-9149-1130307DABD1}"/>
    <pc:docChg chg="undo redo custSel addSld delSld modSld modMainMaster">
      <pc:chgData name="Diana Stanciu" userId="ab581f976689c414" providerId="LiveId" clId="{13B5EC2C-9393-4EBE-9149-1130307DABD1}" dt="2025-04-25T21:04:31.977" v="1271" actId="20577"/>
      <pc:docMkLst>
        <pc:docMk/>
      </pc:docMkLst>
      <pc:sldChg chg="addSp delSp modSp new mod modMedia setBg delAnim delDesignElem">
        <pc:chgData name="Diana Stanciu" userId="ab581f976689c414" providerId="LiveId" clId="{13B5EC2C-9393-4EBE-9149-1130307DABD1}" dt="2025-04-25T18:51:09.167" v="170" actId="5793"/>
        <pc:sldMkLst>
          <pc:docMk/>
          <pc:sldMk cId="2537204426" sldId="256"/>
        </pc:sldMkLst>
        <pc:spChg chg="mod">
          <ac:chgData name="Diana Stanciu" userId="ab581f976689c414" providerId="LiveId" clId="{13B5EC2C-9393-4EBE-9149-1130307DABD1}" dt="2025-04-25T18:51:05.900" v="169" actId="26606"/>
          <ac:spMkLst>
            <pc:docMk/>
            <pc:sldMk cId="2537204426" sldId="256"/>
            <ac:spMk id="2" creationId="{07CF4123-0B0C-CD1D-AD16-6C565C3104A1}"/>
          </ac:spMkLst>
        </pc:spChg>
        <pc:spChg chg="mod ord">
          <ac:chgData name="Diana Stanciu" userId="ab581f976689c414" providerId="LiveId" clId="{13B5EC2C-9393-4EBE-9149-1130307DABD1}" dt="2025-04-25T18:51:09.167" v="170" actId="5793"/>
          <ac:spMkLst>
            <pc:docMk/>
            <pc:sldMk cId="2537204426" sldId="256"/>
            <ac:spMk id="3" creationId="{A24D1C2D-8954-82B6-C350-1BA37388113B}"/>
          </ac:spMkLst>
        </pc:spChg>
        <pc:spChg chg="add del">
          <ac:chgData name="Diana Stanciu" userId="ab581f976689c414" providerId="LiveId" clId="{13B5EC2C-9393-4EBE-9149-1130307DABD1}" dt="2025-04-25T18:51:05.900" v="169" actId="26606"/>
          <ac:spMkLst>
            <pc:docMk/>
            <pc:sldMk cId="2537204426" sldId="256"/>
            <ac:spMk id="7" creationId="{EDF3BDB2-0586-430E-811A-74BAFDEE663D}"/>
          </ac:spMkLst>
        </pc:spChg>
        <pc:spChg chg="add del">
          <ac:chgData name="Diana Stanciu" userId="ab581f976689c414" providerId="LiveId" clId="{13B5EC2C-9393-4EBE-9149-1130307DABD1}" dt="2025-04-25T18:46:47.065" v="134" actId="26606"/>
          <ac:spMkLst>
            <pc:docMk/>
            <pc:sldMk cId="2537204426" sldId="256"/>
            <ac:spMk id="8" creationId="{622F7FD7-8884-4FD5-95AB-0B5C6033ADF7}"/>
          </ac:spMkLst>
        </pc:spChg>
        <pc:spChg chg="add del">
          <ac:chgData name="Diana Stanciu" userId="ab581f976689c414" providerId="LiveId" clId="{13B5EC2C-9393-4EBE-9149-1130307DABD1}" dt="2025-04-25T18:30:07.137" v="119" actId="26606"/>
          <ac:spMkLst>
            <pc:docMk/>
            <pc:sldMk cId="2537204426" sldId="256"/>
            <ac:spMk id="9" creationId="{E0AE394F-AFF1-4485-AF1F-7387A2F041AA}"/>
          </ac:spMkLst>
        </pc:spChg>
        <pc:spChg chg="add del">
          <ac:chgData name="Diana Stanciu" userId="ab581f976689c414" providerId="LiveId" clId="{13B5EC2C-9393-4EBE-9149-1130307DABD1}" dt="2025-04-25T18:46:47.065" v="134" actId="26606"/>
          <ac:spMkLst>
            <pc:docMk/>
            <pc:sldMk cId="2537204426" sldId="256"/>
            <ac:spMk id="10" creationId="{2FA7AD0A-1871-4DF8-9235-F49D0513B9C1}"/>
          </ac:spMkLst>
        </pc:spChg>
        <pc:spChg chg="add del">
          <ac:chgData name="Diana Stanciu" userId="ab581f976689c414" providerId="LiveId" clId="{13B5EC2C-9393-4EBE-9149-1130307DABD1}" dt="2025-04-25T18:30:07.137" v="119" actId="26606"/>
          <ac:spMkLst>
            <pc:docMk/>
            <pc:sldMk cId="2537204426" sldId="256"/>
            <ac:spMk id="11" creationId="{5683D043-25BB-4AC9-8130-641179672614}"/>
          </ac:spMkLst>
        </pc:spChg>
        <pc:spChg chg="add del">
          <ac:chgData name="Diana Stanciu" userId="ab581f976689c414" providerId="LiveId" clId="{13B5EC2C-9393-4EBE-9149-1130307DABD1}" dt="2025-04-25T18:46:47.065" v="134" actId="26606"/>
          <ac:spMkLst>
            <pc:docMk/>
            <pc:sldMk cId="2537204426" sldId="256"/>
            <ac:spMk id="12" creationId="{36B04CFB-FAE5-47DD-9B3E-4E9BA7A89CC1}"/>
          </ac:spMkLst>
        </pc:spChg>
        <pc:spChg chg="add del">
          <ac:chgData name="Diana Stanciu" userId="ab581f976689c414" providerId="LiveId" clId="{13B5EC2C-9393-4EBE-9149-1130307DABD1}" dt="2025-04-25T18:30:07.137" v="119" actId="26606"/>
          <ac:spMkLst>
            <pc:docMk/>
            <pc:sldMk cId="2537204426" sldId="256"/>
            <ac:spMk id="13" creationId="{AA61CCAC-6875-474C-8E9E-F57ABF078C2B}"/>
          </ac:spMkLst>
        </pc:spChg>
        <pc:spChg chg="add del">
          <ac:chgData name="Diana Stanciu" userId="ab581f976689c414" providerId="LiveId" clId="{13B5EC2C-9393-4EBE-9149-1130307DABD1}" dt="2025-04-25T18:51:05.900" v="169" actId="26606"/>
          <ac:spMkLst>
            <pc:docMk/>
            <pc:sldMk cId="2537204426" sldId="256"/>
            <ac:spMk id="17" creationId="{821E305B-0351-4E03-8C1B-F23D3A346E81}"/>
          </ac:spMkLst>
        </pc:spChg>
        <pc:spChg chg="add del">
          <ac:chgData name="Diana Stanciu" userId="ab581f976689c414" providerId="LiveId" clId="{13B5EC2C-9393-4EBE-9149-1130307DABD1}" dt="2025-04-25T18:29:40.254" v="114" actId="26606"/>
          <ac:spMkLst>
            <pc:docMk/>
            <pc:sldMk cId="2537204426" sldId="256"/>
            <ac:spMk id="18" creationId="{94714483-7072-431F-9DBE-87F44E4D44BC}"/>
          </ac:spMkLst>
        </pc:spChg>
        <pc:spChg chg="add del">
          <ac:chgData name="Diana Stanciu" userId="ab581f976689c414" providerId="LiveId" clId="{13B5EC2C-9393-4EBE-9149-1130307DABD1}" dt="2025-04-25T18:29:40.254" v="114" actId="26606"/>
          <ac:spMkLst>
            <pc:docMk/>
            <pc:sldMk cId="2537204426" sldId="256"/>
            <ac:spMk id="20" creationId="{495892E1-F4A5-4991-AC52-4F417B14A2A2}"/>
          </ac:spMkLst>
        </pc:spChg>
        <pc:spChg chg="add del">
          <ac:chgData name="Diana Stanciu" userId="ab581f976689c414" providerId="LiveId" clId="{13B5EC2C-9393-4EBE-9149-1130307DABD1}" dt="2025-04-25T18:46:56.780" v="136" actId="26606"/>
          <ac:spMkLst>
            <pc:docMk/>
            <pc:sldMk cId="2537204426" sldId="256"/>
            <ac:spMk id="21" creationId="{D0712110-0BC1-4B31-B3BB-63B44222E87F}"/>
          </ac:spMkLst>
        </pc:spChg>
        <pc:spChg chg="add del">
          <ac:chgData name="Diana Stanciu" userId="ab581f976689c414" providerId="LiveId" clId="{13B5EC2C-9393-4EBE-9149-1130307DABD1}" dt="2025-04-25T18:46:56.780" v="136" actId="26606"/>
          <ac:spMkLst>
            <pc:docMk/>
            <pc:sldMk cId="2537204426" sldId="256"/>
            <ac:spMk id="23" creationId="{4466B5F3-C053-4580-B04A-1EF949888280}"/>
          </ac:spMkLst>
        </pc:spChg>
        <pc:spChg chg="add del">
          <ac:chgData name="Diana Stanciu" userId="ab581f976689c414" providerId="LiveId" clId="{13B5EC2C-9393-4EBE-9149-1130307DABD1}" dt="2025-04-25T18:30:07.096" v="118" actId="26606"/>
          <ac:spMkLst>
            <pc:docMk/>
            <pc:sldMk cId="2537204426" sldId="256"/>
            <ac:spMk id="24" creationId="{820B6604-1FF9-43F5-AC47-3D41CB2F563B}"/>
          </ac:spMkLst>
        </pc:spChg>
        <pc:spChg chg="add del">
          <ac:chgData name="Diana Stanciu" userId="ab581f976689c414" providerId="LiveId" clId="{13B5EC2C-9393-4EBE-9149-1130307DABD1}" dt="2025-04-25T18:30:07.096" v="118" actId="26606"/>
          <ac:spMkLst>
            <pc:docMk/>
            <pc:sldMk cId="2537204426" sldId="256"/>
            <ac:spMk id="26" creationId="{D98779F6-5395-4B82-BDCB-4ADF6A5BB9E5}"/>
          </ac:spMkLst>
        </pc:spChg>
        <pc:spChg chg="add del">
          <ac:chgData name="Diana Stanciu" userId="ab581f976689c414" providerId="LiveId" clId="{13B5EC2C-9393-4EBE-9149-1130307DABD1}" dt="2025-04-25T18:30:07.096" v="118" actId="26606"/>
          <ac:spMkLst>
            <pc:docMk/>
            <pc:sldMk cId="2537204426" sldId="256"/>
            <ac:spMk id="28" creationId="{CE1108CD-786E-4304-9504-9C5AD64829D2}"/>
          </ac:spMkLst>
        </pc:spChg>
        <pc:spChg chg="add del">
          <ac:chgData name="Diana Stanciu" userId="ab581f976689c414" providerId="LiveId" clId="{13B5EC2C-9393-4EBE-9149-1130307DABD1}" dt="2025-04-25T18:29:40.254" v="114" actId="26606"/>
          <ac:spMkLst>
            <pc:docMk/>
            <pc:sldMk cId="2537204426" sldId="256"/>
            <ac:spMk id="30" creationId="{E2683E3F-F855-4549-84F8-42064EC0F247}"/>
          </ac:spMkLst>
        </pc:spChg>
        <pc:spChg chg="add del">
          <ac:chgData name="Diana Stanciu" userId="ab581f976689c414" providerId="LiveId" clId="{13B5EC2C-9393-4EBE-9149-1130307DABD1}" dt="2025-04-25T18:47:01.271" v="138" actId="26606"/>
          <ac:spMkLst>
            <pc:docMk/>
            <pc:sldMk cId="2537204426" sldId="256"/>
            <ac:spMk id="31" creationId="{2FA7AD0A-1871-4DF8-9235-F49D0513B9C1}"/>
          </ac:spMkLst>
        </pc:spChg>
        <pc:spChg chg="add del">
          <ac:chgData name="Diana Stanciu" userId="ab581f976689c414" providerId="LiveId" clId="{13B5EC2C-9393-4EBE-9149-1130307DABD1}" dt="2025-04-25T18:47:01.271" v="138" actId="26606"/>
          <ac:spMkLst>
            <pc:docMk/>
            <pc:sldMk cId="2537204426" sldId="256"/>
            <ac:spMk id="33" creationId="{36B04CFB-FAE5-47DD-9B3E-4E9BA7A89CC1}"/>
          </ac:spMkLst>
        </pc:spChg>
        <pc:spChg chg="add del">
          <ac:chgData name="Diana Stanciu" userId="ab581f976689c414" providerId="LiveId" clId="{13B5EC2C-9393-4EBE-9149-1130307DABD1}" dt="2025-04-25T18:51:05.900" v="169" actId="26606"/>
          <ac:spMkLst>
            <pc:docMk/>
            <pc:sldMk cId="2537204426" sldId="256"/>
            <ac:spMk id="36" creationId="{3C848660-F9C2-4F86-A218-6AE0FB4CCC5E}"/>
          </ac:spMkLst>
        </pc:spChg>
        <pc:spChg chg="add del">
          <ac:chgData name="Diana Stanciu" userId="ab581f976689c414" providerId="LiveId" clId="{13B5EC2C-9393-4EBE-9149-1130307DABD1}" dt="2025-04-25T18:47:01.271" v="138" actId="26606"/>
          <ac:spMkLst>
            <pc:docMk/>
            <pc:sldMk cId="2537204426" sldId="256"/>
            <ac:spMk id="37" creationId="{622F7FD7-8884-4FD5-95AB-0B5C6033ADF7}"/>
          </ac:spMkLst>
        </pc:spChg>
        <pc:spChg chg="add del">
          <ac:chgData name="Diana Stanciu" userId="ab581f976689c414" providerId="LiveId" clId="{13B5EC2C-9393-4EBE-9149-1130307DABD1}" dt="2025-04-25T18:29:40.254" v="114" actId="26606"/>
          <ac:spMkLst>
            <pc:docMk/>
            <pc:sldMk cId="2537204426" sldId="256"/>
            <ac:spMk id="38" creationId="{832F3179-0CD5-40C8-9939-D8355006F7BA}"/>
          </ac:spMkLst>
        </pc:spChg>
        <pc:spChg chg="add del">
          <ac:chgData name="Diana Stanciu" userId="ab581f976689c414" providerId="LiveId" clId="{13B5EC2C-9393-4EBE-9149-1130307DABD1}" dt="2025-04-25T18:51:05.900" v="169" actId="26606"/>
          <ac:spMkLst>
            <pc:docMk/>
            <pc:sldMk cId="2537204426" sldId="256"/>
            <ac:spMk id="42" creationId="{5CABD882-B7CE-4433-B509-99205DB70549}"/>
          </ac:spMkLst>
        </pc:spChg>
        <pc:spChg chg="add del">
          <ac:chgData name="Diana Stanciu" userId="ab581f976689c414" providerId="LiveId" clId="{13B5EC2C-9393-4EBE-9149-1130307DABD1}" dt="2025-04-25T18:47:09.240" v="140" actId="26606"/>
          <ac:spMkLst>
            <pc:docMk/>
            <pc:sldMk cId="2537204426" sldId="256"/>
            <ac:spMk id="43" creationId="{0CABCAE3-64FC-4149-819F-2C1812824154}"/>
          </ac:spMkLst>
        </pc:spChg>
        <pc:spChg chg="add del">
          <ac:chgData name="Diana Stanciu" userId="ab581f976689c414" providerId="LiveId" clId="{13B5EC2C-9393-4EBE-9149-1130307DABD1}" dt="2025-04-25T18:29:51.321" v="116" actId="26606"/>
          <ac:spMkLst>
            <pc:docMk/>
            <pc:sldMk cId="2537204426" sldId="256"/>
            <ac:spMk id="46" creationId="{A8384FB5-9ADC-4DDC-881B-597D56F5B15D}"/>
          </ac:spMkLst>
        </pc:spChg>
        <pc:spChg chg="add del">
          <ac:chgData name="Diana Stanciu" userId="ab581f976689c414" providerId="LiveId" clId="{13B5EC2C-9393-4EBE-9149-1130307DABD1}" dt="2025-04-25T18:29:51.321" v="116" actId="26606"/>
          <ac:spMkLst>
            <pc:docMk/>
            <pc:sldMk cId="2537204426" sldId="256"/>
            <ac:spMk id="47" creationId="{BC05CA36-AD6A-4ABF-9A05-52E5A143D2BB}"/>
          </ac:spMkLst>
        </pc:spChg>
        <pc:spChg chg="add del">
          <ac:chgData name="Diana Stanciu" userId="ab581f976689c414" providerId="LiveId" clId="{13B5EC2C-9393-4EBE-9149-1130307DABD1}" dt="2025-04-25T18:29:51.321" v="116" actId="26606"/>
          <ac:spMkLst>
            <pc:docMk/>
            <pc:sldMk cId="2537204426" sldId="256"/>
            <ac:spMk id="48" creationId="{D4331EE8-85A4-4588-8D9E-70E534D477DB}"/>
          </ac:spMkLst>
        </pc:spChg>
        <pc:spChg chg="add del">
          <ac:chgData name="Diana Stanciu" userId="ab581f976689c414" providerId="LiveId" clId="{13B5EC2C-9393-4EBE-9149-1130307DABD1}" dt="2025-04-25T18:29:51.321" v="116" actId="26606"/>
          <ac:spMkLst>
            <pc:docMk/>
            <pc:sldMk cId="2537204426" sldId="256"/>
            <ac:spMk id="49" creationId="{49D6C862-61CC-4B46-8080-96583D653BAB}"/>
          </ac:spMkLst>
        </pc:spChg>
        <pc:spChg chg="add del">
          <ac:chgData name="Diana Stanciu" userId="ab581f976689c414" providerId="LiveId" clId="{13B5EC2C-9393-4EBE-9149-1130307DABD1}" dt="2025-04-25T18:29:51.321" v="116" actId="26606"/>
          <ac:spMkLst>
            <pc:docMk/>
            <pc:sldMk cId="2537204426" sldId="256"/>
            <ac:spMk id="50" creationId="{E37EECFC-A684-4391-AE85-4CDAF5565F61}"/>
          </ac:spMkLst>
        </pc:spChg>
        <pc:spChg chg="add del">
          <ac:chgData name="Diana Stanciu" userId="ab581f976689c414" providerId="LiveId" clId="{13B5EC2C-9393-4EBE-9149-1130307DABD1}" dt="2025-04-25T18:30:07.096" v="118" actId="26606"/>
          <ac:spMkLst>
            <pc:docMk/>
            <pc:sldMk cId="2537204426" sldId="256"/>
            <ac:spMk id="53" creationId="{9848F91B-FA65-4A06-A177-8CCF7EBC8631}"/>
          </ac:spMkLst>
        </pc:spChg>
        <pc:spChg chg="add del">
          <ac:chgData name="Diana Stanciu" userId="ab581f976689c414" providerId="LiveId" clId="{13B5EC2C-9393-4EBE-9149-1130307DABD1}" dt="2025-04-25T18:30:07.096" v="118" actId="26606"/>
          <ac:spMkLst>
            <pc:docMk/>
            <pc:sldMk cId="2537204426" sldId="256"/>
            <ac:spMk id="54" creationId="{2CF7CF5F-D747-47B3-80B1-8392750446C6}"/>
          </ac:spMkLst>
        </pc:spChg>
        <pc:spChg chg="add del">
          <ac:chgData name="Diana Stanciu" userId="ab581f976689c414" providerId="LiveId" clId="{13B5EC2C-9393-4EBE-9149-1130307DABD1}" dt="2025-04-25T18:30:07.096" v="118" actId="26606"/>
          <ac:spMkLst>
            <pc:docMk/>
            <pc:sldMk cId="2537204426" sldId="256"/>
            <ac:spMk id="55" creationId="{C70191CD-D48F-4F7A-8077-0380603A29E2}"/>
          </ac:spMkLst>
        </pc:spChg>
        <pc:spChg chg="add del">
          <ac:chgData name="Diana Stanciu" userId="ab581f976689c414" providerId="LiveId" clId="{13B5EC2C-9393-4EBE-9149-1130307DABD1}" dt="2025-04-25T18:48:29.868" v="150" actId="26606"/>
          <ac:spMkLst>
            <pc:docMk/>
            <pc:sldMk cId="2537204426" sldId="256"/>
            <ac:spMk id="56" creationId="{0CABCAE3-64FC-4149-819F-2C1812824154}"/>
          </ac:spMkLst>
        </pc:spChg>
        <pc:spChg chg="add del mod">
          <ac:chgData name="Diana Stanciu" userId="ab581f976689c414" providerId="LiveId" clId="{13B5EC2C-9393-4EBE-9149-1130307DABD1}" dt="2025-04-25T18:46:17.757" v="127" actId="26606"/>
          <ac:spMkLst>
            <pc:docMk/>
            <pc:sldMk cId="2537204426" sldId="256"/>
            <ac:spMk id="57" creationId="{A8384FB5-9ADC-4DDC-881B-597D56F5B15D}"/>
          </ac:spMkLst>
        </pc:spChg>
        <pc:spChg chg="add del mod">
          <ac:chgData name="Diana Stanciu" userId="ab581f976689c414" providerId="LiveId" clId="{13B5EC2C-9393-4EBE-9149-1130307DABD1}" dt="2025-04-25T18:46:17.757" v="127" actId="26606"/>
          <ac:spMkLst>
            <pc:docMk/>
            <pc:sldMk cId="2537204426" sldId="256"/>
            <ac:spMk id="58" creationId="{BC05CA36-AD6A-4ABF-9A05-52E5A143D2BB}"/>
          </ac:spMkLst>
        </pc:spChg>
        <pc:spChg chg="add del mod">
          <ac:chgData name="Diana Stanciu" userId="ab581f976689c414" providerId="LiveId" clId="{13B5EC2C-9393-4EBE-9149-1130307DABD1}" dt="2025-04-25T18:46:17.757" v="127" actId="26606"/>
          <ac:spMkLst>
            <pc:docMk/>
            <pc:sldMk cId="2537204426" sldId="256"/>
            <ac:spMk id="59" creationId="{D4331EE8-85A4-4588-8D9E-70E534D477DB}"/>
          </ac:spMkLst>
        </pc:spChg>
        <pc:spChg chg="add del mod">
          <ac:chgData name="Diana Stanciu" userId="ab581f976689c414" providerId="LiveId" clId="{13B5EC2C-9393-4EBE-9149-1130307DABD1}" dt="2025-04-25T18:46:17.757" v="127" actId="26606"/>
          <ac:spMkLst>
            <pc:docMk/>
            <pc:sldMk cId="2537204426" sldId="256"/>
            <ac:spMk id="60" creationId="{49D6C862-61CC-4B46-8080-96583D653BAB}"/>
          </ac:spMkLst>
        </pc:spChg>
        <pc:spChg chg="add del mod">
          <ac:chgData name="Diana Stanciu" userId="ab581f976689c414" providerId="LiveId" clId="{13B5EC2C-9393-4EBE-9149-1130307DABD1}" dt="2025-04-25T18:46:17.757" v="127" actId="26606"/>
          <ac:spMkLst>
            <pc:docMk/>
            <pc:sldMk cId="2537204426" sldId="256"/>
            <ac:spMk id="61" creationId="{E37EECFC-A684-4391-AE85-4CDAF5565F61}"/>
          </ac:spMkLst>
        </pc:spChg>
        <pc:spChg chg="add del">
          <ac:chgData name="Diana Stanciu" userId="ab581f976689c414" providerId="LiveId" clId="{13B5EC2C-9393-4EBE-9149-1130307DABD1}" dt="2025-04-25T18:46:30.117" v="130"/>
          <ac:spMkLst>
            <pc:docMk/>
            <pc:sldMk cId="2537204426" sldId="256"/>
            <ac:spMk id="66" creationId="{27427488-068E-4B55-AC8D-CD070B8CD46D}"/>
          </ac:spMkLst>
        </pc:spChg>
        <pc:spChg chg="add del">
          <ac:chgData name="Diana Stanciu" userId="ab581f976689c414" providerId="LiveId" clId="{13B5EC2C-9393-4EBE-9149-1130307DABD1}" dt="2025-04-25T18:49:21.710" v="159" actId="26606"/>
          <ac:spMkLst>
            <pc:docMk/>
            <pc:sldMk cId="2537204426" sldId="256"/>
            <ac:spMk id="67" creationId="{0CABCAE3-64FC-4149-819F-2C1812824154}"/>
          </ac:spMkLst>
        </pc:spChg>
        <pc:spChg chg="add del">
          <ac:chgData name="Diana Stanciu" userId="ab581f976689c414" providerId="LiveId" clId="{13B5EC2C-9393-4EBE-9149-1130307DABD1}" dt="2025-04-25T18:46:30.117" v="130"/>
          <ac:spMkLst>
            <pc:docMk/>
            <pc:sldMk cId="2537204426" sldId="256"/>
            <ac:spMk id="72" creationId="{3FE49A6B-0100-4397-88F8-FE2410D089A8}"/>
          </ac:spMkLst>
        </pc:spChg>
        <pc:spChg chg="add del">
          <ac:chgData name="Diana Stanciu" userId="ab581f976689c414" providerId="LiveId" clId="{13B5EC2C-9393-4EBE-9149-1130307DABD1}" dt="2025-04-25T18:46:30.117" v="130"/>
          <ac:spMkLst>
            <pc:docMk/>
            <pc:sldMk cId="2537204426" sldId="256"/>
            <ac:spMk id="74" creationId="{A20AF199-99C2-4569-9CAF-24514AE5E82A}"/>
          </ac:spMkLst>
        </pc:spChg>
        <pc:spChg chg="add del">
          <ac:chgData name="Diana Stanciu" userId="ab581f976689c414" providerId="LiveId" clId="{13B5EC2C-9393-4EBE-9149-1130307DABD1}" dt="2025-04-25T18:51:05.678" v="168" actId="26606"/>
          <ac:spMkLst>
            <pc:docMk/>
            <pc:sldMk cId="2537204426" sldId="256"/>
            <ac:spMk id="76" creationId="{EDF3BDB2-0586-430E-811A-74BAFDEE663D}"/>
          </ac:spMkLst>
        </pc:spChg>
        <pc:spChg chg="add del">
          <ac:chgData name="Diana Stanciu" userId="ab581f976689c414" providerId="LiveId" clId="{13B5EC2C-9393-4EBE-9149-1130307DABD1}" dt="2025-04-25T18:49:21.710" v="159" actId="26606"/>
          <ac:spMkLst>
            <pc:docMk/>
            <pc:sldMk cId="2537204426" sldId="256"/>
            <ac:spMk id="77" creationId="{45C76AC0-BB6B-419E-A327-AFA29750080A}"/>
          </ac:spMkLst>
        </pc:spChg>
        <pc:spChg chg="add del">
          <ac:chgData name="Diana Stanciu" userId="ab581f976689c414" providerId="LiveId" clId="{13B5EC2C-9393-4EBE-9149-1130307DABD1}" dt="2025-04-25T18:51:05.678" v="168" actId="26606"/>
          <ac:spMkLst>
            <pc:docMk/>
            <pc:sldMk cId="2537204426" sldId="256"/>
            <ac:spMk id="78" creationId="{821E305B-0351-4E03-8C1B-F23D3A346E81}"/>
          </ac:spMkLst>
        </pc:spChg>
        <pc:spChg chg="add del">
          <ac:chgData name="Diana Stanciu" userId="ab581f976689c414" providerId="LiveId" clId="{13B5EC2C-9393-4EBE-9149-1130307DABD1}" dt="2025-04-25T18:51:05.678" v="168" actId="26606"/>
          <ac:spMkLst>
            <pc:docMk/>
            <pc:sldMk cId="2537204426" sldId="256"/>
            <ac:spMk id="80" creationId="{3C848660-F9C2-4F86-A218-6AE0FB4CCC5E}"/>
          </ac:spMkLst>
        </pc:spChg>
        <pc:spChg chg="add del">
          <ac:chgData name="Diana Stanciu" userId="ab581f976689c414" providerId="LiveId" clId="{13B5EC2C-9393-4EBE-9149-1130307DABD1}" dt="2025-04-25T18:49:21.710" v="159" actId="26606"/>
          <ac:spMkLst>
            <pc:docMk/>
            <pc:sldMk cId="2537204426" sldId="256"/>
            <ac:spMk id="81" creationId="{8B0E4246-09B8-46D7-A0D2-4D264863AD39}"/>
          </ac:spMkLst>
        </pc:spChg>
        <pc:spChg chg="add del">
          <ac:chgData name="Diana Stanciu" userId="ab581f976689c414" providerId="LiveId" clId="{13B5EC2C-9393-4EBE-9149-1130307DABD1}" dt="2025-04-25T18:51:05.678" v="168" actId="26606"/>
          <ac:spMkLst>
            <pc:docMk/>
            <pc:sldMk cId="2537204426" sldId="256"/>
            <ac:spMk id="82" creationId="{5CABD882-B7CE-4433-B509-99205DB70549}"/>
          </ac:spMkLst>
        </pc:spChg>
        <pc:spChg chg="add del">
          <ac:chgData name="Diana Stanciu" userId="ab581f976689c414" providerId="LiveId" clId="{13B5EC2C-9393-4EBE-9149-1130307DABD1}" dt="2025-04-25T18:50:35.762" v="163"/>
          <ac:spMkLst>
            <pc:docMk/>
            <pc:sldMk cId="2537204426" sldId="256"/>
            <ac:spMk id="90" creationId="{0CABCAE3-64FC-4149-819F-2C1812824154}"/>
          </ac:spMkLst>
        </pc:spChg>
        <pc:spChg chg="add">
          <ac:chgData name="Diana Stanciu" userId="ab581f976689c414" providerId="LiveId" clId="{13B5EC2C-9393-4EBE-9149-1130307DABD1}" dt="2025-04-25T18:51:05.900" v="169" actId="26606"/>
          <ac:spMkLst>
            <pc:docMk/>
            <pc:sldMk cId="2537204426" sldId="256"/>
            <ac:spMk id="97" creationId="{4FCA88C2-C73C-4062-A097-8FBCE3090BEA}"/>
          </ac:spMkLst>
        </pc:spChg>
        <pc:spChg chg="add">
          <ac:chgData name="Diana Stanciu" userId="ab581f976689c414" providerId="LiveId" clId="{13B5EC2C-9393-4EBE-9149-1130307DABD1}" dt="2025-04-25T18:51:05.900" v="169" actId="26606"/>
          <ac:spMkLst>
            <pc:docMk/>
            <pc:sldMk cId="2537204426" sldId="256"/>
            <ac:spMk id="101" creationId="{83981C21-E132-4402-B31B-D725C1CE77D2}"/>
          </ac:spMkLst>
        </pc:spChg>
        <pc:spChg chg="add">
          <ac:chgData name="Diana Stanciu" userId="ab581f976689c414" providerId="LiveId" clId="{13B5EC2C-9393-4EBE-9149-1130307DABD1}" dt="2025-04-25T18:51:05.900" v="169" actId="26606"/>
          <ac:spMkLst>
            <pc:docMk/>
            <pc:sldMk cId="2537204426" sldId="256"/>
            <ac:spMk id="102" creationId="{6A685C77-4E84-486A-9AE5-F3635BE98EFB}"/>
          </ac:spMkLst>
        </pc:spChg>
        <pc:spChg chg="add">
          <ac:chgData name="Diana Stanciu" userId="ab581f976689c414" providerId="LiveId" clId="{13B5EC2C-9393-4EBE-9149-1130307DABD1}" dt="2025-04-25T18:51:05.900" v="169" actId="26606"/>
          <ac:spMkLst>
            <pc:docMk/>
            <pc:sldMk cId="2537204426" sldId="256"/>
            <ac:spMk id="103" creationId="{E55C1C3E-5158-47F3-8FD9-14B22C3E6EAD}"/>
          </ac:spMkLst>
        </pc:spChg>
        <pc:grpChg chg="add del">
          <ac:chgData name="Diana Stanciu" userId="ab581f976689c414" providerId="LiveId" clId="{13B5EC2C-9393-4EBE-9149-1130307DABD1}" dt="2025-04-25T18:46:47.065" v="134" actId="26606"/>
          <ac:grpSpMkLst>
            <pc:docMk/>
            <pc:sldMk cId="2537204426" sldId="256"/>
            <ac:grpSpMk id="16" creationId="{E8ACF89C-CFC3-4D68-B3C4-2BEFB7BBE5F7}"/>
          </ac:grpSpMkLst>
        </pc:grpChg>
        <pc:grpChg chg="add del">
          <ac:chgData name="Diana Stanciu" userId="ab581f976689c414" providerId="LiveId" clId="{13B5EC2C-9393-4EBE-9149-1130307DABD1}" dt="2025-04-25T18:47:01.271" v="138" actId="26606"/>
          <ac:grpSpMkLst>
            <pc:docMk/>
            <pc:sldMk cId="2537204426" sldId="256"/>
            <ac:grpSpMk id="35" creationId="{E8ACF89C-CFC3-4D68-B3C4-2BEFB7BBE5F7}"/>
          </ac:grpSpMkLst>
        </pc:grpChg>
        <pc:grpChg chg="add del">
          <ac:chgData name="Diana Stanciu" userId="ab581f976689c414" providerId="LiveId" clId="{13B5EC2C-9393-4EBE-9149-1130307DABD1}" dt="2025-04-25T18:51:05.678" v="168" actId="26606"/>
          <ac:grpSpMkLst>
            <pc:docMk/>
            <pc:sldMk cId="2537204426" sldId="256"/>
            <ac:grpSpMk id="65" creationId="{49F6A645-6137-4F43-8E88-D91CC337D5B7}"/>
          </ac:grpSpMkLst>
        </pc:grpChg>
        <pc:grpChg chg="del">
          <ac:chgData name="Diana Stanciu" userId="ab581f976689c414" providerId="LiveId" clId="{13B5EC2C-9393-4EBE-9149-1130307DABD1}" dt="2025-04-25T18:46:30.117" v="130"/>
          <ac:grpSpMkLst>
            <pc:docMk/>
            <pc:sldMk cId="2537204426" sldId="256"/>
            <ac:grpSpMk id="68" creationId="{5DD5AFF2-B0BF-41FA-BA95-B06DB47DF11B}"/>
          </ac:grpSpMkLst>
        </pc:grpChg>
        <pc:grpChg chg="del">
          <ac:chgData name="Diana Stanciu" userId="ab581f976689c414" providerId="LiveId" clId="{13B5EC2C-9393-4EBE-9149-1130307DABD1}" dt="2025-04-25T18:50:35.762" v="163"/>
          <ac:grpSpMkLst>
            <pc:docMk/>
            <pc:sldMk cId="2537204426" sldId="256"/>
            <ac:grpSpMk id="98" creationId="{F2C08210-135F-434B-9B07-F3B4978C6C21}"/>
          </ac:grpSpMkLst>
        </pc:grpChg>
        <pc:picChg chg="add del mod">
          <ac:chgData name="Diana Stanciu" userId="ab581f976689c414" providerId="LiveId" clId="{13B5EC2C-9393-4EBE-9149-1130307DABD1}" dt="2025-04-25T18:50:52.564" v="166" actId="21"/>
          <ac:picMkLst>
            <pc:docMk/>
            <pc:sldMk cId="2537204426" sldId="256"/>
            <ac:picMk id="5" creationId="{E9AB36D9-DE30-9841-3E42-DF9A7EF4FC96}"/>
          </ac:picMkLst>
        </pc:picChg>
        <pc:picChg chg="add del">
          <ac:chgData name="Diana Stanciu" userId="ab581f976689c414" providerId="LiveId" clId="{13B5EC2C-9393-4EBE-9149-1130307DABD1}" dt="2025-04-25T18:46:47.065" v="134" actId="26606"/>
          <ac:picMkLst>
            <pc:docMk/>
            <pc:sldMk cId="2537204426" sldId="256"/>
            <ac:picMk id="15" creationId="{16EFE474-4FE0-4E8F-8F09-5ED2C9E76A84}"/>
          </ac:picMkLst>
        </pc:picChg>
        <pc:picChg chg="add del">
          <ac:chgData name="Diana Stanciu" userId="ab581f976689c414" providerId="LiveId" clId="{13B5EC2C-9393-4EBE-9149-1130307DABD1}" dt="2025-04-25T18:46:56.780" v="136" actId="26606"/>
          <ac:picMkLst>
            <pc:docMk/>
            <pc:sldMk cId="2537204426" sldId="256"/>
            <ac:picMk id="27" creationId="{25CED634-E2D0-4AB7-96DD-816C9B52C5CF}"/>
          </ac:picMkLst>
        </pc:picChg>
        <pc:picChg chg="add del">
          <ac:chgData name="Diana Stanciu" userId="ab581f976689c414" providerId="LiveId" clId="{13B5EC2C-9393-4EBE-9149-1130307DABD1}" dt="2025-04-25T18:47:01.271" v="138" actId="26606"/>
          <ac:picMkLst>
            <pc:docMk/>
            <pc:sldMk cId="2537204426" sldId="256"/>
            <ac:picMk id="39" creationId="{16EFE474-4FE0-4E8F-8F09-5ED2C9E76A84}"/>
          </ac:picMkLst>
        </pc:picChg>
        <pc:picChg chg="add del">
          <ac:chgData name="Diana Stanciu" userId="ab581f976689c414" providerId="LiveId" clId="{13B5EC2C-9393-4EBE-9149-1130307DABD1}" dt="2025-04-25T18:47:09.240" v="140" actId="26606"/>
          <ac:picMkLst>
            <pc:docMk/>
            <pc:sldMk cId="2537204426" sldId="256"/>
            <ac:picMk id="44" creationId="{012FDCFE-9AD2-4D8A-8CBF-B3AA37EBF6DD}"/>
          </ac:picMkLst>
        </pc:picChg>
        <pc:picChg chg="add del">
          <ac:chgData name="Diana Stanciu" userId="ab581f976689c414" providerId="LiveId" clId="{13B5EC2C-9393-4EBE-9149-1130307DABD1}" dt="2025-04-25T18:48:29.868" v="150" actId="26606"/>
          <ac:picMkLst>
            <pc:docMk/>
            <pc:sldMk cId="2537204426" sldId="256"/>
            <ac:picMk id="62" creationId="{012FDCFE-9AD2-4D8A-8CBF-B3AA37EBF6DD}"/>
          </ac:picMkLst>
        </pc:picChg>
        <pc:picChg chg="add del">
          <ac:chgData name="Diana Stanciu" userId="ab581f976689c414" providerId="LiveId" clId="{13B5EC2C-9393-4EBE-9149-1130307DABD1}" dt="2025-04-25T18:49:21.710" v="159" actId="26606"/>
          <ac:picMkLst>
            <pc:docMk/>
            <pc:sldMk cId="2537204426" sldId="256"/>
            <ac:picMk id="71" creationId="{012FDCFE-9AD2-4D8A-8CBF-B3AA37EBF6DD}"/>
          </ac:picMkLst>
        </pc:picChg>
        <pc:picChg chg="add del">
          <ac:chgData name="Diana Stanciu" userId="ab581f976689c414" providerId="LiveId" clId="{13B5EC2C-9393-4EBE-9149-1130307DABD1}" dt="2025-04-25T18:49:21.710" v="159" actId="26606"/>
          <ac:picMkLst>
            <pc:docMk/>
            <pc:sldMk cId="2537204426" sldId="256"/>
            <ac:picMk id="83" creationId="{F50C8D8D-B32F-4194-8321-164EC442750E}"/>
          </ac:picMkLst>
        </pc:picChg>
        <pc:picChg chg="add del">
          <ac:chgData name="Diana Stanciu" userId="ab581f976689c414" providerId="LiveId" clId="{13B5EC2C-9393-4EBE-9149-1130307DABD1}" dt="2025-04-25T18:51:05.678" v="168" actId="26606"/>
          <ac:picMkLst>
            <pc:docMk/>
            <pc:sldMk cId="2537204426" sldId="256"/>
            <ac:picMk id="88" creationId="{789F361E-15C8-6801-EE13-CC49C4DDFE5D}"/>
          </ac:picMkLst>
        </pc:picChg>
        <pc:picChg chg="add del">
          <ac:chgData name="Diana Stanciu" userId="ab581f976689c414" providerId="LiveId" clId="{13B5EC2C-9393-4EBE-9149-1130307DABD1}" dt="2025-04-25T18:50:35.762" v="163"/>
          <ac:picMkLst>
            <pc:docMk/>
            <pc:sldMk cId="2537204426" sldId="256"/>
            <ac:picMk id="92" creationId="{012FDCFE-9AD2-4D8A-8CBF-B3AA37EBF6DD}"/>
          </ac:picMkLst>
        </pc:picChg>
        <pc:cxnChg chg="add del">
          <ac:chgData name="Diana Stanciu" userId="ab581f976689c414" providerId="LiveId" clId="{13B5EC2C-9393-4EBE-9149-1130307DABD1}" dt="2025-04-25T18:46:47.065" v="134" actId="26606"/>
          <ac:cxnSpMkLst>
            <pc:docMk/>
            <pc:sldMk cId="2537204426" sldId="256"/>
            <ac:cxnSpMk id="14" creationId="{EE68D41B-9286-479F-9AB7-678C8E348D71}"/>
          </ac:cxnSpMkLst>
        </pc:cxnChg>
        <pc:cxnChg chg="add del">
          <ac:chgData name="Diana Stanciu" userId="ab581f976689c414" providerId="LiveId" clId="{13B5EC2C-9393-4EBE-9149-1130307DABD1}" dt="2025-04-25T18:46:47.065" v="134" actId="26606"/>
          <ac:cxnSpMkLst>
            <pc:docMk/>
            <pc:sldMk cId="2537204426" sldId="256"/>
            <ac:cxnSpMk id="19" creationId="{CF8B8C81-54DC-4AF5-B682-3A2C70A6B55C}"/>
          </ac:cxnSpMkLst>
        </pc:cxnChg>
        <pc:cxnChg chg="add del">
          <ac:chgData name="Diana Stanciu" userId="ab581f976689c414" providerId="LiveId" clId="{13B5EC2C-9393-4EBE-9149-1130307DABD1}" dt="2025-04-25T18:46:56.780" v="136" actId="26606"/>
          <ac:cxnSpMkLst>
            <pc:docMk/>
            <pc:sldMk cId="2537204426" sldId="256"/>
            <ac:cxnSpMk id="25" creationId="{FA6123F2-4B61-414F-A7E5-5B7828EACAE2}"/>
          </ac:cxnSpMkLst>
        </pc:cxnChg>
        <pc:cxnChg chg="add del">
          <ac:chgData name="Diana Stanciu" userId="ab581f976689c414" providerId="LiveId" clId="{13B5EC2C-9393-4EBE-9149-1130307DABD1}" dt="2025-04-25T18:46:56.780" v="136" actId="26606"/>
          <ac:cxnSpMkLst>
            <pc:docMk/>
            <pc:sldMk cId="2537204426" sldId="256"/>
            <ac:cxnSpMk id="29" creationId="{FCDDCDFB-696D-4FDF-9B58-24F71B7C37BC}"/>
          </ac:cxnSpMkLst>
        </pc:cxnChg>
        <pc:cxnChg chg="add del">
          <ac:chgData name="Diana Stanciu" userId="ab581f976689c414" providerId="LiveId" clId="{13B5EC2C-9393-4EBE-9149-1130307DABD1}" dt="2025-04-25T18:47:01.271" v="138" actId="26606"/>
          <ac:cxnSpMkLst>
            <pc:docMk/>
            <pc:sldMk cId="2537204426" sldId="256"/>
            <ac:cxnSpMk id="34" creationId="{EE68D41B-9286-479F-9AB7-678C8E348D71}"/>
          </ac:cxnSpMkLst>
        </pc:cxnChg>
        <pc:cxnChg chg="add del">
          <ac:chgData name="Diana Stanciu" userId="ab581f976689c414" providerId="LiveId" clId="{13B5EC2C-9393-4EBE-9149-1130307DABD1}" dt="2025-04-25T18:47:01.271" v="138" actId="26606"/>
          <ac:cxnSpMkLst>
            <pc:docMk/>
            <pc:sldMk cId="2537204426" sldId="256"/>
            <ac:cxnSpMk id="41" creationId="{CF8B8C81-54DC-4AF5-B682-3A2C70A6B55C}"/>
          </ac:cxnSpMkLst>
        </pc:cxnChg>
        <pc:cxnChg chg="add del">
          <ac:chgData name="Diana Stanciu" userId="ab581f976689c414" providerId="LiveId" clId="{13B5EC2C-9393-4EBE-9149-1130307DABD1}" dt="2025-04-25T18:47:09.240" v="140" actId="26606"/>
          <ac:cxnSpMkLst>
            <pc:docMk/>
            <pc:sldMk cId="2537204426" sldId="256"/>
            <ac:cxnSpMk id="45" creationId="{FBD463FC-4CA8-4FF4-85A3-AF9F4B98D210}"/>
          </ac:cxnSpMkLst>
        </pc:cxnChg>
        <pc:cxnChg chg="add del">
          <ac:chgData name="Diana Stanciu" userId="ab581f976689c414" providerId="LiveId" clId="{13B5EC2C-9393-4EBE-9149-1130307DABD1}" dt="2025-04-25T18:47:09.240" v="140" actId="26606"/>
          <ac:cxnSpMkLst>
            <pc:docMk/>
            <pc:sldMk cId="2537204426" sldId="256"/>
            <ac:cxnSpMk id="51" creationId="{A56012FD-74A8-4C91-B318-435CF2B71927}"/>
          </ac:cxnSpMkLst>
        </pc:cxnChg>
        <pc:cxnChg chg="add">
          <ac:chgData name="Diana Stanciu" userId="ab581f976689c414" providerId="LiveId" clId="{13B5EC2C-9393-4EBE-9149-1130307DABD1}" dt="2025-04-25T18:47:09.304" v="141" actId="26606"/>
          <ac:cxnSpMkLst>
            <pc:docMk/>
            <pc:sldMk cId="2537204426" sldId="256"/>
            <ac:cxnSpMk id="63" creationId="{FBD463FC-4CA8-4FF4-85A3-AF9F4B98D210}"/>
          </ac:cxnSpMkLst>
        </pc:cxnChg>
        <pc:cxnChg chg="add">
          <ac:chgData name="Diana Stanciu" userId="ab581f976689c414" providerId="LiveId" clId="{13B5EC2C-9393-4EBE-9149-1130307DABD1}" dt="2025-04-25T18:47:09.304" v="141" actId="26606"/>
          <ac:cxnSpMkLst>
            <pc:docMk/>
            <pc:sldMk cId="2537204426" sldId="256"/>
            <ac:cxnSpMk id="64" creationId="{A56012FD-74A8-4C91-B318-435CF2B71927}"/>
          </ac:cxnSpMkLst>
        </pc:cxnChg>
        <pc:cxnChg chg="del">
          <ac:chgData name="Diana Stanciu" userId="ab581f976689c414" providerId="LiveId" clId="{13B5EC2C-9393-4EBE-9149-1130307DABD1}" dt="2025-04-25T18:50:35.762" v="163"/>
          <ac:cxnSpMkLst>
            <pc:docMk/>
            <pc:sldMk cId="2537204426" sldId="256"/>
            <ac:cxnSpMk id="94" creationId="{FBD463FC-4CA8-4FF4-85A3-AF9F4B98D210}"/>
          </ac:cxnSpMkLst>
        </pc:cxnChg>
        <pc:cxnChg chg="del">
          <ac:chgData name="Diana Stanciu" userId="ab581f976689c414" providerId="LiveId" clId="{13B5EC2C-9393-4EBE-9149-1130307DABD1}" dt="2025-04-25T18:50:35.762" v="163"/>
          <ac:cxnSpMkLst>
            <pc:docMk/>
            <pc:sldMk cId="2537204426" sldId="256"/>
            <ac:cxnSpMk id="96" creationId="{A56012FD-74A8-4C91-B318-435CF2B71927}"/>
          </ac:cxnSpMkLst>
        </pc:cxnChg>
      </pc:sldChg>
      <pc:sldChg chg="addSp delSp modSp new mod setBg delDesignElem">
        <pc:chgData name="Diana Stanciu" userId="ab581f976689c414" providerId="LiveId" clId="{13B5EC2C-9393-4EBE-9149-1130307DABD1}" dt="2025-04-25T18:55:43.769" v="187" actId="1076"/>
        <pc:sldMkLst>
          <pc:docMk/>
          <pc:sldMk cId="2206352915" sldId="257"/>
        </pc:sldMkLst>
        <pc:spChg chg="mod">
          <ac:chgData name="Diana Stanciu" userId="ab581f976689c414" providerId="LiveId" clId="{13B5EC2C-9393-4EBE-9149-1130307DABD1}" dt="2025-04-25T18:45:18.834" v="125"/>
          <ac:spMkLst>
            <pc:docMk/>
            <pc:sldMk cId="2206352915" sldId="257"/>
            <ac:spMk id="2" creationId="{CA79C47F-4C74-21DA-7BCE-CA8016BB96E2}"/>
          </ac:spMkLst>
        </pc:spChg>
        <pc:spChg chg="add del mod">
          <ac:chgData name="Diana Stanciu" userId="ab581f976689c414" providerId="LiveId" clId="{13B5EC2C-9393-4EBE-9149-1130307DABD1}" dt="2025-04-25T18:55:43.769" v="187" actId="1076"/>
          <ac:spMkLst>
            <pc:docMk/>
            <pc:sldMk cId="2206352915" sldId="257"/>
            <ac:spMk id="3" creationId="{024E8FB1-4D93-0FA0-A6BD-6203E3457889}"/>
          </ac:spMkLst>
        </pc:spChg>
        <pc:spChg chg="add mod">
          <ac:chgData name="Diana Stanciu" userId="ab581f976689c414" providerId="LiveId" clId="{13B5EC2C-9393-4EBE-9149-1130307DABD1}" dt="2025-04-25T18:51:22.464" v="171" actId="1076"/>
          <ac:spMkLst>
            <pc:docMk/>
            <pc:sldMk cId="2206352915" sldId="257"/>
            <ac:spMk id="4" creationId="{30654746-8DAF-6362-E743-5ED16291AC2D}"/>
          </ac:spMkLst>
        </pc:spChg>
        <pc:spChg chg="add del mod">
          <ac:chgData name="Diana Stanciu" userId="ab581f976689c414" providerId="LiveId" clId="{13B5EC2C-9393-4EBE-9149-1130307DABD1}" dt="2025-04-25T18:46:30.117" v="130"/>
          <ac:spMkLst>
            <pc:docMk/>
            <pc:sldMk cId="2206352915" sldId="257"/>
            <ac:spMk id="9" creationId="{C0763A76-9F1C-4FC5-82B7-DD475DA461B2}"/>
          </ac:spMkLst>
        </pc:spChg>
        <pc:spChg chg="add del mod">
          <ac:chgData name="Diana Stanciu" userId="ab581f976689c414" providerId="LiveId" clId="{13B5EC2C-9393-4EBE-9149-1130307DABD1}" dt="2025-04-25T18:46:30.117" v="130"/>
          <ac:spMkLst>
            <pc:docMk/>
            <pc:sldMk cId="2206352915" sldId="257"/>
            <ac:spMk id="11" creationId="{E81BF4F6-F2CF-4984-9D14-D6966D92F99F}"/>
          </ac:spMkLst>
        </pc:spChg>
        <pc:graphicFrameChg chg="add del mod">
          <ac:chgData name="Diana Stanciu" userId="ab581f976689c414" providerId="LiveId" clId="{13B5EC2C-9393-4EBE-9149-1130307DABD1}" dt="2025-04-25T18:53:13.862" v="180" actId="26606"/>
          <ac:graphicFrameMkLst>
            <pc:docMk/>
            <pc:sldMk cId="2206352915" sldId="257"/>
            <ac:graphicFrameMk id="7" creationId="{2CBCD0F8-C6E0-4EB1-E85E-C7FFB70613C0}"/>
          </ac:graphicFrameMkLst>
        </pc:graphicFrameChg>
        <pc:picChg chg="add mod">
          <ac:chgData name="Diana Stanciu" userId="ab581f976689c414" providerId="LiveId" clId="{13B5EC2C-9393-4EBE-9149-1130307DABD1}" dt="2025-04-25T18:45:18.834" v="125"/>
          <ac:picMkLst>
            <pc:docMk/>
            <pc:sldMk cId="2206352915" sldId="257"/>
            <ac:picMk id="5" creationId="{523525A9-0012-6862-C1A6-6F1F7A26F702}"/>
          </ac:picMkLst>
        </pc:picChg>
      </pc:sldChg>
      <pc:sldChg chg="addSp delSp modSp new mod setBg">
        <pc:chgData name="Diana Stanciu" userId="ab581f976689c414" providerId="LiveId" clId="{13B5EC2C-9393-4EBE-9149-1130307DABD1}" dt="2025-04-25T20:55:43.067" v="1214" actId="27636"/>
        <pc:sldMkLst>
          <pc:docMk/>
          <pc:sldMk cId="2346799261" sldId="258"/>
        </pc:sldMkLst>
        <pc:spChg chg="add del mod">
          <ac:chgData name="Diana Stanciu" userId="ab581f976689c414" providerId="LiveId" clId="{13B5EC2C-9393-4EBE-9149-1130307DABD1}" dt="2025-04-25T18:55:48.053" v="188"/>
          <ac:spMkLst>
            <pc:docMk/>
            <pc:sldMk cId="2346799261" sldId="258"/>
            <ac:spMk id="2" creationId="{83A46115-05E1-8BA6-1C1A-5976CFBE3126}"/>
          </ac:spMkLst>
        </pc:spChg>
        <pc:spChg chg="del mod">
          <ac:chgData name="Diana Stanciu" userId="ab581f976689c414" providerId="LiveId" clId="{13B5EC2C-9393-4EBE-9149-1130307DABD1}" dt="2025-04-25T18:57:51.521" v="205"/>
          <ac:spMkLst>
            <pc:docMk/>
            <pc:sldMk cId="2346799261" sldId="258"/>
            <ac:spMk id="3" creationId="{3FAAB663-7817-7354-0A1E-AC1F89845027}"/>
          </ac:spMkLst>
        </pc:spChg>
        <pc:spChg chg="add del mod">
          <ac:chgData name="Diana Stanciu" userId="ab581f976689c414" providerId="LiveId" clId="{13B5EC2C-9393-4EBE-9149-1130307DABD1}" dt="2025-04-25T18:55:43.083" v="186"/>
          <ac:spMkLst>
            <pc:docMk/>
            <pc:sldMk cId="2346799261" sldId="258"/>
            <ac:spMk id="4" creationId="{3B75E3E7-63F1-0718-10AB-66F899400A20}"/>
          </ac:spMkLst>
        </pc:spChg>
        <pc:spChg chg="add mod">
          <ac:chgData name="Diana Stanciu" userId="ab581f976689c414" providerId="LiveId" clId="{13B5EC2C-9393-4EBE-9149-1130307DABD1}" dt="2025-04-25T18:55:41.902" v="184"/>
          <ac:spMkLst>
            <pc:docMk/>
            <pc:sldMk cId="2346799261" sldId="258"/>
            <ac:spMk id="5" creationId="{5B36C3A3-9941-28B7-94AD-DAC10B37AAA1}"/>
          </ac:spMkLst>
        </pc:spChg>
        <pc:spChg chg="add mod">
          <ac:chgData name="Diana Stanciu" userId="ab581f976689c414" providerId="LiveId" clId="{13B5EC2C-9393-4EBE-9149-1130307DABD1}" dt="2025-04-25T20:55:34.130" v="1212" actId="255"/>
          <ac:spMkLst>
            <pc:docMk/>
            <pc:sldMk cId="2346799261" sldId="258"/>
            <ac:spMk id="6" creationId="{0A7FDF4B-6A64-7C1E-F637-DCBB00289AC0}"/>
          </ac:spMkLst>
        </pc:spChg>
        <pc:spChg chg="add del mod">
          <ac:chgData name="Diana Stanciu" userId="ab581f976689c414" providerId="LiveId" clId="{13B5EC2C-9393-4EBE-9149-1130307DABD1}" dt="2025-04-25T18:58:29.956" v="208" actId="26606"/>
          <ac:spMkLst>
            <pc:docMk/>
            <pc:sldMk cId="2346799261" sldId="258"/>
            <ac:spMk id="7" creationId="{72E3CAA1-1142-FB06-FBDF-2499176F2D9B}"/>
          </ac:spMkLst>
        </pc:spChg>
        <pc:spChg chg="add del">
          <ac:chgData name="Diana Stanciu" userId="ab581f976689c414" providerId="LiveId" clId="{13B5EC2C-9393-4EBE-9149-1130307DABD1}" dt="2025-04-25T18:58:29.899" v="207" actId="26606"/>
          <ac:spMkLst>
            <pc:docMk/>
            <pc:sldMk cId="2346799261" sldId="258"/>
            <ac:spMk id="13" creationId="{BCFFB95F-D901-4937-8084-8A7BAA84FAFB}"/>
          </ac:spMkLst>
        </pc:spChg>
        <pc:spChg chg="add del">
          <ac:chgData name="Diana Stanciu" userId="ab581f976689c414" providerId="LiveId" clId="{13B5EC2C-9393-4EBE-9149-1130307DABD1}" dt="2025-04-25T19:55:05.938" v="985" actId="26606"/>
          <ac:spMkLst>
            <pc:docMk/>
            <pc:sldMk cId="2346799261" sldId="258"/>
            <ac:spMk id="19" creationId="{89C8D586-1ECD-4981-BED2-97336112C0AD}"/>
          </ac:spMkLst>
        </pc:spChg>
        <pc:spChg chg="add mod">
          <ac:chgData name="Diana Stanciu" userId="ab581f976689c414" providerId="LiveId" clId="{13B5EC2C-9393-4EBE-9149-1130307DABD1}" dt="2025-04-25T20:55:43.067" v="1214" actId="27636"/>
          <ac:spMkLst>
            <pc:docMk/>
            <pc:sldMk cId="2346799261" sldId="258"/>
            <ac:spMk id="21" creationId="{72E3CAA1-1142-FB06-FBDF-2499176F2D9B}"/>
          </ac:spMkLst>
        </pc:spChg>
        <pc:spChg chg="add del">
          <ac:chgData name="Diana Stanciu" userId="ab581f976689c414" providerId="LiveId" clId="{13B5EC2C-9393-4EBE-9149-1130307DABD1}" dt="2025-04-25T19:54:56.518" v="982" actId="26606"/>
          <ac:spMkLst>
            <pc:docMk/>
            <pc:sldMk cId="2346799261" sldId="258"/>
            <ac:spMk id="29" creationId="{E009DD9B-5EE2-4C0D-8B2B-351C8C102205}"/>
          </ac:spMkLst>
        </pc:spChg>
        <pc:spChg chg="add del">
          <ac:chgData name="Diana Stanciu" userId="ab581f976689c414" providerId="LiveId" clId="{13B5EC2C-9393-4EBE-9149-1130307DABD1}" dt="2025-04-25T19:54:56.518" v="982" actId="26606"/>
          <ac:spMkLst>
            <pc:docMk/>
            <pc:sldMk cId="2346799261" sldId="258"/>
            <ac:spMk id="31" creationId="{E720DB99-7745-4E75-9D96-AAB6D55C531E}"/>
          </ac:spMkLst>
        </pc:spChg>
        <pc:spChg chg="add del">
          <ac:chgData name="Diana Stanciu" userId="ab581f976689c414" providerId="LiveId" clId="{13B5EC2C-9393-4EBE-9149-1130307DABD1}" dt="2025-04-25T19:54:56.518" v="982" actId="26606"/>
          <ac:spMkLst>
            <pc:docMk/>
            <pc:sldMk cId="2346799261" sldId="258"/>
            <ac:spMk id="33" creationId="{D68803C4-E159-4360-B7BB-74205C8F782D}"/>
          </ac:spMkLst>
        </pc:spChg>
        <pc:spChg chg="add del">
          <ac:chgData name="Diana Stanciu" userId="ab581f976689c414" providerId="LiveId" clId="{13B5EC2C-9393-4EBE-9149-1130307DABD1}" dt="2025-04-25T19:54:56.518" v="982" actId="26606"/>
          <ac:spMkLst>
            <pc:docMk/>
            <pc:sldMk cId="2346799261" sldId="258"/>
            <ac:spMk id="35" creationId="{504B0465-3B07-49BF-BEA7-D81476246293}"/>
          </ac:spMkLst>
        </pc:spChg>
        <pc:spChg chg="add del">
          <ac:chgData name="Diana Stanciu" userId="ab581f976689c414" providerId="LiveId" clId="{13B5EC2C-9393-4EBE-9149-1130307DABD1}" dt="2025-04-25T19:54:56.518" v="982" actId="26606"/>
          <ac:spMkLst>
            <pc:docMk/>
            <pc:sldMk cId="2346799261" sldId="258"/>
            <ac:spMk id="37" creationId="{49B7FFA5-14CB-4A4F-9BCC-CA3AA5D9D276}"/>
          </ac:spMkLst>
        </pc:spChg>
        <pc:spChg chg="add del">
          <ac:chgData name="Diana Stanciu" userId="ab581f976689c414" providerId="LiveId" clId="{13B5EC2C-9393-4EBE-9149-1130307DABD1}" dt="2025-04-25T19:54:56.518" v="982" actId="26606"/>
          <ac:spMkLst>
            <pc:docMk/>
            <pc:sldMk cId="2346799261" sldId="258"/>
            <ac:spMk id="39" creationId="{04E48745-7512-4EC2-9E20-9092D12150CA}"/>
          </ac:spMkLst>
        </pc:spChg>
        <pc:spChg chg="add del">
          <ac:chgData name="Diana Stanciu" userId="ab581f976689c414" providerId="LiveId" clId="{13B5EC2C-9393-4EBE-9149-1130307DABD1}" dt="2025-04-25T19:55:05.877" v="984" actId="26606"/>
          <ac:spMkLst>
            <pc:docMk/>
            <pc:sldMk cId="2346799261" sldId="258"/>
            <ac:spMk id="41" creationId="{D8AFD15B-CF29-4306-884F-47675092F91F}"/>
          </ac:spMkLst>
        </pc:spChg>
        <pc:spChg chg="add del">
          <ac:chgData name="Diana Stanciu" userId="ab581f976689c414" providerId="LiveId" clId="{13B5EC2C-9393-4EBE-9149-1130307DABD1}" dt="2025-04-25T19:55:05.877" v="984" actId="26606"/>
          <ac:spMkLst>
            <pc:docMk/>
            <pc:sldMk cId="2346799261" sldId="258"/>
            <ac:spMk id="42" creationId="{96349AB3-1BD3-41E1-8979-1DBDCB5CDCF9}"/>
          </ac:spMkLst>
        </pc:spChg>
        <pc:spChg chg="add">
          <ac:chgData name="Diana Stanciu" userId="ab581f976689c414" providerId="LiveId" clId="{13B5EC2C-9393-4EBE-9149-1130307DABD1}" dt="2025-04-25T19:55:05.938" v="985" actId="26606"/>
          <ac:spMkLst>
            <pc:docMk/>
            <pc:sldMk cId="2346799261" sldId="258"/>
            <ac:spMk id="46" creationId="{2A0E4E09-FC02-4ADC-951A-3FFA90B6FE39}"/>
          </ac:spMkLst>
        </pc:spChg>
        <pc:spChg chg="add">
          <ac:chgData name="Diana Stanciu" userId="ab581f976689c414" providerId="LiveId" clId="{13B5EC2C-9393-4EBE-9149-1130307DABD1}" dt="2025-04-25T19:55:05.938" v="985" actId="26606"/>
          <ac:spMkLst>
            <pc:docMk/>
            <pc:sldMk cId="2346799261" sldId="258"/>
            <ac:spMk id="47" creationId="{0060CE1A-A2ED-43AC-857D-05822177FAD1}"/>
          </ac:spMkLst>
        </pc:spChg>
        <pc:grpChg chg="add del">
          <ac:chgData name="Diana Stanciu" userId="ab581f976689c414" providerId="LiveId" clId="{13B5EC2C-9393-4EBE-9149-1130307DABD1}" dt="2025-04-25T18:58:29.899" v="207" actId="26606"/>
          <ac:grpSpMkLst>
            <pc:docMk/>
            <pc:sldMk cId="2346799261" sldId="258"/>
            <ac:grpSpMk id="15" creationId="{60F473BD-3FD3-4548-A8F5-11D3C9CB88BC}"/>
          </ac:grpSpMkLst>
        </pc:grpChg>
        <pc:grpChg chg="add del">
          <ac:chgData name="Diana Stanciu" userId="ab581f976689c414" providerId="LiveId" clId="{13B5EC2C-9393-4EBE-9149-1130307DABD1}" dt="2025-04-25T19:55:05.938" v="985" actId="26606"/>
          <ac:grpSpMkLst>
            <pc:docMk/>
            <pc:sldMk cId="2346799261" sldId="258"/>
            <ac:grpSpMk id="22" creationId="{AF001A23-2767-4A31-BD30-56112DE9527E}"/>
          </ac:grpSpMkLst>
        </pc:grpChg>
        <pc:grpChg chg="add del">
          <ac:chgData name="Diana Stanciu" userId="ab581f976689c414" providerId="LiveId" clId="{13B5EC2C-9393-4EBE-9149-1130307DABD1}" dt="2025-04-25T19:55:05.877" v="984" actId="26606"/>
          <ac:grpSpMkLst>
            <pc:docMk/>
            <pc:sldMk cId="2346799261" sldId="258"/>
            <ac:grpSpMk id="43" creationId="{54CA915D-BDF0-41F8-B00E-FB186EFF7BD6}"/>
          </ac:grpSpMkLst>
        </pc:grpChg>
        <pc:grpChg chg="add">
          <ac:chgData name="Diana Stanciu" userId="ab581f976689c414" providerId="LiveId" clId="{13B5EC2C-9393-4EBE-9149-1130307DABD1}" dt="2025-04-25T19:55:05.938" v="985" actId="26606"/>
          <ac:grpSpMkLst>
            <pc:docMk/>
            <pc:sldMk cId="2346799261" sldId="258"/>
            <ac:grpSpMk id="48" creationId="{D68B9961-F007-40D1-AF51-61B6DE5106CE}"/>
          </ac:grpSpMkLst>
        </pc:grpChg>
        <pc:graphicFrameChg chg="add del">
          <ac:chgData name="Diana Stanciu" userId="ab581f976689c414" providerId="LiveId" clId="{13B5EC2C-9393-4EBE-9149-1130307DABD1}" dt="2025-04-25T18:58:29.899" v="207" actId="26606"/>
          <ac:graphicFrameMkLst>
            <pc:docMk/>
            <pc:sldMk cId="2346799261" sldId="258"/>
            <ac:graphicFrameMk id="9" creationId="{A2AAB1FF-AD15-DCA0-647D-B92931702D14}"/>
          </ac:graphicFrameMkLst>
        </pc:graphicFrameChg>
        <pc:picChg chg="add mod">
          <ac:chgData name="Diana Stanciu" userId="ab581f976689c414" providerId="LiveId" clId="{13B5EC2C-9393-4EBE-9149-1130307DABD1}" dt="2025-04-25T19:55:05.938" v="985" actId="26606"/>
          <ac:picMkLst>
            <pc:docMk/>
            <pc:sldMk cId="2346799261" sldId="258"/>
            <ac:picMk id="20" creationId="{EE1274BE-D124-05E7-5021-F21489BEB46F}"/>
          </ac:picMkLst>
        </pc:picChg>
      </pc:sldChg>
      <pc:sldChg chg="addSp delSp modSp new mod modClrScheme chgLayout">
        <pc:chgData name="Diana Stanciu" userId="ab581f976689c414" providerId="LiveId" clId="{13B5EC2C-9393-4EBE-9149-1130307DABD1}" dt="2025-04-25T20:45:03.382" v="1160" actId="255"/>
        <pc:sldMkLst>
          <pc:docMk/>
          <pc:sldMk cId="3634673867" sldId="259"/>
        </pc:sldMkLst>
        <pc:spChg chg="add del mod ord">
          <ac:chgData name="Diana Stanciu" userId="ab581f976689c414" providerId="LiveId" clId="{13B5EC2C-9393-4EBE-9149-1130307DABD1}" dt="2025-04-25T19:00:25.129" v="215" actId="700"/>
          <ac:spMkLst>
            <pc:docMk/>
            <pc:sldMk cId="3634673867" sldId="259"/>
            <ac:spMk id="2" creationId="{51805763-0718-7F90-8CB3-4EB427733036}"/>
          </ac:spMkLst>
        </pc:spChg>
        <pc:spChg chg="add mod">
          <ac:chgData name="Diana Stanciu" userId="ab581f976689c414" providerId="LiveId" clId="{13B5EC2C-9393-4EBE-9149-1130307DABD1}" dt="2025-04-25T20:45:03.382" v="1160" actId="255"/>
          <ac:spMkLst>
            <pc:docMk/>
            <pc:sldMk cId="3634673867" sldId="259"/>
            <ac:spMk id="2" creationId="{6A9838FD-56E8-10EB-EE0E-1B277CC28933}"/>
          </ac:spMkLst>
        </pc:spChg>
        <pc:spChg chg="del mod ord">
          <ac:chgData name="Diana Stanciu" userId="ab581f976689c414" providerId="LiveId" clId="{13B5EC2C-9393-4EBE-9149-1130307DABD1}" dt="2025-04-25T19:00:25.129" v="215" actId="700"/>
          <ac:spMkLst>
            <pc:docMk/>
            <pc:sldMk cId="3634673867" sldId="259"/>
            <ac:spMk id="3" creationId="{3FD222E6-285F-AA24-D923-D7652C872739}"/>
          </ac:spMkLst>
        </pc:spChg>
        <pc:spChg chg="add mod">
          <ac:chgData name="Diana Stanciu" userId="ab581f976689c414" providerId="LiveId" clId="{13B5EC2C-9393-4EBE-9149-1130307DABD1}" dt="2025-04-25T18:59:43.424" v="214"/>
          <ac:spMkLst>
            <pc:docMk/>
            <pc:sldMk cId="3634673867" sldId="259"/>
            <ac:spMk id="4" creationId="{0C27EE57-1F65-2836-EF96-6E20E8D1942D}"/>
          </ac:spMkLst>
        </pc:spChg>
        <pc:spChg chg="add mod ord">
          <ac:chgData name="Diana Stanciu" userId="ab581f976689c414" providerId="LiveId" clId="{13B5EC2C-9393-4EBE-9149-1130307DABD1}" dt="2025-04-25T19:04:40.086" v="253" actId="114"/>
          <ac:spMkLst>
            <pc:docMk/>
            <pc:sldMk cId="3634673867" sldId="259"/>
            <ac:spMk id="5" creationId="{1FE108CE-277B-FEAA-4F93-B77BC01CA17A}"/>
          </ac:spMkLst>
        </pc:spChg>
        <pc:spChg chg="add del mod ord">
          <ac:chgData name="Diana Stanciu" userId="ab581f976689c414" providerId="LiveId" clId="{13B5EC2C-9393-4EBE-9149-1130307DABD1}" dt="2025-04-25T19:00:29.539" v="216"/>
          <ac:spMkLst>
            <pc:docMk/>
            <pc:sldMk cId="3634673867" sldId="259"/>
            <ac:spMk id="6" creationId="{64198C1B-9D64-54D7-4732-0B343D46B6F7}"/>
          </ac:spMkLst>
        </pc:spChg>
        <pc:spChg chg="add del mod ord">
          <ac:chgData name="Diana Stanciu" userId="ab581f976689c414" providerId="LiveId" clId="{13B5EC2C-9393-4EBE-9149-1130307DABD1}" dt="2025-04-25T19:05:30.536" v="259" actId="20577"/>
          <ac:spMkLst>
            <pc:docMk/>
            <pc:sldMk cId="3634673867" sldId="259"/>
            <ac:spMk id="7" creationId="{D772CF45-B3E7-7239-4550-A9737C45991C}"/>
          </ac:spMkLst>
        </pc:spChg>
        <pc:spChg chg="add mod">
          <ac:chgData name="Diana Stanciu" userId="ab581f976689c414" providerId="LiveId" clId="{13B5EC2C-9393-4EBE-9149-1130307DABD1}" dt="2025-04-25T19:05:15.526" v="255" actId="20577"/>
          <ac:spMkLst>
            <pc:docMk/>
            <pc:sldMk cId="3634673867" sldId="259"/>
            <ac:spMk id="8" creationId="{87864A40-FF4D-DFDE-9D7C-4A2B68C74F76}"/>
          </ac:spMkLst>
        </pc:spChg>
        <pc:graphicFrameChg chg="add del mod modGraphic">
          <ac:chgData name="Diana Stanciu" userId="ab581f976689c414" providerId="LiveId" clId="{13B5EC2C-9393-4EBE-9149-1130307DABD1}" dt="2025-04-25T19:02:54.822" v="247" actId="26606"/>
          <ac:graphicFrameMkLst>
            <pc:docMk/>
            <pc:sldMk cId="3634673867" sldId="259"/>
            <ac:graphicFrameMk id="10" creationId="{D7764FF5-FFC9-6FA7-0653-5E040FA67A42}"/>
          </ac:graphicFrameMkLst>
        </pc:graphicFrameChg>
        <pc:picChg chg="add mod">
          <ac:chgData name="Diana Stanciu" userId="ab581f976689c414" providerId="LiveId" clId="{13B5EC2C-9393-4EBE-9149-1130307DABD1}" dt="2025-04-25T19:04:06.874" v="250" actId="14100"/>
          <ac:picMkLst>
            <pc:docMk/>
            <pc:sldMk cId="3634673867" sldId="259"/>
            <ac:picMk id="9" creationId="{E965F00E-577B-D6F1-C2E2-4EE5058E8031}"/>
          </ac:picMkLst>
        </pc:picChg>
      </pc:sldChg>
      <pc:sldChg chg="addSp delSp modSp new mod setBg">
        <pc:chgData name="Diana Stanciu" userId="ab581f976689c414" providerId="LiveId" clId="{13B5EC2C-9393-4EBE-9149-1130307DABD1}" dt="2025-04-25T20:56:08.593" v="1215" actId="114"/>
        <pc:sldMkLst>
          <pc:docMk/>
          <pc:sldMk cId="378658767" sldId="260"/>
        </pc:sldMkLst>
        <pc:spChg chg="mod">
          <ac:chgData name="Diana Stanciu" userId="ab581f976689c414" providerId="LiveId" clId="{13B5EC2C-9393-4EBE-9149-1130307DABD1}" dt="2025-04-25T20:56:08.593" v="1215" actId="114"/>
          <ac:spMkLst>
            <pc:docMk/>
            <pc:sldMk cId="378658767" sldId="260"/>
            <ac:spMk id="2" creationId="{4B2BFBA0-08A8-D281-9FC0-CD8182B278D4}"/>
          </ac:spMkLst>
        </pc:spChg>
        <pc:spChg chg="add mod">
          <ac:chgData name="Diana Stanciu" userId="ab581f976689c414" providerId="LiveId" clId="{13B5EC2C-9393-4EBE-9149-1130307DABD1}" dt="2025-04-25T20:45:31.388" v="1163" actId="1076"/>
          <ac:spMkLst>
            <pc:docMk/>
            <pc:sldMk cId="378658767" sldId="260"/>
            <ac:spMk id="3" creationId="{422A86E8-0765-0A2F-FF92-F5DFB4F9B1ED}"/>
          </ac:spMkLst>
        </pc:spChg>
        <pc:spChg chg="del">
          <ac:chgData name="Diana Stanciu" userId="ab581f976689c414" providerId="LiveId" clId="{13B5EC2C-9393-4EBE-9149-1130307DABD1}" dt="2025-04-25T19:06:06.106" v="260"/>
          <ac:spMkLst>
            <pc:docMk/>
            <pc:sldMk cId="378658767" sldId="260"/>
            <ac:spMk id="3" creationId="{DBAD62AA-B8E1-26F0-0D87-704988F2E0FC}"/>
          </ac:spMkLst>
        </pc:spChg>
        <pc:spChg chg="add del">
          <ac:chgData name="Diana Stanciu" userId="ab581f976689c414" providerId="LiveId" clId="{13B5EC2C-9393-4EBE-9149-1130307DABD1}" dt="2025-04-25T19:06:15.190" v="261" actId="26606"/>
          <ac:spMkLst>
            <pc:docMk/>
            <pc:sldMk cId="378658767" sldId="260"/>
            <ac:spMk id="5" creationId="{226357C9-ACD6-6C7C-B2CE-17C437935E45}"/>
          </ac:spMkLst>
        </pc:spChg>
        <pc:spChg chg="add del mod">
          <ac:chgData name="Diana Stanciu" userId="ab581f976689c414" providerId="LiveId" clId="{13B5EC2C-9393-4EBE-9149-1130307DABD1}" dt="2025-04-25T19:20:50.842" v="818" actId="26606"/>
          <ac:spMkLst>
            <pc:docMk/>
            <pc:sldMk cId="378658767" sldId="260"/>
            <ac:spMk id="7" creationId="{64707B33-9955-70D2-5B02-183C57ECDD34}"/>
          </ac:spMkLst>
        </pc:spChg>
        <pc:spChg chg="add del">
          <ac:chgData name="Diana Stanciu" userId="ab581f976689c414" providerId="LiveId" clId="{13B5EC2C-9393-4EBE-9149-1130307DABD1}" dt="2025-04-25T19:16:21.978" v="711" actId="26606"/>
          <ac:spMkLst>
            <pc:docMk/>
            <pc:sldMk cId="378658767" sldId="260"/>
            <ac:spMk id="10" creationId="{3FD711E9-7F79-40A9-8D9E-4AE293C154A5}"/>
          </ac:spMkLst>
        </pc:spChg>
        <pc:spChg chg="add del">
          <ac:chgData name="Diana Stanciu" userId="ab581f976689c414" providerId="LiveId" clId="{13B5EC2C-9393-4EBE-9149-1130307DABD1}" dt="2025-04-25T19:20:01.128" v="811" actId="26606"/>
          <ac:spMkLst>
            <pc:docMk/>
            <pc:sldMk cId="378658767" sldId="260"/>
            <ac:spMk id="15" creationId="{E009DD9B-5EE2-4C0D-8B2B-351C8C102205}"/>
          </ac:spMkLst>
        </pc:spChg>
        <pc:spChg chg="add del">
          <ac:chgData name="Diana Stanciu" userId="ab581f976689c414" providerId="LiveId" clId="{13B5EC2C-9393-4EBE-9149-1130307DABD1}" dt="2025-04-25T19:20:01.128" v="811" actId="26606"/>
          <ac:spMkLst>
            <pc:docMk/>
            <pc:sldMk cId="378658767" sldId="260"/>
            <ac:spMk id="17" creationId="{E720DB99-7745-4E75-9D96-AAB6D55C531E}"/>
          </ac:spMkLst>
        </pc:spChg>
        <pc:spChg chg="add del">
          <ac:chgData name="Diana Stanciu" userId="ab581f976689c414" providerId="LiveId" clId="{13B5EC2C-9393-4EBE-9149-1130307DABD1}" dt="2025-04-25T19:20:01.128" v="811" actId="26606"/>
          <ac:spMkLst>
            <pc:docMk/>
            <pc:sldMk cId="378658767" sldId="260"/>
            <ac:spMk id="19" creationId="{D68803C4-E159-4360-B7BB-74205C8F782D}"/>
          </ac:spMkLst>
        </pc:spChg>
        <pc:spChg chg="add del">
          <ac:chgData name="Diana Stanciu" userId="ab581f976689c414" providerId="LiveId" clId="{13B5EC2C-9393-4EBE-9149-1130307DABD1}" dt="2025-04-25T19:20:01.128" v="811" actId="26606"/>
          <ac:spMkLst>
            <pc:docMk/>
            <pc:sldMk cId="378658767" sldId="260"/>
            <ac:spMk id="21" creationId="{504B0465-3B07-49BF-BEA7-D81476246293}"/>
          </ac:spMkLst>
        </pc:spChg>
        <pc:spChg chg="add del">
          <ac:chgData name="Diana Stanciu" userId="ab581f976689c414" providerId="LiveId" clId="{13B5EC2C-9393-4EBE-9149-1130307DABD1}" dt="2025-04-25T19:20:01.128" v="811" actId="26606"/>
          <ac:spMkLst>
            <pc:docMk/>
            <pc:sldMk cId="378658767" sldId="260"/>
            <ac:spMk id="23" creationId="{49B7FFA5-14CB-4A4F-9BCC-CA3AA5D9D276}"/>
          </ac:spMkLst>
        </pc:spChg>
        <pc:spChg chg="add del">
          <ac:chgData name="Diana Stanciu" userId="ab581f976689c414" providerId="LiveId" clId="{13B5EC2C-9393-4EBE-9149-1130307DABD1}" dt="2025-04-25T19:20:01.128" v="811" actId="26606"/>
          <ac:spMkLst>
            <pc:docMk/>
            <pc:sldMk cId="378658767" sldId="260"/>
            <ac:spMk id="25" creationId="{04E48745-7512-4EC2-9E20-9092D12150CA}"/>
          </ac:spMkLst>
        </pc:spChg>
        <pc:spChg chg="add del">
          <ac:chgData name="Diana Stanciu" userId="ab581f976689c414" providerId="LiveId" clId="{13B5EC2C-9393-4EBE-9149-1130307DABD1}" dt="2025-04-25T19:18:39.346" v="797" actId="26606"/>
          <ac:spMkLst>
            <pc:docMk/>
            <pc:sldMk cId="378658767" sldId="260"/>
            <ac:spMk id="28" creationId="{3FD711E9-7F79-40A9-8D9E-4AE293C154A5}"/>
          </ac:spMkLst>
        </pc:spChg>
        <pc:spChg chg="add del">
          <ac:chgData name="Diana Stanciu" userId="ab581f976689c414" providerId="LiveId" clId="{13B5EC2C-9393-4EBE-9149-1130307DABD1}" dt="2025-04-25T19:19:23.339" v="805" actId="26606"/>
          <ac:spMkLst>
            <pc:docMk/>
            <pc:sldMk cId="378658767" sldId="260"/>
            <ac:spMk id="30" creationId="{3FD711E9-7F79-40A9-8D9E-4AE293C154A5}"/>
          </ac:spMkLst>
        </pc:spChg>
        <pc:spChg chg="add del">
          <ac:chgData name="Diana Stanciu" userId="ab581f976689c414" providerId="LiveId" clId="{13B5EC2C-9393-4EBE-9149-1130307DABD1}" dt="2025-04-25T19:18:16.728" v="795" actId="26606"/>
          <ac:spMkLst>
            <pc:docMk/>
            <pc:sldMk cId="378658767" sldId="260"/>
            <ac:spMk id="31" creationId="{BCFFB95F-D901-4937-8084-8A7BAA84FAFB}"/>
          </ac:spMkLst>
        </pc:spChg>
        <pc:spChg chg="add del">
          <ac:chgData name="Diana Stanciu" userId="ab581f976689c414" providerId="LiveId" clId="{13B5EC2C-9393-4EBE-9149-1130307DABD1}" dt="2025-04-25T19:18:50.216" v="799" actId="26606"/>
          <ac:spMkLst>
            <pc:docMk/>
            <pc:sldMk cId="378658767" sldId="260"/>
            <ac:spMk id="32" creationId="{E009DD9B-5EE2-4C0D-8B2B-351C8C102205}"/>
          </ac:spMkLst>
        </pc:spChg>
        <pc:spChg chg="add del">
          <ac:chgData name="Diana Stanciu" userId="ab581f976689c414" providerId="LiveId" clId="{13B5EC2C-9393-4EBE-9149-1130307DABD1}" dt="2025-04-25T19:18:50.216" v="799" actId="26606"/>
          <ac:spMkLst>
            <pc:docMk/>
            <pc:sldMk cId="378658767" sldId="260"/>
            <ac:spMk id="34" creationId="{E720DB99-7745-4E75-9D96-AAB6D55C531E}"/>
          </ac:spMkLst>
        </pc:spChg>
        <pc:spChg chg="add del">
          <ac:chgData name="Diana Stanciu" userId="ab581f976689c414" providerId="LiveId" clId="{13B5EC2C-9393-4EBE-9149-1130307DABD1}" dt="2025-04-25T19:18:50.216" v="799" actId="26606"/>
          <ac:spMkLst>
            <pc:docMk/>
            <pc:sldMk cId="378658767" sldId="260"/>
            <ac:spMk id="38" creationId="{49B7FFA5-14CB-4A4F-9BCC-CA3AA5D9D276}"/>
          </ac:spMkLst>
        </pc:spChg>
        <pc:spChg chg="add del">
          <ac:chgData name="Diana Stanciu" userId="ab581f976689c414" providerId="LiveId" clId="{13B5EC2C-9393-4EBE-9149-1130307DABD1}" dt="2025-04-25T19:18:50.216" v="799" actId="26606"/>
          <ac:spMkLst>
            <pc:docMk/>
            <pc:sldMk cId="378658767" sldId="260"/>
            <ac:spMk id="39" creationId="{04E48745-7512-4EC2-9E20-9092D12150CA}"/>
          </ac:spMkLst>
        </pc:spChg>
        <pc:spChg chg="add del">
          <ac:chgData name="Diana Stanciu" userId="ab581f976689c414" providerId="LiveId" clId="{13B5EC2C-9393-4EBE-9149-1130307DABD1}" dt="2025-04-25T19:20:01.128" v="811" actId="26606"/>
          <ac:spMkLst>
            <pc:docMk/>
            <pc:sldMk cId="378658767" sldId="260"/>
            <ac:spMk id="42" creationId="{BCFFB95F-D901-4937-8084-8A7BAA84FAFB}"/>
          </ac:spMkLst>
        </pc:spChg>
        <pc:spChg chg="add del">
          <ac:chgData name="Diana Stanciu" userId="ab581f976689c414" providerId="LiveId" clId="{13B5EC2C-9393-4EBE-9149-1130307DABD1}" dt="2025-04-25T19:20:22.826" v="815" actId="26606"/>
          <ac:spMkLst>
            <pc:docMk/>
            <pc:sldMk cId="378658767" sldId="260"/>
            <ac:spMk id="49" creationId="{A943D298-0548-4C7A-870B-7594104F8214}"/>
          </ac:spMkLst>
        </pc:spChg>
        <pc:spChg chg="add del">
          <ac:chgData name="Diana Stanciu" userId="ab581f976689c414" providerId="LiveId" clId="{13B5EC2C-9393-4EBE-9149-1130307DABD1}" dt="2025-04-25T19:20:22.826" v="815" actId="26606"/>
          <ac:spMkLst>
            <pc:docMk/>
            <pc:sldMk cId="378658767" sldId="260"/>
            <ac:spMk id="50" creationId="{FF7B26C5-D249-4988-B86B-5A3D9E7BD900}"/>
          </ac:spMkLst>
        </pc:spChg>
        <pc:spChg chg="add del">
          <ac:chgData name="Diana Stanciu" userId="ab581f976689c414" providerId="LiveId" clId="{13B5EC2C-9393-4EBE-9149-1130307DABD1}" dt="2025-04-25T19:20:17.205" v="813" actId="26606"/>
          <ac:spMkLst>
            <pc:docMk/>
            <pc:sldMk cId="378658767" sldId="260"/>
            <ac:spMk id="51" creationId="{A943D298-0548-4C7A-870B-7594104F8214}"/>
          </ac:spMkLst>
        </pc:spChg>
        <pc:spChg chg="add del">
          <ac:chgData name="Diana Stanciu" userId="ab581f976689c414" providerId="LiveId" clId="{13B5EC2C-9393-4EBE-9149-1130307DABD1}" dt="2025-04-25T19:20:17.205" v="813" actId="26606"/>
          <ac:spMkLst>
            <pc:docMk/>
            <pc:sldMk cId="378658767" sldId="260"/>
            <ac:spMk id="53" creationId="{FF7B26C5-D249-4988-B86B-5A3D9E7BD900}"/>
          </ac:spMkLst>
        </pc:spChg>
        <pc:grpChg chg="add del">
          <ac:chgData name="Diana Stanciu" userId="ab581f976689c414" providerId="LiveId" clId="{13B5EC2C-9393-4EBE-9149-1130307DABD1}" dt="2025-04-25T19:20:22.826" v="815" actId="26606"/>
          <ac:grpSpMkLst>
            <pc:docMk/>
            <pc:sldMk cId="378658767" sldId="260"/>
            <ac:grpSpMk id="52" creationId="{46FDAED0-8B04-4181-B3D3-EA0A93C6659B}"/>
          </ac:grpSpMkLst>
        </pc:grpChg>
        <pc:grpChg chg="add del">
          <ac:chgData name="Diana Stanciu" userId="ab581f976689c414" providerId="LiveId" clId="{13B5EC2C-9393-4EBE-9149-1130307DABD1}" dt="2025-04-25T19:20:17.205" v="813" actId="26606"/>
          <ac:grpSpMkLst>
            <pc:docMk/>
            <pc:sldMk cId="378658767" sldId="260"/>
            <ac:grpSpMk id="55" creationId="{46FDAED0-8B04-4181-B3D3-EA0A93C6659B}"/>
          </ac:grpSpMkLst>
        </pc:grpChg>
        <pc:graphicFrameChg chg="add del mod modGraphic">
          <ac:chgData name="Diana Stanciu" userId="ab581f976689c414" providerId="LiveId" clId="{13B5EC2C-9393-4EBE-9149-1130307DABD1}" dt="2025-04-25T19:08:01.729" v="267" actId="21"/>
          <ac:graphicFrameMkLst>
            <pc:docMk/>
            <pc:sldMk cId="378658767" sldId="260"/>
            <ac:graphicFrameMk id="4" creationId="{93B10A0E-84AC-2825-B3C8-71751D751597}"/>
          </ac:graphicFrameMkLst>
        </pc:graphicFrameChg>
        <pc:graphicFrameChg chg="add del">
          <ac:chgData name="Diana Stanciu" userId="ab581f976689c414" providerId="LiveId" clId="{13B5EC2C-9393-4EBE-9149-1130307DABD1}" dt="2025-04-25T19:16:16.074" v="710" actId="26606"/>
          <ac:graphicFrameMkLst>
            <pc:docMk/>
            <pc:sldMk cId="378658767" sldId="260"/>
            <ac:graphicFrameMk id="12" creationId="{1526FB35-221E-194F-B2F1-B422BA8BF157}"/>
          </ac:graphicFrameMkLst>
        </pc:graphicFrameChg>
        <pc:graphicFrameChg chg="add del">
          <ac:chgData name="Diana Stanciu" userId="ab581f976689c414" providerId="LiveId" clId="{13B5EC2C-9393-4EBE-9149-1130307DABD1}" dt="2025-04-25T19:18:16.728" v="795" actId="26606"/>
          <ac:graphicFrameMkLst>
            <pc:docMk/>
            <pc:sldMk cId="378658767" sldId="260"/>
            <ac:graphicFrameMk id="27" creationId="{BD95D4A6-A4AF-3818-2092-BE61B4EF5329}"/>
          </ac:graphicFrameMkLst>
        </pc:graphicFrameChg>
        <pc:graphicFrameChg chg="add del">
          <ac:chgData name="Diana Stanciu" userId="ab581f976689c414" providerId="LiveId" clId="{13B5EC2C-9393-4EBE-9149-1130307DABD1}" dt="2025-04-25T19:18:39.346" v="797" actId="26606"/>
          <ac:graphicFrameMkLst>
            <pc:docMk/>
            <pc:sldMk cId="378658767" sldId="260"/>
            <ac:graphicFrameMk id="29" creationId="{21F63335-72A3-DE8E-E054-98B06DB2C6EE}"/>
          </ac:graphicFrameMkLst>
        </pc:graphicFrameChg>
        <pc:graphicFrameChg chg="add del">
          <ac:chgData name="Diana Stanciu" userId="ab581f976689c414" providerId="LiveId" clId="{13B5EC2C-9393-4EBE-9149-1130307DABD1}" dt="2025-04-25T19:19:23.339" v="805" actId="26606"/>
          <ac:graphicFrameMkLst>
            <pc:docMk/>
            <pc:sldMk cId="378658767" sldId="260"/>
            <ac:graphicFrameMk id="40" creationId="{C37503EF-1B48-FF51-4416-095FBE5B4546}"/>
          </ac:graphicFrameMkLst>
        </pc:graphicFrameChg>
        <pc:graphicFrameChg chg="add mod">
          <ac:chgData name="Diana Stanciu" userId="ab581f976689c414" providerId="LiveId" clId="{13B5EC2C-9393-4EBE-9149-1130307DABD1}" dt="2025-04-25T19:22:48.934" v="833" actId="20577"/>
          <ac:graphicFrameMkLst>
            <pc:docMk/>
            <pc:sldMk cId="378658767" sldId="260"/>
            <ac:graphicFrameMk id="41" creationId="{E2E2A7BC-0110-AE74-1667-C35799717C90}"/>
          </ac:graphicFrameMkLst>
        </pc:graphicFrameChg>
        <pc:graphicFrameChg chg="add del mod">
          <ac:chgData name="Diana Stanciu" userId="ab581f976689c414" providerId="LiveId" clId="{13B5EC2C-9393-4EBE-9149-1130307DABD1}" dt="2025-04-25T19:20:01.128" v="811" actId="26606"/>
          <ac:graphicFrameMkLst>
            <pc:docMk/>
            <pc:sldMk cId="378658767" sldId="260"/>
            <ac:graphicFrameMk id="46" creationId="{014EDFEB-9FC9-1D40-8657-78841264675E}"/>
          </ac:graphicFrameMkLst>
        </pc:graphicFrameChg>
        <pc:graphicFrameChg chg="add del">
          <ac:chgData name="Diana Stanciu" userId="ab581f976689c414" providerId="LiveId" clId="{13B5EC2C-9393-4EBE-9149-1130307DABD1}" dt="2025-04-25T19:20:17.205" v="813" actId="26606"/>
          <ac:graphicFrameMkLst>
            <pc:docMk/>
            <pc:sldMk cId="378658767" sldId="260"/>
            <ac:graphicFrameMk id="48" creationId="{014EDFEB-9FC9-1D40-8657-78841264675E}"/>
          </ac:graphicFrameMkLst>
        </pc:graphicFrameChg>
        <pc:graphicFrameChg chg="add del">
          <ac:chgData name="Diana Stanciu" userId="ab581f976689c414" providerId="LiveId" clId="{13B5EC2C-9393-4EBE-9149-1130307DABD1}" dt="2025-04-25T19:20:22.826" v="815" actId="26606"/>
          <ac:graphicFrameMkLst>
            <pc:docMk/>
            <pc:sldMk cId="378658767" sldId="260"/>
            <ac:graphicFrameMk id="59" creationId="{014EDFEB-9FC9-1D40-8657-78841264675E}"/>
          </ac:graphicFrameMkLst>
        </pc:graphicFrameChg>
      </pc:sldChg>
      <pc:sldChg chg="addSp delSp modSp new del mod">
        <pc:chgData name="Diana Stanciu" userId="ab581f976689c414" providerId="LiveId" clId="{13B5EC2C-9393-4EBE-9149-1130307DABD1}" dt="2025-04-25T19:44:29.336" v="900" actId="2696"/>
        <pc:sldMkLst>
          <pc:docMk/>
          <pc:sldMk cId="3138826968" sldId="261"/>
        </pc:sldMkLst>
        <pc:spChg chg="mod">
          <ac:chgData name="Diana Stanciu" userId="ab581f976689c414" providerId="LiveId" clId="{13B5EC2C-9393-4EBE-9149-1130307DABD1}" dt="2025-04-25T19:26:25.560" v="867" actId="1076"/>
          <ac:spMkLst>
            <pc:docMk/>
            <pc:sldMk cId="3138826968" sldId="261"/>
            <ac:spMk id="2" creationId="{D7D93044-DF36-CA81-401E-911D8012509F}"/>
          </ac:spMkLst>
        </pc:spChg>
        <pc:spChg chg="del">
          <ac:chgData name="Diana Stanciu" userId="ab581f976689c414" providerId="LiveId" clId="{13B5EC2C-9393-4EBE-9149-1130307DABD1}" dt="2025-04-25T19:23:40.791" v="835"/>
          <ac:spMkLst>
            <pc:docMk/>
            <pc:sldMk cId="3138826968" sldId="261"/>
            <ac:spMk id="3" creationId="{5C923EB8-E87E-0AC5-EDA6-3F2C85E4FCB4}"/>
          </ac:spMkLst>
        </pc:spChg>
        <pc:spChg chg="add del mod">
          <ac:chgData name="Diana Stanciu" userId="ab581f976689c414" providerId="LiveId" clId="{13B5EC2C-9393-4EBE-9149-1130307DABD1}" dt="2025-04-25T19:23:56.855" v="847" actId="20577"/>
          <ac:spMkLst>
            <pc:docMk/>
            <pc:sldMk cId="3138826968" sldId="261"/>
            <ac:spMk id="4" creationId="{55CA3079-CC0D-D426-478F-25C528C36955}"/>
          </ac:spMkLst>
        </pc:spChg>
        <pc:spChg chg="add mod">
          <ac:chgData name="Diana Stanciu" userId="ab581f976689c414" providerId="LiveId" clId="{13B5EC2C-9393-4EBE-9149-1130307DABD1}" dt="2025-04-25T19:23:48.041" v="837" actId="478"/>
          <ac:spMkLst>
            <pc:docMk/>
            <pc:sldMk cId="3138826968" sldId="261"/>
            <ac:spMk id="5" creationId="{7F422A0B-4B4D-B6B0-996D-14F3CE19F14E}"/>
          </ac:spMkLst>
        </pc:spChg>
        <pc:spChg chg="add mod">
          <ac:chgData name="Diana Stanciu" userId="ab581f976689c414" providerId="LiveId" clId="{13B5EC2C-9393-4EBE-9149-1130307DABD1}" dt="2025-04-25T19:26:34.187" v="868" actId="21"/>
          <ac:spMkLst>
            <pc:docMk/>
            <pc:sldMk cId="3138826968" sldId="261"/>
            <ac:spMk id="6" creationId="{DDF63050-4066-E18A-DF6E-0707AA77C311}"/>
          </ac:spMkLst>
        </pc:spChg>
      </pc:sldChg>
      <pc:sldChg chg="addSp delSp modSp new mod setBg">
        <pc:chgData name="Diana Stanciu" userId="ab581f976689c414" providerId="LiveId" clId="{13B5EC2C-9393-4EBE-9149-1130307DABD1}" dt="2025-04-25T20:56:44.489" v="1217" actId="255"/>
        <pc:sldMkLst>
          <pc:docMk/>
          <pc:sldMk cId="13992559" sldId="262"/>
        </pc:sldMkLst>
        <pc:spChg chg="mod">
          <ac:chgData name="Diana Stanciu" userId="ab581f976689c414" providerId="LiveId" clId="{13B5EC2C-9393-4EBE-9149-1130307DABD1}" dt="2025-04-25T20:56:44.489" v="1217" actId="255"/>
          <ac:spMkLst>
            <pc:docMk/>
            <pc:sldMk cId="13992559" sldId="262"/>
            <ac:spMk id="2" creationId="{39D7E05C-7793-002D-46A4-6C51FA8747F8}"/>
          </ac:spMkLst>
        </pc:spChg>
        <pc:spChg chg="del mod">
          <ac:chgData name="Diana Stanciu" userId="ab581f976689c414" providerId="LiveId" clId="{13B5EC2C-9393-4EBE-9149-1130307DABD1}" dt="2025-04-25T19:45:09.786" v="904" actId="26606"/>
          <ac:spMkLst>
            <pc:docMk/>
            <pc:sldMk cId="13992559" sldId="262"/>
            <ac:spMk id="3" creationId="{13603E74-4A8C-0293-3F71-BC62AD8212DE}"/>
          </ac:spMkLst>
        </pc:spChg>
        <pc:spChg chg="add del mod">
          <ac:chgData name="Diana Stanciu" userId="ab581f976689c414" providerId="LiveId" clId="{13B5EC2C-9393-4EBE-9149-1130307DABD1}" dt="2025-04-25T20:48:47.975" v="1176" actId="21"/>
          <ac:spMkLst>
            <pc:docMk/>
            <pc:sldMk cId="13992559" sldId="262"/>
            <ac:spMk id="3" creationId="{3FBA9D5D-3EB6-D513-4B4D-2B013910944F}"/>
          </ac:spMkLst>
        </pc:spChg>
        <pc:spChg chg="add mod">
          <ac:chgData name="Diana Stanciu" userId="ab581f976689c414" providerId="LiveId" clId="{13B5EC2C-9393-4EBE-9149-1130307DABD1}" dt="2025-04-25T20:49:01.957" v="1178" actId="1076"/>
          <ac:spMkLst>
            <pc:docMk/>
            <pc:sldMk cId="13992559" sldId="262"/>
            <ac:spMk id="4" creationId="{F3460C0A-AE70-8061-F92D-488EF7A0172B}"/>
          </ac:spMkLst>
        </pc:spChg>
        <pc:spChg chg="add del">
          <ac:chgData name="Diana Stanciu" userId="ab581f976689c414" providerId="LiveId" clId="{13B5EC2C-9393-4EBE-9149-1130307DABD1}" dt="2025-04-25T19:44:44.727" v="903" actId="26606"/>
          <ac:spMkLst>
            <pc:docMk/>
            <pc:sldMk cId="13992559" sldId="262"/>
            <ac:spMk id="8" creationId="{9D2AEDCB-3859-4EAD-AA65-4BDD2802A791}"/>
          </ac:spMkLst>
        </pc:spChg>
        <pc:spChg chg="add del">
          <ac:chgData name="Diana Stanciu" userId="ab581f976689c414" providerId="LiveId" clId="{13B5EC2C-9393-4EBE-9149-1130307DABD1}" dt="2025-04-25T19:29:17.388" v="885" actId="26606"/>
          <ac:spMkLst>
            <pc:docMk/>
            <pc:sldMk cId="13992559" sldId="262"/>
            <ac:spMk id="9" creationId="{89C8D586-1ECD-4981-BED2-97336112C0AD}"/>
          </ac:spMkLst>
        </pc:spChg>
        <pc:spChg chg="add del">
          <ac:chgData name="Diana Stanciu" userId="ab581f976689c414" providerId="LiveId" clId="{13B5EC2C-9393-4EBE-9149-1130307DABD1}" dt="2025-04-25T19:44:44.727" v="903" actId="26606"/>
          <ac:spMkLst>
            <pc:docMk/>
            <pc:sldMk cId="13992559" sldId="262"/>
            <ac:spMk id="10" creationId="{0B2AA709-28A2-4289-A11E-FD3AA53F0BF9}"/>
          </ac:spMkLst>
        </pc:spChg>
        <pc:spChg chg="add del">
          <ac:chgData name="Diana Stanciu" userId="ab581f976689c414" providerId="LiveId" clId="{13B5EC2C-9393-4EBE-9149-1130307DABD1}" dt="2025-04-25T19:44:44.727" v="903" actId="26606"/>
          <ac:spMkLst>
            <pc:docMk/>
            <pc:sldMk cId="13992559" sldId="262"/>
            <ac:spMk id="12" creationId="{1608D5D4-689C-423B-9974-4733A30A4814}"/>
          </ac:spMkLst>
        </pc:spChg>
        <pc:spChg chg="add del">
          <ac:chgData name="Diana Stanciu" userId="ab581f976689c414" providerId="LiveId" clId="{13B5EC2C-9393-4EBE-9149-1130307DABD1}" dt="2025-04-25T19:44:44.727" v="903" actId="26606"/>
          <ac:spMkLst>
            <pc:docMk/>
            <pc:sldMk cId="13992559" sldId="262"/>
            <ac:spMk id="14" creationId="{4A8673E8-250A-46DB-9A53-00144B5ABB03}"/>
          </ac:spMkLst>
        </pc:spChg>
        <pc:spChg chg="add del">
          <ac:chgData name="Diana Stanciu" userId="ab581f976689c414" providerId="LiveId" clId="{13B5EC2C-9393-4EBE-9149-1130307DABD1}" dt="2025-04-25T19:53:07.205" v="970" actId="26606"/>
          <ac:spMkLst>
            <pc:docMk/>
            <pc:sldMk cId="13992559" sldId="262"/>
            <ac:spMk id="19" creationId="{4FCA88C2-C73C-4062-A097-8FBCE3090BEA}"/>
          </ac:spMkLst>
        </pc:spChg>
        <pc:spChg chg="add del">
          <ac:chgData name="Diana Stanciu" userId="ab581f976689c414" providerId="LiveId" clId="{13B5EC2C-9393-4EBE-9149-1130307DABD1}" dt="2025-04-25T19:44:44.666" v="902" actId="26606"/>
          <ac:spMkLst>
            <pc:docMk/>
            <pc:sldMk cId="13992559" sldId="262"/>
            <ac:spMk id="20" creationId="{3964958D-AF5D-4863-B5FB-83F6B8CB12A0}"/>
          </ac:spMkLst>
        </pc:spChg>
        <pc:spChg chg="add del">
          <ac:chgData name="Diana Stanciu" userId="ab581f976689c414" providerId="LiveId" clId="{13B5EC2C-9393-4EBE-9149-1130307DABD1}" dt="2025-04-25T19:53:07.205" v="970" actId="26606"/>
          <ac:spMkLst>
            <pc:docMk/>
            <pc:sldMk cId="13992559" sldId="262"/>
            <ac:spMk id="21" creationId="{83981C21-E132-4402-B31B-D725C1CE77D2}"/>
          </ac:spMkLst>
        </pc:spChg>
        <pc:spChg chg="add del">
          <ac:chgData name="Diana Stanciu" userId="ab581f976689c414" providerId="LiveId" clId="{13B5EC2C-9393-4EBE-9149-1130307DABD1}" dt="2025-04-25T19:53:07.205" v="970" actId="26606"/>
          <ac:spMkLst>
            <pc:docMk/>
            <pc:sldMk cId="13992559" sldId="262"/>
            <ac:spMk id="25" creationId="{E55C1C3E-5158-47F3-8FD9-14B22C3E6EAD}"/>
          </ac:spMkLst>
        </pc:spChg>
        <pc:spChg chg="add del">
          <ac:chgData name="Diana Stanciu" userId="ab581f976689c414" providerId="LiveId" clId="{13B5EC2C-9393-4EBE-9149-1130307DABD1}" dt="2025-04-25T19:53:07.205" v="970" actId="26606"/>
          <ac:spMkLst>
            <pc:docMk/>
            <pc:sldMk cId="13992559" sldId="262"/>
            <ac:spMk id="26" creationId="{6A685C77-4E84-486A-9AE5-F3635BE98EFB}"/>
          </ac:spMkLst>
        </pc:spChg>
        <pc:spChg chg="add">
          <ac:chgData name="Diana Stanciu" userId="ab581f976689c414" providerId="LiveId" clId="{13B5EC2C-9393-4EBE-9149-1130307DABD1}" dt="2025-04-25T19:53:07.205" v="970" actId="26606"/>
          <ac:spMkLst>
            <pc:docMk/>
            <pc:sldMk cId="13992559" sldId="262"/>
            <ac:spMk id="30" creationId="{3FD711E9-7F79-40A9-8D9E-4AE293C154A5}"/>
          </ac:spMkLst>
        </pc:spChg>
        <pc:spChg chg="add del">
          <ac:chgData name="Diana Stanciu" userId="ab581f976689c414" providerId="LiveId" clId="{13B5EC2C-9393-4EBE-9149-1130307DABD1}" dt="2025-04-25T19:52:36.520" v="968" actId="26606"/>
          <ac:spMkLst>
            <pc:docMk/>
            <pc:sldMk cId="13992559" sldId="262"/>
            <ac:spMk id="33" creationId="{E009DD9B-5EE2-4C0D-8B2B-351C8C102205}"/>
          </ac:spMkLst>
        </pc:spChg>
        <pc:spChg chg="add del">
          <ac:chgData name="Diana Stanciu" userId="ab581f976689c414" providerId="LiveId" clId="{13B5EC2C-9393-4EBE-9149-1130307DABD1}" dt="2025-04-25T19:52:31.972" v="964" actId="26606"/>
          <ac:spMkLst>
            <pc:docMk/>
            <pc:sldMk cId="13992559" sldId="262"/>
            <ac:spMk id="35" creationId="{E720DB99-7745-4E75-9D96-AAB6D55C531E}"/>
          </ac:spMkLst>
        </pc:spChg>
        <pc:spChg chg="add del">
          <ac:chgData name="Diana Stanciu" userId="ab581f976689c414" providerId="LiveId" clId="{13B5EC2C-9393-4EBE-9149-1130307DABD1}" dt="2025-04-25T19:52:36.520" v="968" actId="26606"/>
          <ac:spMkLst>
            <pc:docMk/>
            <pc:sldMk cId="13992559" sldId="262"/>
            <ac:spMk id="37" creationId="{D68803C4-E159-4360-B7BB-74205C8F782D}"/>
          </ac:spMkLst>
        </pc:spChg>
        <pc:spChg chg="add del">
          <ac:chgData name="Diana Stanciu" userId="ab581f976689c414" providerId="LiveId" clId="{13B5EC2C-9393-4EBE-9149-1130307DABD1}" dt="2025-04-25T19:52:36.520" v="968" actId="26606"/>
          <ac:spMkLst>
            <pc:docMk/>
            <pc:sldMk cId="13992559" sldId="262"/>
            <ac:spMk id="39" creationId="{504B0465-3B07-49BF-BEA7-D81476246293}"/>
          </ac:spMkLst>
        </pc:spChg>
        <pc:spChg chg="add del">
          <ac:chgData name="Diana Stanciu" userId="ab581f976689c414" providerId="LiveId" clId="{13B5EC2C-9393-4EBE-9149-1130307DABD1}" dt="2025-04-25T19:52:36.520" v="968" actId="26606"/>
          <ac:spMkLst>
            <pc:docMk/>
            <pc:sldMk cId="13992559" sldId="262"/>
            <ac:spMk id="41" creationId="{49B7FFA5-14CB-4A4F-9BCC-CA3AA5D9D276}"/>
          </ac:spMkLst>
        </pc:spChg>
        <pc:spChg chg="add del">
          <ac:chgData name="Diana Stanciu" userId="ab581f976689c414" providerId="LiveId" clId="{13B5EC2C-9393-4EBE-9149-1130307DABD1}" dt="2025-04-25T19:52:36.520" v="968" actId="26606"/>
          <ac:spMkLst>
            <pc:docMk/>
            <pc:sldMk cId="13992559" sldId="262"/>
            <ac:spMk id="43" creationId="{04E48745-7512-4EC2-9E20-9092D12150CA}"/>
          </ac:spMkLst>
        </pc:spChg>
        <pc:spChg chg="add del">
          <ac:chgData name="Diana Stanciu" userId="ab581f976689c414" providerId="LiveId" clId="{13B5EC2C-9393-4EBE-9149-1130307DABD1}" dt="2025-04-25T19:52:31.972" v="964" actId="26606"/>
          <ac:spMkLst>
            <pc:docMk/>
            <pc:sldMk cId="13992559" sldId="262"/>
            <ac:spMk id="45" creationId="{E009DD9B-5EE2-4C0D-8B2B-351C8C102205}"/>
          </ac:spMkLst>
        </pc:spChg>
        <pc:spChg chg="add del">
          <ac:chgData name="Diana Stanciu" userId="ab581f976689c414" providerId="LiveId" clId="{13B5EC2C-9393-4EBE-9149-1130307DABD1}" dt="2025-04-25T19:52:31.972" v="964" actId="26606"/>
          <ac:spMkLst>
            <pc:docMk/>
            <pc:sldMk cId="13992559" sldId="262"/>
            <ac:spMk id="46" creationId="{E720DB99-7745-4E75-9D96-AAB6D55C531E}"/>
          </ac:spMkLst>
        </pc:spChg>
        <pc:spChg chg="add del">
          <ac:chgData name="Diana Stanciu" userId="ab581f976689c414" providerId="LiveId" clId="{13B5EC2C-9393-4EBE-9149-1130307DABD1}" dt="2025-04-25T19:52:31.972" v="964" actId="26606"/>
          <ac:spMkLst>
            <pc:docMk/>
            <pc:sldMk cId="13992559" sldId="262"/>
            <ac:spMk id="47" creationId="{D68803C4-E159-4360-B7BB-74205C8F782D}"/>
          </ac:spMkLst>
        </pc:spChg>
        <pc:spChg chg="add del">
          <ac:chgData name="Diana Stanciu" userId="ab581f976689c414" providerId="LiveId" clId="{13B5EC2C-9393-4EBE-9149-1130307DABD1}" dt="2025-04-25T19:52:31.972" v="964" actId="26606"/>
          <ac:spMkLst>
            <pc:docMk/>
            <pc:sldMk cId="13992559" sldId="262"/>
            <ac:spMk id="49" creationId="{49B7FFA5-14CB-4A4F-9BCC-CA3AA5D9D276}"/>
          </ac:spMkLst>
        </pc:spChg>
        <pc:spChg chg="add del">
          <ac:chgData name="Diana Stanciu" userId="ab581f976689c414" providerId="LiveId" clId="{13B5EC2C-9393-4EBE-9149-1130307DABD1}" dt="2025-04-25T19:52:31.972" v="964" actId="26606"/>
          <ac:spMkLst>
            <pc:docMk/>
            <pc:sldMk cId="13992559" sldId="262"/>
            <ac:spMk id="50" creationId="{04E48745-7512-4EC2-9E20-9092D12150CA}"/>
          </ac:spMkLst>
        </pc:spChg>
        <pc:grpChg chg="add del">
          <ac:chgData name="Diana Stanciu" userId="ab581f976689c414" providerId="LiveId" clId="{13B5EC2C-9393-4EBE-9149-1130307DABD1}" dt="2025-04-25T19:29:17.388" v="885" actId="26606"/>
          <ac:grpSpMkLst>
            <pc:docMk/>
            <pc:sldMk cId="13992559" sldId="262"/>
            <ac:grpSpMk id="11" creationId="{AF001A23-2767-4A31-BD30-56112DE9527E}"/>
          </ac:grpSpMkLst>
        </pc:grpChg>
        <pc:grpChg chg="add del">
          <ac:chgData name="Diana Stanciu" userId="ab581f976689c414" providerId="LiveId" clId="{13B5EC2C-9393-4EBE-9149-1130307DABD1}" dt="2025-04-25T19:44:44.666" v="902" actId="26606"/>
          <ac:grpSpMkLst>
            <pc:docMk/>
            <pc:sldMk cId="13992559" sldId="262"/>
            <ac:grpSpMk id="22" creationId="{11002ACD-3B0C-4885-8754-8A00E926FE4B}"/>
          </ac:grpSpMkLst>
        </pc:grpChg>
        <pc:graphicFrameChg chg="add mod modGraphic">
          <ac:chgData name="Diana Stanciu" userId="ab581f976689c414" providerId="LiveId" clId="{13B5EC2C-9393-4EBE-9149-1130307DABD1}" dt="2025-04-25T19:53:27.464" v="974" actId="1076"/>
          <ac:graphicFrameMkLst>
            <pc:docMk/>
            <pc:sldMk cId="13992559" sldId="262"/>
            <ac:graphicFrameMk id="28" creationId="{090F04AF-4A20-A01B-9DE2-F53E624B68FF}"/>
          </ac:graphicFrameMkLst>
        </pc:graphicFrameChg>
        <pc:picChg chg="add mod">
          <ac:chgData name="Diana Stanciu" userId="ab581f976689c414" providerId="LiveId" clId="{13B5EC2C-9393-4EBE-9149-1130307DABD1}" dt="2025-04-25T19:50:53.512" v="955"/>
          <ac:picMkLst>
            <pc:docMk/>
            <pc:sldMk cId="13992559" sldId="262"/>
            <ac:picMk id="4" creationId="{615FD0CC-35ED-5D9D-9CE9-C50B78A001EB}"/>
          </ac:picMkLst>
        </pc:picChg>
        <pc:picChg chg="add del mod">
          <ac:chgData name="Diana Stanciu" userId="ab581f976689c414" providerId="LiveId" clId="{13B5EC2C-9393-4EBE-9149-1130307DABD1}" dt="2025-04-25T19:29:17.388" v="885" actId="26606"/>
          <ac:picMkLst>
            <pc:docMk/>
            <pc:sldMk cId="13992559" sldId="262"/>
            <ac:picMk id="5" creationId="{09B1FBC5-6759-F5B1-B107-2F4D6C64690C}"/>
          </ac:picMkLst>
        </pc:picChg>
        <pc:picChg chg="add del mod">
          <ac:chgData name="Diana Stanciu" userId="ab581f976689c414" providerId="LiveId" clId="{13B5EC2C-9393-4EBE-9149-1130307DABD1}" dt="2025-04-25T19:52:46.360" v="969" actId="22"/>
          <ac:picMkLst>
            <pc:docMk/>
            <pc:sldMk cId="13992559" sldId="262"/>
            <ac:picMk id="7" creationId="{E6CAC2CE-F113-4ADE-DA8F-00396521E9FE}"/>
          </ac:picMkLst>
        </pc:picChg>
        <pc:picChg chg="add del">
          <ac:chgData name="Diana Stanciu" userId="ab581f976689c414" providerId="LiveId" clId="{13B5EC2C-9393-4EBE-9149-1130307DABD1}" dt="2025-04-25T19:44:44.666" v="902" actId="26606"/>
          <ac:picMkLst>
            <pc:docMk/>
            <pc:sldMk cId="13992559" sldId="262"/>
            <ac:picMk id="16" creationId="{7B6EAEE3-FCA1-0B84-ADE6-A95B434FDBF6}"/>
          </ac:picMkLst>
        </pc:picChg>
        <pc:picChg chg="add mod">
          <ac:chgData name="Diana Stanciu" userId="ab581f976689c414" providerId="LiveId" clId="{13B5EC2C-9393-4EBE-9149-1130307DABD1}" dt="2025-04-25T19:53:51.948" v="980" actId="14100"/>
          <ac:picMkLst>
            <pc:docMk/>
            <pc:sldMk cId="13992559" sldId="262"/>
            <ac:picMk id="17" creationId="{9ADC969C-3600-6317-5EB0-A5AB7ED2A430}"/>
          </ac:picMkLst>
        </pc:picChg>
      </pc:sldChg>
      <pc:sldChg chg="modSp new mod">
        <pc:chgData name="Diana Stanciu" userId="ab581f976689c414" providerId="LiveId" clId="{13B5EC2C-9393-4EBE-9149-1130307DABD1}" dt="2025-04-25T20:58:39.452" v="1244" actId="20577"/>
        <pc:sldMkLst>
          <pc:docMk/>
          <pc:sldMk cId="1518860487" sldId="263"/>
        </pc:sldMkLst>
        <pc:spChg chg="mod">
          <ac:chgData name="Diana Stanciu" userId="ab581f976689c414" providerId="LiveId" clId="{13B5EC2C-9393-4EBE-9149-1130307DABD1}" dt="2025-04-25T20:58:39.452" v="1244" actId="20577"/>
          <ac:spMkLst>
            <pc:docMk/>
            <pc:sldMk cId="1518860487" sldId="263"/>
            <ac:spMk id="2" creationId="{99E67F3E-E8AF-2656-1A95-7AC5F58ABA04}"/>
          </ac:spMkLst>
        </pc:spChg>
        <pc:spChg chg="mod">
          <ac:chgData name="Diana Stanciu" userId="ab581f976689c414" providerId="LiveId" clId="{13B5EC2C-9393-4EBE-9149-1130307DABD1}" dt="2025-04-25T20:54:04.943" v="1210" actId="12"/>
          <ac:spMkLst>
            <pc:docMk/>
            <pc:sldMk cId="1518860487" sldId="263"/>
            <ac:spMk id="3" creationId="{07E4DED4-7BB2-A891-6288-0D8E495249D1}"/>
          </ac:spMkLst>
        </pc:spChg>
      </pc:sldChg>
      <pc:sldChg chg="addSp delSp modSp new mod setBg setClrOvrMap">
        <pc:chgData name="Diana Stanciu" userId="ab581f976689c414" providerId="LiveId" clId="{13B5EC2C-9393-4EBE-9149-1130307DABD1}" dt="2025-04-25T20:57:04.844" v="1219" actId="27636"/>
        <pc:sldMkLst>
          <pc:docMk/>
          <pc:sldMk cId="235832355" sldId="264"/>
        </pc:sldMkLst>
        <pc:spChg chg="mod">
          <ac:chgData name="Diana Stanciu" userId="ab581f976689c414" providerId="LiveId" clId="{13B5EC2C-9393-4EBE-9149-1130307DABD1}" dt="2025-04-25T20:57:04.844" v="1219" actId="27636"/>
          <ac:spMkLst>
            <pc:docMk/>
            <pc:sldMk cId="235832355" sldId="264"/>
            <ac:spMk id="2" creationId="{4624D9D4-1161-D33D-81C6-C348278B8108}"/>
          </ac:spMkLst>
        </pc:spChg>
        <pc:spChg chg="del">
          <ac:chgData name="Diana Stanciu" userId="ab581f976689c414" providerId="LiveId" clId="{13B5EC2C-9393-4EBE-9149-1130307DABD1}" dt="2025-04-25T19:42:57.499" v="889"/>
          <ac:spMkLst>
            <pc:docMk/>
            <pc:sldMk cId="235832355" sldId="264"/>
            <ac:spMk id="3" creationId="{4FA75291-740C-8D89-153D-F7DA5CECA4B3}"/>
          </ac:spMkLst>
        </pc:spChg>
        <pc:spChg chg="add mod">
          <ac:chgData name="Diana Stanciu" userId="ab581f976689c414" providerId="LiveId" clId="{13B5EC2C-9393-4EBE-9149-1130307DABD1}" dt="2025-04-25T20:50:08.587" v="1183" actId="20577"/>
          <ac:spMkLst>
            <pc:docMk/>
            <pc:sldMk cId="235832355" sldId="264"/>
            <ac:spMk id="3" creationId="{D2261E64-05A7-FFE8-657D-E5F8CBA3D37D}"/>
          </ac:spMkLst>
        </pc:spChg>
        <pc:spChg chg="add mod ord">
          <ac:chgData name="Diana Stanciu" userId="ab581f976689c414" providerId="LiveId" clId="{13B5EC2C-9393-4EBE-9149-1130307DABD1}" dt="2025-04-25T19:59:36.905" v="1008" actId="27636"/>
          <ac:spMkLst>
            <pc:docMk/>
            <pc:sldMk cId="235832355" sldId="264"/>
            <ac:spMk id="4" creationId="{566DE9A0-B74F-59D9-5C1F-BE9B4692CA28}"/>
          </ac:spMkLst>
        </pc:spChg>
        <pc:spChg chg="add del">
          <ac:chgData name="Diana Stanciu" userId="ab581f976689c414" providerId="LiveId" clId="{13B5EC2C-9393-4EBE-9149-1130307DABD1}" dt="2025-04-25T19:48:37.400" v="930" actId="26606"/>
          <ac:spMkLst>
            <pc:docMk/>
            <pc:sldMk cId="235832355" sldId="264"/>
            <ac:spMk id="7" creationId="{E009DD9B-5EE2-4C0D-8B2B-351C8C102205}"/>
          </ac:spMkLst>
        </pc:spChg>
        <pc:spChg chg="add del">
          <ac:chgData name="Diana Stanciu" userId="ab581f976689c414" providerId="LiveId" clId="{13B5EC2C-9393-4EBE-9149-1130307DABD1}" dt="2025-04-25T19:48:37.400" v="930" actId="26606"/>
          <ac:spMkLst>
            <pc:docMk/>
            <pc:sldMk cId="235832355" sldId="264"/>
            <ac:spMk id="8" creationId="{E720DB99-7745-4E75-9D96-AAB6D55C531E}"/>
          </ac:spMkLst>
        </pc:spChg>
        <pc:spChg chg="add del">
          <ac:chgData name="Diana Stanciu" userId="ab581f976689c414" providerId="LiveId" clId="{13B5EC2C-9393-4EBE-9149-1130307DABD1}" dt="2025-04-25T19:48:37.400" v="930" actId="26606"/>
          <ac:spMkLst>
            <pc:docMk/>
            <pc:sldMk cId="235832355" sldId="264"/>
            <ac:spMk id="9" creationId="{D68803C4-E159-4360-B7BB-74205C8F782D}"/>
          </ac:spMkLst>
        </pc:spChg>
        <pc:spChg chg="add del">
          <ac:chgData name="Diana Stanciu" userId="ab581f976689c414" providerId="LiveId" clId="{13B5EC2C-9393-4EBE-9149-1130307DABD1}" dt="2025-04-25T19:47:04.157" v="908" actId="26606"/>
          <ac:spMkLst>
            <pc:docMk/>
            <pc:sldMk cId="235832355" sldId="264"/>
            <ac:spMk id="10" creationId="{2A0E4E09-FC02-4ADC-951A-3FFA90B6FE39}"/>
          </ac:spMkLst>
        </pc:spChg>
        <pc:spChg chg="add del">
          <ac:chgData name="Diana Stanciu" userId="ab581f976689c414" providerId="LiveId" clId="{13B5EC2C-9393-4EBE-9149-1130307DABD1}" dt="2025-04-25T19:48:37.400" v="930" actId="26606"/>
          <ac:spMkLst>
            <pc:docMk/>
            <pc:sldMk cId="235832355" sldId="264"/>
            <ac:spMk id="11" creationId="{504B0465-3B07-49BF-BEA7-D81476246293}"/>
          </ac:spMkLst>
        </pc:spChg>
        <pc:spChg chg="add del">
          <ac:chgData name="Diana Stanciu" userId="ab581f976689c414" providerId="LiveId" clId="{13B5EC2C-9393-4EBE-9149-1130307DABD1}" dt="2025-04-25T19:47:04.157" v="908" actId="26606"/>
          <ac:spMkLst>
            <pc:docMk/>
            <pc:sldMk cId="235832355" sldId="264"/>
            <ac:spMk id="12" creationId="{9453FF84-60C1-4EA8-B49B-1B8C2D0C589F}"/>
          </ac:spMkLst>
        </pc:spChg>
        <pc:spChg chg="add del">
          <ac:chgData name="Diana Stanciu" userId="ab581f976689c414" providerId="LiveId" clId="{13B5EC2C-9393-4EBE-9149-1130307DABD1}" dt="2025-04-25T19:48:37.400" v="930" actId="26606"/>
          <ac:spMkLst>
            <pc:docMk/>
            <pc:sldMk cId="235832355" sldId="264"/>
            <ac:spMk id="13" creationId="{49B7FFA5-14CB-4A4F-9BCC-CA3AA5D9D276}"/>
          </ac:spMkLst>
        </pc:spChg>
        <pc:spChg chg="add del">
          <ac:chgData name="Diana Stanciu" userId="ab581f976689c414" providerId="LiveId" clId="{13B5EC2C-9393-4EBE-9149-1130307DABD1}" dt="2025-04-25T19:47:51.556" v="923" actId="26606"/>
          <ac:spMkLst>
            <pc:docMk/>
            <pc:sldMk cId="235832355" sldId="264"/>
            <ac:spMk id="17" creationId="{2A0E4E09-FC02-4ADC-951A-3FFA90B6FE39}"/>
          </ac:spMkLst>
        </pc:spChg>
        <pc:spChg chg="add del">
          <ac:chgData name="Diana Stanciu" userId="ab581f976689c414" providerId="LiveId" clId="{13B5EC2C-9393-4EBE-9149-1130307DABD1}" dt="2025-04-25T19:47:51.556" v="923" actId="26606"/>
          <ac:spMkLst>
            <pc:docMk/>
            <pc:sldMk cId="235832355" sldId="264"/>
            <ac:spMk id="18" creationId="{E5821A2D-F010-4C2B-8819-23281D9C770F}"/>
          </ac:spMkLst>
        </pc:spChg>
        <pc:spChg chg="add del">
          <ac:chgData name="Diana Stanciu" userId="ab581f976689c414" providerId="LiveId" clId="{13B5EC2C-9393-4EBE-9149-1130307DABD1}" dt="2025-04-25T19:48:37.400" v="930" actId="26606"/>
          <ac:spMkLst>
            <pc:docMk/>
            <pc:sldMk cId="235832355" sldId="264"/>
            <ac:spMk id="20" creationId="{04E48745-7512-4EC2-9E20-9092D12150CA}"/>
          </ac:spMkLst>
        </pc:spChg>
        <pc:grpChg chg="add del">
          <ac:chgData name="Diana Stanciu" userId="ab581f976689c414" providerId="LiveId" clId="{13B5EC2C-9393-4EBE-9149-1130307DABD1}" dt="2025-04-25T19:47:51.556" v="923" actId="26606"/>
          <ac:grpSpMkLst>
            <pc:docMk/>
            <pc:sldMk cId="235832355" sldId="264"/>
            <ac:grpSpMk id="14" creationId="{D68B9961-F007-40D1-AF51-61B6DE5106CE}"/>
          </ac:grpSpMkLst>
        </pc:grpChg>
        <pc:picChg chg="add mod">
          <ac:chgData name="Diana Stanciu" userId="ab581f976689c414" providerId="LiveId" clId="{13B5EC2C-9393-4EBE-9149-1130307DABD1}" dt="2025-04-25T19:48:37.400" v="930" actId="26606"/>
          <ac:picMkLst>
            <pc:docMk/>
            <pc:sldMk cId="235832355" sldId="264"/>
            <ac:picMk id="5" creationId="{4DD1A34F-316F-B1C2-1A70-DA159DA78160}"/>
          </ac:picMkLst>
        </pc:picChg>
      </pc:sldChg>
      <pc:sldChg chg="addSp delSp modSp new mod setBg">
        <pc:chgData name="Diana Stanciu" userId="ab581f976689c414" providerId="LiveId" clId="{13B5EC2C-9393-4EBE-9149-1130307DABD1}" dt="2025-04-25T20:58:18.937" v="1232" actId="255"/>
        <pc:sldMkLst>
          <pc:docMk/>
          <pc:sldMk cId="1747830810" sldId="265"/>
        </pc:sldMkLst>
        <pc:spChg chg="mod">
          <ac:chgData name="Diana Stanciu" userId="ab581f976689c414" providerId="LiveId" clId="{13B5EC2C-9393-4EBE-9149-1130307DABD1}" dt="2025-04-25T20:57:51.838" v="1226" actId="14100"/>
          <ac:spMkLst>
            <pc:docMk/>
            <pc:sldMk cId="1747830810" sldId="265"/>
            <ac:spMk id="2" creationId="{52A7D107-2C64-8C42-7BC1-E6F23D915431}"/>
          </ac:spMkLst>
        </pc:spChg>
        <pc:spChg chg="del">
          <ac:chgData name="Diana Stanciu" userId="ab581f976689c414" providerId="LiveId" clId="{13B5EC2C-9393-4EBE-9149-1130307DABD1}" dt="2025-04-25T19:57:58.244" v="986"/>
          <ac:spMkLst>
            <pc:docMk/>
            <pc:sldMk cId="1747830810" sldId="265"/>
            <ac:spMk id="3" creationId="{FBC350D7-E850-2185-E052-888722682F49}"/>
          </ac:spMkLst>
        </pc:spChg>
        <pc:spChg chg="add mod ord">
          <ac:chgData name="Diana Stanciu" userId="ab581f976689c414" providerId="LiveId" clId="{13B5EC2C-9393-4EBE-9149-1130307DABD1}" dt="2025-04-25T20:58:18.937" v="1232" actId="255"/>
          <ac:spMkLst>
            <pc:docMk/>
            <pc:sldMk cId="1747830810" sldId="265"/>
            <ac:spMk id="4" creationId="{10C8F3D0-6B5C-3F10-ECAD-136396BBF237}"/>
          </ac:spMkLst>
        </pc:spChg>
        <pc:spChg chg="add">
          <ac:chgData name="Diana Stanciu" userId="ab581f976689c414" providerId="LiveId" clId="{13B5EC2C-9393-4EBE-9149-1130307DABD1}" dt="2025-04-25T20:03:13.312" v="1015" actId="26606"/>
          <ac:spMkLst>
            <pc:docMk/>
            <pc:sldMk cId="1747830810" sldId="265"/>
            <ac:spMk id="10" creationId="{D8AFD15B-CF29-4306-884F-47675092F91F}"/>
          </ac:spMkLst>
        </pc:spChg>
        <pc:spChg chg="add">
          <ac:chgData name="Diana Stanciu" userId="ab581f976689c414" providerId="LiveId" clId="{13B5EC2C-9393-4EBE-9149-1130307DABD1}" dt="2025-04-25T20:03:13.312" v="1015" actId="26606"/>
          <ac:spMkLst>
            <pc:docMk/>
            <pc:sldMk cId="1747830810" sldId="265"/>
            <ac:spMk id="12" creationId="{96349AB3-1BD3-41E1-8979-1DBDCB5CDCF9}"/>
          </ac:spMkLst>
        </pc:spChg>
        <pc:grpChg chg="add">
          <ac:chgData name="Diana Stanciu" userId="ab581f976689c414" providerId="LiveId" clId="{13B5EC2C-9393-4EBE-9149-1130307DABD1}" dt="2025-04-25T20:03:13.312" v="1015" actId="26606"/>
          <ac:grpSpMkLst>
            <pc:docMk/>
            <pc:sldMk cId="1747830810" sldId="265"/>
            <ac:grpSpMk id="14" creationId="{54CA915D-BDF0-41F8-B00E-FB186EFF7BD6}"/>
          </ac:grpSpMkLst>
        </pc:grpChg>
        <pc:picChg chg="add mod">
          <ac:chgData name="Diana Stanciu" userId="ab581f976689c414" providerId="LiveId" clId="{13B5EC2C-9393-4EBE-9149-1130307DABD1}" dt="2025-04-25T20:03:18.621" v="1016" actId="27614"/>
          <ac:picMkLst>
            <pc:docMk/>
            <pc:sldMk cId="1747830810" sldId="265"/>
            <ac:picMk id="5" creationId="{373B1CCA-E092-254E-0CB6-85B78B8727E2}"/>
          </ac:picMkLst>
        </pc:picChg>
      </pc:sldChg>
      <pc:sldChg chg="addSp modSp new mod setBg">
        <pc:chgData name="Diana Stanciu" userId="ab581f976689c414" providerId="LiveId" clId="{13B5EC2C-9393-4EBE-9149-1130307DABD1}" dt="2025-04-25T21:04:31.977" v="1271" actId="20577"/>
        <pc:sldMkLst>
          <pc:docMk/>
          <pc:sldMk cId="3418406813" sldId="266"/>
        </pc:sldMkLst>
        <pc:spChg chg="mod">
          <ac:chgData name="Diana Stanciu" userId="ab581f976689c414" providerId="LiveId" clId="{13B5EC2C-9393-4EBE-9149-1130307DABD1}" dt="2025-04-25T21:03:55.864" v="1265" actId="26606"/>
          <ac:spMkLst>
            <pc:docMk/>
            <pc:sldMk cId="3418406813" sldId="266"/>
            <ac:spMk id="2" creationId="{89345FF7-5444-A443-B4F6-D8145FA6C3DE}"/>
          </ac:spMkLst>
        </pc:spChg>
        <pc:spChg chg="mod">
          <ac:chgData name="Diana Stanciu" userId="ab581f976689c414" providerId="LiveId" clId="{13B5EC2C-9393-4EBE-9149-1130307DABD1}" dt="2025-04-25T21:04:31.977" v="1271" actId="20577"/>
          <ac:spMkLst>
            <pc:docMk/>
            <pc:sldMk cId="3418406813" sldId="266"/>
            <ac:spMk id="3" creationId="{2A52B28A-7C45-766D-8414-E5D4DDE22D26}"/>
          </ac:spMkLst>
        </pc:spChg>
        <pc:spChg chg="add">
          <ac:chgData name="Diana Stanciu" userId="ab581f976689c414" providerId="LiveId" clId="{13B5EC2C-9393-4EBE-9149-1130307DABD1}" dt="2025-04-25T21:03:55.864" v="1265" actId="26606"/>
          <ac:spMkLst>
            <pc:docMk/>
            <pc:sldMk cId="3418406813" sldId="266"/>
            <ac:spMk id="8" creationId="{E009DD9B-5EE2-4C0D-8B2B-351C8C102205}"/>
          </ac:spMkLst>
        </pc:spChg>
        <pc:spChg chg="add">
          <ac:chgData name="Diana Stanciu" userId="ab581f976689c414" providerId="LiveId" clId="{13B5EC2C-9393-4EBE-9149-1130307DABD1}" dt="2025-04-25T21:03:55.864" v="1265" actId="26606"/>
          <ac:spMkLst>
            <pc:docMk/>
            <pc:sldMk cId="3418406813" sldId="266"/>
            <ac:spMk id="10" creationId="{E720DB99-7745-4E75-9D96-AAB6D55C531E}"/>
          </ac:spMkLst>
        </pc:spChg>
        <pc:spChg chg="add">
          <ac:chgData name="Diana Stanciu" userId="ab581f976689c414" providerId="LiveId" clId="{13B5EC2C-9393-4EBE-9149-1130307DABD1}" dt="2025-04-25T21:03:55.864" v="1265" actId="26606"/>
          <ac:spMkLst>
            <pc:docMk/>
            <pc:sldMk cId="3418406813" sldId="266"/>
            <ac:spMk id="12" creationId="{D68803C4-E159-4360-B7BB-74205C8F782D}"/>
          </ac:spMkLst>
        </pc:spChg>
        <pc:spChg chg="add">
          <ac:chgData name="Diana Stanciu" userId="ab581f976689c414" providerId="LiveId" clId="{13B5EC2C-9393-4EBE-9149-1130307DABD1}" dt="2025-04-25T21:03:55.864" v="1265" actId="26606"/>
          <ac:spMkLst>
            <pc:docMk/>
            <pc:sldMk cId="3418406813" sldId="266"/>
            <ac:spMk id="14" creationId="{504B0465-3B07-49BF-BEA7-D81476246293}"/>
          </ac:spMkLst>
        </pc:spChg>
        <pc:spChg chg="add">
          <ac:chgData name="Diana Stanciu" userId="ab581f976689c414" providerId="LiveId" clId="{13B5EC2C-9393-4EBE-9149-1130307DABD1}" dt="2025-04-25T21:03:55.864" v="1265" actId="26606"/>
          <ac:spMkLst>
            <pc:docMk/>
            <pc:sldMk cId="3418406813" sldId="266"/>
            <ac:spMk id="16" creationId="{49B7FFA5-14CB-4A4F-9BCC-CA3AA5D9D276}"/>
          </ac:spMkLst>
        </pc:spChg>
        <pc:spChg chg="add">
          <ac:chgData name="Diana Stanciu" userId="ab581f976689c414" providerId="LiveId" clId="{13B5EC2C-9393-4EBE-9149-1130307DABD1}" dt="2025-04-25T21:03:55.864" v="1265" actId="26606"/>
          <ac:spMkLst>
            <pc:docMk/>
            <pc:sldMk cId="3418406813" sldId="266"/>
            <ac:spMk id="18" creationId="{04E48745-7512-4EC2-9E20-9092D12150CA}"/>
          </ac:spMkLst>
        </pc:spChg>
      </pc:sldChg>
      <pc:sldMasterChg chg="modSp modSldLayout">
        <pc:chgData name="Diana Stanciu" userId="ab581f976689c414" providerId="LiveId" clId="{13B5EC2C-9393-4EBE-9149-1130307DABD1}" dt="2025-04-25T18:45:18.834" v="125"/>
        <pc:sldMasterMkLst>
          <pc:docMk/>
          <pc:sldMasterMk cId="1736111091" sldId="2147483648"/>
        </pc:sldMasterMkLst>
        <pc:spChg chg="mod">
          <ac:chgData name="Diana Stanciu" userId="ab581f976689c414" providerId="LiveId" clId="{13B5EC2C-9393-4EBE-9149-1130307DABD1}" dt="2025-04-25T18:45:18.834" v="125"/>
          <ac:spMkLst>
            <pc:docMk/>
            <pc:sldMasterMk cId="1736111091" sldId="2147483648"/>
            <ac:spMk id="2" creationId="{A89E70D0-98E4-B16D-965A-FC4224342F48}"/>
          </ac:spMkLst>
        </pc:spChg>
        <pc:spChg chg="mod">
          <ac:chgData name="Diana Stanciu" userId="ab581f976689c414" providerId="LiveId" clId="{13B5EC2C-9393-4EBE-9149-1130307DABD1}" dt="2025-04-25T18:45:18.834" v="125"/>
          <ac:spMkLst>
            <pc:docMk/>
            <pc:sldMasterMk cId="1736111091" sldId="2147483648"/>
            <ac:spMk id="3" creationId="{957E9FDC-70B4-071B-A806-F7C4131DE906}"/>
          </ac:spMkLst>
        </pc:spChg>
        <pc:spChg chg="mod">
          <ac:chgData name="Diana Stanciu" userId="ab581f976689c414" providerId="LiveId" clId="{13B5EC2C-9393-4EBE-9149-1130307DABD1}" dt="2025-04-25T18:45:18.834" v="125"/>
          <ac:spMkLst>
            <pc:docMk/>
            <pc:sldMasterMk cId="1736111091" sldId="2147483648"/>
            <ac:spMk id="4" creationId="{7173C8E4-6BD9-463C-B007-98EB3CEBCF93}"/>
          </ac:spMkLst>
        </pc:spChg>
        <pc:spChg chg="mod">
          <ac:chgData name="Diana Stanciu" userId="ab581f976689c414" providerId="LiveId" clId="{13B5EC2C-9393-4EBE-9149-1130307DABD1}" dt="2025-04-25T18:45:18.834" v="125"/>
          <ac:spMkLst>
            <pc:docMk/>
            <pc:sldMasterMk cId="1736111091" sldId="2147483648"/>
            <ac:spMk id="5" creationId="{5AE670A8-7582-0F29-02AD-C62B2CB47153}"/>
          </ac:spMkLst>
        </pc:spChg>
        <pc:spChg chg="mod">
          <ac:chgData name="Diana Stanciu" userId="ab581f976689c414" providerId="LiveId" clId="{13B5EC2C-9393-4EBE-9149-1130307DABD1}" dt="2025-04-25T18:45:18.834" v="125"/>
          <ac:spMkLst>
            <pc:docMk/>
            <pc:sldMasterMk cId="1736111091" sldId="2147483648"/>
            <ac:spMk id="6" creationId="{B7B1627D-8676-13C3-FD1A-F313714559EF}"/>
          </ac:spMkLst>
        </pc:spChg>
        <pc:sldLayoutChg chg="modSp">
          <pc:chgData name="Diana Stanciu" userId="ab581f976689c414" providerId="LiveId" clId="{13B5EC2C-9393-4EBE-9149-1130307DABD1}" dt="2025-04-25T18:45:18.834" v="125"/>
          <pc:sldLayoutMkLst>
            <pc:docMk/>
            <pc:sldMasterMk cId="1736111091" sldId="2147483648"/>
            <pc:sldLayoutMk cId="3049368123" sldId="2147483649"/>
          </pc:sldLayoutMkLst>
          <pc:spChg chg="mod">
            <ac:chgData name="Diana Stanciu" userId="ab581f976689c414" providerId="LiveId" clId="{13B5EC2C-9393-4EBE-9149-1130307DABD1}" dt="2025-04-25T18:45:18.834" v="125"/>
            <ac:spMkLst>
              <pc:docMk/>
              <pc:sldMasterMk cId="1736111091" sldId="2147483648"/>
              <pc:sldLayoutMk cId="3049368123" sldId="2147483649"/>
              <ac:spMk id="2" creationId="{2F7D1206-4E84-CB4F-4743-9CBF19C6FFE3}"/>
            </ac:spMkLst>
          </pc:spChg>
          <pc:spChg chg="mod">
            <ac:chgData name="Diana Stanciu" userId="ab581f976689c414" providerId="LiveId" clId="{13B5EC2C-9393-4EBE-9149-1130307DABD1}" dt="2025-04-25T18:45:18.834" v="125"/>
            <ac:spMkLst>
              <pc:docMk/>
              <pc:sldMasterMk cId="1736111091" sldId="2147483648"/>
              <pc:sldLayoutMk cId="3049368123" sldId="2147483649"/>
              <ac:spMk id="3" creationId="{83DA02E8-C2B7-AA59-9AB6-A090C47AB653}"/>
            </ac:spMkLst>
          </pc:spChg>
        </pc:sldLayoutChg>
        <pc:sldLayoutChg chg="modSp">
          <pc:chgData name="Diana Stanciu" userId="ab581f976689c414" providerId="LiveId" clId="{13B5EC2C-9393-4EBE-9149-1130307DABD1}" dt="2025-04-25T18:45:18.834" v="125"/>
          <pc:sldLayoutMkLst>
            <pc:docMk/>
            <pc:sldMasterMk cId="1736111091" sldId="2147483648"/>
            <pc:sldLayoutMk cId="1567905471" sldId="2147483651"/>
          </pc:sldLayoutMkLst>
          <pc:spChg chg="mod">
            <ac:chgData name="Diana Stanciu" userId="ab581f976689c414" providerId="LiveId" clId="{13B5EC2C-9393-4EBE-9149-1130307DABD1}" dt="2025-04-25T18:45:18.834" v="125"/>
            <ac:spMkLst>
              <pc:docMk/>
              <pc:sldMasterMk cId="1736111091" sldId="2147483648"/>
              <pc:sldLayoutMk cId="1567905471" sldId="2147483651"/>
              <ac:spMk id="2" creationId="{EC5BFC88-8660-7291-7148-087615DC19C2}"/>
            </ac:spMkLst>
          </pc:spChg>
          <pc:spChg chg="mod">
            <ac:chgData name="Diana Stanciu" userId="ab581f976689c414" providerId="LiveId" clId="{13B5EC2C-9393-4EBE-9149-1130307DABD1}" dt="2025-04-25T18:45:18.834" v="125"/>
            <ac:spMkLst>
              <pc:docMk/>
              <pc:sldMasterMk cId="1736111091" sldId="2147483648"/>
              <pc:sldLayoutMk cId="1567905471" sldId="2147483651"/>
              <ac:spMk id="3" creationId="{293F92DB-7C5C-BCF4-1394-69510B945DC3}"/>
            </ac:spMkLst>
          </pc:spChg>
        </pc:sldLayoutChg>
        <pc:sldLayoutChg chg="modSp">
          <pc:chgData name="Diana Stanciu" userId="ab581f976689c414" providerId="LiveId" clId="{13B5EC2C-9393-4EBE-9149-1130307DABD1}" dt="2025-04-25T18:45:18.834" v="125"/>
          <pc:sldLayoutMkLst>
            <pc:docMk/>
            <pc:sldMasterMk cId="1736111091" sldId="2147483648"/>
            <pc:sldLayoutMk cId="3649930475" sldId="2147483652"/>
          </pc:sldLayoutMkLst>
          <pc:spChg chg="mod">
            <ac:chgData name="Diana Stanciu" userId="ab581f976689c414" providerId="LiveId" clId="{13B5EC2C-9393-4EBE-9149-1130307DABD1}" dt="2025-04-25T18:45:18.834" v="125"/>
            <ac:spMkLst>
              <pc:docMk/>
              <pc:sldMasterMk cId="1736111091" sldId="2147483648"/>
              <pc:sldLayoutMk cId="3649930475" sldId="2147483652"/>
              <ac:spMk id="3" creationId="{D37C96A4-4250-6EDC-4736-4A7E3E2A2416}"/>
            </ac:spMkLst>
          </pc:spChg>
          <pc:spChg chg="mod">
            <ac:chgData name="Diana Stanciu" userId="ab581f976689c414" providerId="LiveId" clId="{13B5EC2C-9393-4EBE-9149-1130307DABD1}" dt="2025-04-25T18:45:18.834" v="125"/>
            <ac:spMkLst>
              <pc:docMk/>
              <pc:sldMasterMk cId="1736111091" sldId="2147483648"/>
              <pc:sldLayoutMk cId="3649930475" sldId="2147483652"/>
              <ac:spMk id="4" creationId="{45A12473-0834-C3CF-C63C-A3DDE6578D29}"/>
            </ac:spMkLst>
          </pc:spChg>
        </pc:sldLayoutChg>
        <pc:sldLayoutChg chg="modSp">
          <pc:chgData name="Diana Stanciu" userId="ab581f976689c414" providerId="LiveId" clId="{13B5EC2C-9393-4EBE-9149-1130307DABD1}" dt="2025-04-25T18:45:18.834" v="125"/>
          <pc:sldLayoutMkLst>
            <pc:docMk/>
            <pc:sldMasterMk cId="1736111091" sldId="2147483648"/>
            <pc:sldLayoutMk cId="3390625078" sldId="2147483653"/>
          </pc:sldLayoutMkLst>
          <pc:spChg chg="mod">
            <ac:chgData name="Diana Stanciu" userId="ab581f976689c414" providerId="LiveId" clId="{13B5EC2C-9393-4EBE-9149-1130307DABD1}" dt="2025-04-25T18:45:18.834" v="125"/>
            <ac:spMkLst>
              <pc:docMk/>
              <pc:sldMasterMk cId="1736111091" sldId="2147483648"/>
              <pc:sldLayoutMk cId="3390625078" sldId="2147483653"/>
              <ac:spMk id="2" creationId="{C4C91F73-AEC7-B9C3-3345-3A83CE539F7B}"/>
            </ac:spMkLst>
          </pc:spChg>
          <pc:spChg chg="mod">
            <ac:chgData name="Diana Stanciu" userId="ab581f976689c414" providerId="LiveId" clId="{13B5EC2C-9393-4EBE-9149-1130307DABD1}" dt="2025-04-25T18:45:18.834" v="125"/>
            <ac:spMkLst>
              <pc:docMk/>
              <pc:sldMasterMk cId="1736111091" sldId="2147483648"/>
              <pc:sldLayoutMk cId="3390625078" sldId="2147483653"/>
              <ac:spMk id="3" creationId="{74C3C308-D4FF-924D-4929-4C374BDAD34A}"/>
            </ac:spMkLst>
          </pc:spChg>
          <pc:spChg chg="mod">
            <ac:chgData name="Diana Stanciu" userId="ab581f976689c414" providerId="LiveId" clId="{13B5EC2C-9393-4EBE-9149-1130307DABD1}" dt="2025-04-25T18:45:18.834" v="125"/>
            <ac:spMkLst>
              <pc:docMk/>
              <pc:sldMasterMk cId="1736111091" sldId="2147483648"/>
              <pc:sldLayoutMk cId="3390625078" sldId="2147483653"/>
              <ac:spMk id="4" creationId="{C2082DB0-9A71-0A3B-2CE9-42CC5DBB6837}"/>
            </ac:spMkLst>
          </pc:spChg>
          <pc:spChg chg="mod">
            <ac:chgData name="Diana Stanciu" userId="ab581f976689c414" providerId="LiveId" clId="{13B5EC2C-9393-4EBE-9149-1130307DABD1}" dt="2025-04-25T18:45:18.834" v="125"/>
            <ac:spMkLst>
              <pc:docMk/>
              <pc:sldMasterMk cId="1736111091" sldId="2147483648"/>
              <pc:sldLayoutMk cId="3390625078" sldId="2147483653"/>
              <ac:spMk id="5" creationId="{FF4A61FD-1045-8849-A832-3B8448B52DE2}"/>
            </ac:spMkLst>
          </pc:spChg>
          <pc:spChg chg="mod">
            <ac:chgData name="Diana Stanciu" userId="ab581f976689c414" providerId="LiveId" clId="{13B5EC2C-9393-4EBE-9149-1130307DABD1}" dt="2025-04-25T18:45:18.834" v="125"/>
            <ac:spMkLst>
              <pc:docMk/>
              <pc:sldMasterMk cId="1736111091" sldId="2147483648"/>
              <pc:sldLayoutMk cId="3390625078" sldId="2147483653"/>
              <ac:spMk id="6" creationId="{CD810111-0D89-3B2E-73BB-9418FBB7D118}"/>
            </ac:spMkLst>
          </pc:spChg>
        </pc:sldLayoutChg>
        <pc:sldLayoutChg chg="modSp">
          <pc:chgData name="Diana Stanciu" userId="ab581f976689c414" providerId="LiveId" clId="{13B5EC2C-9393-4EBE-9149-1130307DABD1}" dt="2025-04-25T18:45:18.834" v="125"/>
          <pc:sldLayoutMkLst>
            <pc:docMk/>
            <pc:sldMasterMk cId="1736111091" sldId="2147483648"/>
            <pc:sldLayoutMk cId="1175608452" sldId="2147483656"/>
          </pc:sldLayoutMkLst>
          <pc:spChg chg="mod">
            <ac:chgData name="Diana Stanciu" userId="ab581f976689c414" providerId="LiveId" clId="{13B5EC2C-9393-4EBE-9149-1130307DABD1}" dt="2025-04-25T18:45:18.834" v="125"/>
            <ac:spMkLst>
              <pc:docMk/>
              <pc:sldMasterMk cId="1736111091" sldId="2147483648"/>
              <pc:sldLayoutMk cId="1175608452" sldId="2147483656"/>
              <ac:spMk id="2" creationId="{7E02B310-F7F2-B673-2E01-EAD26AB77705}"/>
            </ac:spMkLst>
          </pc:spChg>
          <pc:spChg chg="mod">
            <ac:chgData name="Diana Stanciu" userId="ab581f976689c414" providerId="LiveId" clId="{13B5EC2C-9393-4EBE-9149-1130307DABD1}" dt="2025-04-25T18:45:18.834" v="125"/>
            <ac:spMkLst>
              <pc:docMk/>
              <pc:sldMasterMk cId="1736111091" sldId="2147483648"/>
              <pc:sldLayoutMk cId="1175608452" sldId="2147483656"/>
              <ac:spMk id="3" creationId="{E5D26088-F4F4-6EAD-A725-F695E91BC069}"/>
            </ac:spMkLst>
          </pc:spChg>
          <pc:spChg chg="mod">
            <ac:chgData name="Diana Stanciu" userId="ab581f976689c414" providerId="LiveId" clId="{13B5EC2C-9393-4EBE-9149-1130307DABD1}" dt="2025-04-25T18:45:18.834" v="125"/>
            <ac:spMkLst>
              <pc:docMk/>
              <pc:sldMasterMk cId="1736111091" sldId="2147483648"/>
              <pc:sldLayoutMk cId="1175608452" sldId="2147483656"/>
              <ac:spMk id="4" creationId="{71231908-01AC-C6CA-9D09-E1B6BF2E4DF5}"/>
            </ac:spMkLst>
          </pc:spChg>
        </pc:sldLayoutChg>
        <pc:sldLayoutChg chg="modSp">
          <pc:chgData name="Diana Stanciu" userId="ab581f976689c414" providerId="LiveId" clId="{13B5EC2C-9393-4EBE-9149-1130307DABD1}" dt="2025-04-25T18:45:18.834" v="125"/>
          <pc:sldLayoutMkLst>
            <pc:docMk/>
            <pc:sldMasterMk cId="1736111091" sldId="2147483648"/>
            <pc:sldLayoutMk cId="2283716451" sldId="2147483657"/>
          </pc:sldLayoutMkLst>
          <pc:spChg chg="mod">
            <ac:chgData name="Diana Stanciu" userId="ab581f976689c414" providerId="LiveId" clId="{13B5EC2C-9393-4EBE-9149-1130307DABD1}" dt="2025-04-25T18:45:18.834" v="125"/>
            <ac:spMkLst>
              <pc:docMk/>
              <pc:sldMasterMk cId="1736111091" sldId="2147483648"/>
              <pc:sldLayoutMk cId="2283716451" sldId="2147483657"/>
              <ac:spMk id="2" creationId="{3DBBBF55-2981-08F1-843B-1165C387EA9E}"/>
            </ac:spMkLst>
          </pc:spChg>
          <pc:spChg chg="mod">
            <ac:chgData name="Diana Stanciu" userId="ab581f976689c414" providerId="LiveId" clId="{13B5EC2C-9393-4EBE-9149-1130307DABD1}" dt="2025-04-25T18:45:18.834" v="125"/>
            <ac:spMkLst>
              <pc:docMk/>
              <pc:sldMasterMk cId="1736111091" sldId="2147483648"/>
              <pc:sldLayoutMk cId="2283716451" sldId="2147483657"/>
              <ac:spMk id="3" creationId="{6E6F84AF-73A5-8D0E-04BA-3C47233C01A9}"/>
            </ac:spMkLst>
          </pc:spChg>
          <pc:spChg chg="mod">
            <ac:chgData name="Diana Stanciu" userId="ab581f976689c414" providerId="LiveId" clId="{13B5EC2C-9393-4EBE-9149-1130307DABD1}" dt="2025-04-25T18:45:18.834" v="125"/>
            <ac:spMkLst>
              <pc:docMk/>
              <pc:sldMasterMk cId="1736111091" sldId="2147483648"/>
              <pc:sldLayoutMk cId="2283716451" sldId="2147483657"/>
              <ac:spMk id="4" creationId="{0D5E5468-1440-B8D7-4C94-775427C451FB}"/>
            </ac:spMkLst>
          </pc:spChg>
        </pc:sldLayoutChg>
        <pc:sldLayoutChg chg="modSp">
          <pc:chgData name="Diana Stanciu" userId="ab581f976689c414" providerId="LiveId" clId="{13B5EC2C-9393-4EBE-9149-1130307DABD1}" dt="2025-04-25T18:45:18.834" v="125"/>
          <pc:sldLayoutMkLst>
            <pc:docMk/>
            <pc:sldMasterMk cId="1736111091" sldId="2147483648"/>
            <pc:sldLayoutMk cId="702792697" sldId="2147483659"/>
          </pc:sldLayoutMkLst>
          <pc:spChg chg="mod">
            <ac:chgData name="Diana Stanciu" userId="ab581f976689c414" providerId="LiveId" clId="{13B5EC2C-9393-4EBE-9149-1130307DABD1}" dt="2025-04-25T18:45:18.834" v="125"/>
            <ac:spMkLst>
              <pc:docMk/>
              <pc:sldMasterMk cId="1736111091" sldId="2147483648"/>
              <pc:sldLayoutMk cId="702792697" sldId="2147483659"/>
              <ac:spMk id="2" creationId="{4BC75218-E868-3213-A9CC-7318398166F7}"/>
            </ac:spMkLst>
          </pc:spChg>
          <pc:spChg chg="mod">
            <ac:chgData name="Diana Stanciu" userId="ab581f976689c414" providerId="LiveId" clId="{13B5EC2C-9393-4EBE-9149-1130307DABD1}" dt="2025-04-25T18:45:18.834" v="125"/>
            <ac:spMkLst>
              <pc:docMk/>
              <pc:sldMasterMk cId="1736111091" sldId="2147483648"/>
              <pc:sldLayoutMk cId="702792697" sldId="2147483659"/>
              <ac:spMk id="3" creationId="{B0AB5A28-A9C6-8758-FE63-300261C5266D}"/>
            </ac:spMkLst>
          </pc:spChg>
        </pc:sldLayoutChg>
      </pc:sldMaster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10" Type="http://schemas.openxmlformats.org/officeDocument/2006/relationships/image" Target="../media/image18.svg"/><Relationship Id="rId4" Type="http://schemas.openxmlformats.org/officeDocument/2006/relationships/image" Target="../media/image12.svg"/><Relationship Id="rId9" Type="http://schemas.openxmlformats.org/officeDocument/2006/relationships/image" Target="../media/image17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10" Type="http://schemas.openxmlformats.org/officeDocument/2006/relationships/image" Target="../media/image18.svg"/><Relationship Id="rId4" Type="http://schemas.openxmlformats.org/officeDocument/2006/relationships/image" Target="../media/image12.svg"/><Relationship Id="rId9" Type="http://schemas.openxmlformats.org/officeDocument/2006/relationships/image" Target="../media/image17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D847514-C3F1-4089-9F8E-3B2DB46AFD5B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5FF5F62-E725-4DA1-91C0-A1EE3ABA69D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/>
            <a:t>Dimension	                      UK	                                                China</a:t>
          </a:r>
          <a:endParaRPr lang="en-US" dirty="0"/>
        </a:p>
      </dgm:t>
    </dgm:pt>
    <dgm:pt modelId="{2B9AD8C8-FFD9-41EA-8C17-148B637DA663}" type="parTrans" cxnId="{20EAF077-1C03-4996-B18C-F0D2967137B1}">
      <dgm:prSet/>
      <dgm:spPr/>
      <dgm:t>
        <a:bodyPr/>
        <a:lstStyle/>
        <a:p>
          <a:endParaRPr lang="en-US"/>
        </a:p>
      </dgm:t>
    </dgm:pt>
    <dgm:pt modelId="{CDF81777-1F3A-41FD-BAF2-F8C6FAD1401C}" type="sibTrans" cxnId="{20EAF077-1C03-4996-B18C-F0D2967137B1}">
      <dgm:prSet/>
      <dgm:spPr/>
      <dgm:t>
        <a:bodyPr/>
        <a:lstStyle/>
        <a:p>
          <a:endParaRPr lang="en-US"/>
        </a:p>
      </dgm:t>
    </dgm:pt>
    <dgm:pt modelId="{2911495F-7C8C-47BF-B57F-A4155F5B721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Power Distance                =     Low (egalitarian)	                  High (hierarchical)</a:t>
          </a:r>
          <a:endParaRPr lang="en-US" dirty="0"/>
        </a:p>
      </dgm:t>
    </dgm:pt>
    <dgm:pt modelId="{A23006D6-1AF6-4927-A260-543CDBE0303F}" type="parTrans" cxnId="{4E0A2569-811D-4809-941C-12533BA00800}">
      <dgm:prSet/>
      <dgm:spPr/>
      <dgm:t>
        <a:bodyPr/>
        <a:lstStyle/>
        <a:p>
          <a:endParaRPr lang="en-US"/>
        </a:p>
      </dgm:t>
    </dgm:pt>
    <dgm:pt modelId="{9B7DFD2E-96F0-4F99-A3A5-B7B4AE1669F0}" type="sibTrans" cxnId="{4E0A2569-811D-4809-941C-12533BA00800}">
      <dgm:prSet/>
      <dgm:spPr/>
      <dgm:t>
        <a:bodyPr/>
        <a:lstStyle/>
        <a:p>
          <a:endParaRPr lang="en-US"/>
        </a:p>
      </dgm:t>
    </dgm:pt>
    <dgm:pt modelId="{1A0AC5B0-E128-4ADD-BED3-AA7625D14EA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Individualism	                =    High (individual focus)         Low (group focus)</a:t>
          </a:r>
          <a:endParaRPr lang="en-US" dirty="0"/>
        </a:p>
      </dgm:t>
    </dgm:pt>
    <dgm:pt modelId="{32D843AF-F3BF-4DC8-86C1-29FA97E57549}" type="parTrans" cxnId="{717347A8-71DE-4326-989A-A60504D17E09}">
      <dgm:prSet/>
      <dgm:spPr/>
      <dgm:t>
        <a:bodyPr/>
        <a:lstStyle/>
        <a:p>
          <a:endParaRPr lang="en-US"/>
        </a:p>
      </dgm:t>
    </dgm:pt>
    <dgm:pt modelId="{9A7B0834-1325-434C-9F7A-647809F6EA65}" type="sibTrans" cxnId="{717347A8-71DE-4326-989A-A60504D17E09}">
      <dgm:prSet/>
      <dgm:spPr/>
      <dgm:t>
        <a:bodyPr/>
        <a:lstStyle/>
        <a:p>
          <a:endParaRPr lang="en-US"/>
        </a:p>
      </dgm:t>
    </dgm:pt>
    <dgm:pt modelId="{8EF6823F-8345-4DE3-822A-91A6C2B86B9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Uncertainty Avoidance  =    Moderate	                                High (risk averse)</a:t>
          </a:r>
          <a:endParaRPr lang="en-US"/>
        </a:p>
      </dgm:t>
    </dgm:pt>
    <dgm:pt modelId="{2C41C462-8E13-4A9F-8988-E95600AB375A}" type="parTrans" cxnId="{DBE76EF6-17EF-4E80-ABFD-2F4837A50753}">
      <dgm:prSet/>
      <dgm:spPr/>
      <dgm:t>
        <a:bodyPr/>
        <a:lstStyle/>
        <a:p>
          <a:endParaRPr lang="en-US"/>
        </a:p>
      </dgm:t>
    </dgm:pt>
    <dgm:pt modelId="{4CA51606-516D-4D85-BB84-33A4EF80DADF}" type="sibTrans" cxnId="{DBE76EF6-17EF-4E80-ABFD-2F4837A50753}">
      <dgm:prSet/>
      <dgm:spPr/>
      <dgm:t>
        <a:bodyPr/>
        <a:lstStyle/>
        <a:p>
          <a:endParaRPr lang="en-US"/>
        </a:p>
      </dgm:t>
    </dgm:pt>
    <dgm:pt modelId="{841D0634-B58F-4986-AE19-B1A34CCE033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Long-Term Orientation  =    Short-medium term             Long-term, strategic vision</a:t>
          </a:r>
          <a:endParaRPr lang="en-US"/>
        </a:p>
      </dgm:t>
    </dgm:pt>
    <dgm:pt modelId="{A61553C5-F017-4645-8C61-65B278D52AD6}" type="parTrans" cxnId="{3E5DE274-AFCC-4C4B-8E72-9902B5999749}">
      <dgm:prSet/>
      <dgm:spPr/>
      <dgm:t>
        <a:bodyPr/>
        <a:lstStyle/>
        <a:p>
          <a:endParaRPr lang="en-US"/>
        </a:p>
      </dgm:t>
    </dgm:pt>
    <dgm:pt modelId="{BA93C4DA-D213-4076-9E15-37D928D2AB6E}" type="sibTrans" cxnId="{3E5DE274-AFCC-4C4B-8E72-9902B5999749}">
      <dgm:prSet/>
      <dgm:spPr/>
      <dgm:t>
        <a:bodyPr/>
        <a:lstStyle/>
        <a:p>
          <a:endParaRPr lang="en-US"/>
        </a:p>
      </dgm:t>
    </dgm:pt>
    <dgm:pt modelId="{12793AAB-F2D8-48D5-AD18-575741E86023}" type="pres">
      <dgm:prSet presAssocID="{2D847514-C3F1-4089-9F8E-3B2DB46AFD5B}" presName="root" presStyleCnt="0">
        <dgm:presLayoutVars>
          <dgm:dir/>
          <dgm:resizeHandles val="exact"/>
        </dgm:presLayoutVars>
      </dgm:prSet>
      <dgm:spPr/>
    </dgm:pt>
    <dgm:pt modelId="{6887B272-2D70-4DD2-A555-B4E353E10AF4}" type="pres">
      <dgm:prSet presAssocID="{15FF5F62-E725-4DA1-91C0-A1EE3ABA69D7}" presName="compNode" presStyleCnt="0"/>
      <dgm:spPr/>
    </dgm:pt>
    <dgm:pt modelId="{1B941D85-7DE2-4973-AE0E-855F5DE48179}" type="pres">
      <dgm:prSet presAssocID="{15FF5F62-E725-4DA1-91C0-A1EE3ABA69D7}" presName="bgRect" presStyleLbl="bgShp" presStyleIdx="0" presStyleCnt="5"/>
      <dgm:spPr/>
    </dgm:pt>
    <dgm:pt modelId="{63EDE266-5760-427D-99F4-F0554B44D900}" type="pres">
      <dgm:prSet presAssocID="{15FF5F62-E725-4DA1-91C0-A1EE3ABA69D7}" presName="iconRect" presStyleLbl="node1" presStyleIdx="0" presStyleCnt="5" custScaleX="166892" custScaleY="156581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arker"/>
        </a:ext>
      </dgm:extLst>
    </dgm:pt>
    <dgm:pt modelId="{5AFF12B1-B332-40C2-81E7-C83B89FD8D4E}" type="pres">
      <dgm:prSet presAssocID="{15FF5F62-E725-4DA1-91C0-A1EE3ABA69D7}" presName="spaceRect" presStyleCnt="0"/>
      <dgm:spPr/>
    </dgm:pt>
    <dgm:pt modelId="{9242F056-5DAC-4063-9029-4AACF31D33E8}" type="pres">
      <dgm:prSet presAssocID="{15FF5F62-E725-4DA1-91C0-A1EE3ABA69D7}" presName="parTx" presStyleLbl="revTx" presStyleIdx="0" presStyleCnt="5">
        <dgm:presLayoutVars>
          <dgm:chMax val="0"/>
          <dgm:chPref val="0"/>
        </dgm:presLayoutVars>
      </dgm:prSet>
      <dgm:spPr/>
    </dgm:pt>
    <dgm:pt modelId="{FE497F89-434D-4607-83EA-6838FCC605D5}" type="pres">
      <dgm:prSet presAssocID="{CDF81777-1F3A-41FD-BAF2-F8C6FAD1401C}" presName="sibTrans" presStyleCnt="0"/>
      <dgm:spPr/>
    </dgm:pt>
    <dgm:pt modelId="{2C162DF1-60C3-42CB-BFAC-E042E3FDDED3}" type="pres">
      <dgm:prSet presAssocID="{2911495F-7C8C-47BF-B57F-A4155F5B7217}" presName="compNode" presStyleCnt="0"/>
      <dgm:spPr/>
    </dgm:pt>
    <dgm:pt modelId="{54AC8677-5EEE-48BF-AE82-7D6E187F1F5B}" type="pres">
      <dgm:prSet presAssocID="{2911495F-7C8C-47BF-B57F-A4155F5B7217}" presName="bgRect" presStyleLbl="bgShp" presStyleIdx="1" presStyleCnt="5"/>
      <dgm:spPr/>
    </dgm:pt>
    <dgm:pt modelId="{8FCEF35C-A43C-48E2-BB40-F5E5BE026A62}" type="pres">
      <dgm:prSet presAssocID="{2911495F-7C8C-47BF-B57F-A4155F5B7217}" presName="iconRect" presStyleLbl="node1" presStyleIdx="1" presStyleCnt="5" custScaleX="183562" custScaleY="13797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68660C4B-35BB-4995-9912-AE663DF83591}" type="pres">
      <dgm:prSet presAssocID="{2911495F-7C8C-47BF-B57F-A4155F5B7217}" presName="spaceRect" presStyleCnt="0"/>
      <dgm:spPr/>
    </dgm:pt>
    <dgm:pt modelId="{2D03224C-9B96-4833-89BD-99498490C1E8}" type="pres">
      <dgm:prSet presAssocID="{2911495F-7C8C-47BF-B57F-A4155F5B7217}" presName="parTx" presStyleLbl="revTx" presStyleIdx="1" presStyleCnt="5">
        <dgm:presLayoutVars>
          <dgm:chMax val="0"/>
          <dgm:chPref val="0"/>
        </dgm:presLayoutVars>
      </dgm:prSet>
      <dgm:spPr/>
    </dgm:pt>
    <dgm:pt modelId="{ACAC9049-9E7B-4C8A-9627-C10BDF52DE76}" type="pres">
      <dgm:prSet presAssocID="{9B7DFD2E-96F0-4F99-A3A5-B7B4AE1669F0}" presName="sibTrans" presStyleCnt="0"/>
      <dgm:spPr/>
    </dgm:pt>
    <dgm:pt modelId="{DE08939E-8D84-4747-ADA9-F24BAF7810F4}" type="pres">
      <dgm:prSet presAssocID="{1A0AC5B0-E128-4ADD-BED3-AA7625D14EA8}" presName="compNode" presStyleCnt="0"/>
      <dgm:spPr/>
    </dgm:pt>
    <dgm:pt modelId="{581AE384-C281-4AD7-8CC1-28A543D0B343}" type="pres">
      <dgm:prSet presAssocID="{1A0AC5B0-E128-4ADD-BED3-AA7625D14EA8}" presName="bgRect" presStyleLbl="bgShp" presStyleIdx="2" presStyleCnt="5"/>
      <dgm:spPr/>
    </dgm:pt>
    <dgm:pt modelId="{7BFAD73B-4672-47FC-AC98-72465C09BF28}" type="pres">
      <dgm:prSet presAssocID="{1A0AC5B0-E128-4ADD-BED3-AA7625D14EA8}" presName="iconRect" presStyleLbl="node1" presStyleIdx="2" presStyleCnt="5" custScaleX="146809" custScaleY="16790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roup of People"/>
        </a:ext>
      </dgm:extLst>
    </dgm:pt>
    <dgm:pt modelId="{7EFBDE22-51DF-4223-83AB-27257AD7F710}" type="pres">
      <dgm:prSet presAssocID="{1A0AC5B0-E128-4ADD-BED3-AA7625D14EA8}" presName="spaceRect" presStyleCnt="0"/>
      <dgm:spPr/>
    </dgm:pt>
    <dgm:pt modelId="{5A9F0469-8A4E-4B26-8519-CE5A2CDBBD22}" type="pres">
      <dgm:prSet presAssocID="{1A0AC5B0-E128-4ADD-BED3-AA7625D14EA8}" presName="parTx" presStyleLbl="revTx" presStyleIdx="2" presStyleCnt="5">
        <dgm:presLayoutVars>
          <dgm:chMax val="0"/>
          <dgm:chPref val="0"/>
        </dgm:presLayoutVars>
      </dgm:prSet>
      <dgm:spPr/>
    </dgm:pt>
    <dgm:pt modelId="{6AB3FB56-6425-41F3-8E77-837AD58D8C25}" type="pres">
      <dgm:prSet presAssocID="{9A7B0834-1325-434C-9F7A-647809F6EA65}" presName="sibTrans" presStyleCnt="0"/>
      <dgm:spPr/>
    </dgm:pt>
    <dgm:pt modelId="{9E2BF1D1-4073-489F-9EE2-0A87356B9BE0}" type="pres">
      <dgm:prSet presAssocID="{8EF6823F-8345-4DE3-822A-91A6C2B86B99}" presName="compNode" presStyleCnt="0"/>
      <dgm:spPr/>
    </dgm:pt>
    <dgm:pt modelId="{50D36782-1B04-4A14-B87F-56B5E6F9AA20}" type="pres">
      <dgm:prSet presAssocID="{8EF6823F-8345-4DE3-822A-91A6C2B86B99}" presName="bgRect" presStyleLbl="bgShp" presStyleIdx="3" presStyleCnt="5"/>
      <dgm:spPr/>
    </dgm:pt>
    <dgm:pt modelId="{B5F08E68-96EA-47E1-885E-F58741041D09}" type="pres">
      <dgm:prSet presAssocID="{8EF6823F-8345-4DE3-822A-91A6C2B86B99}" presName="iconRect" presStyleLbl="node1" presStyleIdx="3" presStyleCnt="5" custScaleX="168450" custScaleY="170893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582C7BC6-7214-4FAA-AB37-7871DDF3DAB3}" type="pres">
      <dgm:prSet presAssocID="{8EF6823F-8345-4DE3-822A-91A6C2B86B99}" presName="spaceRect" presStyleCnt="0"/>
      <dgm:spPr/>
    </dgm:pt>
    <dgm:pt modelId="{71038ED0-CFE5-40B3-AD74-13A8ADB2D4D9}" type="pres">
      <dgm:prSet presAssocID="{8EF6823F-8345-4DE3-822A-91A6C2B86B99}" presName="parTx" presStyleLbl="revTx" presStyleIdx="3" presStyleCnt="5">
        <dgm:presLayoutVars>
          <dgm:chMax val="0"/>
          <dgm:chPref val="0"/>
        </dgm:presLayoutVars>
      </dgm:prSet>
      <dgm:spPr/>
    </dgm:pt>
    <dgm:pt modelId="{E3B95814-63BA-4800-A8F1-0183C8E7AA34}" type="pres">
      <dgm:prSet presAssocID="{4CA51606-516D-4D85-BB84-33A4EF80DADF}" presName="sibTrans" presStyleCnt="0"/>
      <dgm:spPr/>
    </dgm:pt>
    <dgm:pt modelId="{D74CD134-18CF-4C0B-B822-DB0F8C52B3B6}" type="pres">
      <dgm:prSet presAssocID="{841D0634-B58F-4986-AE19-B1A34CCE0335}" presName="compNode" presStyleCnt="0"/>
      <dgm:spPr/>
    </dgm:pt>
    <dgm:pt modelId="{FA19475E-649D-41C3-8A11-156D6ECEAD0C}" type="pres">
      <dgm:prSet presAssocID="{841D0634-B58F-4986-AE19-B1A34CCE0335}" presName="bgRect" presStyleLbl="bgShp" presStyleIdx="4" presStyleCnt="5"/>
      <dgm:spPr/>
    </dgm:pt>
    <dgm:pt modelId="{7A9C40DF-C82E-4253-8DAD-94EF621DCFA4}" type="pres">
      <dgm:prSet presAssocID="{841D0634-B58F-4986-AE19-B1A34CCE0335}" presName="iconRect" presStyleLbl="node1" presStyleIdx="4" presStyleCnt="5" custScaleX="164291" custScaleY="200518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laybook"/>
        </a:ext>
      </dgm:extLst>
    </dgm:pt>
    <dgm:pt modelId="{B4152EED-CD60-44B9-B4C7-7CE2208BC2C3}" type="pres">
      <dgm:prSet presAssocID="{841D0634-B58F-4986-AE19-B1A34CCE0335}" presName="spaceRect" presStyleCnt="0"/>
      <dgm:spPr/>
    </dgm:pt>
    <dgm:pt modelId="{3E8378A7-397E-44E6-8E35-F34209A685FC}" type="pres">
      <dgm:prSet presAssocID="{841D0634-B58F-4986-AE19-B1A34CCE0335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C4A6A107-0B19-459D-AD98-5A6391E8BFFF}" type="presOf" srcId="{1A0AC5B0-E128-4ADD-BED3-AA7625D14EA8}" destId="{5A9F0469-8A4E-4B26-8519-CE5A2CDBBD22}" srcOrd="0" destOrd="0" presId="urn:microsoft.com/office/officeart/2018/2/layout/IconVerticalSolidList"/>
    <dgm:cxn modelId="{3F36B407-593E-4AC7-9676-622675D82BDA}" type="presOf" srcId="{2911495F-7C8C-47BF-B57F-A4155F5B7217}" destId="{2D03224C-9B96-4833-89BD-99498490C1E8}" srcOrd="0" destOrd="0" presId="urn:microsoft.com/office/officeart/2018/2/layout/IconVerticalSolidList"/>
    <dgm:cxn modelId="{8FBAD719-1E04-441F-AC5F-A6D5BF063517}" type="presOf" srcId="{841D0634-B58F-4986-AE19-B1A34CCE0335}" destId="{3E8378A7-397E-44E6-8E35-F34209A685FC}" srcOrd="0" destOrd="0" presId="urn:microsoft.com/office/officeart/2018/2/layout/IconVerticalSolidList"/>
    <dgm:cxn modelId="{77B8042B-8BC6-42C7-8BF2-5B5035EC7FC0}" type="presOf" srcId="{2D847514-C3F1-4089-9F8E-3B2DB46AFD5B}" destId="{12793AAB-F2D8-48D5-AD18-575741E86023}" srcOrd="0" destOrd="0" presId="urn:microsoft.com/office/officeart/2018/2/layout/IconVerticalSolidList"/>
    <dgm:cxn modelId="{4E0A2569-811D-4809-941C-12533BA00800}" srcId="{2D847514-C3F1-4089-9F8E-3B2DB46AFD5B}" destId="{2911495F-7C8C-47BF-B57F-A4155F5B7217}" srcOrd="1" destOrd="0" parTransId="{A23006D6-1AF6-4927-A260-543CDBE0303F}" sibTransId="{9B7DFD2E-96F0-4F99-A3A5-B7B4AE1669F0}"/>
    <dgm:cxn modelId="{3E5DE274-AFCC-4C4B-8E72-9902B5999749}" srcId="{2D847514-C3F1-4089-9F8E-3B2DB46AFD5B}" destId="{841D0634-B58F-4986-AE19-B1A34CCE0335}" srcOrd="4" destOrd="0" parTransId="{A61553C5-F017-4645-8C61-65B278D52AD6}" sibTransId="{BA93C4DA-D213-4076-9E15-37D928D2AB6E}"/>
    <dgm:cxn modelId="{20EAF077-1C03-4996-B18C-F0D2967137B1}" srcId="{2D847514-C3F1-4089-9F8E-3B2DB46AFD5B}" destId="{15FF5F62-E725-4DA1-91C0-A1EE3ABA69D7}" srcOrd="0" destOrd="0" parTransId="{2B9AD8C8-FFD9-41EA-8C17-148B637DA663}" sibTransId="{CDF81777-1F3A-41FD-BAF2-F8C6FAD1401C}"/>
    <dgm:cxn modelId="{87BC74A1-0F60-4596-8785-07DB3CE6B96F}" type="presOf" srcId="{15FF5F62-E725-4DA1-91C0-A1EE3ABA69D7}" destId="{9242F056-5DAC-4063-9029-4AACF31D33E8}" srcOrd="0" destOrd="0" presId="urn:microsoft.com/office/officeart/2018/2/layout/IconVerticalSolidList"/>
    <dgm:cxn modelId="{717347A8-71DE-4326-989A-A60504D17E09}" srcId="{2D847514-C3F1-4089-9F8E-3B2DB46AFD5B}" destId="{1A0AC5B0-E128-4ADD-BED3-AA7625D14EA8}" srcOrd="2" destOrd="0" parTransId="{32D843AF-F3BF-4DC8-86C1-29FA97E57549}" sibTransId="{9A7B0834-1325-434C-9F7A-647809F6EA65}"/>
    <dgm:cxn modelId="{35AD09DB-B92F-4458-8927-D2D5D4E0999F}" type="presOf" srcId="{8EF6823F-8345-4DE3-822A-91A6C2B86B99}" destId="{71038ED0-CFE5-40B3-AD74-13A8ADB2D4D9}" srcOrd="0" destOrd="0" presId="urn:microsoft.com/office/officeart/2018/2/layout/IconVerticalSolidList"/>
    <dgm:cxn modelId="{DBE76EF6-17EF-4E80-ABFD-2F4837A50753}" srcId="{2D847514-C3F1-4089-9F8E-3B2DB46AFD5B}" destId="{8EF6823F-8345-4DE3-822A-91A6C2B86B99}" srcOrd="3" destOrd="0" parTransId="{2C41C462-8E13-4A9F-8988-E95600AB375A}" sibTransId="{4CA51606-516D-4D85-BB84-33A4EF80DADF}"/>
    <dgm:cxn modelId="{7E2A1320-CC76-4D0F-ABEF-7D3803BFF732}" type="presParOf" srcId="{12793AAB-F2D8-48D5-AD18-575741E86023}" destId="{6887B272-2D70-4DD2-A555-B4E353E10AF4}" srcOrd="0" destOrd="0" presId="urn:microsoft.com/office/officeart/2018/2/layout/IconVerticalSolidList"/>
    <dgm:cxn modelId="{AEC278C5-CF97-4195-9BFF-941E61B0E16E}" type="presParOf" srcId="{6887B272-2D70-4DD2-A555-B4E353E10AF4}" destId="{1B941D85-7DE2-4973-AE0E-855F5DE48179}" srcOrd="0" destOrd="0" presId="urn:microsoft.com/office/officeart/2018/2/layout/IconVerticalSolidList"/>
    <dgm:cxn modelId="{68E8265E-C1C2-4DA5-8436-8C1210BEBFC3}" type="presParOf" srcId="{6887B272-2D70-4DD2-A555-B4E353E10AF4}" destId="{63EDE266-5760-427D-99F4-F0554B44D900}" srcOrd="1" destOrd="0" presId="urn:microsoft.com/office/officeart/2018/2/layout/IconVerticalSolidList"/>
    <dgm:cxn modelId="{A4FD8BCC-C9E3-49A5-9D6D-1A0B6C940DAB}" type="presParOf" srcId="{6887B272-2D70-4DD2-A555-B4E353E10AF4}" destId="{5AFF12B1-B332-40C2-81E7-C83B89FD8D4E}" srcOrd="2" destOrd="0" presId="urn:microsoft.com/office/officeart/2018/2/layout/IconVerticalSolidList"/>
    <dgm:cxn modelId="{00CA480B-70E3-4C87-BEAB-BD53BB5B5AF9}" type="presParOf" srcId="{6887B272-2D70-4DD2-A555-B4E353E10AF4}" destId="{9242F056-5DAC-4063-9029-4AACF31D33E8}" srcOrd="3" destOrd="0" presId="urn:microsoft.com/office/officeart/2018/2/layout/IconVerticalSolidList"/>
    <dgm:cxn modelId="{4D70EFCD-072A-48D2-9F2D-BFDD5E42B9A4}" type="presParOf" srcId="{12793AAB-F2D8-48D5-AD18-575741E86023}" destId="{FE497F89-434D-4607-83EA-6838FCC605D5}" srcOrd="1" destOrd="0" presId="urn:microsoft.com/office/officeart/2018/2/layout/IconVerticalSolidList"/>
    <dgm:cxn modelId="{8F1791FB-2761-463E-B015-2E0B09E0C8D9}" type="presParOf" srcId="{12793AAB-F2D8-48D5-AD18-575741E86023}" destId="{2C162DF1-60C3-42CB-BFAC-E042E3FDDED3}" srcOrd="2" destOrd="0" presId="urn:microsoft.com/office/officeart/2018/2/layout/IconVerticalSolidList"/>
    <dgm:cxn modelId="{787CD2EE-A8BC-41FE-B98F-ED368C37A8DF}" type="presParOf" srcId="{2C162DF1-60C3-42CB-BFAC-E042E3FDDED3}" destId="{54AC8677-5EEE-48BF-AE82-7D6E187F1F5B}" srcOrd="0" destOrd="0" presId="urn:microsoft.com/office/officeart/2018/2/layout/IconVerticalSolidList"/>
    <dgm:cxn modelId="{A0D59F60-7EF0-4F55-B80A-B37C9B4A248F}" type="presParOf" srcId="{2C162DF1-60C3-42CB-BFAC-E042E3FDDED3}" destId="{8FCEF35C-A43C-48E2-BB40-F5E5BE026A62}" srcOrd="1" destOrd="0" presId="urn:microsoft.com/office/officeart/2018/2/layout/IconVerticalSolidList"/>
    <dgm:cxn modelId="{9828FF12-197A-48F9-A23B-7686760CE35F}" type="presParOf" srcId="{2C162DF1-60C3-42CB-BFAC-E042E3FDDED3}" destId="{68660C4B-35BB-4995-9912-AE663DF83591}" srcOrd="2" destOrd="0" presId="urn:microsoft.com/office/officeart/2018/2/layout/IconVerticalSolidList"/>
    <dgm:cxn modelId="{7669316E-B18B-4526-86C1-0694D356C59B}" type="presParOf" srcId="{2C162DF1-60C3-42CB-BFAC-E042E3FDDED3}" destId="{2D03224C-9B96-4833-89BD-99498490C1E8}" srcOrd="3" destOrd="0" presId="urn:microsoft.com/office/officeart/2018/2/layout/IconVerticalSolidList"/>
    <dgm:cxn modelId="{F43FC8B8-C349-4438-8EBD-E006335A75F1}" type="presParOf" srcId="{12793AAB-F2D8-48D5-AD18-575741E86023}" destId="{ACAC9049-9E7B-4C8A-9627-C10BDF52DE76}" srcOrd="3" destOrd="0" presId="urn:microsoft.com/office/officeart/2018/2/layout/IconVerticalSolidList"/>
    <dgm:cxn modelId="{4BB39936-6D6E-41D1-A14E-76E042430ECD}" type="presParOf" srcId="{12793AAB-F2D8-48D5-AD18-575741E86023}" destId="{DE08939E-8D84-4747-ADA9-F24BAF7810F4}" srcOrd="4" destOrd="0" presId="urn:microsoft.com/office/officeart/2018/2/layout/IconVerticalSolidList"/>
    <dgm:cxn modelId="{84FBC018-F888-4468-85B4-18D1E3EB3EDA}" type="presParOf" srcId="{DE08939E-8D84-4747-ADA9-F24BAF7810F4}" destId="{581AE384-C281-4AD7-8CC1-28A543D0B343}" srcOrd="0" destOrd="0" presId="urn:microsoft.com/office/officeart/2018/2/layout/IconVerticalSolidList"/>
    <dgm:cxn modelId="{6D57F46F-FA6C-4FAA-8AF2-7DFD42FAAAF8}" type="presParOf" srcId="{DE08939E-8D84-4747-ADA9-F24BAF7810F4}" destId="{7BFAD73B-4672-47FC-AC98-72465C09BF28}" srcOrd="1" destOrd="0" presId="urn:microsoft.com/office/officeart/2018/2/layout/IconVerticalSolidList"/>
    <dgm:cxn modelId="{56464948-5CC1-4F5F-8B82-E077F78DCA76}" type="presParOf" srcId="{DE08939E-8D84-4747-ADA9-F24BAF7810F4}" destId="{7EFBDE22-51DF-4223-83AB-27257AD7F710}" srcOrd="2" destOrd="0" presId="urn:microsoft.com/office/officeart/2018/2/layout/IconVerticalSolidList"/>
    <dgm:cxn modelId="{49629951-2316-4445-BD55-8F99FCB45D56}" type="presParOf" srcId="{DE08939E-8D84-4747-ADA9-F24BAF7810F4}" destId="{5A9F0469-8A4E-4B26-8519-CE5A2CDBBD22}" srcOrd="3" destOrd="0" presId="urn:microsoft.com/office/officeart/2018/2/layout/IconVerticalSolidList"/>
    <dgm:cxn modelId="{2B6C4692-695B-40EE-8875-D0A0F0AFA560}" type="presParOf" srcId="{12793AAB-F2D8-48D5-AD18-575741E86023}" destId="{6AB3FB56-6425-41F3-8E77-837AD58D8C25}" srcOrd="5" destOrd="0" presId="urn:microsoft.com/office/officeart/2018/2/layout/IconVerticalSolidList"/>
    <dgm:cxn modelId="{E8224841-3AC1-47A8-B382-882AA64D4389}" type="presParOf" srcId="{12793AAB-F2D8-48D5-AD18-575741E86023}" destId="{9E2BF1D1-4073-489F-9EE2-0A87356B9BE0}" srcOrd="6" destOrd="0" presId="urn:microsoft.com/office/officeart/2018/2/layout/IconVerticalSolidList"/>
    <dgm:cxn modelId="{B7A469A8-519C-4F2D-8343-2A5F9A826725}" type="presParOf" srcId="{9E2BF1D1-4073-489F-9EE2-0A87356B9BE0}" destId="{50D36782-1B04-4A14-B87F-56B5E6F9AA20}" srcOrd="0" destOrd="0" presId="urn:microsoft.com/office/officeart/2018/2/layout/IconVerticalSolidList"/>
    <dgm:cxn modelId="{774AE089-E6F8-4243-B876-EAF1F9369887}" type="presParOf" srcId="{9E2BF1D1-4073-489F-9EE2-0A87356B9BE0}" destId="{B5F08E68-96EA-47E1-885E-F58741041D09}" srcOrd="1" destOrd="0" presId="urn:microsoft.com/office/officeart/2018/2/layout/IconVerticalSolidList"/>
    <dgm:cxn modelId="{0D775AAA-C4E0-4818-96C1-C71402DBCF20}" type="presParOf" srcId="{9E2BF1D1-4073-489F-9EE2-0A87356B9BE0}" destId="{582C7BC6-7214-4FAA-AB37-7871DDF3DAB3}" srcOrd="2" destOrd="0" presId="urn:microsoft.com/office/officeart/2018/2/layout/IconVerticalSolidList"/>
    <dgm:cxn modelId="{DE559765-CDA2-4144-857A-5B1FEA0C3845}" type="presParOf" srcId="{9E2BF1D1-4073-489F-9EE2-0A87356B9BE0}" destId="{71038ED0-CFE5-40B3-AD74-13A8ADB2D4D9}" srcOrd="3" destOrd="0" presId="urn:microsoft.com/office/officeart/2018/2/layout/IconVerticalSolidList"/>
    <dgm:cxn modelId="{5505E7ED-5BD6-442D-BD7A-C8C73E6EC1A9}" type="presParOf" srcId="{12793AAB-F2D8-48D5-AD18-575741E86023}" destId="{E3B95814-63BA-4800-A8F1-0183C8E7AA34}" srcOrd="7" destOrd="0" presId="urn:microsoft.com/office/officeart/2018/2/layout/IconVerticalSolidList"/>
    <dgm:cxn modelId="{6D815CCD-5996-4710-98CD-AFF48F14829E}" type="presParOf" srcId="{12793AAB-F2D8-48D5-AD18-575741E86023}" destId="{D74CD134-18CF-4C0B-B822-DB0F8C52B3B6}" srcOrd="8" destOrd="0" presId="urn:microsoft.com/office/officeart/2018/2/layout/IconVerticalSolidList"/>
    <dgm:cxn modelId="{79D7F0E8-EED7-4330-BD06-E21FCB30D653}" type="presParOf" srcId="{D74CD134-18CF-4C0B-B822-DB0F8C52B3B6}" destId="{FA19475E-649D-41C3-8A11-156D6ECEAD0C}" srcOrd="0" destOrd="0" presId="urn:microsoft.com/office/officeart/2018/2/layout/IconVerticalSolidList"/>
    <dgm:cxn modelId="{377B8511-6F17-4A3E-9E55-905E52EFED0D}" type="presParOf" srcId="{D74CD134-18CF-4C0B-B822-DB0F8C52B3B6}" destId="{7A9C40DF-C82E-4253-8DAD-94EF621DCFA4}" srcOrd="1" destOrd="0" presId="urn:microsoft.com/office/officeart/2018/2/layout/IconVerticalSolidList"/>
    <dgm:cxn modelId="{CE48A100-247F-41D2-B379-627D9CF5A2D0}" type="presParOf" srcId="{D74CD134-18CF-4C0B-B822-DB0F8C52B3B6}" destId="{B4152EED-CD60-44B9-B4C7-7CE2208BC2C3}" srcOrd="2" destOrd="0" presId="urn:microsoft.com/office/officeart/2018/2/layout/IconVerticalSolidList"/>
    <dgm:cxn modelId="{865DD245-31D0-49AC-8B6F-6A80B7401254}" type="presParOf" srcId="{D74CD134-18CF-4C0B-B822-DB0F8C52B3B6}" destId="{3E8378A7-397E-44E6-8E35-F34209A685F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DF1047E-B27F-4A3A-BD85-809859D9D69D}" type="doc">
      <dgm:prSet loTypeId="urn:microsoft.com/office/officeart/2008/layout/LinedList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54A2477D-54E7-46B6-9CD5-653EE2EEEB32}">
      <dgm:prSet/>
      <dgm:spPr/>
      <dgm:t>
        <a:bodyPr/>
        <a:lstStyle/>
        <a:p>
          <a:r>
            <a:rPr lang="en-US" b="1" dirty="0"/>
            <a:t>Key Challenges:</a:t>
          </a:r>
          <a:endParaRPr lang="en-US" dirty="0"/>
        </a:p>
      </dgm:t>
    </dgm:pt>
    <dgm:pt modelId="{C1E00B2E-2280-49E2-B7D5-D55B568252AE}" type="parTrans" cxnId="{1294F365-6898-4B14-99CD-DF3E44891F1C}">
      <dgm:prSet/>
      <dgm:spPr/>
      <dgm:t>
        <a:bodyPr/>
        <a:lstStyle/>
        <a:p>
          <a:endParaRPr lang="en-US"/>
        </a:p>
      </dgm:t>
    </dgm:pt>
    <dgm:pt modelId="{8B74B3F0-2BAF-4EA5-BFEA-C89E56B7F9D2}" type="sibTrans" cxnId="{1294F365-6898-4B14-99CD-DF3E44891F1C}">
      <dgm:prSet/>
      <dgm:spPr/>
      <dgm:t>
        <a:bodyPr/>
        <a:lstStyle/>
        <a:p>
          <a:endParaRPr lang="en-US"/>
        </a:p>
      </dgm:t>
    </dgm:pt>
    <dgm:pt modelId="{44F70C1B-2978-4129-98AC-D4F43F0CB625}">
      <dgm:prSet/>
      <dgm:spPr/>
      <dgm:t>
        <a:bodyPr/>
        <a:lstStyle/>
        <a:p>
          <a:r>
            <a:rPr lang="en-US" b="1" dirty="0"/>
            <a:t>Indirect Communication:</a:t>
          </a:r>
          <a:r>
            <a:rPr lang="en-US" dirty="0"/>
            <a:t> Subtle messages, non-verbal cues</a:t>
          </a:r>
        </a:p>
      </dgm:t>
    </dgm:pt>
    <dgm:pt modelId="{D952A460-FAAA-48C5-B784-B3F75B98C78B}" type="parTrans" cxnId="{3425BA7C-2179-47D1-9518-1CD2052EA48D}">
      <dgm:prSet/>
      <dgm:spPr/>
      <dgm:t>
        <a:bodyPr/>
        <a:lstStyle/>
        <a:p>
          <a:endParaRPr lang="en-US"/>
        </a:p>
      </dgm:t>
    </dgm:pt>
    <dgm:pt modelId="{A23089F7-3317-4B85-AF7E-65234001E499}" type="sibTrans" cxnId="{3425BA7C-2179-47D1-9518-1CD2052EA48D}">
      <dgm:prSet/>
      <dgm:spPr/>
      <dgm:t>
        <a:bodyPr/>
        <a:lstStyle/>
        <a:p>
          <a:endParaRPr lang="en-US"/>
        </a:p>
      </dgm:t>
    </dgm:pt>
    <dgm:pt modelId="{75C12B4C-2E95-4666-A2CB-8A1AD3EE41F8}">
      <dgm:prSet/>
      <dgm:spPr/>
      <dgm:t>
        <a:bodyPr/>
        <a:lstStyle/>
        <a:p>
          <a:r>
            <a:rPr lang="en-US" b="1"/>
            <a:t>Face (Mianzi):</a:t>
          </a:r>
          <a:r>
            <a:rPr lang="en-US"/>
            <a:t> Protecting dignity and avoiding public embarrassment</a:t>
          </a:r>
        </a:p>
      </dgm:t>
    </dgm:pt>
    <dgm:pt modelId="{833836AF-0074-48E5-8654-8BA9A3519AD4}" type="parTrans" cxnId="{DBAAED3C-8117-443A-A34A-B1057ACAD90A}">
      <dgm:prSet/>
      <dgm:spPr/>
      <dgm:t>
        <a:bodyPr/>
        <a:lstStyle/>
        <a:p>
          <a:endParaRPr lang="en-US"/>
        </a:p>
      </dgm:t>
    </dgm:pt>
    <dgm:pt modelId="{81D15209-5F65-455D-9FC3-031F574CF839}" type="sibTrans" cxnId="{DBAAED3C-8117-443A-A34A-B1057ACAD90A}">
      <dgm:prSet/>
      <dgm:spPr/>
      <dgm:t>
        <a:bodyPr/>
        <a:lstStyle/>
        <a:p>
          <a:endParaRPr lang="en-US"/>
        </a:p>
      </dgm:t>
    </dgm:pt>
    <dgm:pt modelId="{28EA0A4B-4BD3-4613-B9CA-71147F7E7980}">
      <dgm:prSet/>
      <dgm:spPr/>
      <dgm:t>
        <a:bodyPr/>
        <a:lstStyle/>
        <a:p>
          <a:r>
            <a:rPr lang="en-US" b="1" dirty="0"/>
            <a:t>Guanxi:</a:t>
          </a:r>
          <a:r>
            <a:rPr lang="en-US" dirty="0"/>
            <a:t> Personal networks and relationship-building before business</a:t>
          </a:r>
        </a:p>
      </dgm:t>
    </dgm:pt>
    <dgm:pt modelId="{D6EC4564-342C-4F95-AB89-6E38EFBABD08}" type="parTrans" cxnId="{A14558CD-C192-4844-A9D9-CB05545BBA11}">
      <dgm:prSet/>
      <dgm:spPr/>
      <dgm:t>
        <a:bodyPr/>
        <a:lstStyle/>
        <a:p>
          <a:endParaRPr lang="en-US"/>
        </a:p>
      </dgm:t>
    </dgm:pt>
    <dgm:pt modelId="{3D9A20B3-A02F-44AF-932C-940C4F54C4B8}" type="sibTrans" cxnId="{A14558CD-C192-4844-A9D9-CB05545BBA11}">
      <dgm:prSet/>
      <dgm:spPr/>
      <dgm:t>
        <a:bodyPr/>
        <a:lstStyle/>
        <a:p>
          <a:endParaRPr lang="en-US"/>
        </a:p>
      </dgm:t>
    </dgm:pt>
    <dgm:pt modelId="{282D9EAA-EDB8-4ADB-BE4E-F28723CA82AA}">
      <dgm:prSet/>
      <dgm:spPr/>
      <dgm:t>
        <a:bodyPr/>
        <a:lstStyle/>
        <a:p>
          <a:r>
            <a:rPr lang="en-US" b="1" dirty="0"/>
            <a:t>Hierarchy:</a:t>
          </a:r>
          <a:r>
            <a:rPr lang="en-US" dirty="0"/>
            <a:t> Deference to senior leadership in decision-making</a:t>
          </a:r>
        </a:p>
      </dgm:t>
    </dgm:pt>
    <dgm:pt modelId="{13D86312-630D-4506-8322-3A7B603A5BE7}" type="parTrans" cxnId="{49082946-4BBC-4B47-8103-BEBA91E06EA3}">
      <dgm:prSet/>
      <dgm:spPr/>
      <dgm:t>
        <a:bodyPr/>
        <a:lstStyle/>
        <a:p>
          <a:endParaRPr lang="en-US"/>
        </a:p>
      </dgm:t>
    </dgm:pt>
    <dgm:pt modelId="{F2E3D197-DFFC-4607-BE6A-37D989BB515B}" type="sibTrans" cxnId="{49082946-4BBC-4B47-8103-BEBA91E06EA3}">
      <dgm:prSet/>
      <dgm:spPr/>
      <dgm:t>
        <a:bodyPr/>
        <a:lstStyle/>
        <a:p>
          <a:endParaRPr lang="en-US"/>
        </a:p>
      </dgm:t>
    </dgm:pt>
    <dgm:pt modelId="{61DE755B-B7D0-4996-BF0E-1EBD4FC5A14D}">
      <dgm:prSet/>
      <dgm:spPr/>
      <dgm:t>
        <a:bodyPr/>
        <a:lstStyle/>
        <a:p>
          <a:r>
            <a:rPr lang="en-US" b="1"/>
            <a:t>Caution in Decision-Making:</a:t>
          </a:r>
          <a:r>
            <a:rPr lang="en-US"/>
            <a:t> Preference for consensus and stability</a:t>
          </a:r>
        </a:p>
      </dgm:t>
    </dgm:pt>
    <dgm:pt modelId="{78F8A764-5E1D-4432-B989-8717DD8D74D9}" type="parTrans" cxnId="{B1AFA8B7-5C46-4571-ADB3-DA5D21D77A7D}">
      <dgm:prSet/>
      <dgm:spPr/>
      <dgm:t>
        <a:bodyPr/>
        <a:lstStyle/>
        <a:p>
          <a:endParaRPr lang="en-US"/>
        </a:p>
      </dgm:t>
    </dgm:pt>
    <dgm:pt modelId="{7B4EDCD8-8B7A-4A61-ACC9-3E74A5C68BE8}" type="sibTrans" cxnId="{B1AFA8B7-5C46-4571-ADB3-DA5D21D77A7D}">
      <dgm:prSet/>
      <dgm:spPr/>
      <dgm:t>
        <a:bodyPr/>
        <a:lstStyle/>
        <a:p>
          <a:endParaRPr lang="en-US"/>
        </a:p>
      </dgm:t>
    </dgm:pt>
    <dgm:pt modelId="{DEF25929-C6EF-47DA-A74B-814C33F5750A}" type="pres">
      <dgm:prSet presAssocID="{EDF1047E-B27F-4A3A-BD85-809859D9D69D}" presName="vert0" presStyleCnt="0">
        <dgm:presLayoutVars>
          <dgm:dir/>
          <dgm:animOne val="branch"/>
          <dgm:animLvl val="lvl"/>
        </dgm:presLayoutVars>
      </dgm:prSet>
      <dgm:spPr/>
    </dgm:pt>
    <dgm:pt modelId="{83CA3B68-148B-4D9E-9E1D-1B1A0A8303C3}" type="pres">
      <dgm:prSet presAssocID="{54A2477D-54E7-46B6-9CD5-653EE2EEEB32}" presName="thickLine" presStyleLbl="alignNode1" presStyleIdx="0" presStyleCnt="6"/>
      <dgm:spPr/>
    </dgm:pt>
    <dgm:pt modelId="{8D65019A-563D-449C-A198-23C6FAD4705E}" type="pres">
      <dgm:prSet presAssocID="{54A2477D-54E7-46B6-9CD5-653EE2EEEB32}" presName="horz1" presStyleCnt="0"/>
      <dgm:spPr/>
    </dgm:pt>
    <dgm:pt modelId="{31B76F25-C119-47AF-8EAB-F235C7CB6A35}" type="pres">
      <dgm:prSet presAssocID="{54A2477D-54E7-46B6-9CD5-653EE2EEEB32}" presName="tx1" presStyleLbl="revTx" presStyleIdx="0" presStyleCnt="6"/>
      <dgm:spPr/>
    </dgm:pt>
    <dgm:pt modelId="{4AAD94DA-FE4A-497F-A44B-A2262A7FBB09}" type="pres">
      <dgm:prSet presAssocID="{54A2477D-54E7-46B6-9CD5-653EE2EEEB32}" presName="vert1" presStyleCnt="0"/>
      <dgm:spPr/>
    </dgm:pt>
    <dgm:pt modelId="{A89736C2-5F6A-4842-9179-655B597A0010}" type="pres">
      <dgm:prSet presAssocID="{44F70C1B-2978-4129-98AC-D4F43F0CB625}" presName="thickLine" presStyleLbl="alignNode1" presStyleIdx="1" presStyleCnt="6"/>
      <dgm:spPr/>
    </dgm:pt>
    <dgm:pt modelId="{6B94367A-083D-4B34-B512-E96D8E0787D2}" type="pres">
      <dgm:prSet presAssocID="{44F70C1B-2978-4129-98AC-D4F43F0CB625}" presName="horz1" presStyleCnt="0"/>
      <dgm:spPr/>
    </dgm:pt>
    <dgm:pt modelId="{197E1FA1-CA58-4118-9469-830E5CA59328}" type="pres">
      <dgm:prSet presAssocID="{44F70C1B-2978-4129-98AC-D4F43F0CB625}" presName="tx1" presStyleLbl="revTx" presStyleIdx="1" presStyleCnt="6"/>
      <dgm:spPr/>
    </dgm:pt>
    <dgm:pt modelId="{E8408F37-CD0D-48C2-B2A0-39E2A4719903}" type="pres">
      <dgm:prSet presAssocID="{44F70C1B-2978-4129-98AC-D4F43F0CB625}" presName="vert1" presStyleCnt="0"/>
      <dgm:spPr/>
    </dgm:pt>
    <dgm:pt modelId="{838FC206-47D6-4388-9387-38C490F284A4}" type="pres">
      <dgm:prSet presAssocID="{75C12B4C-2E95-4666-A2CB-8A1AD3EE41F8}" presName="thickLine" presStyleLbl="alignNode1" presStyleIdx="2" presStyleCnt="6"/>
      <dgm:spPr/>
    </dgm:pt>
    <dgm:pt modelId="{29964727-0A4A-4E38-8385-5FE7566663FA}" type="pres">
      <dgm:prSet presAssocID="{75C12B4C-2E95-4666-A2CB-8A1AD3EE41F8}" presName="horz1" presStyleCnt="0"/>
      <dgm:spPr/>
    </dgm:pt>
    <dgm:pt modelId="{53BF1E72-7092-4FD3-8EE3-48B73AE5275E}" type="pres">
      <dgm:prSet presAssocID="{75C12B4C-2E95-4666-A2CB-8A1AD3EE41F8}" presName="tx1" presStyleLbl="revTx" presStyleIdx="2" presStyleCnt="6"/>
      <dgm:spPr/>
    </dgm:pt>
    <dgm:pt modelId="{EAD07808-00AD-4D32-9B72-D87A523B22D0}" type="pres">
      <dgm:prSet presAssocID="{75C12B4C-2E95-4666-A2CB-8A1AD3EE41F8}" presName="vert1" presStyleCnt="0"/>
      <dgm:spPr/>
    </dgm:pt>
    <dgm:pt modelId="{4B9F2E12-FF62-416F-A024-5CC396C5245B}" type="pres">
      <dgm:prSet presAssocID="{28EA0A4B-4BD3-4613-B9CA-71147F7E7980}" presName="thickLine" presStyleLbl="alignNode1" presStyleIdx="3" presStyleCnt="6"/>
      <dgm:spPr/>
    </dgm:pt>
    <dgm:pt modelId="{944D3294-AC2F-4117-98CD-9E83F7A084DE}" type="pres">
      <dgm:prSet presAssocID="{28EA0A4B-4BD3-4613-B9CA-71147F7E7980}" presName="horz1" presStyleCnt="0"/>
      <dgm:spPr/>
    </dgm:pt>
    <dgm:pt modelId="{650170C2-0350-4F4A-9B4A-4195AB629769}" type="pres">
      <dgm:prSet presAssocID="{28EA0A4B-4BD3-4613-B9CA-71147F7E7980}" presName="tx1" presStyleLbl="revTx" presStyleIdx="3" presStyleCnt="6"/>
      <dgm:spPr/>
    </dgm:pt>
    <dgm:pt modelId="{2DF8734F-C1F2-4AAF-B82E-A5453F28C0BD}" type="pres">
      <dgm:prSet presAssocID="{28EA0A4B-4BD3-4613-B9CA-71147F7E7980}" presName="vert1" presStyleCnt="0"/>
      <dgm:spPr/>
    </dgm:pt>
    <dgm:pt modelId="{AC66A1E7-3E36-4894-82B7-879661FB37B7}" type="pres">
      <dgm:prSet presAssocID="{282D9EAA-EDB8-4ADB-BE4E-F28723CA82AA}" presName="thickLine" presStyleLbl="alignNode1" presStyleIdx="4" presStyleCnt="6"/>
      <dgm:spPr/>
    </dgm:pt>
    <dgm:pt modelId="{D95313B2-42C6-4D00-9761-151144371751}" type="pres">
      <dgm:prSet presAssocID="{282D9EAA-EDB8-4ADB-BE4E-F28723CA82AA}" presName="horz1" presStyleCnt="0"/>
      <dgm:spPr/>
    </dgm:pt>
    <dgm:pt modelId="{5C44B515-87EF-48A8-911C-FB77207AF779}" type="pres">
      <dgm:prSet presAssocID="{282D9EAA-EDB8-4ADB-BE4E-F28723CA82AA}" presName="tx1" presStyleLbl="revTx" presStyleIdx="4" presStyleCnt="6"/>
      <dgm:spPr/>
    </dgm:pt>
    <dgm:pt modelId="{B0BFF006-6DEA-4C79-8A92-795DB3D315A2}" type="pres">
      <dgm:prSet presAssocID="{282D9EAA-EDB8-4ADB-BE4E-F28723CA82AA}" presName="vert1" presStyleCnt="0"/>
      <dgm:spPr/>
    </dgm:pt>
    <dgm:pt modelId="{326E1B4A-79BE-438B-93A0-5254CBB99862}" type="pres">
      <dgm:prSet presAssocID="{61DE755B-B7D0-4996-BF0E-1EBD4FC5A14D}" presName="thickLine" presStyleLbl="alignNode1" presStyleIdx="5" presStyleCnt="6"/>
      <dgm:spPr/>
    </dgm:pt>
    <dgm:pt modelId="{4B786B62-75AB-4025-A2CC-65897DC29913}" type="pres">
      <dgm:prSet presAssocID="{61DE755B-B7D0-4996-BF0E-1EBD4FC5A14D}" presName="horz1" presStyleCnt="0"/>
      <dgm:spPr/>
    </dgm:pt>
    <dgm:pt modelId="{789BA33D-EEC7-4BD7-BB57-FB352D34E0AC}" type="pres">
      <dgm:prSet presAssocID="{61DE755B-B7D0-4996-BF0E-1EBD4FC5A14D}" presName="tx1" presStyleLbl="revTx" presStyleIdx="5" presStyleCnt="6"/>
      <dgm:spPr/>
    </dgm:pt>
    <dgm:pt modelId="{2FC44113-3766-4E5B-AEF1-7B269C39936B}" type="pres">
      <dgm:prSet presAssocID="{61DE755B-B7D0-4996-BF0E-1EBD4FC5A14D}" presName="vert1" presStyleCnt="0"/>
      <dgm:spPr/>
    </dgm:pt>
  </dgm:ptLst>
  <dgm:cxnLst>
    <dgm:cxn modelId="{92E58D3B-AD4C-4433-8108-5E534BA267CA}" type="presOf" srcId="{61DE755B-B7D0-4996-BF0E-1EBD4FC5A14D}" destId="{789BA33D-EEC7-4BD7-BB57-FB352D34E0AC}" srcOrd="0" destOrd="0" presId="urn:microsoft.com/office/officeart/2008/layout/LinedList"/>
    <dgm:cxn modelId="{DBAAED3C-8117-443A-A34A-B1057ACAD90A}" srcId="{EDF1047E-B27F-4A3A-BD85-809859D9D69D}" destId="{75C12B4C-2E95-4666-A2CB-8A1AD3EE41F8}" srcOrd="2" destOrd="0" parTransId="{833836AF-0074-48E5-8654-8BA9A3519AD4}" sibTransId="{81D15209-5F65-455D-9FC3-031F574CF839}"/>
    <dgm:cxn modelId="{1294F365-6898-4B14-99CD-DF3E44891F1C}" srcId="{EDF1047E-B27F-4A3A-BD85-809859D9D69D}" destId="{54A2477D-54E7-46B6-9CD5-653EE2EEEB32}" srcOrd="0" destOrd="0" parTransId="{C1E00B2E-2280-49E2-B7D5-D55B568252AE}" sibTransId="{8B74B3F0-2BAF-4EA5-BFEA-C89E56B7F9D2}"/>
    <dgm:cxn modelId="{49082946-4BBC-4B47-8103-BEBA91E06EA3}" srcId="{EDF1047E-B27F-4A3A-BD85-809859D9D69D}" destId="{282D9EAA-EDB8-4ADB-BE4E-F28723CA82AA}" srcOrd="4" destOrd="0" parTransId="{13D86312-630D-4506-8322-3A7B603A5BE7}" sibTransId="{F2E3D197-DFFC-4607-BE6A-37D989BB515B}"/>
    <dgm:cxn modelId="{AF855249-952A-4547-9459-73CBA5A52916}" type="presOf" srcId="{75C12B4C-2E95-4666-A2CB-8A1AD3EE41F8}" destId="{53BF1E72-7092-4FD3-8EE3-48B73AE5275E}" srcOrd="0" destOrd="0" presId="urn:microsoft.com/office/officeart/2008/layout/LinedList"/>
    <dgm:cxn modelId="{C44B7349-11F0-47E3-8BAE-ACCD1BA44B91}" type="presOf" srcId="{54A2477D-54E7-46B6-9CD5-653EE2EEEB32}" destId="{31B76F25-C119-47AF-8EAB-F235C7CB6A35}" srcOrd="0" destOrd="0" presId="urn:microsoft.com/office/officeart/2008/layout/LinedList"/>
    <dgm:cxn modelId="{3425BA7C-2179-47D1-9518-1CD2052EA48D}" srcId="{EDF1047E-B27F-4A3A-BD85-809859D9D69D}" destId="{44F70C1B-2978-4129-98AC-D4F43F0CB625}" srcOrd="1" destOrd="0" parTransId="{D952A460-FAAA-48C5-B784-B3F75B98C78B}" sibTransId="{A23089F7-3317-4B85-AF7E-65234001E499}"/>
    <dgm:cxn modelId="{05F52A81-D882-409A-B8E8-BF6080B1D38F}" type="presOf" srcId="{EDF1047E-B27F-4A3A-BD85-809859D9D69D}" destId="{DEF25929-C6EF-47DA-A74B-814C33F5750A}" srcOrd="0" destOrd="0" presId="urn:microsoft.com/office/officeart/2008/layout/LinedList"/>
    <dgm:cxn modelId="{48CC9B94-A6DC-4B17-BE1C-90E62247DD7D}" type="presOf" srcId="{28EA0A4B-4BD3-4613-B9CA-71147F7E7980}" destId="{650170C2-0350-4F4A-9B4A-4195AB629769}" srcOrd="0" destOrd="0" presId="urn:microsoft.com/office/officeart/2008/layout/LinedList"/>
    <dgm:cxn modelId="{B1AFA8B7-5C46-4571-ADB3-DA5D21D77A7D}" srcId="{EDF1047E-B27F-4A3A-BD85-809859D9D69D}" destId="{61DE755B-B7D0-4996-BF0E-1EBD4FC5A14D}" srcOrd="5" destOrd="0" parTransId="{78F8A764-5E1D-4432-B989-8717DD8D74D9}" sibTransId="{7B4EDCD8-8B7A-4A61-ACC9-3E74A5C68BE8}"/>
    <dgm:cxn modelId="{A14558CD-C192-4844-A9D9-CB05545BBA11}" srcId="{EDF1047E-B27F-4A3A-BD85-809859D9D69D}" destId="{28EA0A4B-4BD3-4613-B9CA-71147F7E7980}" srcOrd="3" destOrd="0" parTransId="{D6EC4564-342C-4F95-AB89-6E38EFBABD08}" sibTransId="{3D9A20B3-A02F-44AF-932C-940C4F54C4B8}"/>
    <dgm:cxn modelId="{D1F978EC-8B56-4941-9B9F-EEAF7B6A2253}" type="presOf" srcId="{282D9EAA-EDB8-4ADB-BE4E-F28723CA82AA}" destId="{5C44B515-87EF-48A8-911C-FB77207AF779}" srcOrd="0" destOrd="0" presId="urn:microsoft.com/office/officeart/2008/layout/LinedList"/>
    <dgm:cxn modelId="{A48434F9-BAE7-431E-A9B4-B1AD2390FB62}" type="presOf" srcId="{44F70C1B-2978-4129-98AC-D4F43F0CB625}" destId="{197E1FA1-CA58-4118-9469-830E5CA59328}" srcOrd="0" destOrd="0" presId="urn:microsoft.com/office/officeart/2008/layout/LinedList"/>
    <dgm:cxn modelId="{D54FD3EF-BC7E-4A56-8FD1-0A7A3C3DF9BB}" type="presParOf" srcId="{DEF25929-C6EF-47DA-A74B-814C33F5750A}" destId="{83CA3B68-148B-4D9E-9E1D-1B1A0A8303C3}" srcOrd="0" destOrd="0" presId="urn:microsoft.com/office/officeart/2008/layout/LinedList"/>
    <dgm:cxn modelId="{E47E63BB-6FEE-4699-B35A-253266D8B2D7}" type="presParOf" srcId="{DEF25929-C6EF-47DA-A74B-814C33F5750A}" destId="{8D65019A-563D-449C-A198-23C6FAD4705E}" srcOrd="1" destOrd="0" presId="urn:microsoft.com/office/officeart/2008/layout/LinedList"/>
    <dgm:cxn modelId="{2913E6DC-CBA5-4D3C-97F9-542318C9CEE6}" type="presParOf" srcId="{8D65019A-563D-449C-A198-23C6FAD4705E}" destId="{31B76F25-C119-47AF-8EAB-F235C7CB6A35}" srcOrd="0" destOrd="0" presId="urn:microsoft.com/office/officeart/2008/layout/LinedList"/>
    <dgm:cxn modelId="{66DA9514-6354-4E1C-9B95-5543C5ED8B87}" type="presParOf" srcId="{8D65019A-563D-449C-A198-23C6FAD4705E}" destId="{4AAD94DA-FE4A-497F-A44B-A2262A7FBB09}" srcOrd="1" destOrd="0" presId="urn:microsoft.com/office/officeart/2008/layout/LinedList"/>
    <dgm:cxn modelId="{EE984CB7-D115-4215-A6F8-DE363A737AB2}" type="presParOf" srcId="{DEF25929-C6EF-47DA-A74B-814C33F5750A}" destId="{A89736C2-5F6A-4842-9179-655B597A0010}" srcOrd="2" destOrd="0" presId="urn:microsoft.com/office/officeart/2008/layout/LinedList"/>
    <dgm:cxn modelId="{83825AD5-E580-4E81-A6D1-3356C038A280}" type="presParOf" srcId="{DEF25929-C6EF-47DA-A74B-814C33F5750A}" destId="{6B94367A-083D-4B34-B512-E96D8E0787D2}" srcOrd="3" destOrd="0" presId="urn:microsoft.com/office/officeart/2008/layout/LinedList"/>
    <dgm:cxn modelId="{8D2F7AFC-2431-49D2-9516-EB342185E4A7}" type="presParOf" srcId="{6B94367A-083D-4B34-B512-E96D8E0787D2}" destId="{197E1FA1-CA58-4118-9469-830E5CA59328}" srcOrd="0" destOrd="0" presId="urn:microsoft.com/office/officeart/2008/layout/LinedList"/>
    <dgm:cxn modelId="{6571E77A-A65E-4876-A792-D0EC8318E432}" type="presParOf" srcId="{6B94367A-083D-4B34-B512-E96D8E0787D2}" destId="{E8408F37-CD0D-48C2-B2A0-39E2A4719903}" srcOrd="1" destOrd="0" presId="urn:microsoft.com/office/officeart/2008/layout/LinedList"/>
    <dgm:cxn modelId="{4E25D00D-1087-4739-BBE5-18F8F4127B97}" type="presParOf" srcId="{DEF25929-C6EF-47DA-A74B-814C33F5750A}" destId="{838FC206-47D6-4388-9387-38C490F284A4}" srcOrd="4" destOrd="0" presId="urn:microsoft.com/office/officeart/2008/layout/LinedList"/>
    <dgm:cxn modelId="{40548766-1A1C-4127-992D-712D54EBEA94}" type="presParOf" srcId="{DEF25929-C6EF-47DA-A74B-814C33F5750A}" destId="{29964727-0A4A-4E38-8385-5FE7566663FA}" srcOrd="5" destOrd="0" presId="urn:microsoft.com/office/officeart/2008/layout/LinedList"/>
    <dgm:cxn modelId="{B0844B74-7F8A-4601-A717-6C8BA18D44C5}" type="presParOf" srcId="{29964727-0A4A-4E38-8385-5FE7566663FA}" destId="{53BF1E72-7092-4FD3-8EE3-48B73AE5275E}" srcOrd="0" destOrd="0" presId="urn:microsoft.com/office/officeart/2008/layout/LinedList"/>
    <dgm:cxn modelId="{3EA1159C-ABDB-4459-982F-D3A4D9D4CEE2}" type="presParOf" srcId="{29964727-0A4A-4E38-8385-5FE7566663FA}" destId="{EAD07808-00AD-4D32-9B72-D87A523B22D0}" srcOrd="1" destOrd="0" presId="urn:microsoft.com/office/officeart/2008/layout/LinedList"/>
    <dgm:cxn modelId="{05B33520-1203-4F10-8A67-3FA5E9B052C8}" type="presParOf" srcId="{DEF25929-C6EF-47DA-A74B-814C33F5750A}" destId="{4B9F2E12-FF62-416F-A024-5CC396C5245B}" srcOrd="6" destOrd="0" presId="urn:microsoft.com/office/officeart/2008/layout/LinedList"/>
    <dgm:cxn modelId="{4547D435-4B75-4F41-9ABD-F383E8B63B1F}" type="presParOf" srcId="{DEF25929-C6EF-47DA-A74B-814C33F5750A}" destId="{944D3294-AC2F-4117-98CD-9E83F7A084DE}" srcOrd="7" destOrd="0" presId="urn:microsoft.com/office/officeart/2008/layout/LinedList"/>
    <dgm:cxn modelId="{FA817639-7A2B-4FCC-968C-D5E3C1DB34B6}" type="presParOf" srcId="{944D3294-AC2F-4117-98CD-9E83F7A084DE}" destId="{650170C2-0350-4F4A-9B4A-4195AB629769}" srcOrd="0" destOrd="0" presId="urn:microsoft.com/office/officeart/2008/layout/LinedList"/>
    <dgm:cxn modelId="{2EA3A116-0C6C-4B63-BC00-4B782E44FE0B}" type="presParOf" srcId="{944D3294-AC2F-4117-98CD-9E83F7A084DE}" destId="{2DF8734F-C1F2-4AAF-B82E-A5453F28C0BD}" srcOrd="1" destOrd="0" presId="urn:microsoft.com/office/officeart/2008/layout/LinedList"/>
    <dgm:cxn modelId="{FDBA7D8D-A7B3-4E18-A5E4-A2E374FDDC23}" type="presParOf" srcId="{DEF25929-C6EF-47DA-A74B-814C33F5750A}" destId="{AC66A1E7-3E36-4894-82B7-879661FB37B7}" srcOrd="8" destOrd="0" presId="urn:microsoft.com/office/officeart/2008/layout/LinedList"/>
    <dgm:cxn modelId="{71EF33E1-A13C-4412-BC74-EA78FEEEF9D7}" type="presParOf" srcId="{DEF25929-C6EF-47DA-A74B-814C33F5750A}" destId="{D95313B2-42C6-4D00-9761-151144371751}" srcOrd="9" destOrd="0" presId="urn:microsoft.com/office/officeart/2008/layout/LinedList"/>
    <dgm:cxn modelId="{566DC24C-5C7B-4DA9-B771-29965664A755}" type="presParOf" srcId="{D95313B2-42C6-4D00-9761-151144371751}" destId="{5C44B515-87EF-48A8-911C-FB77207AF779}" srcOrd="0" destOrd="0" presId="urn:microsoft.com/office/officeart/2008/layout/LinedList"/>
    <dgm:cxn modelId="{8D96ED51-11D1-46D3-B8E0-4E1AAE6C4D18}" type="presParOf" srcId="{D95313B2-42C6-4D00-9761-151144371751}" destId="{B0BFF006-6DEA-4C79-8A92-795DB3D315A2}" srcOrd="1" destOrd="0" presId="urn:microsoft.com/office/officeart/2008/layout/LinedList"/>
    <dgm:cxn modelId="{8E28E64B-F4E8-4B8A-A2B5-713A37B6494E}" type="presParOf" srcId="{DEF25929-C6EF-47DA-A74B-814C33F5750A}" destId="{326E1B4A-79BE-438B-93A0-5254CBB99862}" srcOrd="10" destOrd="0" presId="urn:microsoft.com/office/officeart/2008/layout/LinedList"/>
    <dgm:cxn modelId="{3A4129FF-0D53-42AD-9BCC-C447759943D5}" type="presParOf" srcId="{DEF25929-C6EF-47DA-A74B-814C33F5750A}" destId="{4B786B62-75AB-4025-A2CC-65897DC29913}" srcOrd="11" destOrd="0" presId="urn:microsoft.com/office/officeart/2008/layout/LinedList"/>
    <dgm:cxn modelId="{A571CF2F-5E56-430C-9D62-F1471B47578C}" type="presParOf" srcId="{4B786B62-75AB-4025-A2CC-65897DC29913}" destId="{789BA33D-EEC7-4BD7-BB57-FB352D34E0AC}" srcOrd="0" destOrd="0" presId="urn:microsoft.com/office/officeart/2008/layout/LinedList"/>
    <dgm:cxn modelId="{91922B8E-C1EC-49FB-A7A6-0C4100E6F92B}" type="presParOf" srcId="{4B786B62-75AB-4025-A2CC-65897DC29913}" destId="{2FC44113-3766-4E5B-AEF1-7B269C39936B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B941D85-7DE2-4973-AE0E-855F5DE48179}">
      <dsp:nvSpPr>
        <dsp:cNvPr id="0" name=""/>
        <dsp:cNvSpPr/>
      </dsp:nvSpPr>
      <dsp:spPr>
        <a:xfrm>
          <a:off x="0" y="1038"/>
          <a:ext cx="10058399" cy="63072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3EDE266-5760-427D-99F4-F0554B44D900}">
      <dsp:nvSpPr>
        <dsp:cNvPr id="0" name=""/>
        <dsp:cNvSpPr/>
      </dsp:nvSpPr>
      <dsp:spPr>
        <a:xfrm>
          <a:off x="74770" y="44811"/>
          <a:ext cx="578943" cy="54317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242F056-5DAC-4063-9029-4AACF31D33E8}">
      <dsp:nvSpPr>
        <dsp:cNvPr id="0" name=""/>
        <dsp:cNvSpPr/>
      </dsp:nvSpPr>
      <dsp:spPr>
        <a:xfrm>
          <a:off x="728483" y="1038"/>
          <a:ext cx="9329916" cy="6307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751" tIns="66751" rIns="66751" bIns="66751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 dirty="0"/>
            <a:t>Dimension	                      UK	                                                China</a:t>
          </a:r>
          <a:endParaRPr lang="en-US" sz="1900" kern="1200" dirty="0"/>
        </a:p>
      </dsp:txBody>
      <dsp:txXfrm>
        <a:off x="728483" y="1038"/>
        <a:ext cx="9329916" cy="630721"/>
      </dsp:txXfrm>
    </dsp:sp>
    <dsp:sp modelId="{54AC8677-5EEE-48BF-AE82-7D6E187F1F5B}">
      <dsp:nvSpPr>
        <dsp:cNvPr id="0" name=""/>
        <dsp:cNvSpPr/>
      </dsp:nvSpPr>
      <dsp:spPr>
        <a:xfrm>
          <a:off x="0" y="789440"/>
          <a:ext cx="10058399" cy="63072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FCEF35C-A43C-48E2-BB40-F5E5BE026A62}">
      <dsp:nvSpPr>
        <dsp:cNvPr id="0" name=""/>
        <dsp:cNvSpPr/>
      </dsp:nvSpPr>
      <dsp:spPr>
        <a:xfrm>
          <a:off x="45856" y="865487"/>
          <a:ext cx="636770" cy="47862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03224C-9B96-4833-89BD-99498490C1E8}">
      <dsp:nvSpPr>
        <dsp:cNvPr id="0" name=""/>
        <dsp:cNvSpPr/>
      </dsp:nvSpPr>
      <dsp:spPr>
        <a:xfrm>
          <a:off x="728483" y="789440"/>
          <a:ext cx="9329916" cy="6307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751" tIns="66751" rIns="66751" bIns="66751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Power Distance                =     Low (egalitarian)	                  High (hierarchical)</a:t>
          </a:r>
          <a:endParaRPr lang="en-US" sz="1900" kern="1200" dirty="0"/>
        </a:p>
      </dsp:txBody>
      <dsp:txXfrm>
        <a:off x="728483" y="789440"/>
        <a:ext cx="9329916" cy="630721"/>
      </dsp:txXfrm>
    </dsp:sp>
    <dsp:sp modelId="{581AE384-C281-4AD7-8CC1-28A543D0B343}">
      <dsp:nvSpPr>
        <dsp:cNvPr id="0" name=""/>
        <dsp:cNvSpPr/>
      </dsp:nvSpPr>
      <dsp:spPr>
        <a:xfrm>
          <a:off x="0" y="1577842"/>
          <a:ext cx="10058399" cy="63072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BFAD73B-4672-47FC-AC98-72465C09BF28}">
      <dsp:nvSpPr>
        <dsp:cNvPr id="0" name=""/>
        <dsp:cNvSpPr/>
      </dsp:nvSpPr>
      <dsp:spPr>
        <a:xfrm>
          <a:off x="109603" y="1601977"/>
          <a:ext cx="509275" cy="58245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A9F0469-8A4E-4B26-8519-CE5A2CDBBD22}">
      <dsp:nvSpPr>
        <dsp:cNvPr id="0" name=""/>
        <dsp:cNvSpPr/>
      </dsp:nvSpPr>
      <dsp:spPr>
        <a:xfrm>
          <a:off x="728483" y="1577842"/>
          <a:ext cx="9329916" cy="6307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751" tIns="66751" rIns="66751" bIns="66751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Individualism	                =    High (individual focus)         Low (group focus)</a:t>
          </a:r>
          <a:endParaRPr lang="en-US" sz="1900" kern="1200" dirty="0"/>
        </a:p>
      </dsp:txBody>
      <dsp:txXfrm>
        <a:off x="728483" y="1577842"/>
        <a:ext cx="9329916" cy="630721"/>
      </dsp:txXfrm>
    </dsp:sp>
    <dsp:sp modelId="{50D36782-1B04-4A14-B87F-56B5E6F9AA20}">
      <dsp:nvSpPr>
        <dsp:cNvPr id="0" name=""/>
        <dsp:cNvSpPr/>
      </dsp:nvSpPr>
      <dsp:spPr>
        <a:xfrm>
          <a:off x="0" y="2366244"/>
          <a:ext cx="10058399" cy="63072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5F08E68-96EA-47E1-885E-F58741041D09}">
      <dsp:nvSpPr>
        <dsp:cNvPr id="0" name=""/>
        <dsp:cNvSpPr/>
      </dsp:nvSpPr>
      <dsp:spPr>
        <a:xfrm>
          <a:off x="72067" y="2385193"/>
          <a:ext cx="584347" cy="59282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1038ED0-CFE5-40B3-AD74-13A8ADB2D4D9}">
      <dsp:nvSpPr>
        <dsp:cNvPr id="0" name=""/>
        <dsp:cNvSpPr/>
      </dsp:nvSpPr>
      <dsp:spPr>
        <a:xfrm>
          <a:off x="728483" y="2366244"/>
          <a:ext cx="9329916" cy="6307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751" tIns="66751" rIns="66751" bIns="66751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Uncertainty Avoidance  =    Moderate	                                High (risk averse)</a:t>
          </a:r>
          <a:endParaRPr lang="en-US" sz="1900" kern="1200"/>
        </a:p>
      </dsp:txBody>
      <dsp:txXfrm>
        <a:off x="728483" y="2366244"/>
        <a:ext cx="9329916" cy="630721"/>
      </dsp:txXfrm>
    </dsp:sp>
    <dsp:sp modelId="{FA19475E-649D-41C3-8A11-156D6ECEAD0C}">
      <dsp:nvSpPr>
        <dsp:cNvPr id="0" name=""/>
        <dsp:cNvSpPr/>
      </dsp:nvSpPr>
      <dsp:spPr>
        <a:xfrm>
          <a:off x="0" y="3187080"/>
          <a:ext cx="10058399" cy="63072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A9C40DF-C82E-4253-8DAD-94EF621DCFA4}">
      <dsp:nvSpPr>
        <dsp:cNvPr id="0" name=""/>
        <dsp:cNvSpPr/>
      </dsp:nvSpPr>
      <dsp:spPr>
        <a:xfrm>
          <a:off x="79281" y="3154645"/>
          <a:ext cx="569920" cy="69559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E8378A7-397E-44E6-8E35-F34209A685FC}">
      <dsp:nvSpPr>
        <dsp:cNvPr id="0" name=""/>
        <dsp:cNvSpPr/>
      </dsp:nvSpPr>
      <dsp:spPr>
        <a:xfrm>
          <a:off x="728483" y="3187080"/>
          <a:ext cx="9329916" cy="6307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751" tIns="66751" rIns="66751" bIns="66751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Long-Term Orientation  =    Short-medium term             Long-term, strategic vision</a:t>
          </a:r>
          <a:endParaRPr lang="en-US" sz="1900" kern="1200"/>
        </a:p>
      </dsp:txBody>
      <dsp:txXfrm>
        <a:off x="728483" y="3187080"/>
        <a:ext cx="9329916" cy="63072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3CA3B68-148B-4D9E-9E1D-1B1A0A8303C3}">
      <dsp:nvSpPr>
        <dsp:cNvPr id="0" name=""/>
        <dsp:cNvSpPr/>
      </dsp:nvSpPr>
      <dsp:spPr>
        <a:xfrm>
          <a:off x="0" y="2065"/>
          <a:ext cx="5026025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B76F25-C119-47AF-8EAB-F235C7CB6A35}">
      <dsp:nvSpPr>
        <dsp:cNvPr id="0" name=""/>
        <dsp:cNvSpPr/>
      </dsp:nvSpPr>
      <dsp:spPr>
        <a:xfrm>
          <a:off x="0" y="2065"/>
          <a:ext cx="5026025" cy="7044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/>
            <a:t>Key Challenges:</a:t>
          </a:r>
          <a:endParaRPr lang="en-US" sz="2000" kern="1200" dirty="0"/>
        </a:p>
      </dsp:txBody>
      <dsp:txXfrm>
        <a:off x="0" y="2065"/>
        <a:ext cx="5026025" cy="704404"/>
      </dsp:txXfrm>
    </dsp:sp>
    <dsp:sp modelId="{A89736C2-5F6A-4842-9179-655B597A0010}">
      <dsp:nvSpPr>
        <dsp:cNvPr id="0" name=""/>
        <dsp:cNvSpPr/>
      </dsp:nvSpPr>
      <dsp:spPr>
        <a:xfrm>
          <a:off x="0" y="706470"/>
          <a:ext cx="5026025" cy="0"/>
        </a:xfrm>
        <a:prstGeom prst="line">
          <a:avLst/>
        </a:prstGeom>
        <a:solidFill>
          <a:schemeClr val="accent5">
            <a:hueOff val="-4264624"/>
            <a:satOff val="2424"/>
            <a:lumOff val="-2000"/>
            <a:alphaOff val="0"/>
          </a:schemeClr>
        </a:solidFill>
        <a:ln w="12700" cap="flat" cmpd="sng" algn="ctr">
          <a:solidFill>
            <a:schemeClr val="accent5">
              <a:hueOff val="-4264624"/>
              <a:satOff val="2424"/>
              <a:lumOff val="-200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7E1FA1-CA58-4118-9469-830E5CA59328}">
      <dsp:nvSpPr>
        <dsp:cNvPr id="0" name=""/>
        <dsp:cNvSpPr/>
      </dsp:nvSpPr>
      <dsp:spPr>
        <a:xfrm>
          <a:off x="0" y="706470"/>
          <a:ext cx="5026025" cy="7044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/>
            <a:t>Indirect Communication:</a:t>
          </a:r>
          <a:r>
            <a:rPr lang="en-US" sz="2000" kern="1200" dirty="0"/>
            <a:t> Subtle messages, non-verbal cues</a:t>
          </a:r>
        </a:p>
      </dsp:txBody>
      <dsp:txXfrm>
        <a:off x="0" y="706470"/>
        <a:ext cx="5026025" cy="704404"/>
      </dsp:txXfrm>
    </dsp:sp>
    <dsp:sp modelId="{838FC206-47D6-4388-9387-38C490F284A4}">
      <dsp:nvSpPr>
        <dsp:cNvPr id="0" name=""/>
        <dsp:cNvSpPr/>
      </dsp:nvSpPr>
      <dsp:spPr>
        <a:xfrm>
          <a:off x="0" y="1410875"/>
          <a:ext cx="5026025" cy="0"/>
        </a:xfrm>
        <a:prstGeom prst="line">
          <a:avLst/>
        </a:prstGeom>
        <a:solidFill>
          <a:schemeClr val="accent5">
            <a:hueOff val="-8529249"/>
            <a:satOff val="4848"/>
            <a:lumOff val="-4000"/>
            <a:alphaOff val="0"/>
          </a:schemeClr>
        </a:solidFill>
        <a:ln w="12700" cap="flat" cmpd="sng" algn="ctr">
          <a:solidFill>
            <a:schemeClr val="accent5">
              <a:hueOff val="-8529249"/>
              <a:satOff val="4848"/>
              <a:lumOff val="-400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3BF1E72-7092-4FD3-8EE3-48B73AE5275E}">
      <dsp:nvSpPr>
        <dsp:cNvPr id="0" name=""/>
        <dsp:cNvSpPr/>
      </dsp:nvSpPr>
      <dsp:spPr>
        <a:xfrm>
          <a:off x="0" y="1410875"/>
          <a:ext cx="5026025" cy="7044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/>
            <a:t>Face (Mianzi):</a:t>
          </a:r>
          <a:r>
            <a:rPr lang="en-US" sz="2000" kern="1200"/>
            <a:t> Protecting dignity and avoiding public embarrassment</a:t>
          </a:r>
        </a:p>
      </dsp:txBody>
      <dsp:txXfrm>
        <a:off x="0" y="1410875"/>
        <a:ext cx="5026025" cy="704404"/>
      </dsp:txXfrm>
    </dsp:sp>
    <dsp:sp modelId="{4B9F2E12-FF62-416F-A024-5CC396C5245B}">
      <dsp:nvSpPr>
        <dsp:cNvPr id="0" name=""/>
        <dsp:cNvSpPr/>
      </dsp:nvSpPr>
      <dsp:spPr>
        <a:xfrm>
          <a:off x="0" y="2115280"/>
          <a:ext cx="5026025" cy="0"/>
        </a:xfrm>
        <a:prstGeom prst="line">
          <a:avLst/>
        </a:prstGeom>
        <a:solidFill>
          <a:schemeClr val="accent5">
            <a:hueOff val="-12793873"/>
            <a:satOff val="7271"/>
            <a:lumOff val="-6000"/>
            <a:alphaOff val="0"/>
          </a:schemeClr>
        </a:solidFill>
        <a:ln w="12700" cap="flat" cmpd="sng" algn="ctr">
          <a:solidFill>
            <a:schemeClr val="accent5">
              <a:hueOff val="-12793873"/>
              <a:satOff val="7271"/>
              <a:lumOff val="-600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50170C2-0350-4F4A-9B4A-4195AB629769}">
      <dsp:nvSpPr>
        <dsp:cNvPr id="0" name=""/>
        <dsp:cNvSpPr/>
      </dsp:nvSpPr>
      <dsp:spPr>
        <a:xfrm>
          <a:off x="0" y="2115280"/>
          <a:ext cx="5026025" cy="7044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/>
            <a:t>Guanxi:</a:t>
          </a:r>
          <a:r>
            <a:rPr lang="en-US" sz="2000" kern="1200" dirty="0"/>
            <a:t> Personal networks and relationship-building before business</a:t>
          </a:r>
        </a:p>
      </dsp:txBody>
      <dsp:txXfrm>
        <a:off x="0" y="2115280"/>
        <a:ext cx="5026025" cy="704404"/>
      </dsp:txXfrm>
    </dsp:sp>
    <dsp:sp modelId="{AC66A1E7-3E36-4894-82B7-879661FB37B7}">
      <dsp:nvSpPr>
        <dsp:cNvPr id="0" name=""/>
        <dsp:cNvSpPr/>
      </dsp:nvSpPr>
      <dsp:spPr>
        <a:xfrm>
          <a:off x="0" y="2819685"/>
          <a:ext cx="5026025" cy="0"/>
        </a:xfrm>
        <a:prstGeom prst="line">
          <a:avLst/>
        </a:prstGeom>
        <a:solidFill>
          <a:schemeClr val="accent5">
            <a:hueOff val="-17058497"/>
            <a:satOff val="9695"/>
            <a:lumOff val="-8000"/>
            <a:alphaOff val="0"/>
          </a:schemeClr>
        </a:solidFill>
        <a:ln w="12700" cap="flat" cmpd="sng" algn="ctr">
          <a:solidFill>
            <a:schemeClr val="accent5">
              <a:hueOff val="-17058497"/>
              <a:satOff val="9695"/>
              <a:lumOff val="-800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C44B515-87EF-48A8-911C-FB77207AF779}">
      <dsp:nvSpPr>
        <dsp:cNvPr id="0" name=""/>
        <dsp:cNvSpPr/>
      </dsp:nvSpPr>
      <dsp:spPr>
        <a:xfrm>
          <a:off x="0" y="2819685"/>
          <a:ext cx="5026025" cy="7044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/>
            <a:t>Hierarchy:</a:t>
          </a:r>
          <a:r>
            <a:rPr lang="en-US" sz="2000" kern="1200" dirty="0"/>
            <a:t> Deference to senior leadership in decision-making</a:t>
          </a:r>
        </a:p>
      </dsp:txBody>
      <dsp:txXfrm>
        <a:off x="0" y="2819685"/>
        <a:ext cx="5026025" cy="704404"/>
      </dsp:txXfrm>
    </dsp:sp>
    <dsp:sp modelId="{326E1B4A-79BE-438B-93A0-5254CBB99862}">
      <dsp:nvSpPr>
        <dsp:cNvPr id="0" name=""/>
        <dsp:cNvSpPr/>
      </dsp:nvSpPr>
      <dsp:spPr>
        <a:xfrm>
          <a:off x="0" y="3524090"/>
          <a:ext cx="5026025" cy="0"/>
        </a:xfrm>
        <a:prstGeom prst="line">
          <a:avLst/>
        </a:prstGeom>
        <a:solidFill>
          <a:schemeClr val="accent5">
            <a:hueOff val="-21323121"/>
            <a:satOff val="12119"/>
            <a:lumOff val="-10000"/>
            <a:alphaOff val="0"/>
          </a:schemeClr>
        </a:solidFill>
        <a:ln w="12700" cap="flat" cmpd="sng" algn="ctr">
          <a:solidFill>
            <a:schemeClr val="accent5">
              <a:hueOff val="-21323121"/>
              <a:satOff val="12119"/>
              <a:lumOff val="-1000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89BA33D-EEC7-4BD7-BB57-FB352D34E0AC}">
      <dsp:nvSpPr>
        <dsp:cNvPr id="0" name=""/>
        <dsp:cNvSpPr/>
      </dsp:nvSpPr>
      <dsp:spPr>
        <a:xfrm>
          <a:off x="0" y="3524090"/>
          <a:ext cx="5026025" cy="7044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/>
            <a:t>Caution in Decision-Making:</a:t>
          </a:r>
          <a:r>
            <a:rPr lang="en-US" sz="2000" kern="1200"/>
            <a:t> Preference for consensus and stability</a:t>
          </a:r>
        </a:p>
      </dsp:txBody>
      <dsp:txXfrm>
        <a:off x="0" y="3524090"/>
        <a:ext cx="5026025" cy="7044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9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920834" y="134694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0834" y="429969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920834" y="1484779"/>
            <a:ext cx="10222992" cy="274320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10" name="Group 9"/>
          <p:cNvGrpSpPr/>
          <p:nvPr/>
        </p:nvGrpSpPr>
        <p:grpSpPr>
          <a:xfrm>
            <a:off x="9649215" y="4068923"/>
            <a:ext cx="1080904" cy="1080902"/>
            <a:chOff x="9685338" y="4460675"/>
            <a:chExt cx="1080904" cy="1080902"/>
          </a:xfrm>
        </p:grpSpPr>
        <p:sp>
          <p:nvSpPr>
            <p:cNvPr id="11" name="Oval 10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2" name="Oval 11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51560" y="1432223"/>
            <a:ext cx="9966960" cy="3035808"/>
          </a:xfrm>
        </p:spPr>
        <p:txBody>
          <a:bodyPr anchor="ctr">
            <a:noAutofit/>
          </a:bodyPr>
          <a:lstStyle>
            <a:lvl1pPr algn="l">
              <a:lnSpc>
                <a:spcPct val="80000"/>
              </a:lnSpc>
              <a:defRPr sz="9600" cap="all" baseline="0">
                <a:blipFill dpi="0" rotWithShape="1">
                  <a:blip r:embed="rId4"/>
                  <a:srcRect/>
                  <a:tile tx="6350" ty="-127000" sx="65000" sy="64000" flip="none" algn="tl"/>
                </a:blip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9848" y="4389120"/>
            <a:ext cx="7891272" cy="1069848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1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2DACC-D580-4BB1-9E57-85D27AA1EBF7}" type="datetimeFigureOut">
              <a:rPr lang="en-GB" smtClean="0"/>
              <a:t>26/04/2025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592733" y="4289334"/>
            <a:ext cx="1193868" cy="640080"/>
          </a:xfrm>
        </p:spPr>
        <p:txBody>
          <a:bodyPr/>
          <a:lstStyle>
            <a:lvl1pPr>
              <a:defRPr sz="2800"/>
            </a:lvl1pPr>
          </a:lstStyle>
          <a:p>
            <a:fld id="{C4201754-E6E7-426D-91EE-984AC36305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6368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2DACC-D580-4BB1-9E57-85D27AA1EBF7}" type="datetimeFigureOut">
              <a:rPr lang="en-GB" smtClean="0"/>
              <a:t>26/04/2025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201754-E6E7-426D-91EE-984AC36305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12567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4917989"/>
            <a:ext cx="12192000" cy="194001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7128" y="1225296"/>
            <a:ext cx="9281160" cy="3520440"/>
          </a:xfrm>
        </p:spPr>
        <p:txBody>
          <a:bodyPr anchor="ctr">
            <a:normAutofit/>
          </a:bodyPr>
          <a:lstStyle>
            <a:lvl1pPr>
              <a:lnSpc>
                <a:spcPct val="80000"/>
              </a:lnSpc>
              <a:defRPr sz="8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65774" y="5020056"/>
            <a:ext cx="9052560" cy="1066800"/>
          </a:xfrm>
        </p:spPr>
        <p:txBody>
          <a:bodyPr anchor="t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593667" y="6272784"/>
            <a:ext cx="2644309" cy="365125"/>
          </a:xfrm>
        </p:spPr>
        <p:txBody>
          <a:bodyPr/>
          <a:lstStyle/>
          <a:p>
            <a:fld id="{3ED2DACC-D580-4BB1-9E57-85D27AA1EBF7}" type="datetimeFigureOut">
              <a:rPr lang="en-GB" smtClean="0"/>
              <a:t>26/04/2025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182708" y="6272784"/>
            <a:ext cx="6327648" cy="365125"/>
          </a:xfrm>
        </p:spPr>
        <p:txBody>
          <a:bodyPr/>
          <a:lstStyle/>
          <a:p>
            <a:endParaRPr lang="en-GB"/>
          </a:p>
        </p:txBody>
      </p:sp>
      <p:grpSp>
        <p:nvGrpSpPr>
          <p:cNvPr id="8" name="Group 7"/>
          <p:cNvGrpSpPr/>
          <p:nvPr/>
        </p:nvGrpSpPr>
        <p:grpSpPr>
          <a:xfrm>
            <a:off x="897399" y="2325848"/>
            <a:ext cx="1080904" cy="1080902"/>
            <a:chOff x="9685338" y="4460675"/>
            <a:chExt cx="1080904" cy="1080902"/>
          </a:xfrm>
        </p:grpSpPr>
        <p:sp>
          <p:nvSpPr>
            <p:cNvPr id="9" name="Oval 8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3702" y="2506133"/>
            <a:ext cx="1188298" cy="720332"/>
          </a:xfrm>
        </p:spPr>
        <p:txBody>
          <a:bodyPr/>
          <a:lstStyle>
            <a:lvl1pPr>
              <a:defRPr sz="2800"/>
            </a:lvl1pPr>
          </a:lstStyle>
          <a:p>
            <a:fld id="{C4201754-E6E7-426D-91EE-984AC36305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02154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9848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64224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2DACC-D580-4BB1-9E57-85D27AA1EBF7}" type="datetimeFigureOut">
              <a:rPr lang="en-GB" smtClean="0"/>
              <a:t>26/04/2025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201754-E6E7-426D-91EE-984AC36305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03817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64224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64224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2DACC-D580-4BB1-9E57-85D27AA1EBF7}" type="datetimeFigureOut">
              <a:rPr lang="en-GB" smtClean="0"/>
              <a:t>26/04/2025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201754-E6E7-426D-91EE-984AC36305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83880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2DACC-D580-4BB1-9E57-85D27AA1EBF7}" type="datetimeFigureOut">
              <a:rPr lang="en-GB" smtClean="0"/>
              <a:t>26/04/2025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201754-E6E7-426D-91EE-984AC36305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60691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2DACC-D580-4BB1-9E57-85D27AA1EBF7}" type="datetimeFigureOut">
              <a:rPr lang="en-GB" smtClean="0"/>
              <a:t>26/04/2025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201754-E6E7-426D-91EE-984AC36305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81359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0"/>
            <a:ext cx="6711696" cy="5020056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2DACC-D580-4BB1-9E57-85D27AA1EBF7}" type="datetimeFigureOut">
              <a:rPr lang="en-GB" smtClean="0"/>
              <a:t>26/04/2025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0" name="Oval 9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1" name="Oval 10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201754-E6E7-426D-91EE-984AC36305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95293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8303740" cy="6858000"/>
          </a:xfrm>
          <a:solidFill>
            <a:schemeClr val="tx2">
              <a:lumMod val="20000"/>
              <a:lumOff val="80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2DACC-D580-4BB1-9E57-85D27AA1EBF7}" type="datetimeFigureOut">
              <a:rPr lang="en-GB" smtClean="0"/>
              <a:t>26/04/2025</a:t>
            </a:fld>
            <a:endParaRPr lang="en-GB"/>
          </a:p>
        </p:txBody>
      </p:sp>
      <p:grpSp>
        <p:nvGrpSpPr>
          <p:cNvPr id="8" name="Group 7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9" name="Oval 8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201754-E6E7-426D-91EE-984AC36305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46850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2DACC-D580-4BB1-9E57-85D27AA1EBF7}" type="datetimeFigureOut">
              <a:rPr lang="en-GB" smtClean="0"/>
              <a:t>26/04/2025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201754-E6E7-426D-91EE-984AC36305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15209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533400"/>
            <a:ext cx="2552700" cy="5638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66800" y="533400"/>
            <a:ext cx="7505700" cy="5638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2DACC-D580-4BB1-9E57-85D27AA1EBF7}" type="datetimeFigureOut">
              <a:rPr lang="en-GB" smtClean="0"/>
              <a:t>26/04/2025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201754-E6E7-426D-91EE-984AC36305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51268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microsoft.com/office/2007/relationships/hdphoto" Target="../media/hdphoto1.wdp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121408"/>
            <a:ext cx="10058400" cy="40507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964424" y="6272784"/>
            <a:ext cx="32735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2"/>
                </a:solidFill>
              </a:defRPr>
            </a:lvl1pPr>
          </a:lstStyle>
          <a:p>
            <a:fld id="{3ED2DACC-D580-4BB1-9E57-85D27AA1EBF7}" type="datetimeFigureOut">
              <a:rPr lang="en-GB" smtClean="0"/>
              <a:t>26/04/2025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88136" y="6272784"/>
            <a:ext cx="63276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grpSp>
        <p:nvGrpSpPr>
          <p:cNvPr id="7" name="Group 6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8" name="Oval 7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13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14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9" name="Oval 8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</p:sp>
      </p:grp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311128" y="6272784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 b="1">
                <a:solidFill>
                  <a:srgbClr val="FFFFFF"/>
                </a:solidFill>
                <a:latin typeface="+mj-lt"/>
              </a:defRPr>
            </a:lvl1pPr>
          </a:lstStyle>
          <a:p>
            <a:fld id="{C4201754-E6E7-426D-91EE-984AC36305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20967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 cap="all" baseline="0">
          <a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tile tx="6350" ty="-127000" sx="65000" sy="64000" flip="none" algn="tl"/>
          </a:blip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png"/><Relationship Id="rId5" Type="http://schemas.microsoft.com/office/2007/relationships/hdphoto" Target="../media/hdphoto2.wdp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microsoft.com/office/2007/relationships/hdphoto" Target="../media/hdphoto1.wdp"/><Relationship Id="rId5" Type="http://schemas.openxmlformats.org/officeDocument/2006/relationships/image" Target="../media/image2.png"/><Relationship Id="rId4" Type="http://schemas.microsoft.com/office/2007/relationships/hdphoto" Target="../media/hdphoto2.wdp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microsoft.com/office/2007/relationships/hdphoto" Target="../media/hdphoto2.wdp"/><Relationship Id="rId7" Type="http://schemas.openxmlformats.org/officeDocument/2006/relationships/diagramColors" Target="../diagrams/colors1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microsoft.com/office/2007/relationships/hdphoto" Target="../media/hdphoto2.wdp"/><Relationship Id="rId7" Type="http://schemas.openxmlformats.org/officeDocument/2006/relationships/diagramColors" Target="../diagrams/colors2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Relationship Id="rId9" Type="http://schemas.openxmlformats.org/officeDocument/2006/relationships/image" Target="../media/image19.png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png"/><Relationship Id="rId4" Type="http://schemas.openxmlformats.org/officeDocument/2006/relationships/image" Target="../media/image2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Relationship Id="rId6" Type="http://schemas.microsoft.com/office/2007/relationships/hdphoto" Target="../media/hdphoto1.wdp"/><Relationship Id="rId5" Type="http://schemas.openxmlformats.org/officeDocument/2006/relationships/image" Target="../media/image2.png"/><Relationship Id="rId4" Type="http://schemas.microsoft.com/office/2007/relationships/hdphoto" Target="../media/hdphoto2.wdp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theculturefactor.com/country-comparison-tool?countries=china%2Cunited+kingdom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1" name="Group 90">
            <a:extLst>
              <a:ext uri="{FF2B5EF4-FFF2-40B4-BE49-F238E27FC236}">
                <a16:creationId xmlns:a16="http://schemas.microsoft.com/office/drawing/2014/main" id="{132FD491-28F3-42E7-AEBF-A9E3C462C9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93" name="Oval 92">
              <a:extLst>
                <a:ext uri="{FF2B5EF4-FFF2-40B4-BE49-F238E27FC236}">
                  <a16:creationId xmlns:a16="http://schemas.microsoft.com/office/drawing/2014/main" id="{AD016B6E-F283-4CFB-9099-05C8DA6AB3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2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3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5" name="Oval 94">
              <a:extLst>
                <a:ext uri="{FF2B5EF4-FFF2-40B4-BE49-F238E27FC236}">
                  <a16:creationId xmlns:a16="http://schemas.microsoft.com/office/drawing/2014/main" id="{72D0360E-345F-4790-B0A0-03ADC36B5E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 useBgFill="1">
        <p:nvSpPr>
          <p:cNvPr id="97" name="Rectangle 96">
            <a:extLst>
              <a:ext uri="{FF2B5EF4-FFF2-40B4-BE49-F238E27FC236}">
                <a16:creationId xmlns:a16="http://schemas.microsoft.com/office/drawing/2014/main" id="{4FCA88C2-C73C-4062-A097-8FBCE3090B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>
            <a:extLst>
              <a:ext uri="{FF2B5EF4-FFF2-40B4-BE49-F238E27FC236}">
                <a16:creationId xmlns:a16="http://schemas.microsoft.com/office/drawing/2014/main" id="{83981C21-E132-4402-B31B-D725C1CE77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604" y="653241"/>
            <a:ext cx="10908792" cy="80683"/>
          </a:xfrm>
          <a:prstGeom prst="rect">
            <a:avLst/>
          </a:prstGeom>
          <a:blipFill dpi="0" rotWithShape="1">
            <a:blip r:embed="rId4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>
            <a:extLst>
              <a:ext uri="{FF2B5EF4-FFF2-40B4-BE49-F238E27FC236}">
                <a16:creationId xmlns:a16="http://schemas.microsoft.com/office/drawing/2014/main" id="{6A685C77-4E84-486A-9AE5-F3635BE98E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602" y="822324"/>
            <a:ext cx="5149596" cy="5228279"/>
          </a:xfrm>
          <a:prstGeom prst="rect">
            <a:avLst/>
          </a:prstGeom>
          <a:blipFill dpi="0" rotWithShape="1">
            <a:blip r:embed="rId4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7CF4123-0B0C-CD1D-AD16-6C565C3104A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86934" y="1465790"/>
            <a:ext cx="3860798" cy="394134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4200">
                <a:blipFill>
                  <a:blip r:embed="rId6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</a:rPr>
              <a:t>Cross-Cultural Negotiation Strategy: Building a UK-China Pharmaceutical Partnership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24D1C2D-8954-82B6-C350-1BA37388113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17733" y="1359090"/>
            <a:ext cx="5132665" cy="404804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182880">
              <a:buFont typeface="Wingdings" pitchFamily="2" charset="2"/>
              <a:buChar char="§"/>
            </a:pPr>
            <a:endParaRPr lang="en-US" b="1" dirty="0"/>
          </a:p>
          <a:p>
            <a:r>
              <a:rPr lang="en-US" b="1" dirty="0"/>
              <a:t>Presented by: Mihai </a:t>
            </a:r>
            <a:r>
              <a:rPr lang="en-US" b="1" dirty="0" err="1"/>
              <a:t>V.Tatulescu</a:t>
            </a:r>
            <a:br>
              <a:rPr lang="en-US" dirty="0"/>
            </a:br>
            <a:r>
              <a:rPr lang="en-US" b="1" dirty="0"/>
              <a:t>Position:</a:t>
            </a:r>
            <a:r>
              <a:rPr lang="en-US" dirty="0"/>
              <a:t> Director of Global Strategy</a:t>
            </a:r>
            <a:br>
              <a:rPr lang="en-US" dirty="0"/>
            </a:br>
            <a:r>
              <a:rPr lang="en-US" b="1" dirty="0"/>
              <a:t>Company:</a:t>
            </a:r>
            <a:r>
              <a:rPr lang="en-US" dirty="0"/>
              <a:t> </a:t>
            </a:r>
            <a:r>
              <a:rPr lang="en-US" dirty="0" err="1"/>
              <a:t>MedNova</a:t>
            </a:r>
            <a:r>
              <a:rPr lang="en-US" dirty="0"/>
              <a:t> Pharmaceuticals Ltd.</a:t>
            </a:r>
          </a:p>
          <a:p>
            <a:pPr indent="-182880">
              <a:buFont typeface="Wingdings" pitchFamily="2" charset="2"/>
              <a:buChar char="§"/>
            </a:pPr>
            <a:endParaRPr lang="en-US" dirty="0"/>
          </a:p>
        </p:txBody>
      </p:sp>
      <p:sp>
        <p:nvSpPr>
          <p:cNvPr id="103" name="Rectangle 102">
            <a:extLst>
              <a:ext uri="{FF2B5EF4-FFF2-40B4-BE49-F238E27FC236}">
                <a16:creationId xmlns:a16="http://schemas.microsoft.com/office/drawing/2014/main" id="{E55C1C3E-5158-47F3-8FD9-14B22C3E6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604" y="6121662"/>
            <a:ext cx="10908792" cy="80683"/>
          </a:xfrm>
          <a:prstGeom prst="rect">
            <a:avLst/>
          </a:prstGeom>
          <a:blipFill dpi="0" rotWithShape="1">
            <a:blip r:embed="rId4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72044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79C47F-4C74-21DA-7BCE-CA8016BB96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US" sz="4000" b="1" dirty="0"/>
              <a:t>Executive Summary</a:t>
            </a:r>
            <a:endParaRPr lang="en-GB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4E8FB1-4D93-0FA0-A6BD-6203E34578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4" y="2743200"/>
            <a:ext cx="4646905" cy="3613149"/>
          </a:xfrm>
        </p:spPr>
        <p:txBody>
          <a:bodyPr anchor="ctr">
            <a:normAutofit/>
          </a:bodyPr>
          <a:lstStyle/>
          <a:p>
            <a:pPr>
              <a:buNone/>
            </a:pPr>
            <a:r>
              <a:rPr lang="en-US" sz="2000" dirty="0"/>
              <a:t>   </a:t>
            </a:r>
            <a:r>
              <a:rPr lang="en-US" sz="2000" b="1" dirty="0"/>
              <a:t>Objective</a:t>
            </a:r>
            <a:r>
              <a:rPr lang="en-US" sz="2000" dirty="0"/>
              <a:t>: Propose a strategic alliance with </a:t>
            </a:r>
            <a:r>
              <a:rPr lang="en-US" sz="2000" i="1" dirty="0"/>
              <a:t>Huayi Biopharma Group</a:t>
            </a:r>
            <a:r>
              <a:rPr lang="en-US" sz="2000" dirty="0"/>
              <a:t> in China</a:t>
            </a:r>
          </a:p>
          <a:p>
            <a:pPr marL="0" indent="0">
              <a:buNone/>
            </a:pPr>
            <a:r>
              <a:rPr lang="en-US" sz="2000" b="1" dirty="0"/>
              <a:t>   Challenge</a:t>
            </a:r>
            <a:r>
              <a:rPr lang="en-US" sz="2000" dirty="0"/>
              <a:t>: Cultural differences in negotiation and collaboration</a:t>
            </a:r>
          </a:p>
          <a:p>
            <a:pPr marL="0" indent="0">
              <a:buNone/>
            </a:pPr>
            <a:r>
              <a:rPr lang="en-US" sz="2000" dirty="0"/>
              <a:t>  </a:t>
            </a:r>
            <a:r>
              <a:rPr lang="en-US" sz="2000" b="1" dirty="0"/>
              <a:t> Strategy</a:t>
            </a:r>
            <a:r>
              <a:rPr lang="en-US" sz="2000" dirty="0"/>
              <a:t>: Apply cultural theory to manage differences effectively</a:t>
            </a:r>
          </a:p>
          <a:p>
            <a:pPr marL="0" indent="0">
              <a:buNone/>
            </a:pPr>
            <a:r>
              <a:rPr lang="en-US" sz="2000" dirty="0"/>
              <a:t>   </a:t>
            </a:r>
            <a:r>
              <a:rPr lang="en-US" sz="2000" b="1" dirty="0"/>
              <a:t>Expected Outcome</a:t>
            </a:r>
            <a:r>
              <a:rPr lang="en-US" sz="2000" dirty="0"/>
              <a:t>: A successful partnership</a:t>
            </a:r>
          </a:p>
          <a:p>
            <a:pPr marL="0" indent="0">
              <a:buNone/>
            </a:pPr>
            <a:endParaRPr lang="en-US" sz="2000" dirty="0"/>
          </a:p>
        </p:txBody>
      </p:sp>
      <p:pic>
        <p:nvPicPr>
          <p:cNvPr id="5" name="Picture 4" descr="Hands holding each other's wrists and interlinked to form a circle">
            <a:extLst>
              <a:ext uri="{FF2B5EF4-FFF2-40B4-BE49-F238E27FC236}">
                <a16:creationId xmlns:a16="http://schemas.microsoft.com/office/drawing/2014/main" id="{523525A9-0012-6862-C1A6-6F1F7A26F70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2117" r="18482" b="-2"/>
          <a:stretch/>
        </p:blipFill>
        <p:spPr>
          <a:xfrm>
            <a:off x="6096001" y="2"/>
            <a:ext cx="6102825" cy="539931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0654746-8DAF-6362-E743-5ED16291AC2D}"/>
              </a:ext>
            </a:extLst>
          </p:cNvPr>
          <p:cNvSpPr txBox="1"/>
          <p:nvPr/>
        </p:nvSpPr>
        <p:spPr>
          <a:xfrm>
            <a:off x="761803" y="5894684"/>
            <a:ext cx="1110784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As Director of Global Strategy at </a:t>
            </a:r>
            <a:r>
              <a:rPr lang="en-US" dirty="0" err="1"/>
              <a:t>MedNova</a:t>
            </a:r>
            <a:r>
              <a:rPr lang="en-US" dirty="0"/>
              <a:t>, I propose entering a joint venture with a leading Chinese biopharma</a:t>
            </a:r>
          </a:p>
          <a:p>
            <a:r>
              <a:rPr lang="en-US" dirty="0"/>
              <a:t> firm. This partnership has strong market potential, but its success depends on how well we manage cultural </a:t>
            </a:r>
          </a:p>
          <a:p>
            <a:r>
              <a:rPr lang="en-US" dirty="0"/>
              <a:t>barriers in negotiation.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0635291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6" name="Rectangle 45">
            <a:extLst>
              <a:ext uri="{FF2B5EF4-FFF2-40B4-BE49-F238E27FC236}">
                <a16:creationId xmlns:a16="http://schemas.microsoft.com/office/drawing/2014/main" id="{2A0E4E09-FC02-4ADC-951A-3FFA90B6FE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0A7FDF4B-6A64-7C1E-F637-DCBB00289AC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386284" y="484632"/>
            <a:ext cx="4741963" cy="1971964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3600" b="1" i="0" u="none" strike="noStrike" cap="none" normalizeH="0" baseline="0" dirty="0">
                <a:ln>
                  <a:noFill/>
                </a:ln>
                <a:effectLst/>
                <a:cs typeface="Arial" panose="020B0604020202020204" pitchFamily="34" charset="0"/>
              </a:rPr>
              <a:t>Why Target China?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300" b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China offers a dynamic opportunity for </a:t>
            </a:r>
            <a:r>
              <a:rPr kumimoji="0" lang="en-US" altLang="en-US" sz="2300" b="0" u="none" strike="noStrike" cap="none" normalizeH="0" baseline="0" dirty="0" err="1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MedNova</a:t>
            </a:r>
            <a:r>
              <a:rPr kumimoji="0" lang="en-US" altLang="en-US" sz="2300" b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 to expand its innovations to a high-demand,</a:t>
            </a:r>
            <a:br>
              <a:rPr kumimoji="0" lang="en-US" altLang="en-US" sz="2300" b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kumimoji="0" lang="en-US" altLang="en-US" sz="2300" b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fast-growing healthcare market. </a:t>
            </a:r>
          </a:p>
        </p:txBody>
      </p:sp>
      <p:pic>
        <p:nvPicPr>
          <p:cNvPr id="20" name="Picture 19" descr="An image of a stethoscope within a blue background">
            <a:extLst>
              <a:ext uri="{FF2B5EF4-FFF2-40B4-BE49-F238E27FC236}">
                <a16:creationId xmlns:a16="http://schemas.microsoft.com/office/drawing/2014/main" id="{EE1274BE-D124-05E7-5021-F21489BEB46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6448"/>
          <a:stretch/>
        </p:blipFill>
        <p:spPr>
          <a:xfrm>
            <a:off x="1" y="2"/>
            <a:ext cx="6095695" cy="6857997"/>
          </a:xfrm>
          <a:custGeom>
            <a:avLst/>
            <a:gdLst/>
            <a:ahLst/>
            <a:cxnLst/>
            <a:rect l="l" t="t" r="r" b="b"/>
            <a:pathLst>
              <a:path w="6095695" h="6857997">
                <a:moveTo>
                  <a:pt x="3435036" y="0"/>
                </a:moveTo>
                <a:lnTo>
                  <a:pt x="4198562" y="0"/>
                </a:lnTo>
                <a:lnTo>
                  <a:pt x="4365987" y="128761"/>
                </a:lnTo>
                <a:cubicBezTo>
                  <a:pt x="5422363" y="981944"/>
                  <a:pt x="6095695" y="2273123"/>
                  <a:pt x="6095695" y="3718209"/>
                </a:cubicBezTo>
                <a:cubicBezTo>
                  <a:pt x="6095695" y="4922447"/>
                  <a:pt x="5628104" y="6019805"/>
                  <a:pt x="4860911" y="6845880"/>
                </a:cubicBezTo>
                <a:lnTo>
                  <a:pt x="4849107" y="6857997"/>
                </a:lnTo>
                <a:lnTo>
                  <a:pt x="4253869" y="6857997"/>
                </a:lnTo>
                <a:lnTo>
                  <a:pt x="4409441" y="6719623"/>
                </a:lnTo>
                <a:cubicBezTo>
                  <a:pt x="5194330" y="5951494"/>
                  <a:pt x="5679794" y="4890334"/>
                  <a:pt x="5679794" y="3718209"/>
                </a:cubicBezTo>
                <a:cubicBezTo>
                  <a:pt x="5679794" y="2179795"/>
                  <a:pt x="4843506" y="832535"/>
                  <a:pt x="3591563" y="88079"/>
                </a:cubicBezTo>
                <a:close/>
                <a:moveTo>
                  <a:pt x="0" y="0"/>
                </a:moveTo>
                <a:lnTo>
                  <a:pt x="3177466" y="0"/>
                </a:lnTo>
                <a:lnTo>
                  <a:pt x="3353291" y="88129"/>
                </a:lnTo>
                <a:cubicBezTo>
                  <a:pt x="4668281" y="787221"/>
                  <a:pt x="5560965" y="2150692"/>
                  <a:pt x="5560965" y="3718209"/>
                </a:cubicBezTo>
                <a:cubicBezTo>
                  <a:pt x="5560965" y="4858221"/>
                  <a:pt x="5088802" y="5890308"/>
                  <a:pt x="4325417" y="6637392"/>
                </a:cubicBezTo>
                <a:lnTo>
                  <a:pt x="4077394" y="6857997"/>
                </a:lnTo>
                <a:lnTo>
                  <a:pt x="0" y="6857997"/>
                </a:lnTo>
                <a:close/>
              </a:path>
            </a:pathLst>
          </a:custGeom>
        </p:spPr>
      </p:pic>
      <p:sp>
        <p:nvSpPr>
          <p:cNvPr id="47" name="Freeform: Shape 46">
            <a:extLst>
              <a:ext uri="{FF2B5EF4-FFF2-40B4-BE49-F238E27FC236}">
                <a16:creationId xmlns:a16="http://schemas.microsoft.com/office/drawing/2014/main" id="{0060CE1A-A2ED-43AC-857D-05822177FA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-2598"/>
            <a:ext cx="6095695" cy="6857997"/>
          </a:xfrm>
          <a:custGeom>
            <a:avLst/>
            <a:gdLst>
              <a:gd name="connsiteX0" fmla="*/ 3435036 w 6095695"/>
              <a:gd name="connsiteY0" fmla="*/ 0 h 6857997"/>
              <a:gd name="connsiteX1" fmla="*/ 4198562 w 6095695"/>
              <a:gd name="connsiteY1" fmla="*/ 0 h 6857997"/>
              <a:gd name="connsiteX2" fmla="*/ 4365987 w 6095695"/>
              <a:gd name="connsiteY2" fmla="*/ 128761 h 6857997"/>
              <a:gd name="connsiteX3" fmla="*/ 6095695 w 6095695"/>
              <a:gd name="connsiteY3" fmla="*/ 3718209 h 6857997"/>
              <a:gd name="connsiteX4" fmla="*/ 4860911 w 6095695"/>
              <a:gd name="connsiteY4" fmla="*/ 6845880 h 6857997"/>
              <a:gd name="connsiteX5" fmla="*/ 4849107 w 6095695"/>
              <a:gd name="connsiteY5" fmla="*/ 6857997 h 6857997"/>
              <a:gd name="connsiteX6" fmla="*/ 4253869 w 6095695"/>
              <a:gd name="connsiteY6" fmla="*/ 6857997 h 6857997"/>
              <a:gd name="connsiteX7" fmla="*/ 4409441 w 6095695"/>
              <a:gd name="connsiteY7" fmla="*/ 6719623 h 6857997"/>
              <a:gd name="connsiteX8" fmla="*/ 5679794 w 6095695"/>
              <a:gd name="connsiteY8" fmla="*/ 3718209 h 6857997"/>
              <a:gd name="connsiteX9" fmla="*/ 3591563 w 6095695"/>
              <a:gd name="connsiteY9" fmla="*/ 88079 h 6857997"/>
              <a:gd name="connsiteX10" fmla="*/ 0 w 6095695"/>
              <a:gd name="connsiteY10" fmla="*/ 0 h 6857997"/>
              <a:gd name="connsiteX11" fmla="*/ 3177466 w 6095695"/>
              <a:gd name="connsiteY11" fmla="*/ 0 h 6857997"/>
              <a:gd name="connsiteX12" fmla="*/ 3353291 w 6095695"/>
              <a:gd name="connsiteY12" fmla="*/ 88129 h 6857997"/>
              <a:gd name="connsiteX13" fmla="*/ 5560965 w 6095695"/>
              <a:gd name="connsiteY13" fmla="*/ 3718209 h 6857997"/>
              <a:gd name="connsiteX14" fmla="*/ 4325417 w 6095695"/>
              <a:gd name="connsiteY14" fmla="*/ 6637392 h 6857997"/>
              <a:gd name="connsiteX15" fmla="*/ 4077394 w 6095695"/>
              <a:gd name="connsiteY15" fmla="*/ 6857997 h 6857997"/>
              <a:gd name="connsiteX16" fmla="*/ 0 w 6095695"/>
              <a:gd name="connsiteY16" fmla="*/ 6857997 h 685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6095695" h="6857997">
                <a:moveTo>
                  <a:pt x="3435036" y="0"/>
                </a:moveTo>
                <a:lnTo>
                  <a:pt x="4198562" y="0"/>
                </a:lnTo>
                <a:lnTo>
                  <a:pt x="4365987" y="128761"/>
                </a:lnTo>
                <a:cubicBezTo>
                  <a:pt x="5422363" y="981944"/>
                  <a:pt x="6095695" y="2273123"/>
                  <a:pt x="6095695" y="3718209"/>
                </a:cubicBezTo>
                <a:cubicBezTo>
                  <a:pt x="6095695" y="4922447"/>
                  <a:pt x="5628104" y="6019805"/>
                  <a:pt x="4860911" y="6845880"/>
                </a:cubicBezTo>
                <a:lnTo>
                  <a:pt x="4849107" y="6857997"/>
                </a:lnTo>
                <a:lnTo>
                  <a:pt x="4253869" y="6857997"/>
                </a:lnTo>
                <a:lnTo>
                  <a:pt x="4409441" y="6719623"/>
                </a:lnTo>
                <a:cubicBezTo>
                  <a:pt x="5194330" y="5951494"/>
                  <a:pt x="5679794" y="4890334"/>
                  <a:pt x="5679794" y="3718209"/>
                </a:cubicBezTo>
                <a:cubicBezTo>
                  <a:pt x="5679794" y="2179795"/>
                  <a:pt x="4843506" y="832535"/>
                  <a:pt x="3591563" y="88079"/>
                </a:cubicBezTo>
                <a:close/>
                <a:moveTo>
                  <a:pt x="0" y="0"/>
                </a:moveTo>
                <a:lnTo>
                  <a:pt x="3177466" y="0"/>
                </a:lnTo>
                <a:lnTo>
                  <a:pt x="3353291" y="88129"/>
                </a:lnTo>
                <a:cubicBezTo>
                  <a:pt x="4668281" y="787221"/>
                  <a:pt x="5560965" y="2150692"/>
                  <a:pt x="5560965" y="3718209"/>
                </a:cubicBezTo>
                <a:cubicBezTo>
                  <a:pt x="5560965" y="4858221"/>
                  <a:pt x="5088802" y="5890308"/>
                  <a:pt x="4325417" y="6637392"/>
                </a:cubicBezTo>
                <a:lnTo>
                  <a:pt x="4077394" y="6857997"/>
                </a:lnTo>
                <a:lnTo>
                  <a:pt x="0" y="6857997"/>
                </a:lnTo>
                <a:close/>
              </a:path>
            </a:pathLst>
          </a:custGeom>
          <a:blipFill dpi="0" rotWithShape="1">
            <a:blip r:embed="rId3">
              <a:alphaModFix amt="30000"/>
              <a:duotone>
                <a:prstClr val="black"/>
                <a:schemeClr val="accent1">
                  <a:tint val="45000"/>
                  <a:satMod val="400000"/>
                </a:schemeClr>
              </a:duotone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sharpenSoften amount="61000"/>
                      </a14:imgEffect>
                      <a14:imgEffect>
                        <a14:brightnessContrast bright="-25000"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lt1"/>
              </a:solidFill>
            </a:endParaRPr>
          </a:p>
        </p:txBody>
      </p:sp>
      <p:sp>
        <p:nvSpPr>
          <p:cNvPr id="21" name="Rectangle 4">
            <a:extLst>
              <a:ext uri="{FF2B5EF4-FFF2-40B4-BE49-F238E27FC236}">
                <a16:creationId xmlns:a16="http://schemas.microsoft.com/office/drawing/2014/main" id="{72E3CAA1-1142-FB06-FBDF-2499176F2D9B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386286" y="2456596"/>
            <a:ext cx="4741962" cy="3715603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 fontScale="77500" lnSpcReduction="20000"/>
          </a:bodyPr>
          <a:lstStyle/>
          <a:p>
            <a:pPr marL="0" marR="0" lvl="0" indent="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Rising demand for chronic disease treatment solutions</a:t>
            </a:r>
          </a:p>
          <a:p>
            <a:pPr marL="0" marR="0" lvl="0" indent="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Government incentives for international biotech partnerships</a:t>
            </a:r>
          </a:p>
          <a:p>
            <a:pPr marL="0" marR="0" lvl="0" indent="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Access to a massive and aging patient population</a:t>
            </a:r>
          </a:p>
          <a:p>
            <a:pPr marL="0" marR="0" lvl="0" indent="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Need for local expertise to navigate regulatory pathways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endParaRPr lang="en-US" altLang="en-US" dirty="0"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endParaRPr kumimoji="0" lang="en-US" altLang="en-US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Jiehui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Kandachar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2008)</a:t>
            </a:r>
            <a:endParaRPr kumimoji="0" lang="en-US" altLang="en-US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48" name="Group 47">
            <a:extLst>
              <a:ext uri="{FF2B5EF4-FFF2-40B4-BE49-F238E27FC236}">
                <a16:creationId xmlns:a16="http://schemas.microsoft.com/office/drawing/2014/main" id="{D68B9961-F007-40D1-AF51-61B6DE5106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49" name="Oval 48">
              <a:extLst>
                <a:ext uri="{FF2B5EF4-FFF2-40B4-BE49-F238E27FC236}">
                  <a16:creationId xmlns:a16="http://schemas.microsoft.com/office/drawing/2014/main" id="{E9FDF494-C7FB-47DF-BD39-1F65FA5508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5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6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3A822E1C-4C1A-4BEE-B19C-0FFB2D57BB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234679926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E108CE-277B-FEAA-4F93-B77BC01CA1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41991" y="765557"/>
            <a:ext cx="10058400" cy="1609344"/>
          </a:xfrm>
        </p:spPr>
        <p:txBody>
          <a:bodyPr>
            <a:normAutofit fontScale="90000"/>
          </a:bodyPr>
          <a:lstStyle/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tabLst/>
            </a:pPr>
            <a:r>
              <a:rPr kumimoji="0" lang="en-US" altLang="en-US" sz="49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Understanding the Role of Culture in Business</a:t>
            </a:r>
            <a:br>
              <a:rPr kumimoji="0" lang="en-US" altLang="en-US" sz="6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3300" b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To succeed globally, we must first succeed culturally.</a:t>
            </a:r>
            <a:br>
              <a:rPr kumimoji="0" lang="en-US" altLang="en-US" sz="9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endParaRPr lang="en-GB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D772CF45-B3E7-7239-4550-A9737C45991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050024" y="3794760"/>
            <a:ext cx="4754880" cy="3977640"/>
          </a:xfrm>
        </p:spPr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Key Business Cultural Aspects: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Communication style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Power and authority structures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Attitudes toward uncertainty and risk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Relationship vs task orientation</a:t>
            </a:r>
          </a:p>
          <a:p>
            <a:endParaRPr lang="en-GB" dirty="0"/>
          </a:p>
        </p:txBody>
      </p:sp>
      <p:sp>
        <p:nvSpPr>
          <p:cNvPr id="8" name="Rectangle 2">
            <a:extLst>
              <a:ext uri="{FF2B5EF4-FFF2-40B4-BE49-F238E27FC236}">
                <a16:creationId xmlns:a16="http://schemas.microsoft.com/office/drawing/2014/main" id="{87864A40-FF4D-DFDE-9D7C-4A2B68C74F76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 bwMode="auto">
          <a:xfrm>
            <a:off x="387096" y="2386682"/>
            <a:ext cx="6946132" cy="16158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Definition of Culture: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The shared values, beliefs, behaviors, and practices of a group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Influences communication, trust, leadership, and decision-making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E965F00E-577B-D6F1-C2E2-4EE5058E803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702" y="3925660"/>
            <a:ext cx="6370184" cy="253365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6A9838FD-56E8-10EB-EE0E-1B277CC28933}"/>
              </a:ext>
            </a:extLst>
          </p:cNvPr>
          <p:cNvSpPr txBox="1"/>
          <p:nvPr/>
        </p:nvSpPr>
        <p:spPr>
          <a:xfrm>
            <a:off x="8691701" y="6488668"/>
            <a:ext cx="300434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(Lu, 2021; Olajide, 2014)</a:t>
            </a:r>
          </a:p>
        </p:txBody>
      </p:sp>
    </p:spTree>
    <p:extLst>
      <p:ext uri="{BB962C8B-B14F-4D97-AF65-F5344CB8AC3E}">
        <p14:creationId xmlns:p14="http://schemas.microsoft.com/office/powerpoint/2010/main" val="36346738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E009DD9B-5EE2-4C0D-8B2B-351C8C1022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E720DB99-7745-4E75-9D96-AAB6D55C53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4504" y="464119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D68803C4-E159-4360-B7BB-74205C8F78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4504" y="601952"/>
            <a:ext cx="10222992" cy="1385874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504B0465-3B07-49BF-BEA7-D814762462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4504" y="2038655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B2BFBA0-08A8-D281-9FC0-CD8182B278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711068"/>
            <a:ext cx="10058400" cy="1609344"/>
          </a:xfrm>
        </p:spPr>
        <p:txBody>
          <a:bodyPr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3400" b="1" i="0" u="none" strike="noStrike" cap="none" normalizeH="0" baseline="0" dirty="0">
                <a:ln>
                  <a:noFill/>
                </a:ln>
                <a:effectLst/>
              </a:rPr>
              <a:t>Hofstede’s Cultural Dimensions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3400" b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Theory provides us the map; cultural experience provides the wisdom to follow it.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34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</p:txBody>
      </p:sp>
      <p:graphicFrame>
        <p:nvGraphicFramePr>
          <p:cNvPr id="41" name="Content Placeholder 6">
            <a:extLst>
              <a:ext uri="{FF2B5EF4-FFF2-40B4-BE49-F238E27FC236}">
                <a16:creationId xmlns:a16="http://schemas.microsoft.com/office/drawing/2014/main" id="{E2E2A7BC-0110-AE74-1667-C35799717C9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49542748"/>
              </p:ext>
            </p:extLst>
          </p:nvPr>
        </p:nvGraphicFramePr>
        <p:xfrm>
          <a:off x="984504" y="2371241"/>
          <a:ext cx="10058400" cy="38512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23" name="Oval 22">
            <a:extLst>
              <a:ext uri="{FF2B5EF4-FFF2-40B4-BE49-F238E27FC236}">
                <a16:creationId xmlns:a16="http://schemas.microsoft.com/office/drawing/2014/main" id="{49B7FFA5-14CB-4A4F-9BCC-CA3AA5D9D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01725" y="6229681"/>
            <a:ext cx="457200" cy="457200"/>
          </a:xfrm>
          <a:prstGeom prst="ellipse">
            <a:avLst/>
          </a:prstGeom>
          <a:blipFill dpi="0" rotWithShape="1">
            <a:blip r:embed="rId9"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50800" ty="0" sx="85000" sy="85000" flip="none" algn="tl"/>
          </a:blipFill>
          <a:ln w="25400" cap="flat" cmpd="sng" algn="ctr">
            <a:noFill/>
            <a:prstDash val="solid"/>
          </a:ln>
          <a:effectLst/>
        </p:spPr>
        <p:txBody>
          <a:bodyPr lIns="0" tIns="0" rIns="0" bIns="0"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 Extra Bold" pitchFamily="18" charset="0"/>
              <a:ea typeface="+mn-ea"/>
              <a:cs typeface="+mn-cs"/>
            </a:endParaRPr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04E48745-7512-4EC2-9E20-9092D12150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30918" y="6258874"/>
            <a:ext cx="398813" cy="398815"/>
          </a:xfrm>
          <a:prstGeom prst="ellipse">
            <a:avLst/>
          </a:prstGeom>
          <a:noFill/>
          <a:ln w="12700" cap="flat" cmpd="sng" algn="ctr">
            <a:solidFill>
              <a:srgbClr val="FFFFFF"/>
            </a:solidFill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22A86E8-0765-0A2F-FF92-F5DFB4F9B1ED}"/>
              </a:ext>
            </a:extLst>
          </p:cNvPr>
          <p:cNvSpPr txBox="1"/>
          <p:nvPr/>
        </p:nvSpPr>
        <p:spPr>
          <a:xfrm>
            <a:off x="6741786" y="6480937"/>
            <a:ext cx="44657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(Hofstede, 1994; The Culture Factor, n.d.)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865876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D7E05C-7793-002D-46A4-6C51FA8747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</p:spPr>
        <p:txBody>
          <a:bodyPr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tabLst/>
            </a:pPr>
            <a:r>
              <a:rPr kumimoji="0" lang="en-US" altLang="en-US" sz="4000" b="1" i="0" u="none" strike="noStrike" cap="none" normalizeH="0" baseline="0" dirty="0">
                <a:ln>
                  <a:noFill/>
                </a:ln>
                <a:effectLst/>
              </a:rPr>
              <a:t>Cultural Challenges in Negotiating with China</a:t>
            </a:r>
            <a:br>
              <a:rPr kumimoji="0" lang="en-US" altLang="en-US" sz="34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</a:br>
            <a:r>
              <a:rPr kumimoji="0" lang="en-US" altLang="en-US" sz="2800" b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Acknowledging cultural differences is the first step toward building meaningful partnerships.</a:t>
            </a:r>
            <a:endParaRPr lang="en-GB" sz="2800" dirty="0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3FD711E9-7F79-40A9-8D9E-4AE293C154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6800" y="2013293"/>
            <a:ext cx="10058400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28" name="Content Placeholder 2">
            <a:extLst>
              <a:ext uri="{FF2B5EF4-FFF2-40B4-BE49-F238E27FC236}">
                <a16:creationId xmlns:a16="http://schemas.microsoft.com/office/drawing/2014/main" id="{090F04AF-4A20-A01B-9DE2-F53E624B68F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35883487"/>
              </p:ext>
            </p:extLst>
          </p:nvPr>
        </p:nvGraphicFramePr>
        <p:xfrm>
          <a:off x="6382204" y="2304707"/>
          <a:ext cx="5026025" cy="423056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17" name="Picture 16">
            <a:extLst>
              <a:ext uri="{FF2B5EF4-FFF2-40B4-BE49-F238E27FC236}">
                <a16:creationId xmlns:a16="http://schemas.microsoft.com/office/drawing/2014/main" id="{9ADC969C-3600-6317-5EB0-A5AB7ED2A430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066800" y="2304708"/>
            <a:ext cx="4920343" cy="4391928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3460C0A-AE70-8061-F92D-488EF7A0172B}"/>
              </a:ext>
            </a:extLst>
          </p:cNvPr>
          <p:cNvSpPr txBox="1"/>
          <p:nvPr/>
        </p:nvSpPr>
        <p:spPr>
          <a:xfrm>
            <a:off x="6962845" y="6511970"/>
            <a:ext cx="44453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(Yeh and De Cock, 2019; Hofstede, 1994)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99255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E009DD9B-5EE2-4C0D-8B2B-351C8C1022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E720DB99-7745-4E75-9D96-AAB6D55C53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4504" y="464119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D68803C4-E159-4360-B7BB-74205C8F78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4504" y="601952"/>
            <a:ext cx="10222992" cy="1385874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04B0465-3B07-49BF-BEA7-D814762462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4504" y="2038655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24D9D4-1161-D33D-81C6-C348278B81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</p:spPr>
        <p:txBody>
          <a:bodyPr>
            <a:normAutofit fontScale="90000"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tabLst/>
            </a:pPr>
            <a:r>
              <a:rPr kumimoji="0" lang="en-US" altLang="en-US" sz="4000" b="1" i="0" u="none" strike="noStrike" cap="none" normalizeH="0" baseline="0" dirty="0">
                <a:ln>
                  <a:noFill/>
                </a:ln>
                <a:effectLst/>
              </a:rPr>
              <a:t>Strategic Solutions for Negotiation Success</a:t>
            </a:r>
            <a:br>
              <a:rPr kumimoji="0" lang="en-US" altLang="en-US" sz="26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</a:br>
            <a:r>
              <a:rPr kumimoji="0" lang="en-US" altLang="en-US" sz="2600" b="0" u="none" strike="noStrike" cap="none" normalizeH="0" baseline="0" dirty="0" err="1">
                <a:ln>
                  <a:noFill/>
                </a:ln>
                <a:effectLst/>
                <a:latin typeface="Arial" panose="020B0604020202020204" pitchFamily="34" charset="0"/>
              </a:rPr>
              <a:t>Success</a:t>
            </a:r>
            <a:r>
              <a:rPr kumimoji="0" lang="en-US" altLang="en-US" sz="2600" b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lies not in changing their culture, but in adapting how we engage with it</a:t>
            </a:r>
            <a:r>
              <a:rPr kumimoji="0" lang="en-US" altLang="en-US" sz="2600" b="0" i="1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.</a:t>
            </a:r>
            <a:br>
              <a:rPr kumimoji="0" lang="en-US" altLang="en-US" sz="26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</a:br>
            <a:endParaRPr lang="en-GB" sz="26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DD1A34F-316F-B1C2-1A70-DA159DA78160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5402" r="1" b="17534"/>
          <a:stretch/>
        </p:blipFill>
        <p:spPr>
          <a:xfrm>
            <a:off x="1007196" y="2265037"/>
            <a:ext cx="5088800" cy="3907158"/>
          </a:xfrm>
          <a:prstGeom prst="rect">
            <a:avLst/>
          </a:prstGeom>
        </p:spPr>
      </p:pic>
      <p:sp>
        <p:nvSpPr>
          <p:cNvPr id="4" name="Rectangle 1">
            <a:extLst>
              <a:ext uri="{FF2B5EF4-FFF2-40B4-BE49-F238E27FC236}">
                <a16:creationId xmlns:a16="http://schemas.microsoft.com/office/drawing/2014/main" id="{566DE9A0-B74F-59D9-5C1F-BE9B4692CA28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496216" y="2320412"/>
            <a:ext cx="4632031" cy="3851787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ctr" anchorCtr="0" compatLnSpc="1">
            <a:prstTxWarp prst="textNoShape">
              <a:avLst/>
            </a:prstTxWarp>
            <a:normAutofit fontScale="85000" lnSpcReduction="10000"/>
          </a:bodyPr>
          <a:lstStyle/>
          <a:p>
            <a:pPr marL="0" marR="0" lvl="0" indent="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Key Strategies:</a:t>
            </a:r>
            <a:endParaRPr kumimoji="0" lang="en-US" altLang="en-US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Build strong </a:t>
            </a:r>
            <a:r>
              <a:rPr kumimoji="0" lang="en-US" altLang="en-US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personal relationships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first </a:t>
            </a:r>
          </a:p>
          <a:p>
            <a:pPr marL="0" marR="0" lvl="0" indent="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Involve </a:t>
            </a:r>
            <a:r>
              <a:rPr kumimoji="0" lang="en-US" altLang="en-US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senior </a:t>
            </a:r>
            <a:r>
              <a:rPr kumimoji="0" lang="en-US" altLang="en-US" b="1" i="0" u="none" strike="noStrike" cap="none" normalizeH="0" baseline="0" dirty="0" err="1">
                <a:ln>
                  <a:noFill/>
                </a:ln>
                <a:effectLst/>
                <a:latin typeface="Arial" panose="020B0604020202020204" pitchFamily="34" charset="0"/>
              </a:rPr>
              <a:t>MedNova</a:t>
            </a:r>
            <a:r>
              <a:rPr kumimoji="0" lang="en-US" altLang="en-US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leadership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early and visibly</a:t>
            </a:r>
          </a:p>
          <a:p>
            <a:pPr marL="0" marR="0" lvl="0" indent="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Use </a:t>
            </a:r>
            <a:r>
              <a:rPr kumimoji="0" lang="en-US" altLang="en-US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indirect, respectful communication</a:t>
            </a:r>
            <a:endParaRPr kumimoji="0" lang="en-US" altLang="en-US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Avoid public confrontation; </a:t>
            </a:r>
            <a:r>
              <a:rPr kumimoji="0" lang="en-US" altLang="en-US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protect partner’s face</a:t>
            </a:r>
            <a:endParaRPr kumimoji="0" lang="en-US" altLang="en-US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Be </a:t>
            </a:r>
            <a:r>
              <a:rPr kumimoji="0" lang="en-US" altLang="en-US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patient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; expect a longer decision-making process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49B7FFA5-14CB-4A4F-9BCC-CA3AA5D9D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01725" y="6229681"/>
            <a:ext cx="457200" cy="457200"/>
          </a:xfrm>
          <a:prstGeom prst="ellipse">
            <a:avLst/>
          </a:prstGeom>
          <a:blipFill dpi="0" rotWithShape="1">
            <a:blip r:embed="rId5"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50800" ty="0" sx="85000" sy="85000" flip="none" algn="tl"/>
          </a:blipFill>
          <a:ln w="25400" cap="flat" cmpd="sng" algn="ctr">
            <a:noFill/>
            <a:prstDash val="solid"/>
          </a:ln>
          <a:effectLst/>
        </p:spPr>
        <p:txBody>
          <a:bodyPr lIns="0" tIns="0" rIns="0" bIns="0"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 Extra Bold" pitchFamily="18" charset="0"/>
              <a:ea typeface="+mn-ea"/>
              <a:cs typeface="+mn-cs"/>
            </a:endParaRPr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04E48745-7512-4EC2-9E20-9092D12150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30918" y="6258874"/>
            <a:ext cx="398813" cy="398815"/>
          </a:xfrm>
          <a:prstGeom prst="ellipse">
            <a:avLst/>
          </a:prstGeom>
          <a:noFill/>
          <a:ln w="12700" cap="flat" cmpd="sng" algn="ctr">
            <a:solidFill>
              <a:srgbClr val="FFFFFF"/>
            </a:solidFill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2261E64-05A7-FFE8-657D-E5F8CBA3D37D}"/>
              </a:ext>
            </a:extLst>
          </p:cNvPr>
          <p:cNvSpPr txBox="1"/>
          <p:nvPr/>
        </p:nvSpPr>
        <p:spPr>
          <a:xfrm>
            <a:off x="5528441" y="6373269"/>
            <a:ext cx="56790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(Lu, 2021; Trompenaars and Hampden-Turner, 2011)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583235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8AFD15B-CF29-4306-884F-47675092F9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2A7D107-2C64-8C42-7BC1-E6F23D9154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53743" y="489857"/>
            <a:ext cx="6002981" cy="2410292"/>
          </a:xfrm>
        </p:spPr>
        <p:txBody>
          <a:bodyPr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tabLst/>
            </a:pPr>
            <a:r>
              <a:rPr kumimoji="0" lang="en-US" altLang="en-US" sz="32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</a:rPr>
              <a:t>The Power of Cultural Awareness</a:t>
            </a:r>
            <a:br>
              <a:rPr kumimoji="0" lang="en-US" altLang="en-US" sz="26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2400" b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Cultural understanding turns negotiation into collaboration.</a:t>
            </a:r>
            <a:br>
              <a:rPr kumimoji="0" lang="en-US" altLang="en-US" sz="26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</a:br>
            <a:endParaRPr lang="en-GB" sz="2600" dirty="0">
              <a:solidFill>
                <a:srgbClr val="000000"/>
              </a:solidFill>
            </a:endParaRPr>
          </a:p>
        </p:txBody>
      </p:sp>
      <p:pic>
        <p:nvPicPr>
          <p:cNvPr id="5" name="Picture 4" descr="A colorful bridge with a hand holding a piece of paper&#10;&#10;AI-generated content may be incorrect.">
            <a:extLst>
              <a:ext uri="{FF2B5EF4-FFF2-40B4-BE49-F238E27FC236}">
                <a16:creationId xmlns:a16="http://schemas.microsoft.com/office/drawing/2014/main" id="{373B1CCA-E092-254E-0CB6-85B78B8727E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7933" r="7932" b="-1"/>
          <a:stretch/>
        </p:blipFill>
        <p:spPr>
          <a:xfrm>
            <a:off x="-9866" y="401980"/>
            <a:ext cx="6115733" cy="6456021"/>
          </a:xfrm>
          <a:custGeom>
            <a:avLst/>
            <a:gdLst/>
            <a:ahLst/>
            <a:cxnLst/>
            <a:rect l="l" t="t" r="r" b="b"/>
            <a:pathLst>
              <a:path w="6115733" h="6456021">
                <a:moveTo>
                  <a:pt x="2259477" y="433395"/>
                </a:moveTo>
                <a:cubicBezTo>
                  <a:pt x="4149632" y="433395"/>
                  <a:pt x="5681904" y="1964133"/>
                  <a:pt x="5681904" y="3852396"/>
                </a:cubicBezTo>
                <a:cubicBezTo>
                  <a:pt x="5681904" y="4796527"/>
                  <a:pt x="5298836" y="5651278"/>
                  <a:pt x="4679499" y="6269995"/>
                </a:cubicBezTo>
                <a:lnTo>
                  <a:pt x="4474613" y="6456021"/>
                </a:lnTo>
                <a:lnTo>
                  <a:pt x="44341" y="6456021"/>
                </a:lnTo>
                <a:lnTo>
                  <a:pt x="0" y="6415762"/>
                </a:lnTo>
                <a:lnTo>
                  <a:pt x="0" y="1289029"/>
                </a:lnTo>
                <a:lnTo>
                  <a:pt x="82495" y="1214128"/>
                </a:lnTo>
                <a:cubicBezTo>
                  <a:pt x="674092" y="726388"/>
                  <a:pt x="1432534" y="433395"/>
                  <a:pt x="2259477" y="433395"/>
                </a:cubicBezTo>
                <a:close/>
                <a:moveTo>
                  <a:pt x="2259477" y="0"/>
                </a:moveTo>
                <a:cubicBezTo>
                  <a:pt x="4389229" y="0"/>
                  <a:pt x="6115733" y="1724776"/>
                  <a:pt x="6115733" y="3852396"/>
                </a:cubicBezTo>
                <a:cubicBezTo>
                  <a:pt x="6115733" y="4783230"/>
                  <a:pt x="5785270" y="5636956"/>
                  <a:pt x="5235152" y="6302877"/>
                </a:cubicBezTo>
                <a:lnTo>
                  <a:pt x="5095826" y="6456021"/>
                </a:lnTo>
                <a:lnTo>
                  <a:pt x="4617788" y="6456021"/>
                </a:lnTo>
                <a:lnTo>
                  <a:pt x="4747668" y="6338096"/>
                </a:lnTo>
                <a:cubicBezTo>
                  <a:pt x="5384452" y="5701950"/>
                  <a:pt x="5778311" y="4823122"/>
                  <a:pt x="5778311" y="3852396"/>
                </a:cubicBezTo>
                <a:cubicBezTo>
                  <a:pt x="5778311" y="1910944"/>
                  <a:pt x="4202875" y="337085"/>
                  <a:pt x="2259477" y="337085"/>
                </a:cubicBezTo>
                <a:cubicBezTo>
                  <a:pt x="1409240" y="337085"/>
                  <a:pt x="629434" y="638331"/>
                  <a:pt x="21172" y="1139811"/>
                </a:cubicBezTo>
                <a:lnTo>
                  <a:pt x="0" y="1159034"/>
                </a:lnTo>
                <a:lnTo>
                  <a:pt x="0" y="735177"/>
                </a:lnTo>
                <a:lnTo>
                  <a:pt x="103407" y="657929"/>
                </a:lnTo>
                <a:cubicBezTo>
                  <a:pt x="718869" y="242547"/>
                  <a:pt x="1460820" y="0"/>
                  <a:pt x="2259477" y="0"/>
                </a:cubicBezTo>
                <a:close/>
              </a:path>
            </a:pathLst>
          </a:custGeom>
        </p:spPr>
      </p:pic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96349AB3-1BD3-41E1-8979-1DBDCB5CDC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9866" y="401980"/>
            <a:ext cx="6115733" cy="6456021"/>
          </a:xfrm>
          <a:custGeom>
            <a:avLst/>
            <a:gdLst>
              <a:gd name="connsiteX0" fmla="*/ 2259477 w 6115733"/>
              <a:gd name="connsiteY0" fmla="*/ 433395 h 6456021"/>
              <a:gd name="connsiteX1" fmla="*/ 5681904 w 6115733"/>
              <a:gd name="connsiteY1" fmla="*/ 3852396 h 6456021"/>
              <a:gd name="connsiteX2" fmla="*/ 4679499 w 6115733"/>
              <a:gd name="connsiteY2" fmla="*/ 6269995 h 6456021"/>
              <a:gd name="connsiteX3" fmla="*/ 4474613 w 6115733"/>
              <a:gd name="connsiteY3" fmla="*/ 6456021 h 6456021"/>
              <a:gd name="connsiteX4" fmla="*/ 44341 w 6115733"/>
              <a:gd name="connsiteY4" fmla="*/ 6456021 h 6456021"/>
              <a:gd name="connsiteX5" fmla="*/ 0 w 6115733"/>
              <a:gd name="connsiteY5" fmla="*/ 6415762 h 6456021"/>
              <a:gd name="connsiteX6" fmla="*/ 0 w 6115733"/>
              <a:gd name="connsiteY6" fmla="*/ 1289029 h 6456021"/>
              <a:gd name="connsiteX7" fmla="*/ 82495 w 6115733"/>
              <a:gd name="connsiteY7" fmla="*/ 1214128 h 6456021"/>
              <a:gd name="connsiteX8" fmla="*/ 2259477 w 6115733"/>
              <a:gd name="connsiteY8" fmla="*/ 433395 h 6456021"/>
              <a:gd name="connsiteX9" fmla="*/ 2259477 w 6115733"/>
              <a:gd name="connsiteY9" fmla="*/ 0 h 6456021"/>
              <a:gd name="connsiteX10" fmla="*/ 6115733 w 6115733"/>
              <a:gd name="connsiteY10" fmla="*/ 3852396 h 6456021"/>
              <a:gd name="connsiteX11" fmla="*/ 5235152 w 6115733"/>
              <a:gd name="connsiteY11" fmla="*/ 6302877 h 6456021"/>
              <a:gd name="connsiteX12" fmla="*/ 5095826 w 6115733"/>
              <a:gd name="connsiteY12" fmla="*/ 6456021 h 6456021"/>
              <a:gd name="connsiteX13" fmla="*/ 4617788 w 6115733"/>
              <a:gd name="connsiteY13" fmla="*/ 6456021 h 6456021"/>
              <a:gd name="connsiteX14" fmla="*/ 4747668 w 6115733"/>
              <a:gd name="connsiteY14" fmla="*/ 6338096 h 6456021"/>
              <a:gd name="connsiteX15" fmla="*/ 5778311 w 6115733"/>
              <a:gd name="connsiteY15" fmla="*/ 3852396 h 6456021"/>
              <a:gd name="connsiteX16" fmla="*/ 2259477 w 6115733"/>
              <a:gd name="connsiteY16" fmla="*/ 337085 h 6456021"/>
              <a:gd name="connsiteX17" fmla="*/ 21172 w 6115733"/>
              <a:gd name="connsiteY17" fmla="*/ 1139811 h 6456021"/>
              <a:gd name="connsiteX18" fmla="*/ 0 w 6115733"/>
              <a:gd name="connsiteY18" fmla="*/ 1159034 h 6456021"/>
              <a:gd name="connsiteX19" fmla="*/ 0 w 6115733"/>
              <a:gd name="connsiteY19" fmla="*/ 735177 h 6456021"/>
              <a:gd name="connsiteX20" fmla="*/ 103407 w 6115733"/>
              <a:gd name="connsiteY20" fmla="*/ 657929 h 6456021"/>
              <a:gd name="connsiteX21" fmla="*/ 2259477 w 6115733"/>
              <a:gd name="connsiteY21" fmla="*/ 0 h 64560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6115733" h="6456021">
                <a:moveTo>
                  <a:pt x="2259477" y="433395"/>
                </a:moveTo>
                <a:cubicBezTo>
                  <a:pt x="4149632" y="433395"/>
                  <a:pt x="5681904" y="1964133"/>
                  <a:pt x="5681904" y="3852396"/>
                </a:cubicBezTo>
                <a:cubicBezTo>
                  <a:pt x="5681904" y="4796527"/>
                  <a:pt x="5298836" y="5651278"/>
                  <a:pt x="4679499" y="6269995"/>
                </a:cubicBezTo>
                <a:lnTo>
                  <a:pt x="4474613" y="6456021"/>
                </a:lnTo>
                <a:lnTo>
                  <a:pt x="44341" y="6456021"/>
                </a:lnTo>
                <a:lnTo>
                  <a:pt x="0" y="6415762"/>
                </a:lnTo>
                <a:lnTo>
                  <a:pt x="0" y="1289029"/>
                </a:lnTo>
                <a:lnTo>
                  <a:pt x="82495" y="1214128"/>
                </a:lnTo>
                <a:cubicBezTo>
                  <a:pt x="674092" y="726388"/>
                  <a:pt x="1432534" y="433395"/>
                  <a:pt x="2259477" y="433395"/>
                </a:cubicBezTo>
                <a:close/>
                <a:moveTo>
                  <a:pt x="2259477" y="0"/>
                </a:moveTo>
                <a:cubicBezTo>
                  <a:pt x="4389229" y="0"/>
                  <a:pt x="6115733" y="1724776"/>
                  <a:pt x="6115733" y="3852396"/>
                </a:cubicBezTo>
                <a:cubicBezTo>
                  <a:pt x="6115733" y="4783230"/>
                  <a:pt x="5785270" y="5636956"/>
                  <a:pt x="5235152" y="6302877"/>
                </a:cubicBezTo>
                <a:lnTo>
                  <a:pt x="5095826" y="6456021"/>
                </a:lnTo>
                <a:lnTo>
                  <a:pt x="4617788" y="6456021"/>
                </a:lnTo>
                <a:lnTo>
                  <a:pt x="4747668" y="6338096"/>
                </a:lnTo>
                <a:cubicBezTo>
                  <a:pt x="5384452" y="5701950"/>
                  <a:pt x="5778311" y="4823122"/>
                  <a:pt x="5778311" y="3852396"/>
                </a:cubicBezTo>
                <a:cubicBezTo>
                  <a:pt x="5778311" y="1910944"/>
                  <a:pt x="4202875" y="337085"/>
                  <a:pt x="2259477" y="337085"/>
                </a:cubicBezTo>
                <a:cubicBezTo>
                  <a:pt x="1409240" y="337085"/>
                  <a:pt x="629434" y="638331"/>
                  <a:pt x="21172" y="1139811"/>
                </a:cubicBezTo>
                <a:lnTo>
                  <a:pt x="0" y="1159034"/>
                </a:lnTo>
                <a:lnTo>
                  <a:pt x="0" y="735177"/>
                </a:lnTo>
                <a:lnTo>
                  <a:pt x="103407" y="657929"/>
                </a:lnTo>
                <a:cubicBezTo>
                  <a:pt x="718869" y="242547"/>
                  <a:pt x="1460820" y="0"/>
                  <a:pt x="2259477" y="0"/>
                </a:cubicBezTo>
                <a:close/>
              </a:path>
            </a:pathLst>
          </a:custGeom>
          <a:blipFill dpi="0" rotWithShape="1">
            <a:blip r:embed="rId3">
              <a:alphaModFix amt="30000"/>
              <a:duotone>
                <a:prstClr val="black"/>
                <a:schemeClr val="accent1">
                  <a:tint val="45000"/>
                  <a:satMod val="400000"/>
                </a:schemeClr>
              </a:duotone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sharpenSoften amount="61000"/>
                      </a14:imgEffect>
                      <a14:imgEffect>
                        <a14:brightnessContrast bright="-25000"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lt1"/>
              </a:solidFill>
            </a:endParaRP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10C8F3D0-6B5C-3F10-ECAD-136396BBF237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749143" y="2188029"/>
            <a:ext cx="4707581" cy="388522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Benefits of Cultural Intelligence:</a:t>
            </a:r>
            <a:endParaRPr kumimoji="0" lang="en-US" altLang="en-US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Enhances trust and transparency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Prevents miscommunication and negotiation breakdowns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Supports sustainable relationship-building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Strengthens </a:t>
            </a:r>
            <a:r>
              <a:rPr kumimoji="0" lang="en-US" altLang="en-US" b="0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MedNova’s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 brand reputation in new markets.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(Olajide, 2014; Yeh and De Cock, 2019)</a:t>
            </a:r>
            <a:endParaRPr kumimoji="0" lang="en-US" altLang="en-US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54CA915D-BDF0-41F8-B00E-FB186EFF7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317AAC03-BF64-4E67-9032-3BD0249980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5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6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1A131397-5A45-4344-9983-5E400A3EA5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174783081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009DD9B-5EE2-4C0D-8B2B-351C8C1022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720DB99-7745-4E75-9D96-AAB6D55C53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4504" y="464119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68803C4-E159-4360-B7BB-74205C8F78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4504" y="601952"/>
            <a:ext cx="10222992" cy="1385874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504B0465-3B07-49BF-BEA7-D814762462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4504" y="2038655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345FF7-5444-A443-B4F6-D8145FA6C3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</p:spPr>
        <p:txBody>
          <a:bodyPr>
            <a:normAutofit/>
          </a:bodyPr>
          <a:lstStyle/>
          <a:p>
            <a:r>
              <a:rPr lang="en-GB" dirty="0"/>
              <a:t>Conclusion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52B28A-7C45-766D-8414-E5D4DDE22D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9848" y="2320412"/>
            <a:ext cx="10058400" cy="3851787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US" dirty="0"/>
              <a:t>In conclusion, forming a strategic partnership with a Chinese biopharmaceutical firm requires more than just business alignment — it demands cultural understanding. By applying intercultural frameworks such as </a:t>
            </a:r>
            <a:r>
              <a:rPr lang="en-US"/>
              <a:t>Hofstede’s theory, </a:t>
            </a:r>
            <a:r>
              <a:rPr lang="en-US" dirty="0"/>
              <a:t>and recognizing the significance of guanxi, hierarchy, and communication norms, we can develop trust, reduce misunderstandings, and ensure effective collaboration. Ultimately, cultural awareness is not a soft skill — it is a strategic tool that transforms international negotiations into long-term, value-driven partnerships.</a:t>
            </a:r>
            <a:endParaRPr lang="en-GB" dirty="0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49B7FFA5-14CB-4A4F-9BCC-CA3AA5D9D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01725" y="6229681"/>
            <a:ext cx="457200" cy="457200"/>
          </a:xfrm>
          <a:prstGeom prst="ellipse">
            <a:avLst/>
          </a:prstGeom>
          <a:blipFill dpi="0" rotWithShape="1">
            <a:blip r:embed="rId4"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50800" ty="0" sx="85000" sy="85000" flip="none" algn="tl"/>
          </a:blipFill>
          <a:ln w="25400" cap="flat" cmpd="sng" algn="ctr">
            <a:noFill/>
            <a:prstDash val="solid"/>
          </a:ln>
          <a:effectLst/>
        </p:spPr>
        <p:txBody>
          <a:bodyPr lIns="0" tIns="0" rIns="0" bIns="0"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 Extra Bold" pitchFamily="18" charset="0"/>
              <a:ea typeface="+mn-ea"/>
              <a:cs typeface="+mn-cs"/>
            </a:endParaRPr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04E48745-7512-4EC2-9E20-9092D12150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30918" y="6258874"/>
            <a:ext cx="398813" cy="398815"/>
          </a:xfrm>
          <a:prstGeom prst="ellipse">
            <a:avLst/>
          </a:prstGeom>
          <a:noFill/>
          <a:ln w="12700" cap="flat" cmpd="sng" algn="ctr">
            <a:solidFill>
              <a:srgbClr val="FFFFFF"/>
            </a:solidFill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1840681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E67F3E-E8AF-2656-1A95-7AC5F58ABA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E4DED4-7BB2-A891-6288-0D8E495249D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342900" lvl="0" indent="-342900">
              <a:lnSpc>
                <a:spcPct val="150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r>
              <a:rPr lang="en-US" sz="1800" kern="12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Hofstede, G. (1994). The business of international business is culture. </a:t>
            </a:r>
            <a:r>
              <a:rPr lang="en-US" sz="1800" i="1" kern="12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International business review</a:t>
            </a:r>
            <a:r>
              <a:rPr lang="en-US" sz="1800" kern="12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US" sz="1800" i="1" kern="12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3</a:t>
            </a:r>
            <a:r>
              <a:rPr lang="en-US" sz="1800" kern="12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(1), 1-14.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90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US" sz="1800" kern="1200" dirty="0" err="1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Jiehui</a:t>
            </a:r>
            <a:r>
              <a:rPr lang="en-US" sz="1800" kern="12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J., &amp; </a:t>
            </a:r>
            <a:r>
              <a:rPr lang="en-US" sz="1800" kern="1200" dirty="0" err="1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Kandachar</a:t>
            </a:r>
            <a:r>
              <a:rPr lang="en-US" sz="1800" kern="12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P. (2008). New market, new challenge, new opportunity (1)-Overview of China rural healthcare &amp; design methodology. In </a:t>
            </a:r>
            <a:r>
              <a:rPr lang="en-US" sz="1800" i="1" kern="12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2008 30th Annual International Conference of the IEEE Engineering in Medicine and Biology Society</a:t>
            </a:r>
            <a:r>
              <a:rPr lang="en-US" sz="1800" kern="12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(pp. 1579-1582). IEEE.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90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US" sz="1800" kern="12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Lu, L. (2021, April). Analyzing the Relationship between Power, Cultural Awareness, and Business Negotiation Process of Company Managers from Guangdong, China. In </a:t>
            </a:r>
            <a:r>
              <a:rPr lang="en-US" sz="1800" i="1" kern="12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2021 2nd Asia-Pacific Conference on Image Processing, Electronics and Computers</a:t>
            </a:r>
            <a:r>
              <a:rPr lang="en-US" sz="1800" kern="12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(pp. 136-138).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90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US" sz="1800" kern="12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Olajide, F. S. (2014). Cultural awareness, a form of risk management in international business: Case study of China. </a:t>
            </a:r>
            <a:r>
              <a:rPr lang="en-US" sz="1800" i="1" kern="12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Business and Economic Research</a:t>
            </a:r>
            <a:r>
              <a:rPr lang="en-US" sz="1800" kern="12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US" sz="1800" i="1" kern="12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4</a:t>
            </a:r>
            <a:r>
              <a:rPr lang="en-US" sz="1800" kern="12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(1), 266.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90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US" sz="1800" kern="12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Culture Factor, (</a:t>
            </a:r>
            <a:r>
              <a:rPr lang="en-US" sz="1800" kern="1200" dirty="0" err="1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n.d</a:t>
            </a:r>
            <a:r>
              <a:rPr lang="en-US" sz="1800" kern="12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). </a:t>
            </a:r>
            <a:r>
              <a:rPr lang="en-US" sz="1800" i="1" kern="12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Country Comparison Tool</a:t>
            </a:r>
            <a:r>
              <a:rPr lang="en-US" sz="1800" kern="12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GB" sz="1800" u="sng" kern="12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Country comparison tool</a:t>
            </a:r>
            <a:r>
              <a:rPr lang="en-GB" sz="1800" kern="12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Accessed: 15 April, 2025. 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90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US" sz="1800" kern="12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Trompenaars, F., &amp; Hampden-Turner, C. (2011). </a:t>
            </a:r>
            <a:r>
              <a:rPr lang="en-US" sz="1800" i="1" kern="12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Riding the waves of culture: Understanding diversity in global business</a:t>
            </a:r>
            <a:r>
              <a:rPr lang="en-US" sz="1800" kern="12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Nicholas Brealey International.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90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US" sz="1800" kern="12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Yeh, C. L. C., &amp; De Cock, S. (2019). </a:t>
            </a:r>
            <a:r>
              <a:rPr lang="en-US" sz="1800" i="1" kern="12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Codes of Politeness in the Chinese Workplace: A Focus on Some Major Components and Practices of Politeness in Chinese Business Culture</a:t>
            </a:r>
            <a:r>
              <a:rPr lang="en-US" sz="1800" kern="12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457200" indent="-457200">
              <a:buFont typeface="+mj-lt"/>
              <a:buAutoNum type="arabicPeriod"/>
            </a:pP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151886048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ood Type">
  <a:themeElements>
    <a:clrScheme name="Wood Type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Wood Type">
      <a:majorFont>
        <a:latin typeface="Rockwell Condensed" panose="02060603050405020104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 panose="02060603020205020403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Wood Type">
      <a: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hade val="63000"/>
              </a:schemeClr>
              <a:schemeClr val="phClr">
                <a:tint val="10000"/>
                <a:satMod val="150000"/>
              </a:schemeClr>
            </a:duotone>
          </a:blip>
          <a:tile tx="0" ty="0" sx="60000" sy="59000" flip="none" algn="tl"/>
        </a:blipFill>
        <a:blipFill rotWithShape="1">
          <a:blip xmlns:r="http://schemas.openxmlformats.org/officeDocument/2006/relationships" r:embed="rId1">
            <a:duotone>
              <a:schemeClr val="phClr">
                <a:shade val="36000"/>
                <a:satMod val="120000"/>
              </a:schemeClr>
              <a:schemeClr val="phClr">
                <a:tint val="40000"/>
              </a:schemeClr>
            </a:duotone>
          </a:blip>
          <a:tile tx="0" ty="0" sx="60000" sy="59000" flip="none" algn="tl"/>
        </a:blip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softEdge rad="12700"/>
          </a:effectLst>
        </a:effectStyle>
        <a:effectStyle>
          <a:effectLst>
            <a:outerShdw blurRad="50800" dist="19050" dir="5400000" algn="tl" rotWithShape="0">
              <a:srgbClr val="000000">
                <a:alpha val="60000"/>
              </a:srgbClr>
            </a:outerShdw>
            <a:softEdge rad="12700"/>
          </a:effectLst>
        </a:effectStyle>
      </a:effectStyleLst>
      <a:bgFillStyleLst>
        <a:solidFill>
          <a:schemeClr val="phClr"/>
        </a:solidFill>
        <a:solidFill>
          <a:schemeClr val="phClr">
            <a:shade val="97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5000"/>
                <a:shade val="58000"/>
                <a:satMod val="120000"/>
              </a:schemeClr>
              <a:schemeClr val="phClr">
                <a:tint val="50000"/>
                <a:shade val="96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ood Type" id="{7ACABC62-BF99-48CF-A9DC-4DB89C7B13DC}" vid="{142A1326-48AB-42A9-8428-CB14AA30176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Wood Type</Template>
  <TotalTime>162</TotalTime>
  <Words>882</Words>
  <Application>Microsoft Office PowerPoint</Application>
  <PresentationFormat>Widescreen</PresentationFormat>
  <Paragraphs>71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8" baseType="lpstr">
      <vt:lpstr>Aptos</vt:lpstr>
      <vt:lpstr>Arial</vt:lpstr>
      <vt:lpstr>Calibri</vt:lpstr>
      <vt:lpstr>Rockwell</vt:lpstr>
      <vt:lpstr>Rockwell Condensed</vt:lpstr>
      <vt:lpstr>Rockwell Extra Bold</vt:lpstr>
      <vt:lpstr>Wingdings</vt:lpstr>
      <vt:lpstr>Wood Type</vt:lpstr>
      <vt:lpstr>Cross-Cultural Negotiation Strategy: Building a UK-China Pharmaceutical Partnership</vt:lpstr>
      <vt:lpstr>Executive Summary</vt:lpstr>
      <vt:lpstr>Why Target China? China offers a dynamic opportunity for MedNova to expand its innovations to a high-demand, fast-growing healthcare market. </vt:lpstr>
      <vt:lpstr>Understanding the Role of Culture in Business To succeed globally, we must first succeed culturally. </vt:lpstr>
      <vt:lpstr>Hofstede’s Cultural Dimensions Theory provides us the map; cultural experience provides the wisdom to follow it. </vt:lpstr>
      <vt:lpstr>Cultural Challenges in Negotiating with China Acknowledging cultural differences is the first step toward building meaningful partnerships.</vt:lpstr>
      <vt:lpstr>Strategic Solutions for Negotiation Success Success lies not in changing their culture, but in adapting how we engage with it. </vt:lpstr>
      <vt:lpstr>The Power of Cultural Awareness Cultural understanding turns negotiation into collaboration. </vt:lpstr>
      <vt:lpstr>Conclusion 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cp:lastModifiedBy>Mihai Valentin Tatulescu</cp:lastModifiedBy>
  <cp:revision>1</cp:revision>
  <dcterms:created xsi:type="dcterms:W3CDTF">2025-04-25T18:05:53Z</dcterms:created>
  <dcterms:modified xsi:type="dcterms:W3CDTF">2025-04-26T08:24:07Z</dcterms:modified>
</cp:coreProperties>
</file>