
<file path=[Content_Types].xml><?xml version="1.0" encoding="utf-8"?>
<Types xmlns="http://schemas.openxmlformats.org/package/2006/content-types">
  <Default Extension="jpeg" ContentType="image/jpeg"/>
  <Default Extension="png" ContentType="image/png"/>
  <Default Extension="rels" ContentType="application/vnd.openxmlformats-package.relationships+xml"/>
  <Default Extension="xml" ContentType="application/xml"/>
  <Override PartName="/ppt/presentation.xml" ContentType="application/vnd.openxmlformats-officedocument.presentationml.presentation.main+xml"/>
  <Override PartName="/ppt/slideMasters/slideMaster1.xml" ContentType="application/vnd.openxmlformats-officedocument.presentationml.slideMaster+xml"/>
  <Override PartName="/ppt/slides/slide1.xml" ContentType="application/vnd.openxmlformats-officedocument.presentationml.slide+xml"/>
  <Override PartName="/ppt/slides/slide2.xml" ContentType="application/vnd.openxmlformats-officedocument.presentationml.slide+xml"/>
  <Override PartName="/ppt/slides/slide3.xml" ContentType="application/vnd.openxmlformats-officedocument.presentationml.slide+xml"/>
  <Override PartName="/ppt/slides/slide4.xml" ContentType="application/vnd.openxmlformats-officedocument.presentationml.slide+xml"/>
  <Override PartName="/ppt/slides/slide5.xml" ContentType="application/vnd.openxmlformats-officedocument.presentationml.slide+xml"/>
  <Override PartName="/ppt/slides/slide6.xml" ContentType="application/vnd.openxmlformats-officedocument.presentationml.slide+xml"/>
  <Override PartName="/ppt/slides/slide7.xml" ContentType="application/vnd.openxmlformats-officedocument.presentationml.slide+xml"/>
  <Override PartName="/ppt/slides/slide8.xml" ContentType="application/vnd.openxmlformats-officedocument.presentationml.slide+xml"/>
  <Override PartName="/ppt/slides/slide9.xml" ContentType="application/vnd.openxmlformats-officedocument.presentationml.slide+xml"/>
  <Override PartName="/ppt/notesMasters/notesMaster1.xml" ContentType="application/vnd.openxmlformats-officedocument.presentationml.notesMaster+xml"/>
  <Override PartName="/ppt/presProps.xml" ContentType="application/vnd.openxmlformats-officedocument.presentationml.presProps+xml"/>
  <Override PartName="/ppt/viewProps.xml" ContentType="application/vnd.openxmlformats-officedocument.presentationml.viewProps+xml"/>
  <Override PartName="/ppt/theme/theme1.xml" ContentType="application/vnd.openxmlformats-officedocument.theme+xml"/>
  <Override PartName="/ppt/tableStyles.xml" ContentType="application/vnd.openxmlformats-officedocument.presentationml.tableStyles+xml"/>
  <Override PartName="/ppt/slideLayouts/slideLayout1.xml" ContentType="application/vnd.openxmlformats-officedocument.presentationml.slideLayout+xml"/>
  <Override PartName="/ppt/slideLayouts/slideLayout2.xml" ContentType="application/vnd.openxmlformats-officedocument.presentationml.slideLayout+xml"/>
  <Override PartName="/ppt/slideLayouts/slideLayout3.xml" ContentType="application/vnd.openxmlformats-officedocument.presentationml.slideLayout+xml"/>
  <Override PartName="/ppt/slideLayouts/slideLayout4.xml" ContentType="application/vnd.openxmlformats-officedocument.presentationml.slideLayout+xml"/>
  <Override PartName="/ppt/slideLayouts/slideLayout5.xml" ContentType="application/vnd.openxmlformats-officedocument.presentationml.slideLayout+xml"/>
  <Override PartName="/ppt/slideLayouts/slideLayout6.xml" ContentType="application/vnd.openxmlformats-officedocument.presentationml.slideLayout+xml"/>
  <Override PartName="/ppt/slideLayouts/slideLayout7.xml" ContentType="application/vnd.openxmlformats-officedocument.presentationml.slideLayout+xml"/>
  <Override PartName="/ppt/slideLayouts/slideLayout8.xml" ContentType="application/vnd.openxmlformats-officedocument.presentationml.slideLayout+xml"/>
  <Override PartName="/ppt/slideLayouts/slideLayout9.xml" ContentType="application/vnd.openxmlformats-officedocument.presentationml.slideLayout+xml"/>
  <Override PartName="/ppt/slideLayouts/slideLayout10.xml" ContentType="application/vnd.openxmlformats-officedocument.presentationml.slideLayout+xml"/>
  <Override PartName="/ppt/slideLayouts/slideLayout11.xml" ContentType="application/vnd.openxmlformats-officedocument.presentationml.slideLayout+xml"/>
  <Override PartName="/ppt/theme/theme2.xml" ContentType="application/vnd.openxmlformats-officedocument.theme+xml"/>
  <Override PartName="/ppt/notesSlides/notesSlide1.xml" ContentType="application/vnd.openxmlformats-officedocument.presentationml.notesSlide+xml"/>
  <Override PartName="/ppt/notesSlides/notesSlide2.xml" ContentType="application/vnd.openxmlformats-officedocument.presentationml.notesSlide+xml"/>
  <Override PartName="/ppt/notesSlides/notesSlide3.xml" ContentType="application/vnd.openxmlformats-officedocument.presentationml.notesSlide+xml"/>
  <Override PartName="/ppt/notesSlides/notesSlide4.xml" ContentType="application/vnd.openxmlformats-officedocument.presentationml.notesSlide+xml"/>
  <Override PartName="/ppt/notesSlides/notesSlide5.xml" ContentType="application/vnd.openxmlformats-officedocument.presentationml.notesSlide+xml"/>
  <Override PartName="/ppt/notesSlides/notesSlide6.xml" ContentType="application/vnd.openxmlformats-officedocument.presentationml.notesSlide+xml"/>
  <Override PartName="/ppt/notesSlides/notesSlide7.xml" ContentType="application/vnd.openxmlformats-officedocument.presentationml.notesSlide+xml"/>
  <Override PartName="/ppt/notesSlides/notesSlide8.xml" ContentType="application/vnd.openxmlformats-officedocument.presentationml.notesSlide+xml"/>
  <Override PartName="/ppt/notesSlides/notesSlide9.xml" ContentType="application/vnd.openxmlformats-officedocument.presentationml.notesSlide+xml"/>
  <Override PartName="/docProps/core.xml" ContentType="application/vnd.openxmlformats-package.core-properties+xml"/>
  <Override PartName="/docProps/app.xml" ContentType="application/vnd.openxmlformats-officedocument.extended-properties+xml"/>
</Types>
</file>

<file path=_rels/.rels><?xml version="1.0" encoding="UTF-8" standalone="yes"?>
<Relationships xmlns="http://schemas.openxmlformats.org/package/2006/relationships"><Relationship Id="rId3" Type="http://schemas.openxmlformats.org/package/2006/relationships/metadata/core-properties" Target="docProps/core.xml"/><Relationship Id="rId2" Type="http://schemas.openxmlformats.org/package/2006/relationships/metadata/thumbnail" Target="docProps/thumbnail.jpeg"/><Relationship Id="rId1" Type="http://schemas.openxmlformats.org/officeDocument/2006/relationships/officeDocument" Target="ppt/presentation.xml"/><Relationship Id="rId4" Type="http://schemas.openxmlformats.org/officeDocument/2006/relationships/extended-properties" Target="docProps/app.xml"/></Relationships>
</file>

<file path=ppt/presentation.xml><?xml version="1.0" encoding="utf-8"?>
<p:presentation xmlns:a="http://schemas.openxmlformats.org/drawingml/2006/main" xmlns:r="http://schemas.openxmlformats.org/officeDocument/2006/relationships" xmlns:p="http://schemas.openxmlformats.org/presentationml/2006/main" saveSubsetFonts="1" autoCompressPictures="0">
  <p:sldMasterIdLst>
    <p:sldMasterId id="2147483648" r:id="rId1"/>
  </p:sldMasterIdLst>
  <p:notesMasterIdLst>
    <p:notesMasterId r:id="rId11"/>
  </p:notesMasterIdLst>
  <p:sldIdLst>
    <p:sldId id="256" r:id="rId2"/>
    <p:sldId id="257" r:id="rId3"/>
    <p:sldId id="258" r:id="rId4"/>
    <p:sldId id="259" r:id="rId5"/>
    <p:sldId id="260" r:id="rId6"/>
    <p:sldId id="262" r:id="rId7"/>
    <p:sldId id="261" r:id="rId8"/>
    <p:sldId id="263" r:id="rId9"/>
    <p:sldId id="264" r:id="rId10"/>
  </p:sldIdLst>
  <p:sldSz cx="12192000" cy="6858000"/>
  <p:notesSz cx="6858000" cy="9144000"/>
  <p:defaultTex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defaultTextStyle>
  <p:extLst>
    <p:ext uri="{EFAFB233-063F-42B5-8137-9DF3F51BA10A}">
      <p15:sldGuideLst xmlns:p15="http://schemas.microsoft.com/office/powerpoint/2012/main"/>
    </p:ext>
  </p:extLst>
</p:presentation>
</file>

<file path=ppt/presProps.xml><?xml version="1.0" encoding="utf-8"?>
<p:presentationPr xmlns:a="http://schemas.openxmlformats.org/drawingml/2006/main" xmlns:r="http://schemas.openxmlformats.org/officeDocument/2006/relationships" xmlns:p="http://schemas.openxmlformats.org/presentationml/2006/main">
  <p:extLst>
    <p:ext uri="{E76CE94A-603C-4142-B9EB-6D1370010A27}">
      <p14:discardImageEditData xmlns:p14="http://schemas.microsoft.com/office/powerpoint/2010/main" val="0"/>
    </p:ext>
    <p:ext uri="{D31A062A-798A-4329-ABDD-BBA856620510}">
      <p14:defaultImageDpi xmlns:p14="http://schemas.microsoft.com/office/powerpoint/2010/main" val="32767"/>
    </p:ext>
    <p:ext uri="{FD5EFAAD-0ECE-453E-9831-46B23BE46B34}">
      <p15:chartTrackingRefBased xmlns:p15="http://schemas.microsoft.com/office/powerpoint/2012/main" val="1"/>
    </p:ext>
  </p:extLst>
</p:presentationPr>
</file>

<file path=ppt/tableStyles.xml><?xml version="1.0" encoding="utf-8"?>
<a:tblStyleLst xmlns:a="http://schemas.openxmlformats.org/drawingml/2006/main" def="{5C22544A-7EE6-4342-B048-85BDC9FD1C3A}"/>
</file>

<file path=ppt/viewProps.xml><?xml version="1.0" encoding="utf-8"?>
<p:viewPr xmlns:a="http://schemas.openxmlformats.org/drawingml/2006/main" xmlns:r="http://schemas.openxmlformats.org/officeDocument/2006/relationships" xmlns:p="http://schemas.openxmlformats.org/presentationml/2006/main">
  <p:normalViewPr>
    <p:restoredLeft sz="23631"/>
    <p:restoredTop sz="87279"/>
  </p:normalViewPr>
  <p:slideViewPr>
    <p:cSldViewPr snapToGrid="0">
      <p:cViewPr varScale="1">
        <p:scale>
          <a:sx n="43" d="100"/>
          <a:sy n="43" d="100"/>
        </p:scale>
        <p:origin x="208" y="1664"/>
      </p:cViewPr>
      <p:guideLst/>
    </p:cSldViewPr>
  </p:slideViewPr>
  <p:notesTextViewPr>
    <p:cViewPr>
      <p:scale>
        <a:sx n="1" d="1"/>
        <a:sy n="1" d="1"/>
      </p:scale>
      <p:origin x="0" y="0"/>
    </p:cViewPr>
  </p:notesTextViewPr>
  <p:gridSpacing cx="72008" cy="72008"/>
</p:viewPr>
</file>

<file path=ppt/_rels/presentation.xml.rels><?xml version="1.0" encoding="UTF-8" standalone="yes"?>
<Relationships xmlns="http://schemas.openxmlformats.org/package/2006/relationships"><Relationship Id="rId8" Type="http://schemas.openxmlformats.org/officeDocument/2006/relationships/slide" Target="slides/slide7.xml"/><Relationship Id="rId13" Type="http://schemas.openxmlformats.org/officeDocument/2006/relationships/viewProps" Target="viewProps.xml"/><Relationship Id="rId3" Type="http://schemas.openxmlformats.org/officeDocument/2006/relationships/slide" Target="slides/slide2.xml"/><Relationship Id="rId7" Type="http://schemas.openxmlformats.org/officeDocument/2006/relationships/slide" Target="slides/slide6.xml"/><Relationship Id="rId12" Type="http://schemas.openxmlformats.org/officeDocument/2006/relationships/presProps" Target="presProps.xml"/><Relationship Id="rId2" Type="http://schemas.openxmlformats.org/officeDocument/2006/relationships/slide" Target="slides/slide1.xml"/><Relationship Id="rId1" Type="http://schemas.openxmlformats.org/officeDocument/2006/relationships/slideMaster" Target="slideMasters/slideMaster1.xml"/><Relationship Id="rId6" Type="http://schemas.openxmlformats.org/officeDocument/2006/relationships/slide" Target="slides/slide5.xml"/><Relationship Id="rId11" Type="http://schemas.openxmlformats.org/officeDocument/2006/relationships/notesMaster" Target="notesMasters/notesMaster1.xml"/><Relationship Id="rId5" Type="http://schemas.openxmlformats.org/officeDocument/2006/relationships/slide" Target="slides/slide4.xml"/><Relationship Id="rId15" Type="http://schemas.openxmlformats.org/officeDocument/2006/relationships/tableStyles" Target="tableStyles.xml"/><Relationship Id="rId10" Type="http://schemas.openxmlformats.org/officeDocument/2006/relationships/slide" Target="slides/slide9.xml"/><Relationship Id="rId4" Type="http://schemas.openxmlformats.org/officeDocument/2006/relationships/slide" Target="slides/slide3.xml"/><Relationship Id="rId9" Type="http://schemas.openxmlformats.org/officeDocument/2006/relationships/slide" Target="slides/slide8.xml"/><Relationship Id="rId14" Type="http://schemas.openxmlformats.org/officeDocument/2006/relationships/theme" Target="theme/theme1.xml"/></Relationships>
</file>

<file path=ppt/notesMasters/_rels/notesMaster1.xml.rels><?xml version="1.0" encoding="UTF-8" standalone="yes"?>
<Relationships xmlns="http://schemas.openxmlformats.org/package/2006/relationships"><Relationship Id="rId1" Type="http://schemas.openxmlformats.org/officeDocument/2006/relationships/theme" Target="../theme/theme2.xml"/></Relationships>
</file>

<file path=ppt/notesMasters/notesMaster1.xml><?xml version="1.0" encoding="utf-8"?>
<p:notes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2" name="Header Placeholder 1"/>
          <p:cNvSpPr>
            <a:spLocks noGrp="1"/>
          </p:cNvSpPr>
          <p:nvPr>
            <p:ph type="hdr" sz="quarter"/>
          </p:nvPr>
        </p:nvSpPr>
        <p:spPr>
          <a:xfrm>
            <a:off x="0" y="0"/>
            <a:ext cx="2971800" cy="458788"/>
          </a:xfrm>
          <a:prstGeom prst="rect">
            <a:avLst/>
          </a:prstGeom>
        </p:spPr>
        <p:txBody>
          <a:bodyPr vert="horz" lIns="91440" tIns="45720" rIns="91440" bIns="45720" rtlCol="0"/>
          <a:lstStyle>
            <a:lvl1pPr algn="l">
              <a:defRPr sz="1200"/>
            </a:lvl1pPr>
          </a:lstStyle>
          <a:p>
            <a:endParaRPr lang="en-US"/>
          </a:p>
        </p:txBody>
      </p:sp>
      <p:sp>
        <p:nvSpPr>
          <p:cNvPr id="3" name="Date Placeholder 2"/>
          <p:cNvSpPr>
            <a:spLocks noGrp="1"/>
          </p:cNvSpPr>
          <p:nvPr>
            <p:ph type="dt" idx="1"/>
          </p:nvPr>
        </p:nvSpPr>
        <p:spPr>
          <a:xfrm>
            <a:off x="3884613" y="0"/>
            <a:ext cx="2971800" cy="458788"/>
          </a:xfrm>
          <a:prstGeom prst="rect">
            <a:avLst/>
          </a:prstGeom>
        </p:spPr>
        <p:txBody>
          <a:bodyPr vert="horz" lIns="91440" tIns="45720" rIns="91440" bIns="45720" rtlCol="0"/>
          <a:lstStyle>
            <a:lvl1pPr algn="r">
              <a:defRPr sz="1200"/>
            </a:lvl1pPr>
          </a:lstStyle>
          <a:p>
            <a:fld id="{D7D4A38F-7105-6F4B-AFEF-CA946918C98F}" type="datetimeFigureOut">
              <a:rPr lang="en-US" smtClean="0"/>
              <a:t>9/29/25</a:t>
            </a:fld>
            <a:endParaRPr lang="en-US"/>
          </a:p>
        </p:txBody>
      </p:sp>
      <p:sp>
        <p:nvSpPr>
          <p:cNvPr id="4" name="Slide Image Placeholder 3"/>
          <p:cNvSpPr>
            <a:spLocks noGrp="1" noRot="1" noChangeAspect="1"/>
          </p:cNvSpPr>
          <p:nvPr>
            <p:ph type="sldImg" idx="2"/>
          </p:nvPr>
        </p:nvSpPr>
        <p:spPr>
          <a:xfrm>
            <a:off x="685800" y="1143000"/>
            <a:ext cx="5486400" cy="3086100"/>
          </a:xfrm>
          <a:prstGeom prst="rect">
            <a:avLst/>
          </a:prstGeom>
          <a:noFill/>
          <a:ln w="12700">
            <a:solidFill>
              <a:prstClr val="black"/>
            </a:solidFill>
          </a:ln>
        </p:spPr>
        <p:txBody>
          <a:bodyPr vert="horz" lIns="91440" tIns="45720" rIns="91440" bIns="45720" rtlCol="0" anchor="ctr"/>
          <a:lstStyle/>
          <a:p>
            <a:endParaRPr lang="en-US"/>
          </a:p>
        </p:txBody>
      </p:sp>
      <p:sp>
        <p:nvSpPr>
          <p:cNvPr id="5" name="Notes Placeholder 4"/>
          <p:cNvSpPr>
            <a:spLocks noGrp="1"/>
          </p:cNvSpPr>
          <p:nvPr>
            <p:ph type="body" sz="quarter" idx="3"/>
          </p:nvPr>
        </p:nvSpPr>
        <p:spPr>
          <a:xfrm>
            <a:off x="685800" y="4400550"/>
            <a:ext cx="5486400" cy="3600450"/>
          </a:xfrm>
          <a:prstGeom prst="rect">
            <a:avLst/>
          </a:prstGeom>
        </p:spPr>
        <p:txBody>
          <a:bodyPr vert="horz" lIns="91440" tIns="45720" rIns="91440" bIns="45720" rtlCol="0"/>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endParaRPr lang="en-US"/>
          </a:p>
        </p:txBody>
      </p:sp>
      <p:sp>
        <p:nvSpPr>
          <p:cNvPr id="6" name="Footer Placeholder 5"/>
          <p:cNvSpPr>
            <a:spLocks noGrp="1"/>
          </p:cNvSpPr>
          <p:nvPr>
            <p:ph type="ftr" sz="quarter" idx="4"/>
          </p:nvPr>
        </p:nvSpPr>
        <p:spPr>
          <a:xfrm>
            <a:off x="0" y="8685213"/>
            <a:ext cx="2971800" cy="458787"/>
          </a:xfrm>
          <a:prstGeom prst="rect">
            <a:avLst/>
          </a:prstGeom>
        </p:spPr>
        <p:txBody>
          <a:bodyPr vert="horz" lIns="91440" tIns="45720" rIns="91440" bIns="45720" rtlCol="0" anchor="b"/>
          <a:lstStyle>
            <a:lvl1pPr algn="l">
              <a:defRPr sz="1200"/>
            </a:lvl1pPr>
          </a:lstStyle>
          <a:p>
            <a:endParaRPr lang="en-US"/>
          </a:p>
        </p:txBody>
      </p:sp>
      <p:sp>
        <p:nvSpPr>
          <p:cNvPr id="7" name="Slide Number Placeholder 6"/>
          <p:cNvSpPr>
            <a:spLocks noGrp="1"/>
          </p:cNvSpPr>
          <p:nvPr>
            <p:ph type="sldNum" sz="quarter" idx="5"/>
          </p:nvPr>
        </p:nvSpPr>
        <p:spPr>
          <a:xfrm>
            <a:off x="3884613" y="8685213"/>
            <a:ext cx="2971800" cy="458787"/>
          </a:xfrm>
          <a:prstGeom prst="rect">
            <a:avLst/>
          </a:prstGeom>
        </p:spPr>
        <p:txBody>
          <a:bodyPr vert="horz" lIns="91440" tIns="45720" rIns="91440" bIns="45720" rtlCol="0" anchor="b"/>
          <a:lstStyle>
            <a:lvl1pPr algn="r">
              <a:defRPr sz="1200"/>
            </a:lvl1pPr>
          </a:lstStyle>
          <a:p>
            <a:fld id="{2B9557B5-C1B1-5441-B6FE-E75CDD0FCCA5}" type="slidenum">
              <a:rPr lang="en-US" smtClean="0"/>
              <a:t>‹#›</a:t>
            </a:fld>
            <a:endParaRPr lang="en-US"/>
          </a:p>
        </p:txBody>
      </p:sp>
    </p:spTree>
    <p:extLst>
      <p:ext uri="{BB962C8B-B14F-4D97-AF65-F5344CB8AC3E}">
        <p14:creationId xmlns:p14="http://schemas.microsoft.com/office/powerpoint/2010/main" val="3716488392"/>
      </p:ext>
    </p:extLst>
  </p:cSld>
  <p:clrMap bg1="lt1" tx1="dk1" bg2="lt2" tx2="dk2" accent1="accent1" accent2="accent2" accent3="accent3" accent4="accent4" accent5="accent5" accent6="accent6" hlink="hlink" folHlink="folHlink"/>
  <p:notesStyle>
    <a:lvl1pPr marL="0" algn="l" defTabSz="914400" rtl="0" eaLnBrk="1" latinLnBrk="0" hangingPunct="1">
      <a:defRPr sz="1200" kern="1200">
        <a:solidFill>
          <a:schemeClr val="tx1"/>
        </a:solidFill>
        <a:latin typeface="+mn-lt"/>
        <a:ea typeface="+mn-ea"/>
        <a:cs typeface="+mn-cs"/>
      </a:defRPr>
    </a:lvl1pPr>
    <a:lvl2pPr marL="457200" algn="l" defTabSz="914400" rtl="0" eaLnBrk="1" latinLnBrk="0" hangingPunct="1">
      <a:defRPr sz="1200" kern="1200">
        <a:solidFill>
          <a:schemeClr val="tx1"/>
        </a:solidFill>
        <a:latin typeface="+mn-lt"/>
        <a:ea typeface="+mn-ea"/>
        <a:cs typeface="+mn-cs"/>
      </a:defRPr>
    </a:lvl2pPr>
    <a:lvl3pPr marL="914400" algn="l" defTabSz="914400" rtl="0" eaLnBrk="1" latinLnBrk="0" hangingPunct="1">
      <a:defRPr sz="1200" kern="1200">
        <a:solidFill>
          <a:schemeClr val="tx1"/>
        </a:solidFill>
        <a:latin typeface="+mn-lt"/>
        <a:ea typeface="+mn-ea"/>
        <a:cs typeface="+mn-cs"/>
      </a:defRPr>
    </a:lvl3pPr>
    <a:lvl4pPr marL="1371600" algn="l" defTabSz="914400" rtl="0" eaLnBrk="1" latinLnBrk="0" hangingPunct="1">
      <a:defRPr sz="1200" kern="1200">
        <a:solidFill>
          <a:schemeClr val="tx1"/>
        </a:solidFill>
        <a:latin typeface="+mn-lt"/>
        <a:ea typeface="+mn-ea"/>
        <a:cs typeface="+mn-cs"/>
      </a:defRPr>
    </a:lvl4pPr>
    <a:lvl5pPr marL="1828800" algn="l" defTabSz="914400" rtl="0" eaLnBrk="1" latinLnBrk="0" hangingPunct="1">
      <a:defRPr sz="1200" kern="1200">
        <a:solidFill>
          <a:schemeClr val="tx1"/>
        </a:solidFill>
        <a:latin typeface="+mn-lt"/>
        <a:ea typeface="+mn-ea"/>
        <a:cs typeface="+mn-cs"/>
      </a:defRPr>
    </a:lvl5pPr>
    <a:lvl6pPr marL="2286000" algn="l" defTabSz="914400" rtl="0" eaLnBrk="1" latinLnBrk="0" hangingPunct="1">
      <a:defRPr sz="1200" kern="1200">
        <a:solidFill>
          <a:schemeClr val="tx1"/>
        </a:solidFill>
        <a:latin typeface="+mn-lt"/>
        <a:ea typeface="+mn-ea"/>
        <a:cs typeface="+mn-cs"/>
      </a:defRPr>
    </a:lvl6pPr>
    <a:lvl7pPr marL="2743200" algn="l" defTabSz="914400" rtl="0" eaLnBrk="1" latinLnBrk="0" hangingPunct="1">
      <a:defRPr sz="1200" kern="1200">
        <a:solidFill>
          <a:schemeClr val="tx1"/>
        </a:solidFill>
        <a:latin typeface="+mn-lt"/>
        <a:ea typeface="+mn-ea"/>
        <a:cs typeface="+mn-cs"/>
      </a:defRPr>
    </a:lvl7pPr>
    <a:lvl8pPr marL="3200400" algn="l" defTabSz="914400" rtl="0" eaLnBrk="1" latinLnBrk="0" hangingPunct="1">
      <a:defRPr sz="1200" kern="1200">
        <a:solidFill>
          <a:schemeClr val="tx1"/>
        </a:solidFill>
        <a:latin typeface="+mn-lt"/>
        <a:ea typeface="+mn-ea"/>
        <a:cs typeface="+mn-cs"/>
      </a:defRPr>
    </a:lvl8pPr>
    <a:lvl9pPr marL="3657600" algn="l" defTabSz="914400" rtl="0" eaLnBrk="1" latinLnBrk="0" hangingPunct="1">
      <a:defRPr sz="1200" kern="1200">
        <a:solidFill>
          <a:schemeClr val="tx1"/>
        </a:solidFill>
        <a:latin typeface="+mn-lt"/>
        <a:ea typeface="+mn-ea"/>
        <a:cs typeface="+mn-cs"/>
      </a:defRPr>
    </a:lvl9pPr>
  </p:notesStyle>
</p:notesMaster>
</file>

<file path=ppt/notesSlides/_rels/notesSlide1.xml.rels><?xml version="1.0" encoding="UTF-8" standalone="yes"?>
<Relationships xmlns="http://schemas.openxmlformats.org/package/2006/relationships"><Relationship Id="rId2" Type="http://schemas.openxmlformats.org/officeDocument/2006/relationships/slide" Target="../slides/slide1.xml"/><Relationship Id="rId1" Type="http://schemas.openxmlformats.org/officeDocument/2006/relationships/notesMaster" Target="../notesMasters/notesMaster1.xml"/></Relationships>
</file>

<file path=ppt/notesSlides/_rels/notesSlide2.xml.rels><?xml version="1.0" encoding="UTF-8" standalone="yes"?>
<Relationships xmlns="http://schemas.openxmlformats.org/package/2006/relationships"><Relationship Id="rId2" Type="http://schemas.openxmlformats.org/officeDocument/2006/relationships/slide" Target="../slides/slide2.xml"/><Relationship Id="rId1" Type="http://schemas.openxmlformats.org/officeDocument/2006/relationships/notesMaster" Target="../notesMasters/notesMaster1.xml"/></Relationships>
</file>

<file path=ppt/notesSlides/_rels/notesSlide3.xml.rels><?xml version="1.0" encoding="UTF-8" standalone="yes"?>
<Relationships xmlns="http://schemas.openxmlformats.org/package/2006/relationships"><Relationship Id="rId2" Type="http://schemas.openxmlformats.org/officeDocument/2006/relationships/slide" Target="../slides/slide3.xml"/><Relationship Id="rId1" Type="http://schemas.openxmlformats.org/officeDocument/2006/relationships/notesMaster" Target="../notesMasters/notesMaster1.xml"/></Relationships>
</file>

<file path=ppt/notesSlides/_rels/notesSlide4.xml.rels><?xml version="1.0" encoding="UTF-8" standalone="yes"?>
<Relationships xmlns="http://schemas.openxmlformats.org/package/2006/relationships"><Relationship Id="rId2" Type="http://schemas.openxmlformats.org/officeDocument/2006/relationships/slide" Target="../slides/slide4.xml"/><Relationship Id="rId1" Type="http://schemas.openxmlformats.org/officeDocument/2006/relationships/notesMaster" Target="../notesMasters/notesMaster1.xml"/></Relationships>
</file>

<file path=ppt/notesSlides/_rels/notesSlide5.xml.rels><?xml version="1.0" encoding="UTF-8" standalone="yes"?>
<Relationships xmlns="http://schemas.openxmlformats.org/package/2006/relationships"><Relationship Id="rId2" Type="http://schemas.openxmlformats.org/officeDocument/2006/relationships/slide" Target="../slides/slide5.xml"/><Relationship Id="rId1" Type="http://schemas.openxmlformats.org/officeDocument/2006/relationships/notesMaster" Target="../notesMasters/notesMaster1.xml"/></Relationships>
</file>

<file path=ppt/notesSlides/_rels/notesSlide6.xml.rels><?xml version="1.0" encoding="UTF-8" standalone="yes"?>
<Relationships xmlns="http://schemas.openxmlformats.org/package/2006/relationships"><Relationship Id="rId2" Type="http://schemas.openxmlformats.org/officeDocument/2006/relationships/slide" Target="../slides/slide6.xml"/><Relationship Id="rId1" Type="http://schemas.openxmlformats.org/officeDocument/2006/relationships/notesMaster" Target="../notesMasters/notesMaster1.xml"/></Relationships>
</file>

<file path=ppt/notesSlides/_rels/notesSlide7.xml.rels><?xml version="1.0" encoding="UTF-8" standalone="yes"?>
<Relationships xmlns="http://schemas.openxmlformats.org/package/2006/relationships"><Relationship Id="rId2" Type="http://schemas.openxmlformats.org/officeDocument/2006/relationships/slide" Target="../slides/slide7.xml"/><Relationship Id="rId1" Type="http://schemas.openxmlformats.org/officeDocument/2006/relationships/notesMaster" Target="../notesMasters/notesMaster1.xml"/></Relationships>
</file>

<file path=ppt/notesSlides/_rels/notesSlide8.xml.rels><?xml version="1.0" encoding="UTF-8" standalone="yes"?>
<Relationships xmlns="http://schemas.openxmlformats.org/package/2006/relationships"><Relationship Id="rId2" Type="http://schemas.openxmlformats.org/officeDocument/2006/relationships/slide" Target="../slides/slide8.xml"/><Relationship Id="rId1" Type="http://schemas.openxmlformats.org/officeDocument/2006/relationships/notesMaster" Target="../notesMasters/notesMaster1.xml"/></Relationships>
</file>

<file path=ppt/notesSlides/_rels/notesSlide9.xml.rels><?xml version="1.0" encoding="UTF-8" standalone="yes"?>
<Relationships xmlns="http://schemas.openxmlformats.org/package/2006/relationships"><Relationship Id="rId2" Type="http://schemas.openxmlformats.org/officeDocument/2006/relationships/slide" Target="../slides/slide9.xml"/><Relationship Id="rId1" Type="http://schemas.openxmlformats.org/officeDocument/2006/relationships/notesMaster" Target="../notesMasters/notesMaster1.xml"/></Relationships>
</file>

<file path=ppt/notesSlides/notesSlide1.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US" dirty="0"/>
              <a:t>Hello everyone, my name is Maira, and today </a:t>
            </a:r>
            <a:r>
              <a:rPr lang="en-US" dirty="0" err="1"/>
              <a:t>i</a:t>
            </a:r>
            <a:r>
              <a:rPr lang="en-US" dirty="0"/>
              <a:t> will discuss </a:t>
            </a:r>
            <a:r>
              <a:rPr lang="en-GB" b="0" i="0" u="none" strike="noStrike" dirty="0">
                <a:solidFill>
                  <a:srgbClr val="000000"/>
                </a:solidFill>
                <a:effectLst/>
                <a:latin typeface="-webkit-standard"/>
              </a:rPr>
              <a:t>how Bowlby’s Attachment Theory can help us understand and support Amira and her needs. </a:t>
            </a:r>
          </a:p>
          <a:p>
            <a:pPr marL="0" marR="0" lvl="0" indent="0" algn="l" defTabSz="914400" rtl="0" eaLnBrk="1" fontAlgn="auto" latinLnBrk="0" hangingPunct="1">
              <a:lnSpc>
                <a:spcPct val="100000"/>
              </a:lnSpc>
              <a:spcBef>
                <a:spcPts val="0"/>
              </a:spcBef>
              <a:spcAft>
                <a:spcPts val="0"/>
              </a:spcAft>
              <a:buClrTx/>
              <a:buSzTx/>
              <a:buFontTx/>
              <a:buNone/>
              <a:tabLst/>
              <a:defRPr/>
            </a:pPr>
            <a:r>
              <a:rPr lang="en-GB" b="0" i="0" u="none" strike="noStrike" dirty="0">
                <a:solidFill>
                  <a:srgbClr val="000000"/>
                </a:solidFill>
                <a:effectLst/>
                <a:latin typeface="-webkit-standard"/>
              </a:rPr>
              <a:t>By applying this theory, I will explain how we can promote her overall development as well as her </a:t>
            </a:r>
            <a:r>
              <a:rPr lang="en-GB" sz="1800" dirty="0">
                <a:effectLst/>
                <a:latin typeface="Arial" panose="020B0604020202020204" pitchFamily="34" charset="0"/>
                <a:ea typeface="Times New Roman" panose="02020603050405020304" pitchFamily="18" charset="0"/>
              </a:rPr>
              <a:t>emotional, social, cognitive well-being. </a:t>
            </a:r>
            <a:endParaRPr lang="en-GB" sz="1800" dirty="0">
              <a:effectLst/>
              <a:latin typeface="Arial" panose="020B0604020202020204" pitchFamily="34" charset="0"/>
              <a:ea typeface="Arial" panose="020B0604020202020204" pitchFamily="34" charset="0"/>
            </a:endParaRPr>
          </a:p>
        </p:txBody>
      </p:sp>
      <p:sp>
        <p:nvSpPr>
          <p:cNvPr id="4" name="Slide Number Placeholder 3"/>
          <p:cNvSpPr>
            <a:spLocks noGrp="1"/>
          </p:cNvSpPr>
          <p:nvPr>
            <p:ph type="sldNum" sz="quarter" idx="5"/>
          </p:nvPr>
        </p:nvSpPr>
        <p:spPr/>
        <p:txBody>
          <a:bodyPr/>
          <a:lstStyle/>
          <a:p>
            <a:fld id="{2B9557B5-C1B1-5441-B6FE-E75CDD0FCCA5}" type="slidenum">
              <a:rPr lang="en-US" smtClean="0"/>
              <a:t>1</a:t>
            </a:fld>
            <a:endParaRPr lang="en-US"/>
          </a:p>
        </p:txBody>
      </p:sp>
    </p:spTree>
    <p:extLst>
      <p:ext uri="{BB962C8B-B14F-4D97-AF65-F5344CB8AC3E}">
        <p14:creationId xmlns:p14="http://schemas.microsoft.com/office/powerpoint/2010/main" val="2498758602"/>
      </p:ext>
    </p:extLst>
  </p:cSld>
  <p:clrMapOvr>
    <a:masterClrMapping/>
  </p:clrMapOvr>
</p:notes>
</file>

<file path=ppt/notesSlides/notesSlide2.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US" u="sng" dirty="0"/>
              <a:t>First of all, I will give you a short brief about Amira’s situation:</a:t>
            </a:r>
          </a:p>
          <a:p>
            <a:r>
              <a:rPr lang="en-US" dirty="0"/>
              <a:t>-Amira is 3 years old and she recently joined a new nursery</a:t>
            </a:r>
          </a:p>
          <a:p>
            <a:endParaRPr lang="en-US" u="sng" dirty="0"/>
          </a:p>
          <a:p>
            <a:r>
              <a:rPr lang="en-US" u="sng" dirty="0"/>
              <a:t>We noticed a few things about Amira’s </a:t>
            </a:r>
            <a:r>
              <a:rPr lang="en-US" u="sng" dirty="0" err="1"/>
              <a:t>behaviour</a:t>
            </a:r>
            <a:r>
              <a:rPr lang="en-US" u="sng" dirty="0"/>
              <a:t>:</a:t>
            </a:r>
          </a:p>
          <a:p>
            <a:r>
              <a:rPr lang="en-US" dirty="0"/>
              <a:t>   1- Amira gets anxious when her carers leave her</a:t>
            </a:r>
          </a:p>
          <a:p>
            <a:r>
              <a:rPr lang="en-US" dirty="0"/>
              <a:t>   2- She struggles to engage with other children her age and does not </a:t>
            </a:r>
            <a:r>
              <a:rPr lang="en-US" dirty="0" err="1"/>
              <a:t>socialise</a:t>
            </a:r>
            <a:endParaRPr lang="en-US" dirty="0"/>
          </a:p>
          <a:p>
            <a:r>
              <a:rPr lang="en-US" dirty="0"/>
              <a:t>   3- and she has limited verbal communication so she does not talk that much</a:t>
            </a:r>
          </a:p>
          <a:p>
            <a:endParaRPr lang="en-US" dirty="0"/>
          </a:p>
          <a:p>
            <a:r>
              <a:rPr lang="en-US" dirty="0"/>
              <a:t>Considering all these things, my main aim is to understand and support her development using </a:t>
            </a:r>
            <a:r>
              <a:rPr lang="en-US" b="0" dirty="0"/>
              <a:t>a </a:t>
            </a:r>
            <a:r>
              <a:rPr lang="en-GB" sz="1800" b="0" dirty="0">
                <a:effectLst/>
                <a:latin typeface="Arial" panose="020B0604020202020204" pitchFamily="34" charset="0"/>
                <a:ea typeface="Times New Roman" panose="02020603050405020304" pitchFamily="18" charset="0"/>
              </a:rPr>
              <a:t>lifespan psychological theory </a:t>
            </a:r>
            <a:endParaRPr lang="en-US" b="0" dirty="0"/>
          </a:p>
        </p:txBody>
      </p:sp>
      <p:sp>
        <p:nvSpPr>
          <p:cNvPr id="4" name="Slide Number Placeholder 3"/>
          <p:cNvSpPr>
            <a:spLocks noGrp="1"/>
          </p:cNvSpPr>
          <p:nvPr>
            <p:ph type="sldNum" sz="quarter" idx="5"/>
          </p:nvPr>
        </p:nvSpPr>
        <p:spPr/>
        <p:txBody>
          <a:bodyPr/>
          <a:lstStyle/>
          <a:p>
            <a:fld id="{2B9557B5-C1B1-5441-B6FE-E75CDD0FCCA5}" type="slidenum">
              <a:rPr lang="en-US" smtClean="0"/>
              <a:t>2</a:t>
            </a:fld>
            <a:endParaRPr lang="en-US"/>
          </a:p>
        </p:txBody>
      </p:sp>
    </p:spTree>
    <p:extLst>
      <p:ext uri="{BB962C8B-B14F-4D97-AF65-F5344CB8AC3E}">
        <p14:creationId xmlns:p14="http://schemas.microsoft.com/office/powerpoint/2010/main" val="1872776356"/>
      </p:ext>
    </p:extLst>
  </p:cSld>
  <p:clrMapOvr>
    <a:masterClrMapping/>
  </p:clrMapOvr>
</p:notes>
</file>

<file path=ppt/notesSlides/notesSlide3.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pPr marL="0" marR="0" lvl="0" indent="0" algn="l" defTabSz="914400" rtl="0" eaLnBrk="1" fontAlgn="auto" latinLnBrk="0" hangingPunct="1">
              <a:lnSpc>
                <a:spcPct val="100000"/>
              </a:lnSpc>
              <a:spcBef>
                <a:spcPts val="0"/>
              </a:spcBef>
              <a:spcAft>
                <a:spcPts val="0"/>
              </a:spcAft>
              <a:buClrTx/>
              <a:buSzTx/>
              <a:buFontTx/>
              <a:buNone/>
              <a:tabLst/>
              <a:defRPr/>
            </a:pPr>
            <a:r>
              <a:rPr lang="en-US" b="0" dirty="0"/>
              <a:t>Now </a:t>
            </a:r>
            <a:r>
              <a:rPr lang="en-GB" sz="1800" b="0" dirty="0">
                <a:effectLst/>
                <a:latin typeface="Arial" panose="020B0604020202020204" pitchFamily="34" charset="0"/>
              </a:rPr>
              <a:t>I will e</a:t>
            </a:r>
            <a:r>
              <a:rPr lang="en-GB" sz="1800" b="0" dirty="0">
                <a:effectLst/>
                <a:latin typeface="Arial" panose="020B0604020202020204" pitchFamily="34" charset="0"/>
                <a:ea typeface="Times New Roman" panose="02020603050405020304" pitchFamily="18" charset="0"/>
              </a:rPr>
              <a:t>xplain Bowlby’s theory clearly, the key ideas and why it is important to early years development.</a:t>
            </a:r>
          </a:p>
          <a:p>
            <a:pPr marL="0" marR="0" lvl="0" indent="0" algn="l" defTabSz="914400" rtl="0" eaLnBrk="1" fontAlgn="auto" latinLnBrk="0" hangingPunct="1">
              <a:lnSpc>
                <a:spcPct val="100000"/>
              </a:lnSpc>
              <a:spcBef>
                <a:spcPts val="0"/>
              </a:spcBef>
              <a:spcAft>
                <a:spcPts val="0"/>
              </a:spcAft>
              <a:buClrTx/>
              <a:buSzTx/>
              <a:buFontTx/>
              <a:buNone/>
              <a:tabLst/>
              <a:defRPr/>
            </a:pPr>
            <a:endParaRPr lang="en-GB" sz="1800" b="0" dirty="0">
              <a:effectLst/>
              <a:latin typeface="Arial" panose="020B0604020202020204" pitchFamily="34" charset="0"/>
              <a:ea typeface="Arial" panose="020B0604020202020204" pitchFamily="34" charset="0"/>
            </a:endParaRPr>
          </a:p>
          <a:p>
            <a:pPr marL="0" marR="0" lvl="0" indent="0" algn="l" defTabSz="914400" rtl="0" eaLnBrk="1" fontAlgn="auto" latinLnBrk="0" hangingPunct="1">
              <a:lnSpc>
                <a:spcPct val="100000"/>
              </a:lnSpc>
              <a:spcBef>
                <a:spcPts val="0"/>
              </a:spcBef>
              <a:spcAft>
                <a:spcPts val="0"/>
              </a:spcAft>
              <a:buClrTx/>
              <a:buSzTx/>
              <a:buFontTx/>
              <a:buNone/>
              <a:tabLst/>
              <a:defRPr/>
            </a:pPr>
            <a:r>
              <a:rPr lang="en-GB" sz="1800" b="0" dirty="0">
                <a:effectLst/>
                <a:latin typeface="Arial" panose="020B0604020202020204" pitchFamily="34" charset="0"/>
                <a:ea typeface="Arial" panose="020B0604020202020204" pitchFamily="34" charset="0"/>
              </a:rPr>
              <a:t>The main idea is that the way you bond with your caregiver in your childhood is important because according to Simply Psychology, there is a development period between 2 to 5 years where the child gets attached. However, if an attachment has not happened then it might not happen at all according to this theory. </a:t>
            </a:r>
          </a:p>
          <a:p>
            <a:pPr marL="0" marR="0" lvl="0" indent="0" algn="l" defTabSz="914400" rtl="0" eaLnBrk="1" fontAlgn="auto" latinLnBrk="0" hangingPunct="1">
              <a:lnSpc>
                <a:spcPct val="100000"/>
              </a:lnSpc>
              <a:spcBef>
                <a:spcPts val="0"/>
              </a:spcBef>
              <a:spcAft>
                <a:spcPts val="0"/>
              </a:spcAft>
              <a:buClrTx/>
              <a:buSzTx/>
              <a:buFontTx/>
              <a:buNone/>
              <a:tabLst/>
              <a:defRPr/>
            </a:pPr>
            <a:endParaRPr lang="en-GB" sz="1800" b="0" dirty="0">
              <a:effectLst/>
              <a:latin typeface="Arial" panose="020B0604020202020204" pitchFamily="34" charset="0"/>
              <a:ea typeface="Arial" panose="020B0604020202020204" pitchFamily="34" charset="0"/>
            </a:endParaRPr>
          </a:p>
          <a:p>
            <a:pPr marL="0" marR="0" lvl="0" indent="0" algn="l" defTabSz="914400" rtl="0" eaLnBrk="1" fontAlgn="auto" latinLnBrk="0" hangingPunct="1">
              <a:lnSpc>
                <a:spcPct val="100000"/>
              </a:lnSpc>
              <a:spcBef>
                <a:spcPts val="0"/>
              </a:spcBef>
              <a:spcAft>
                <a:spcPts val="0"/>
              </a:spcAft>
              <a:buClrTx/>
              <a:buSzTx/>
              <a:buFontTx/>
              <a:buNone/>
              <a:tabLst/>
              <a:defRPr/>
            </a:pPr>
            <a:r>
              <a:rPr lang="en-GB" sz="1800" b="0" u="sng" dirty="0">
                <a:effectLst/>
                <a:latin typeface="Arial" panose="020B0604020202020204" pitchFamily="34" charset="0"/>
                <a:ea typeface="Arial" panose="020B0604020202020204" pitchFamily="34" charset="0"/>
              </a:rPr>
              <a:t>Bowlby used different concepts to explain this:</a:t>
            </a:r>
          </a:p>
          <a:p>
            <a:pPr marL="0" marR="0" lvl="0" indent="0" algn="l" defTabSz="914400" rtl="0" eaLnBrk="1" fontAlgn="auto" latinLnBrk="0" hangingPunct="1">
              <a:lnSpc>
                <a:spcPct val="100000"/>
              </a:lnSpc>
              <a:spcBef>
                <a:spcPts val="0"/>
              </a:spcBef>
              <a:spcAft>
                <a:spcPts val="0"/>
              </a:spcAft>
              <a:buClrTx/>
              <a:buSzTx/>
              <a:buFontTx/>
              <a:buNone/>
              <a:tabLst/>
              <a:defRPr/>
            </a:pPr>
            <a:r>
              <a:rPr lang="en-GB" sz="1800" b="0" dirty="0">
                <a:effectLst/>
                <a:latin typeface="Arial" panose="020B0604020202020204" pitchFamily="34" charset="0"/>
                <a:ea typeface="Arial" panose="020B0604020202020204" pitchFamily="34" charset="0"/>
              </a:rPr>
              <a:t>-First the internal working model explores how early experiences create a blueprint for the relationships that the person will have in the future and this is affected by different factors which I will discuss later</a:t>
            </a:r>
          </a:p>
          <a:p>
            <a:pPr marL="0" marR="0" lvl="0" indent="0" algn="l" defTabSz="914400" rtl="0" eaLnBrk="1" fontAlgn="auto" latinLnBrk="0" hangingPunct="1">
              <a:lnSpc>
                <a:spcPct val="100000"/>
              </a:lnSpc>
              <a:spcBef>
                <a:spcPts val="0"/>
              </a:spcBef>
              <a:spcAft>
                <a:spcPts val="0"/>
              </a:spcAft>
              <a:buClrTx/>
              <a:buSzTx/>
              <a:buFontTx/>
              <a:buNone/>
              <a:tabLst/>
              <a:defRPr/>
            </a:pPr>
            <a:endParaRPr lang="en-GB" sz="1800" b="0" dirty="0">
              <a:effectLst/>
              <a:latin typeface="Arial" panose="020B0604020202020204" pitchFamily="34" charset="0"/>
              <a:ea typeface="Arial" panose="020B0604020202020204" pitchFamily="34" charset="0"/>
            </a:endParaRPr>
          </a:p>
          <a:p>
            <a:pPr marL="0" marR="0" lvl="0" indent="0" algn="l" defTabSz="914400" rtl="0" eaLnBrk="1" fontAlgn="auto" latinLnBrk="0" hangingPunct="1">
              <a:lnSpc>
                <a:spcPct val="100000"/>
              </a:lnSpc>
              <a:spcBef>
                <a:spcPts val="0"/>
              </a:spcBef>
              <a:spcAft>
                <a:spcPts val="0"/>
              </a:spcAft>
              <a:buClrTx/>
              <a:buSzTx/>
              <a:buFontTx/>
              <a:buNone/>
              <a:tabLst/>
              <a:defRPr/>
            </a:pPr>
            <a:r>
              <a:rPr lang="en-GB" sz="1800" b="0" dirty="0">
                <a:effectLst/>
                <a:latin typeface="Arial" panose="020B0604020202020204" pitchFamily="34" charset="0"/>
                <a:ea typeface="Arial" panose="020B0604020202020204" pitchFamily="34" charset="0"/>
              </a:rPr>
              <a:t>-Then we have </a:t>
            </a:r>
            <a:r>
              <a:rPr lang="en-GB" sz="1800" b="0" u="sng" dirty="0">
                <a:effectLst/>
                <a:latin typeface="Arial" panose="020B0604020202020204" pitchFamily="34" charset="0"/>
                <a:ea typeface="Arial" panose="020B0604020202020204" pitchFamily="34" charset="0"/>
              </a:rPr>
              <a:t>secure attachment</a:t>
            </a:r>
            <a:r>
              <a:rPr lang="en-GB" sz="1800" b="0" dirty="0">
                <a:effectLst/>
                <a:latin typeface="Arial" panose="020B0604020202020204" pitchFamily="34" charset="0"/>
                <a:ea typeface="Arial" panose="020B0604020202020204" pitchFamily="34" charset="0"/>
              </a:rPr>
              <a:t>, also called secure base, which builds a foundation of security for the child. For example, it is when the caregiver creates a safe environment so the child feels confident enough to face any challenges and return to the caregiver for support, this leads to independence and good emotional well-being.</a:t>
            </a:r>
          </a:p>
          <a:p>
            <a:pPr marL="0" marR="0" lvl="0" indent="0" algn="l" defTabSz="914400" rtl="0" eaLnBrk="1" fontAlgn="auto" latinLnBrk="0" hangingPunct="1">
              <a:lnSpc>
                <a:spcPct val="100000"/>
              </a:lnSpc>
              <a:spcBef>
                <a:spcPts val="0"/>
              </a:spcBef>
              <a:spcAft>
                <a:spcPts val="0"/>
              </a:spcAft>
              <a:buClrTx/>
              <a:buSzTx/>
              <a:buFontTx/>
              <a:buNone/>
              <a:tabLst/>
              <a:defRPr/>
            </a:pPr>
            <a:endParaRPr lang="en-GB" sz="1800" b="0" dirty="0">
              <a:effectLst/>
              <a:latin typeface="Arial" panose="020B0604020202020204" pitchFamily="34" charset="0"/>
              <a:ea typeface="Arial" panose="020B0604020202020204" pitchFamily="34" charset="0"/>
            </a:endParaRPr>
          </a:p>
          <a:p>
            <a:pPr marL="0" marR="0" lvl="0" indent="0" algn="l" defTabSz="914400" rtl="0" eaLnBrk="1" fontAlgn="auto" latinLnBrk="0" hangingPunct="1">
              <a:lnSpc>
                <a:spcPct val="100000"/>
              </a:lnSpc>
              <a:spcBef>
                <a:spcPts val="0"/>
              </a:spcBef>
              <a:spcAft>
                <a:spcPts val="0"/>
              </a:spcAft>
              <a:buClrTx/>
              <a:buSzTx/>
              <a:buFontTx/>
              <a:buNone/>
              <a:tabLst/>
              <a:defRPr/>
            </a:pPr>
            <a:r>
              <a:rPr lang="en-GB" sz="1800" b="0" dirty="0">
                <a:effectLst/>
                <a:latin typeface="Arial" panose="020B0604020202020204" pitchFamily="34" charset="0"/>
                <a:ea typeface="Arial" panose="020B0604020202020204" pitchFamily="34" charset="0"/>
              </a:rPr>
              <a:t>-Similarly, this theory also explores the concept of separation anxiety which is when attachment can be insecure or disrupted by different things. This is a natural behaviour when the child is young because normally children want your support and attention right, but if this gets too excessive then it can later on cause difficulties in social development. </a:t>
            </a:r>
          </a:p>
          <a:p>
            <a:pPr marL="0" marR="0" lvl="0" indent="0" algn="l" defTabSz="914400" rtl="0" eaLnBrk="1" fontAlgn="auto" latinLnBrk="0" hangingPunct="1">
              <a:lnSpc>
                <a:spcPct val="100000"/>
              </a:lnSpc>
              <a:spcBef>
                <a:spcPts val="0"/>
              </a:spcBef>
              <a:spcAft>
                <a:spcPts val="0"/>
              </a:spcAft>
              <a:buClrTx/>
              <a:buSzTx/>
              <a:buFontTx/>
              <a:buNone/>
              <a:tabLst/>
              <a:defRPr/>
            </a:pPr>
            <a:endParaRPr lang="en-GB" sz="1800" b="0" dirty="0">
              <a:effectLst/>
              <a:latin typeface="Arial" panose="020B0604020202020204" pitchFamily="34" charset="0"/>
              <a:ea typeface="Arial" panose="020B0604020202020204" pitchFamily="34" charset="0"/>
            </a:endParaRPr>
          </a:p>
          <a:p>
            <a:pPr marL="0" marR="0" lvl="0" indent="0" algn="l" defTabSz="914400" rtl="0" eaLnBrk="1" fontAlgn="auto" latinLnBrk="0" hangingPunct="1">
              <a:lnSpc>
                <a:spcPct val="100000"/>
              </a:lnSpc>
              <a:spcBef>
                <a:spcPts val="0"/>
              </a:spcBef>
              <a:spcAft>
                <a:spcPts val="0"/>
              </a:spcAft>
              <a:buClrTx/>
              <a:buSzTx/>
              <a:buFontTx/>
              <a:buNone/>
              <a:tabLst/>
              <a:defRPr/>
            </a:pPr>
            <a:r>
              <a:rPr lang="en-GB" sz="1800" b="0" dirty="0">
                <a:effectLst/>
                <a:latin typeface="Arial" panose="020B0604020202020204" pitchFamily="34" charset="0"/>
                <a:ea typeface="Arial" panose="020B0604020202020204" pitchFamily="34" charset="0"/>
              </a:rPr>
              <a:t>Overall, this theory discusses how secure attachment is essential in strong development in all areas of life.</a:t>
            </a:r>
          </a:p>
          <a:p>
            <a:endParaRPr lang="en-US" dirty="0"/>
          </a:p>
        </p:txBody>
      </p:sp>
      <p:sp>
        <p:nvSpPr>
          <p:cNvPr id="4" name="Slide Number Placeholder 3"/>
          <p:cNvSpPr>
            <a:spLocks noGrp="1"/>
          </p:cNvSpPr>
          <p:nvPr>
            <p:ph type="sldNum" sz="quarter" idx="5"/>
          </p:nvPr>
        </p:nvSpPr>
        <p:spPr/>
        <p:txBody>
          <a:bodyPr/>
          <a:lstStyle/>
          <a:p>
            <a:fld id="{2B9557B5-C1B1-5441-B6FE-E75CDD0FCCA5}" type="slidenum">
              <a:rPr lang="en-US" smtClean="0"/>
              <a:t>3</a:t>
            </a:fld>
            <a:endParaRPr lang="en-US"/>
          </a:p>
        </p:txBody>
      </p:sp>
    </p:spTree>
    <p:extLst>
      <p:ext uri="{BB962C8B-B14F-4D97-AF65-F5344CB8AC3E}">
        <p14:creationId xmlns:p14="http://schemas.microsoft.com/office/powerpoint/2010/main" val="3716965769"/>
      </p:ext>
    </p:extLst>
  </p:cSld>
  <p:clrMapOvr>
    <a:masterClrMapping/>
  </p:clrMapOvr>
</p:notes>
</file>

<file path=ppt/notesSlides/notesSlide4.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US" dirty="0"/>
              <a:t>We previously discussed Amira’s </a:t>
            </a:r>
            <a:r>
              <a:rPr lang="en-US" dirty="0" err="1"/>
              <a:t>behaviour</a:t>
            </a:r>
            <a:r>
              <a:rPr lang="en-US" dirty="0"/>
              <a:t> at the nursery and Bowlby’s theory.</a:t>
            </a:r>
          </a:p>
          <a:p>
            <a:pPr marL="0" marR="0" lvl="0" indent="0" algn="l" defTabSz="914400" rtl="0" eaLnBrk="1" fontAlgn="auto" latinLnBrk="0" hangingPunct="1">
              <a:lnSpc>
                <a:spcPct val="100000"/>
              </a:lnSpc>
              <a:spcBef>
                <a:spcPts val="0"/>
              </a:spcBef>
              <a:spcAft>
                <a:spcPts val="0"/>
              </a:spcAft>
              <a:buClrTx/>
              <a:buSzTx/>
              <a:buFontTx/>
              <a:buNone/>
              <a:tabLst/>
              <a:defRPr/>
            </a:pPr>
            <a:r>
              <a:rPr lang="en-US" dirty="0"/>
              <a:t>Now I will link both of them which will help explain her </a:t>
            </a:r>
            <a:r>
              <a:rPr lang="en-GB" sz="1800" dirty="0">
                <a:effectLst/>
                <a:latin typeface="Arial" panose="020B0604020202020204" pitchFamily="34" charset="0"/>
                <a:ea typeface="Times New Roman" panose="02020603050405020304" pitchFamily="18" charset="0"/>
              </a:rPr>
              <a:t>current behaviour and developmental needs.</a:t>
            </a:r>
          </a:p>
          <a:p>
            <a:pPr marL="0" marR="0" lvl="0" indent="0" algn="l" defTabSz="914400" rtl="0" eaLnBrk="1" fontAlgn="auto" latinLnBrk="0" hangingPunct="1">
              <a:lnSpc>
                <a:spcPct val="100000"/>
              </a:lnSpc>
              <a:spcBef>
                <a:spcPts val="0"/>
              </a:spcBef>
              <a:spcAft>
                <a:spcPts val="0"/>
              </a:spcAft>
              <a:buClrTx/>
              <a:buSzTx/>
              <a:buFontTx/>
              <a:buNone/>
              <a:tabLst/>
              <a:defRPr/>
            </a:pPr>
            <a:endParaRPr lang="en-GB" sz="1800" dirty="0">
              <a:effectLst/>
              <a:latin typeface="Arial" panose="020B0604020202020204" pitchFamily="34" charset="0"/>
              <a:ea typeface="Arial" panose="020B0604020202020204" pitchFamily="34" charset="0"/>
            </a:endParaRPr>
          </a:p>
          <a:p>
            <a:pPr marL="0" marR="0" lvl="0" indent="0" algn="l" defTabSz="914400" rtl="0" eaLnBrk="1" fontAlgn="auto" latinLnBrk="0" hangingPunct="1">
              <a:lnSpc>
                <a:spcPct val="100000"/>
              </a:lnSpc>
              <a:spcBef>
                <a:spcPts val="0"/>
              </a:spcBef>
              <a:spcAft>
                <a:spcPts val="0"/>
              </a:spcAft>
              <a:buClrTx/>
              <a:buSzTx/>
              <a:buFontTx/>
              <a:buNone/>
              <a:tabLst/>
              <a:defRPr/>
            </a:pPr>
            <a:r>
              <a:rPr lang="en-GB" sz="1800" dirty="0">
                <a:effectLst/>
                <a:latin typeface="Arial" panose="020B0604020202020204" pitchFamily="34" charset="0"/>
                <a:ea typeface="Arial" panose="020B0604020202020204" pitchFamily="34" charset="0"/>
              </a:rPr>
              <a:t>The fact that she is new to the nursery and has anxiety shows that she is distressed when her carer leaves. This is a sign of insecure attachment as she is wary of strangers and the unfamiliar environment makes her feel isolated.</a:t>
            </a:r>
          </a:p>
          <a:p>
            <a:pPr marL="0" marR="0" lvl="0" indent="0" algn="l" defTabSz="914400" rtl="0" eaLnBrk="1" fontAlgn="auto" latinLnBrk="0" hangingPunct="1">
              <a:lnSpc>
                <a:spcPct val="100000"/>
              </a:lnSpc>
              <a:spcBef>
                <a:spcPts val="0"/>
              </a:spcBef>
              <a:spcAft>
                <a:spcPts val="0"/>
              </a:spcAft>
              <a:buClrTx/>
              <a:buSzTx/>
              <a:buFontTx/>
              <a:buNone/>
              <a:tabLst/>
              <a:defRPr/>
            </a:pPr>
            <a:endParaRPr lang="en-GB" sz="1800" dirty="0">
              <a:effectLst/>
              <a:latin typeface="Arial" panose="020B0604020202020204" pitchFamily="34" charset="0"/>
              <a:ea typeface="Arial" panose="020B0604020202020204" pitchFamily="34" charset="0"/>
            </a:endParaRPr>
          </a:p>
          <a:p>
            <a:pPr marL="0" marR="0" lvl="0" indent="0" algn="l" defTabSz="914400" rtl="0" eaLnBrk="1" fontAlgn="auto" latinLnBrk="0" hangingPunct="1">
              <a:lnSpc>
                <a:spcPct val="100000"/>
              </a:lnSpc>
              <a:spcBef>
                <a:spcPts val="0"/>
              </a:spcBef>
              <a:spcAft>
                <a:spcPts val="0"/>
              </a:spcAft>
              <a:buClrTx/>
              <a:buSzTx/>
              <a:buFontTx/>
              <a:buNone/>
              <a:tabLst/>
              <a:defRPr/>
            </a:pPr>
            <a:r>
              <a:rPr lang="en-GB" sz="1800" dirty="0">
                <a:effectLst/>
                <a:latin typeface="Arial" panose="020B0604020202020204" pitchFamily="34" charset="0"/>
                <a:ea typeface="Arial" panose="020B0604020202020204" pitchFamily="34" charset="0"/>
              </a:rPr>
              <a:t>Similarly, Amira not being able to engage in group play shows she cannot socialise with other children her age in the nursery because she does not trust them and is too scared to approach them. This explains that she needs consistent caregiving so she is more comfortable with everyone.</a:t>
            </a:r>
          </a:p>
          <a:p>
            <a:pPr marL="0" marR="0" lvl="0" indent="0" algn="l" defTabSz="914400" rtl="0" eaLnBrk="1" fontAlgn="auto" latinLnBrk="0" hangingPunct="1">
              <a:lnSpc>
                <a:spcPct val="100000"/>
              </a:lnSpc>
              <a:spcBef>
                <a:spcPts val="0"/>
              </a:spcBef>
              <a:spcAft>
                <a:spcPts val="0"/>
              </a:spcAft>
              <a:buClrTx/>
              <a:buSzTx/>
              <a:buFontTx/>
              <a:buNone/>
              <a:tabLst/>
              <a:defRPr/>
            </a:pPr>
            <a:endParaRPr lang="en-GB" sz="1800" dirty="0">
              <a:effectLst/>
              <a:latin typeface="Arial" panose="020B0604020202020204" pitchFamily="34" charset="0"/>
              <a:ea typeface="Arial" panose="020B0604020202020204" pitchFamily="34" charset="0"/>
            </a:endParaRPr>
          </a:p>
          <a:p>
            <a:pPr marL="0" marR="0" lvl="0" indent="0" algn="l" defTabSz="914400" rtl="0" eaLnBrk="1" fontAlgn="auto" latinLnBrk="0" hangingPunct="1">
              <a:lnSpc>
                <a:spcPct val="100000"/>
              </a:lnSpc>
              <a:spcBef>
                <a:spcPts val="0"/>
              </a:spcBef>
              <a:spcAft>
                <a:spcPts val="0"/>
              </a:spcAft>
              <a:buClrTx/>
              <a:buSzTx/>
              <a:buFontTx/>
              <a:buNone/>
              <a:tabLst/>
              <a:defRPr/>
            </a:pPr>
            <a:r>
              <a:rPr lang="en-GB" sz="1800" dirty="0">
                <a:effectLst/>
                <a:latin typeface="Arial" panose="020B0604020202020204" pitchFamily="34" charset="0"/>
                <a:ea typeface="Arial" panose="020B0604020202020204" pitchFamily="34" charset="0"/>
              </a:rPr>
              <a:t>Also, we know that Amira does not talk to others which demonstrates emotional stress as she she does not interact much. She is unable to form any new relationships because she has no social confidence.</a:t>
            </a:r>
          </a:p>
          <a:p>
            <a:pPr marL="0" marR="0" lvl="0" indent="0" algn="l" defTabSz="914400" rtl="0" eaLnBrk="1" fontAlgn="auto" latinLnBrk="0" hangingPunct="1">
              <a:lnSpc>
                <a:spcPct val="100000"/>
              </a:lnSpc>
              <a:spcBef>
                <a:spcPts val="0"/>
              </a:spcBef>
              <a:spcAft>
                <a:spcPts val="0"/>
              </a:spcAft>
              <a:buClrTx/>
              <a:buSzTx/>
              <a:buFontTx/>
              <a:buNone/>
              <a:tabLst/>
              <a:defRPr/>
            </a:pPr>
            <a:endParaRPr lang="en-GB" sz="1800" dirty="0">
              <a:effectLst/>
              <a:latin typeface="Arial" panose="020B0604020202020204" pitchFamily="34" charset="0"/>
              <a:ea typeface="Arial" panose="020B0604020202020204" pitchFamily="34" charset="0"/>
            </a:endParaRPr>
          </a:p>
          <a:p>
            <a:pPr marL="0" marR="0" lvl="0" indent="0" algn="l" defTabSz="914400" rtl="0" eaLnBrk="1" fontAlgn="auto" latinLnBrk="0" hangingPunct="1">
              <a:lnSpc>
                <a:spcPct val="100000"/>
              </a:lnSpc>
              <a:spcBef>
                <a:spcPts val="0"/>
              </a:spcBef>
              <a:spcAft>
                <a:spcPts val="0"/>
              </a:spcAft>
              <a:buClrTx/>
              <a:buSzTx/>
              <a:buFontTx/>
              <a:buNone/>
              <a:tabLst/>
              <a:defRPr/>
            </a:pPr>
            <a:r>
              <a:rPr lang="en-GB" sz="1800" dirty="0">
                <a:effectLst/>
                <a:latin typeface="Arial" panose="020B0604020202020204" pitchFamily="34" charset="0"/>
                <a:ea typeface="Arial" panose="020B0604020202020204" pitchFamily="34" charset="0"/>
              </a:rPr>
              <a:t>Therefore this reinforce the fact that Amira needs the right support to rebuild her development in all those areas. </a:t>
            </a:r>
          </a:p>
          <a:p>
            <a:r>
              <a:rPr lang="en-US" dirty="0"/>
              <a:t> </a:t>
            </a:r>
          </a:p>
        </p:txBody>
      </p:sp>
      <p:sp>
        <p:nvSpPr>
          <p:cNvPr id="4" name="Slide Number Placeholder 3"/>
          <p:cNvSpPr>
            <a:spLocks noGrp="1"/>
          </p:cNvSpPr>
          <p:nvPr>
            <p:ph type="sldNum" sz="quarter" idx="5"/>
          </p:nvPr>
        </p:nvSpPr>
        <p:spPr/>
        <p:txBody>
          <a:bodyPr/>
          <a:lstStyle/>
          <a:p>
            <a:fld id="{2B9557B5-C1B1-5441-B6FE-E75CDD0FCCA5}" type="slidenum">
              <a:rPr lang="en-US" smtClean="0"/>
              <a:t>4</a:t>
            </a:fld>
            <a:endParaRPr lang="en-US"/>
          </a:p>
        </p:txBody>
      </p:sp>
    </p:spTree>
    <p:extLst>
      <p:ext uri="{BB962C8B-B14F-4D97-AF65-F5344CB8AC3E}">
        <p14:creationId xmlns:p14="http://schemas.microsoft.com/office/powerpoint/2010/main" val="3488407455"/>
      </p:ext>
    </p:extLst>
  </p:cSld>
  <p:clrMapOvr>
    <a:masterClrMapping/>
  </p:clrMapOvr>
</p:notes>
</file>

<file path=ppt/notesSlides/notesSlide5.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US" dirty="0"/>
              <a:t>I will now talk about the different strategies we can implement for the right support</a:t>
            </a:r>
          </a:p>
          <a:p>
            <a:endParaRPr lang="en-US" dirty="0"/>
          </a:p>
          <a:p>
            <a:r>
              <a:rPr lang="en-US" dirty="0"/>
              <a:t>As we know, one challenge of secure attachment is the lack of positive role models because not having someone you can look up to can be dangerous because the child will not have anyone to share their problems to or feel confident enough to go to</a:t>
            </a:r>
          </a:p>
          <a:p>
            <a:r>
              <a:rPr lang="en-US" dirty="0"/>
              <a:t>So the solution for this would be for Amira to have one consistent person to form a positive relationship with so she can start trusting them and tell them her needs.</a:t>
            </a:r>
          </a:p>
          <a:p>
            <a:endParaRPr lang="en-US" dirty="0"/>
          </a:p>
          <a:p>
            <a:r>
              <a:rPr lang="en-US" dirty="0"/>
              <a:t>Next, another problem we discussed was the type of environment Amira is in. She needs a nurturing setting such as a calm environment where she feels safe and comfortable</a:t>
            </a:r>
          </a:p>
          <a:p>
            <a:endParaRPr lang="en-US" dirty="0"/>
          </a:p>
          <a:p>
            <a:r>
              <a:rPr lang="en-US" dirty="0"/>
              <a:t>Another issue might be a fear of vulnerability that Amira might face. She might be scared to be open or share her feelings, so a strategy to help her would be for the caregiver to respond to her needs and be emotionally available when she needs them. For example, praising her telling her she is doing really well.</a:t>
            </a:r>
          </a:p>
          <a:p>
            <a:endParaRPr lang="en-US" dirty="0"/>
          </a:p>
        </p:txBody>
      </p:sp>
      <p:sp>
        <p:nvSpPr>
          <p:cNvPr id="4" name="Slide Number Placeholder 3"/>
          <p:cNvSpPr>
            <a:spLocks noGrp="1"/>
          </p:cNvSpPr>
          <p:nvPr>
            <p:ph type="sldNum" sz="quarter" idx="5"/>
          </p:nvPr>
        </p:nvSpPr>
        <p:spPr/>
        <p:txBody>
          <a:bodyPr/>
          <a:lstStyle/>
          <a:p>
            <a:fld id="{2B9557B5-C1B1-5441-B6FE-E75CDD0FCCA5}" type="slidenum">
              <a:rPr lang="en-US" smtClean="0"/>
              <a:t>5</a:t>
            </a:fld>
            <a:endParaRPr lang="en-US"/>
          </a:p>
        </p:txBody>
      </p:sp>
    </p:spTree>
    <p:extLst>
      <p:ext uri="{BB962C8B-B14F-4D97-AF65-F5344CB8AC3E}">
        <p14:creationId xmlns:p14="http://schemas.microsoft.com/office/powerpoint/2010/main" val="1317020890"/>
      </p:ext>
    </p:extLst>
  </p:cSld>
  <p:clrMapOvr>
    <a:masterClrMapping/>
  </p:clrMapOvr>
</p:notes>
</file>

<file path=ppt/notesSlides/notesSlide6.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US" dirty="0"/>
              <a:t>Another concept which shapes psychological development is the influence of nature and nurture.</a:t>
            </a:r>
          </a:p>
          <a:p>
            <a:endParaRPr lang="en-US" dirty="0"/>
          </a:p>
          <a:p>
            <a:r>
              <a:rPr lang="en-US" dirty="0"/>
              <a:t>Nurture is a biological process of things so it is how our </a:t>
            </a:r>
            <a:r>
              <a:rPr lang="en-US" dirty="0" err="1"/>
              <a:t>behaviour</a:t>
            </a:r>
            <a:r>
              <a:rPr lang="en-US" dirty="0"/>
              <a:t> is shaped by inheritance and genetics, it is from the DNA we inherit from our parents. They are characteristics which are already inside us when we are born so it is something we cannot directly change.</a:t>
            </a:r>
          </a:p>
          <a:p>
            <a:r>
              <a:rPr lang="en-US" dirty="0"/>
              <a:t>From what we can see, we can assume that Amira may have a sensory sensitivity which makes her more anxious about certain things. We can understand that she needs more time at the nursery to be familiar with things around her.</a:t>
            </a:r>
          </a:p>
          <a:p>
            <a:endParaRPr lang="en-US" dirty="0"/>
          </a:p>
          <a:p>
            <a:r>
              <a:rPr lang="en-US" dirty="0"/>
              <a:t>Nature is how the environment change us. So it is usually the things we experience and encounter in our daily life. For Amira, suddenly going to a new nursery was a disruption and change in environment so she needed comfort. We also know that everyone is different and there might be some cultural differences such as a different home language </a:t>
            </a:r>
            <a:r>
              <a:rPr lang="en-US" dirty="0" err="1"/>
              <a:t>os</a:t>
            </a:r>
            <a:r>
              <a:rPr lang="en-US" dirty="0"/>
              <a:t> setting so maybe that’s why Amira was so confused. She might feel isolated and alone which affects her social development and emotional well-being. </a:t>
            </a:r>
          </a:p>
          <a:p>
            <a:endParaRPr lang="en-US" dirty="0"/>
          </a:p>
          <a:p>
            <a:r>
              <a:rPr lang="en-US" dirty="0"/>
              <a:t>Overall, her cognitive development is influenced as well because it affects her willingness to learn and be curious about things. Usually, children at this age want to explore the world and ask so many questions. So it is important that Amira can also express her feelings comfortably.  </a:t>
            </a:r>
          </a:p>
        </p:txBody>
      </p:sp>
      <p:sp>
        <p:nvSpPr>
          <p:cNvPr id="4" name="Slide Number Placeholder 3"/>
          <p:cNvSpPr>
            <a:spLocks noGrp="1"/>
          </p:cNvSpPr>
          <p:nvPr>
            <p:ph type="sldNum" sz="quarter" idx="5"/>
          </p:nvPr>
        </p:nvSpPr>
        <p:spPr/>
        <p:txBody>
          <a:bodyPr/>
          <a:lstStyle/>
          <a:p>
            <a:fld id="{2B9557B5-C1B1-5441-B6FE-E75CDD0FCCA5}" type="slidenum">
              <a:rPr lang="en-US" smtClean="0"/>
              <a:t>6</a:t>
            </a:fld>
            <a:endParaRPr lang="en-US"/>
          </a:p>
        </p:txBody>
      </p:sp>
    </p:spTree>
    <p:extLst>
      <p:ext uri="{BB962C8B-B14F-4D97-AF65-F5344CB8AC3E}">
        <p14:creationId xmlns:p14="http://schemas.microsoft.com/office/powerpoint/2010/main" val="1775223907"/>
      </p:ext>
    </p:extLst>
  </p:cSld>
  <p:clrMapOvr>
    <a:masterClrMapping/>
  </p:clrMapOvr>
</p:notes>
</file>

<file path=ppt/notesSlides/notesSlide7.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US" dirty="0"/>
              <a:t>Finally, the last thing I will talk about is the strengths and limitations of Bowlby’s theory.</a:t>
            </a:r>
          </a:p>
          <a:p>
            <a:endParaRPr lang="en-US" dirty="0"/>
          </a:p>
          <a:p>
            <a:r>
              <a:rPr lang="en-US" u="sng" dirty="0"/>
              <a:t>In terms of strengths:</a:t>
            </a:r>
          </a:p>
          <a:p>
            <a:r>
              <a:rPr lang="en-US" dirty="0"/>
              <a:t>-this theory is very useful because it focuses on the concept of monotropy, meaning that there is a strong bond with a </a:t>
            </a:r>
          </a:p>
          <a:p>
            <a:r>
              <a:rPr lang="en-US" dirty="0"/>
              <a:t>key-person so the child will feel trusted and safe around them. In Amira’s case, she was scared and clingy because the bond was not formed properly so this affected her emotional development.</a:t>
            </a:r>
          </a:p>
          <a:p>
            <a:r>
              <a:rPr lang="en-US" dirty="0"/>
              <a:t>-This theory also shows evidence on how early experiences and childhood care can shape a child’s future. For instance, the internal working model I previously mentioned, impacts a child’s social development. For Amira, it is essential that adults listen to her and are kind to her so she would start to make new friendships, and be less wary of strangers. </a:t>
            </a:r>
          </a:p>
          <a:p>
            <a:endParaRPr lang="en-US" dirty="0"/>
          </a:p>
          <a:p>
            <a:r>
              <a:rPr lang="en-US" u="sng" dirty="0"/>
              <a:t>However, there are also some issues with this theory:</a:t>
            </a:r>
          </a:p>
          <a:p>
            <a:r>
              <a:rPr lang="en-US" dirty="0"/>
              <a:t>-the theory is only focused on 1 attachment, especially mothers, but we know that there could be other types of attachments with other people, such as the father or brother and sister. Also, in some cultures, grandparents also take care of children and look after them. This is why not only one person should build trust with Amira, she needs times to be more open and create new relationships with other people.</a:t>
            </a:r>
          </a:p>
          <a:p>
            <a:r>
              <a:rPr lang="en-US" dirty="0"/>
              <a:t>-another limitation is that the theory overlooks resilience in children such as Amira. It gives us the impression that if you are unable to develop an attachment at a young age then it is unlikely you can in the future. However, this is not fully right because people can recover over time with the right influence around them. </a:t>
            </a:r>
          </a:p>
          <a:p>
            <a:r>
              <a:rPr lang="en-US" dirty="0"/>
              <a:t>-The theory does not consider peer influence and how some people can heal and get stronger with the help of other people around them. </a:t>
            </a:r>
          </a:p>
          <a:p>
            <a:endParaRPr lang="en-US" dirty="0"/>
          </a:p>
          <a:p>
            <a:r>
              <a:rPr lang="en-US" dirty="0"/>
              <a:t>  </a:t>
            </a:r>
          </a:p>
          <a:p>
            <a:endParaRPr lang="en-US" dirty="0"/>
          </a:p>
          <a:p>
            <a:endParaRPr lang="en-US" dirty="0"/>
          </a:p>
          <a:p>
            <a:r>
              <a:rPr lang="en-US" dirty="0"/>
              <a:t> </a:t>
            </a:r>
          </a:p>
        </p:txBody>
      </p:sp>
      <p:sp>
        <p:nvSpPr>
          <p:cNvPr id="4" name="Slide Number Placeholder 3"/>
          <p:cNvSpPr>
            <a:spLocks noGrp="1"/>
          </p:cNvSpPr>
          <p:nvPr>
            <p:ph type="sldNum" sz="quarter" idx="5"/>
          </p:nvPr>
        </p:nvSpPr>
        <p:spPr/>
        <p:txBody>
          <a:bodyPr/>
          <a:lstStyle/>
          <a:p>
            <a:fld id="{2B9557B5-C1B1-5441-B6FE-E75CDD0FCCA5}" type="slidenum">
              <a:rPr lang="en-US" smtClean="0"/>
              <a:t>7</a:t>
            </a:fld>
            <a:endParaRPr lang="en-US"/>
          </a:p>
        </p:txBody>
      </p:sp>
    </p:spTree>
    <p:extLst>
      <p:ext uri="{BB962C8B-B14F-4D97-AF65-F5344CB8AC3E}">
        <p14:creationId xmlns:p14="http://schemas.microsoft.com/office/powerpoint/2010/main" val="2448497579"/>
      </p:ext>
    </p:extLst>
  </p:cSld>
  <p:clrMapOvr>
    <a:masterClrMapping/>
  </p:clrMapOvr>
</p:notes>
</file>

<file path=ppt/notesSlides/notesSlide8.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US" dirty="0"/>
              <a:t>These are all the references and sources I have used for this presentation</a:t>
            </a:r>
          </a:p>
        </p:txBody>
      </p:sp>
      <p:sp>
        <p:nvSpPr>
          <p:cNvPr id="4" name="Slide Number Placeholder 3"/>
          <p:cNvSpPr>
            <a:spLocks noGrp="1"/>
          </p:cNvSpPr>
          <p:nvPr>
            <p:ph type="sldNum" sz="quarter" idx="5"/>
          </p:nvPr>
        </p:nvSpPr>
        <p:spPr/>
        <p:txBody>
          <a:bodyPr/>
          <a:lstStyle/>
          <a:p>
            <a:fld id="{2B9557B5-C1B1-5441-B6FE-E75CDD0FCCA5}" type="slidenum">
              <a:rPr lang="en-US" smtClean="0"/>
              <a:t>8</a:t>
            </a:fld>
            <a:endParaRPr lang="en-US"/>
          </a:p>
        </p:txBody>
      </p:sp>
    </p:spTree>
    <p:extLst>
      <p:ext uri="{BB962C8B-B14F-4D97-AF65-F5344CB8AC3E}">
        <p14:creationId xmlns:p14="http://schemas.microsoft.com/office/powerpoint/2010/main" val="3447371591"/>
      </p:ext>
    </p:extLst>
  </p:cSld>
  <p:clrMapOvr>
    <a:masterClrMapping/>
  </p:clrMapOvr>
</p:notes>
</file>

<file path=ppt/notesSlides/notesSlide9.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US" dirty="0"/>
              <a:t>This concludes the end of the presentation</a:t>
            </a:r>
          </a:p>
          <a:p>
            <a:endParaRPr lang="en-US" dirty="0"/>
          </a:p>
          <a:p>
            <a:r>
              <a:rPr lang="en-US" dirty="0"/>
              <a:t>Thank you for listening to me</a:t>
            </a:r>
          </a:p>
          <a:p>
            <a:endParaRPr lang="en-US" dirty="0"/>
          </a:p>
          <a:p>
            <a:r>
              <a:rPr lang="en-US" dirty="0"/>
              <a:t>Do you have any questions? </a:t>
            </a:r>
          </a:p>
        </p:txBody>
      </p:sp>
      <p:sp>
        <p:nvSpPr>
          <p:cNvPr id="4" name="Slide Number Placeholder 3"/>
          <p:cNvSpPr>
            <a:spLocks noGrp="1"/>
          </p:cNvSpPr>
          <p:nvPr>
            <p:ph type="sldNum" sz="quarter" idx="5"/>
          </p:nvPr>
        </p:nvSpPr>
        <p:spPr/>
        <p:txBody>
          <a:bodyPr/>
          <a:lstStyle/>
          <a:p>
            <a:fld id="{2B9557B5-C1B1-5441-B6FE-E75CDD0FCCA5}" type="slidenum">
              <a:rPr lang="en-US" smtClean="0"/>
              <a:t>9</a:t>
            </a:fld>
            <a:endParaRPr lang="en-US"/>
          </a:p>
        </p:txBody>
      </p:sp>
    </p:spTree>
    <p:extLst>
      <p:ext uri="{BB962C8B-B14F-4D97-AF65-F5344CB8AC3E}">
        <p14:creationId xmlns:p14="http://schemas.microsoft.com/office/powerpoint/2010/main" val="3320274666"/>
      </p:ext>
    </p:extLst>
  </p:cSld>
  <p:clrMapOvr>
    <a:masterClrMapping/>
  </p:clrMapOvr>
</p:notes>
</file>

<file path=ppt/slideLayouts/_rels/slideLayout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2.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3.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4.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5.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6.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7.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8.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9.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0.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slideLayout1.xml><?xml version="1.0" encoding="utf-8"?>
<p:sldLayout xmlns:a="http://schemas.openxmlformats.org/drawingml/2006/main" xmlns:r="http://schemas.openxmlformats.org/officeDocument/2006/relationships" xmlns:p="http://schemas.openxmlformats.org/presentationml/2006/main" type="title" preserve="1">
  <p:cSld name="Title Slide">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3D02BB0C-FF58-E563-C517-F6E3C1C98DC3}"/>
              </a:ext>
            </a:extLst>
          </p:cNvPr>
          <p:cNvSpPr>
            <a:spLocks noGrp="1"/>
          </p:cNvSpPr>
          <p:nvPr>
            <p:ph type="ctrTitle"/>
          </p:nvPr>
        </p:nvSpPr>
        <p:spPr>
          <a:xfrm>
            <a:off x="1524000" y="1122363"/>
            <a:ext cx="9144000" cy="2387600"/>
          </a:xfrm>
        </p:spPr>
        <p:txBody>
          <a:bodyPr anchor="b"/>
          <a:lstStyle>
            <a:lvl1pPr algn="ctr">
              <a:defRPr sz="6000"/>
            </a:lvl1pPr>
          </a:lstStyle>
          <a:p>
            <a:r>
              <a:rPr lang="en-GB"/>
              <a:t>Click to edit Master title style</a:t>
            </a:r>
            <a:endParaRPr lang="en-US"/>
          </a:p>
        </p:txBody>
      </p:sp>
      <p:sp>
        <p:nvSpPr>
          <p:cNvPr id="3" name="Subtitle 2">
            <a:extLst>
              <a:ext uri="{FF2B5EF4-FFF2-40B4-BE49-F238E27FC236}">
                <a16:creationId xmlns:a16="http://schemas.microsoft.com/office/drawing/2014/main" id="{82651E4D-6182-A4DE-F97B-84CFD6DE7389}"/>
              </a:ext>
            </a:extLst>
          </p:cNvPr>
          <p:cNvSpPr>
            <a:spLocks noGrp="1"/>
          </p:cNvSpPr>
          <p:nvPr>
            <p:ph type="subTitle" idx="1"/>
          </p:nvPr>
        </p:nvSpPr>
        <p:spPr>
          <a:xfrm>
            <a:off x="1524000" y="3602038"/>
            <a:ext cx="9144000" cy="1655762"/>
          </a:xfrm>
        </p:spPr>
        <p:txBody>
          <a:bodyPr/>
          <a:lstStyle>
            <a:lvl1pPr marL="0" indent="0" algn="ctr">
              <a:buNone/>
              <a:defRPr sz="2400"/>
            </a:lvl1pPr>
            <a:lvl2pPr marL="457200" indent="0" algn="ctr">
              <a:buNone/>
              <a:defRPr sz="2000"/>
            </a:lvl2pPr>
            <a:lvl3pPr marL="914400" indent="0" algn="ctr">
              <a:buNone/>
              <a:defRPr sz="1800"/>
            </a:lvl3pPr>
            <a:lvl4pPr marL="1371600" indent="0" algn="ctr">
              <a:buNone/>
              <a:defRPr sz="1600"/>
            </a:lvl4pPr>
            <a:lvl5pPr marL="1828800" indent="0" algn="ctr">
              <a:buNone/>
              <a:defRPr sz="1600"/>
            </a:lvl5pPr>
            <a:lvl6pPr marL="2286000" indent="0" algn="ctr">
              <a:buNone/>
              <a:defRPr sz="1600"/>
            </a:lvl6pPr>
            <a:lvl7pPr marL="2743200" indent="0" algn="ctr">
              <a:buNone/>
              <a:defRPr sz="1600"/>
            </a:lvl7pPr>
            <a:lvl8pPr marL="3200400" indent="0" algn="ctr">
              <a:buNone/>
              <a:defRPr sz="1600"/>
            </a:lvl8pPr>
            <a:lvl9pPr marL="3657600" indent="0" algn="ctr">
              <a:buNone/>
              <a:defRPr sz="1600"/>
            </a:lvl9pPr>
          </a:lstStyle>
          <a:p>
            <a:r>
              <a:rPr lang="en-GB"/>
              <a:t>Click to edit Master subtitle style</a:t>
            </a:r>
            <a:endParaRPr lang="en-US"/>
          </a:p>
        </p:txBody>
      </p:sp>
      <p:sp>
        <p:nvSpPr>
          <p:cNvPr id="4" name="Date Placeholder 3">
            <a:extLst>
              <a:ext uri="{FF2B5EF4-FFF2-40B4-BE49-F238E27FC236}">
                <a16:creationId xmlns:a16="http://schemas.microsoft.com/office/drawing/2014/main" id="{BF42B205-0E91-F558-8EB2-7CE06D05BDC5}"/>
              </a:ext>
            </a:extLst>
          </p:cNvPr>
          <p:cNvSpPr>
            <a:spLocks noGrp="1"/>
          </p:cNvSpPr>
          <p:nvPr>
            <p:ph type="dt" sz="half" idx="10"/>
          </p:nvPr>
        </p:nvSpPr>
        <p:spPr/>
        <p:txBody>
          <a:bodyPr/>
          <a:lstStyle/>
          <a:p>
            <a:fld id="{538AEF0E-9257-1B4D-A402-94AF7D922E67}" type="datetimeFigureOut">
              <a:rPr lang="en-US" smtClean="0"/>
              <a:t>9/29/25</a:t>
            </a:fld>
            <a:endParaRPr lang="en-US"/>
          </a:p>
        </p:txBody>
      </p:sp>
      <p:sp>
        <p:nvSpPr>
          <p:cNvPr id="5" name="Footer Placeholder 4">
            <a:extLst>
              <a:ext uri="{FF2B5EF4-FFF2-40B4-BE49-F238E27FC236}">
                <a16:creationId xmlns:a16="http://schemas.microsoft.com/office/drawing/2014/main" id="{6E944159-2922-4174-B28C-8F1E57A846A9}"/>
              </a:ext>
            </a:extLst>
          </p:cNvPr>
          <p:cNvSpPr>
            <a:spLocks noGrp="1"/>
          </p:cNvSpPr>
          <p:nvPr>
            <p:ph type="ftr" sz="quarter" idx="11"/>
          </p:nvPr>
        </p:nvSpPr>
        <p:spPr/>
        <p:txBody>
          <a:bodyPr/>
          <a:lstStyle/>
          <a:p>
            <a:endParaRPr lang="en-US"/>
          </a:p>
        </p:txBody>
      </p:sp>
      <p:sp>
        <p:nvSpPr>
          <p:cNvPr id="6" name="Slide Number Placeholder 5">
            <a:extLst>
              <a:ext uri="{FF2B5EF4-FFF2-40B4-BE49-F238E27FC236}">
                <a16:creationId xmlns:a16="http://schemas.microsoft.com/office/drawing/2014/main" id="{ACB5DEE6-5CAC-95B3-D019-21DC29C329CA}"/>
              </a:ext>
            </a:extLst>
          </p:cNvPr>
          <p:cNvSpPr>
            <a:spLocks noGrp="1"/>
          </p:cNvSpPr>
          <p:nvPr>
            <p:ph type="sldNum" sz="quarter" idx="12"/>
          </p:nvPr>
        </p:nvSpPr>
        <p:spPr/>
        <p:txBody>
          <a:bodyPr/>
          <a:lstStyle/>
          <a:p>
            <a:fld id="{9BE121E4-9222-0845-BA7B-31F003A9A6D0}" type="slidenum">
              <a:rPr lang="en-US" smtClean="0"/>
              <a:t>‹#›</a:t>
            </a:fld>
            <a:endParaRPr lang="en-US"/>
          </a:p>
        </p:txBody>
      </p:sp>
    </p:spTree>
    <p:extLst>
      <p:ext uri="{BB962C8B-B14F-4D97-AF65-F5344CB8AC3E}">
        <p14:creationId xmlns:p14="http://schemas.microsoft.com/office/powerpoint/2010/main" val="1421765180"/>
      </p:ext>
    </p:extLst>
  </p:cSld>
  <p:clrMapOvr>
    <a:masterClrMapping/>
  </p:clrMapOvr>
</p:sldLayout>
</file>

<file path=ppt/slideLayouts/slideLayout2.xml><?xml version="1.0" encoding="utf-8"?>
<p:sldLayout xmlns:a="http://schemas.openxmlformats.org/drawingml/2006/main" xmlns:r="http://schemas.openxmlformats.org/officeDocument/2006/relationships" xmlns:p="http://schemas.openxmlformats.org/presentationml/2006/main" type="obj" preserve="1">
  <p:cSld name="Title and Content">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742E3D8A-BD5A-F1B9-658D-3A0141A627C8}"/>
              </a:ext>
            </a:extLst>
          </p:cNvPr>
          <p:cNvSpPr>
            <a:spLocks noGrp="1"/>
          </p:cNvSpPr>
          <p:nvPr>
            <p:ph type="title"/>
          </p:nvPr>
        </p:nvSpPr>
        <p:spPr/>
        <p:txBody>
          <a:bodyPr/>
          <a:lstStyle/>
          <a:p>
            <a:r>
              <a:rPr lang="en-GB"/>
              <a:t>Click to edit Master title style</a:t>
            </a:r>
            <a:endParaRPr lang="en-US"/>
          </a:p>
        </p:txBody>
      </p:sp>
      <p:sp>
        <p:nvSpPr>
          <p:cNvPr id="3" name="Content Placeholder 2">
            <a:extLst>
              <a:ext uri="{FF2B5EF4-FFF2-40B4-BE49-F238E27FC236}">
                <a16:creationId xmlns:a16="http://schemas.microsoft.com/office/drawing/2014/main" id="{95B072DB-08D9-2C71-1829-2CEF408EA25A}"/>
              </a:ext>
            </a:extLst>
          </p:cNvPr>
          <p:cNvSpPr>
            <a:spLocks noGrp="1"/>
          </p:cNvSpPr>
          <p:nvPr>
            <p:ph idx="1"/>
          </p:nvPr>
        </p:nvSpPr>
        <p:spPr/>
        <p:txBody>
          <a:bodyPr/>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endParaRPr lang="en-US"/>
          </a:p>
        </p:txBody>
      </p:sp>
      <p:sp>
        <p:nvSpPr>
          <p:cNvPr id="4" name="Date Placeholder 3">
            <a:extLst>
              <a:ext uri="{FF2B5EF4-FFF2-40B4-BE49-F238E27FC236}">
                <a16:creationId xmlns:a16="http://schemas.microsoft.com/office/drawing/2014/main" id="{C3565CB0-41A7-5196-34F0-02A84A496524}"/>
              </a:ext>
            </a:extLst>
          </p:cNvPr>
          <p:cNvSpPr>
            <a:spLocks noGrp="1"/>
          </p:cNvSpPr>
          <p:nvPr>
            <p:ph type="dt" sz="half" idx="10"/>
          </p:nvPr>
        </p:nvSpPr>
        <p:spPr/>
        <p:txBody>
          <a:bodyPr/>
          <a:lstStyle/>
          <a:p>
            <a:fld id="{538AEF0E-9257-1B4D-A402-94AF7D922E67}" type="datetimeFigureOut">
              <a:rPr lang="en-US" smtClean="0"/>
              <a:t>9/29/25</a:t>
            </a:fld>
            <a:endParaRPr lang="en-US"/>
          </a:p>
        </p:txBody>
      </p:sp>
      <p:sp>
        <p:nvSpPr>
          <p:cNvPr id="5" name="Footer Placeholder 4">
            <a:extLst>
              <a:ext uri="{FF2B5EF4-FFF2-40B4-BE49-F238E27FC236}">
                <a16:creationId xmlns:a16="http://schemas.microsoft.com/office/drawing/2014/main" id="{B654335E-567E-6B30-32F2-9F6BFE1BF4C9}"/>
              </a:ext>
            </a:extLst>
          </p:cNvPr>
          <p:cNvSpPr>
            <a:spLocks noGrp="1"/>
          </p:cNvSpPr>
          <p:nvPr>
            <p:ph type="ftr" sz="quarter" idx="11"/>
          </p:nvPr>
        </p:nvSpPr>
        <p:spPr/>
        <p:txBody>
          <a:bodyPr/>
          <a:lstStyle/>
          <a:p>
            <a:endParaRPr lang="en-US"/>
          </a:p>
        </p:txBody>
      </p:sp>
      <p:sp>
        <p:nvSpPr>
          <p:cNvPr id="6" name="Slide Number Placeholder 5">
            <a:extLst>
              <a:ext uri="{FF2B5EF4-FFF2-40B4-BE49-F238E27FC236}">
                <a16:creationId xmlns:a16="http://schemas.microsoft.com/office/drawing/2014/main" id="{BD6D7382-75AB-07E8-B9F9-94F4D2FB4965}"/>
              </a:ext>
            </a:extLst>
          </p:cNvPr>
          <p:cNvSpPr>
            <a:spLocks noGrp="1"/>
          </p:cNvSpPr>
          <p:nvPr>
            <p:ph type="sldNum" sz="quarter" idx="12"/>
          </p:nvPr>
        </p:nvSpPr>
        <p:spPr/>
        <p:txBody>
          <a:bodyPr/>
          <a:lstStyle/>
          <a:p>
            <a:fld id="{9BE121E4-9222-0845-BA7B-31F003A9A6D0}" type="slidenum">
              <a:rPr lang="en-US" smtClean="0"/>
              <a:t>‹#›</a:t>
            </a:fld>
            <a:endParaRPr lang="en-US"/>
          </a:p>
        </p:txBody>
      </p:sp>
    </p:spTree>
    <p:extLst>
      <p:ext uri="{BB962C8B-B14F-4D97-AF65-F5344CB8AC3E}">
        <p14:creationId xmlns:p14="http://schemas.microsoft.com/office/powerpoint/2010/main" val="1507325671"/>
      </p:ext>
    </p:extLst>
  </p:cSld>
  <p:clrMapOvr>
    <a:masterClrMapping/>
  </p:clrMapOvr>
</p:sldLayout>
</file>

<file path=ppt/slideLayouts/slideLayout3.xml><?xml version="1.0" encoding="utf-8"?>
<p:sldLayout xmlns:a="http://schemas.openxmlformats.org/drawingml/2006/main" xmlns:r="http://schemas.openxmlformats.org/officeDocument/2006/relationships" xmlns:p="http://schemas.openxmlformats.org/presentationml/2006/main" type="secHead" preserve="1">
  <p:cSld name="Section Header">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82535D4E-F2CB-4E8F-400F-279D471FF8AB}"/>
              </a:ext>
            </a:extLst>
          </p:cNvPr>
          <p:cNvSpPr>
            <a:spLocks noGrp="1"/>
          </p:cNvSpPr>
          <p:nvPr>
            <p:ph type="title"/>
          </p:nvPr>
        </p:nvSpPr>
        <p:spPr>
          <a:xfrm>
            <a:off x="831850" y="1709738"/>
            <a:ext cx="10515600" cy="2852737"/>
          </a:xfrm>
        </p:spPr>
        <p:txBody>
          <a:bodyPr anchor="b"/>
          <a:lstStyle>
            <a:lvl1pPr>
              <a:defRPr sz="6000"/>
            </a:lvl1pPr>
          </a:lstStyle>
          <a:p>
            <a:r>
              <a:rPr lang="en-GB"/>
              <a:t>Click to edit Master title style</a:t>
            </a:r>
            <a:endParaRPr lang="en-US"/>
          </a:p>
        </p:txBody>
      </p:sp>
      <p:sp>
        <p:nvSpPr>
          <p:cNvPr id="3" name="Text Placeholder 2">
            <a:extLst>
              <a:ext uri="{FF2B5EF4-FFF2-40B4-BE49-F238E27FC236}">
                <a16:creationId xmlns:a16="http://schemas.microsoft.com/office/drawing/2014/main" id="{55580245-68EE-CA27-BEB8-4C2DF9946781}"/>
              </a:ext>
            </a:extLst>
          </p:cNvPr>
          <p:cNvSpPr>
            <a:spLocks noGrp="1"/>
          </p:cNvSpPr>
          <p:nvPr>
            <p:ph type="body" idx="1"/>
          </p:nvPr>
        </p:nvSpPr>
        <p:spPr>
          <a:xfrm>
            <a:off x="831850" y="4589463"/>
            <a:ext cx="10515600" cy="1500187"/>
          </a:xfrm>
        </p:spPr>
        <p:txBody>
          <a:bodyPr/>
          <a:lstStyle>
            <a:lvl1pPr marL="0" indent="0">
              <a:buNone/>
              <a:defRPr sz="2400">
                <a:solidFill>
                  <a:schemeClr val="tx1">
                    <a:tint val="75000"/>
                  </a:schemeClr>
                </a:solidFill>
              </a:defRPr>
            </a:lvl1pPr>
            <a:lvl2pPr marL="457200" indent="0">
              <a:buNone/>
              <a:defRPr sz="2000">
                <a:solidFill>
                  <a:schemeClr val="tx1">
                    <a:tint val="75000"/>
                  </a:schemeClr>
                </a:solidFill>
              </a:defRPr>
            </a:lvl2pPr>
            <a:lvl3pPr marL="914400" indent="0">
              <a:buNone/>
              <a:defRPr sz="1800">
                <a:solidFill>
                  <a:schemeClr val="tx1">
                    <a:tint val="75000"/>
                  </a:schemeClr>
                </a:solidFill>
              </a:defRPr>
            </a:lvl3pPr>
            <a:lvl4pPr marL="1371600" indent="0">
              <a:buNone/>
              <a:defRPr sz="1600">
                <a:solidFill>
                  <a:schemeClr val="tx1">
                    <a:tint val="75000"/>
                  </a:schemeClr>
                </a:solidFill>
              </a:defRPr>
            </a:lvl4pPr>
            <a:lvl5pPr marL="1828800" indent="0">
              <a:buNone/>
              <a:defRPr sz="1600">
                <a:solidFill>
                  <a:schemeClr val="tx1">
                    <a:tint val="75000"/>
                  </a:schemeClr>
                </a:solidFill>
              </a:defRPr>
            </a:lvl5pPr>
            <a:lvl6pPr marL="2286000" indent="0">
              <a:buNone/>
              <a:defRPr sz="1600">
                <a:solidFill>
                  <a:schemeClr val="tx1">
                    <a:tint val="75000"/>
                  </a:schemeClr>
                </a:solidFill>
              </a:defRPr>
            </a:lvl6pPr>
            <a:lvl7pPr marL="2743200" indent="0">
              <a:buNone/>
              <a:defRPr sz="1600">
                <a:solidFill>
                  <a:schemeClr val="tx1">
                    <a:tint val="75000"/>
                  </a:schemeClr>
                </a:solidFill>
              </a:defRPr>
            </a:lvl7pPr>
            <a:lvl8pPr marL="3200400" indent="0">
              <a:buNone/>
              <a:defRPr sz="1600">
                <a:solidFill>
                  <a:schemeClr val="tx1">
                    <a:tint val="75000"/>
                  </a:schemeClr>
                </a:solidFill>
              </a:defRPr>
            </a:lvl8pPr>
            <a:lvl9pPr marL="3657600" indent="0">
              <a:buNone/>
              <a:defRPr sz="1600">
                <a:solidFill>
                  <a:schemeClr val="tx1">
                    <a:tint val="75000"/>
                  </a:schemeClr>
                </a:solidFill>
              </a:defRPr>
            </a:lvl9pPr>
          </a:lstStyle>
          <a:p>
            <a:pPr lvl="0"/>
            <a:r>
              <a:rPr lang="en-GB"/>
              <a:t>Click to edit Master text styles</a:t>
            </a:r>
          </a:p>
        </p:txBody>
      </p:sp>
      <p:sp>
        <p:nvSpPr>
          <p:cNvPr id="4" name="Date Placeholder 3">
            <a:extLst>
              <a:ext uri="{FF2B5EF4-FFF2-40B4-BE49-F238E27FC236}">
                <a16:creationId xmlns:a16="http://schemas.microsoft.com/office/drawing/2014/main" id="{272FDF0F-FBBD-6B09-C1F7-5BDFB8A19DF7}"/>
              </a:ext>
            </a:extLst>
          </p:cNvPr>
          <p:cNvSpPr>
            <a:spLocks noGrp="1"/>
          </p:cNvSpPr>
          <p:nvPr>
            <p:ph type="dt" sz="half" idx="10"/>
          </p:nvPr>
        </p:nvSpPr>
        <p:spPr/>
        <p:txBody>
          <a:bodyPr/>
          <a:lstStyle/>
          <a:p>
            <a:fld id="{538AEF0E-9257-1B4D-A402-94AF7D922E67}" type="datetimeFigureOut">
              <a:rPr lang="en-US" smtClean="0"/>
              <a:t>9/29/25</a:t>
            </a:fld>
            <a:endParaRPr lang="en-US"/>
          </a:p>
        </p:txBody>
      </p:sp>
      <p:sp>
        <p:nvSpPr>
          <p:cNvPr id="5" name="Footer Placeholder 4">
            <a:extLst>
              <a:ext uri="{FF2B5EF4-FFF2-40B4-BE49-F238E27FC236}">
                <a16:creationId xmlns:a16="http://schemas.microsoft.com/office/drawing/2014/main" id="{8FAAF9D1-59FC-4B7E-FC32-B989B06E1BAA}"/>
              </a:ext>
            </a:extLst>
          </p:cNvPr>
          <p:cNvSpPr>
            <a:spLocks noGrp="1"/>
          </p:cNvSpPr>
          <p:nvPr>
            <p:ph type="ftr" sz="quarter" idx="11"/>
          </p:nvPr>
        </p:nvSpPr>
        <p:spPr/>
        <p:txBody>
          <a:bodyPr/>
          <a:lstStyle/>
          <a:p>
            <a:endParaRPr lang="en-US"/>
          </a:p>
        </p:txBody>
      </p:sp>
      <p:sp>
        <p:nvSpPr>
          <p:cNvPr id="6" name="Slide Number Placeholder 5">
            <a:extLst>
              <a:ext uri="{FF2B5EF4-FFF2-40B4-BE49-F238E27FC236}">
                <a16:creationId xmlns:a16="http://schemas.microsoft.com/office/drawing/2014/main" id="{C238B7BA-981E-86E5-1FAD-69C9C29F7470}"/>
              </a:ext>
            </a:extLst>
          </p:cNvPr>
          <p:cNvSpPr>
            <a:spLocks noGrp="1"/>
          </p:cNvSpPr>
          <p:nvPr>
            <p:ph type="sldNum" sz="quarter" idx="12"/>
          </p:nvPr>
        </p:nvSpPr>
        <p:spPr/>
        <p:txBody>
          <a:bodyPr/>
          <a:lstStyle/>
          <a:p>
            <a:fld id="{9BE121E4-9222-0845-BA7B-31F003A9A6D0}" type="slidenum">
              <a:rPr lang="en-US" smtClean="0"/>
              <a:t>‹#›</a:t>
            </a:fld>
            <a:endParaRPr lang="en-US"/>
          </a:p>
        </p:txBody>
      </p:sp>
    </p:spTree>
    <p:extLst>
      <p:ext uri="{BB962C8B-B14F-4D97-AF65-F5344CB8AC3E}">
        <p14:creationId xmlns:p14="http://schemas.microsoft.com/office/powerpoint/2010/main" val="2049263228"/>
      </p:ext>
    </p:extLst>
  </p:cSld>
  <p:clrMapOvr>
    <a:masterClrMapping/>
  </p:clrMapOvr>
</p:sldLayout>
</file>

<file path=ppt/slideLayouts/slideLayout4.xml><?xml version="1.0" encoding="utf-8"?>
<p:sldLayout xmlns:a="http://schemas.openxmlformats.org/drawingml/2006/main" xmlns:r="http://schemas.openxmlformats.org/officeDocument/2006/relationships" xmlns:p="http://schemas.openxmlformats.org/presentationml/2006/main" type="twoObj" preserve="1">
  <p:cSld name="Two Content">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BDEA929B-D721-7EAD-362E-CEFE9A7B9028}"/>
              </a:ext>
            </a:extLst>
          </p:cNvPr>
          <p:cNvSpPr>
            <a:spLocks noGrp="1"/>
          </p:cNvSpPr>
          <p:nvPr>
            <p:ph type="title"/>
          </p:nvPr>
        </p:nvSpPr>
        <p:spPr/>
        <p:txBody>
          <a:bodyPr/>
          <a:lstStyle/>
          <a:p>
            <a:r>
              <a:rPr lang="en-GB"/>
              <a:t>Click to edit Master title style</a:t>
            </a:r>
            <a:endParaRPr lang="en-US"/>
          </a:p>
        </p:txBody>
      </p:sp>
      <p:sp>
        <p:nvSpPr>
          <p:cNvPr id="3" name="Content Placeholder 2">
            <a:extLst>
              <a:ext uri="{FF2B5EF4-FFF2-40B4-BE49-F238E27FC236}">
                <a16:creationId xmlns:a16="http://schemas.microsoft.com/office/drawing/2014/main" id="{CBCC58EB-1DB7-8860-0879-222BA3B4C5B2}"/>
              </a:ext>
            </a:extLst>
          </p:cNvPr>
          <p:cNvSpPr>
            <a:spLocks noGrp="1"/>
          </p:cNvSpPr>
          <p:nvPr>
            <p:ph sz="half" idx="1"/>
          </p:nvPr>
        </p:nvSpPr>
        <p:spPr>
          <a:xfrm>
            <a:off x="838200" y="1825625"/>
            <a:ext cx="5181600" cy="4351338"/>
          </a:xfrm>
        </p:spPr>
        <p:txBody>
          <a:bodyPr/>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endParaRPr lang="en-US"/>
          </a:p>
        </p:txBody>
      </p:sp>
      <p:sp>
        <p:nvSpPr>
          <p:cNvPr id="4" name="Content Placeholder 3">
            <a:extLst>
              <a:ext uri="{FF2B5EF4-FFF2-40B4-BE49-F238E27FC236}">
                <a16:creationId xmlns:a16="http://schemas.microsoft.com/office/drawing/2014/main" id="{6CA31572-55B5-4AE0-2693-2487C4552F84}"/>
              </a:ext>
            </a:extLst>
          </p:cNvPr>
          <p:cNvSpPr>
            <a:spLocks noGrp="1"/>
          </p:cNvSpPr>
          <p:nvPr>
            <p:ph sz="half" idx="2"/>
          </p:nvPr>
        </p:nvSpPr>
        <p:spPr>
          <a:xfrm>
            <a:off x="6172200" y="1825625"/>
            <a:ext cx="5181600" cy="4351338"/>
          </a:xfrm>
        </p:spPr>
        <p:txBody>
          <a:bodyPr/>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endParaRPr lang="en-US"/>
          </a:p>
        </p:txBody>
      </p:sp>
      <p:sp>
        <p:nvSpPr>
          <p:cNvPr id="5" name="Date Placeholder 4">
            <a:extLst>
              <a:ext uri="{FF2B5EF4-FFF2-40B4-BE49-F238E27FC236}">
                <a16:creationId xmlns:a16="http://schemas.microsoft.com/office/drawing/2014/main" id="{01D366B2-2E5A-008C-4F6A-04805FD60F47}"/>
              </a:ext>
            </a:extLst>
          </p:cNvPr>
          <p:cNvSpPr>
            <a:spLocks noGrp="1"/>
          </p:cNvSpPr>
          <p:nvPr>
            <p:ph type="dt" sz="half" idx="10"/>
          </p:nvPr>
        </p:nvSpPr>
        <p:spPr/>
        <p:txBody>
          <a:bodyPr/>
          <a:lstStyle/>
          <a:p>
            <a:fld id="{538AEF0E-9257-1B4D-A402-94AF7D922E67}" type="datetimeFigureOut">
              <a:rPr lang="en-US" smtClean="0"/>
              <a:t>9/29/25</a:t>
            </a:fld>
            <a:endParaRPr lang="en-US"/>
          </a:p>
        </p:txBody>
      </p:sp>
      <p:sp>
        <p:nvSpPr>
          <p:cNvPr id="6" name="Footer Placeholder 5">
            <a:extLst>
              <a:ext uri="{FF2B5EF4-FFF2-40B4-BE49-F238E27FC236}">
                <a16:creationId xmlns:a16="http://schemas.microsoft.com/office/drawing/2014/main" id="{C85426C1-7948-3E10-65D7-40043BA29395}"/>
              </a:ext>
            </a:extLst>
          </p:cNvPr>
          <p:cNvSpPr>
            <a:spLocks noGrp="1"/>
          </p:cNvSpPr>
          <p:nvPr>
            <p:ph type="ftr" sz="quarter" idx="11"/>
          </p:nvPr>
        </p:nvSpPr>
        <p:spPr/>
        <p:txBody>
          <a:bodyPr/>
          <a:lstStyle/>
          <a:p>
            <a:endParaRPr lang="en-US"/>
          </a:p>
        </p:txBody>
      </p:sp>
      <p:sp>
        <p:nvSpPr>
          <p:cNvPr id="7" name="Slide Number Placeholder 6">
            <a:extLst>
              <a:ext uri="{FF2B5EF4-FFF2-40B4-BE49-F238E27FC236}">
                <a16:creationId xmlns:a16="http://schemas.microsoft.com/office/drawing/2014/main" id="{198180E1-7D76-F6CD-4C40-A2CEF983EF8B}"/>
              </a:ext>
            </a:extLst>
          </p:cNvPr>
          <p:cNvSpPr>
            <a:spLocks noGrp="1"/>
          </p:cNvSpPr>
          <p:nvPr>
            <p:ph type="sldNum" sz="quarter" idx="12"/>
          </p:nvPr>
        </p:nvSpPr>
        <p:spPr/>
        <p:txBody>
          <a:bodyPr/>
          <a:lstStyle/>
          <a:p>
            <a:fld id="{9BE121E4-9222-0845-BA7B-31F003A9A6D0}" type="slidenum">
              <a:rPr lang="en-US" smtClean="0"/>
              <a:t>‹#›</a:t>
            </a:fld>
            <a:endParaRPr lang="en-US"/>
          </a:p>
        </p:txBody>
      </p:sp>
    </p:spTree>
    <p:extLst>
      <p:ext uri="{BB962C8B-B14F-4D97-AF65-F5344CB8AC3E}">
        <p14:creationId xmlns:p14="http://schemas.microsoft.com/office/powerpoint/2010/main" val="2266268479"/>
      </p:ext>
    </p:extLst>
  </p:cSld>
  <p:clrMapOvr>
    <a:masterClrMapping/>
  </p:clrMapOvr>
</p:sldLayout>
</file>

<file path=ppt/slideLayouts/slideLayout5.xml><?xml version="1.0" encoding="utf-8"?>
<p:sldLayout xmlns:a="http://schemas.openxmlformats.org/drawingml/2006/main" xmlns:r="http://schemas.openxmlformats.org/officeDocument/2006/relationships" xmlns:p="http://schemas.openxmlformats.org/presentationml/2006/main" type="twoTxTwoObj" preserve="1">
  <p:cSld name="Comparison">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46591B45-CCB4-A158-7D20-0D8F38C3C7E2}"/>
              </a:ext>
            </a:extLst>
          </p:cNvPr>
          <p:cNvSpPr>
            <a:spLocks noGrp="1"/>
          </p:cNvSpPr>
          <p:nvPr>
            <p:ph type="title"/>
          </p:nvPr>
        </p:nvSpPr>
        <p:spPr>
          <a:xfrm>
            <a:off x="839788" y="365125"/>
            <a:ext cx="10515600" cy="1325563"/>
          </a:xfrm>
        </p:spPr>
        <p:txBody>
          <a:bodyPr/>
          <a:lstStyle/>
          <a:p>
            <a:r>
              <a:rPr lang="en-GB"/>
              <a:t>Click to edit Master title style</a:t>
            </a:r>
            <a:endParaRPr lang="en-US"/>
          </a:p>
        </p:txBody>
      </p:sp>
      <p:sp>
        <p:nvSpPr>
          <p:cNvPr id="3" name="Text Placeholder 2">
            <a:extLst>
              <a:ext uri="{FF2B5EF4-FFF2-40B4-BE49-F238E27FC236}">
                <a16:creationId xmlns:a16="http://schemas.microsoft.com/office/drawing/2014/main" id="{B659A274-27F4-ACB1-4BB5-1FE3974F6A22}"/>
              </a:ext>
            </a:extLst>
          </p:cNvPr>
          <p:cNvSpPr>
            <a:spLocks noGrp="1"/>
          </p:cNvSpPr>
          <p:nvPr>
            <p:ph type="body" idx="1"/>
          </p:nvPr>
        </p:nvSpPr>
        <p:spPr>
          <a:xfrm>
            <a:off x="839788" y="1681163"/>
            <a:ext cx="5157787" cy="82391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GB"/>
              <a:t>Click to edit Master text styles</a:t>
            </a:r>
          </a:p>
        </p:txBody>
      </p:sp>
      <p:sp>
        <p:nvSpPr>
          <p:cNvPr id="4" name="Content Placeholder 3">
            <a:extLst>
              <a:ext uri="{FF2B5EF4-FFF2-40B4-BE49-F238E27FC236}">
                <a16:creationId xmlns:a16="http://schemas.microsoft.com/office/drawing/2014/main" id="{17FB231B-4F49-E305-C049-20EF36B09660}"/>
              </a:ext>
            </a:extLst>
          </p:cNvPr>
          <p:cNvSpPr>
            <a:spLocks noGrp="1"/>
          </p:cNvSpPr>
          <p:nvPr>
            <p:ph sz="half" idx="2"/>
          </p:nvPr>
        </p:nvSpPr>
        <p:spPr>
          <a:xfrm>
            <a:off x="839788" y="2505075"/>
            <a:ext cx="5157787" cy="3684588"/>
          </a:xfrm>
        </p:spPr>
        <p:txBody>
          <a:bodyPr/>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endParaRPr lang="en-US"/>
          </a:p>
        </p:txBody>
      </p:sp>
      <p:sp>
        <p:nvSpPr>
          <p:cNvPr id="5" name="Text Placeholder 4">
            <a:extLst>
              <a:ext uri="{FF2B5EF4-FFF2-40B4-BE49-F238E27FC236}">
                <a16:creationId xmlns:a16="http://schemas.microsoft.com/office/drawing/2014/main" id="{250EAF89-AFFD-96AF-EEBD-D8729CCAE70C}"/>
              </a:ext>
            </a:extLst>
          </p:cNvPr>
          <p:cNvSpPr>
            <a:spLocks noGrp="1"/>
          </p:cNvSpPr>
          <p:nvPr>
            <p:ph type="body" sz="quarter" idx="3"/>
          </p:nvPr>
        </p:nvSpPr>
        <p:spPr>
          <a:xfrm>
            <a:off x="6172200" y="1681163"/>
            <a:ext cx="5183188" cy="82391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GB"/>
              <a:t>Click to edit Master text styles</a:t>
            </a:r>
          </a:p>
        </p:txBody>
      </p:sp>
      <p:sp>
        <p:nvSpPr>
          <p:cNvPr id="6" name="Content Placeholder 5">
            <a:extLst>
              <a:ext uri="{FF2B5EF4-FFF2-40B4-BE49-F238E27FC236}">
                <a16:creationId xmlns:a16="http://schemas.microsoft.com/office/drawing/2014/main" id="{1C689B1D-6DC0-C504-5E81-FEF9083E55B8}"/>
              </a:ext>
            </a:extLst>
          </p:cNvPr>
          <p:cNvSpPr>
            <a:spLocks noGrp="1"/>
          </p:cNvSpPr>
          <p:nvPr>
            <p:ph sz="quarter" idx="4"/>
          </p:nvPr>
        </p:nvSpPr>
        <p:spPr>
          <a:xfrm>
            <a:off x="6172200" y="2505075"/>
            <a:ext cx="5183188" cy="3684588"/>
          </a:xfrm>
        </p:spPr>
        <p:txBody>
          <a:bodyPr/>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endParaRPr lang="en-US"/>
          </a:p>
        </p:txBody>
      </p:sp>
      <p:sp>
        <p:nvSpPr>
          <p:cNvPr id="7" name="Date Placeholder 6">
            <a:extLst>
              <a:ext uri="{FF2B5EF4-FFF2-40B4-BE49-F238E27FC236}">
                <a16:creationId xmlns:a16="http://schemas.microsoft.com/office/drawing/2014/main" id="{D4DFCB53-0C53-939E-2485-620151A4DB3A}"/>
              </a:ext>
            </a:extLst>
          </p:cNvPr>
          <p:cNvSpPr>
            <a:spLocks noGrp="1"/>
          </p:cNvSpPr>
          <p:nvPr>
            <p:ph type="dt" sz="half" idx="10"/>
          </p:nvPr>
        </p:nvSpPr>
        <p:spPr/>
        <p:txBody>
          <a:bodyPr/>
          <a:lstStyle/>
          <a:p>
            <a:fld id="{538AEF0E-9257-1B4D-A402-94AF7D922E67}" type="datetimeFigureOut">
              <a:rPr lang="en-US" smtClean="0"/>
              <a:t>9/29/25</a:t>
            </a:fld>
            <a:endParaRPr lang="en-US"/>
          </a:p>
        </p:txBody>
      </p:sp>
      <p:sp>
        <p:nvSpPr>
          <p:cNvPr id="8" name="Footer Placeholder 7">
            <a:extLst>
              <a:ext uri="{FF2B5EF4-FFF2-40B4-BE49-F238E27FC236}">
                <a16:creationId xmlns:a16="http://schemas.microsoft.com/office/drawing/2014/main" id="{CF862DEF-345A-9040-F34F-7FBE3E7C761B}"/>
              </a:ext>
            </a:extLst>
          </p:cNvPr>
          <p:cNvSpPr>
            <a:spLocks noGrp="1"/>
          </p:cNvSpPr>
          <p:nvPr>
            <p:ph type="ftr" sz="quarter" idx="11"/>
          </p:nvPr>
        </p:nvSpPr>
        <p:spPr/>
        <p:txBody>
          <a:bodyPr/>
          <a:lstStyle/>
          <a:p>
            <a:endParaRPr lang="en-US"/>
          </a:p>
        </p:txBody>
      </p:sp>
      <p:sp>
        <p:nvSpPr>
          <p:cNvPr id="9" name="Slide Number Placeholder 8">
            <a:extLst>
              <a:ext uri="{FF2B5EF4-FFF2-40B4-BE49-F238E27FC236}">
                <a16:creationId xmlns:a16="http://schemas.microsoft.com/office/drawing/2014/main" id="{AA1343AE-2D58-BC9E-12DD-D8DE80F80E39}"/>
              </a:ext>
            </a:extLst>
          </p:cNvPr>
          <p:cNvSpPr>
            <a:spLocks noGrp="1"/>
          </p:cNvSpPr>
          <p:nvPr>
            <p:ph type="sldNum" sz="quarter" idx="12"/>
          </p:nvPr>
        </p:nvSpPr>
        <p:spPr/>
        <p:txBody>
          <a:bodyPr/>
          <a:lstStyle/>
          <a:p>
            <a:fld id="{9BE121E4-9222-0845-BA7B-31F003A9A6D0}" type="slidenum">
              <a:rPr lang="en-US" smtClean="0"/>
              <a:t>‹#›</a:t>
            </a:fld>
            <a:endParaRPr lang="en-US"/>
          </a:p>
        </p:txBody>
      </p:sp>
    </p:spTree>
    <p:extLst>
      <p:ext uri="{BB962C8B-B14F-4D97-AF65-F5344CB8AC3E}">
        <p14:creationId xmlns:p14="http://schemas.microsoft.com/office/powerpoint/2010/main" val="2007218302"/>
      </p:ext>
    </p:extLst>
  </p:cSld>
  <p:clrMapOvr>
    <a:masterClrMapping/>
  </p:clrMapOvr>
</p:sldLayout>
</file>

<file path=ppt/slideLayouts/slideLayout6.xml><?xml version="1.0" encoding="utf-8"?>
<p:sldLayout xmlns:a="http://schemas.openxmlformats.org/drawingml/2006/main" xmlns:r="http://schemas.openxmlformats.org/officeDocument/2006/relationships" xmlns:p="http://schemas.openxmlformats.org/presentationml/2006/main" type="titleOnly" preserve="1">
  <p:cSld name="Title Only">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617D962F-EA18-7E5E-2AD7-2323EE674A5A}"/>
              </a:ext>
            </a:extLst>
          </p:cNvPr>
          <p:cNvSpPr>
            <a:spLocks noGrp="1"/>
          </p:cNvSpPr>
          <p:nvPr>
            <p:ph type="title"/>
          </p:nvPr>
        </p:nvSpPr>
        <p:spPr/>
        <p:txBody>
          <a:bodyPr/>
          <a:lstStyle/>
          <a:p>
            <a:r>
              <a:rPr lang="en-GB"/>
              <a:t>Click to edit Master title style</a:t>
            </a:r>
            <a:endParaRPr lang="en-US"/>
          </a:p>
        </p:txBody>
      </p:sp>
      <p:sp>
        <p:nvSpPr>
          <p:cNvPr id="3" name="Date Placeholder 2">
            <a:extLst>
              <a:ext uri="{FF2B5EF4-FFF2-40B4-BE49-F238E27FC236}">
                <a16:creationId xmlns:a16="http://schemas.microsoft.com/office/drawing/2014/main" id="{B1689CC8-92ED-3792-96C1-0CB500400D94}"/>
              </a:ext>
            </a:extLst>
          </p:cNvPr>
          <p:cNvSpPr>
            <a:spLocks noGrp="1"/>
          </p:cNvSpPr>
          <p:nvPr>
            <p:ph type="dt" sz="half" idx="10"/>
          </p:nvPr>
        </p:nvSpPr>
        <p:spPr/>
        <p:txBody>
          <a:bodyPr/>
          <a:lstStyle/>
          <a:p>
            <a:fld id="{538AEF0E-9257-1B4D-A402-94AF7D922E67}" type="datetimeFigureOut">
              <a:rPr lang="en-US" smtClean="0"/>
              <a:t>9/29/25</a:t>
            </a:fld>
            <a:endParaRPr lang="en-US"/>
          </a:p>
        </p:txBody>
      </p:sp>
      <p:sp>
        <p:nvSpPr>
          <p:cNvPr id="4" name="Footer Placeholder 3">
            <a:extLst>
              <a:ext uri="{FF2B5EF4-FFF2-40B4-BE49-F238E27FC236}">
                <a16:creationId xmlns:a16="http://schemas.microsoft.com/office/drawing/2014/main" id="{771FB2E4-A711-A6B6-8266-1DBB54306886}"/>
              </a:ext>
            </a:extLst>
          </p:cNvPr>
          <p:cNvSpPr>
            <a:spLocks noGrp="1"/>
          </p:cNvSpPr>
          <p:nvPr>
            <p:ph type="ftr" sz="quarter" idx="11"/>
          </p:nvPr>
        </p:nvSpPr>
        <p:spPr/>
        <p:txBody>
          <a:bodyPr/>
          <a:lstStyle/>
          <a:p>
            <a:endParaRPr lang="en-US"/>
          </a:p>
        </p:txBody>
      </p:sp>
      <p:sp>
        <p:nvSpPr>
          <p:cNvPr id="5" name="Slide Number Placeholder 4">
            <a:extLst>
              <a:ext uri="{FF2B5EF4-FFF2-40B4-BE49-F238E27FC236}">
                <a16:creationId xmlns:a16="http://schemas.microsoft.com/office/drawing/2014/main" id="{2341B5BA-AE90-6AF1-5CC1-D3480BCD6727}"/>
              </a:ext>
            </a:extLst>
          </p:cNvPr>
          <p:cNvSpPr>
            <a:spLocks noGrp="1"/>
          </p:cNvSpPr>
          <p:nvPr>
            <p:ph type="sldNum" sz="quarter" idx="12"/>
          </p:nvPr>
        </p:nvSpPr>
        <p:spPr/>
        <p:txBody>
          <a:bodyPr/>
          <a:lstStyle/>
          <a:p>
            <a:fld id="{9BE121E4-9222-0845-BA7B-31F003A9A6D0}" type="slidenum">
              <a:rPr lang="en-US" smtClean="0"/>
              <a:t>‹#›</a:t>
            </a:fld>
            <a:endParaRPr lang="en-US"/>
          </a:p>
        </p:txBody>
      </p:sp>
    </p:spTree>
    <p:extLst>
      <p:ext uri="{BB962C8B-B14F-4D97-AF65-F5344CB8AC3E}">
        <p14:creationId xmlns:p14="http://schemas.microsoft.com/office/powerpoint/2010/main" val="4107582715"/>
      </p:ext>
    </p:extLst>
  </p:cSld>
  <p:clrMapOvr>
    <a:masterClrMapping/>
  </p:clrMapOvr>
</p:sldLayout>
</file>

<file path=ppt/slideLayouts/slideLayout7.xml><?xml version="1.0" encoding="utf-8"?>
<p:sldLayout xmlns:a="http://schemas.openxmlformats.org/drawingml/2006/main" xmlns:r="http://schemas.openxmlformats.org/officeDocument/2006/relationships" xmlns:p="http://schemas.openxmlformats.org/presentationml/2006/main" type="blank" preserve="1">
  <p:cSld name="Blank">
    <p:spTree>
      <p:nvGrpSpPr>
        <p:cNvPr id="1" name=""/>
        <p:cNvGrpSpPr/>
        <p:nvPr/>
      </p:nvGrpSpPr>
      <p:grpSpPr>
        <a:xfrm>
          <a:off x="0" y="0"/>
          <a:ext cx="0" cy="0"/>
          <a:chOff x="0" y="0"/>
          <a:chExt cx="0" cy="0"/>
        </a:xfrm>
      </p:grpSpPr>
      <p:sp>
        <p:nvSpPr>
          <p:cNvPr id="2" name="Date Placeholder 1">
            <a:extLst>
              <a:ext uri="{FF2B5EF4-FFF2-40B4-BE49-F238E27FC236}">
                <a16:creationId xmlns:a16="http://schemas.microsoft.com/office/drawing/2014/main" id="{F47A37D5-5C26-49B4-EDCE-97102C17C4EA}"/>
              </a:ext>
            </a:extLst>
          </p:cNvPr>
          <p:cNvSpPr>
            <a:spLocks noGrp="1"/>
          </p:cNvSpPr>
          <p:nvPr>
            <p:ph type="dt" sz="half" idx="10"/>
          </p:nvPr>
        </p:nvSpPr>
        <p:spPr/>
        <p:txBody>
          <a:bodyPr/>
          <a:lstStyle/>
          <a:p>
            <a:fld id="{538AEF0E-9257-1B4D-A402-94AF7D922E67}" type="datetimeFigureOut">
              <a:rPr lang="en-US" smtClean="0"/>
              <a:t>9/29/25</a:t>
            </a:fld>
            <a:endParaRPr lang="en-US"/>
          </a:p>
        </p:txBody>
      </p:sp>
      <p:sp>
        <p:nvSpPr>
          <p:cNvPr id="3" name="Footer Placeholder 2">
            <a:extLst>
              <a:ext uri="{FF2B5EF4-FFF2-40B4-BE49-F238E27FC236}">
                <a16:creationId xmlns:a16="http://schemas.microsoft.com/office/drawing/2014/main" id="{CA9AC924-0D03-0686-AC21-47C60E1D8056}"/>
              </a:ext>
            </a:extLst>
          </p:cNvPr>
          <p:cNvSpPr>
            <a:spLocks noGrp="1"/>
          </p:cNvSpPr>
          <p:nvPr>
            <p:ph type="ftr" sz="quarter" idx="11"/>
          </p:nvPr>
        </p:nvSpPr>
        <p:spPr/>
        <p:txBody>
          <a:bodyPr/>
          <a:lstStyle/>
          <a:p>
            <a:endParaRPr lang="en-US"/>
          </a:p>
        </p:txBody>
      </p:sp>
      <p:sp>
        <p:nvSpPr>
          <p:cNvPr id="4" name="Slide Number Placeholder 3">
            <a:extLst>
              <a:ext uri="{FF2B5EF4-FFF2-40B4-BE49-F238E27FC236}">
                <a16:creationId xmlns:a16="http://schemas.microsoft.com/office/drawing/2014/main" id="{19FA143E-6D42-9170-5369-7AFFE71BEF13}"/>
              </a:ext>
            </a:extLst>
          </p:cNvPr>
          <p:cNvSpPr>
            <a:spLocks noGrp="1"/>
          </p:cNvSpPr>
          <p:nvPr>
            <p:ph type="sldNum" sz="quarter" idx="12"/>
          </p:nvPr>
        </p:nvSpPr>
        <p:spPr/>
        <p:txBody>
          <a:bodyPr/>
          <a:lstStyle/>
          <a:p>
            <a:fld id="{9BE121E4-9222-0845-BA7B-31F003A9A6D0}" type="slidenum">
              <a:rPr lang="en-US" smtClean="0"/>
              <a:t>‹#›</a:t>
            </a:fld>
            <a:endParaRPr lang="en-US"/>
          </a:p>
        </p:txBody>
      </p:sp>
    </p:spTree>
    <p:extLst>
      <p:ext uri="{BB962C8B-B14F-4D97-AF65-F5344CB8AC3E}">
        <p14:creationId xmlns:p14="http://schemas.microsoft.com/office/powerpoint/2010/main" val="3207883070"/>
      </p:ext>
    </p:extLst>
  </p:cSld>
  <p:clrMapOvr>
    <a:masterClrMapping/>
  </p:clrMapOvr>
</p:sldLayout>
</file>

<file path=ppt/slideLayouts/slideLayout8.xml><?xml version="1.0" encoding="utf-8"?>
<p:sldLayout xmlns:a="http://schemas.openxmlformats.org/drawingml/2006/main" xmlns:r="http://schemas.openxmlformats.org/officeDocument/2006/relationships" xmlns:p="http://schemas.openxmlformats.org/presentationml/2006/main" type="objTx" preserve="1">
  <p:cSld name="Content with Caption">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4E2DCEA0-AFF9-6B91-DB9F-FB1CB8E4EFE8}"/>
              </a:ext>
            </a:extLst>
          </p:cNvPr>
          <p:cNvSpPr>
            <a:spLocks noGrp="1"/>
          </p:cNvSpPr>
          <p:nvPr>
            <p:ph type="title"/>
          </p:nvPr>
        </p:nvSpPr>
        <p:spPr>
          <a:xfrm>
            <a:off x="839788" y="457200"/>
            <a:ext cx="3932237" cy="1600200"/>
          </a:xfrm>
        </p:spPr>
        <p:txBody>
          <a:bodyPr anchor="b"/>
          <a:lstStyle>
            <a:lvl1pPr>
              <a:defRPr sz="3200"/>
            </a:lvl1pPr>
          </a:lstStyle>
          <a:p>
            <a:r>
              <a:rPr lang="en-GB"/>
              <a:t>Click to edit Master title style</a:t>
            </a:r>
            <a:endParaRPr lang="en-US"/>
          </a:p>
        </p:txBody>
      </p:sp>
      <p:sp>
        <p:nvSpPr>
          <p:cNvPr id="3" name="Content Placeholder 2">
            <a:extLst>
              <a:ext uri="{FF2B5EF4-FFF2-40B4-BE49-F238E27FC236}">
                <a16:creationId xmlns:a16="http://schemas.microsoft.com/office/drawing/2014/main" id="{E60A559A-3DEA-9E90-B1CD-299B947F81B2}"/>
              </a:ext>
            </a:extLst>
          </p:cNvPr>
          <p:cNvSpPr>
            <a:spLocks noGrp="1"/>
          </p:cNvSpPr>
          <p:nvPr>
            <p:ph idx="1"/>
          </p:nvPr>
        </p:nvSpPr>
        <p:spPr>
          <a:xfrm>
            <a:off x="5183188" y="987425"/>
            <a:ext cx="6172200" cy="4873625"/>
          </a:xfrm>
        </p:spPr>
        <p:txBody>
          <a:bodyPr/>
          <a:lstStyle>
            <a:lvl1pPr>
              <a:defRPr sz="3200"/>
            </a:lvl1pPr>
            <a:lvl2pPr>
              <a:defRPr sz="2800"/>
            </a:lvl2pPr>
            <a:lvl3pPr>
              <a:defRPr sz="2400"/>
            </a:lvl3pPr>
            <a:lvl4pPr>
              <a:defRPr sz="2000"/>
            </a:lvl4pPr>
            <a:lvl5pPr>
              <a:defRPr sz="2000"/>
            </a:lvl5pPr>
            <a:lvl6pPr>
              <a:defRPr sz="2000"/>
            </a:lvl6pPr>
            <a:lvl7pPr>
              <a:defRPr sz="2000"/>
            </a:lvl7pPr>
            <a:lvl8pPr>
              <a:defRPr sz="2000"/>
            </a:lvl8pPr>
            <a:lvl9pPr>
              <a:defRPr sz="2000"/>
            </a:lvl9pPr>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endParaRPr lang="en-US"/>
          </a:p>
        </p:txBody>
      </p:sp>
      <p:sp>
        <p:nvSpPr>
          <p:cNvPr id="4" name="Text Placeholder 3">
            <a:extLst>
              <a:ext uri="{FF2B5EF4-FFF2-40B4-BE49-F238E27FC236}">
                <a16:creationId xmlns:a16="http://schemas.microsoft.com/office/drawing/2014/main" id="{9374B106-74B3-3089-6923-612ACC66CC30}"/>
              </a:ext>
            </a:extLst>
          </p:cNvPr>
          <p:cNvSpPr>
            <a:spLocks noGrp="1"/>
          </p:cNvSpPr>
          <p:nvPr>
            <p:ph type="body" sz="half" idx="2"/>
          </p:nvPr>
        </p:nvSpPr>
        <p:spPr>
          <a:xfrm>
            <a:off x="839788" y="2057400"/>
            <a:ext cx="3932237" cy="3811588"/>
          </a:xfrm>
        </p:spPr>
        <p:txBody>
          <a:bodyPr/>
          <a:lstStyle>
            <a:lvl1pPr marL="0" indent="0">
              <a:buNone/>
              <a:defRPr sz="1600"/>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a:r>
              <a:rPr lang="en-GB"/>
              <a:t>Click to edit Master text styles</a:t>
            </a:r>
          </a:p>
        </p:txBody>
      </p:sp>
      <p:sp>
        <p:nvSpPr>
          <p:cNvPr id="5" name="Date Placeholder 4">
            <a:extLst>
              <a:ext uri="{FF2B5EF4-FFF2-40B4-BE49-F238E27FC236}">
                <a16:creationId xmlns:a16="http://schemas.microsoft.com/office/drawing/2014/main" id="{84D52E78-83C9-CC99-ABF0-C0A3F290302B}"/>
              </a:ext>
            </a:extLst>
          </p:cNvPr>
          <p:cNvSpPr>
            <a:spLocks noGrp="1"/>
          </p:cNvSpPr>
          <p:nvPr>
            <p:ph type="dt" sz="half" idx="10"/>
          </p:nvPr>
        </p:nvSpPr>
        <p:spPr/>
        <p:txBody>
          <a:bodyPr/>
          <a:lstStyle/>
          <a:p>
            <a:fld id="{538AEF0E-9257-1B4D-A402-94AF7D922E67}" type="datetimeFigureOut">
              <a:rPr lang="en-US" smtClean="0"/>
              <a:t>9/29/25</a:t>
            </a:fld>
            <a:endParaRPr lang="en-US"/>
          </a:p>
        </p:txBody>
      </p:sp>
      <p:sp>
        <p:nvSpPr>
          <p:cNvPr id="6" name="Footer Placeholder 5">
            <a:extLst>
              <a:ext uri="{FF2B5EF4-FFF2-40B4-BE49-F238E27FC236}">
                <a16:creationId xmlns:a16="http://schemas.microsoft.com/office/drawing/2014/main" id="{B596C112-56B9-DD93-0F20-4E7AB7A0E078}"/>
              </a:ext>
            </a:extLst>
          </p:cNvPr>
          <p:cNvSpPr>
            <a:spLocks noGrp="1"/>
          </p:cNvSpPr>
          <p:nvPr>
            <p:ph type="ftr" sz="quarter" idx="11"/>
          </p:nvPr>
        </p:nvSpPr>
        <p:spPr/>
        <p:txBody>
          <a:bodyPr/>
          <a:lstStyle/>
          <a:p>
            <a:endParaRPr lang="en-US"/>
          </a:p>
        </p:txBody>
      </p:sp>
      <p:sp>
        <p:nvSpPr>
          <p:cNvPr id="7" name="Slide Number Placeholder 6">
            <a:extLst>
              <a:ext uri="{FF2B5EF4-FFF2-40B4-BE49-F238E27FC236}">
                <a16:creationId xmlns:a16="http://schemas.microsoft.com/office/drawing/2014/main" id="{370617C7-A60E-C449-A19F-C35BF1626BB5}"/>
              </a:ext>
            </a:extLst>
          </p:cNvPr>
          <p:cNvSpPr>
            <a:spLocks noGrp="1"/>
          </p:cNvSpPr>
          <p:nvPr>
            <p:ph type="sldNum" sz="quarter" idx="12"/>
          </p:nvPr>
        </p:nvSpPr>
        <p:spPr/>
        <p:txBody>
          <a:bodyPr/>
          <a:lstStyle/>
          <a:p>
            <a:fld id="{9BE121E4-9222-0845-BA7B-31F003A9A6D0}" type="slidenum">
              <a:rPr lang="en-US" smtClean="0"/>
              <a:t>‹#›</a:t>
            </a:fld>
            <a:endParaRPr lang="en-US"/>
          </a:p>
        </p:txBody>
      </p:sp>
    </p:spTree>
    <p:extLst>
      <p:ext uri="{BB962C8B-B14F-4D97-AF65-F5344CB8AC3E}">
        <p14:creationId xmlns:p14="http://schemas.microsoft.com/office/powerpoint/2010/main" val="2900913506"/>
      </p:ext>
    </p:extLst>
  </p:cSld>
  <p:clrMapOvr>
    <a:masterClrMapping/>
  </p:clrMapOvr>
</p:sldLayout>
</file>

<file path=ppt/slideLayouts/slideLayout9.xml><?xml version="1.0" encoding="utf-8"?>
<p:sldLayout xmlns:a="http://schemas.openxmlformats.org/drawingml/2006/main" xmlns:r="http://schemas.openxmlformats.org/officeDocument/2006/relationships" xmlns:p="http://schemas.openxmlformats.org/presentationml/2006/main" type="picTx" preserve="1">
  <p:cSld name="Picture with Caption">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E9F64323-6938-2627-8308-95698AA53301}"/>
              </a:ext>
            </a:extLst>
          </p:cNvPr>
          <p:cNvSpPr>
            <a:spLocks noGrp="1"/>
          </p:cNvSpPr>
          <p:nvPr>
            <p:ph type="title"/>
          </p:nvPr>
        </p:nvSpPr>
        <p:spPr>
          <a:xfrm>
            <a:off x="839788" y="457200"/>
            <a:ext cx="3932237" cy="1600200"/>
          </a:xfrm>
        </p:spPr>
        <p:txBody>
          <a:bodyPr anchor="b"/>
          <a:lstStyle>
            <a:lvl1pPr>
              <a:defRPr sz="3200"/>
            </a:lvl1pPr>
          </a:lstStyle>
          <a:p>
            <a:r>
              <a:rPr lang="en-GB"/>
              <a:t>Click to edit Master title style</a:t>
            </a:r>
            <a:endParaRPr lang="en-US"/>
          </a:p>
        </p:txBody>
      </p:sp>
      <p:sp>
        <p:nvSpPr>
          <p:cNvPr id="3" name="Picture Placeholder 2">
            <a:extLst>
              <a:ext uri="{FF2B5EF4-FFF2-40B4-BE49-F238E27FC236}">
                <a16:creationId xmlns:a16="http://schemas.microsoft.com/office/drawing/2014/main" id="{7DF6FD20-16F1-F630-1DEA-E847AB078865}"/>
              </a:ext>
            </a:extLst>
          </p:cNvPr>
          <p:cNvSpPr>
            <a:spLocks noGrp="1"/>
          </p:cNvSpPr>
          <p:nvPr>
            <p:ph type="pic" idx="1"/>
          </p:nvPr>
        </p:nvSpPr>
        <p:spPr>
          <a:xfrm>
            <a:off x="5183188" y="987425"/>
            <a:ext cx="6172200" cy="4873625"/>
          </a:xfrm>
        </p:spPr>
        <p:txBody>
          <a:bodyPr/>
          <a:lstStyle>
            <a:lvl1pPr marL="0" indent="0">
              <a:buNone/>
              <a:defRPr sz="3200"/>
            </a:lvl1pPr>
            <a:lvl2pPr marL="457200" indent="0">
              <a:buNone/>
              <a:defRPr sz="2800"/>
            </a:lvl2pPr>
            <a:lvl3pPr marL="914400" indent="0">
              <a:buNone/>
              <a:defRPr sz="2400"/>
            </a:lvl3pPr>
            <a:lvl4pPr marL="1371600" indent="0">
              <a:buNone/>
              <a:defRPr sz="2000"/>
            </a:lvl4pPr>
            <a:lvl5pPr marL="1828800" indent="0">
              <a:buNone/>
              <a:defRPr sz="2000"/>
            </a:lvl5pPr>
            <a:lvl6pPr marL="2286000" indent="0">
              <a:buNone/>
              <a:defRPr sz="2000"/>
            </a:lvl6pPr>
            <a:lvl7pPr marL="2743200" indent="0">
              <a:buNone/>
              <a:defRPr sz="2000"/>
            </a:lvl7pPr>
            <a:lvl8pPr marL="3200400" indent="0">
              <a:buNone/>
              <a:defRPr sz="2000"/>
            </a:lvl8pPr>
            <a:lvl9pPr marL="3657600" indent="0">
              <a:buNone/>
              <a:defRPr sz="2000"/>
            </a:lvl9pPr>
          </a:lstStyle>
          <a:p>
            <a:endParaRPr lang="en-US"/>
          </a:p>
        </p:txBody>
      </p:sp>
      <p:sp>
        <p:nvSpPr>
          <p:cNvPr id="4" name="Text Placeholder 3">
            <a:extLst>
              <a:ext uri="{FF2B5EF4-FFF2-40B4-BE49-F238E27FC236}">
                <a16:creationId xmlns:a16="http://schemas.microsoft.com/office/drawing/2014/main" id="{4A46D0F7-4B5F-5A0F-EE51-1A4FEE1057CA}"/>
              </a:ext>
            </a:extLst>
          </p:cNvPr>
          <p:cNvSpPr>
            <a:spLocks noGrp="1"/>
          </p:cNvSpPr>
          <p:nvPr>
            <p:ph type="body" sz="half" idx="2"/>
          </p:nvPr>
        </p:nvSpPr>
        <p:spPr>
          <a:xfrm>
            <a:off x="839788" y="2057400"/>
            <a:ext cx="3932237" cy="3811588"/>
          </a:xfrm>
        </p:spPr>
        <p:txBody>
          <a:bodyPr/>
          <a:lstStyle>
            <a:lvl1pPr marL="0" indent="0">
              <a:buNone/>
              <a:defRPr sz="1600"/>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a:r>
              <a:rPr lang="en-GB"/>
              <a:t>Click to edit Master text styles</a:t>
            </a:r>
          </a:p>
        </p:txBody>
      </p:sp>
      <p:sp>
        <p:nvSpPr>
          <p:cNvPr id="5" name="Date Placeholder 4">
            <a:extLst>
              <a:ext uri="{FF2B5EF4-FFF2-40B4-BE49-F238E27FC236}">
                <a16:creationId xmlns:a16="http://schemas.microsoft.com/office/drawing/2014/main" id="{B928F055-073E-AA53-ADE6-4DCAE8BAADBD}"/>
              </a:ext>
            </a:extLst>
          </p:cNvPr>
          <p:cNvSpPr>
            <a:spLocks noGrp="1"/>
          </p:cNvSpPr>
          <p:nvPr>
            <p:ph type="dt" sz="half" idx="10"/>
          </p:nvPr>
        </p:nvSpPr>
        <p:spPr/>
        <p:txBody>
          <a:bodyPr/>
          <a:lstStyle/>
          <a:p>
            <a:fld id="{538AEF0E-9257-1B4D-A402-94AF7D922E67}" type="datetimeFigureOut">
              <a:rPr lang="en-US" smtClean="0"/>
              <a:t>9/29/25</a:t>
            </a:fld>
            <a:endParaRPr lang="en-US"/>
          </a:p>
        </p:txBody>
      </p:sp>
      <p:sp>
        <p:nvSpPr>
          <p:cNvPr id="6" name="Footer Placeholder 5">
            <a:extLst>
              <a:ext uri="{FF2B5EF4-FFF2-40B4-BE49-F238E27FC236}">
                <a16:creationId xmlns:a16="http://schemas.microsoft.com/office/drawing/2014/main" id="{B86CD292-3991-E504-CE01-9B45A676C76E}"/>
              </a:ext>
            </a:extLst>
          </p:cNvPr>
          <p:cNvSpPr>
            <a:spLocks noGrp="1"/>
          </p:cNvSpPr>
          <p:nvPr>
            <p:ph type="ftr" sz="quarter" idx="11"/>
          </p:nvPr>
        </p:nvSpPr>
        <p:spPr/>
        <p:txBody>
          <a:bodyPr/>
          <a:lstStyle/>
          <a:p>
            <a:endParaRPr lang="en-US"/>
          </a:p>
        </p:txBody>
      </p:sp>
      <p:sp>
        <p:nvSpPr>
          <p:cNvPr id="7" name="Slide Number Placeholder 6">
            <a:extLst>
              <a:ext uri="{FF2B5EF4-FFF2-40B4-BE49-F238E27FC236}">
                <a16:creationId xmlns:a16="http://schemas.microsoft.com/office/drawing/2014/main" id="{225B6CFD-17DE-AD6A-5C28-D4765C9DE592}"/>
              </a:ext>
            </a:extLst>
          </p:cNvPr>
          <p:cNvSpPr>
            <a:spLocks noGrp="1"/>
          </p:cNvSpPr>
          <p:nvPr>
            <p:ph type="sldNum" sz="quarter" idx="12"/>
          </p:nvPr>
        </p:nvSpPr>
        <p:spPr/>
        <p:txBody>
          <a:bodyPr/>
          <a:lstStyle/>
          <a:p>
            <a:fld id="{9BE121E4-9222-0845-BA7B-31F003A9A6D0}" type="slidenum">
              <a:rPr lang="en-US" smtClean="0"/>
              <a:t>‹#›</a:t>
            </a:fld>
            <a:endParaRPr lang="en-US"/>
          </a:p>
        </p:txBody>
      </p:sp>
    </p:spTree>
    <p:extLst>
      <p:ext uri="{BB962C8B-B14F-4D97-AF65-F5344CB8AC3E}">
        <p14:creationId xmlns:p14="http://schemas.microsoft.com/office/powerpoint/2010/main" val="3749760071"/>
      </p:ext>
    </p:extLst>
  </p:cSld>
  <p:clrMapOvr>
    <a:masterClrMapping/>
  </p:clrMapOvr>
</p:sldLayout>
</file>

<file path=ppt/slideLayouts/slideLayout10.xml><?xml version="1.0" encoding="utf-8"?>
<p:sldLayout xmlns:a="http://schemas.openxmlformats.org/drawingml/2006/main" xmlns:r="http://schemas.openxmlformats.org/officeDocument/2006/relationships" xmlns:p="http://schemas.openxmlformats.org/presentationml/2006/main" type="vertTx" preserve="1">
  <p:cSld name="Title and Vertical Text">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849D4944-DF14-E990-3F6B-39B11B6A671A}"/>
              </a:ext>
            </a:extLst>
          </p:cNvPr>
          <p:cNvSpPr>
            <a:spLocks noGrp="1"/>
          </p:cNvSpPr>
          <p:nvPr>
            <p:ph type="title"/>
          </p:nvPr>
        </p:nvSpPr>
        <p:spPr/>
        <p:txBody>
          <a:bodyPr/>
          <a:lstStyle/>
          <a:p>
            <a:r>
              <a:rPr lang="en-GB"/>
              <a:t>Click to edit Master title style</a:t>
            </a:r>
            <a:endParaRPr lang="en-US"/>
          </a:p>
        </p:txBody>
      </p:sp>
      <p:sp>
        <p:nvSpPr>
          <p:cNvPr id="3" name="Vertical Text Placeholder 2">
            <a:extLst>
              <a:ext uri="{FF2B5EF4-FFF2-40B4-BE49-F238E27FC236}">
                <a16:creationId xmlns:a16="http://schemas.microsoft.com/office/drawing/2014/main" id="{99349016-1E24-8902-7EFB-A2B2F4B7F82C}"/>
              </a:ext>
            </a:extLst>
          </p:cNvPr>
          <p:cNvSpPr>
            <a:spLocks noGrp="1"/>
          </p:cNvSpPr>
          <p:nvPr>
            <p:ph type="body" orient="vert" idx="1"/>
          </p:nvPr>
        </p:nvSpPr>
        <p:spPr/>
        <p:txBody>
          <a:bodyPr vert="eaVert"/>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endParaRPr lang="en-US"/>
          </a:p>
        </p:txBody>
      </p:sp>
      <p:sp>
        <p:nvSpPr>
          <p:cNvPr id="4" name="Date Placeholder 3">
            <a:extLst>
              <a:ext uri="{FF2B5EF4-FFF2-40B4-BE49-F238E27FC236}">
                <a16:creationId xmlns:a16="http://schemas.microsoft.com/office/drawing/2014/main" id="{273A5857-8A75-00BE-8B56-3C6C676627B0}"/>
              </a:ext>
            </a:extLst>
          </p:cNvPr>
          <p:cNvSpPr>
            <a:spLocks noGrp="1"/>
          </p:cNvSpPr>
          <p:nvPr>
            <p:ph type="dt" sz="half" idx="10"/>
          </p:nvPr>
        </p:nvSpPr>
        <p:spPr/>
        <p:txBody>
          <a:bodyPr/>
          <a:lstStyle/>
          <a:p>
            <a:fld id="{538AEF0E-9257-1B4D-A402-94AF7D922E67}" type="datetimeFigureOut">
              <a:rPr lang="en-US" smtClean="0"/>
              <a:t>9/29/25</a:t>
            </a:fld>
            <a:endParaRPr lang="en-US"/>
          </a:p>
        </p:txBody>
      </p:sp>
      <p:sp>
        <p:nvSpPr>
          <p:cNvPr id="5" name="Footer Placeholder 4">
            <a:extLst>
              <a:ext uri="{FF2B5EF4-FFF2-40B4-BE49-F238E27FC236}">
                <a16:creationId xmlns:a16="http://schemas.microsoft.com/office/drawing/2014/main" id="{686BB21E-4C02-E729-0749-23E6DCF30E12}"/>
              </a:ext>
            </a:extLst>
          </p:cNvPr>
          <p:cNvSpPr>
            <a:spLocks noGrp="1"/>
          </p:cNvSpPr>
          <p:nvPr>
            <p:ph type="ftr" sz="quarter" idx="11"/>
          </p:nvPr>
        </p:nvSpPr>
        <p:spPr/>
        <p:txBody>
          <a:bodyPr/>
          <a:lstStyle/>
          <a:p>
            <a:endParaRPr lang="en-US"/>
          </a:p>
        </p:txBody>
      </p:sp>
      <p:sp>
        <p:nvSpPr>
          <p:cNvPr id="6" name="Slide Number Placeholder 5">
            <a:extLst>
              <a:ext uri="{FF2B5EF4-FFF2-40B4-BE49-F238E27FC236}">
                <a16:creationId xmlns:a16="http://schemas.microsoft.com/office/drawing/2014/main" id="{2D3D6CE2-3ACB-0219-C8D0-43848BFFE491}"/>
              </a:ext>
            </a:extLst>
          </p:cNvPr>
          <p:cNvSpPr>
            <a:spLocks noGrp="1"/>
          </p:cNvSpPr>
          <p:nvPr>
            <p:ph type="sldNum" sz="quarter" idx="12"/>
          </p:nvPr>
        </p:nvSpPr>
        <p:spPr/>
        <p:txBody>
          <a:bodyPr/>
          <a:lstStyle/>
          <a:p>
            <a:fld id="{9BE121E4-9222-0845-BA7B-31F003A9A6D0}" type="slidenum">
              <a:rPr lang="en-US" smtClean="0"/>
              <a:t>‹#›</a:t>
            </a:fld>
            <a:endParaRPr lang="en-US"/>
          </a:p>
        </p:txBody>
      </p:sp>
    </p:spTree>
    <p:extLst>
      <p:ext uri="{BB962C8B-B14F-4D97-AF65-F5344CB8AC3E}">
        <p14:creationId xmlns:p14="http://schemas.microsoft.com/office/powerpoint/2010/main" val="1231375120"/>
      </p:ext>
    </p:extLst>
  </p:cSld>
  <p:clrMapOvr>
    <a:masterClrMapping/>
  </p:clrMapOvr>
</p:sldLayout>
</file>

<file path=ppt/slideLayouts/slideLayout11.xml><?xml version="1.0" encoding="utf-8"?>
<p:sldLayout xmlns:a="http://schemas.openxmlformats.org/drawingml/2006/main" xmlns:r="http://schemas.openxmlformats.org/officeDocument/2006/relationships" xmlns:p="http://schemas.openxmlformats.org/presentationml/2006/main" type="vertTitleAndTx" preserve="1">
  <p:cSld name="Vertical Title and Text">
    <p:spTree>
      <p:nvGrpSpPr>
        <p:cNvPr id="1" name=""/>
        <p:cNvGrpSpPr/>
        <p:nvPr/>
      </p:nvGrpSpPr>
      <p:grpSpPr>
        <a:xfrm>
          <a:off x="0" y="0"/>
          <a:ext cx="0" cy="0"/>
          <a:chOff x="0" y="0"/>
          <a:chExt cx="0" cy="0"/>
        </a:xfrm>
      </p:grpSpPr>
      <p:sp>
        <p:nvSpPr>
          <p:cNvPr id="2" name="Vertical Title 1">
            <a:extLst>
              <a:ext uri="{FF2B5EF4-FFF2-40B4-BE49-F238E27FC236}">
                <a16:creationId xmlns:a16="http://schemas.microsoft.com/office/drawing/2014/main" id="{C3B14AED-89F9-8210-6A52-01605096E9A3}"/>
              </a:ext>
            </a:extLst>
          </p:cNvPr>
          <p:cNvSpPr>
            <a:spLocks noGrp="1"/>
          </p:cNvSpPr>
          <p:nvPr>
            <p:ph type="title" orient="vert"/>
          </p:nvPr>
        </p:nvSpPr>
        <p:spPr>
          <a:xfrm>
            <a:off x="8724900" y="365125"/>
            <a:ext cx="2628900" cy="5811838"/>
          </a:xfrm>
        </p:spPr>
        <p:txBody>
          <a:bodyPr vert="eaVert"/>
          <a:lstStyle/>
          <a:p>
            <a:r>
              <a:rPr lang="en-GB"/>
              <a:t>Click to edit Master title style</a:t>
            </a:r>
            <a:endParaRPr lang="en-US"/>
          </a:p>
        </p:txBody>
      </p:sp>
      <p:sp>
        <p:nvSpPr>
          <p:cNvPr id="3" name="Vertical Text Placeholder 2">
            <a:extLst>
              <a:ext uri="{FF2B5EF4-FFF2-40B4-BE49-F238E27FC236}">
                <a16:creationId xmlns:a16="http://schemas.microsoft.com/office/drawing/2014/main" id="{52E84D2B-A854-FAEC-97D7-A6F6C9A13CA7}"/>
              </a:ext>
            </a:extLst>
          </p:cNvPr>
          <p:cNvSpPr>
            <a:spLocks noGrp="1"/>
          </p:cNvSpPr>
          <p:nvPr>
            <p:ph type="body" orient="vert" idx="1"/>
          </p:nvPr>
        </p:nvSpPr>
        <p:spPr>
          <a:xfrm>
            <a:off x="838200" y="365125"/>
            <a:ext cx="7734300" cy="5811838"/>
          </a:xfrm>
        </p:spPr>
        <p:txBody>
          <a:bodyPr vert="eaVert"/>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endParaRPr lang="en-US"/>
          </a:p>
        </p:txBody>
      </p:sp>
      <p:sp>
        <p:nvSpPr>
          <p:cNvPr id="4" name="Date Placeholder 3">
            <a:extLst>
              <a:ext uri="{FF2B5EF4-FFF2-40B4-BE49-F238E27FC236}">
                <a16:creationId xmlns:a16="http://schemas.microsoft.com/office/drawing/2014/main" id="{7C694E7E-CC32-2EFC-ACC2-9015D581DF89}"/>
              </a:ext>
            </a:extLst>
          </p:cNvPr>
          <p:cNvSpPr>
            <a:spLocks noGrp="1"/>
          </p:cNvSpPr>
          <p:nvPr>
            <p:ph type="dt" sz="half" idx="10"/>
          </p:nvPr>
        </p:nvSpPr>
        <p:spPr/>
        <p:txBody>
          <a:bodyPr/>
          <a:lstStyle/>
          <a:p>
            <a:fld id="{538AEF0E-9257-1B4D-A402-94AF7D922E67}" type="datetimeFigureOut">
              <a:rPr lang="en-US" smtClean="0"/>
              <a:t>9/29/25</a:t>
            </a:fld>
            <a:endParaRPr lang="en-US"/>
          </a:p>
        </p:txBody>
      </p:sp>
      <p:sp>
        <p:nvSpPr>
          <p:cNvPr id="5" name="Footer Placeholder 4">
            <a:extLst>
              <a:ext uri="{FF2B5EF4-FFF2-40B4-BE49-F238E27FC236}">
                <a16:creationId xmlns:a16="http://schemas.microsoft.com/office/drawing/2014/main" id="{4195FEDA-2875-8A59-85FC-814A4C36253E}"/>
              </a:ext>
            </a:extLst>
          </p:cNvPr>
          <p:cNvSpPr>
            <a:spLocks noGrp="1"/>
          </p:cNvSpPr>
          <p:nvPr>
            <p:ph type="ftr" sz="quarter" idx="11"/>
          </p:nvPr>
        </p:nvSpPr>
        <p:spPr/>
        <p:txBody>
          <a:bodyPr/>
          <a:lstStyle/>
          <a:p>
            <a:endParaRPr lang="en-US"/>
          </a:p>
        </p:txBody>
      </p:sp>
      <p:sp>
        <p:nvSpPr>
          <p:cNvPr id="6" name="Slide Number Placeholder 5">
            <a:extLst>
              <a:ext uri="{FF2B5EF4-FFF2-40B4-BE49-F238E27FC236}">
                <a16:creationId xmlns:a16="http://schemas.microsoft.com/office/drawing/2014/main" id="{E9D95BAA-BBE2-AD99-F185-01E5F4430C1B}"/>
              </a:ext>
            </a:extLst>
          </p:cNvPr>
          <p:cNvSpPr>
            <a:spLocks noGrp="1"/>
          </p:cNvSpPr>
          <p:nvPr>
            <p:ph type="sldNum" sz="quarter" idx="12"/>
          </p:nvPr>
        </p:nvSpPr>
        <p:spPr/>
        <p:txBody>
          <a:bodyPr/>
          <a:lstStyle/>
          <a:p>
            <a:fld id="{9BE121E4-9222-0845-BA7B-31F003A9A6D0}" type="slidenum">
              <a:rPr lang="en-US" smtClean="0"/>
              <a:t>‹#›</a:t>
            </a:fld>
            <a:endParaRPr lang="en-US"/>
          </a:p>
        </p:txBody>
      </p:sp>
    </p:spTree>
    <p:extLst>
      <p:ext uri="{BB962C8B-B14F-4D97-AF65-F5344CB8AC3E}">
        <p14:creationId xmlns:p14="http://schemas.microsoft.com/office/powerpoint/2010/main" val="3934859559"/>
      </p:ext>
    </p:extLst>
  </p:cSld>
  <p:clrMapOvr>
    <a:masterClrMapping/>
  </p:clrMapOvr>
</p:sldLayout>
</file>

<file path=ppt/slideMasters/_rels/slideMaster1.xml.rels><?xml version="1.0" encoding="UTF-8" standalone="yes"?>
<Relationships xmlns="http://schemas.openxmlformats.org/package/2006/relationships"><Relationship Id="rId8" Type="http://schemas.openxmlformats.org/officeDocument/2006/relationships/slideLayout" Target="../slideLayouts/slideLayout8.xml"/><Relationship Id="rId3" Type="http://schemas.openxmlformats.org/officeDocument/2006/relationships/slideLayout" Target="../slideLayouts/slideLayout3.xml"/><Relationship Id="rId7" Type="http://schemas.openxmlformats.org/officeDocument/2006/relationships/slideLayout" Target="../slideLayouts/slideLayout7.xml"/><Relationship Id="rId12" Type="http://schemas.openxmlformats.org/officeDocument/2006/relationships/theme" Target="../theme/theme1.xml"/><Relationship Id="rId2" Type="http://schemas.openxmlformats.org/officeDocument/2006/relationships/slideLayout" Target="../slideLayouts/slideLayout2.xml"/><Relationship Id="rId1" Type="http://schemas.openxmlformats.org/officeDocument/2006/relationships/slideLayout" Target="../slideLayouts/slideLayout1.xml"/><Relationship Id="rId6" Type="http://schemas.openxmlformats.org/officeDocument/2006/relationships/slideLayout" Target="../slideLayouts/slideLayout6.xml"/><Relationship Id="rId11" Type="http://schemas.openxmlformats.org/officeDocument/2006/relationships/slideLayout" Target="../slideLayouts/slideLayout11.xml"/><Relationship Id="rId5" Type="http://schemas.openxmlformats.org/officeDocument/2006/relationships/slideLayout" Target="../slideLayouts/slideLayout5.xml"/><Relationship Id="rId10" Type="http://schemas.openxmlformats.org/officeDocument/2006/relationships/slideLayout" Target="../slideLayouts/slideLayout10.xml"/><Relationship Id="rId4" Type="http://schemas.openxmlformats.org/officeDocument/2006/relationships/slideLayout" Target="../slideLayouts/slideLayout4.xml"/><Relationship Id="rId9" Type="http://schemas.openxmlformats.org/officeDocument/2006/relationships/slideLayout" Target="../slideLayouts/slideLayout9.xml"/></Relationships>
</file>

<file path=ppt/slideMasters/slideMaster1.xml><?xml version="1.0" encoding="utf-8"?>
<p:sld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2" name="Title Placeholder 1">
            <a:extLst>
              <a:ext uri="{FF2B5EF4-FFF2-40B4-BE49-F238E27FC236}">
                <a16:creationId xmlns:a16="http://schemas.microsoft.com/office/drawing/2014/main" id="{F3E11DC1-CD15-F0B6-2069-CEF976CC0053}"/>
              </a:ext>
            </a:extLst>
          </p:cNvPr>
          <p:cNvSpPr>
            <a:spLocks noGrp="1"/>
          </p:cNvSpPr>
          <p:nvPr>
            <p:ph type="title"/>
          </p:nvPr>
        </p:nvSpPr>
        <p:spPr>
          <a:xfrm>
            <a:off x="838200" y="365125"/>
            <a:ext cx="10515600" cy="1325563"/>
          </a:xfrm>
          <a:prstGeom prst="rect">
            <a:avLst/>
          </a:prstGeom>
        </p:spPr>
        <p:txBody>
          <a:bodyPr vert="horz" lIns="91440" tIns="45720" rIns="91440" bIns="45720" rtlCol="0" anchor="ctr">
            <a:normAutofit/>
          </a:bodyPr>
          <a:lstStyle/>
          <a:p>
            <a:r>
              <a:rPr lang="en-GB"/>
              <a:t>Click to edit Master title style</a:t>
            </a:r>
            <a:endParaRPr lang="en-US"/>
          </a:p>
        </p:txBody>
      </p:sp>
      <p:sp>
        <p:nvSpPr>
          <p:cNvPr id="3" name="Text Placeholder 2">
            <a:extLst>
              <a:ext uri="{FF2B5EF4-FFF2-40B4-BE49-F238E27FC236}">
                <a16:creationId xmlns:a16="http://schemas.microsoft.com/office/drawing/2014/main" id="{D1400A00-765A-CA8D-D148-F75688989B6D}"/>
              </a:ext>
            </a:extLst>
          </p:cNvPr>
          <p:cNvSpPr>
            <a:spLocks noGrp="1"/>
          </p:cNvSpPr>
          <p:nvPr>
            <p:ph type="body" idx="1"/>
          </p:nvPr>
        </p:nvSpPr>
        <p:spPr>
          <a:xfrm>
            <a:off x="838200" y="1825625"/>
            <a:ext cx="10515600" cy="4351338"/>
          </a:xfrm>
          <a:prstGeom prst="rect">
            <a:avLst/>
          </a:prstGeom>
        </p:spPr>
        <p:txBody>
          <a:bodyPr vert="horz" lIns="91440" tIns="45720" rIns="91440" bIns="45720" rtlCol="0">
            <a:normAutofit/>
          </a:bodyPr>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endParaRPr lang="en-US"/>
          </a:p>
        </p:txBody>
      </p:sp>
      <p:sp>
        <p:nvSpPr>
          <p:cNvPr id="4" name="Date Placeholder 3">
            <a:extLst>
              <a:ext uri="{FF2B5EF4-FFF2-40B4-BE49-F238E27FC236}">
                <a16:creationId xmlns:a16="http://schemas.microsoft.com/office/drawing/2014/main" id="{04F4A67E-C72F-AE05-5CCC-08B396C525D2}"/>
              </a:ext>
            </a:extLst>
          </p:cNvPr>
          <p:cNvSpPr>
            <a:spLocks noGrp="1"/>
          </p:cNvSpPr>
          <p:nvPr>
            <p:ph type="dt" sz="half" idx="2"/>
          </p:nvPr>
        </p:nvSpPr>
        <p:spPr>
          <a:xfrm>
            <a:off x="838200" y="6356350"/>
            <a:ext cx="2743200" cy="365125"/>
          </a:xfrm>
          <a:prstGeom prst="rect">
            <a:avLst/>
          </a:prstGeom>
        </p:spPr>
        <p:txBody>
          <a:bodyPr vert="horz" lIns="91440" tIns="45720" rIns="91440" bIns="45720" rtlCol="0" anchor="ctr"/>
          <a:lstStyle>
            <a:lvl1pPr algn="l">
              <a:defRPr sz="1200">
                <a:solidFill>
                  <a:schemeClr val="tx1">
                    <a:tint val="75000"/>
                  </a:schemeClr>
                </a:solidFill>
              </a:defRPr>
            </a:lvl1pPr>
          </a:lstStyle>
          <a:p>
            <a:fld id="{538AEF0E-9257-1B4D-A402-94AF7D922E67}" type="datetimeFigureOut">
              <a:rPr lang="en-US" smtClean="0"/>
              <a:t>9/29/25</a:t>
            </a:fld>
            <a:endParaRPr lang="en-US"/>
          </a:p>
        </p:txBody>
      </p:sp>
      <p:sp>
        <p:nvSpPr>
          <p:cNvPr id="5" name="Footer Placeholder 4">
            <a:extLst>
              <a:ext uri="{FF2B5EF4-FFF2-40B4-BE49-F238E27FC236}">
                <a16:creationId xmlns:a16="http://schemas.microsoft.com/office/drawing/2014/main" id="{AEF844AA-0C8F-B3C2-5665-D98597C94CA5}"/>
              </a:ext>
            </a:extLst>
          </p:cNvPr>
          <p:cNvSpPr>
            <a:spLocks noGrp="1"/>
          </p:cNvSpPr>
          <p:nvPr>
            <p:ph type="ftr" sz="quarter" idx="3"/>
          </p:nvPr>
        </p:nvSpPr>
        <p:spPr>
          <a:xfrm>
            <a:off x="4038600" y="6356350"/>
            <a:ext cx="4114800" cy="365125"/>
          </a:xfrm>
          <a:prstGeom prst="rect">
            <a:avLst/>
          </a:prstGeom>
        </p:spPr>
        <p:txBody>
          <a:bodyPr vert="horz" lIns="91440" tIns="45720" rIns="91440" bIns="45720" rtlCol="0" anchor="ctr"/>
          <a:lstStyle>
            <a:lvl1pPr algn="ctr">
              <a:defRPr sz="1200">
                <a:solidFill>
                  <a:schemeClr val="tx1">
                    <a:tint val="75000"/>
                  </a:schemeClr>
                </a:solidFill>
              </a:defRPr>
            </a:lvl1pPr>
          </a:lstStyle>
          <a:p>
            <a:endParaRPr lang="en-US"/>
          </a:p>
        </p:txBody>
      </p:sp>
      <p:sp>
        <p:nvSpPr>
          <p:cNvPr id="6" name="Slide Number Placeholder 5">
            <a:extLst>
              <a:ext uri="{FF2B5EF4-FFF2-40B4-BE49-F238E27FC236}">
                <a16:creationId xmlns:a16="http://schemas.microsoft.com/office/drawing/2014/main" id="{0BDFA72F-16DA-3A39-AF06-8C3D56627801}"/>
              </a:ext>
            </a:extLst>
          </p:cNvPr>
          <p:cNvSpPr>
            <a:spLocks noGrp="1"/>
          </p:cNvSpPr>
          <p:nvPr>
            <p:ph type="sldNum" sz="quarter" idx="4"/>
          </p:nvPr>
        </p:nvSpPr>
        <p:spPr>
          <a:xfrm>
            <a:off x="8610600" y="6356350"/>
            <a:ext cx="2743200" cy="365125"/>
          </a:xfrm>
          <a:prstGeom prst="rect">
            <a:avLst/>
          </a:prstGeom>
        </p:spPr>
        <p:txBody>
          <a:bodyPr vert="horz" lIns="91440" tIns="45720" rIns="91440" bIns="45720" rtlCol="0" anchor="ctr"/>
          <a:lstStyle>
            <a:lvl1pPr algn="r">
              <a:defRPr sz="1200">
                <a:solidFill>
                  <a:schemeClr val="tx1">
                    <a:tint val="75000"/>
                  </a:schemeClr>
                </a:solidFill>
              </a:defRPr>
            </a:lvl1pPr>
          </a:lstStyle>
          <a:p>
            <a:fld id="{9BE121E4-9222-0845-BA7B-31F003A9A6D0}" type="slidenum">
              <a:rPr lang="en-US" smtClean="0"/>
              <a:t>‹#›</a:t>
            </a:fld>
            <a:endParaRPr lang="en-US"/>
          </a:p>
        </p:txBody>
      </p:sp>
    </p:spTree>
    <p:extLst>
      <p:ext uri="{BB962C8B-B14F-4D97-AF65-F5344CB8AC3E}">
        <p14:creationId xmlns:p14="http://schemas.microsoft.com/office/powerpoint/2010/main" val="4092430028"/>
      </p:ext>
    </p:extLst>
  </p:cSld>
  <p:clrMap bg1="lt1" tx1="dk1" bg2="lt2" tx2="dk2" accent1="accent1" accent2="accent2" accent3="accent3" accent4="accent4" accent5="accent5" accent6="accent6" hlink="hlink" folHlink="folHlink"/>
  <p:sldLayoutIdLst>
    <p:sldLayoutId id="2147483649" r:id="rId1"/>
    <p:sldLayoutId id="2147483650" r:id="rId2"/>
    <p:sldLayoutId id="2147483651" r:id="rId3"/>
    <p:sldLayoutId id="2147483652" r:id="rId4"/>
    <p:sldLayoutId id="2147483653" r:id="rId5"/>
    <p:sldLayoutId id="2147483654" r:id="rId6"/>
    <p:sldLayoutId id="2147483655" r:id="rId7"/>
    <p:sldLayoutId id="2147483656" r:id="rId8"/>
    <p:sldLayoutId id="2147483657" r:id="rId9"/>
    <p:sldLayoutId id="2147483658" r:id="rId10"/>
    <p:sldLayoutId id="2147483659" r:id="rId11"/>
  </p:sldLayoutIdLst>
  <p:txStyles>
    <p:titleStyle>
      <a:lvl1pPr algn="l" defTabSz="914400" rtl="0" eaLnBrk="1" latinLnBrk="0" hangingPunct="1">
        <a:lnSpc>
          <a:spcPct val="90000"/>
        </a:lnSpc>
        <a:spcBef>
          <a:spcPct val="0"/>
        </a:spcBef>
        <a:buNone/>
        <a:defRPr sz="4400" kern="1200">
          <a:solidFill>
            <a:schemeClr val="tx1"/>
          </a:solidFill>
          <a:latin typeface="+mj-lt"/>
          <a:ea typeface="+mj-ea"/>
          <a:cs typeface="+mj-cs"/>
        </a:defRPr>
      </a:lvl1pPr>
    </p:titleStyle>
    <p:bodyStyle>
      <a:lvl1pPr marL="228600" indent="-228600" algn="l" defTabSz="914400" rtl="0" eaLnBrk="1" latinLnBrk="0" hangingPunct="1">
        <a:lnSpc>
          <a:spcPct val="90000"/>
        </a:lnSpc>
        <a:spcBef>
          <a:spcPts val="1000"/>
        </a:spcBef>
        <a:buFont typeface="Arial" panose="020B0604020202020204" pitchFamily="34" charset="0"/>
        <a:buChar char="•"/>
        <a:defRPr sz="2800" kern="1200">
          <a:solidFill>
            <a:schemeClr val="tx1"/>
          </a:solidFill>
          <a:latin typeface="+mn-lt"/>
          <a:ea typeface="+mn-ea"/>
          <a:cs typeface="+mn-cs"/>
        </a:defRPr>
      </a:lvl1pPr>
      <a:lvl2pPr marL="685800" indent="-228600" algn="l" defTabSz="914400" rtl="0" eaLnBrk="1" latinLnBrk="0" hangingPunct="1">
        <a:lnSpc>
          <a:spcPct val="90000"/>
        </a:lnSpc>
        <a:spcBef>
          <a:spcPts val="500"/>
        </a:spcBef>
        <a:buFont typeface="Arial" panose="020B0604020202020204" pitchFamily="34" charset="0"/>
        <a:buChar char="•"/>
        <a:defRPr sz="2400" kern="1200">
          <a:solidFill>
            <a:schemeClr val="tx1"/>
          </a:solidFill>
          <a:latin typeface="+mn-lt"/>
          <a:ea typeface="+mn-ea"/>
          <a:cs typeface="+mn-cs"/>
        </a:defRPr>
      </a:lvl2pPr>
      <a:lvl3pPr marL="1143000" indent="-228600" algn="l" defTabSz="914400" rtl="0" eaLnBrk="1" latinLnBrk="0" hangingPunct="1">
        <a:lnSpc>
          <a:spcPct val="90000"/>
        </a:lnSpc>
        <a:spcBef>
          <a:spcPts val="500"/>
        </a:spcBef>
        <a:buFont typeface="Arial" panose="020B0604020202020204" pitchFamily="34" charset="0"/>
        <a:buChar char="•"/>
        <a:defRPr sz="2000" kern="1200">
          <a:solidFill>
            <a:schemeClr val="tx1"/>
          </a:solidFill>
          <a:latin typeface="+mn-lt"/>
          <a:ea typeface="+mn-ea"/>
          <a:cs typeface="+mn-cs"/>
        </a:defRPr>
      </a:lvl3pPr>
      <a:lvl4pPr marL="1600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4pPr>
      <a:lvl5pPr marL="20574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5pPr>
      <a:lvl6pPr marL="25146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6pPr>
      <a:lvl7pPr marL="29718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7pPr>
      <a:lvl8pPr marL="34290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8pPr>
      <a:lvl9pPr marL="3886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s/_rels/slide1.xml.rels><?xml version="1.0" encoding="UTF-8" standalone="yes"?>
<Relationships xmlns="http://schemas.openxmlformats.org/package/2006/relationships"><Relationship Id="rId3" Type="http://schemas.openxmlformats.org/officeDocument/2006/relationships/image" Target="../media/image1.png"/><Relationship Id="rId2" Type="http://schemas.openxmlformats.org/officeDocument/2006/relationships/notesSlide" Target="../notesSlides/notesSlide1.xml"/><Relationship Id="rId1" Type="http://schemas.openxmlformats.org/officeDocument/2006/relationships/slideLayout" Target="../slideLayouts/slideLayout1.xml"/></Relationships>
</file>

<file path=ppt/slides/_rels/slide2.xml.rels><?xml version="1.0" encoding="UTF-8" standalone="yes"?>
<Relationships xmlns="http://schemas.openxmlformats.org/package/2006/relationships"><Relationship Id="rId3" Type="http://schemas.openxmlformats.org/officeDocument/2006/relationships/image" Target="../media/image2.png"/><Relationship Id="rId2" Type="http://schemas.openxmlformats.org/officeDocument/2006/relationships/notesSlide" Target="../notesSlides/notesSlide2.xml"/><Relationship Id="rId1" Type="http://schemas.openxmlformats.org/officeDocument/2006/relationships/slideLayout" Target="../slideLayouts/slideLayout2.xml"/></Relationships>
</file>

<file path=ppt/slides/_rels/slide3.xml.rels><?xml version="1.0" encoding="UTF-8" standalone="yes"?>
<Relationships xmlns="http://schemas.openxmlformats.org/package/2006/relationships"><Relationship Id="rId3" Type="http://schemas.openxmlformats.org/officeDocument/2006/relationships/image" Target="../media/image3.png"/><Relationship Id="rId2" Type="http://schemas.openxmlformats.org/officeDocument/2006/relationships/notesSlide" Target="../notesSlides/notesSlide3.xml"/><Relationship Id="rId1" Type="http://schemas.openxmlformats.org/officeDocument/2006/relationships/slideLayout" Target="../slideLayouts/slideLayout2.xml"/></Relationships>
</file>

<file path=ppt/slides/_rels/slide4.xml.rels><?xml version="1.0" encoding="UTF-8" standalone="yes"?>
<Relationships xmlns="http://schemas.openxmlformats.org/package/2006/relationships"><Relationship Id="rId3" Type="http://schemas.openxmlformats.org/officeDocument/2006/relationships/image" Target="../media/image4.png"/><Relationship Id="rId2" Type="http://schemas.openxmlformats.org/officeDocument/2006/relationships/notesSlide" Target="../notesSlides/notesSlide4.xml"/><Relationship Id="rId1" Type="http://schemas.openxmlformats.org/officeDocument/2006/relationships/slideLayout" Target="../slideLayouts/slideLayout2.xml"/></Relationships>
</file>

<file path=ppt/slides/_rels/slide5.xml.rels><?xml version="1.0" encoding="UTF-8" standalone="yes"?>
<Relationships xmlns="http://schemas.openxmlformats.org/package/2006/relationships"><Relationship Id="rId3" Type="http://schemas.openxmlformats.org/officeDocument/2006/relationships/image" Target="../media/image5.png"/><Relationship Id="rId2" Type="http://schemas.openxmlformats.org/officeDocument/2006/relationships/notesSlide" Target="../notesSlides/notesSlide5.xml"/><Relationship Id="rId1" Type="http://schemas.openxmlformats.org/officeDocument/2006/relationships/slideLayout" Target="../slideLayouts/slideLayout2.xml"/></Relationships>
</file>

<file path=ppt/slides/_rels/slide6.xml.rels><?xml version="1.0" encoding="UTF-8" standalone="yes"?>
<Relationships xmlns="http://schemas.openxmlformats.org/package/2006/relationships"><Relationship Id="rId3" Type="http://schemas.openxmlformats.org/officeDocument/2006/relationships/image" Target="../media/image6.png"/><Relationship Id="rId2" Type="http://schemas.openxmlformats.org/officeDocument/2006/relationships/notesSlide" Target="../notesSlides/notesSlide6.xml"/><Relationship Id="rId1" Type="http://schemas.openxmlformats.org/officeDocument/2006/relationships/slideLayout" Target="../slideLayouts/slideLayout2.xml"/></Relationships>
</file>

<file path=ppt/slides/_rels/slide7.xml.rels><?xml version="1.0" encoding="UTF-8" standalone="yes"?>
<Relationships xmlns="http://schemas.openxmlformats.org/package/2006/relationships"><Relationship Id="rId3" Type="http://schemas.openxmlformats.org/officeDocument/2006/relationships/image" Target="../media/image7.png"/><Relationship Id="rId2" Type="http://schemas.openxmlformats.org/officeDocument/2006/relationships/notesSlide" Target="../notesSlides/notesSlide7.xml"/><Relationship Id="rId1" Type="http://schemas.openxmlformats.org/officeDocument/2006/relationships/slideLayout" Target="../slideLayouts/slideLayout2.xml"/></Relationships>
</file>

<file path=ppt/slides/_rels/slide8.xml.rels><?xml version="1.0" encoding="UTF-8" standalone="yes"?>
<Relationships xmlns="http://schemas.openxmlformats.org/package/2006/relationships"><Relationship Id="rId3" Type="http://schemas.openxmlformats.org/officeDocument/2006/relationships/image" Target="../media/image8.png"/><Relationship Id="rId2" Type="http://schemas.openxmlformats.org/officeDocument/2006/relationships/notesSlide" Target="../notesSlides/notesSlide8.xml"/><Relationship Id="rId1" Type="http://schemas.openxmlformats.org/officeDocument/2006/relationships/slideLayout" Target="../slideLayouts/slideLayout2.xml"/></Relationships>
</file>

<file path=ppt/slides/_rels/slide9.xml.rels><?xml version="1.0" encoding="UTF-8" standalone="yes"?>
<Relationships xmlns="http://schemas.openxmlformats.org/package/2006/relationships"><Relationship Id="rId3" Type="http://schemas.openxmlformats.org/officeDocument/2006/relationships/image" Target="../media/image9.png"/><Relationship Id="rId2" Type="http://schemas.openxmlformats.org/officeDocument/2006/relationships/notesSlide" Target="../notesSlides/notesSlide9.xml"/><Relationship Id="rId1" Type="http://schemas.openxmlformats.org/officeDocument/2006/relationships/slideLayout" Target="../slideLayouts/slideLayout2.xml"/></Relationships>
</file>

<file path=ppt/slides/slide1.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p:nvSpPr>
          <p:cNvPr id="14" name="Rectangle 13">
            <a:extLst>
              <a:ext uri="{FF2B5EF4-FFF2-40B4-BE49-F238E27FC236}">
                <a16:creationId xmlns:a16="http://schemas.microsoft.com/office/drawing/2014/main" id="{42A4FC2C-047E-45A5-965D-8E1E3BF09BC6}"/>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bwMode="white">
          <a:xfrm>
            <a:off x="1524" y="0"/>
            <a:ext cx="12188952" cy="6858000"/>
          </a:xfrm>
          <a:prstGeom prst="rect">
            <a:avLst/>
          </a:prstGeom>
          <a:no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defPPr>
              <a:defRPr lang="en-US"/>
            </a:defPPr>
            <a:lvl1pPr marL="0" algn="l" defTabSz="914400" rtl="0" eaLnBrk="1" latinLnBrk="0" hangingPunct="1">
              <a:defRPr sz="1800" kern="1200">
                <a:solidFill>
                  <a:schemeClr val="lt1"/>
                </a:solidFill>
                <a:latin typeface="+mn-lt"/>
                <a:ea typeface="+mn-ea"/>
                <a:cs typeface="+mn-cs"/>
              </a:defRPr>
            </a:lvl1pPr>
            <a:lvl2pPr marL="457200" algn="l" defTabSz="914400" rtl="0" eaLnBrk="1" latinLnBrk="0" hangingPunct="1">
              <a:defRPr sz="1800" kern="1200">
                <a:solidFill>
                  <a:schemeClr val="lt1"/>
                </a:solidFill>
                <a:latin typeface="+mn-lt"/>
                <a:ea typeface="+mn-ea"/>
                <a:cs typeface="+mn-cs"/>
              </a:defRPr>
            </a:lvl2pPr>
            <a:lvl3pPr marL="914400" algn="l" defTabSz="914400" rtl="0" eaLnBrk="1" latinLnBrk="0" hangingPunct="1">
              <a:defRPr sz="1800" kern="1200">
                <a:solidFill>
                  <a:schemeClr val="lt1"/>
                </a:solidFill>
                <a:latin typeface="+mn-lt"/>
                <a:ea typeface="+mn-ea"/>
                <a:cs typeface="+mn-cs"/>
              </a:defRPr>
            </a:lvl3pPr>
            <a:lvl4pPr marL="1371600" algn="l" defTabSz="914400" rtl="0" eaLnBrk="1" latinLnBrk="0" hangingPunct="1">
              <a:defRPr sz="1800" kern="1200">
                <a:solidFill>
                  <a:schemeClr val="lt1"/>
                </a:solidFill>
                <a:latin typeface="+mn-lt"/>
                <a:ea typeface="+mn-ea"/>
                <a:cs typeface="+mn-cs"/>
              </a:defRPr>
            </a:lvl4pPr>
            <a:lvl5pPr marL="1828800" algn="l" defTabSz="914400" rtl="0" eaLnBrk="1" latinLnBrk="0" hangingPunct="1">
              <a:defRPr sz="1800" kern="1200">
                <a:solidFill>
                  <a:schemeClr val="lt1"/>
                </a:solidFill>
                <a:latin typeface="+mn-lt"/>
                <a:ea typeface="+mn-ea"/>
                <a:cs typeface="+mn-cs"/>
              </a:defRPr>
            </a:lvl5pPr>
            <a:lvl6pPr marL="2286000" algn="l" defTabSz="914400" rtl="0" eaLnBrk="1" latinLnBrk="0" hangingPunct="1">
              <a:defRPr sz="1800" kern="1200">
                <a:solidFill>
                  <a:schemeClr val="lt1"/>
                </a:solidFill>
                <a:latin typeface="+mn-lt"/>
                <a:ea typeface="+mn-ea"/>
                <a:cs typeface="+mn-cs"/>
              </a:defRPr>
            </a:lvl6pPr>
            <a:lvl7pPr marL="2743200" algn="l" defTabSz="914400" rtl="0" eaLnBrk="1" latinLnBrk="0" hangingPunct="1">
              <a:defRPr sz="1800" kern="1200">
                <a:solidFill>
                  <a:schemeClr val="lt1"/>
                </a:solidFill>
                <a:latin typeface="+mn-lt"/>
                <a:ea typeface="+mn-ea"/>
                <a:cs typeface="+mn-cs"/>
              </a:defRPr>
            </a:lvl7pPr>
            <a:lvl8pPr marL="3200400" algn="l" defTabSz="914400" rtl="0" eaLnBrk="1" latinLnBrk="0" hangingPunct="1">
              <a:defRPr sz="1800" kern="1200">
                <a:solidFill>
                  <a:schemeClr val="lt1"/>
                </a:solidFill>
                <a:latin typeface="+mn-lt"/>
                <a:ea typeface="+mn-ea"/>
                <a:cs typeface="+mn-cs"/>
              </a:defRPr>
            </a:lvl8pPr>
            <a:lvl9pPr marL="3657600" algn="l" defTabSz="914400" rtl="0" eaLnBrk="1" latinLnBrk="0" hangingPunct="1">
              <a:defRPr sz="1800" kern="1200">
                <a:solidFill>
                  <a:schemeClr val="lt1"/>
                </a:solidFill>
                <a:latin typeface="+mn-lt"/>
                <a:ea typeface="+mn-ea"/>
                <a:cs typeface="+mn-cs"/>
              </a:defRPr>
            </a:lvl9pPr>
          </a:lstStyle>
          <a:p>
            <a:pPr algn="ctr"/>
            <a:endParaRPr lang="en-US"/>
          </a:p>
        </p:txBody>
      </p:sp>
      <p:pic>
        <p:nvPicPr>
          <p:cNvPr id="2" name="Picture 1">
            <a:extLst>
              <a:ext uri="{FF2B5EF4-FFF2-40B4-BE49-F238E27FC236}">
                <a16:creationId xmlns:a16="http://schemas.microsoft.com/office/drawing/2014/main" id="{11D26C3A-C048-F8BC-6678-0A1EAE043E69}"/>
              </a:ext>
            </a:extLst>
          </p:cNvPr>
          <p:cNvPicPr>
            <a:picLocks noChangeAspect="1"/>
          </p:cNvPicPr>
          <p:nvPr/>
        </p:nvPicPr>
        <p:blipFill>
          <a:blip r:embed="rId3"/>
          <a:srcRect b="461"/>
          <a:stretch>
            <a:fillRect/>
          </a:stretch>
        </p:blipFill>
        <p:spPr>
          <a:xfrm>
            <a:off x="20" y="1282"/>
            <a:ext cx="12191980" cy="6856718"/>
          </a:xfrm>
          <a:prstGeom prst="rect">
            <a:avLst/>
          </a:prstGeom>
        </p:spPr>
      </p:pic>
    </p:spTree>
    <p:extLst>
      <p:ext uri="{BB962C8B-B14F-4D97-AF65-F5344CB8AC3E}">
        <p14:creationId xmlns:p14="http://schemas.microsoft.com/office/powerpoint/2010/main" val="791712171"/>
      </p:ext>
    </p:extLst>
  </p:cSld>
  <p:clrMapOvr>
    <a:masterClrMapping/>
  </p:clrMapOvr>
</p:sld>
</file>

<file path=ppt/slides/slide2.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p:nvSpPr>
          <p:cNvPr id="14" name="Rectangle 13">
            <a:extLst>
              <a:ext uri="{FF2B5EF4-FFF2-40B4-BE49-F238E27FC236}">
                <a16:creationId xmlns:a16="http://schemas.microsoft.com/office/drawing/2014/main" id="{42A4FC2C-047E-45A5-965D-8E1E3BF09BC6}"/>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bwMode="white">
          <a:xfrm>
            <a:off x="1524" y="0"/>
            <a:ext cx="12188952" cy="6858000"/>
          </a:xfrm>
          <a:prstGeom prst="rect">
            <a:avLst/>
          </a:prstGeom>
          <a:no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defPPr>
              <a:defRPr lang="en-US"/>
            </a:defPPr>
            <a:lvl1pPr marL="0" algn="l" defTabSz="914400" rtl="0" eaLnBrk="1" latinLnBrk="0" hangingPunct="1">
              <a:defRPr sz="1800" kern="1200">
                <a:solidFill>
                  <a:schemeClr val="lt1"/>
                </a:solidFill>
                <a:latin typeface="+mn-lt"/>
                <a:ea typeface="+mn-ea"/>
                <a:cs typeface="+mn-cs"/>
              </a:defRPr>
            </a:lvl1pPr>
            <a:lvl2pPr marL="457200" algn="l" defTabSz="914400" rtl="0" eaLnBrk="1" latinLnBrk="0" hangingPunct="1">
              <a:defRPr sz="1800" kern="1200">
                <a:solidFill>
                  <a:schemeClr val="lt1"/>
                </a:solidFill>
                <a:latin typeface="+mn-lt"/>
                <a:ea typeface="+mn-ea"/>
                <a:cs typeface="+mn-cs"/>
              </a:defRPr>
            </a:lvl2pPr>
            <a:lvl3pPr marL="914400" algn="l" defTabSz="914400" rtl="0" eaLnBrk="1" latinLnBrk="0" hangingPunct="1">
              <a:defRPr sz="1800" kern="1200">
                <a:solidFill>
                  <a:schemeClr val="lt1"/>
                </a:solidFill>
                <a:latin typeface="+mn-lt"/>
                <a:ea typeface="+mn-ea"/>
                <a:cs typeface="+mn-cs"/>
              </a:defRPr>
            </a:lvl3pPr>
            <a:lvl4pPr marL="1371600" algn="l" defTabSz="914400" rtl="0" eaLnBrk="1" latinLnBrk="0" hangingPunct="1">
              <a:defRPr sz="1800" kern="1200">
                <a:solidFill>
                  <a:schemeClr val="lt1"/>
                </a:solidFill>
                <a:latin typeface="+mn-lt"/>
                <a:ea typeface="+mn-ea"/>
                <a:cs typeface="+mn-cs"/>
              </a:defRPr>
            </a:lvl4pPr>
            <a:lvl5pPr marL="1828800" algn="l" defTabSz="914400" rtl="0" eaLnBrk="1" latinLnBrk="0" hangingPunct="1">
              <a:defRPr sz="1800" kern="1200">
                <a:solidFill>
                  <a:schemeClr val="lt1"/>
                </a:solidFill>
                <a:latin typeface="+mn-lt"/>
                <a:ea typeface="+mn-ea"/>
                <a:cs typeface="+mn-cs"/>
              </a:defRPr>
            </a:lvl5pPr>
            <a:lvl6pPr marL="2286000" algn="l" defTabSz="914400" rtl="0" eaLnBrk="1" latinLnBrk="0" hangingPunct="1">
              <a:defRPr sz="1800" kern="1200">
                <a:solidFill>
                  <a:schemeClr val="lt1"/>
                </a:solidFill>
                <a:latin typeface="+mn-lt"/>
                <a:ea typeface="+mn-ea"/>
                <a:cs typeface="+mn-cs"/>
              </a:defRPr>
            </a:lvl6pPr>
            <a:lvl7pPr marL="2743200" algn="l" defTabSz="914400" rtl="0" eaLnBrk="1" latinLnBrk="0" hangingPunct="1">
              <a:defRPr sz="1800" kern="1200">
                <a:solidFill>
                  <a:schemeClr val="lt1"/>
                </a:solidFill>
                <a:latin typeface="+mn-lt"/>
                <a:ea typeface="+mn-ea"/>
                <a:cs typeface="+mn-cs"/>
              </a:defRPr>
            </a:lvl7pPr>
            <a:lvl8pPr marL="3200400" algn="l" defTabSz="914400" rtl="0" eaLnBrk="1" latinLnBrk="0" hangingPunct="1">
              <a:defRPr sz="1800" kern="1200">
                <a:solidFill>
                  <a:schemeClr val="lt1"/>
                </a:solidFill>
                <a:latin typeface="+mn-lt"/>
                <a:ea typeface="+mn-ea"/>
                <a:cs typeface="+mn-cs"/>
              </a:defRPr>
            </a:lvl8pPr>
            <a:lvl9pPr marL="3657600" algn="l" defTabSz="914400" rtl="0" eaLnBrk="1" latinLnBrk="0" hangingPunct="1">
              <a:defRPr sz="1800" kern="1200">
                <a:solidFill>
                  <a:schemeClr val="lt1"/>
                </a:solidFill>
                <a:latin typeface="+mn-lt"/>
                <a:ea typeface="+mn-ea"/>
                <a:cs typeface="+mn-cs"/>
              </a:defRPr>
            </a:lvl9pPr>
          </a:lstStyle>
          <a:p>
            <a:pPr algn="ctr"/>
            <a:endParaRPr lang="en-US"/>
          </a:p>
        </p:txBody>
      </p:sp>
      <p:pic>
        <p:nvPicPr>
          <p:cNvPr id="5" name="Picture 4">
            <a:extLst>
              <a:ext uri="{FF2B5EF4-FFF2-40B4-BE49-F238E27FC236}">
                <a16:creationId xmlns:a16="http://schemas.microsoft.com/office/drawing/2014/main" id="{85AE931E-DF2A-E9F9-56E4-97E7ED5125CE}"/>
              </a:ext>
            </a:extLst>
          </p:cNvPr>
          <p:cNvPicPr>
            <a:picLocks noChangeAspect="1"/>
          </p:cNvPicPr>
          <p:nvPr/>
        </p:nvPicPr>
        <p:blipFill>
          <a:blip r:embed="rId3"/>
          <a:srcRect b="461"/>
          <a:stretch>
            <a:fillRect/>
          </a:stretch>
        </p:blipFill>
        <p:spPr>
          <a:xfrm>
            <a:off x="20" y="1282"/>
            <a:ext cx="12191980" cy="6856718"/>
          </a:xfrm>
          <a:prstGeom prst="rect">
            <a:avLst/>
          </a:prstGeom>
        </p:spPr>
      </p:pic>
    </p:spTree>
    <p:extLst>
      <p:ext uri="{BB962C8B-B14F-4D97-AF65-F5344CB8AC3E}">
        <p14:creationId xmlns:p14="http://schemas.microsoft.com/office/powerpoint/2010/main" val="159769839"/>
      </p:ext>
    </p:extLst>
  </p:cSld>
  <p:clrMapOvr>
    <a:masterClrMapping/>
  </p:clrMapOvr>
</p:sld>
</file>

<file path=ppt/slides/slide3.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p:nvSpPr>
          <p:cNvPr id="9" name="Rectangle 8">
            <a:extLst>
              <a:ext uri="{FF2B5EF4-FFF2-40B4-BE49-F238E27FC236}">
                <a16:creationId xmlns:a16="http://schemas.microsoft.com/office/drawing/2014/main" id="{42A4FC2C-047E-45A5-965D-8E1E3BF09BC6}"/>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bwMode="white">
          <a:xfrm>
            <a:off x="1524" y="0"/>
            <a:ext cx="12188952" cy="6858000"/>
          </a:xfrm>
          <a:prstGeom prst="rect">
            <a:avLst/>
          </a:prstGeom>
          <a:no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defPPr>
              <a:defRPr lang="en-US"/>
            </a:defPPr>
            <a:lvl1pPr marL="0" algn="l" defTabSz="914400" rtl="0" eaLnBrk="1" latinLnBrk="0" hangingPunct="1">
              <a:defRPr sz="1800" kern="1200">
                <a:solidFill>
                  <a:schemeClr val="lt1"/>
                </a:solidFill>
                <a:latin typeface="+mn-lt"/>
                <a:ea typeface="+mn-ea"/>
                <a:cs typeface="+mn-cs"/>
              </a:defRPr>
            </a:lvl1pPr>
            <a:lvl2pPr marL="457200" algn="l" defTabSz="914400" rtl="0" eaLnBrk="1" latinLnBrk="0" hangingPunct="1">
              <a:defRPr sz="1800" kern="1200">
                <a:solidFill>
                  <a:schemeClr val="lt1"/>
                </a:solidFill>
                <a:latin typeface="+mn-lt"/>
                <a:ea typeface="+mn-ea"/>
                <a:cs typeface="+mn-cs"/>
              </a:defRPr>
            </a:lvl2pPr>
            <a:lvl3pPr marL="914400" algn="l" defTabSz="914400" rtl="0" eaLnBrk="1" latinLnBrk="0" hangingPunct="1">
              <a:defRPr sz="1800" kern="1200">
                <a:solidFill>
                  <a:schemeClr val="lt1"/>
                </a:solidFill>
                <a:latin typeface="+mn-lt"/>
                <a:ea typeface="+mn-ea"/>
                <a:cs typeface="+mn-cs"/>
              </a:defRPr>
            </a:lvl3pPr>
            <a:lvl4pPr marL="1371600" algn="l" defTabSz="914400" rtl="0" eaLnBrk="1" latinLnBrk="0" hangingPunct="1">
              <a:defRPr sz="1800" kern="1200">
                <a:solidFill>
                  <a:schemeClr val="lt1"/>
                </a:solidFill>
                <a:latin typeface="+mn-lt"/>
                <a:ea typeface="+mn-ea"/>
                <a:cs typeface="+mn-cs"/>
              </a:defRPr>
            </a:lvl4pPr>
            <a:lvl5pPr marL="1828800" algn="l" defTabSz="914400" rtl="0" eaLnBrk="1" latinLnBrk="0" hangingPunct="1">
              <a:defRPr sz="1800" kern="1200">
                <a:solidFill>
                  <a:schemeClr val="lt1"/>
                </a:solidFill>
                <a:latin typeface="+mn-lt"/>
                <a:ea typeface="+mn-ea"/>
                <a:cs typeface="+mn-cs"/>
              </a:defRPr>
            </a:lvl5pPr>
            <a:lvl6pPr marL="2286000" algn="l" defTabSz="914400" rtl="0" eaLnBrk="1" latinLnBrk="0" hangingPunct="1">
              <a:defRPr sz="1800" kern="1200">
                <a:solidFill>
                  <a:schemeClr val="lt1"/>
                </a:solidFill>
                <a:latin typeface="+mn-lt"/>
                <a:ea typeface="+mn-ea"/>
                <a:cs typeface="+mn-cs"/>
              </a:defRPr>
            </a:lvl6pPr>
            <a:lvl7pPr marL="2743200" algn="l" defTabSz="914400" rtl="0" eaLnBrk="1" latinLnBrk="0" hangingPunct="1">
              <a:defRPr sz="1800" kern="1200">
                <a:solidFill>
                  <a:schemeClr val="lt1"/>
                </a:solidFill>
                <a:latin typeface="+mn-lt"/>
                <a:ea typeface="+mn-ea"/>
                <a:cs typeface="+mn-cs"/>
              </a:defRPr>
            </a:lvl7pPr>
            <a:lvl8pPr marL="3200400" algn="l" defTabSz="914400" rtl="0" eaLnBrk="1" latinLnBrk="0" hangingPunct="1">
              <a:defRPr sz="1800" kern="1200">
                <a:solidFill>
                  <a:schemeClr val="lt1"/>
                </a:solidFill>
                <a:latin typeface="+mn-lt"/>
                <a:ea typeface="+mn-ea"/>
                <a:cs typeface="+mn-cs"/>
              </a:defRPr>
            </a:lvl8pPr>
            <a:lvl9pPr marL="3657600" algn="l" defTabSz="914400" rtl="0" eaLnBrk="1" latinLnBrk="0" hangingPunct="1">
              <a:defRPr sz="1800" kern="1200">
                <a:solidFill>
                  <a:schemeClr val="lt1"/>
                </a:solidFill>
                <a:latin typeface="+mn-lt"/>
                <a:ea typeface="+mn-ea"/>
                <a:cs typeface="+mn-cs"/>
              </a:defRPr>
            </a:lvl9pPr>
          </a:lstStyle>
          <a:p>
            <a:pPr algn="ctr"/>
            <a:endParaRPr lang="en-US"/>
          </a:p>
        </p:txBody>
      </p:sp>
      <p:pic>
        <p:nvPicPr>
          <p:cNvPr id="4" name="Content Placeholder 3">
            <a:extLst>
              <a:ext uri="{FF2B5EF4-FFF2-40B4-BE49-F238E27FC236}">
                <a16:creationId xmlns:a16="http://schemas.microsoft.com/office/drawing/2014/main" id="{F7F56004-E350-6389-7AB5-4721382D76D1}"/>
              </a:ext>
            </a:extLst>
          </p:cNvPr>
          <p:cNvPicPr>
            <a:picLocks noGrp="1" noChangeAspect="1"/>
          </p:cNvPicPr>
          <p:nvPr>
            <p:ph idx="1"/>
          </p:nvPr>
        </p:nvPicPr>
        <p:blipFill>
          <a:blip r:embed="rId3"/>
          <a:srcRect b="461"/>
          <a:stretch>
            <a:fillRect/>
          </a:stretch>
        </p:blipFill>
        <p:spPr>
          <a:xfrm>
            <a:off x="20" y="1282"/>
            <a:ext cx="12191980" cy="6856718"/>
          </a:xfrm>
          <a:prstGeom prst="rect">
            <a:avLst/>
          </a:prstGeom>
        </p:spPr>
      </p:pic>
    </p:spTree>
    <p:extLst>
      <p:ext uri="{BB962C8B-B14F-4D97-AF65-F5344CB8AC3E}">
        <p14:creationId xmlns:p14="http://schemas.microsoft.com/office/powerpoint/2010/main" val="747596376"/>
      </p:ext>
    </p:extLst>
  </p:cSld>
  <p:clrMapOvr>
    <a:masterClrMapping/>
  </p:clrMapOvr>
</p:sld>
</file>

<file path=ppt/slides/slide4.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p:nvSpPr>
          <p:cNvPr id="9" name="Rectangle 8">
            <a:extLst>
              <a:ext uri="{FF2B5EF4-FFF2-40B4-BE49-F238E27FC236}">
                <a16:creationId xmlns:a16="http://schemas.microsoft.com/office/drawing/2014/main" id="{42A4FC2C-047E-45A5-965D-8E1E3BF09BC6}"/>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bwMode="white">
          <a:xfrm>
            <a:off x="1524" y="0"/>
            <a:ext cx="12188952" cy="6858000"/>
          </a:xfrm>
          <a:prstGeom prst="rect">
            <a:avLst/>
          </a:prstGeom>
          <a:no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defPPr>
              <a:defRPr lang="en-US"/>
            </a:defPPr>
            <a:lvl1pPr marL="0" algn="l" defTabSz="914400" rtl="0" eaLnBrk="1" latinLnBrk="0" hangingPunct="1">
              <a:defRPr sz="1800" kern="1200">
                <a:solidFill>
                  <a:schemeClr val="lt1"/>
                </a:solidFill>
                <a:latin typeface="+mn-lt"/>
                <a:ea typeface="+mn-ea"/>
                <a:cs typeface="+mn-cs"/>
              </a:defRPr>
            </a:lvl1pPr>
            <a:lvl2pPr marL="457200" algn="l" defTabSz="914400" rtl="0" eaLnBrk="1" latinLnBrk="0" hangingPunct="1">
              <a:defRPr sz="1800" kern="1200">
                <a:solidFill>
                  <a:schemeClr val="lt1"/>
                </a:solidFill>
                <a:latin typeface="+mn-lt"/>
                <a:ea typeface="+mn-ea"/>
                <a:cs typeface="+mn-cs"/>
              </a:defRPr>
            </a:lvl2pPr>
            <a:lvl3pPr marL="914400" algn="l" defTabSz="914400" rtl="0" eaLnBrk="1" latinLnBrk="0" hangingPunct="1">
              <a:defRPr sz="1800" kern="1200">
                <a:solidFill>
                  <a:schemeClr val="lt1"/>
                </a:solidFill>
                <a:latin typeface="+mn-lt"/>
                <a:ea typeface="+mn-ea"/>
                <a:cs typeface="+mn-cs"/>
              </a:defRPr>
            </a:lvl3pPr>
            <a:lvl4pPr marL="1371600" algn="l" defTabSz="914400" rtl="0" eaLnBrk="1" latinLnBrk="0" hangingPunct="1">
              <a:defRPr sz="1800" kern="1200">
                <a:solidFill>
                  <a:schemeClr val="lt1"/>
                </a:solidFill>
                <a:latin typeface="+mn-lt"/>
                <a:ea typeface="+mn-ea"/>
                <a:cs typeface="+mn-cs"/>
              </a:defRPr>
            </a:lvl4pPr>
            <a:lvl5pPr marL="1828800" algn="l" defTabSz="914400" rtl="0" eaLnBrk="1" latinLnBrk="0" hangingPunct="1">
              <a:defRPr sz="1800" kern="1200">
                <a:solidFill>
                  <a:schemeClr val="lt1"/>
                </a:solidFill>
                <a:latin typeface="+mn-lt"/>
                <a:ea typeface="+mn-ea"/>
                <a:cs typeface="+mn-cs"/>
              </a:defRPr>
            </a:lvl5pPr>
            <a:lvl6pPr marL="2286000" algn="l" defTabSz="914400" rtl="0" eaLnBrk="1" latinLnBrk="0" hangingPunct="1">
              <a:defRPr sz="1800" kern="1200">
                <a:solidFill>
                  <a:schemeClr val="lt1"/>
                </a:solidFill>
                <a:latin typeface="+mn-lt"/>
                <a:ea typeface="+mn-ea"/>
                <a:cs typeface="+mn-cs"/>
              </a:defRPr>
            </a:lvl6pPr>
            <a:lvl7pPr marL="2743200" algn="l" defTabSz="914400" rtl="0" eaLnBrk="1" latinLnBrk="0" hangingPunct="1">
              <a:defRPr sz="1800" kern="1200">
                <a:solidFill>
                  <a:schemeClr val="lt1"/>
                </a:solidFill>
                <a:latin typeface="+mn-lt"/>
                <a:ea typeface="+mn-ea"/>
                <a:cs typeface="+mn-cs"/>
              </a:defRPr>
            </a:lvl7pPr>
            <a:lvl8pPr marL="3200400" algn="l" defTabSz="914400" rtl="0" eaLnBrk="1" latinLnBrk="0" hangingPunct="1">
              <a:defRPr sz="1800" kern="1200">
                <a:solidFill>
                  <a:schemeClr val="lt1"/>
                </a:solidFill>
                <a:latin typeface="+mn-lt"/>
                <a:ea typeface="+mn-ea"/>
                <a:cs typeface="+mn-cs"/>
              </a:defRPr>
            </a:lvl8pPr>
            <a:lvl9pPr marL="3657600" algn="l" defTabSz="914400" rtl="0" eaLnBrk="1" latinLnBrk="0" hangingPunct="1">
              <a:defRPr sz="1800" kern="1200">
                <a:solidFill>
                  <a:schemeClr val="lt1"/>
                </a:solidFill>
                <a:latin typeface="+mn-lt"/>
                <a:ea typeface="+mn-ea"/>
                <a:cs typeface="+mn-cs"/>
              </a:defRPr>
            </a:lvl9pPr>
          </a:lstStyle>
          <a:p>
            <a:pPr algn="ctr"/>
            <a:endParaRPr lang="en-US"/>
          </a:p>
        </p:txBody>
      </p:sp>
      <p:pic>
        <p:nvPicPr>
          <p:cNvPr id="4" name="Content Placeholder 3">
            <a:extLst>
              <a:ext uri="{FF2B5EF4-FFF2-40B4-BE49-F238E27FC236}">
                <a16:creationId xmlns:a16="http://schemas.microsoft.com/office/drawing/2014/main" id="{27B9C8EA-F151-7ABC-36DA-EE15D90351A6}"/>
              </a:ext>
            </a:extLst>
          </p:cNvPr>
          <p:cNvPicPr>
            <a:picLocks noGrp="1" noChangeAspect="1"/>
          </p:cNvPicPr>
          <p:nvPr>
            <p:ph idx="1"/>
          </p:nvPr>
        </p:nvPicPr>
        <p:blipFill>
          <a:blip r:embed="rId3"/>
          <a:srcRect b="461"/>
          <a:stretch>
            <a:fillRect/>
          </a:stretch>
        </p:blipFill>
        <p:spPr>
          <a:xfrm>
            <a:off x="20" y="1282"/>
            <a:ext cx="12191980" cy="6856718"/>
          </a:xfrm>
          <a:prstGeom prst="rect">
            <a:avLst/>
          </a:prstGeom>
        </p:spPr>
      </p:pic>
    </p:spTree>
    <p:extLst>
      <p:ext uri="{BB962C8B-B14F-4D97-AF65-F5344CB8AC3E}">
        <p14:creationId xmlns:p14="http://schemas.microsoft.com/office/powerpoint/2010/main" val="349417788"/>
      </p:ext>
    </p:extLst>
  </p:cSld>
  <p:clrMapOvr>
    <a:masterClrMapping/>
  </p:clrMapOvr>
</p:sld>
</file>

<file path=ppt/slides/slide5.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p:nvSpPr>
          <p:cNvPr id="9" name="Rectangle 8">
            <a:extLst>
              <a:ext uri="{FF2B5EF4-FFF2-40B4-BE49-F238E27FC236}">
                <a16:creationId xmlns:a16="http://schemas.microsoft.com/office/drawing/2014/main" id="{42A4FC2C-047E-45A5-965D-8E1E3BF09BC6}"/>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bwMode="white">
          <a:xfrm>
            <a:off x="1524" y="0"/>
            <a:ext cx="12188952" cy="6858000"/>
          </a:xfrm>
          <a:prstGeom prst="rect">
            <a:avLst/>
          </a:prstGeom>
          <a:no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defPPr>
              <a:defRPr lang="en-US"/>
            </a:defPPr>
            <a:lvl1pPr marL="0" algn="l" defTabSz="914400" rtl="0" eaLnBrk="1" latinLnBrk="0" hangingPunct="1">
              <a:defRPr sz="1800" kern="1200">
                <a:solidFill>
                  <a:schemeClr val="lt1"/>
                </a:solidFill>
                <a:latin typeface="+mn-lt"/>
                <a:ea typeface="+mn-ea"/>
                <a:cs typeface="+mn-cs"/>
              </a:defRPr>
            </a:lvl1pPr>
            <a:lvl2pPr marL="457200" algn="l" defTabSz="914400" rtl="0" eaLnBrk="1" latinLnBrk="0" hangingPunct="1">
              <a:defRPr sz="1800" kern="1200">
                <a:solidFill>
                  <a:schemeClr val="lt1"/>
                </a:solidFill>
                <a:latin typeface="+mn-lt"/>
                <a:ea typeface="+mn-ea"/>
                <a:cs typeface="+mn-cs"/>
              </a:defRPr>
            </a:lvl2pPr>
            <a:lvl3pPr marL="914400" algn="l" defTabSz="914400" rtl="0" eaLnBrk="1" latinLnBrk="0" hangingPunct="1">
              <a:defRPr sz="1800" kern="1200">
                <a:solidFill>
                  <a:schemeClr val="lt1"/>
                </a:solidFill>
                <a:latin typeface="+mn-lt"/>
                <a:ea typeface="+mn-ea"/>
                <a:cs typeface="+mn-cs"/>
              </a:defRPr>
            </a:lvl3pPr>
            <a:lvl4pPr marL="1371600" algn="l" defTabSz="914400" rtl="0" eaLnBrk="1" latinLnBrk="0" hangingPunct="1">
              <a:defRPr sz="1800" kern="1200">
                <a:solidFill>
                  <a:schemeClr val="lt1"/>
                </a:solidFill>
                <a:latin typeface="+mn-lt"/>
                <a:ea typeface="+mn-ea"/>
                <a:cs typeface="+mn-cs"/>
              </a:defRPr>
            </a:lvl4pPr>
            <a:lvl5pPr marL="1828800" algn="l" defTabSz="914400" rtl="0" eaLnBrk="1" latinLnBrk="0" hangingPunct="1">
              <a:defRPr sz="1800" kern="1200">
                <a:solidFill>
                  <a:schemeClr val="lt1"/>
                </a:solidFill>
                <a:latin typeface="+mn-lt"/>
                <a:ea typeface="+mn-ea"/>
                <a:cs typeface="+mn-cs"/>
              </a:defRPr>
            </a:lvl5pPr>
            <a:lvl6pPr marL="2286000" algn="l" defTabSz="914400" rtl="0" eaLnBrk="1" latinLnBrk="0" hangingPunct="1">
              <a:defRPr sz="1800" kern="1200">
                <a:solidFill>
                  <a:schemeClr val="lt1"/>
                </a:solidFill>
                <a:latin typeface="+mn-lt"/>
                <a:ea typeface="+mn-ea"/>
                <a:cs typeface="+mn-cs"/>
              </a:defRPr>
            </a:lvl6pPr>
            <a:lvl7pPr marL="2743200" algn="l" defTabSz="914400" rtl="0" eaLnBrk="1" latinLnBrk="0" hangingPunct="1">
              <a:defRPr sz="1800" kern="1200">
                <a:solidFill>
                  <a:schemeClr val="lt1"/>
                </a:solidFill>
                <a:latin typeface="+mn-lt"/>
                <a:ea typeface="+mn-ea"/>
                <a:cs typeface="+mn-cs"/>
              </a:defRPr>
            </a:lvl7pPr>
            <a:lvl8pPr marL="3200400" algn="l" defTabSz="914400" rtl="0" eaLnBrk="1" latinLnBrk="0" hangingPunct="1">
              <a:defRPr sz="1800" kern="1200">
                <a:solidFill>
                  <a:schemeClr val="lt1"/>
                </a:solidFill>
                <a:latin typeface="+mn-lt"/>
                <a:ea typeface="+mn-ea"/>
                <a:cs typeface="+mn-cs"/>
              </a:defRPr>
            </a:lvl8pPr>
            <a:lvl9pPr marL="3657600" algn="l" defTabSz="914400" rtl="0" eaLnBrk="1" latinLnBrk="0" hangingPunct="1">
              <a:defRPr sz="1800" kern="1200">
                <a:solidFill>
                  <a:schemeClr val="lt1"/>
                </a:solidFill>
                <a:latin typeface="+mn-lt"/>
                <a:ea typeface="+mn-ea"/>
                <a:cs typeface="+mn-cs"/>
              </a:defRPr>
            </a:lvl9pPr>
          </a:lstStyle>
          <a:p>
            <a:pPr algn="ctr"/>
            <a:endParaRPr lang="en-US"/>
          </a:p>
        </p:txBody>
      </p:sp>
      <p:pic>
        <p:nvPicPr>
          <p:cNvPr id="4" name="Content Placeholder 3">
            <a:extLst>
              <a:ext uri="{FF2B5EF4-FFF2-40B4-BE49-F238E27FC236}">
                <a16:creationId xmlns:a16="http://schemas.microsoft.com/office/drawing/2014/main" id="{01744590-D3F5-6267-5A8E-FA8A160295CE}"/>
              </a:ext>
            </a:extLst>
          </p:cNvPr>
          <p:cNvPicPr>
            <a:picLocks noGrp="1" noChangeAspect="1"/>
          </p:cNvPicPr>
          <p:nvPr>
            <p:ph idx="1"/>
          </p:nvPr>
        </p:nvPicPr>
        <p:blipFill>
          <a:blip r:embed="rId3"/>
          <a:srcRect l="890" t="-1" r="974" b="461"/>
          <a:stretch/>
        </p:blipFill>
        <p:spPr>
          <a:xfrm>
            <a:off x="0" y="1281"/>
            <a:ext cx="12188952" cy="6985237"/>
          </a:xfrm>
          <a:prstGeom prst="rect">
            <a:avLst/>
          </a:prstGeom>
        </p:spPr>
      </p:pic>
    </p:spTree>
    <p:extLst>
      <p:ext uri="{BB962C8B-B14F-4D97-AF65-F5344CB8AC3E}">
        <p14:creationId xmlns:p14="http://schemas.microsoft.com/office/powerpoint/2010/main" val="182813324"/>
      </p:ext>
    </p:extLst>
  </p:cSld>
  <p:clrMapOvr>
    <a:masterClrMapping/>
  </p:clrMapOvr>
</p:sld>
</file>

<file path=ppt/slides/slide6.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p:nvSpPr>
          <p:cNvPr id="9" name="Rectangle 8">
            <a:extLst>
              <a:ext uri="{FF2B5EF4-FFF2-40B4-BE49-F238E27FC236}">
                <a16:creationId xmlns:a16="http://schemas.microsoft.com/office/drawing/2014/main" id="{42A4FC2C-047E-45A5-965D-8E1E3BF09BC6}"/>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bwMode="white">
          <a:xfrm>
            <a:off x="1524" y="0"/>
            <a:ext cx="12188952" cy="6858000"/>
          </a:xfrm>
          <a:prstGeom prst="rect">
            <a:avLst/>
          </a:prstGeom>
          <a:no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defPPr>
              <a:defRPr lang="en-US"/>
            </a:defPPr>
            <a:lvl1pPr marL="0" algn="l" defTabSz="914400" rtl="0" eaLnBrk="1" latinLnBrk="0" hangingPunct="1">
              <a:defRPr sz="1800" kern="1200">
                <a:solidFill>
                  <a:schemeClr val="lt1"/>
                </a:solidFill>
                <a:latin typeface="+mn-lt"/>
                <a:ea typeface="+mn-ea"/>
                <a:cs typeface="+mn-cs"/>
              </a:defRPr>
            </a:lvl1pPr>
            <a:lvl2pPr marL="457200" algn="l" defTabSz="914400" rtl="0" eaLnBrk="1" latinLnBrk="0" hangingPunct="1">
              <a:defRPr sz="1800" kern="1200">
                <a:solidFill>
                  <a:schemeClr val="lt1"/>
                </a:solidFill>
                <a:latin typeface="+mn-lt"/>
                <a:ea typeface="+mn-ea"/>
                <a:cs typeface="+mn-cs"/>
              </a:defRPr>
            </a:lvl2pPr>
            <a:lvl3pPr marL="914400" algn="l" defTabSz="914400" rtl="0" eaLnBrk="1" latinLnBrk="0" hangingPunct="1">
              <a:defRPr sz="1800" kern="1200">
                <a:solidFill>
                  <a:schemeClr val="lt1"/>
                </a:solidFill>
                <a:latin typeface="+mn-lt"/>
                <a:ea typeface="+mn-ea"/>
                <a:cs typeface="+mn-cs"/>
              </a:defRPr>
            </a:lvl3pPr>
            <a:lvl4pPr marL="1371600" algn="l" defTabSz="914400" rtl="0" eaLnBrk="1" latinLnBrk="0" hangingPunct="1">
              <a:defRPr sz="1800" kern="1200">
                <a:solidFill>
                  <a:schemeClr val="lt1"/>
                </a:solidFill>
                <a:latin typeface="+mn-lt"/>
                <a:ea typeface="+mn-ea"/>
                <a:cs typeface="+mn-cs"/>
              </a:defRPr>
            </a:lvl4pPr>
            <a:lvl5pPr marL="1828800" algn="l" defTabSz="914400" rtl="0" eaLnBrk="1" latinLnBrk="0" hangingPunct="1">
              <a:defRPr sz="1800" kern="1200">
                <a:solidFill>
                  <a:schemeClr val="lt1"/>
                </a:solidFill>
                <a:latin typeface="+mn-lt"/>
                <a:ea typeface="+mn-ea"/>
                <a:cs typeface="+mn-cs"/>
              </a:defRPr>
            </a:lvl5pPr>
            <a:lvl6pPr marL="2286000" algn="l" defTabSz="914400" rtl="0" eaLnBrk="1" latinLnBrk="0" hangingPunct="1">
              <a:defRPr sz="1800" kern="1200">
                <a:solidFill>
                  <a:schemeClr val="lt1"/>
                </a:solidFill>
                <a:latin typeface="+mn-lt"/>
                <a:ea typeface="+mn-ea"/>
                <a:cs typeface="+mn-cs"/>
              </a:defRPr>
            </a:lvl6pPr>
            <a:lvl7pPr marL="2743200" algn="l" defTabSz="914400" rtl="0" eaLnBrk="1" latinLnBrk="0" hangingPunct="1">
              <a:defRPr sz="1800" kern="1200">
                <a:solidFill>
                  <a:schemeClr val="lt1"/>
                </a:solidFill>
                <a:latin typeface="+mn-lt"/>
                <a:ea typeface="+mn-ea"/>
                <a:cs typeface="+mn-cs"/>
              </a:defRPr>
            </a:lvl7pPr>
            <a:lvl8pPr marL="3200400" algn="l" defTabSz="914400" rtl="0" eaLnBrk="1" latinLnBrk="0" hangingPunct="1">
              <a:defRPr sz="1800" kern="1200">
                <a:solidFill>
                  <a:schemeClr val="lt1"/>
                </a:solidFill>
                <a:latin typeface="+mn-lt"/>
                <a:ea typeface="+mn-ea"/>
                <a:cs typeface="+mn-cs"/>
              </a:defRPr>
            </a:lvl8pPr>
            <a:lvl9pPr marL="3657600" algn="l" defTabSz="914400" rtl="0" eaLnBrk="1" latinLnBrk="0" hangingPunct="1">
              <a:defRPr sz="1800" kern="1200">
                <a:solidFill>
                  <a:schemeClr val="lt1"/>
                </a:solidFill>
                <a:latin typeface="+mn-lt"/>
                <a:ea typeface="+mn-ea"/>
                <a:cs typeface="+mn-cs"/>
              </a:defRPr>
            </a:lvl9pPr>
          </a:lstStyle>
          <a:p>
            <a:pPr algn="ctr"/>
            <a:endParaRPr lang="en-US"/>
          </a:p>
        </p:txBody>
      </p:sp>
      <p:pic>
        <p:nvPicPr>
          <p:cNvPr id="4" name="Content Placeholder 3" descr="A diagram of nature vs nurture&#10;&#10;AI-generated content may be incorrect.">
            <a:extLst>
              <a:ext uri="{FF2B5EF4-FFF2-40B4-BE49-F238E27FC236}">
                <a16:creationId xmlns:a16="http://schemas.microsoft.com/office/drawing/2014/main" id="{8289883E-8CE4-7FA0-F471-6683CEBFD7F4}"/>
              </a:ext>
            </a:extLst>
          </p:cNvPr>
          <p:cNvPicPr>
            <a:picLocks noGrp="1" noChangeAspect="1"/>
          </p:cNvPicPr>
          <p:nvPr>
            <p:ph idx="1"/>
          </p:nvPr>
        </p:nvPicPr>
        <p:blipFill>
          <a:blip r:embed="rId3"/>
          <a:srcRect b="461"/>
          <a:stretch>
            <a:fillRect/>
          </a:stretch>
        </p:blipFill>
        <p:spPr>
          <a:xfrm>
            <a:off x="20" y="1282"/>
            <a:ext cx="12191980" cy="6856718"/>
          </a:xfrm>
          <a:prstGeom prst="rect">
            <a:avLst/>
          </a:prstGeom>
        </p:spPr>
      </p:pic>
    </p:spTree>
    <p:extLst>
      <p:ext uri="{BB962C8B-B14F-4D97-AF65-F5344CB8AC3E}">
        <p14:creationId xmlns:p14="http://schemas.microsoft.com/office/powerpoint/2010/main" val="2132508469"/>
      </p:ext>
    </p:extLst>
  </p:cSld>
  <p:clrMapOvr>
    <a:masterClrMapping/>
  </p:clrMapOvr>
</p:sld>
</file>

<file path=ppt/slides/slide7.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p:nvSpPr>
          <p:cNvPr id="9" name="Rectangle 8">
            <a:extLst>
              <a:ext uri="{FF2B5EF4-FFF2-40B4-BE49-F238E27FC236}">
                <a16:creationId xmlns:a16="http://schemas.microsoft.com/office/drawing/2014/main" id="{42A4FC2C-047E-45A5-965D-8E1E3BF09BC6}"/>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bwMode="white">
          <a:xfrm>
            <a:off x="1524" y="0"/>
            <a:ext cx="12188952" cy="6858000"/>
          </a:xfrm>
          <a:prstGeom prst="rect">
            <a:avLst/>
          </a:prstGeom>
          <a:no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defPPr>
              <a:defRPr lang="en-US"/>
            </a:defPPr>
            <a:lvl1pPr marL="0" algn="l" defTabSz="914400" rtl="0" eaLnBrk="1" latinLnBrk="0" hangingPunct="1">
              <a:defRPr sz="1800" kern="1200">
                <a:solidFill>
                  <a:schemeClr val="lt1"/>
                </a:solidFill>
                <a:latin typeface="+mn-lt"/>
                <a:ea typeface="+mn-ea"/>
                <a:cs typeface="+mn-cs"/>
              </a:defRPr>
            </a:lvl1pPr>
            <a:lvl2pPr marL="457200" algn="l" defTabSz="914400" rtl="0" eaLnBrk="1" latinLnBrk="0" hangingPunct="1">
              <a:defRPr sz="1800" kern="1200">
                <a:solidFill>
                  <a:schemeClr val="lt1"/>
                </a:solidFill>
                <a:latin typeface="+mn-lt"/>
                <a:ea typeface="+mn-ea"/>
                <a:cs typeface="+mn-cs"/>
              </a:defRPr>
            </a:lvl2pPr>
            <a:lvl3pPr marL="914400" algn="l" defTabSz="914400" rtl="0" eaLnBrk="1" latinLnBrk="0" hangingPunct="1">
              <a:defRPr sz="1800" kern="1200">
                <a:solidFill>
                  <a:schemeClr val="lt1"/>
                </a:solidFill>
                <a:latin typeface="+mn-lt"/>
                <a:ea typeface="+mn-ea"/>
                <a:cs typeface="+mn-cs"/>
              </a:defRPr>
            </a:lvl3pPr>
            <a:lvl4pPr marL="1371600" algn="l" defTabSz="914400" rtl="0" eaLnBrk="1" latinLnBrk="0" hangingPunct="1">
              <a:defRPr sz="1800" kern="1200">
                <a:solidFill>
                  <a:schemeClr val="lt1"/>
                </a:solidFill>
                <a:latin typeface="+mn-lt"/>
                <a:ea typeface="+mn-ea"/>
                <a:cs typeface="+mn-cs"/>
              </a:defRPr>
            </a:lvl4pPr>
            <a:lvl5pPr marL="1828800" algn="l" defTabSz="914400" rtl="0" eaLnBrk="1" latinLnBrk="0" hangingPunct="1">
              <a:defRPr sz="1800" kern="1200">
                <a:solidFill>
                  <a:schemeClr val="lt1"/>
                </a:solidFill>
                <a:latin typeface="+mn-lt"/>
                <a:ea typeface="+mn-ea"/>
                <a:cs typeface="+mn-cs"/>
              </a:defRPr>
            </a:lvl5pPr>
            <a:lvl6pPr marL="2286000" algn="l" defTabSz="914400" rtl="0" eaLnBrk="1" latinLnBrk="0" hangingPunct="1">
              <a:defRPr sz="1800" kern="1200">
                <a:solidFill>
                  <a:schemeClr val="lt1"/>
                </a:solidFill>
                <a:latin typeface="+mn-lt"/>
                <a:ea typeface="+mn-ea"/>
                <a:cs typeface="+mn-cs"/>
              </a:defRPr>
            </a:lvl6pPr>
            <a:lvl7pPr marL="2743200" algn="l" defTabSz="914400" rtl="0" eaLnBrk="1" latinLnBrk="0" hangingPunct="1">
              <a:defRPr sz="1800" kern="1200">
                <a:solidFill>
                  <a:schemeClr val="lt1"/>
                </a:solidFill>
                <a:latin typeface="+mn-lt"/>
                <a:ea typeface="+mn-ea"/>
                <a:cs typeface="+mn-cs"/>
              </a:defRPr>
            </a:lvl7pPr>
            <a:lvl8pPr marL="3200400" algn="l" defTabSz="914400" rtl="0" eaLnBrk="1" latinLnBrk="0" hangingPunct="1">
              <a:defRPr sz="1800" kern="1200">
                <a:solidFill>
                  <a:schemeClr val="lt1"/>
                </a:solidFill>
                <a:latin typeface="+mn-lt"/>
                <a:ea typeface="+mn-ea"/>
                <a:cs typeface="+mn-cs"/>
              </a:defRPr>
            </a:lvl8pPr>
            <a:lvl9pPr marL="3657600" algn="l" defTabSz="914400" rtl="0" eaLnBrk="1" latinLnBrk="0" hangingPunct="1">
              <a:defRPr sz="1800" kern="1200">
                <a:solidFill>
                  <a:schemeClr val="lt1"/>
                </a:solidFill>
                <a:latin typeface="+mn-lt"/>
                <a:ea typeface="+mn-ea"/>
                <a:cs typeface="+mn-cs"/>
              </a:defRPr>
            </a:lvl9pPr>
          </a:lstStyle>
          <a:p>
            <a:pPr algn="ctr"/>
            <a:endParaRPr lang="en-US"/>
          </a:p>
        </p:txBody>
      </p:sp>
      <p:pic>
        <p:nvPicPr>
          <p:cNvPr id="4" name="Content Placeholder 3">
            <a:extLst>
              <a:ext uri="{FF2B5EF4-FFF2-40B4-BE49-F238E27FC236}">
                <a16:creationId xmlns:a16="http://schemas.microsoft.com/office/drawing/2014/main" id="{7653DC99-5E48-A8EB-D32E-2A825E47C54D}"/>
              </a:ext>
            </a:extLst>
          </p:cNvPr>
          <p:cNvPicPr>
            <a:picLocks noGrp="1" noChangeAspect="1"/>
          </p:cNvPicPr>
          <p:nvPr>
            <p:ph idx="1"/>
          </p:nvPr>
        </p:nvPicPr>
        <p:blipFill>
          <a:blip r:embed="rId3"/>
          <a:srcRect b="461"/>
          <a:stretch>
            <a:fillRect/>
          </a:stretch>
        </p:blipFill>
        <p:spPr>
          <a:xfrm>
            <a:off x="20" y="1282"/>
            <a:ext cx="12191980" cy="6856718"/>
          </a:xfrm>
          <a:prstGeom prst="rect">
            <a:avLst/>
          </a:prstGeom>
        </p:spPr>
      </p:pic>
    </p:spTree>
    <p:extLst>
      <p:ext uri="{BB962C8B-B14F-4D97-AF65-F5344CB8AC3E}">
        <p14:creationId xmlns:p14="http://schemas.microsoft.com/office/powerpoint/2010/main" val="2521558233"/>
      </p:ext>
    </p:extLst>
  </p:cSld>
  <p:clrMapOvr>
    <a:masterClrMapping/>
  </p:clrMapOvr>
</p:sld>
</file>

<file path=ppt/slides/slide8.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p:nvSpPr>
          <p:cNvPr id="9" name="Rectangle 8">
            <a:extLst>
              <a:ext uri="{FF2B5EF4-FFF2-40B4-BE49-F238E27FC236}">
                <a16:creationId xmlns:a16="http://schemas.microsoft.com/office/drawing/2014/main" id="{42A4FC2C-047E-45A5-965D-8E1E3BF09BC6}"/>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bwMode="white">
          <a:xfrm>
            <a:off x="1524" y="0"/>
            <a:ext cx="12188952" cy="6858000"/>
          </a:xfrm>
          <a:prstGeom prst="rect">
            <a:avLst/>
          </a:prstGeom>
          <a:no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defPPr>
              <a:defRPr lang="en-US"/>
            </a:defPPr>
            <a:lvl1pPr marL="0" algn="l" defTabSz="914400" rtl="0" eaLnBrk="1" latinLnBrk="0" hangingPunct="1">
              <a:defRPr sz="1800" kern="1200">
                <a:solidFill>
                  <a:schemeClr val="lt1"/>
                </a:solidFill>
                <a:latin typeface="+mn-lt"/>
                <a:ea typeface="+mn-ea"/>
                <a:cs typeface="+mn-cs"/>
              </a:defRPr>
            </a:lvl1pPr>
            <a:lvl2pPr marL="457200" algn="l" defTabSz="914400" rtl="0" eaLnBrk="1" latinLnBrk="0" hangingPunct="1">
              <a:defRPr sz="1800" kern="1200">
                <a:solidFill>
                  <a:schemeClr val="lt1"/>
                </a:solidFill>
                <a:latin typeface="+mn-lt"/>
                <a:ea typeface="+mn-ea"/>
                <a:cs typeface="+mn-cs"/>
              </a:defRPr>
            </a:lvl2pPr>
            <a:lvl3pPr marL="914400" algn="l" defTabSz="914400" rtl="0" eaLnBrk="1" latinLnBrk="0" hangingPunct="1">
              <a:defRPr sz="1800" kern="1200">
                <a:solidFill>
                  <a:schemeClr val="lt1"/>
                </a:solidFill>
                <a:latin typeface="+mn-lt"/>
                <a:ea typeface="+mn-ea"/>
                <a:cs typeface="+mn-cs"/>
              </a:defRPr>
            </a:lvl3pPr>
            <a:lvl4pPr marL="1371600" algn="l" defTabSz="914400" rtl="0" eaLnBrk="1" latinLnBrk="0" hangingPunct="1">
              <a:defRPr sz="1800" kern="1200">
                <a:solidFill>
                  <a:schemeClr val="lt1"/>
                </a:solidFill>
                <a:latin typeface="+mn-lt"/>
                <a:ea typeface="+mn-ea"/>
                <a:cs typeface="+mn-cs"/>
              </a:defRPr>
            </a:lvl4pPr>
            <a:lvl5pPr marL="1828800" algn="l" defTabSz="914400" rtl="0" eaLnBrk="1" latinLnBrk="0" hangingPunct="1">
              <a:defRPr sz="1800" kern="1200">
                <a:solidFill>
                  <a:schemeClr val="lt1"/>
                </a:solidFill>
                <a:latin typeface="+mn-lt"/>
                <a:ea typeface="+mn-ea"/>
                <a:cs typeface="+mn-cs"/>
              </a:defRPr>
            </a:lvl5pPr>
            <a:lvl6pPr marL="2286000" algn="l" defTabSz="914400" rtl="0" eaLnBrk="1" latinLnBrk="0" hangingPunct="1">
              <a:defRPr sz="1800" kern="1200">
                <a:solidFill>
                  <a:schemeClr val="lt1"/>
                </a:solidFill>
                <a:latin typeface="+mn-lt"/>
                <a:ea typeface="+mn-ea"/>
                <a:cs typeface="+mn-cs"/>
              </a:defRPr>
            </a:lvl6pPr>
            <a:lvl7pPr marL="2743200" algn="l" defTabSz="914400" rtl="0" eaLnBrk="1" latinLnBrk="0" hangingPunct="1">
              <a:defRPr sz="1800" kern="1200">
                <a:solidFill>
                  <a:schemeClr val="lt1"/>
                </a:solidFill>
                <a:latin typeface="+mn-lt"/>
                <a:ea typeface="+mn-ea"/>
                <a:cs typeface="+mn-cs"/>
              </a:defRPr>
            </a:lvl7pPr>
            <a:lvl8pPr marL="3200400" algn="l" defTabSz="914400" rtl="0" eaLnBrk="1" latinLnBrk="0" hangingPunct="1">
              <a:defRPr sz="1800" kern="1200">
                <a:solidFill>
                  <a:schemeClr val="lt1"/>
                </a:solidFill>
                <a:latin typeface="+mn-lt"/>
                <a:ea typeface="+mn-ea"/>
                <a:cs typeface="+mn-cs"/>
              </a:defRPr>
            </a:lvl8pPr>
            <a:lvl9pPr marL="3657600" algn="l" defTabSz="914400" rtl="0" eaLnBrk="1" latinLnBrk="0" hangingPunct="1">
              <a:defRPr sz="1800" kern="1200">
                <a:solidFill>
                  <a:schemeClr val="lt1"/>
                </a:solidFill>
                <a:latin typeface="+mn-lt"/>
                <a:ea typeface="+mn-ea"/>
                <a:cs typeface="+mn-cs"/>
              </a:defRPr>
            </a:lvl9pPr>
          </a:lstStyle>
          <a:p>
            <a:pPr algn="ctr"/>
            <a:endParaRPr lang="en-US"/>
          </a:p>
        </p:txBody>
      </p:sp>
      <p:pic>
        <p:nvPicPr>
          <p:cNvPr id="4" name="Content Placeholder 3">
            <a:extLst>
              <a:ext uri="{FF2B5EF4-FFF2-40B4-BE49-F238E27FC236}">
                <a16:creationId xmlns:a16="http://schemas.microsoft.com/office/drawing/2014/main" id="{11E696B5-10EA-E68F-94F6-B85154132718}"/>
              </a:ext>
            </a:extLst>
          </p:cNvPr>
          <p:cNvPicPr>
            <a:picLocks noGrp="1" noChangeAspect="1"/>
          </p:cNvPicPr>
          <p:nvPr>
            <p:ph idx="1"/>
          </p:nvPr>
        </p:nvPicPr>
        <p:blipFill>
          <a:blip r:embed="rId3"/>
          <a:srcRect b="461"/>
          <a:stretch>
            <a:fillRect/>
          </a:stretch>
        </p:blipFill>
        <p:spPr>
          <a:xfrm>
            <a:off x="20" y="1282"/>
            <a:ext cx="12191980" cy="6856718"/>
          </a:xfrm>
          <a:prstGeom prst="rect">
            <a:avLst/>
          </a:prstGeom>
        </p:spPr>
      </p:pic>
    </p:spTree>
    <p:extLst>
      <p:ext uri="{BB962C8B-B14F-4D97-AF65-F5344CB8AC3E}">
        <p14:creationId xmlns:p14="http://schemas.microsoft.com/office/powerpoint/2010/main" val="2330850033"/>
      </p:ext>
    </p:extLst>
  </p:cSld>
  <p:clrMapOvr>
    <a:masterClrMapping/>
  </p:clrMapOvr>
</p:sld>
</file>

<file path=ppt/slides/slide9.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p:nvSpPr>
          <p:cNvPr id="9" name="Rectangle 8">
            <a:extLst>
              <a:ext uri="{FF2B5EF4-FFF2-40B4-BE49-F238E27FC236}">
                <a16:creationId xmlns:a16="http://schemas.microsoft.com/office/drawing/2014/main" id="{42A4FC2C-047E-45A5-965D-8E1E3BF09BC6}"/>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bwMode="white">
          <a:xfrm>
            <a:off x="1524" y="0"/>
            <a:ext cx="12188952" cy="6858000"/>
          </a:xfrm>
          <a:prstGeom prst="rect">
            <a:avLst/>
          </a:prstGeom>
          <a:no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defPPr>
              <a:defRPr lang="en-US"/>
            </a:defPPr>
            <a:lvl1pPr marL="0" algn="l" defTabSz="914400" rtl="0" eaLnBrk="1" latinLnBrk="0" hangingPunct="1">
              <a:defRPr sz="1800" kern="1200">
                <a:solidFill>
                  <a:schemeClr val="lt1"/>
                </a:solidFill>
                <a:latin typeface="+mn-lt"/>
                <a:ea typeface="+mn-ea"/>
                <a:cs typeface="+mn-cs"/>
              </a:defRPr>
            </a:lvl1pPr>
            <a:lvl2pPr marL="457200" algn="l" defTabSz="914400" rtl="0" eaLnBrk="1" latinLnBrk="0" hangingPunct="1">
              <a:defRPr sz="1800" kern="1200">
                <a:solidFill>
                  <a:schemeClr val="lt1"/>
                </a:solidFill>
                <a:latin typeface="+mn-lt"/>
                <a:ea typeface="+mn-ea"/>
                <a:cs typeface="+mn-cs"/>
              </a:defRPr>
            </a:lvl2pPr>
            <a:lvl3pPr marL="914400" algn="l" defTabSz="914400" rtl="0" eaLnBrk="1" latinLnBrk="0" hangingPunct="1">
              <a:defRPr sz="1800" kern="1200">
                <a:solidFill>
                  <a:schemeClr val="lt1"/>
                </a:solidFill>
                <a:latin typeface="+mn-lt"/>
                <a:ea typeface="+mn-ea"/>
                <a:cs typeface="+mn-cs"/>
              </a:defRPr>
            </a:lvl3pPr>
            <a:lvl4pPr marL="1371600" algn="l" defTabSz="914400" rtl="0" eaLnBrk="1" latinLnBrk="0" hangingPunct="1">
              <a:defRPr sz="1800" kern="1200">
                <a:solidFill>
                  <a:schemeClr val="lt1"/>
                </a:solidFill>
                <a:latin typeface="+mn-lt"/>
                <a:ea typeface="+mn-ea"/>
                <a:cs typeface="+mn-cs"/>
              </a:defRPr>
            </a:lvl4pPr>
            <a:lvl5pPr marL="1828800" algn="l" defTabSz="914400" rtl="0" eaLnBrk="1" latinLnBrk="0" hangingPunct="1">
              <a:defRPr sz="1800" kern="1200">
                <a:solidFill>
                  <a:schemeClr val="lt1"/>
                </a:solidFill>
                <a:latin typeface="+mn-lt"/>
                <a:ea typeface="+mn-ea"/>
                <a:cs typeface="+mn-cs"/>
              </a:defRPr>
            </a:lvl5pPr>
            <a:lvl6pPr marL="2286000" algn="l" defTabSz="914400" rtl="0" eaLnBrk="1" latinLnBrk="0" hangingPunct="1">
              <a:defRPr sz="1800" kern="1200">
                <a:solidFill>
                  <a:schemeClr val="lt1"/>
                </a:solidFill>
                <a:latin typeface="+mn-lt"/>
                <a:ea typeface="+mn-ea"/>
                <a:cs typeface="+mn-cs"/>
              </a:defRPr>
            </a:lvl6pPr>
            <a:lvl7pPr marL="2743200" algn="l" defTabSz="914400" rtl="0" eaLnBrk="1" latinLnBrk="0" hangingPunct="1">
              <a:defRPr sz="1800" kern="1200">
                <a:solidFill>
                  <a:schemeClr val="lt1"/>
                </a:solidFill>
                <a:latin typeface="+mn-lt"/>
                <a:ea typeface="+mn-ea"/>
                <a:cs typeface="+mn-cs"/>
              </a:defRPr>
            </a:lvl7pPr>
            <a:lvl8pPr marL="3200400" algn="l" defTabSz="914400" rtl="0" eaLnBrk="1" latinLnBrk="0" hangingPunct="1">
              <a:defRPr sz="1800" kern="1200">
                <a:solidFill>
                  <a:schemeClr val="lt1"/>
                </a:solidFill>
                <a:latin typeface="+mn-lt"/>
                <a:ea typeface="+mn-ea"/>
                <a:cs typeface="+mn-cs"/>
              </a:defRPr>
            </a:lvl8pPr>
            <a:lvl9pPr marL="3657600" algn="l" defTabSz="914400" rtl="0" eaLnBrk="1" latinLnBrk="0" hangingPunct="1">
              <a:defRPr sz="1800" kern="1200">
                <a:solidFill>
                  <a:schemeClr val="lt1"/>
                </a:solidFill>
                <a:latin typeface="+mn-lt"/>
                <a:ea typeface="+mn-ea"/>
                <a:cs typeface="+mn-cs"/>
              </a:defRPr>
            </a:lvl9pPr>
          </a:lstStyle>
          <a:p>
            <a:pPr algn="ctr"/>
            <a:endParaRPr lang="en-US"/>
          </a:p>
        </p:txBody>
      </p:sp>
      <p:pic>
        <p:nvPicPr>
          <p:cNvPr id="4" name="Content Placeholder 3">
            <a:extLst>
              <a:ext uri="{FF2B5EF4-FFF2-40B4-BE49-F238E27FC236}">
                <a16:creationId xmlns:a16="http://schemas.microsoft.com/office/drawing/2014/main" id="{282A0E3B-68B1-F285-983E-6CE41C741D4E}"/>
              </a:ext>
            </a:extLst>
          </p:cNvPr>
          <p:cNvPicPr>
            <a:picLocks noGrp="1" noChangeAspect="1"/>
          </p:cNvPicPr>
          <p:nvPr>
            <p:ph idx="1"/>
          </p:nvPr>
        </p:nvPicPr>
        <p:blipFill>
          <a:blip r:embed="rId3"/>
          <a:srcRect b="461"/>
          <a:stretch>
            <a:fillRect/>
          </a:stretch>
        </p:blipFill>
        <p:spPr>
          <a:xfrm>
            <a:off x="20" y="1282"/>
            <a:ext cx="12191980" cy="6856718"/>
          </a:xfrm>
          <a:prstGeom prst="rect">
            <a:avLst/>
          </a:prstGeom>
        </p:spPr>
      </p:pic>
    </p:spTree>
    <p:extLst>
      <p:ext uri="{BB962C8B-B14F-4D97-AF65-F5344CB8AC3E}">
        <p14:creationId xmlns:p14="http://schemas.microsoft.com/office/powerpoint/2010/main" val="972865019"/>
      </p:ext>
    </p:extLst>
  </p:cSld>
  <p:clrMapOvr>
    <a:masterClrMapping/>
  </p:clrMapOvr>
</p:sld>
</file>

<file path=ppt/theme/theme1.xml><?xml version="1.0" encoding="utf-8"?>
<a:theme xmlns:a="http://schemas.openxmlformats.org/drawingml/2006/main" name="Office Theme">
  <a:themeElements>
    <a:clrScheme name="Office">
      <a:dk1>
        <a:sysClr val="windowText" lastClr="000000"/>
      </a:dk1>
      <a:lt1>
        <a:sysClr val="window" lastClr="FFFFFF"/>
      </a:lt1>
      <a:dk2>
        <a:srgbClr val="44546A"/>
      </a:dk2>
      <a:lt2>
        <a:srgbClr val="E7E6E6"/>
      </a:lt2>
      <a:accent1>
        <a:srgbClr val="4472C4"/>
      </a:accent1>
      <a:accent2>
        <a:srgbClr val="ED7D31"/>
      </a:accent2>
      <a:accent3>
        <a:srgbClr val="A5A5A5"/>
      </a:accent3>
      <a:accent4>
        <a:srgbClr val="FFC000"/>
      </a:accent4>
      <a:accent5>
        <a:srgbClr val="5B9BD5"/>
      </a:accent5>
      <a:accent6>
        <a:srgbClr val="70AD47"/>
      </a:accent6>
      <a:hlink>
        <a:srgbClr val="0563C1"/>
      </a:hlink>
      <a:folHlink>
        <a:srgbClr val="954F72"/>
      </a:folHlink>
    </a:clrScheme>
    <a:fontScheme name="Office">
      <a:majorFont>
        <a:latin typeface="Calibri Light" panose="020F0302020204030204"/>
        <a:ea typeface=""/>
        <a:cs typeface=""/>
        <a:font script="Jpan" typeface="游ゴシック Light"/>
        <a:font script="Hang" typeface="맑은 고딕"/>
        <a:font script="Hans" typeface="等线 Light"/>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ajorFont>
      <a:minorFont>
        <a:latin typeface="Calibri" panose="020F0502020204030204"/>
        <a:ea typeface=""/>
        <a:cs typeface=""/>
        <a:font script="Jpan" typeface="游ゴシック"/>
        <a:font script="Hang" typeface="맑은 고딕"/>
        <a:font script="Hans" typeface="等线"/>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Office Theme" id="{62F939B6-93AF-4DB8-9C6B-D6C7DFDC589F}" vid="{4A3C46E8-61CC-4603-A589-7422A47A8E4A}"/>
    </a:ext>
  </a:extLst>
</a:theme>
</file>

<file path=ppt/theme/theme2.xml><?xml version="1.0" encoding="utf-8"?>
<a:theme xmlns:a="http://schemas.openxmlformats.org/drawingml/2006/main" name="Office Theme">
  <a:themeElements>
    <a:clrScheme name="Office">
      <a:dk1>
        <a:sysClr val="windowText" lastClr="000000"/>
      </a:dk1>
      <a:lt1>
        <a:sysClr val="window" lastClr="FFFFFF"/>
      </a:lt1>
      <a:dk2>
        <a:srgbClr val="0E2841"/>
      </a:dk2>
      <a:lt2>
        <a:srgbClr val="E8E8E8"/>
      </a:lt2>
      <a:accent1>
        <a:srgbClr val="156082"/>
      </a:accent1>
      <a:accent2>
        <a:srgbClr val="E97132"/>
      </a:accent2>
      <a:accent3>
        <a:srgbClr val="196B24"/>
      </a:accent3>
      <a:accent4>
        <a:srgbClr val="0F9ED5"/>
      </a:accent4>
      <a:accent5>
        <a:srgbClr val="A02B93"/>
      </a:accent5>
      <a:accent6>
        <a:srgbClr val="4EA72E"/>
      </a:accent6>
      <a:hlink>
        <a:srgbClr val="467886"/>
      </a:hlink>
      <a:folHlink>
        <a:srgbClr val="96607D"/>
      </a:folHlink>
    </a:clrScheme>
    <a:fontScheme name="Office">
      <a:majorFont>
        <a:latin typeface="Aptos Display" panose="02110004020202020204"/>
        <a:ea typeface=""/>
        <a:cs typeface=""/>
        <a:font script="Jpan" typeface="游ゴシック Light"/>
        <a:font script="Hang" typeface="맑은 고딕"/>
        <a:font script="Hans" typeface="等线 Light"/>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ajorFont>
      <a:minorFont>
        <a:latin typeface="Aptos" panose="02110004020202020204"/>
        <a:ea typeface=""/>
        <a:cs typeface=""/>
        <a:font script="Jpan" typeface="游ゴシック"/>
        <a:font script="Hang" typeface="맑은 고딕"/>
        <a:font script="Hans" typeface="等线"/>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12700" cap="flat" cmpd="sng" algn="ctr">
          <a:solidFill>
            <a:schemeClr val="phClr"/>
          </a:solidFill>
          <a:prstDash val="solid"/>
          <a:miter lim="800000"/>
        </a:ln>
        <a:ln w="19050" cap="flat" cmpd="sng" algn="ctr">
          <a:solidFill>
            <a:schemeClr val="phClr"/>
          </a:solidFill>
          <a:prstDash val="solid"/>
          <a:miter lim="800000"/>
        </a:ln>
        <a:ln w="2540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lnDef>
      <a:spPr/>
      <a:bodyPr/>
      <a:lstStyle/>
      <a:style>
        <a:lnRef idx="2">
          <a:schemeClr val="accent1"/>
        </a:lnRef>
        <a:fillRef idx="0">
          <a:schemeClr val="accent1"/>
        </a:fillRef>
        <a:effectRef idx="1">
          <a:schemeClr val="accent1"/>
        </a:effectRef>
        <a:fontRef idx="minor">
          <a:schemeClr val="tx1"/>
        </a:fontRef>
      </a:style>
    </a:lnDef>
  </a:objectDefaults>
  <a:extraClrSchemeLst/>
  <a:extLst>
    <a:ext uri="{05A4C25C-085E-4340-85A3-A5531E510DB2}">
      <thm15:themeFamily xmlns:thm15="http://schemas.microsoft.com/office/thememl/2012/main" name="Office Theme" id="{2E142A2C-CD16-42D6-873A-C26D2A0506FA}" vid="{1BDDFF52-6CD6-40A5-AB3C-68EB2F1E4D0A}"/>
    </a:ext>
  </a:extLst>
</a:theme>
</file>

<file path=docProps/app.xml><?xml version="1.0" encoding="utf-8"?>
<Properties xmlns="http://schemas.openxmlformats.org/officeDocument/2006/extended-properties" xmlns:vt="http://schemas.openxmlformats.org/officeDocument/2006/docPropsVTypes">
  <TotalTime>444</TotalTime>
  <Words>1417</Words>
  <Application>Microsoft Macintosh PowerPoint</Application>
  <PresentationFormat>Widescreen</PresentationFormat>
  <Paragraphs>81</Paragraphs>
  <Slides>9</Slides>
  <Notes>9</Notes>
  <HiddenSlides>0</HiddenSlides>
  <MMClips>0</MMClips>
  <ScaleCrop>false</ScaleCrop>
  <HeadingPairs>
    <vt:vector size="6" baseType="variant">
      <vt:variant>
        <vt:lpstr>Fonts Used</vt:lpstr>
      </vt:variant>
      <vt:variant>
        <vt:i4>5</vt:i4>
      </vt:variant>
      <vt:variant>
        <vt:lpstr>Theme</vt:lpstr>
      </vt:variant>
      <vt:variant>
        <vt:i4>1</vt:i4>
      </vt:variant>
      <vt:variant>
        <vt:lpstr>Slide Titles</vt:lpstr>
      </vt:variant>
      <vt:variant>
        <vt:i4>9</vt:i4>
      </vt:variant>
    </vt:vector>
  </HeadingPairs>
  <TitlesOfParts>
    <vt:vector size="15" baseType="lpstr">
      <vt:lpstr>-webkit-standard</vt:lpstr>
      <vt:lpstr>Aptos</vt:lpstr>
      <vt:lpstr>Arial</vt:lpstr>
      <vt:lpstr>Calibri</vt:lpstr>
      <vt:lpstr>Calibri Light</vt:lpstr>
      <vt:lpstr>Office Theme</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vector>
  </TitlesOfParts>
  <Company/>
  <LinksUpToDate>false</LinksUpToDate>
  <SharedDoc>false</SharedDoc>
  <HyperlinksChanged>false</HyperlinksChanged>
  <AppVersion>16.0000</AppVersion>
</Properties>
</file>

<file path=docProps/core.xml><?xml version="1.0" encoding="utf-8"?>
<cp:coreProperties xmlns:cp="http://schemas.openxmlformats.org/package/2006/metadata/core-properties" xmlns:dc="http://purl.org/dc/elements/1.1/" xmlns:dcterms="http://purl.org/dc/terms/" xmlns:dcmitype="http://purl.org/dc/dcmitype/" xmlns:xsi="http://www.w3.org/2001/XMLSchema-instance">
  <dc:title/>
  <dc:creator>(Y13) Izah Mohammad</dc:creator>
  <cp:lastModifiedBy>(Y13) Izah Mohammad</cp:lastModifiedBy>
  <cp:revision>7</cp:revision>
  <dcterms:created xsi:type="dcterms:W3CDTF">2025-09-28T12:02:29Z</dcterms:created>
  <dcterms:modified xsi:type="dcterms:W3CDTF">2025-09-29T18:48:57Z</dcterms:modified>
</cp:coreProperties>
</file>