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2" r:id="rId1"/>
  </p:sldMasterIdLst>
  <p:notesMasterIdLst>
    <p:notesMasterId r:id="rId26"/>
  </p:notesMasterIdLst>
  <p:sldIdLst>
    <p:sldId id="256" r:id="rId2"/>
    <p:sldId id="257" r:id="rId3"/>
    <p:sldId id="258" r:id="rId4"/>
    <p:sldId id="259" r:id="rId5"/>
    <p:sldId id="290" r:id="rId6"/>
    <p:sldId id="260" r:id="rId7"/>
    <p:sldId id="263" r:id="rId8"/>
    <p:sldId id="261" r:id="rId9"/>
    <p:sldId id="262" r:id="rId10"/>
    <p:sldId id="291" r:id="rId11"/>
    <p:sldId id="297" r:id="rId12"/>
    <p:sldId id="292" r:id="rId13"/>
    <p:sldId id="298" r:id="rId14"/>
    <p:sldId id="293" r:id="rId15"/>
    <p:sldId id="299" r:id="rId16"/>
    <p:sldId id="265" r:id="rId17"/>
    <p:sldId id="296" r:id="rId18"/>
    <p:sldId id="266" r:id="rId19"/>
    <p:sldId id="295" r:id="rId20"/>
    <p:sldId id="267" r:id="rId21"/>
    <p:sldId id="294" r:id="rId22"/>
    <p:sldId id="268" r:id="rId23"/>
    <p:sldId id="288" r:id="rId24"/>
    <p:sldId id="289" r:id="rId2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69B0110-D58E-4870-873D-1B18948ED3A5}" v="409" dt="2022-11-05T15:54:24.902"/>
    <p1510:client id="{80AB6092-057A-64E5-059F-D030AE965DE8}" v="825" dt="2022-11-06T20:38:15.402"/>
    <p1510:client id="{BC81DC76-7A37-37D6-A020-75673FE99C14}" v="1499" dt="2022-11-06T21:30:25.51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ita Draper" userId="S::z.draper@uwtsd.ac.uk::b063123c-f51f-481b-b99c-f574606c9ace" providerId="AD" clId="Web-{469B0110-D58E-4870-873D-1B18948ED3A5}"/>
    <pc:docChg chg="addSld modSld addMainMaster delMainMaster">
      <pc:chgData name="Zita Draper" userId="S::z.draper@uwtsd.ac.uk::b063123c-f51f-481b-b99c-f574606c9ace" providerId="AD" clId="Web-{469B0110-D58E-4870-873D-1B18948ED3A5}" dt="2022-11-05T15:54:31.668" v="402"/>
      <pc:docMkLst>
        <pc:docMk/>
      </pc:docMkLst>
      <pc:sldChg chg="addSp modSp mod setBg modClrScheme chgLayout">
        <pc:chgData name="Zita Draper" userId="S::z.draper@uwtsd.ac.uk::b063123c-f51f-481b-b99c-f574606c9ace" providerId="AD" clId="Web-{469B0110-D58E-4870-873D-1B18948ED3A5}" dt="2022-11-05T15:25:23.160" v="16" actId="20577"/>
        <pc:sldMkLst>
          <pc:docMk/>
          <pc:sldMk cId="109857222" sldId="256"/>
        </pc:sldMkLst>
        <pc:spChg chg="mod">
          <ac:chgData name="Zita Draper" userId="S::z.draper@uwtsd.ac.uk::b063123c-f51f-481b-b99c-f574606c9ace" providerId="AD" clId="Web-{469B0110-D58E-4870-873D-1B18948ED3A5}" dt="2022-11-05T15:25:16.988" v="15" actId="20577"/>
          <ac:spMkLst>
            <pc:docMk/>
            <pc:sldMk cId="109857222" sldId="256"/>
            <ac:spMk id="2" creationId="{00000000-0000-0000-0000-000000000000}"/>
          </ac:spMkLst>
        </pc:spChg>
        <pc:spChg chg="mod">
          <ac:chgData name="Zita Draper" userId="S::z.draper@uwtsd.ac.uk::b063123c-f51f-481b-b99c-f574606c9ace" providerId="AD" clId="Web-{469B0110-D58E-4870-873D-1B18948ED3A5}" dt="2022-11-05T15:25:23.160" v="16" actId="20577"/>
          <ac:spMkLst>
            <pc:docMk/>
            <pc:sldMk cId="109857222" sldId="256"/>
            <ac:spMk id="3" creationId="{00000000-0000-0000-0000-000000000000}"/>
          </ac:spMkLst>
        </pc:spChg>
        <pc:spChg chg="add">
          <ac:chgData name="Zita Draper" userId="S::z.draper@uwtsd.ac.uk::b063123c-f51f-481b-b99c-f574606c9ace" providerId="AD" clId="Web-{469B0110-D58E-4870-873D-1B18948ED3A5}" dt="2022-11-05T15:24:55.221" v="0"/>
          <ac:spMkLst>
            <pc:docMk/>
            <pc:sldMk cId="109857222" sldId="256"/>
            <ac:spMk id="9" creationId="{DF0CAD46-2E46-44EB-A063-C05881768CE6}"/>
          </ac:spMkLst>
        </pc:spChg>
        <pc:spChg chg="add">
          <ac:chgData name="Zita Draper" userId="S::z.draper@uwtsd.ac.uk::b063123c-f51f-481b-b99c-f574606c9ace" providerId="AD" clId="Web-{469B0110-D58E-4870-873D-1B18948ED3A5}" dt="2022-11-05T15:24:55.221" v="0"/>
          <ac:spMkLst>
            <pc:docMk/>
            <pc:sldMk cId="109857222" sldId="256"/>
            <ac:spMk id="11" creationId="{DE8A7E9B-3161-4AE7-B85C-EE3D7786D549}"/>
          </ac:spMkLst>
        </pc:spChg>
        <pc:grpChg chg="add">
          <ac:chgData name="Zita Draper" userId="S::z.draper@uwtsd.ac.uk::b063123c-f51f-481b-b99c-f574606c9ace" providerId="AD" clId="Web-{469B0110-D58E-4870-873D-1B18948ED3A5}" dt="2022-11-05T15:24:55.221" v="0"/>
          <ac:grpSpMkLst>
            <pc:docMk/>
            <pc:sldMk cId="109857222" sldId="256"/>
            <ac:grpSpMk id="13" creationId="{C3E45FAB-3768-4529-B0E8-A0E9BE5E382B}"/>
          </ac:grpSpMkLst>
        </pc:grpChg>
        <pc:picChg chg="add">
          <ac:chgData name="Zita Draper" userId="S::z.draper@uwtsd.ac.uk::b063123c-f51f-481b-b99c-f574606c9ace" providerId="AD" clId="Web-{469B0110-D58E-4870-873D-1B18948ED3A5}" dt="2022-11-05T15:24:55.221" v="0"/>
          <ac:picMkLst>
            <pc:docMk/>
            <pc:sldMk cId="109857222" sldId="256"/>
            <ac:picMk id="4" creationId="{B89E3629-91FB-D183-D82D-EF28D7C7E3B2}"/>
          </ac:picMkLst>
        </pc:picChg>
      </pc:sldChg>
      <pc:sldChg chg="addSp modSp new mod setBg">
        <pc:chgData name="Zita Draper" userId="S::z.draper@uwtsd.ac.uk::b063123c-f51f-481b-b99c-f574606c9ace" providerId="AD" clId="Web-{469B0110-D58E-4870-873D-1B18948ED3A5}" dt="2022-11-05T15:52:01.516" v="359"/>
        <pc:sldMkLst>
          <pc:docMk/>
          <pc:sldMk cId="3413800447" sldId="257"/>
        </pc:sldMkLst>
        <pc:spChg chg="mod">
          <ac:chgData name="Zita Draper" userId="S::z.draper@uwtsd.ac.uk::b063123c-f51f-481b-b99c-f574606c9ace" providerId="AD" clId="Web-{469B0110-D58E-4870-873D-1B18948ED3A5}" dt="2022-11-05T15:52:01.516" v="359"/>
          <ac:spMkLst>
            <pc:docMk/>
            <pc:sldMk cId="3413800447" sldId="257"/>
            <ac:spMk id="2" creationId="{C2A49ECB-5E3D-B562-52C4-4C6C85C63332}"/>
          </ac:spMkLst>
        </pc:spChg>
        <pc:spChg chg="mod">
          <ac:chgData name="Zita Draper" userId="S::z.draper@uwtsd.ac.uk::b063123c-f51f-481b-b99c-f574606c9ace" providerId="AD" clId="Web-{469B0110-D58E-4870-873D-1B18948ED3A5}" dt="2022-11-05T15:52:01.516" v="359"/>
          <ac:spMkLst>
            <pc:docMk/>
            <pc:sldMk cId="3413800447" sldId="257"/>
            <ac:spMk id="3" creationId="{DF4DB8E3-71F0-06A6-9101-E4DFD79A5E2D}"/>
          </ac:spMkLst>
        </pc:spChg>
        <pc:spChg chg="add">
          <ac:chgData name="Zita Draper" userId="S::z.draper@uwtsd.ac.uk::b063123c-f51f-481b-b99c-f574606c9ace" providerId="AD" clId="Web-{469B0110-D58E-4870-873D-1B18948ED3A5}" dt="2022-11-05T15:52:01.516" v="359"/>
          <ac:spMkLst>
            <pc:docMk/>
            <pc:sldMk cId="3413800447" sldId="257"/>
            <ac:spMk id="9" creationId="{51A01047-632B-4F57-9CDB-AA680D5BBB19}"/>
          </ac:spMkLst>
        </pc:spChg>
        <pc:spChg chg="add">
          <ac:chgData name="Zita Draper" userId="S::z.draper@uwtsd.ac.uk::b063123c-f51f-481b-b99c-f574606c9ace" providerId="AD" clId="Web-{469B0110-D58E-4870-873D-1B18948ED3A5}" dt="2022-11-05T15:52:01.516" v="359"/>
          <ac:spMkLst>
            <pc:docMk/>
            <pc:sldMk cId="3413800447" sldId="257"/>
            <ac:spMk id="11" creationId="{48EF695B-E7DE-4164-862A-9CD06DFB0EC0}"/>
          </ac:spMkLst>
        </pc:spChg>
        <pc:grpChg chg="add">
          <ac:chgData name="Zita Draper" userId="S::z.draper@uwtsd.ac.uk::b063123c-f51f-481b-b99c-f574606c9ace" providerId="AD" clId="Web-{469B0110-D58E-4870-873D-1B18948ED3A5}" dt="2022-11-05T15:52:01.516" v="359"/>
          <ac:grpSpMkLst>
            <pc:docMk/>
            <pc:sldMk cId="3413800447" sldId="257"/>
            <ac:grpSpMk id="13" creationId="{D5ADB088-C125-457F-9C61-DFE21DCEF4A5}"/>
          </ac:grpSpMkLst>
        </pc:grpChg>
        <pc:picChg chg="add mod">
          <ac:chgData name="Zita Draper" userId="S::z.draper@uwtsd.ac.uk::b063123c-f51f-481b-b99c-f574606c9ace" providerId="AD" clId="Web-{469B0110-D58E-4870-873D-1B18948ED3A5}" dt="2022-11-05T15:52:01.516" v="359"/>
          <ac:picMkLst>
            <pc:docMk/>
            <pc:sldMk cId="3413800447" sldId="257"/>
            <ac:picMk id="4" creationId="{EA9C7F9B-4623-BD9E-871C-4063D09ACD5F}"/>
          </ac:picMkLst>
        </pc:picChg>
      </pc:sldChg>
      <pc:sldChg chg="addSp modSp new mod setBg">
        <pc:chgData name="Zita Draper" userId="S::z.draper@uwtsd.ac.uk::b063123c-f51f-481b-b99c-f574606c9ace" providerId="AD" clId="Web-{469B0110-D58E-4870-873D-1B18948ED3A5}" dt="2022-11-05T15:52:21.720" v="360"/>
        <pc:sldMkLst>
          <pc:docMk/>
          <pc:sldMk cId="1452763910" sldId="258"/>
        </pc:sldMkLst>
        <pc:spChg chg="mod">
          <ac:chgData name="Zita Draper" userId="S::z.draper@uwtsd.ac.uk::b063123c-f51f-481b-b99c-f574606c9ace" providerId="AD" clId="Web-{469B0110-D58E-4870-873D-1B18948ED3A5}" dt="2022-11-05T15:52:21.720" v="360"/>
          <ac:spMkLst>
            <pc:docMk/>
            <pc:sldMk cId="1452763910" sldId="258"/>
            <ac:spMk id="2" creationId="{22281F30-1CCA-324E-A840-5A5A08C5E458}"/>
          </ac:spMkLst>
        </pc:spChg>
        <pc:spChg chg="mod">
          <ac:chgData name="Zita Draper" userId="S::z.draper@uwtsd.ac.uk::b063123c-f51f-481b-b99c-f574606c9ace" providerId="AD" clId="Web-{469B0110-D58E-4870-873D-1B18948ED3A5}" dt="2022-11-05T15:52:21.720" v="360"/>
          <ac:spMkLst>
            <pc:docMk/>
            <pc:sldMk cId="1452763910" sldId="258"/>
            <ac:spMk id="3" creationId="{99B643F9-41F0-6622-43E4-A7459BA2DA68}"/>
          </ac:spMkLst>
        </pc:spChg>
        <pc:spChg chg="add">
          <ac:chgData name="Zita Draper" userId="S::z.draper@uwtsd.ac.uk::b063123c-f51f-481b-b99c-f574606c9ace" providerId="AD" clId="Web-{469B0110-D58E-4870-873D-1B18948ED3A5}" dt="2022-11-05T15:52:21.720" v="360"/>
          <ac:spMkLst>
            <pc:docMk/>
            <pc:sldMk cId="1452763910" sldId="258"/>
            <ac:spMk id="10" creationId="{51A01047-632B-4F57-9CDB-AA680D5BBB19}"/>
          </ac:spMkLst>
        </pc:spChg>
        <pc:spChg chg="add">
          <ac:chgData name="Zita Draper" userId="S::z.draper@uwtsd.ac.uk::b063123c-f51f-481b-b99c-f574606c9ace" providerId="AD" clId="Web-{469B0110-D58E-4870-873D-1B18948ED3A5}" dt="2022-11-05T15:52:21.720" v="360"/>
          <ac:spMkLst>
            <pc:docMk/>
            <pc:sldMk cId="1452763910" sldId="258"/>
            <ac:spMk id="12" creationId="{48EF695B-E7DE-4164-862A-9CD06DFB0EC0}"/>
          </ac:spMkLst>
        </pc:spChg>
        <pc:grpChg chg="add">
          <ac:chgData name="Zita Draper" userId="S::z.draper@uwtsd.ac.uk::b063123c-f51f-481b-b99c-f574606c9ace" providerId="AD" clId="Web-{469B0110-D58E-4870-873D-1B18948ED3A5}" dt="2022-11-05T15:52:21.720" v="360"/>
          <ac:grpSpMkLst>
            <pc:docMk/>
            <pc:sldMk cId="1452763910" sldId="258"/>
            <ac:grpSpMk id="14" creationId="{D5ADB088-C125-457F-9C61-DFE21DCEF4A5}"/>
          </ac:grpSpMkLst>
        </pc:grpChg>
        <pc:picChg chg="add">
          <ac:chgData name="Zita Draper" userId="S::z.draper@uwtsd.ac.uk::b063123c-f51f-481b-b99c-f574606c9ace" providerId="AD" clId="Web-{469B0110-D58E-4870-873D-1B18948ED3A5}" dt="2022-11-05T15:52:21.720" v="360"/>
          <ac:picMkLst>
            <pc:docMk/>
            <pc:sldMk cId="1452763910" sldId="258"/>
            <ac:picMk id="7" creationId="{2CFD7DAE-CD0F-1325-4554-8CF305B735AE}"/>
          </ac:picMkLst>
        </pc:picChg>
      </pc:sldChg>
      <pc:sldChg chg="modSp new">
        <pc:chgData name="Zita Draper" userId="S::z.draper@uwtsd.ac.uk::b063123c-f51f-481b-b99c-f574606c9ace" providerId="AD" clId="Web-{469B0110-D58E-4870-873D-1B18948ED3A5}" dt="2022-11-05T15:51:06.418" v="354" actId="20577"/>
        <pc:sldMkLst>
          <pc:docMk/>
          <pc:sldMk cId="325528783" sldId="259"/>
        </pc:sldMkLst>
        <pc:spChg chg="mod">
          <ac:chgData name="Zita Draper" userId="S::z.draper@uwtsd.ac.uk::b063123c-f51f-481b-b99c-f574606c9ace" providerId="AD" clId="Web-{469B0110-D58E-4870-873D-1B18948ED3A5}" dt="2022-11-05T15:51:06.418" v="354" actId="20577"/>
          <ac:spMkLst>
            <pc:docMk/>
            <pc:sldMk cId="325528783" sldId="259"/>
            <ac:spMk id="2" creationId="{4BDDD98F-72A0-75F2-B560-68218461DA45}"/>
          </ac:spMkLst>
        </pc:spChg>
      </pc:sldChg>
      <pc:sldChg chg="modSp new">
        <pc:chgData name="Zita Draper" userId="S::z.draper@uwtsd.ac.uk::b063123c-f51f-481b-b99c-f574606c9ace" providerId="AD" clId="Web-{469B0110-D58E-4870-873D-1B18948ED3A5}" dt="2022-11-05T15:52:57.692" v="373" actId="20577"/>
        <pc:sldMkLst>
          <pc:docMk/>
          <pc:sldMk cId="403335335" sldId="260"/>
        </pc:sldMkLst>
        <pc:spChg chg="mod">
          <ac:chgData name="Zita Draper" userId="S::z.draper@uwtsd.ac.uk::b063123c-f51f-481b-b99c-f574606c9ace" providerId="AD" clId="Web-{469B0110-D58E-4870-873D-1B18948ED3A5}" dt="2022-11-05T15:52:57.692" v="373" actId="20577"/>
          <ac:spMkLst>
            <pc:docMk/>
            <pc:sldMk cId="403335335" sldId="260"/>
            <ac:spMk id="2" creationId="{37B1BE73-4CC2-AD5E-79AC-E3E2910C37D2}"/>
          </ac:spMkLst>
        </pc:spChg>
      </pc:sldChg>
      <pc:sldChg chg="new">
        <pc:chgData name="Zita Draper" userId="S::z.draper@uwtsd.ac.uk::b063123c-f51f-481b-b99c-f574606c9ace" providerId="AD" clId="Web-{469B0110-D58E-4870-873D-1B18948ED3A5}" dt="2022-11-05T15:25:51.178" v="21"/>
        <pc:sldMkLst>
          <pc:docMk/>
          <pc:sldMk cId="695339675" sldId="261"/>
        </pc:sldMkLst>
      </pc:sldChg>
      <pc:sldChg chg="new">
        <pc:chgData name="Zita Draper" userId="S::z.draper@uwtsd.ac.uk::b063123c-f51f-481b-b99c-f574606c9ace" providerId="AD" clId="Web-{469B0110-D58E-4870-873D-1B18948ED3A5}" dt="2022-11-05T15:25:52.146" v="22"/>
        <pc:sldMkLst>
          <pc:docMk/>
          <pc:sldMk cId="1144690957" sldId="262"/>
        </pc:sldMkLst>
      </pc:sldChg>
      <pc:sldChg chg="addSp delSp modSp new mod setBg addAnim">
        <pc:chgData name="Zita Draper" userId="S::z.draper@uwtsd.ac.uk::b063123c-f51f-481b-b99c-f574606c9ace" providerId="AD" clId="Web-{469B0110-D58E-4870-873D-1B18948ED3A5}" dt="2022-11-05T15:53:49.102" v="382"/>
        <pc:sldMkLst>
          <pc:docMk/>
          <pc:sldMk cId="3675467568" sldId="263"/>
        </pc:sldMkLst>
        <pc:spChg chg="mod">
          <ac:chgData name="Zita Draper" userId="S::z.draper@uwtsd.ac.uk::b063123c-f51f-481b-b99c-f574606c9ace" providerId="AD" clId="Web-{469B0110-D58E-4870-873D-1B18948ED3A5}" dt="2022-11-05T15:53:49.102" v="381"/>
          <ac:spMkLst>
            <pc:docMk/>
            <pc:sldMk cId="3675467568" sldId="263"/>
            <ac:spMk id="2" creationId="{B3F0CE24-A1F2-027D-1BCC-9A8875907DC6}"/>
          </ac:spMkLst>
        </pc:spChg>
        <pc:spChg chg="del mod">
          <ac:chgData name="Zita Draper" userId="S::z.draper@uwtsd.ac.uk::b063123c-f51f-481b-b99c-f574606c9ace" providerId="AD" clId="Web-{469B0110-D58E-4870-873D-1B18948ED3A5}" dt="2022-11-05T15:53:46.211" v="380"/>
          <ac:spMkLst>
            <pc:docMk/>
            <pc:sldMk cId="3675467568" sldId="263"/>
            <ac:spMk id="3" creationId="{6522A3FF-CA94-ED98-2958-C3248391F0CA}"/>
          </ac:spMkLst>
        </pc:spChg>
        <pc:spChg chg="add del">
          <ac:chgData name="Zita Draper" userId="S::z.draper@uwtsd.ac.uk::b063123c-f51f-481b-b99c-f574606c9ace" providerId="AD" clId="Web-{469B0110-D58E-4870-873D-1B18948ED3A5}" dt="2022-11-05T15:53:49.102" v="381"/>
          <ac:spMkLst>
            <pc:docMk/>
            <pc:sldMk cId="3675467568" sldId="263"/>
            <ac:spMk id="9" creationId="{51A01047-632B-4F57-9CDB-AA680D5BBB19}"/>
          </ac:spMkLst>
        </pc:spChg>
        <pc:spChg chg="add del">
          <ac:chgData name="Zita Draper" userId="S::z.draper@uwtsd.ac.uk::b063123c-f51f-481b-b99c-f574606c9ace" providerId="AD" clId="Web-{469B0110-D58E-4870-873D-1B18948ED3A5}" dt="2022-11-05T15:53:49.102" v="381"/>
          <ac:spMkLst>
            <pc:docMk/>
            <pc:sldMk cId="3675467568" sldId="263"/>
            <ac:spMk id="11" creationId="{48EF695B-E7DE-4164-862A-9CD06DFB0EC0}"/>
          </ac:spMkLst>
        </pc:spChg>
        <pc:spChg chg="add">
          <ac:chgData name="Zita Draper" userId="S::z.draper@uwtsd.ac.uk::b063123c-f51f-481b-b99c-f574606c9ace" providerId="AD" clId="Web-{469B0110-D58E-4870-873D-1B18948ED3A5}" dt="2022-11-05T15:53:49.102" v="381"/>
          <ac:spMkLst>
            <pc:docMk/>
            <pc:sldMk cId="3675467568" sldId="263"/>
            <ac:spMk id="21" creationId="{9D3B3C7E-BC2D-4436-8B03-AC421FA66787}"/>
          </ac:spMkLst>
        </pc:spChg>
        <pc:spChg chg="add">
          <ac:chgData name="Zita Draper" userId="S::z.draper@uwtsd.ac.uk::b063123c-f51f-481b-b99c-f574606c9ace" providerId="AD" clId="Web-{469B0110-D58E-4870-873D-1B18948ED3A5}" dt="2022-11-05T15:53:49.102" v="381"/>
          <ac:spMkLst>
            <pc:docMk/>
            <pc:sldMk cId="3675467568" sldId="263"/>
            <ac:spMk id="28" creationId="{DF0CAD46-2E46-44EB-A063-C05881768CE6}"/>
          </ac:spMkLst>
        </pc:spChg>
        <pc:spChg chg="add">
          <ac:chgData name="Zita Draper" userId="S::z.draper@uwtsd.ac.uk::b063123c-f51f-481b-b99c-f574606c9ace" providerId="AD" clId="Web-{469B0110-D58E-4870-873D-1B18948ED3A5}" dt="2022-11-05T15:53:49.102" v="381"/>
          <ac:spMkLst>
            <pc:docMk/>
            <pc:sldMk cId="3675467568" sldId="263"/>
            <ac:spMk id="30" creationId="{0FDFF237-4369-41A3-9CE4-CD1A68139E16}"/>
          </ac:spMkLst>
        </pc:spChg>
        <pc:grpChg chg="add del">
          <ac:chgData name="Zita Draper" userId="S::z.draper@uwtsd.ac.uk::b063123c-f51f-481b-b99c-f574606c9ace" providerId="AD" clId="Web-{469B0110-D58E-4870-873D-1B18948ED3A5}" dt="2022-11-05T15:53:49.102" v="381"/>
          <ac:grpSpMkLst>
            <pc:docMk/>
            <pc:sldMk cId="3675467568" sldId="263"/>
            <ac:grpSpMk id="13" creationId="{D5ADB088-C125-457F-9C61-DFE21DCEF4A5}"/>
          </ac:grpSpMkLst>
        </pc:grpChg>
        <pc:grpChg chg="add">
          <ac:chgData name="Zita Draper" userId="S::z.draper@uwtsd.ac.uk::b063123c-f51f-481b-b99c-f574606c9ace" providerId="AD" clId="Web-{469B0110-D58E-4870-873D-1B18948ED3A5}" dt="2022-11-05T15:53:49.102" v="381"/>
          <ac:grpSpMkLst>
            <pc:docMk/>
            <pc:sldMk cId="3675467568" sldId="263"/>
            <ac:grpSpMk id="23" creationId="{79B5D0C1-066E-4C02-A6B8-59FAE4A19724}"/>
          </ac:grpSpMkLst>
        </pc:grpChg>
        <pc:grpChg chg="add">
          <ac:chgData name="Zita Draper" userId="S::z.draper@uwtsd.ac.uk::b063123c-f51f-481b-b99c-f574606c9ace" providerId="AD" clId="Web-{469B0110-D58E-4870-873D-1B18948ED3A5}" dt="2022-11-05T15:53:49.102" v="381"/>
          <ac:grpSpMkLst>
            <pc:docMk/>
            <pc:sldMk cId="3675467568" sldId="263"/>
            <ac:grpSpMk id="32" creationId="{C3E45FAB-3768-4529-B0E8-A0E9BE5E382B}"/>
          </ac:grpSpMkLst>
        </pc:grpChg>
        <pc:picChg chg="add mod">
          <ac:chgData name="Zita Draper" userId="S::z.draper@uwtsd.ac.uk::b063123c-f51f-481b-b99c-f574606c9ace" providerId="AD" clId="Web-{469B0110-D58E-4870-873D-1B18948ED3A5}" dt="2022-11-05T15:53:49.102" v="381"/>
          <ac:picMkLst>
            <pc:docMk/>
            <pc:sldMk cId="3675467568" sldId="263"/>
            <ac:picMk id="5" creationId="{03A11F6E-304D-4A0B-D91F-73844753BCD5}"/>
          </ac:picMkLst>
        </pc:picChg>
      </pc:sldChg>
      <pc:sldChg chg="addSp delSp modSp new mod setBg">
        <pc:chgData name="Zita Draper" userId="S::z.draper@uwtsd.ac.uk::b063123c-f51f-481b-b99c-f574606c9ace" providerId="AD" clId="Web-{469B0110-D58E-4870-873D-1B18948ED3A5}" dt="2022-11-05T15:54:31.668" v="402"/>
        <pc:sldMkLst>
          <pc:docMk/>
          <pc:sldMk cId="1456176277" sldId="264"/>
        </pc:sldMkLst>
        <pc:spChg chg="mod">
          <ac:chgData name="Zita Draper" userId="S::z.draper@uwtsd.ac.uk::b063123c-f51f-481b-b99c-f574606c9ace" providerId="AD" clId="Web-{469B0110-D58E-4870-873D-1B18948ED3A5}" dt="2022-11-05T15:54:31.668" v="402"/>
          <ac:spMkLst>
            <pc:docMk/>
            <pc:sldMk cId="1456176277" sldId="264"/>
            <ac:spMk id="2" creationId="{70352046-34FC-2BA0-34A0-183CB5CE3576}"/>
          </ac:spMkLst>
        </pc:spChg>
        <pc:spChg chg="del">
          <ac:chgData name="Zita Draper" userId="S::z.draper@uwtsd.ac.uk::b063123c-f51f-481b-b99c-f574606c9ace" providerId="AD" clId="Web-{469B0110-D58E-4870-873D-1B18948ED3A5}" dt="2022-11-05T15:54:24.902" v="401"/>
          <ac:spMkLst>
            <pc:docMk/>
            <pc:sldMk cId="1456176277" sldId="264"/>
            <ac:spMk id="3" creationId="{B8C16952-D835-506B-DCD4-2B28C6C502A8}"/>
          </ac:spMkLst>
        </pc:spChg>
        <pc:spChg chg="add">
          <ac:chgData name="Zita Draper" userId="S::z.draper@uwtsd.ac.uk::b063123c-f51f-481b-b99c-f574606c9ace" providerId="AD" clId="Web-{469B0110-D58E-4870-873D-1B18948ED3A5}" dt="2022-11-05T15:54:31.668" v="402"/>
          <ac:spMkLst>
            <pc:docMk/>
            <pc:sldMk cId="1456176277" sldId="264"/>
            <ac:spMk id="8" creationId="{9D3B3C7E-BC2D-4436-8B03-AC421FA66787}"/>
          </ac:spMkLst>
        </pc:spChg>
        <pc:spChg chg="add">
          <ac:chgData name="Zita Draper" userId="S::z.draper@uwtsd.ac.uk::b063123c-f51f-481b-b99c-f574606c9ace" providerId="AD" clId="Web-{469B0110-D58E-4870-873D-1B18948ED3A5}" dt="2022-11-05T15:54:31.668" v="402"/>
          <ac:spMkLst>
            <pc:docMk/>
            <pc:sldMk cId="1456176277" sldId="264"/>
            <ac:spMk id="15" creationId="{DD8EACB7-D372-470B-B76E-A829D00310CD}"/>
          </ac:spMkLst>
        </pc:spChg>
        <pc:spChg chg="add">
          <ac:chgData name="Zita Draper" userId="S::z.draper@uwtsd.ac.uk::b063123c-f51f-481b-b99c-f574606c9ace" providerId="AD" clId="Web-{469B0110-D58E-4870-873D-1B18948ED3A5}" dt="2022-11-05T15:54:31.668" v="402"/>
          <ac:spMkLst>
            <pc:docMk/>
            <pc:sldMk cId="1456176277" sldId="264"/>
            <ac:spMk id="17" creationId="{FBE11A49-02A1-4D4C-9A49-CDF496B1094F}"/>
          </ac:spMkLst>
        </pc:spChg>
        <pc:grpChg chg="add">
          <ac:chgData name="Zita Draper" userId="S::z.draper@uwtsd.ac.uk::b063123c-f51f-481b-b99c-f574606c9ace" providerId="AD" clId="Web-{469B0110-D58E-4870-873D-1B18948ED3A5}" dt="2022-11-05T15:54:31.668" v="402"/>
          <ac:grpSpMkLst>
            <pc:docMk/>
            <pc:sldMk cId="1456176277" sldId="264"/>
            <ac:grpSpMk id="10" creationId="{79B5D0C1-066E-4C02-A6B8-59FAE4A19724}"/>
          </ac:grpSpMkLst>
        </pc:grpChg>
        <pc:grpChg chg="add">
          <ac:chgData name="Zita Draper" userId="S::z.draper@uwtsd.ac.uk::b063123c-f51f-481b-b99c-f574606c9ace" providerId="AD" clId="Web-{469B0110-D58E-4870-873D-1B18948ED3A5}" dt="2022-11-05T15:54:31.668" v="402"/>
          <ac:grpSpMkLst>
            <pc:docMk/>
            <pc:sldMk cId="1456176277" sldId="264"/>
            <ac:grpSpMk id="19" creationId="{F1732D3A-CFF0-45BE-AD79-F83D0272C6C6}"/>
          </ac:grpSpMkLst>
        </pc:grpChg>
        <pc:picChg chg="add">
          <ac:chgData name="Zita Draper" userId="S::z.draper@uwtsd.ac.uk::b063123c-f51f-481b-b99c-f574606c9ace" providerId="AD" clId="Web-{469B0110-D58E-4870-873D-1B18948ED3A5}" dt="2022-11-05T15:54:31.668" v="402"/>
          <ac:picMkLst>
            <pc:docMk/>
            <pc:sldMk cId="1456176277" sldId="264"/>
            <ac:picMk id="4" creationId="{3AAA81B0-38A4-B54D-1F85-597243FB90FF}"/>
          </ac:picMkLst>
        </pc:picChg>
      </pc:sldChg>
      <pc:sldChg chg="new">
        <pc:chgData name="Zita Draper" userId="S::z.draper@uwtsd.ac.uk::b063123c-f51f-481b-b99c-f574606c9ace" providerId="AD" clId="Web-{469B0110-D58E-4870-873D-1B18948ED3A5}" dt="2022-11-05T15:25:55.647" v="25"/>
        <pc:sldMkLst>
          <pc:docMk/>
          <pc:sldMk cId="2335182859" sldId="265"/>
        </pc:sldMkLst>
      </pc:sldChg>
      <pc:sldChg chg="new">
        <pc:chgData name="Zita Draper" userId="S::z.draper@uwtsd.ac.uk::b063123c-f51f-481b-b99c-f574606c9ace" providerId="AD" clId="Web-{469B0110-D58E-4870-873D-1B18948ED3A5}" dt="2022-11-05T15:25:56.975" v="26"/>
        <pc:sldMkLst>
          <pc:docMk/>
          <pc:sldMk cId="552924377" sldId="266"/>
        </pc:sldMkLst>
      </pc:sldChg>
      <pc:sldChg chg="new">
        <pc:chgData name="Zita Draper" userId="S::z.draper@uwtsd.ac.uk::b063123c-f51f-481b-b99c-f574606c9ace" providerId="AD" clId="Web-{469B0110-D58E-4870-873D-1B18948ED3A5}" dt="2022-11-05T15:25:59.538" v="27"/>
        <pc:sldMkLst>
          <pc:docMk/>
          <pc:sldMk cId="391692161" sldId="267"/>
        </pc:sldMkLst>
      </pc:sldChg>
      <pc:sldChg chg="new">
        <pc:chgData name="Zita Draper" userId="S::z.draper@uwtsd.ac.uk::b063123c-f51f-481b-b99c-f574606c9ace" providerId="AD" clId="Web-{469B0110-D58E-4870-873D-1B18948ED3A5}" dt="2022-11-05T15:25:59.694" v="28"/>
        <pc:sldMkLst>
          <pc:docMk/>
          <pc:sldMk cId="4000788300" sldId="268"/>
        </pc:sldMkLst>
      </pc:sldChg>
      <pc:sldChg chg="new">
        <pc:chgData name="Zita Draper" userId="S::z.draper@uwtsd.ac.uk::b063123c-f51f-481b-b99c-f574606c9ace" providerId="AD" clId="Web-{469B0110-D58E-4870-873D-1B18948ED3A5}" dt="2022-11-05T15:26:01.866" v="29"/>
        <pc:sldMkLst>
          <pc:docMk/>
          <pc:sldMk cId="3990432987" sldId="269"/>
        </pc:sldMkLst>
      </pc:sldChg>
      <pc:sldChg chg="new">
        <pc:chgData name="Zita Draper" userId="S::z.draper@uwtsd.ac.uk::b063123c-f51f-481b-b99c-f574606c9ace" providerId="AD" clId="Web-{469B0110-D58E-4870-873D-1B18948ED3A5}" dt="2022-11-05T15:26:02.022" v="30"/>
        <pc:sldMkLst>
          <pc:docMk/>
          <pc:sldMk cId="119232797" sldId="270"/>
        </pc:sldMkLst>
      </pc:sldChg>
      <pc:sldChg chg="new">
        <pc:chgData name="Zita Draper" userId="S::z.draper@uwtsd.ac.uk::b063123c-f51f-481b-b99c-f574606c9ace" providerId="AD" clId="Web-{469B0110-D58E-4870-873D-1B18948ED3A5}" dt="2022-11-05T15:26:02.178" v="31"/>
        <pc:sldMkLst>
          <pc:docMk/>
          <pc:sldMk cId="3946371155" sldId="271"/>
        </pc:sldMkLst>
      </pc:sldChg>
      <pc:sldChg chg="new">
        <pc:chgData name="Zita Draper" userId="S::z.draper@uwtsd.ac.uk::b063123c-f51f-481b-b99c-f574606c9ace" providerId="AD" clId="Web-{469B0110-D58E-4870-873D-1B18948ED3A5}" dt="2022-11-05T15:26:07.616" v="32"/>
        <pc:sldMkLst>
          <pc:docMk/>
          <pc:sldMk cId="4191093744" sldId="272"/>
        </pc:sldMkLst>
      </pc:sldChg>
      <pc:sldChg chg="new">
        <pc:chgData name="Zita Draper" userId="S::z.draper@uwtsd.ac.uk::b063123c-f51f-481b-b99c-f574606c9ace" providerId="AD" clId="Web-{469B0110-D58E-4870-873D-1B18948ED3A5}" dt="2022-11-05T15:26:07.772" v="33"/>
        <pc:sldMkLst>
          <pc:docMk/>
          <pc:sldMk cId="4062651838" sldId="273"/>
        </pc:sldMkLst>
      </pc:sldChg>
      <pc:sldChg chg="new">
        <pc:chgData name="Zita Draper" userId="S::z.draper@uwtsd.ac.uk::b063123c-f51f-481b-b99c-f574606c9ace" providerId="AD" clId="Web-{469B0110-D58E-4870-873D-1B18948ED3A5}" dt="2022-11-05T15:26:07.929" v="34"/>
        <pc:sldMkLst>
          <pc:docMk/>
          <pc:sldMk cId="2946477509" sldId="274"/>
        </pc:sldMkLst>
      </pc:sldChg>
      <pc:sldChg chg="new">
        <pc:chgData name="Zita Draper" userId="S::z.draper@uwtsd.ac.uk::b063123c-f51f-481b-b99c-f574606c9ace" providerId="AD" clId="Web-{469B0110-D58E-4870-873D-1B18948ED3A5}" dt="2022-11-05T15:26:22.258" v="35"/>
        <pc:sldMkLst>
          <pc:docMk/>
          <pc:sldMk cId="3388359576" sldId="275"/>
        </pc:sldMkLst>
      </pc:sldChg>
      <pc:sldChg chg="new">
        <pc:chgData name="Zita Draper" userId="S::z.draper@uwtsd.ac.uk::b063123c-f51f-481b-b99c-f574606c9ace" providerId="AD" clId="Web-{469B0110-D58E-4870-873D-1B18948ED3A5}" dt="2022-11-05T15:26:22.414" v="36"/>
        <pc:sldMkLst>
          <pc:docMk/>
          <pc:sldMk cId="2770323835" sldId="276"/>
        </pc:sldMkLst>
      </pc:sldChg>
      <pc:sldChg chg="new">
        <pc:chgData name="Zita Draper" userId="S::z.draper@uwtsd.ac.uk::b063123c-f51f-481b-b99c-f574606c9ace" providerId="AD" clId="Web-{469B0110-D58E-4870-873D-1B18948ED3A5}" dt="2022-11-05T15:26:22.570" v="37"/>
        <pc:sldMkLst>
          <pc:docMk/>
          <pc:sldMk cId="3353494217" sldId="277"/>
        </pc:sldMkLst>
      </pc:sldChg>
      <pc:sldChg chg="new">
        <pc:chgData name="Zita Draper" userId="S::z.draper@uwtsd.ac.uk::b063123c-f51f-481b-b99c-f574606c9ace" providerId="AD" clId="Web-{469B0110-D58E-4870-873D-1B18948ED3A5}" dt="2022-11-05T15:26:22.726" v="38"/>
        <pc:sldMkLst>
          <pc:docMk/>
          <pc:sldMk cId="3373837693" sldId="278"/>
        </pc:sldMkLst>
      </pc:sldChg>
      <pc:sldChg chg="new">
        <pc:chgData name="Zita Draper" userId="S::z.draper@uwtsd.ac.uk::b063123c-f51f-481b-b99c-f574606c9ace" providerId="AD" clId="Web-{469B0110-D58E-4870-873D-1B18948ED3A5}" dt="2022-11-05T15:26:22.883" v="39"/>
        <pc:sldMkLst>
          <pc:docMk/>
          <pc:sldMk cId="203462499" sldId="279"/>
        </pc:sldMkLst>
      </pc:sldChg>
      <pc:sldChg chg="new">
        <pc:chgData name="Zita Draper" userId="S::z.draper@uwtsd.ac.uk::b063123c-f51f-481b-b99c-f574606c9ace" providerId="AD" clId="Web-{469B0110-D58E-4870-873D-1B18948ED3A5}" dt="2022-11-05T15:26:23.039" v="40"/>
        <pc:sldMkLst>
          <pc:docMk/>
          <pc:sldMk cId="3885441896" sldId="280"/>
        </pc:sldMkLst>
      </pc:sldChg>
      <pc:sldChg chg="new">
        <pc:chgData name="Zita Draper" userId="S::z.draper@uwtsd.ac.uk::b063123c-f51f-481b-b99c-f574606c9ace" providerId="AD" clId="Web-{469B0110-D58E-4870-873D-1B18948ED3A5}" dt="2022-11-05T15:26:23.180" v="41"/>
        <pc:sldMkLst>
          <pc:docMk/>
          <pc:sldMk cId="121822181" sldId="281"/>
        </pc:sldMkLst>
      </pc:sldChg>
      <pc:sldChg chg="new">
        <pc:chgData name="Zita Draper" userId="S::z.draper@uwtsd.ac.uk::b063123c-f51f-481b-b99c-f574606c9ace" providerId="AD" clId="Web-{469B0110-D58E-4870-873D-1B18948ED3A5}" dt="2022-11-05T15:26:23.351" v="42"/>
        <pc:sldMkLst>
          <pc:docMk/>
          <pc:sldMk cId="2486147492" sldId="282"/>
        </pc:sldMkLst>
      </pc:sldChg>
      <pc:sldChg chg="new">
        <pc:chgData name="Zita Draper" userId="S::z.draper@uwtsd.ac.uk::b063123c-f51f-481b-b99c-f574606c9ace" providerId="AD" clId="Web-{469B0110-D58E-4870-873D-1B18948ED3A5}" dt="2022-11-05T15:26:40.571" v="43"/>
        <pc:sldMkLst>
          <pc:docMk/>
          <pc:sldMk cId="3520507861" sldId="283"/>
        </pc:sldMkLst>
      </pc:sldChg>
      <pc:sldChg chg="new">
        <pc:chgData name="Zita Draper" userId="S::z.draper@uwtsd.ac.uk::b063123c-f51f-481b-b99c-f574606c9ace" providerId="AD" clId="Web-{469B0110-D58E-4870-873D-1B18948ED3A5}" dt="2022-11-05T15:26:40.712" v="44"/>
        <pc:sldMkLst>
          <pc:docMk/>
          <pc:sldMk cId="2094791518" sldId="284"/>
        </pc:sldMkLst>
      </pc:sldChg>
      <pc:sldChg chg="new">
        <pc:chgData name="Zita Draper" userId="S::z.draper@uwtsd.ac.uk::b063123c-f51f-481b-b99c-f574606c9ace" providerId="AD" clId="Web-{469B0110-D58E-4870-873D-1B18948ED3A5}" dt="2022-11-05T15:26:40.868" v="45"/>
        <pc:sldMkLst>
          <pc:docMk/>
          <pc:sldMk cId="170362937" sldId="285"/>
        </pc:sldMkLst>
      </pc:sldChg>
      <pc:sldChg chg="new">
        <pc:chgData name="Zita Draper" userId="S::z.draper@uwtsd.ac.uk::b063123c-f51f-481b-b99c-f574606c9ace" providerId="AD" clId="Web-{469B0110-D58E-4870-873D-1B18948ED3A5}" dt="2022-11-05T15:26:41.056" v="46"/>
        <pc:sldMkLst>
          <pc:docMk/>
          <pc:sldMk cId="1209560350" sldId="286"/>
        </pc:sldMkLst>
      </pc:sldChg>
      <pc:sldChg chg="new">
        <pc:chgData name="Zita Draper" userId="S::z.draper@uwtsd.ac.uk::b063123c-f51f-481b-b99c-f574606c9ace" providerId="AD" clId="Web-{469B0110-D58E-4870-873D-1B18948ED3A5}" dt="2022-11-05T15:26:41.212" v="47"/>
        <pc:sldMkLst>
          <pc:docMk/>
          <pc:sldMk cId="3001063696" sldId="287"/>
        </pc:sldMkLst>
      </pc:sldChg>
      <pc:sldChg chg="modSp new">
        <pc:chgData name="Zita Draper" userId="S::z.draper@uwtsd.ac.uk::b063123c-f51f-481b-b99c-f574606c9ace" providerId="AD" clId="Web-{469B0110-D58E-4870-873D-1B18948ED3A5}" dt="2022-11-05T15:47:24.213" v="67" actId="20577"/>
        <pc:sldMkLst>
          <pc:docMk/>
          <pc:sldMk cId="3906311874" sldId="288"/>
        </pc:sldMkLst>
        <pc:spChg chg="mod">
          <ac:chgData name="Zita Draper" userId="S::z.draper@uwtsd.ac.uk::b063123c-f51f-481b-b99c-f574606c9ace" providerId="AD" clId="Web-{469B0110-D58E-4870-873D-1B18948ED3A5}" dt="2022-11-05T15:47:24.213" v="67" actId="20577"/>
          <ac:spMkLst>
            <pc:docMk/>
            <pc:sldMk cId="3906311874" sldId="288"/>
            <ac:spMk id="2" creationId="{D555AAE1-C5A6-FF4B-A9F1-2E9A1F09127E}"/>
          </ac:spMkLst>
        </pc:spChg>
      </pc:sldChg>
      <pc:sldChg chg="addSp modSp new mod setBg modClrScheme chgLayout">
        <pc:chgData name="Zita Draper" userId="S::z.draper@uwtsd.ac.uk::b063123c-f51f-481b-b99c-f574606c9ace" providerId="AD" clId="Web-{469B0110-D58E-4870-873D-1B18948ED3A5}" dt="2022-11-05T15:46:40.444" v="59"/>
        <pc:sldMkLst>
          <pc:docMk/>
          <pc:sldMk cId="975460771" sldId="289"/>
        </pc:sldMkLst>
        <pc:spChg chg="mod ord">
          <ac:chgData name="Zita Draper" userId="S::z.draper@uwtsd.ac.uk::b063123c-f51f-481b-b99c-f574606c9ace" providerId="AD" clId="Web-{469B0110-D58E-4870-873D-1B18948ED3A5}" dt="2022-11-05T15:46:40.444" v="59"/>
          <ac:spMkLst>
            <pc:docMk/>
            <pc:sldMk cId="975460771" sldId="289"/>
            <ac:spMk id="2" creationId="{6D6AC6FC-13B6-B65A-7E8D-645F01C26549}"/>
          </ac:spMkLst>
        </pc:spChg>
        <pc:spChg chg="mod ord">
          <ac:chgData name="Zita Draper" userId="S::z.draper@uwtsd.ac.uk::b063123c-f51f-481b-b99c-f574606c9ace" providerId="AD" clId="Web-{469B0110-D58E-4870-873D-1B18948ED3A5}" dt="2022-11-05T15:46:40.444" v="59"/>
          <ac:spMkLst>
            <pc:docMk/>
            <pc:sldMk cId="975460771" sldId="289"/>
            <ac:spMk id="3" creationId="{855E22F4-756D-5B64-F5A8-F7D5848B0DEC}"/>
          </ac:spMkLst>
        </pc:spChg>
        <pc:spChg chg="add">
          <ac:chgData name="Zita Draper" userId="S::z.draper@uwtsd.ac.uk::b063123c-f51f-481b-b99c-f574606c9ace" providerId="AD" clId="Web-{469B0110-D58E-4870-873D-1B18948ED3A5}" dt="2022-11-05T15:46:40.444" v="59"/>
          <ac:spMkLst>
            <pc:docMk/>
            <pc:sldMk cId="975460771" sldId="289"/>
            <ac:spMk id="9" creationId="{DD8EACB7-D372-470B-B76E-A829D00310CD}"/>
          </ac:spMkLst>
        </pc:spChg>
        <pc:spChg chg="add">
          <ac:chgData name="Zita Draper" userId="S::z.draper@uwtsd.ac.uk::b063123c-f51f-481b-b99c-f574606c9ace" providerId="AD" clId="Web-{469B0110-D58E-4870-873D-1B18948ED3A5}" dt="2022-11-05T15:46:40.444" v="59"/>
          <ac:spMkLst>
            <pc:docMk/>
            <pc:sldMk cId="975460771" sldId="289"/>
            <ac:spMk id="11" creationId="{FBE11A49-02A1-4D4C-9A49-CDF496B1094F}"/>
          </ac:spMkLst>
        </pc:spChg>
        <pc:grpChg chg="add">
          <ac:chgData name="Zita Draper" userId="S::z.draper@uwtsd.ac.uk::b063123c-f51f-481b-b99c-f574606c9ace" providerId="AD" clId="Web-{469B0110-D58E-4870-873D-1B18948ED3A5}" dt="2022-11-05T15:46:40.444" v="59"/>
          <ac:grpSpMkLst>
            <pc:docMk/>
            <pc:sldMk cId="975460771" sldId="289"/>
            <ac:grpSpMk id="13" creationId="{F1732D3A-CFF0-45BE-AD79-F83D0272C6C6}"/>
          </ac:grpSpMkLst>
        </pc:grpChg>
        <pc:picChg chg="add">
          <ac:chgData name="Zita Draper" userId="S::z.draper@uwtsd.ac.uk::b063123c-f51f-481b-b99c-f574606c9ace" providerId="AD" clId="Web-{469B0110-D58E-4870-873D-1B18948ED3A5}" dt="2022-11-05T15:46:40.444" v="59"/>
          <ac:picMkLst>
            <pc:docMk/>
            <pc:sldMk cId="975460771" sldId="289"/>
            <ac:picMk id="5" creationId="{CC68C6AE-72B2-BA90-08BA-510C4BC7DAF1}"/>
          </ac:picMkLst>
        </pc:picChg>
      </pc:sldChg>
      <pc:sldMasterChg chg="del delSldLayout">
        <pc:chgData name="Zita Draper" userId="S::z.draper@uwtsd.ac.uk::b063123c-f51f-481b-b99c-f574606c9ace" providerId="AD" clId="Web-{469B0110-D58E-4870-873D-1B18948ED3A5}" dt="2022-11-05T15:24:55.221" v="0"/>
        <pc:sldMasterMkLst>
          <pc:docMk/>
          <pc:sldMasterMk cId="2460954070" sldId="2147483660"/>
        </pc:sldMasterMkLst>
        <pc:sldLayoutChg chg="del">
          <pc:chgData name="Zita Draper" userId="S::z.draper@uwtsd.ac.uk::b063123c-f51f-481b-b99c-f574606c9ace" providerId="AD" clId="Web-{469B0110-D58E-4870-873D-1B18948ED3A5}" dt="2022-11-05T15:24:55.221" v="0"/>
          <pc:sldLayoutMkLst>
            <pc:docMk/>
            <pc:sldMasterMk cId="2460954070" sldId="2147483660"/>
            <pc:sldLayoutMk cId="2385387890" sldId="2147483661"/>
          </pc:sldLayoutMkLst>
        </pc:sldLayoutChg>
        <pc:sldLayoutChg chg="del">
          <pc:chgData name="Zita Draper" userId="S::z.draper@uwtsd.ac.uk::b063123c-f51f-481b-b99c-f574606c9ace" providerId="AD" clId="Web-{469B0110-D58E-4870-873D-1B18948ED3A5}" dt="2022-11-05T15:24:55.221" v="0"/>
          <pc:sldLayoutMkLst>
            <pc:docMk/>
            <pc:sldMasterMk cId="2460954070" sldId="2147483660"/>
            <pc:sldLayoutMk cId="949138452" sldId="2147483662"/>
          </pc:sldLayoutMkLst>
        </pc:sldLayoutChg>
        <pc:sldLayoutChg chg="del">
          <pc:chgData name="Zita Draper" userId="S::z.draper@uwtsd.ac.uk::b063123c-f51f-481b-b99c-f574606c9ace" providerId="AD" clId="Web-{469B0110-D58E-4870-873D-1B18948ED3A5}" dt="2022-11-05T15:24:55.221" v="0"/>
          <pc:sldLayoutMkLst>
            <pc:docMk/>
            <pc:sldMasterMk cId="2460954070" sldId="2147483660"/>
            <pc:sldLayoutMk cId="2591524520" sldId="2147483663"/>
          </pc:sldLayoutMkLst>
        </pc:sldLayoutChg>
        <pc:sldLayoutChg chg="del">
          <pc:chgData name="Zita Draper" userId="S::z.draper@uwtsd.ac.uk::b063123c-f51f-481b-b99c-f574606c9ace" providerId="AD" clId="Web-{469B0110-D58E-4870-873D-1B18948ED3A5}" dt="2022-11-05T15:24:55.221" v="0"/>
          <pc:sldLayoutMkLst>
            <pc:docMk/>
            <pc:sldMasterMk cId="2460954070" sldId="2147483660"/>
            <pc:sldLayoutMk cId="1203092039" sldId="2147483664"/>
          </pc:sldLayoutMkLst>
        </pc:sldLayoutChg>
        <pc:sldLayoutChg chg="del">
          <pc:chgData name="Zita Draper" userId="S::z.draper@uwtsd.ac.uk::b063123c-f51f-481b-b99c-f574606c9ace" providerId="AD" clId="Web-{469B0110-D58E-4870-873D-1B18948ED3A5}" dt="2022-11-05T15:24:55.221" v="0"/>
          <pc:sldLayoutMkLst>
            <pc:docMk/>
            <pc:sldMasterMk cId="2460954070" sldId="2147483660"/>
            <pc:sldLayoutMk cId="3733172339" sldId="2147483665"/>
          </pc:sldLayoutMkLst>
        </pc:sldLayoutChg>
        <pc:sldLayoutChg chg="del">
          <pc:chgData name="Zita Draper" userId="S::z.draper@uwtsd.ac.uk::b063123c-f51f-481b-b99c-f574606c9ace" providerId="AD" clId="Web-{469B0110-D58E-4870-873D-1B18948ED3A5}" dt="2022-11-05T15:24:55.221" v="0"/>
          <pc:sldLayoutMkLst>
            <pc:docMk/>
            <pc:sldMasterMk cId="2460954070" sldId="2147483660"/>
            <pc:sldLayoutMk cId="3210312558" sldId="2147483666"/>
          </pc:sldLayoutMkLst>
        </pc:sldLayoutChg>
        <pc:sldLayoutChg chg="del">
          <pc:chgData name="Zita Draper" userId="S::z.draper@uwtsd.ac.uk::b063123c-f51f-481b-b99c-f574606c9ace" providerId="AD" clId="Web-{469B0110-D58E-4870-873D-1B18948ED3A5}" dt="2022-11-05T15:24:55.221" v="0"/>
          <pc:sldLayoutMkLst>
            <pc:docMk/>
            <pc:sldMasterMk cId="2460954070" sldId="2147483660"/>
            <pc:sldLayoutMk cId="3146388984" sldId="2147483667"/>
          </pc:sldLayoutMkLst>
        </pc:sldLayoutChg>
        <pc:sldLayoutChg chg="del">
          <pc:chgData name="Zita Draper" userId="S::z.draper@uwtsd.ac.uk::b063123c-f51f-481b-b99c-f574606c9ace" providerId="AD" clId="Web-{469B0110-D58E-4870-873D-1B18948ED3A5}" dt="2022-11-05T15:24:55.221" v="0"/>
          <pc:sldLayoutMkLst>
            <pc:docMk/>
            <pc:sldMasterMk cId="2460954070" sldId="2147483660"/>
            <pc:sldLayoutMk cId="3171841454" sldId="2147483668"/>
          </pc:sldLayoutMkLst>
        </pc:sldLayoutChg>
        <pc:sldLayoutChg chg="del">
          <pc:chgData name="Zita Draper" userId="S::z.draper@uwtsd.ac.uk::b063123c-f51f-481b-b99c-f574606c9ace" providerId="AD" clId="Web-{469B0110-D58E-4870-873D-1B18948ED3A5}" dt="2022-11-05T15:24:55.221" v="0"/>
          <pc:sldLayoutMkLst>
            <pc:docMk/>
            <pc:sldMasterMk cId="2460954070" sldId="2147483660"/>
            <pc:sldLayoutMk cId="1718958274" sldId="2147483669"/>
          </pc:sldLayoutMkLst>
        </pc:sldLayoutChg>
        <pc:sldLayoutChg chg="del">
          <pc:chgData name="Zita Draper" userId="S::z.draper@uwtsd.ac.uk::b063123c-f51f-481b-b99c-f574606c9ace" providerId="AD" clId="Web-{469B0110-D58E-4870-873D-1B18948ED3A5}" dt="2022-11-05T15:24:55.221" v="0"/>
          <pc:sldLayoutMkLst>
            <pc:docMk/>
            <pc:sldMasterMk cId="2460954070" sldId="2147483660"/>
            <pc:sldLayoutMk cId="2202905451" sldId="2147483670"/>
          </pc:sldLayoutMkLst>
        </pc:sldLayoutChg>
        <pc:sldLayoutChg chg="del">
          <pc:chgData name="Zita Draper" userId="S::z.draper@uwtsd.ac.uk::b063123c-f51f-481b-b99c-f574606c9ace" providerId="AD" clId="Web-{469B0110-D58E-4870-873D-1B18948ED3A5}" dt="2022-11-05T15:24:55.221" v="0"/>
          <pc:sldLayoutMkLst>
            <pc:docMk/>
            <pc:sldMasterMk cId="2460954070" sldId="2147483660"/>
            <pc:sldLayoutMk cId="3479445657" sldId="2147483671"/>
          </pc:sldLayoutMkLst>
        </pc:sldLayoutChg>
      </pc:sldMasterChg>
      <pc:sldMasterChg chg="add addSldLayout">
        <pc:chgData name="Zita Draper" userId="S::z.draper@uwtsd.ac.uk::b063123c-f51f-481b-b99c-f574606c9ace" providerId="AD" clId="Web-{469B0110-D58E-4870-873D-1B18948ED3A5}" dt="2022-11-05T15:24:55.221" v="0"/>
        <pc:sldMasterMkLst>
          <pc:docMk/>
          <pc:sldMasterMk cId="1725857836" sldId="2147483712"/>
        </pc:sldMasterMkLst>
        <pc:sldLayoutChg chg="add">
          <pc:chgData name="Zita Draper" userId="S::z.draper@uwtsd.ac.uk::b063123c-f51f-481b-b99c-f574606c9ace" providerId="AD" clId="Web-{469B0110-D58E-4870-873D-1B18948ED3A5}" dt="2022-11-05T15:24:55.221" v="0"/>
          <pc:sldLayoutMkLst>
            <pc:docMk/>
            <pc:sldMasterMk cId="1725857836" sldId="2147483712"/>
            <pc:sldLayoutMk cId="1831899160" sldId="2147483701"/>
          </pc:sldLayoutMkLst>
        </pc:sldLayoutChg>
        <pc:sldLayoutChg chg="add">
          <pc:chgData name="Zita Draper" userId="S::z.draper@uwtsd.ac.uk::b063123c-f51f-481b-b99c-f574606c9ace" providerId="AD" clId="Web-{469B0110-D58E-4870-873D-1B18948ED3A5}" dt="2022-11-05T15:24:55.221" v="0"/>
          <pc:sldLayoutMkLst>
            <pc:docMk/>
            <pc:sldMasterMk cId="1725857836" sldId="2147483712"/>
            <pc:sldLayoutMk cId="2635513255" sldId="2147483702"/>
          </pc:sldLayoutMkLst>
        </pc:sldLayoutChg>
        <pc:sldLayoutChg chg="add">
          <pc:chgData name="Zita Draper" userId="S::z.draper@uwtsd.ac.uk::b063123c-f51f-481b-b99c-f574606c9ace" providerId="AD" clId="Web-{469B0110-D58E-4870-873D-1B18948ED3A5}" dt="2022-11-05T15:24:55.221" v="0"/>
          <pc:sldLayoutMkLst>
            <pc:docMk/>
            <pc:sldMasterMk cId="1725857836" sldId="2147483712"/>
            <pc:sldLayoutMk cId="1549475957" sldId="2147483703"/>
          </pc:sldLayoutMkLst>
        </pc:sldLayoutChg>
        <pc:sldLayoutChg chg="add">
          <pc:chgData name="Zita Draper" userId="S::z.draper@uwtsd.ac.uk::b063123c-f51f-481b-b99c-f574606c9ace" providerId="AD" clId="Web-{469B0110-D58E-4870-873D-1B18948ED3A5}" dt="2022-11-05T15:24:55.221" v="0"/>
          <pc:sldLayoutMkLst>
            <pc:docMk/>
            <pc:sldMasterMk cId="1725857836" sldId="2147483712"/>
            <pc:sldLayoutMk cId="2427971108" sldId="2147483704"/>
          </pc:sldLayoutMkLst>
        </pc:sldLayoutChg>
        <pc:sldLayoutChg chg="add">
          <pc:chgData name="Zita Draper" userId="S::z.draper@uwtsd.ac.uk::b063123c-f51f-481b-b99c-f574606c9ace" providerId="AD" clId="Web-{469B0110-D58E-4870-873D-1B18948ED3A5}" dt="2022-11-05T15:24:55.221" v="0"/>
          <pc:sldLayoutMkLst>
            <pc:docMk/>
            <pc:sldMasterMk cId="1725857836" sldId="2147483712"/>
            <pc:sldLayoutMk cId="2490930399" sldId="2147483705"/>
          </pc:sldLayoutMkLst>
        </pc:sldLayoutChg>
        <pc:sldLayoutChg chg="add">
          <pc:chgData name="Zita Draper" userId="S::z.draper@uwtsd.ac.uk::b063123c-f51f-481b-b99c-f574606c9ace" providerId="AD" clId="Web-{469B0110-D58E-4870-873D-1B18948ED3A5}" dt="2022-11-05T15:24:55.221" v="0"/>
          <pc:sldLayoutMkLst>
            <pc:docMk/>
            <pc:sldMasterMk cId="1725857836" sldId="2147483712"/>
            <pc:sldLayoutMk cId="1349409248" sldId="2147483706"/>
          </pc:sldLayoutMkLst>
        </pc:sldLayoutChg>
        <pc:sldLayoutChg chg="add">
          <pc:chgData name="Zita Draper" userId="S::z.draper@uwtsd.ac.uk::b063123c-f51f-481b-b99c-f574606c9ace" providerId="AD" clId="Web-{469B0110-D58E-4870-873D-1B18948ED3A5}" dt="2022-11-05T15:24:55.221" v="0"/>
          <pc:sldLayoutMkLst>
            <pc:docMk/>
            <pc:sldMasterMk cId="1725857836" sldId="2147483712"/>
            <pc:sldLayoutMk cId="3205446321" sldId="2147483707"/>
          </pc:sldLayoutMkLst>
        </pc:sldLayoutChg>
        <pc:sldLayoutChg chg="add">
          <pc:chgData name="Zita Draper" userId="S::z.draper@uwtsd.ac.uk::b063123c-f51f-481b-b99c-f574606c9ace" providerId="AD" clId="Web-{469B0110-D58E-4870-873D-1B18948ED3A5}" dt="2022-11-05T15:24:55.221" v="0"/>
          <pc:sldLayoutMkLst>
            <pc:docMk/>
            <pc:sldMasterMk cId="1725857836" sldId="2147483712"/>
            <pc:sldLayoutMk cId="2932934232" sldId="2147483708"/>
          </pc:sldLayoutMkLst>
        </pc:sldLayoutChg>
        <pc:sldLayoutChg chg="add">
          <pc:chgData name="Zita Draper" userId="S::z.draper@uwtsd.ac.uk::b063123c-f51f-481b-b99c-f574606c9ace" providerId="AD" clId="Web-{469B0110-D58E-4870-873D-1B18948ED3A5}" dt="2022-11-05T15:24:55.221" v="0"/>
          <pc:sldLayoutMkLst>
            <pc:docMk/>
            <pc:sldMasterMk cId="1725857836" sldId="2147483712"/>
            <pc:sldLayoutMk cId="1286666477" sldId="2147483709"/>
          </pc:sldLayoutMkLst>
        </pc:sldLayoutChg>
        <pc:sldLayoutChg chg="add">
          <pc:chgData name="Zita Draper" userId="S::z.draper@uwtsd.ac.uk::b063123c-f51f-481b-b99c-f574606c9ace" providerId="AD" clId="Web-{469B0110-D58E-4870-873D-1B18948ED3A5}" dt="2022-11-05T15:24:55.221" v="0"/>
          <pc:sldLayoutMkLst>
            <pc:docMk/>
            <pc:sldMasterMk cId="1725857836" sldId="2147483712"/>
            <pc:sldLayoutMk cId="840857656" sldId="2147483710"/>
          </pc:sldLayoutMkLst>
        </pc:sldLayoutChg>
        <pc:sldLayoutChg chg="add">
          <pc:chgData name="Zita Draper" userId="S::z.draper@uwtsd.ac.uk::b063123c-f51f-481b-b99c-f574606c9ace" providerId="AD" clId="Web-{469B0110-D58E-4870-873D-1B18948ED3A5}" dt="2022-11-05T15:24:55.221" v="0"/>
          <pc:sldLayoutMkLst>
            <pc:docMk/>
            <pc:sldMasterMk cId="1725857836" sldId="2147483712"/>
            <pc:sldLayoutMk cId="1642716262" sldId="2147483711"/>
          </pc:sldLayoutMkLst>
        </pc:sldLayoutChg>
      </pc:sldMasterChg>
    </pc:docChg>
  </pc:docChgLst>
  <pc:docChgLst>
    <pc:chgData name="Zita Draper" userId="S::z.draper@uwtsd.ac.uk::b063123c-f51f-481b-b99c-f574606c9ace" providerId="AD" clId="Web-{BC81DC76-7A37-37D6-A020-75673FE99C14}"/>
    <pc:docChg chg="modSld">
      <pc:chgData name="Zita Draper" userId="S::z.draper@uwtsd.ac.uk::b063123c-f51f-481b-b99c-f574606c9ace" providerId="AD" clId="Web-{BC81DC76-7A37-37D6-A020-75673FE99C14}" dt="2022-11-06T21:30:38.637" v="1515"/>
      <pc:docMkLst>
        <pc:docMk/>
      </pc:docMkLst>
      <pc:sldChg chg="addSp modSp mod setBg">
        <pc:chgData name="Zita Draper" userId="S::z.draper@uwtsd.ac.uk::b063123c-f51f-481b-b99c-f574606c9ace" providerId="AD" clId="Web-{BC81DC76-7A37-37D6-A020-75673FE99C14}" dt="2022-11-06T21:19:45.781" v="895"/>
        <pc:sldMkLst>
          <pc:docMk/>
          <pc:sldMk cId="2335182859" sldId="265"/>
        </pc:sldMkLst>
        <pc:spChg chg="mod">
          <ac:chgData name="Zita Draper" userId="S::z.draper@uwtsd.ac.uk::b063123c-f51f-481b-b99c-f574606c9ace" providerId="AD" clId="Web-{BC81DC76-7A37-37D6-A020-75673FE99C14}" dt="2022-11-06T21:19:45.781" v="895"/>
          <ac:spMkLst>
            <pc:docMk/>
            <pc:sldMk cId="2335182859" sldId="265"/>
            <ac:spMk id="2" creationId="{54C23C7B-F3E5-5D4D-D393-81D28E050F75}"/>
          </ac:spMkLst>
        </pc:spChg>
        <pc:spChg chg="mod">
          <ac:chgData name="Zita Draper" userId="S::z.draper@uwtsd.ac.uk::b063123c-f51f-481b-b99c-f574606c9ace" providerId="AD" clId="Web-{BC81DC76-7A37-37D6-A020-75673FE99C14}" dt="2022-11-06T21:19:45.781" v="895"/>
          <ac:spMkLst>
            <pc:docMk/>
            <pc:sldMk cId="2335182859" sldId="265"/>
            <ac:spMk id="3" creationId="{B7720A7E-5228-701C-98E3-F90856A45A79}"/>
          </ac:spMkLst>
        </pc:spChg>
        <pc:spChg chg="add">
          <ac:chgData name="Zita Draper" userId="S::z.draper@uwtsd.ac.uk::b063123c-f51f-481b-b99c-f574606c9ace" providerId="AD" clId="Web-{BC81DC76-7A37-37D6-A020-75673FE99C14}" dt="2022-11-06T21:19:45.781" v="895"/>
          <ac:spMkLst>
            <pc:docMk/>
            <pc:sldMk cId="2335182859" sldId="265"/>
            <ac:spMk id="9" creationId="{51A01047-632B-4F57-9CDB-AA680D5BBB19}"/>
          </ac:spMkLst>
        </pc:spChg>
        <pc:spChg chg="add">
          <ac:chgData name="Zita Draper" userId="S::z.draper@uwtsd.ac.uk::b063123c-f51f-481b-b99c-f574606c9ace" providerId="AD" clId="Web-{BC81DC76-7A37-37D6-A020-75673FE99C14}" dt="2022-11-06T21:19:45.781" v="895"/>
          <ac:spMkLst>
            <pc:docMk/>
            <pc:sldMk cId="2335182859" sldId="265"/>
            <ac:spMk id="11" creationId="{48EF695B-E7DE-4164-862A-9CD06DFB0EC0}"/>
          </ac:spMkLst>
        </pc:spChg>
        <pc:grpChg chg="add">
          <ac:chgData name="Zita Draper" userId="S::z.draper@uwtsd.ac.uk::b063123c-f51f-481b-b99c-f574606c9ace" providerId="AD" clId="Web-{BC81DC76-7A37-37D6-A020-75673FE99C14}" dt="2022-11-06T21:19:45.781" v="895"/>
          <ac:grpSpMkLst>
            <pc:docMk/>
            <pc:sldMk cId="2335182859" sldId="265"/>
            <ac:grpSpMk id="13" creationId="{D5ADB088-C125-457F-9C61-DFE21DCEF4A5}"/>
          </ac:grpSpMkLst>
        </pc:grpChg>
        <pc:picChg chg="add mod">
          <ac:chgData name="Zita Draper" userId="S::z.draper@uwtsd.ac.uk::b063123c-f51f-481b-b99c-f574606c9ace" providerId="AD" clId="Web-{BC81DC76-7A37-37D6-A020-75673FE99C14}" dt="2022-11-06T21:19:45.781" v="895"/>
          <ac:picMkLst>
            <pc:docMk/>
            <pc:sldMk cId="2335182859" sldId="265"/>
            <ac:picMk id="4" creationId="{B855C271-38AA-DBE8-4669-B0DC988008D8}"/>
          </ac:picMkLst>
        </pc:picChg>
      </pc:sldChg>
      <pc:sldChg chg="addSp modSp mod setBg">
        <pc:chgData name="Zita Draper" userId="S::z.draper@uwtsd.ac.uk::b063123c-f51f-481b-b99c-f574606c9ace" providerId="AD" clId="Web-{BC81DC76-7A37-37D6-A020-75673FE99C14}" dt="2022-11-06T21:28:11.197" v="1414"/>
        <pc:sldMkLst>
          <pc:docMk/>
          <pc:sldMk cId="552924377" sldId="266"/>
        </pc:sldMkLst>
        <pc:spChg chg="mod">
          <ac:chgData name="Zita Draper" userId="S::z.draper@uwtsd.ac.uk::b063123c-f51f-481b-b99c-f574606c9ace" providerId="AD" clId="Web-{BC81DC76-7A37-37D6-A020-75673FE99C14}" dt="2022-11-06T21:28:11.197" v="1414"/>
          <ac:spMkLst>
            <pc:docMk/>
            <pc:sldMk cId="552924377" sldId="266"/>
            <ac:spMk id="2" creationId="{1B3457C5-1C55-2FA6-4958-3713E74161F6}"/>
          </ac:spMkLst>
        </pc:spChg>
        <pc:spChg chg="mod">
          <ac:chgData name="Zita Draper" userId="S::z.draper@uwtsd.ac.uk::b063123c-f51f-481b-b99c-f574606c9ace" providerId="AD" clId="Web-{BC81DC76-7A37-37D6-A020-75673FE99C14}" dt="2022-11-06T21:28:11.197" v="1414"/>
          <ac:spMkLst>
            <pc:docMk/>
            <pc:sldMk cId="552924377" sldId="266"/>
            <ac:spMk id="3" creationId="{D0658C50-1337-F3D0-C843-176FD3A4B49B}"/>
          </ac:spMkLst>
        </pc:spChg>
        <pc:spChg chg="add">
          <ac:chgData name="Zita Draper" userId="S::z.draper@uwtsd.ac.uk::b063123c-f51f-481b-b99c-f574606c9ace" providerId="AD" clId="Web-{BC81DC76-7A37-37D6-A020-75673FE99C14}" dt="2022-11-06T21:28:11.197" v="1414"/>
          <ac:spMkLst>
            <pc:docMk/>
            <pc:sldMk cId="552924377" sldId="266"/>
            <ac:spMk id="9" creationId="{51A01047-632B-4F57-9CDB-AA680D5BBB19}"/>
          </ac:spMkLst>
        </pc:spChg>
        <pc:spChg chg="add">
          <ac:chgData name="Zita Draper" userId="S::z.draper@uwtsd.ac.uk::b063123c-f51f-481b-b99c-f574606c9ace" providerId="AD" clId="Web-{BC81DC76-7A37-37D6-A020-75673FE99C14}" dt="2022-11-06T21:28:11.197" v="1414"/>
          <ac:spMkLst>
            <pc:docMk/>
            <pc:sldMk cId="552924377" sldId="266"/>
            <ac:spMk id="11" creationId="{48EF695B-E7DE-4164-862A-9CD06DFB0EC0}"/>
          </ac:spMkLst>
        </pc:spChg>
        <pc:grpChg chg="add">
          <ac:chgData name="Zita Draper" userId="S::z.draper@uwtsd.ac.uk::b063123c-f51f-481b-b99c-f574606c9ace" providerId="AD" clId="Web-{BC81DC76-7A37-37D6-A020-75673FE99C14}" dt="2022-11-06T21:28:11.197" v="1414"/>
          <ac:grpSpMkLst>
            <pc:docMk/>
            <pc:sldMk cId="552924377" sldId="266"/>
            <ac:grpSpMk id="13" creationId="{D5ADB088-C125-457F-9C61-DFE21DCEF4A5}"/>
          </ac:grpSpMkLst>
        </pc:grpChg>
        <pc:picChg chg="add mod">
          <ac:chgData name="Zita Draper" userId="S::z.draper@uwtsd.ac.uk::b063123c-f51f-481b-b99c-f574606c9ace" providerId="AD" clId="Web-{BC81DC76-7A37-37D6-A020-75673FE99C14}" dt="2022-11-06T21:28:11.197" v="1414"/>
          <ac:picMkLst>
            <pc:docMk/>
            <pc:sldMk cId="552924377" sldId="266"/>
            <ac:picMk id="4" creationId="{697D959B-3EAF-A4B0-3B53-77078FE45185}"/>
          </ac:picMkLst>
        </pc:picChg>
      </pc:sldChg>
      <pc:sldChg chg="addSp modSp mod setBg">
        <pc:chgData name="Zita Draper" userId="S::z.draper@uwtsd.ac.uk::b063123c-f51f-481b-b99c-f574606c9ace" providerId="AD" clId="Web-{BC81DC76-7A37-37D6-A020-75673FE99C14}" dt="2022-11-06T21:30:38.637" v="1515"/>
        <pc:sldMkLst>
          <pc:docMk/>
          <pc:sldMk cId="391692161" sldId="267"/>
        </pc:sldMkLst>
        <pc:spChg chg="mod">
          <ac:chgData name="Zita Draper" userId="S::z.draper@uwtsd.ac.uk::b063123c-f51f-481b-b99c-f574606c9ace" providerId="AD" clId="Web-{BC81DC76-7A37-37D6-A020-75673FE99C14}" dt="2022-11-06T21:30:38.637" v="1515"/>
          <ac:spMkLst>
            <pc:docMk/>
            <pc:sldMk cId="391692161" sldId="267"/>
            <ac:spMk id="2" creationId="{0B13EA1B-8514-495F-9182-2A1046622B58}"/>
          </ac:spMkLst>
        </pc:spChg>
        <pc:spChg chg="mod">
          <ac:chgData name="Zita Draper" userId="S::z.draper@uwtsd.ac.uk::b063123c-f51f-481b-b99c-f574606c9ace" providerId="AD" clId="Web-{BC81DC76-7A37-37D6-A020-75673FE99C14}" dt="2022-11-06T21:30:38.637" v="1515"/>
          <ac:spMkLst>
            <pc:docMk/>
            <pc:sldMk cId="391692161" sldId="267"/>
            <ac:spMk id="3" creationId="{38EEE0E6-2874-3776-A658-85FD6919733E}"/>
          </ac:spMkLst>
        </pc:spChg>
        <pc:spChg chg="add">
          <ac:chgData name="Zita Draper" userId="S::z.draper@uwtsd.ac.uk::b063123c-f51f-481b-b99c-f574606c9ace" providerId="AD" clId="Web-{BC81DC76-7A37-37D6-A020-75673FE99C14}" dt="2022-11-06T21:30:38.637" v="1515"/>
          <ac:spMkLst>
            <pc:docMk/>
            <pc:sldMk cId="391692161" sldId="267"/>
            <ac:spMk id="9" creationId="{51A01047-632B-4F57-9CDB-AA680D5BBB19}"/>
          </ac:spMkLst>
        </pc:spChg>
        <pc:spChg chg="add">
          <ac:chgData name="Zita Draper" userId="S::z.draper@uwtsd.ac.uk::b063123c-f51f-481b-b99c-f574606c9ace" providerId="AD" clId="Web-{BC81DC76-7A37-37D6-A020-75673FE99C14}" dt="2022-11-06T21:30:38.637" v="1515"/>
          <ac:spMkLst>
            <pc:docMk/>
            <pc:sldMk cId="391692161" sldId="267"/>
            <ac:spMk id="11" creationId="{48EF695B-E7DE-4164-862A-9CD06DFB0EC0}"/>
          </ac:spMkLst>
        </pc:spChg>
        <pc:grpChg chg="add">
          <ac:chgData name="Zita Draper" userId="S::z.draper@uwtsd.ac.uk::b063123c-f51f-481b-b99c-f574606c9ace" providerId="AD" clId="Web-{BC81DC76-7A37-37D6-A020-75673FE99C14}" dt="2022-11-06T21:30:38.637" v="1515"/>
          <ac:grpSpMkLst>
            <pc:docMk/>
            <pc:sldMk cId="391692161" sldId="267"/>
            <ac:grpSpMk id="13" creationId="{D5ADB088-C125-457F-9C61-DFE21DCEF4A5}"/>
          </ac:grpSpMkLst>
        </pc:grpChg>
        <pc:picChg chg="add mod">
          <ac:chgData name="Zita Draper" userId="S::z.draper@uwtsd.ac.uk::b063123c-f51f-481b-b99c-f574606c9ace" providerId="AD" clId="Web-{BC81DC76-7A37-37D6-A020-75673FE99C14}" dt="2022-11-06T21:30:38.637" v="1515"/>
          <ac:picMkLst>
            <pc:docMk/>
            <pc:sldMk cId="391692161" sldId="267"/>
            <ac:picMk id="4" creationId="{D0CC32A4-8818-84D0-12B0-EFF49C5B121D}"/>
          </ac:picMkLst>
        </pc:picChg>
      </pc:sldChg>
      <pc:sldChg chg="addSp modSp mod setBg modNotes">
        <pc:chgData name="Zita Draper" userId="S::z.draper@uwtsd.ac.uk::b063123c-f51f-481b-b99c-f574606c9ace" providerId="AD" clId="Web-{BC81DC76-7A37-37D6-A020-75673FE99C14}" dt="2022-11-06T21:06:50.386" v="351"/>
        <pc:sldMkLst>
          <pc:docMk/>
          <pc:sldMk cId="2648063196" sldId="291"/>
        </pc:sldMkLst>
        <pc:spChg chg="mod">
          <ac:chgData name="Zita Draper" userId="S::z.draper@uwtsd.ac.uk::b063123c-f51f-481b-b99c-f574606c9ace" providerId="AD" clId="Web-{BC81DC76-7A37-37D6-A020-75673FE99C14}" dt="2022-11-06T20:59:20.656" v="39"/>
          <ac:spMkLst>
            <pc:docMk/>
            <pc:sldMk cId="2648063196" sldId="291"/>
            <ac:spMk id="2" creationId="{D8A6D2A1-3D43-A0AD-69CA-95C231581BC4}"/>
          </ac:spMkLst>
        </pc:spChg>
        <pc:spChg chg="mod">
          <ac:chgData name="Zita Draper" userId="S::z.draper@uwtsd.ac.uk::b063123c-f51f-481b-b99c-f574606c9ace" providerId="AD" clId="Web-{BC81DC76-7A37-37D6-A020-75673FE99C14}" dt="2022-11-06T20:59:20.656" v="39"/>
          <ac:spMkLst>
            <pc:docMk/>
            <pc:sldMk cId="2648063196" sldId="291"/>
            <ac:spMk id="3" creationId="{AF01EDAA-E361-3C99-0A70-BE83197E759C}"/>
          </ac:spMkLst>
        </pc:spChg>
        <pc:spChg chg="add">
          <ac:chgData name="Zita Draper" userId="S::z.draper@uwtsd.ac.uk::b063123c-f51f-481b-b99c-f574606c9ace" providerId="AD" clId="Web-{BC81DC76-7A37-37D6-A020-75673FE99C14}" dt="2022-11-06T20:59:20.656" v="39"/>
          <ac:spMkLst>
            <pc:docMk/>
            <pc:sldMk cId="2648063196" sldId="291"/>
            <ac:spMk id="9" creationId="{51A01047-632B-4F57-9CDB-AA680D5BBB19}"/>
          </ac:spMkLst>
        </pc:spChg>
        <pc:spChg chg="add">
          <ac:chgData name="Zita Draper" userId="S::z.draper@uwtsd.ac.uk::b063123c-f51f-481b-b99c-f574606c9ace" providerId="AD" clId="Web-{BC81DC76-7A37-37D6-A020-75673FE99C14}" dt="2022-11-06T20:59:20.656" v="39"/>
          <ac:spMkLst>
            <pc:docMk/>
            <pc:sldMk cId="2648063196" sldId="291"/>
            <ac:spMk id="11" creationId="{48EF695B-E7DE-4164-862A-9CD06DFB0EC0}"/>
          </ac:spMkLst>
        </pc:spChg>
        <pc:grpChg chg="add">
          <ac:chgData name="Zita Draper" userId="S::z.draper@uwtsd.ac.uk::b063123c-f51f-481b-b99c-f574606c9ace" providerId="AD" clId="Web-{BC81DC76-7A37-37D6-A020-75673FE99C14}" dt="2022-11-06T20:59:20.656" v="39"/>
          <ac:grpSpMkLst>
            <pc:docMk/>
            <pc:sldMk cId="2648063196" sldId="291"/>
            <ac:grpSpMk id="13" creationId="{D5ADB088-C125-457F-9C61-DFE21DCEF4A5}"/>
          </ac:grpSpMkLst>
        </pc:grpChg>
        <pc:picChg chg="add mod">
          <ac:chgData name="Zita Draper" userId="S::z.draper@uwtsd.ac.uk::b063123c-f51f-481b-b99c-f574606c9ace" providerId="AD" clId="Web-{BC81DC76-7A37-37D6-A020-75673FE99C14}" dt="2022-11-06T20:59:20.656" v="39"/>
          <ac:picMkLst>
            <pc:docMk/>
            <pc:sldMk cId="2648063196" sldId="291"/>
            <ac:picMk id="4" creationId="{225A3A29-0621-BF88-FFF3-A9F03BF7E872}"/>
          </ac:picMkLst>
        </pc:picChg>
      </pc:sldChg>
      <pc:sldChg chg="addSp modSp mod setBg modNotes">
        <pc:chgData name="Zita Draper" userId="S::z.draper@uwtsd.ac.uk::b063123c-f51f-481b-b99c-f574606c9ace" providerId="AD" clId="Web-{BC81DC76-7A37-37D6-A020-75673FE99C14}" dt="2022-11-06T21:07:04.637" v="355"/>
        <pc:sldMkLst>
          <pc:docMk/>
          <pc:sldMk cId="767142043" sldId="292"/>
        </pc:sldMkLst>
        <pc:spChg chg="mod">
          <ac:chgData name="Zita Draper" userId="S::z.draper@uwtsd.ac.uk::b063123c-f51f-481b-b99c-f574606c9ace" providerId="AD" clId="Web-{BC81DC76-7A37-37D6-A020-75673FE99C14}" dt="2022-11-06T21:06:15.245" v="339"/>
          <ac:spMkLst>
            <pc:docMk/>
            <pc:sldMk cId="767142043" sldId="292"/>
            <ac:spMk id="2" creationId="{1FC69C74-5A80-2B9B-A3EB-199702915EE2}"/>
          </ac:spMkLst>
        </pc:spChg>
        <pc:spChg chg="mod">
          <ac:chgData name="Zita Draper" userId="S::z.draper@uwtsd.ac.uk::b063123c-f51f-481b-b99c-f574606c9ace" providerId="AD" clId="Web-{BC81DC76-7A37-37D6-A020-75673FE99C14}" dt="2022-11-06T21:06:15.245" v="339"/>
          <ac:spMkLst>
            <pc:docMk/>
            <pc:sldMk cId="767142043" sldId="292"/>
            <ac:spMk id="3" creationId="{07E8952F-991C-6E88-7CEE-6D12593122D2}"/>
          </ac:spMkLst>
        </pc:spChg>
        <pc:spChg chg="add">
          <ac:chgData name="Zita Draper" userId="S::z.draper@uwtsd.ac.uk::b063123c-f51f-481b-b99c-f574606c9ace" providerId="AD" clId="Web-{BC81DC76-7A37-37D6-A020-75673FE99C14}" dt="2022-11-06T21:06:15.245" v="339"/>
          <ac:spMkLst>
            <pc:docMk/>
            <pc:sldMk cId="767142043" sldId="292"/>
            <ac:spMk id="9" creationId="{51A01047-632B-4F57-9CDB-AA680D5BBB19}"/>
          </ac:spMkLst>
        </pc:spChg>
        <pc:spChg chg="add">
          <ac:chgData name="Zita Draper" userId="S::z.draper@uwtsd.ac.uk::b063123c-f51f-481b-b99c-f574606c9ace" providerId="AD" clId="Web-{BC81DC76-7A37-37D6-A020-75673FE99C14}" dt="2022-11-06T21:06:15.245" v="339"/>
          <ac:spMkLst>
            <pc:docMk/>
            <pc:sldMk cId="767142043" sldId="292"/>
            <ac:spMk id="11" creationId="{48EF695B-E7DE-4164-862A-9CD06DFB0EC0}"/>
          </ac:spMkLst>
        </pc:spChg>
        <pc:grpChg chg="add">
          <ac:chgData name="Zita Draper" userId="S::z.draper@uwtsd.ac.uk::b063123c-f51f-481b-b99c-f574606c9ace" providerId="AD" clId="Web-{BC81DC76-7A37-37D6-A020-75673FE99C14}" dt="2022-11-06T21:06:15.245" v="339"/>
          <ac:grpSpMkLst>
            <pc:docMk/>
            <pc:sldMk cId="767142043" sldId="292"/>
            <ac:grpSpMk id="13" creationId="{D5ADB088-C125-457F-9C61-DFE21DCEF4A5}"/>
          </ac:grpSpMkLst>
        </pc:grpChg>
        <pc:picChg chg="add mod">
          <ac:chgData name="Zita Draper" userId="S::z.draper@uwtsd.ac.uk::b063123c-f51f-481b-b99c-f574606c9ace" providerId="AD" clId="Web-{BC81DC76-7A37-37D6-A020-75673FE99C14}" dt="2022-11-06T21:06:15.245" v="339"/>
          <ac:picMkLst>
            <pc:docMk/>
            <pc:sldMk cId="767142043" sldId="292"/>
            <ac:picMk id="4" creationId="{11C9736C-9F4D-1421-C348-4871BA7134C5}"/>
          </ac:picMkLst>
        </pc:picChg>
      </pc:sldChg>
      <pc:sldChg chg="addSp modSp mod setBg">
        <pc:chgData name="Zita Draper" userId="S::z.draper@uwtsd.ac.uk::b063123c-f51f-481b-b99c-f574606c9ace" providerId="AD" clId="Web-{BC81DC76-7A37-37D6-A020-75673FE99C14}" dt="2022-11-06T21:14:22.884" v="614"/>
        <pc:sldMkLst>
          <pc:docMk/>
          <pc:sldMk cId="1386229939" sldId="293"/>
        </pc:sldMkLst>
        <pc:spChg chg="mod">
          <ac:chgData name="Zita Draper" userId="S::z.draper@uwtsd.ac.uk::b063123c-f51f-481b-b99c-f574606c9ace" providerId="AD" clId="Web-{BC81DC76-7A37-37D6-A020-75673FE99C14}" dt="2022-11-06T21:14:22.884" v="614"/>
          <ac:spMkLst>
            <pc:docMk/>
            <pc:sldMk cId="1386229939" sldId="293"/>
            <ac:spMk id="2" creationId="{01453DB9-F45C-4869-D2DE-76DE774C864B}"/>
          </ac:spMkLst>
        </pc:spChg>
        <pc:spChg chg="mod">
          <ac:chgData name="Zita Draper" userId="S::z.draper@uwtsd.ac.uk::b063123c-f51f-481b-b99c-f574606c9ace" providerId="AD" clId="Web-{BC81DC76-7A37-37D6-A020-75673FE99C14}" dt="2022-11-06T21:14:22.884" v="614"/>
          <ac:spMkLst>
            <pc:docMk/>
            <pc:sldMk cId="1386229939" sldId="293"/>
            <ac:spMk id="3" creationId="{7F1AC8B2-98AC-102E-154E-4318598E1092}"/>
          </ac:spMkLst>
        </pc:spChg>
        <pc:spChg chg="add">
          <ac:chgData name="Zita Draper" userId="S::z.draper@uwtsd.ac.uk::b063123c-f51f-481b-b99c-f574606c9ace" providerId="AD" clId="Web-{BC81DC76-7A37-37D6-A020-75673FE99C14}" dt="2022-11-06T21:14:22.884" v="614"/>
          <ac:spMkLst>
            <pc:docMk/>
            <pc:sldMk cId="1386229939" sldId="293"/>
            <ac:spMk id="9" creationId="{51A01047-632B-4F57-9CDB-AA680D5BBB19}"/>
          </ac:spMkLst>
        </pc:spChg>
        <pc:spChg chg="add">
          <ac:chgData name="Zita Draper" userId="S::z.draper@uwtsd.ac.uk::b063123c-f51f-481b-b99c-f574606c9ace" providerId="AD" clId="Web-{BC81DC76-7A37-37D6-A020-75673FE99C14}" dt="2022-11-06T21:14:22.884" v="614"/>
          <ac:spMkLst>
            <pc:docMk/>
            <pc:sldMk cId="1386229939" sldId="293"/>
            <ac:spMk id="11" creationId="{48EF695B-E7DE-4164-862A-9CD06DFB0EC0}"/>
          </ac:spMkLst>
        </pc:spChg>
        <pc:grpChg chg="add">
          <ac:chgData name="Zita Draper" userId="S::z.draper@uwtsd.ac.uk::b063123c-f51f-481b-b99c-f574606c9ace" providerId="AD" clId="Web-{BC81DC76-7A37-37D6-A020-75673FE99C14}" dt="2022-11-06T21:14:22.884" v="614"/>
          <ac:grpSpMkLst>
            <pc:docMk/>
            <pc:sldMk cId="1386229939" sldId="293"/>
            <ac:grpSpMk id="13" creationId="{D5ADB088-C125-457F-9C61-DFE21DCEF4A5}"/>
          </ac:grpSpMkLst>
        </pc:grpChg>
        <pc:picChg chg="add mod">
          <ac:chgData name="Zita Draper" userId="S::z.draper@uwtsd.ac.uk::b063123c-f51f-481b-b99c-f574606c9ace" providerId="AD" clId="Web-{BC81DC76-7A37-37D6-A020-75673FE99C14}" dt="2022-11-06T21:14:22.884" v="614"/>
          <ac:picMkLst>
            <pc:docMk/>
            <pc:sldMk cId="1386229939" sldId="293"/>
            <ac:picMk id="4" creationId="{8076E3F7-B769-DFBD-511B-ADA1841A5289}"/>
          </ac:picMkLst>
        </pc:picChg>
      </pc:sldChg>
      <pc:sldChg chg="addSp modSp mod setBg">
        <pc:chgData name="Zita Draper" userId="S::z.draper@uwtsd.ac.uk::b063123c-f51f-481b-b99c-f574606c9ace" providerId="AD" clId="Web-{BC81DC76-7A37-37D6-A020-75673FE99C14}" dt="2022-11-06T21:28:32.338" v="1415"/>
        <pc:sldMkLst>
          <pc:docMk/>
          <pc:sldMk cId="3708203035" sldId="295"/>
        </pc:sldMkLst>
        <pc:spChg chg="mod">
          <ac:chgData name="Zita Draper" userId="S::z.draper@uwtsd.ac.uk::b063123c-f51f-481b-b99c-f574606c9ace" providerId="AD" clId="Web-{BC81DC76-7A37-37D6-A020-75673FE99C14}" dt="2022-11-06T21:28:32.338" v="1415"/>
          <ac:spMkLst>
            <pc:docMk/>
            <pc:sldMk cId="3708203035" sldId="295"/>
            <ac:spMk id="2" creationId="{377775CA-22D1-1610-276C-B843E3F9907F}"/>
          </ac:spMkLst>
        </pc:spChg>
        <pc:spChg chg="mod">
          <ac:chgData name="Zita Draper" userId="S::z.draper@uwtsd.ac.uk::b063123c-f51f-481b-b99c-f574606c9ace" providerId="AD" clId="Web-{BC81DC76-7A37-37D6-A020-75673FE99C14}" dt="2022-11-06T21:28:32.338" v="1415"/>
          <ac:spMkLst>
            <pc:docMk/>
            <pc:sldMk cId="3708203035" sldId="295"/>
            <ac:spMk id="3" creationId="{BFCB42BA-5EF0-61E4-4217-570D1BC301E5}"/>
          </ac:spMkLst>
        </pc:spChg>
        <pc:spChg chg="add">
          <ac:chgData name="Zita Draper" userId="S::z.draper@uwtsd.ac.uk::b063123c-f51f-481b-b99c-f574606c9ace" providerId="AD" clId="Web-{BC81DC76-7A37-37D6-A020-75673FE99C14}" dt="2022-11-06T21:28:32.338" v="1415"/>
          <ac:spMkLst>
            <pc:docMk/>
            <pc:sldMk cId="3708203035" sldId="295"/>
            <ac:spMk id="10" creationId="{51A01047-632B-4F57-9CDB-AA680D5BBB19}"/>
          </ac:spMkLst>
        </pc:spChg>
        <pc:spChg chg="add">
          <ac:chgData name="Zita Draper" userId="S::z.draper@uwtsd.ac.uk::b063123c-f51f-481b-b99c-f574606c9ace" providerId="AD" clId="Web-{BC81DC76-7A37-37D6-A020-75673FE99C14}" dt="2022-11-06T21:28:32.338" v="1415"/>
          <ac:spMkLst>
            <pc:docMk/>
            <pc:sldMk cId="3708203035" sldId="295"/>
            <ac:spMk id="12" creationId="{48EF695B-E7DE-4164-862A-9CD06DFB0EC0}"/>
          </ac:spMkLst>
        </pc:spChg>
        <pc:grpChg chg="add">
          <ac:chgData name="Zita Draper" userId="S::z.draper@uwtsd.ac.uk::b063123c-f51f-481b-b99c-f574606c9ace" providerId="AD" clId="Web-{BC81DC76-7A37-37D6-A020-75673FE99C14}" dt="2022-11-06T21:28:32.338" v="1415"/>
          <ac:grpSpMkLst>
            <pc:docMk/>
            <pc:sldMk cId="3708203035" sldId="295"/>
            <ac:grpSpMk id="14" creationId="{D5ADB088-C125-457F-9C61-DFE21DCEF4A5}"/>
          </ac:grpSpMkLst>
        </pc:grpChg>
        <pc:picChg chg="add">
          <ac:chgData name="Zita Draper" userId="S::z.draper@uwtsd.ac.uk::b063123c-f51f-481b-b99c-f574606c9ace" providerId="AD" clId="Web-{BC81DC76-7A37-37D6-A020-75673FE99C14}" dt="2022-11-06T21:28:32.338" v="1415"/>
          <ac:picMkLst>
            <pc:docMk/>
            <pc:sldMk cId="3708203035" sldId="295"/>
            <ac:picMk id="7" creationId="{DA017AA7-DB3A-1FBC-3D21-544FD63B5E19}"/>
          </ac:picMkLst>
        </pc:picChg>
      </pc:sldChg>
      <pc:sldChg chg="addSp modSp mod setBg">
        <pc:chgData name="Zita Draper" userId="S::z.draper@uwtsd.ac.uk::b063123c-f51f-481b-b99c-f574606c9ace" providerId="AD" clId="Web-{BC81DC76-7A37-37D6-A020-75673FE99C14}" dt="2022-11-06T21:22:46.628" v="1112"/>
        <pc:sldMkLst>
          <pc:docMk/>
          <pc:sldMk cId="2862746557" sldId="296"/>
        </pc:sldMkLst>
        <pc:spChg chg="mod">
          <ac:chgData name="Zita Draper" userId="S::z.draper@uwtsd.ac.uk::b063123c-f51f-481b-b99c-f574606c9ace" providerId="AD" clId="Web-{BC81DC76-7A37-37D6-A020-75673FE99C14}" dt="2022-11-06T21:22:46.628" v="1112"/>
          <ac:spMkLst>
            <pc:docMk/>
            <pc:sldMk cId="2862746557" sldId="296"/>
            <ac:spMk id="2" creationId="{AD8AFC12-7663-9C39-6551-7F183C1BF4FC}"/>
          </ac:spMkLst>
        </pc:spChg>
        <pc:spChg chg="mod">
          <ac:chgData name="Zita Draper" userId="S::z.draper@uwtsd.ac.uk::b063123c-f51f-481b-b99c-f574606c9ace" providerId="AD" clId="Web-{BC81DC76-7A37-37D6-A020-75673FE99C14}" dt="2022-11-06T21:22:46.628" v="1112"/>
          <ac:spMkLst>
            <pc:docMk/>
            <pc:sldMk cId="2862746557" sldId="296"/>
            <ac:spMk id="3" creationId="{91103F9A-1013-2125-6778-61E43AFE9557}"/>
          </ac:spMkLst>
        </pc:spChg>
        <pc:spChg chg="add">
          <ac:chgData name="Zita Draper" userId="S::z.draper@uwtsd.ac.uk::b063123c-f51f-481b-b99c-f574606c9ace" providerId="AD" clId="Web-{BC81DC76-7A37-37D6-A020-75673FE99C14}" dt="2022-11-06T21:22:46.628" v="1112"/>
          <ac:spMkLst>
            <pc:docMk/>
            <pc:sldMk cId="2862746557" sldId="296"/>
            <ac:spMk id="9" creationId="{51A01047-632B-4F57-9CDB-AA680D5BBB19}"/>
          </ac:spMkLst>
        </pc:spChg>
        <pc:spChg chg="add">
          <ac:chgData name="Zita Draper" userId="S::z.draper@uwtsd.ac.uk::b063123c-f51f-481b-b99c-f574606c9ace" providerId="AD" clId="Web-{BC81DC76-7A37-37D6-A020-75673FE99C14}" dt="2022-11-06T21:22:46.628" v="1112"/>
          <ac:spMkLst>
            <pc:docMk/>
            <pc:sldMk cId="2862746557" sldId="296"/>
            <ac:spMk id="11" creationId="{48EF695B-E7DE-4164-862A-9CD06DFB0EC0}"/>
          </ac:spMkLst>
        </pc:spChg>
        <pc:grpChg chg="add">
          <ac:chgData name="Zita Draper" userId="S::z.draper@uwtsd.ac.uk::b063123c-f51f-481b-b99c-f574606c9ace" providerId="AD" clId="Web-{BC81DC76-7A37-37D6-A020-75673FE99C14}" dt="2022-11-06T21:22:46.628" v="1112"/>
          <ac:grpSpMkLst>
            <pc:docMk/>
            <pc:sldMk cId="2862746557" sldId="296"/>
            <ac:grpSpMk id="13" creationId="{D5ADB088-C125-457F-9C61-DFE21DCEF4A5}"/>
          </ac:grpSpMkLst>
        </pc:grpChg>
        <pc:picChg chg="add mod">
          <ac:chgData name="Zita Draper" userId="S::z.draper@uwtsd.ac.uk::b063123c-f51f-481b-b99c-f574606c9ace" providerId="AD" clId="Web-{BC81DC76-7A37-37D6-A020-75673FE99C14}" dt="2022-11-06T21:22:46.628" v="1112"/>
          <ac:picMkLst>
            <pc:docMk/>
            <pc:sldMk cId="2862746557" sldId="296"/>
            <ac:picMk id="4" creationId="{F32456E6-EE69-341B-EB16-F312E38B902F}"/>
          </ac:picMkLst>
        </pc:picChg>
      </pc:sldChg>
      <pc:sldChg chg="addSp modSp mod setBg">
        <pc:chgData name="Zita Draper" userId="S::z.draper@uwtsd.ac.uk::b063123c-f51f-481b-b99c-f574606c9ace" providerId="AD" clId="Web-{BC81DC76-7A37-37D6-A020-75673FE99C14}" dt="2022-11-06T21:03:01.663" v="229"/>
        <pc:sldMkLst>
          <pc:docMk/>
          <pc:sldMk cId="3478822060" sldId="297"/>
        </pc:sldMkLst>
        <pc:spChg chg="mod">
          <ac:chgData name="Zita Draper" userId="S::z.draper@uwtsd.ac.uk::b063123c-f51f-481b-b99c-f574606c9ace" providerId="AD" clId="Web-{BC81DC76-7A37-37D6-A020-75673FE99C14}" dt="2022-11-06T21:03:01.663" v="229"/>
          <ac:spMkLst>
            <pc:docMk/>
            <pc:sldMk cId="3478822060" sldId="297"/>
            <ac:spMk id="2" creationId="{CD17C8D5-2939-B002-9D79-23F2B85710B2}"/>
          </ac:spMkLst>
        </pc:spChg>
        <pc:spChg chg="mod">
          <ac:chgData name="Zita Draper" userId="S::z.draper@uwtsd.ac.uk::b063123c-f51f-481b-b99c-f574606c9ace" providerId="AD" clId="Web-{BC81DC76-7A37-37D6-A020-75673FE99C14}" dt="2022-11-06T21:03:01.663" v="229"/>
          <ac:spMkLst>
            <pc:docMk/>
            <pc:sldMk cId="3478822060" sldId="297"/>
            <ac:spMk id="3" creationId="{1F1A5D1F-0496-0D01-8F6E-E6C70240FBC6}"/>
          </ac:spMkLst>
        </pc:spChg>
        <pc:spChg chg="add">
          <ac:chgData name="Zita Draper" userId="S::z.draper@uwtsd.ac.uk::b063123c-f51f-481b-b99c-f574606c9ace" providerId="AD" clId="Web-{BC81DC76-7A37-37D6-A020-75673FE99C14}" dt="2022-11-06T21:03:01.663" v="229"/>
          <ac:spMkLst>
            <pc:docMk/>
            <pc:sldMk cId="3478822060" sldId="297"/>
            <ac:spMk id="9" creationId="{51A01047-632B-4F57-9CDB-AA680D5BBB19}"/>
          </ac:spMkLst>
        </pc:spChg>
        <pc:spChg chg="add">
          <ac:chgData name="Zita Draper" userId="S::z.draper@uwtsd.ac.uk::b063123c-f51f-481b-b99c-f574606c9ace" providerId="AD" clId="Web-{BC81DC76-7A37-37D6-A020-75673FE99C14}" dt="2022-11-06T21:03:01.663" v="229"/>
          <ac:spMkLst>
            <pc:docMk/>
            <pc:sldMk cId="3478822060" sldId="297"/>
            <ac:spMk id="11" creationId="{48EF695B-E7DE-4164-862A-9CD06DFB0EC0}"/>
          </ac:spMkLst>
        </pc:spChg>
        <pc:grpChg chg="add">
          <ac:chgData name="Zita Draper" userId="S::z.draper@uwtsd.ac.uk::b063123c-f51f-481b-b99c-f574606c9ace" providerId="AD" clId="Web-{BC81DC76-7A37-37D6-A020-75673FE99C14}" dt="2022-11-06T21:03:01.663" v="229"/>
          <ac:grpSpMkLst>
            <pc:docMk/>
            <pc:sldMk cId="3478822060" sldId="297"/>
            <ac:grpSpMk id="13" creationId="{D5ADB088-C125-457F-9C61-DFE21DCEF4A5}"/>
          </ac:grpSpMkLst>
        </pc:grpChg>
        <pc:picChg chg="add mod">
          <ac:chgData name="Zita Draper" userId="S::z.draper@uwtsd.ac.uk::b063123c-f51f-481b-b99c-f574606c9ace" providerId="AD" clId="Web-{BC81DC76-7A37-37D6-A020-75673FE99C14}" dt="2022-11-06T21:03:01.663" v="229"/>
          <ac:picMkLst>
            <pc:docMk/>
            <pc:sldMk cId="3478822060" sldId="297"/>
            <ac:picMk id="4" creationId="{D87A1B71-C221-BEF9-F05F-95F718395BA1}"/>
          </ac:picMkLst>
        </pc:picChg>
      </pc:sldChg>
      <pc:sldChg chg="addSp modSp mod setBg">
        <pc:chgData name="Zita Draper" userId="S::z.draper@uwtsd.ac.uk::b063123c-f51f-481b-b99c-f574606c9ace" providerId="AD" clId="Web-{BC81DC76-7A37-37D6-A020-75673FE99C14}" dt="2022-11-06T21:12:26.757" v="541"/>
        <pc:sldMkLst>
          <pc:docMk/>
          <pc:sldMk cId="4121621403" sldId="298"/>
        </pc:sldMkLst>
        <pc:spChg chg="mod">
          <ac:chgData name="Zita Draper" userId="S::z.draper@uwtsd.ac.uk::b063123c-f51f-481b-b99c-f574606c9ace" providerId="AD" clId="Web-{BC81DC76-7A37-37D6-A020-75673FE99C14}" dt="2022-11-06T21:12:26.757" v="541"/>
          <ac:spMkLst>
            <pc:docMk/>
            <pc:sldMk cId="4121621403" sldId="298"/>
            <ac:spMk id="2" creationId="{919ED59E-5F0F-DCB1-7541-5174DCA42DC5}"/>
          </ac:spMkLst>
        </pc:spChg>
        <pc:spChg chg="mod">
          <ac:chgData name="Zita Draper" userId="S::z.draper@uwtsd.ac.uk::b063123c-f51f-481b-b99c-f574606c9ace" providerId="AD" clId="Web-{BC81DC76-7A37-37D6-A020-75673FE99C14}" dt="2022-11-06T21:12:26.757" v="541"/>
          <ac:spMkLst>
            <pc:docMk/>
            <pc:sldMk cId="4121621403" sldId="298"/>
            <ac:spMk id="3" creationId="{C60DF61C-B6F7-E709-FF77-E969EF4DF792}"/>
          </ac:spMkLst>
        </pc:spChg>
        <pc:spChg chg="add">
          <ac:chgData name="Zita Draper" userId="S::z.draper@uwtsd.ac.uk::b063123c-f51f-481b-b99c-f574606c9ace" providerId="AD" clId="Web-{BC81DC76-7A37-37D6-A020-75673FE99C14}" dt="2022-11-06T21:12:26.757" v="541"/>
          <ac:spMkLst>
            <pc:docMk/>
            <pc:sldMk cId="4121621403" sldId="298"/>
            <ac:spMk id="9" creationId="{51A01047-632B-4F57-9CDB-AA680D5BBB19}"/>
          </ac:spMkLst>
        </pc:spChg>
        <pc:spChg chg="add">
          <ac:chgData name="Zita Draper" userId="S::z.draper@uwtsd.ac.uk::b063123c-f51f-481b-b99c-f574606c9ace" providerId="AD" clId="Web-{BC81DC76-7A37-37D6-A020-75673FE99C14}" dt="2022-11-06T21:12:26.757" v="541"/>
          <ac:spMkLst>
            <pc:docMk/>
            <pc:sldMk cId="4121621403" sldId="298"/>
            <ac:spMk id="11" creationId="{48EF695B-E7DE-4164-862A-9CD06DFB0EC0}"/>
          </ac:spMkLst>
        </pc:spChg>
        <pc:grpChg chg="add">
          <ac:chgData name="Zita Draper" userId="S::z.draper@uwtsd.ac.uk::b063123c-f51f-481b-b99c-f574606c9ace" providerId="AD" clId="Web-{BC81DC76-7A37-37D6-A020-75673FE99C14}" dt="2022-11-06T21:12:26.757" v="541"/>
          <ac:grpSpMkLst>
            <pc:docMk/>
            <pc:sldMk cId="4121621403" sldId="298"/>
            <ac:grpSpMk id="13" creationId="{D5ADB088-C125-457F-9C61-DFE21DCEF4A5}"/>
          </ac:grpSpMkLst>
        </pc:grpChg>
        <pc:picChg chg="add mod">
          <ac:chgData name="Zita Draper" userId="S::z.draper@uwtsd.ac.uk::b063123c-f51f-481b-b99c-f574606c9ace" providerId="AD" clId="Web-{BC81DC76-7A37-37D6-A020-75673FE99C14}" dt="2022-11-06T21:12:26.757" v="541"/>
          <ac:picMkLst>
            <pc:docMk/>
            <pc:sldMk cId="4121621403" sldId="298"/>
            <ac:picMk id="4" creationId="{B2A127B8-F63C-AE03-1F21-2FBA4707D6D3}"/>
          </ac:picMkLst>
        </pc:picChg>
      </pc:sldChg>
      <pc:sldChg chg="addSp modSp mod setBg">
        <pc:chgData name="Zita Draper" userId="S::z.draper@uwtsd.ac.uk::b063123c-f51f-481b-b99c-f574606c9ace" providerId="AD" clId="Web-{BC81DC76-7A37-37D6-A020-75673FE99C14}" dt="2022-11-06T21:17:26.044" v="764"/>
        <pc:sldMkLst>
          <pc:docMk/>
          <pc:sldMk cId="4239873174" sldId="299"/>
        </pc:sldMkLst>
        <pc:spChg chg="mod">
          <ac:chgData name="Zita Draper" userId="S::z.draper@uwtsd.ac.uk::b063123c-f51f-481b-b99c-f574606c9ace" providerId="AD" clId="Web-{BC81DC76-7A37-37D6-A020-75673FE99C14}" dt="2022-11-06T21:17:26.044" v="764"/>
          <ac:spMkLst>
            <pc:docMk/>
            <pc:sldMk cId="4239873174" sldId="299"/>
            <ac:spMk id="2" creationId="{0A1564D4-0C1B-BBDE-92D7-670511B12324}"/>
          </ac:spMkLst>
        </pc:spChg>
        <pc:spChg chg="mod">
          <ac:chgData name="Zita Draper" userId="S::z.draper@uwtsd.ac.uk::b063123c-f51f-481b-b99c-f574606c9ace" providerId="AD" clId="Web-{BC81DC76-7A37-37D6-A020-75673FE99C14}" dt="2022-11-06T21:17:26.044" v="764"/>
          <ac:spMkLst>
            <pc:docMk/>
            <pc:sldMk cId="4239873174" sldId="299"/>
            <ac:spMk id="3" creationId="{798EA978-1B06-9E23-A613-EA0FBE639171}"/>
          </ac:spMkLst>
        </pc:spChg>
        <pc:spChg chg="add">
          <ac:chgData name="Zita Draper" userId="S::z.draper@uwtsd.ac.uk::b063123c-f51f-481b-b99c-f574606c9ace" providerId="AD" clId="Web-{BC81DC76-7A37-37D6-A020-75673FE99C14}" dt="2022-11-06T21:17:26.044" v="764"/>
          <ac:spMkLst>
            <pc:docMk/>
            <pc:sldMk cId="4239873174" sldId="299"/>
            <ac:spMk id="9" creationId="{51A01047-632B-4F57-9CDB-AA680D5BBB19}"/>
          </ac:spMkLst>
        </pc:spChg>
        <pc:spChg chg="add">
          <ac:chgData name="Zita Draper" userId="S::z.draper@uwtsd.ac.uk::b063123c-f51f-481b-b99c-f574606c9ace" providerId="AD" clId="Web-{BC81DC76-7A37-37D6-A020-75673FE99C14}" dt="2022-11-06T21:17:26.044" v="764"/>
          <ac:spMkLst>
            <pc:docMk/>
            <pc:sldMk cId="4239873174" sldId="299"/>
            <ac:spMk id="11" creationId="{48EF695B-E7DE-4164-862A-9CD06DFB0EC0}"/>
          </ac:spMkLst>
        </pc:spChg>
        <pc:grpChg chg="add">
          <ac:chgData name="Zita Draper" userId="S::z.draper@uwtsd.ac.uk::b063123c-f51f-481b-b99c-f574606c9ace" providerId="AD" clId="Web-{BC81DC76-7A37-37D6-A020-75673FE99C14}" dt="2022-11-06T21:17:26.044" v="764"/>
          <ac:grpSpMkLst>
            <pc:docMk/>
            <pc:sldMk cId="4239873174" sldId="299"/>
            <ac:grpSpMk id="13" creationId="{D5ADB088-C125-457F-9C61-DFE21DCEF4A5}"/>
          </ac:grpSpMkLst>
        </pc:grpChg>
        <pc:picChg chg="add mod">
          <ac:chgData name="Zita Draper" userId="S::z.draper@uwtsd.ac.uk::b063123c-f51f-481b-b99c-f574606c9ace" providerId="AD" clId="Web-{BC81DC76-7A37-37D6-A020-75673FE99C14}" dt="2022-11-06T21:17:26.044" v="764"/>
          <ac:picMkLst>
            <pc:docMk/>
            <pc:sldMk cId="4239873174" sldId="299"/>
            <ac:picMk id="4" creationId="{4ED80848-C9E5-1BAC-9B05-0E5F7B680DE1}"/>
          </ac:picMkLst>
        </pc:picChg>
      </pc:sldChg>
    </pc:docChg>
  </pc:docChgLst>
  <pc:docChgLst>
    <pc:chgData name="Zita Draper" userId="S::z.draper@uwtsd.ac.uk::b063123c-f51f-481b-b99c-f574606c9ace" providerId="AD" clId="Web-{80AB6092-057A-64E5-059F-D030AE965DE8}"/>
    <pc:docChg chg="addSld delSld modSld sldOrd">
      <pc:chgData name="Zita Draper" userId="S::z.draper@uwtsd.ac.uk::b063123c-f51f-481b-b99c-f574606c9ace" providerId="AD" clId="Web-{80AB6092-057A-64E5-059F-D030AE965DE8}" dt="2022-11-06T20:38:15.402" v="861" actId="20577"/>
      <pc:docMkLst>
        <pc:docMk/>
      </pc:docMkLst>
      <pc:sldChg chg="modSp">
        <pc:chgData name="Zita Draper" userId="S::z.draper@uwtsd.ac.uk::b063123c-f51f-481b-b99c-f574606c9ace" providerId="AD" clId="Web-{80AB6092-057A-64E5-059F-D030AE965DE8}" dt="2022-11-06T20:14:20.531" v="95" actId="20577"/>
        <pc:sldMkLst>
          <pc:docMk/>
          <pc:sldMk cId="109857222" sldId="256"/>
        </pc:sldMkLst>
        <pc:spChg chg="mod">
          <ac:chgData name="Zita Draper" userId="S::z.draper@uwtsd.ac.uk::b063123c-f51f-481b-b99c-f574606c9ace" providerId="AD" clId="Web-{80AB6092-057A-64E5-059F-D030AE965DE8}" dt="2022-11-06T20:14:20.531" v="95" actId="20577"/>
          <ac:spMkLst>
            <pc:docMk/>
            <pc:sldMk cId="109857222" sldId="256"/>
            <ac:spMk id="2" creationId="{00000000-0000-0000-0000-000000000000}"/>
          </ac:spMkLst>
        </pc:spChg>
      </pc:sldChg>
      <pc:sldChg chg="modSp">
        <pc:chgData name="Zita Draper" userId="S::z.draper@uwtsd.ac.uk::b063123c-f51f-481b-b99c-f574606c9ace" providerId="AD" clId="Web-{80AB6092-057A-64E5-059F-D030AE965DE8}" dt="2022-11-06T20:14:27.343" v="102" actId="20577"/>
        <pc:sldMkLst>
          <pc:docMk/>
          <pc:sldMk cId="3413800447" sldId="257"/>
        </pc:sldMkLst>
        <pc:spChg chg="mod">
          <ac:chgData name="Zita Draper" userId="S::z.draper@uwtsd.ac.uk::b063123c-f51f-481b-b99c-f574606c9ace" providerId="AD" clId="Web-{80AB6092-057A-64E5-059F-D030AE965DE8}" dt="2022-11-06T20:14:27.343" v="102" actId="20577"/>
          <ac:spMkLst>
            <pc:docMk/>
            <pc:sldMk cId="3413800447" sldId="257"/>
            <ac:spMk id="3" creationId="{DF4DB8E3-71F0-06A6-9101-E4DFD79A5E2D}"/>
          </ac:spMkLst>
        </pc:spChg>
      </pc:sldChg>
      <pc:sldChg chg="modSp">
        <pc:chgData name="Zita Draper" userId="S::z.draper@uwtsd.ac.uk::b063123c-f51f-481b-b99c-f574606c9ace" providerId="AD" clId="Web-{80AB6092-057A-64E5-059F-D030AE965DE8}" dt="2022-11-06T20:15:22.657" v="160" actId="20577"/>
        <pc:sldMkLst>
          <pc:docMk/>
          <pc:sldMk cId="1452763910" sldId="258"/>
        </pc:sldMkLst>
        <pc:spChg chg="mod">
          <ac:chgData name="Zita Draper" userId="S::z.draper@uwtsd.ac.uk::b063123c-f51f-481b-b99c-f574606c9ace" providerId="AD" clId="Web-{80AB6092-057A-64E5-059F-D030AE965DE8}" dt="2022-11-06T20:15:22.657" v="160" actId="20577"/>
          <ac:spMkLst>
            <pc:docMk/>
            <pc:sldMk cId="1452763910" sldId="258"/>
            <ac:spMk id="3" creationId="{99B643F9-41F0-6622-43E4-A7459BA2DA68}"/>
          </ac:spMkLst>
        </pc:spChg>
      </pc:sldChg>
      <pc:sldChg chg="addSp modSp mod setBg">
        <pc:chgData name="Zita Draper" userId="S::z.draper@uwtsd.ac.uk::b063123c-f51f-481b-b99c-f574606c9ace" providerId="AD" clId="Web-{80AB6092-057A-64E5-059F-D030AE965DE8}" dt="2022-11-06T20:15:48.314" v="163" actId="20577"/>
        <pc:sldMkLst>
          <pc:docMk/>
          <pc:sldMk cId="325528783" sldId="259"/>
        </pc:sldMkLst>
        <pc:spChg chg="mod">
          <ac:chgData name="Zita Draper" userId="S::z.draper@uwtsd.ac.uk::b063123c-f51f-481b-b99c-f574606c9ace" providerId="AD" clId="Web-{80AB6092-057A-64E5-059F-D030AE965DE8}" dt="2022-11-06T20:15:48.314" v="163" actId="20577"/>
          <ac:spMkLst>
            <pc:docMk/>
            <pc:sldMk cId="325528783" sldId="259"/>
            <ac:spMk id="2" creationId="{4BDDD98F-72A0-75F2-B560-68218461DA45}"/>
          </ac:spMkLst>
        </pc:spChg>
        <pc:spChg chg="mod">
          <ac:chgData name="Zita Draper" userId="S::z.draper@uwtsd.ac.uk::b063123c-f51f-481b-b99c-f574606c9ace" providerId="AD" clId="Web-{80AB6092-057A-64E5-059F-D030AE965DE8}" dt="2022-11-06T20:15:35.267" v="161"/>
          <ac:spMkLst>
            <pc:docMk/>
            <pc:sldMk cId="325528783" sldId="259"/>
            <ac:spMk id="3" creationId="{7468B477-9A87-C462-DDC9-F55C10979E85}"/>
          </ac:spMkLst>
        </pc:spChg>
        <pc:spChg chg="add">
          <ac:chgData name="Zita Draper" userId="S::z.draper@uwtsd.ac.uk::b063123c-f51f-481b-b99c-f574606c9ace" providerId="AD" clId="Web-{80AB6092-057A-64E5-059F-D030AE965DE8}" dt="2022-11-06T20:15:35.267" v="161"/>
          <ac:spMkLst>
            <pc:docMk/>
            <pc:sldMk cId="325528783" sldId="259"/>
            <ac:spMk id="8" creationId="{7B4854C3-58CC-4A2C-B4CA-926819F0C2A6}"/>
          </ac:spMkLst>
        </pc:spChg>
        <pc:spChg chg="add">
          <ac:chgData name="Zita Draper" userId="S::z.draper@uwtsd.ac.uk::b063123c-f51f-481b-b99c-f574606c9ace" providerId="AD" clId="Web-{80AB6092-057A-64E5-059F-D030AE965DE8}" dt="2022-11-06T20:15:35.267" v="161"/>
          <ac:spMkLst>
            <pc:docMk/>
            <pc:sldMk cId="325528783" sldId="259"/>
            <ac:spMk id="10" creationId="{7B6FD5C0-E257-4B9E-9413-27A374F07FF9}"/>
          </ac:spMkLst>
        </pc:spChg>
        <pc:spChg chg="add">
          <ac:chgData name="Zita Draper" userId="S::z.draper@uwtsd.ac.uk::b063123c-f51f-481b-b99c-f574606c9ace" providerId="AD" clId="Web-{80AB6092-057A-64E5-059F-D030AE965DE8}" dt="2022-11-06T20:15:35.267" v="161"/>
          <ac:spMkLst>
            <pc:docMk/>
            <pc:sldMk cId="325528783" sldId="259"/>
            <ac:spMk id="12" creationId="{FA7B9933-15AE-4ACB-B091-21C9F385332A}"/>
          </ac:spMkLst>
        </pc:spChg>
        <pc:grpChg chg="add">
          <ac:chgData name="Zita Draper" userId="S::z.draper@uwtsd.ac.uk::b063123c-f51f-481b-b99c-f574606c9ace" providerId="AD" clId="Web-{80AB6092-057A-64E5-059F-D030AE965DE8}" dt="2022-11-06T20:15:35.267" v="161"/>
          <ac:grpSpMkLst>
            <pc:docMk/>
            <pc:sldMk cId="325528783" sldId="259"/>
            <ac:grpSpMk id="14" creationId="{DE57BB50-0A5D-4AD7-87AB-5904B788BC54}"/>
          </ac:grpSpMkLst>
        </pc:grpChg>
      </pc:sldChg>
      <pc:sldChg chg="addSp delSp modSp mod setBg">
        <pc:chgData name="Zita Draper" userId="S::z.draper@uwtsd.ac.uk::b063123c-f51f-481b-b99c-f574606c9ace" providerId="AD" clId="Web-{80AB6092-057A-64E5-059F-D030AE965DE8}" dt="2022-11-06T20:13:35.576" v="91"/>
        <pc:sldMkLst>
          <pc:docMk/>
          <pc:sldMk cId="403335335" sldId="260"/>
        </pc:sldMkLst>
        <pc:spChg chg="mod">
          <ac:chgData name="Zita Draper" userId="S::z.draper@uwtsd.ac.uk::b063123c-f51f-481b-b99c-f574606c9ace" providerId="AD" clId="Web-{80AB6092-057A-64E5-059F-D030AE965DE8}" dt="2022-11-06T20:13:35.576" v="91"/>
          <ac:spMkLst>
            <pc:docMk/>
            <pc:sldMk cId="403335335" sldId="260"/>
            <ac:spMk id="2" creationId="{37B1BE73-4CC2-AD5E-79AC-E3E2910C37D2}"/>
          </ac:spMkLst>
        </pc:spChg>
        <pc:spChg chg="mod">
          <ac:chgData name="Zita Draper" userId="S::z.draper@uwtsd.ac.uk::b063123c-f51f-481b-b99c-f574606c9ace" providerId="AD" clId="Web-{80AB6092-057A-64E5-059F-D030AE965DE8}" dt="2022-11-06T20:13:35.576" v="91"/>
          <ac:spMkLst>
            <pc:docMk/>
            <pc:sldMk cId="403335335" sldId="260"/>
            <ac:spMk id="3" creationId="{2F278F51-9179-F5AC-7EBD-D2254470FBD5}"/>
          </ac:spMkLst>
        </pc:spChg>
        <pc:spChg chg="add del">
          <ac:chgData name="Zita Draper" userId="S::z.draper@uwtsd.ac.uk::b063123c-f51f-481b-b99c-f574606c9ace" providerId="AD" clId="Web-{80AB6092-057A-64E5-059F-D030AE965DE8}" dt="2022-11-06T20:13:35.561" v="90"/>
          <ac:spMkLst>
            <pc:docMk/>
            <pc:sldMk cId="403335335" sldId="260"/>
            <ac:spMk id="9" creationId="{158E38A4-F699-490C-8D1F-E8AD332D9B45}"/>
          </ac:spMkLst>
        </pc:spChg>
        <pc:spChg chg="add">
          <ac:chgData name="Zita Draper" userId="S::z.draper@uwtsd.ac.uk::b063123c-f51f-481b-b99c-f574606c9ace" providerId="AD" clId="Web-{80AB6092-057A-64E5-059F-D030AE965DE8}" dt="2022-11-06T20:13:35.576" v="91"/>
          <ac:spMkLst>
            <pc:docMk/>
            <pc:sldMk cId="403335335" sldId="260"/>
            <ac:spMk id="10" creationId="{51A01047-632B-4F57-9CDB-AA680D5BBB19}"/>
          </ac:spMkLst>
        </pc:spChg>
        <pc:spChg chg="add del">
          <ac:chgData name="Zita Draper" userId="S::z.draper@uwtsd.ac.uk::b063123c-f51f-481b-b99c-f574606c9ace" providerId="AD" clId="Web-{80AB6092-057A-64E5-059F-D030AE965DE8}" dt="2022-11-06T20:13:35.561" v="90"/>
          <ac:spMkLst>
            <pc:docMk/>
            <pc:sldMk cId="403335335" sldId="260"/>
            <ac:spMk id="11" creationId="{939C6AAB-48AC-41A3-95C2-6BF83715DF62}"/>
          </ac:spMkLst>
        </pc:spChg>
        <pc:spChg chg="add">
          <ac:chgData name="Zita Draper" userId="S::z.draper@uwtsd.ac.uk::b063123c-f51f-481b-b99c-f574606c9ace" providerId="AD" clId="Web-{80AB6092-057A-64E5-059F-D030AE965DE8}" dt="2022-11-06T20:13:35.576" v="91"/>
          <ac:spMkLst>
            <pc:docMk/>
            <pc:sldMk cId="403335335" sldId="260"/>
            <ac:spMk id="12" creationId="{48EF695B-E7DE-4164-862A-9CD06DFB0EC0}"/>
          </ac:spMkLst>
        </pc:spChg>
        <pc:spChg chg="add del">
          <ac:chgData name="Zita Draper" userId="S::z.draper@uwtsd.ac.uk::b063123c-f51f-481b-b99c-f574606c9ace" providerId="AD" clId="Web-{80AB6092-057A-64E5-059F-D030AE965DE8}" dt="2022-11-06T20:13:35.561" v="90"/>
          <ac:spMkLst>
            <pc:docMk/>
            <pc:sldMk cId="403335335" sldId="260"/>
            <ac:spMk id="13" creationId="{F6EE861B-7D2F-4B7C-A6E3-5937E81B8025}"/>
          </ac:spMkLst>
        </pc:spChg>
        <pc:grpChg chg="add">
          <ac:chgData name="Zita Draper" userId="S::z.draper@uwtsd.ac.uk::b063123c-f51f-481b-b99c-f574606c9ace" providerId="AD" clId="Web-{80AB6092-057A-64E5-059F-D030AE965DE8}" dt="2022-11-06T20:13:35.576" v="91"/>
          <ac:grpSpMkLst>
            <pc:docMk/>
            <pc:sldMk cId="403335335" sldId="260"/>
            <ac:grpSpMk id="14" creationId="{D5ADB088-C125-457F-9C61-DFE21DCEF4A5}"/>
          </ac:grpSpMkLst>
        </pc:grpChg>
        <pc:grpChg chg="add del">
          <ac:chgData name="Zita Draper" userId="S::z.draper@uwtsd.ac.uk::b063123c-f51f-481b-b99c-f574606c9ace" providerId="AD" clId="Web-{80AB6092-057A-64E5-059F-D030AE965DE8}" dt="2022-11-06T20:13:35.561" v="90"/>
          <ac:grpSpMkLst>
            <pc:docMk/>
            <pc:sldMk cId="403335335" sldId="260"/>
            <ac:grpSpMk id="15" creationId="{53745597-CF0F-4C14-83C4-612B382A9091}"/>
          </ac:grpSpMkLst>
        </pc:grpChg>
        <pc:picChg chg="add del">
          <ac:chgData name="Zita Draper" userId="S::z.draper@uwtsd.ac.uk::b063123c-f51f-481b-b99c-f574606c9ace" providerId="AD" clId="Web-{80AB6092-057A-64E5-059F-D030AE965DE8}" dt="2022-11-06T20:13:35.561" v="90"/>
          <ac:picMkLst>
            <pc:docMk/>
            <pc:sldMk cId="403335335" sldId="260"/>
            <ac:picMk id="5" creationId="{CD0BC42B-03FE-2DD0-8D9A-8839A8F30E39}"/>
          </ac:picMkLst>
        </pc:picChg>
        <pc:picChg chg="add">
          <ac:chgData name="Zita Draper" userId="S::z.draper@uwtsd.ac.uk::b063123c-f51f-481b-b99c-f574606c9ace" providerId="AD" clId="Web-{80AB6092-057A-64E5-059F-D030AE965DE8}" dt="2022-11-06T20:13:35.576" v="91"/>
          <ac:picMkLst>
            <pc:docMk/>
            <pc:sldMk cId="403335335" sldId="260"/>
            <ac:picMk id="7" creationId="{A05097FA-34D5-F851-9E2F-789D56A5AEB0}"/>
          </ac:picMkLst>
        </pc:picChg>
      </pc:sldChg>
      <pc:sldChg chg="addSp delSp modSp mod setBg modClrScheme addAnim chgLayout">
        <pc:chgData name="Zita Draper" userId="S::z.draper@uwtsd.ac.uk::b063123c-f51f-481b-b99c-f574606c9ace" providerId="AD" clId="Web-{80AB6092-057A-64E5-059F-D030AE965DE8}" dt="2022-11-06T20:19:33.305" v="188"/>
        <pc:sldMkLst>
          <pc:docMk/>
          <pc:sldMk cId="695339675" sldId="261"/>
        </pc:sldMkLst>
        <pc:spChg chg="mod ord">
          <ac:chgData name="Zita Draper" userId="S::z.draper@uwtsd.ac.uk::b063123c-f51f-481b-b99c-f574606c9ace" providerId="AD" clId="Web-{80AB6092-057A-64E5-059F-D030AE965DE8}" dt="2022-11-06T20:19:33.305" v="187"/>
          <ac:spMkLst>
            <pc:docMk/>
            <pc:sldMk cId="695339675" sldId="261"/>
            <ac:spMk id="2" creationId="{4F1E9D27-30AB-4462-9E6E-511DA3AA0170}"/>
          </ac:spMkLst>
        </pc:spChg>
        <pc:spChg chg="del mod ord">
          <ac:chgData name="Zita Draper" userId="S::z.draper@uwtsd.ac.uk::b063123c-f51f-481b-b99c-f574606c9ace" providerId="AD" clId="Web-{80AB6092-057A-64E5-059F-D030AE965DE8}" dt="2022-11-06T20:18:44.882" v="186"/>
          <ac:spMkLst>
            <pc:docMk/>
            <pc:sldMk cId="695339675" sldId="261"/>
            <ac:spMk id="3" creationId="{A860EFB9-BB40-C9D3-400D-3D70125E5098}"/>
          </ac:spMkLst>
        </pc:spChg>
        <pc:spChg chg="add">
          <ac:chgData name="Zita Draper" userId="S::z.draper@uwtsd.ac.uk::b063123c-f51f-481b-b99c-f574606c9ace" providerId="AD" clId="Web-{80AB6092-057A-64E5-059F-D030AE965DE8}" dt="2022-11-06T20:19:33.305" v="187"/>
          <ac:spMkLst>
            <pc:docMk/>
            <pc:sldMk cId="695339675" sldId="261"/>
            <ac:spMk id="8" creationId="{DD8EACB7-D372-470B-B76E-A829D00310CD}"/>
          </ac:spMkLst>
        </pc:spChg>
        <pc:spChg chg="add">
          <ac:chgData name="Zita Draper" userId="S::z.draper@uwtsd.ac.uk::b063123c-f51f-481b-b99c-f574606c9ace" providerId="AD" clId="Web-{80AB6092-057A-64E5-059F-D030AE965DE8}" dt="2022-11-06T20:19:33.305" v="187"/>
          <ac:spMkLst>
            <pc:docMk/>
            <pc:sldMk cId="695339675" sldId="261"/>
            <ac:spMk id="10" creationId="{C7EA4B13-46D3-41EE-95DA-7B2100DE940B}"/>
          </ac:spMkLst>
        </pc:spChg>
        <pc:grpChg chg="add">
          <ac:chgData name="Zita Draper" userId="S::z.draper@uwtsd.ac.uk::b063123c-f51f-481b-b99c-f574606c9ace" providerId="AD" clId="Web-{80AB6092-057A-64E5-059F-D030AE965DE8}" dt="2022-11-06T20:19:33.305" v="187"/>
          <ac:grpSpMkLst>
            <pc:docMk/>
            <pc:sldMk cId="695339675" sldId="261"/>
            <ac:grpSpMk id="12" creationId="{DCEEEBE1-DC7B-4168-90C6-DB88876E30DD}"/>
          </ac:grpSpMkLst>
        </pc:grpChg>
        <pc:picChg chg="add">
          <ac:chgData name="Zita Draper" userId="S::z.draper@uwtsd.ac.uk::b063123c-f51f-481b-b99c-f574606c9ace" providerId="AD" clId="Web-{80AB6092-057A-64E5-059F-D030AE965DE8}" dt="2022-11-06T20:19:33.305" v="187"/>
          <ac:picMkLst>
            <pc:docMk/>
            <pc:sldMk cId="695339675" sldId="261"/>
            <ac:picMk id="4" creationId="{9BE8D23E-0C75-0C69-AB2C-2467A6C529FA}"/>
          </ac:picMkLst>
        </pc:picChg>
      </pc:sldChg>
      <pc:sldChg chg="addSp delSp modSp mod setBg">
        <pc:chgData name="Zita Draper" userId="S::z.draper@uwtsd.ac.uk::b063123c-f51f-481b-b99c-f574606c9ace" providerId="AD" clId="Web-{80AB6092-057A-64E5-059F-D030AE965DE8}" dt="2022-11-06T20:23:31.311" v="279"/>
        <pc:sldMkLst>
          <pc:docMk/>
          <pc:sldMk cId="1144690957" sldId="262"/>
        </pc:sldMkLst>
        <pc:spChg chg="mod">
          <ac:chgData name="Zita Draper" userId="S::z.draper@uwtsd.ac.uk::b063123c-f51f-481b-b99c-f574606c9ace" providerId="AD" clId="Web-{80AB6092-057A-64E5-059F-D030AE965DE8}" dt="2022-11-06T20:23:31.311" v="279"/>
          <ac:spMkLst>
            <pc:docMk/>
            <pc:sldMk cId="1144690957" sldId="262"/>
            <ac:spMk id="2" creationId="{49B2E50A-6E78-0A46-864A-4C45A961DDBD}"/>
          </ac:spMkLst>
        </pc:spChg>
        <pc:spChg chg="del mod">
          <ac:chgData name="Zita Draper" userId="S::z.draper@uwtsd.ac.uk::b063123c-f51f-481b-b99c-f574606c9ace" providerId="AD" clId="Web-{80AB6092-057A-64E5-059F-D030AE965DE8}" dt="2022-11-06T20:21:51.809" v="242"/>
          <ac:spMkLst>
            <pc:docMk/>
            <pc:sldMk cId="1144690957" sldId="262"/>
            <ac:spMk id="3" creationId="{C169DBA6-E91E-8C31-0724-E41A0EBE243F}"/>
          </ac:spMkLst>
        </pc:spChg>
        <pc:spChg chg="add del mod">
          <ac:chgData name="Zita Draper" userId="S::z.draper@uwtsd.ac.uk::b063123c-f51f-481b-b99c-f574606c9ace" providerId="AD" clId="Web-{80AB6092-057A-64E5-059F-D030AE965DE8}" dt="2022-11-06T20:21:58.746" v="243"/>
          <ac:spMkLst>
            <pc:docMk/>
            <pc:sldMk cId="1144690957" sldId="262"/>
            <ac:spMk id="5" creationId="{81FBED28-C583-5118-38D3-5B6C0BDA112C}"/>
          </ac:spMkLst>
        </pc:spChg>
        <pc:spChg chg="add">
          <ac:chgData name="Zita Draper" userId="S::z.draper@uwtsd.ac.uk::b063123c-f51f-481b-b99c-f574606c9ace" providerId="AD" clId="Web-{80AB6092-057A-64E5-059F-D030AE965DE8}" dt="2022-11-06T20:23:31.311" v="279"/>
          <ac:spMkLst>
            <pc:docMk/>
            <pc:sldMk cId="1144690957" sldId="262"/>
            <ac:spMk id="11" creationId="{51A01047-632B-4F57-9CDB-AA680D5BBB19}"/>
          </ac:spMkLst>
        </pc:spChg>
        <pc:spChg chg="add">
          <ac:chgData name="Zita Draper" userId="S::z.draper@uwtsd.ac.uk::b063123c-f51f-481b-b99c-f574606c9ace" providerId="AD" clId="Web-{80AB6092-057A-64E5-059F-D030AE965DE8}" dt="2022-11-06T20:23:31.311" v="279"/>
          <ac:spMkLst>
            <pc:docMk/>
            <pc:sldMk cId="1144690957" sldId="262"/>
            <ac:spMk id="13" creationId="{6D7753FE-7408-46D8-999A-0B0C34EA8C09}"/>
          </ac:spMkLst>
        </pc:spChg>
        <pc:grpChg chg="add">
          <ac:chgData name="Zita Draper" userId="S::z.draper@uwtsd.ac.uk::b063123c-f51f-481b-b99c-f574606c9ace" providerId="AD" clId="Web-{80AB6092-057A-64E5-059F-D030AE965DE8}" dt="2022-11-06T20:23:31.311" v="279"/>
          <ac:grpSpMkLst>
            <pc:docMk/>
            <pc:sldMk cId="1144690957" sldId="262"/>
            <ac:grpSpMk id="15" creationId="{E30DE9CB-4267-487A-915E-5665607E9F36}"/>
          </ac:grpSpMkLst>
        </pc:grpChg>
        <pc:graphicFrameChg chg="add mod ord modGraphic">
          <ac:chgData name="Zita Draper" userId="S::z.draper@uwtsd.ac.uk::b063123c-f51f-481b-b99c-f574606c9ace" providerId="AD" clId="Web-{80AB6092-057A-64E5-059F-D030AE965DE8}" dt="2022-11-06T20:23:31.311" v="279"/>
          <ac:graphicFrameMkLst>
            <pc:docMk/>
            <pc:sldMk cId="1144690957" sldId="262"/>
            <ac:graphicFrameMk id="6" creationId="{C90A2492-A4B8-D6C4-23A0-458B75599013}"/>
          </ac:graphicFrameMkLst>
        </pc:graphicFrameChg>
      </pc:sldChg>
      <pc:sldChg chg="ord">
        <pc:chgData name="Zita Draper" userId="S::z.draper@uwtsd.ac.uk::b063123c-f51f-481b-b99c-f574606c9ace" providerId="AD" clId="Web-{80AB6092-057A-64E5-059F-D030AE965DE8}" dt="2022-11-06T20:17:22.192" v="168"/>
        <pc:sldMkLst>
          <pc:docMk/>
          <pc:sldMk cId="3675467568" sldId="263"/>
        </pc:sldMkLst>
      </pc:sldChg>
      <pc:sldChg chg="del">
        <pc:chgData name="Zita Draper" userId="S::z.draper@uwtsd.ac.uk::b063123c-f51f-481b-b99c-f574606c9ace" providerId="AD" clId="Web-{80AB6092-057A-64E5-059F-D030AE965DE8}" dt="2022-11-06T20:14:04.655" v="92"/>
        <pc:sldMkLst>
          <pc:docMk/>
          <pc:sldMk cId="1456176277" sldId="264"/>
        </pc:sldMkLst>
      </pc:sldChg>
      <pc:sldChg chg="modSp">
        <pc:chgData name="Zita Draper" userId="S::z.draper@uwtsd.ac.uk::b063123c-f51f-481b-b99c-f574606c9ace" providerId="AD" clId="Web-{80AB6092-057A-64E5-059F-D030AE965DE8}" dt="2022-11-06T20:25:40.455" v="336" actId="20577"/>
        <pc:sldMkLst>
          <pc:docMk/>
          <pc:sldMk cId="2335182859" sldId="265"/>
        </pc:sldMkLst>
        <pc:spChg chg="mod">
          <ac:chgData name="Zita Draper" userId="S::z.draper@uwtsd.ac.uk::b063123c-f51f-481b-b99c-f574606c9ace" providerId="AD" clId="Web-{80AB6092-057A-64E5-059F-D030AE965DE8}" dt="2022-11-06T20:25:40.455" v="336" actId="20577"/>
          <ac:spMkLst>
            <pc:docMk/>
            <pc:sldMk cId="2335182859" sldId="265"/>
            <ac:spMk id="2" creationId="{54C23C7B-F3E5-5D4D-D393-81D28E050F75}"/>
          </ac:spMkLst>
        </pc:spChg>
      </pc:sldChg>
      <pc:sldChg chg="modSp">
        <pc:chgData name="Zita Draper" userId="S::z.draper@uwtsd.ac.uk::b063123c-f51f-481b-b99c-f574606c9ace" providerId="AD" clId="Web-{80AB6092-057A-64E5-059F-D030AE965DE8}" dt="2022-11-06T20:26:03.628" v="351" actId="20577"/>
        <pc:sldMkLst>
          <pc:docMk/>
          <pc:sldMk cId="552924377" sldId="266"/>
        </pc:sldMkLst>
        <pc:spChg chg="mod">
          <ac:chgData name="Zita Draper" userId="S::z.draper@uwtsd.ac.uk::b063123c-f51f-481b-b99c-f574606c9ace" providerId="AD" clId="Web-{80AB6092-057A-64E5-059F-D030AE965DE8}" dt="2022-11-06T20:26:03.628" v="351" actId="20577"/>
          <ac:spMkLst>
            <pc:docMk/>
            <pc:sldMk cId="552924377" sldId="266"/>
            <ac:spMk id="2" creationId="{1B3457C5-1C55-2FA6-4958-3713E74161F6}"/>
          </ac:spMkLst>
        </pc:spChg>
      </pc:sldChg>
      <pc:sldChg chg="modSp">
        <pc:chgData name="Zita Draper" userId="S::z.draper@uwtsd.ac.uk::b063123c-f51f-481b-b99c-f574606c9ace" providerId="AD" clId="Web-{80AB6092-057A-64E5-059F-D030AE965DE8}" dt="2022-11-06T20:26:29.082" v="369" actId="20577"/>
        <pc:sldMkLst>
          <pc:docMk/>
          <pc:sldMk cId="391692161" sldId="267"/>
        </pc:sldMkLst>
        <pc:spChg chg="mod">
          <ac:chgData name="Zita Draper" userId="S::z.draper@uwtsd.ac.uk::b063123c-f51f-481b-b99c-f574606c9ace" providerId="AD" clId="Web-{80AB6092-057A-64E5-059F-D030AE965DE8}" dt="2022-11-06T20:26:29.082" v="369" actId="20577"/>
          <ac:spMkLst>
            <pc:docMk/>
            <pc:sldMk cId="391692161" sldId="267"/>
            <ac:spMk id="2" creationId="{0B13EA1B-8514-495F-9182-2A1046622B58}"/>
          </ac:spMkLst>
        </pc:spChg>
      </pc:sldChg>
      <pc:sldChg chg="addSp modSp mod setBg">
        <pc:chgData name="Zita Draper" userId="S::z.draper@uwtsd.ac.uk::b063123c-f51f-481b-b99c-f574606c9ace" providerId="AD" clId="Web-{80AB6092-057A-64E5-059F-D030AE965DE8}" dt="2022-11-06T20:30:00.166" v="488"/>
        <pc:sldMkLst>
          <pc:docMk/>
          <pc:sldMk cId="4000788300" sldId="268"/>
        </pc:sldMkLst>
        <pc:spChg chg="mod">
          <ac:chgData name="Zita Draper" userId="S::z.draper@uwtsd.ac.uk::b063123c-f51f-481b-b99c-f574606c9ace" providerId="AD" clId="Web-{80AB6092-057A-64E5-059F-D030AE965DE8}" dt="2022-11-06T20:30:00.166" v="488"/>
          <ac:spMkLst>
            <pc:docMk/>
            <pc:sldMk cId="4000788300" sldId="268"/>
            <ac:spMk id="2" creationId="{8D94127F-79E8-BB50-1A3A-8C74DA423396}"/>
          </ac:spMkLst>
        </pc:spChg>
        <pc:spChg chg="mod">
          <ac:chgData name="Zita Draper" userId="S::z.draper@uwtsd.ac.uk::b063123c-f51f-481b-b99c-f574606c9ace" providerId="AD" clId="Web-{80AB6092-057A-64E5-059F-D030AE965DE8}" dt="2022-11-06T20:30:00.166" v="488"/>
          <ac:spMkLst>
            <pc:docMk/>
            <pc:sldMk cId="4000788300" sldId="268"/>
            <ac:spMk id="3" creationId="{EBC9382B-1654-464C-85D2-218785730EEB}"/>
          </ac:spMkLst>
        </pc:spChg>
        <pc:spChg chg="add">
          <ac:chgData name="Zita Draper" userId="S::z.draper@uwtsd.ac.uk::b063123c-f51f-481b-b99c-f574606c9ace" providerId="AD" clId="Web-{80AB6092-057A-64E5-059F-D030AE965DE8}" dt="2022-11-06T20:30:00.166" v="488"/>
          <ac:spMkLst>
            <pc:docMk/>
            <pc:sldMk cId="4000788300" sldId="268"/>
            <ac:spMk id="9" creationId="{51A01047-632B-4F57-9CDB-AA680D5BBB19}"/>
          </ac:spMkLst>
        </pc:spChg>
        <pc:spChg chg="add">
          <ac:chgData name="Zita Draper" userId="S::z.draper@uwtsd.ac.uk::b063123c-f51f-481b-b99c-f574606c9ace" providerId="AD" clId="Web-{80AB6092-057A-64E5-059F-D030AE965DE8}" dt="2022-11-06T20:30:00.166" v="488"/>
          <ac:spMkLst>
            <pc:docMk/>
            <pc:sldMk cId="4000788300" sldId="268"/>
            <ac:spMk id="11" creationId="{48EF695B-E7DE-4164-862A-9CD06DFB0EC0}"/>
          </ac:spMkLst>
        </pc:spChg>
        <pc:grpChg chg="add">
          <ac:chgData name="Zita Draper" userId="S::z.draper@uwtsd.ac.uk::b063123c-f51f-481b-b99c-f574606c9ace" providerId="AD" clId="Web-{80AB6092-057A-64E5-059F-D030AE965DE8}" dt="2022-11-06T20:30:00.166" v="488"/>
          <ac:grpSpMkLst>
            <pc:docMk/>
            <pc:sldMk cId="4000788300" sldId="268"/>
            <ac:grpSpMk id="13" creationId="{D5ADB088-C125-457F-9C61-DFE21DCEF4A5}"/>
          </ac:grpSpMkLst>
        </pc:grpChg>
        <pc:picChg chg="add mod">
          <ac:chgData name="Zita Draper" userId="S::z.draper@uwtsd.ac.uk::b063123c-f51f-481b-b99c-f574606c9ace" providerId="AD" clId="Web-{80AB6092-057A-64E5-059F-D030AE965DE8}" dt="2022-11-06T20:30:00.166" v="488"/>
          <ac:picMkLst>
            <pc:docMk/>
            <pc:sldMk cId="4000788300" sldId="268"/>
            <ac:picMk id="4" creationId="{6253845C-314E-8BA2-326D-474DB2B82BA7}"/>
          </ac:picMkLst>
        </pc:picChg>
      </pc:sldChg>
      <pc:sldChg chg="del">
        <pc:chgData name="Zita Draper" userId="S::z.draper@uwtsd.ac.uk::b063123c-f51f-481b-b99c-f574606c9ace" providerId="AD" clId="Web-{80AB6092-057A-64E5-059F-D030AE965DE8}" dt="2022-11-06T20:30:09.431" v="489"/>
        <pc:sldMkLst>
          <pc:docMk/>
          <pc:sldMk cId="3990432987" sldId="269"/>
        </pc:sldMkLst>
      </pc:sldChg>
      <pc:sldChg chg="del">
        <pc:chgData name="Zita Draper" userId="S::z.draper@uwtsd.ac.uk::b063123c-f51f-481b-b99c-f574606c9ace" providerId="AD" clId="Web-{80AB6092-057A-64E5-059F-D030AE965DE8}" dt="2022-11-06T20:30:10.478" v="490"/>
        <pc:sldMkLst>
          <pc:docMk/>
          <pc:sldMk cId="119232797" sldId="270"/>
        </pc:sldMkLst>
      </pc:sldChg>
      <pc:sldChg chg="del">
        <pc:chgData name="Zita Draper" userId="S::z.draper@uwtsd.ac.uk::b063123c-f51f-481b-b99c-f574606c9ace" providerId="AD" clId="Web-{80AB6092-057A-64E5-059F-D030AE965DE8}" dt="2022-11-06T20:30:11.197" v="491"/>
        <pc:sldMkLst>
          <pc:docMk/>
          <pc:sldMk cId="3946371155" sldId="271"/>
        </pc:sldMkLst>
      </pc:sldChg>
      <pc:sldChg chg="del">
        <pc:chgData name="Zita Draper" userId="S::z.draper@uwtsd.ac.uk::b063123c-f51f-481b-b99c-f574606c9ace" providerId="AD" clId="Web-{80AB6092-057A-64E5-059F-D030AE965DE8}" dt="2022-11-06T20:30:11.431" v="492"/>
        <pc:sldMkLst>
          <pc:docMk/>
          <pc:sldMk cId="4191093744" sldId="272"/>
        </pc:sldMkLst>
      </pc:sldChg>
      <pc:sldChg chg="del">
        <pc:chgData name="Zita Draper" userId="S::z.draper@uwtsd.ac.uk::b063123c-f51f-481b-b99c-f574606c9ace" providerId="AD" clId="Web-{80AB6092-057A-64E5-059F-D030AE965DE8}" dt="2022-11-06T20:30:12.713" v="493"/>
        <pc:sldMkLst>
          <pc:docMk/>
          <pc:sldMk cId="4062651838" sldId="273"/>
        </pc:sldMkLst>
      </pc:sldChg>
      <pc:sldChg chg="del">
        <pc:chgData name="Zita Draper" userId="S::z.draper@uwtsd.ac.uk::b063123c-f51f-481b-b99c-f574606c9ace" providerId="AD" clId="Web-{80AB6092-057A-64E5-059F-D030AE965DE8}" dt="2022-11-06T20:30:13.978" v="494"/>
        <pc:sldMkLst>
          <pc:docMk/>
          <pc:sldMk cId="2946477509" sldId="274"/>
        </pc:sldMkLst>
      </pc:sldChg>
      <pc:sldChg chg="del">
        <pc:chgData name="Zita Draper" userId="S::z.draper@uwtsd.ac.uk::b063123c-f51f-481b-b99c-f574606c9ace" providerId="AD" clId="Web-{80AB6092-057A-64E5-059F-D030AE965DE8}" dt="2022-11-06T20:30:14.588" v="495"/>
        <pc:sldMkLst>
          <pc:docMk/>
          <pc:sldMk cId="3388359576" sldId="275"/>
        </pc:sldMkLst>
      </pc:sldChg>
      <pc:sldChg chg="del">
        <pc:chgData name="Zita Draper" userId="S::z.draper@uwtsd.ac.uk::b063123c-f51f-481b-b99c-f574606c9ace" providerId="AD" clId="Web-{80AB6092-057A-64E5-059F-D030AE965DE8}" dt="2022-11-06T20:30:15.619" v="496"/>
        <pc:sldMkLst>
          <pc:docMk/>
          <pc:sldMk cId="2770323835" sldId="276"/>
        </pc:sldMkLst>
      </pc:sldChg>
      <pc:sldChg chg="del">
        <pc:chgData name="Zita Draper" userId="S::z.draper@uwtsd.ac.uk::b063123c-f51f-481b-b99c-f574606c9ace" providerId="AD" clId="Web-{80AB6092-057A-64E5-059F-D030AE965DE8}" dt="2022-11-06T20:30:16.807" v="497"/>
        <pc:sldMkLst>
          <pc:docMk/>
          <pc:sldMk cId="3353494217" sldId="277"/>
        </pc:sldMkLst>
      </pc:sldChg>
      <pc:sldChg chg="del">
        <pc:chgData name="Zita Draper" userId="S::z.draper@uwtsd.ac.uk::b063123c-f51f-481b-b99c-f574606c9ace" providerId="AD" clId="Web-{80AB6092-057A-64E5-059F-D030AE965DE8}" dt="2022-11-06T20:30:18.947" v="498"/>
        <pc:sldMkLst>
          <pc:docMk/>
          <pc:sldMk cId="3373837693" sldId="278"/>
        </pc:sldMkLst>
      </pc:sldChg>
      <pc:sldChg chg="del">
        <pc:chgData name="Zita Draper" userId="S::z.draper@uwtsd.ac.uk::b063123c-f51f-481b-b99c-f574606c9ace" providerId="AD" clId="Web-{80AB6092-057A-64E5-059F-D030AE965DE8}" dt="2022-11-06T20:30:19.854" v="499"/>
        <pc:sldMkLst>
          <pc:docMk/>
          <pc:sldMk cId="203462499" sldId="279"/>
        </pc:sldMkLst>
      </pc:sldChg>
      <pc:sldChg chg="del">
        <pc:chgData name="Zita Draper" userId="S::z.draper@uwtsd.ac.uk::b063123c-f51f-481b-b99c-f574606c9ace" providerId="AD" clId="Web-{80AB6092-057A-64E5-059F-D030AE965DE8}" dt="2022-11-06T20:30:20.525" v="500"/>
        <pc:sldMkLst>
          <pc:docMk/>
          <pc:sldMk cId="3885441896" sldId="280"/>
        </pc:sldMkLst>
      </pc:sldChg>
      <pc:sldChg chg="del">
        <pc:chgData name="Zita Draper" userId="S::z.draper@uwtsd.ac.uk::b063123c-f51f-481b-b99c-f574606c9ace" providerId="AD" clId="Web-{80AB6092-057A-64E5-059F-D030AE965DE8}" dt="2022-11-06T20:30:21.869" v="501"/>
        <pc:sldMkLst>
          <pc:docMk/>
          <pc:sldMk cId="121822181" sldId="281"/>
        </pc:sldMkLst>
      </pc:sldChg>
      <pc:sldChg chg="del">
        <pc:chgData name="Zita Draper" userId="S::z.draper@uwtsd.ac.uk::b063123c-f51f-481b-b99c-f574606c9ace" providerId="AD" clId="Web-{80AB6092-057A-64E5-059F-D030AE965DE8}" dt="2022-11-06T20:30:26.182" v="502"/>
        <pc:sldMkLst>
          <pc:docMk/>
          <pc:sldMk cId="2486147492" sldId="282"/>
        </pc:sldMkLst>
      </pc:sldChg>
      <pc:sldChg chg="del">
        <pc:chgData name="Zita Draper" userId="S::z.draper@uwtsd.ac.uk::b063123c-f51f-481b-b99c-f574606c9ace" providerId="AD" clId="Web-{80AB6092-057A-64E5-059F-D030AE965DE8}" dt="2022-11-06T20:30:26.338" v="503"/>
        <pc:sldMkLst>
          <pc:docMk/>
          <pc:sldMk cId="3520507861" sldId="283"/>
        </pc:sldMkLst>
      </pc:sldChg>
      <pc:sldChg chg="del">
        <pc:chgData name="Zita Draper" userId="S::z.draper@uwtsd.ac.uk::b063123c-f51f-481b-b99c-f574606c9ace" providerId="AD" clId="Web-{80AB6092-057A-64E5-059F-D030AE965DE8}" dt="2022-11-06T20:30:26.916" v="504"/>
        <pc:sldMkLst>
          <pc:docMk/>
          <pc:sldMk cId="2094791518" sldId="284"/>
        </pc:sldMkLst>
      </pc:sldChg>
      <pc:sldChg chg="del">
        <pc:chgData name="Zita Draper" userId="S::z.draper@uwtsd.ac.uk::b063123c-f51f-481b-b99c-f574606c9ace" providerId="AD" clId="Web-{80AB6092-057A-64E5-059F-D030AE965DE8}" dt="2022-11-06T20:30:27.807" v="505"/>
        <pc:sldMkLst>
          <pc:docMk/>
          <pc:sldMk cId="170362937" sldId="285"/>
        </pc:sldMkLst>
      </pc:sldChg>
      <pc:sldChg chg="del">
        <pc:chgData name="Zita Draper" userId="S::z.draper@uwtsd.ac.uk::b063123c-f51f-481b-b99c-f574606c9ace" providerId="AD" clId="Web-{80AB6092-057A-64E5-059F-D030AE965DE8}" dt="2022-11-06T20:30:29.604" v="506"/>
        <pc:sldMkLst>
          <pc:docMk/>
          <pc:sldMk cId="1209560350" sldId="286"/>
        </pc:sldMkLst>
      </pc:sldChg>
      <pc:sldChg chg="del">
        <pc:chgData name="Zita Draper" userId="S::z.draper@uwtsd.ac.uk::b063123c-f51f-481b-b99c-f574606c9ace" providerId="AD" clId="Web-{80AB6092-057A-64E5-059F-D030AE965DE8}" dt="2022-11-06T20:30:29.979" v="507"/>
        <pc:sldMkLst>
          <pc:docMk/>
          <pc:sldMk cId="3001063696" sldId="287"/>
        </pc:sldMkLst>
      </pc:sldChg>
      <pc:sldChg chg="addSp modSp mod setBg">
        <pc:chgData name="Zita Draper" userId="S::z.draper@uwtsd.ac.uk::b063123c-f51f-481b-b99c-f574606c9ace" providerId="AD" clId="Web-{80AB6092-057A-64E5-059F-D030AE965DE8}" dt="2022-11-06T20:33:18.003" v="639" actId="20577"/>
        <pc:sldMkLst>
          <pc:docMk/>
          <pc:sldMk cId="3906311874" sldId="288"/>
        </pc:sldMkLst>
        <pc:spChg chg="mod">
          <ac:chgData name="Zita Draper" userId="S::z.draper@uwtsd.ac.uk::b063123c-f51f-481b-b99c-f574606c9ace" providerId="AD" clId="Web-{80AB6092-057A-64E5-059F-D030AE965DE8}" dt="2022-11-06T20:33:18.003" v="639" actId="20577"/>
          <ac:spMkLst>
            <pc:docMk/>
            <pc:sldMk cId="3906311874" sldId="288"/>
            <ac:spMk id="2" creationId="{D555AAE1-C5A6-FF4B-A9F1-2E9A1F09127E}"/>
          </ac:spMkLst>
        </pc:spChg>
        <pc:spChg chg="mod">
          <ac:chgData name="Zita Draper" userId="S::z.draper@uwtsd.ac.uk::b063123c-f51f-481b-b99c-f574606c9ace" providerId="AD" clId="Web-{80AB6092-057A-64E5-059F-D030AE965DE8}" dt="2022-11-06T20:32:53.690" v="633"/>
          <ac:spMkLst>
            <pc:docMk/>
            <pc:sldMk cId="3906311874" sldId="288"/>
            <ac:spMk id="3" creationId="{8DCF1811-17C2-1F94-CD39-C8239F2BF005}"/>
          </ac:spMkLst>
        </pc:spChg>
        <pc:spChg chg="add">
          <ac:chgData name="Zita Draper" userId="S::z.draper@uwtsd.ac.uk::b063123c-f51f-481b-b99c-f574606c9ace" providerId="AD" clId="Web-{80AB6092-057A-64E5-059F-D030AE965DE8}" dt="2022-11-06T20:32:53.690" v="633"/>
          <ac:spMkLst>
            <pc:docMk/>
            <pc:sldMk cId="3906311874" sldId="288"/>
            <ac:spMk id="9" creationId="{51A01047-632B-4F57-9CDB-AA680D5BBB19}"/>
          </ac:spMkLst>
        </pc:spChg>
        <pc:spChg chg="add">
          <ac:chgData name="Zita Draper" userId="S::z.draper@uwtsd.ac.uk::b063123c-f51f-481b-b99c-f574606c9ace" providerId="AD" clId="Web-{80AB6092-057A-64E5-059F-D030AE965DE8}" dt="2022-11-06T20:32:53.690" v="633"/>
          <ac:spMkLst>
            <pc:docMk/>
            <pc:sldMk cId="3906311874" sldId="288"/>
            <ac:spMk id="11" creationId="{48EF695B-E7DE-4164-862A-9CD06DFB0EC0}"/>
          </ac:spMkLst>
        </pc:spChg>
        <pc:grpChg chg="add">
          <ac:chgData name="Zita Draper" userId="S::z.draper@uwtsd.ac.uk::b063123c-f51f-481b-b99c-f574606c9ace" providerId="AD" clId="Web-{80AB6092-057A-64E5-059F-D030AE965DE8}" dt="2022-11-06T20:32:53.690" v="633"/>
          <ac:grpSpMkLst>
            <pc:docMk/>
            <pc:sldMk cId="3906311874" sldId="288"/>
            <ac:grpSpMk id="13" creationId="{D5ADB088-C125-457F-9C61-DFE21DCEF4A5}"/>
          </ac:grpSpMkLst>
        </pc:grpChg>
        <pc:picChg chg="add mod">
          <ac:chgData name="Zita Draper" userId="S::z.draper@uwtsd.ac.uk::b063123c-f51f-481b-b99c-f574606c9ace" providerId="AD" clId="Web-{80AB6092-057A-64E5-059F-D030AE965DE8}" dt="2022-11-06T20:33:02.299" v="635" actId="1076"/>
          <ac:picMkLst>
            <pc:docMk/>
            <pc:sldMk cId="3906311874" sldId="288"/>
            <ac:picMk id="4" creationId="{0A6C5AD0-6014-2599-CA08-FA78B9CFE6E3}"/>
          </ac:picMkLst>
        </pc:picChg>
      </pc:sldChg>
      <pc:sldChg chg="addSp modSp new mod setBg">
        <pc:chgData name="Zita Draper" userId="S::z.draper@uwtsd.ac.uk::b063123c-f51f-481b-b99c-f574606c9ace" providerId="AD" clId="Web-{80AB6092-057A-64E5-059F-D030AE965DE8}" dt="2022-11-06T20:16:10.252" v="164"/>
        <pc:sldMkLst>
          <pc:docMk/>
          <pc:sldMk cId="377898476" sldId="290"/>
        </pc:sldMkLst>
        <pc:spChg chg="mod">
          <ac:chgData name="Zita Draper" userId="S::z.draper@uwtsd.ac.uk::b063123c-f51f-481b-b99c-f574606c9ace" providerId="AD" clId="Web-{80AB6092-057A-64E5-059F-D030AE965DE8}" dt="2022-11-06T20:16:10.252" v="164"/>
          <ac:spMkLst>
            <pc:docMk/>
            <pc:sldMk cId="377898476" sldId="290"/>
            <ac:spMk id="2" creationId="{A2D270ED-470B-ECCB-3DBD-EA469C8CEC40}"/>
          </ac:spMkLst>
        </pc:spChg>
        <pc:spChg chg="mod">
          <ac:chgData name="Zita Draper" userId="S::z.draper@uwtsd.ac.uk::b063123c-f51f-481b-b99c-f574606c9ace" providerId="AD" clId="Web-{80AB6092-057A-64E5-059F-D030AE965DE8}" dt="2022-11-06T20:16:10.252" v="164"/>
          <ac:spMkLst>
            <pc:docMk/>
            <pc:sldMk cId="377898476" sldId="290"/>
            <ac:spMk id="3" creationId="{05BC09DC-FCA6-6854-BB90-96FF1EEFF4CA}"/>
          </ac:spMkLst>
        </pc:spChg>
        <pc:spChg chg="add">
          <ac:chgData name="Zita Draper" userId="S::z.draper@uwtsd.ac.uk::b063123c-f51f-481b-b99c-f574606c9ace" providerId="AD" clId="Web-{80AB6092-057A-64E5-059F-D030AE965DE8}" dt="2022-11-06T20:16:10.252" v="164"/>
          <ac:spMkLst>
            <pc:docMk/>
            <pc:sldMk cId="377898476" sldId="290"/>
            <ac:spMk id="8" creationId="{7B4854C3-58CC-4A2C-B4CA-926819F0C2A6}"/>
          </ac:spMkLst>
        </pc:spChg>
        <pc:spChg chg="add">
          <ac:chgData name="Zita Draper" userId="S::z.draper@uwtsd.ac.uk::b063123c-f51f-481b-b99c-f574606c9ace" providerId="AD" clId="Web-{80AB6092-057A-64E5-059F-D030AE965DE8}" dt="2022-11-06T20:16:10.252" v="164"/>
          <ac:spMkLst>
            <pc:docMk/>
            <pc:sldMk cId="377898476" sldId="290"/>
            <ac:spMk id="10" creationId="{E84EE6A7-BAA1-4637-940F-44728FCF4658}"/>
          </ac:spMkLst>
        </pc:spChg>
        <pc:grpChg chg="add">
          <ac:chgData name="Zita Draper" userId="S::z.draper@uwtsd.ac.uk::b063123c-f51f-481b-b99c-f574606c9ace" providerId="AD" clId="Web-{80AB6092-057A-64E5-059F-D030AE965DE8}" dt="2022-11-06T20:16:10.252" v="164"/>
          <ac:grpSpMkLst>
            <pc:docMk/>
            <pc:sldMk cId="377898476" sldId="290"/>
            <ac:grpSpMk id="12" creationId="{F07B0A1C-8465-4A90-9085-2269F48F5152}"/>
          </ac:grpSpMkLst>
        </pc:grpChg>
      </pc:sldChg>
      <pc:sldChg chg="modSp new">
        <pc:chgData name="Zita Draper" userId="S::z.draper@uwtsd.ac.uk::b063123c-f51f-481b-b99c-f574606c9ace" providerId="AD" clId="Web-{80AB6092-057A-64E5-059F-D030AE965DE8}" dt="2022-11-06T20:24:17.359" v="294" actId="20577"/>
        <pc:sldMkLst>
          <pc:docMk/>
          <pc:sldMk cId="2648063196" sldId="291"/>
        </pc:sldMkLst>
        <pc:spChg chg="mod">
          <ac:chgData name="Zita Draper" userId="S::z.draper@uwtsd.ac.uk::b063123c-f51f-481b-b99c-f574606c9ace" providerId="AD" clId="Web-{80AB6092-057A-64E5-059F-D030AE965DE8}" dt="2022-11-06T20:24:17.359" v="294" actId="20577"/>
          <ac:spMkLst>
            <pc:docMk/>
            <pc:sldMk cId="2648063196" sldId="291"/>
            <ac:spMk id="2" creationId="{D8A6D2A1-3D43-A0AD-69CA-95C231581BC4}"/>
          </ac:spMkLst>
        </pc:spChg>
      </pc:sldChg>
      <pc:sldChg chg="modSp new">
        <pc:chgData name="Zita Draper" userId="S::z.draper@uwtsd.ac.uk::b063123c-f51f-481b-b99c-f574606c9ace" providerId="AD" clId="Web-{80AB6092-057A-64E5-059F-D030AE965DE8}" dt="2022-11-06T20:24:52.657" v="312" actId="20577"/>
        <pc:sldMkLst>
          <pc:docMk/>
          <pc:sldMk cId="767142043" sldId="292"/>
        </pc:sldMkLst>
        <pc:spChg chg="mod">
          <ac:chgData name="Zita Draper" userId="S::z.draper@uwtsd.ac.uk::b063123c-f51f-481b-b99c-f574606c9ace" providerId="AD" clId="Web-{80AB6092-057A-64E5-059F-D030AE965DE8}" dt="2022-11-06T20:24:52.657" v="312" actId="20577"/>
          <ac:spMkLst>
            <pc:docMk/>
            <pc:sldMk cId="767142043" sldId="292"/>
            <ac:spMk id="2" creationId="{1FC69C74-5A80-2B9B-A3EB-199702915EE2}"/>
          </ac:spMkLst>
        </pc:spChg>
      </pc:sldChg>
      <pc:sldChg chg="modSp new">
        <pc:chgData name="Zita Draper" userId="S::z.draper@uwtsd.ac.uk::b063123c-f51f-481b-b99c-f574606c9ace" providerId="AD" clId="Web-{80AB6092-057A-64E5-059F-D030AE965DE8}" dt="2022-11-06T20:25:16.283" v="325" actId="20577"/>
        <pc:sldMkLst>
          <pc:docMk/>
          <pc:sldMk cId="1386229939" sldId="293"/>
        </pc:sldMkLst>
        <pc:spChg chg="mod">
          <ac:chgData name="Zita Draper" userId="S::z.draper@uwtsd.ac.uk::b063123c-f51f-481b-b99c-f574606c9ace" providerId="AD" clId="Web-{80AB6092-057A-64E5-059F-D030AE965DE8}" dt="2022-11-06T20:25:16.283" v="325" actId="20577"/>
          <ac:spMkLst>
            <pc:docMk/>
            <pc:sldMk cId="1386229939" sldId="293"/>
            <ac:spMk id="2" creationId="{01453DB9-F45C-4869-D2DE-76DE774C864B}"/>
          </ac:spMkLst>
        </pc:spChg>
      </pc:sldChg>
      <pc:sldChg chg="addSp modSp new mod setBg">
        <pc:chgData name="Zita Draper" userId="S::z.draper@uwtsd.ac.uk::b063123c-f51f-481b-b99c-f574606c9ace" providerId="AD" clId="Web-{80AB6092-057A-64E5-059F-D030AE965DE8}" dt="2022-11-06T20:36:14.852" v="797" actId="20577"/>
        <pc:sldMkLst>
          <pc:docMk/>
          <pc:sldMk cId="4241982590" sldId="294"/>
        </pc:sldMkLst>
        <pc:spChg chg="mod">
          <ac:chgData name="Zita Draper" userId="S::z.draper@uwtsd.ac.uk::b063123c-f51f-481b-b99c-f574606c9ace" providerId="AD" clId="Web-{80AB6092-057A-64E5-059F-D030AE965DE8}" dt="2022-11-06T20:36:14.852" v="797" actId="20577"/>
          <ac:spMkLst>
            <pc:docMk/>
            <pc:sldMk cId="4241982590" sldId="294"/>
            <ac:spMk id="2" creationId="{4BE84723-5F25-7CF9-BBE6-535A9D8ED27A}"/>
          </ac:spMkLst>
        </pc:spChg>
        <pc:spChg chg="mod">
          <ac:chgData name="Zita Draper" userId="S::z.draper@uwtsd.ac.uk::b063123c-f51f-481b-b99c-f574606c9ace" providerId="AD" clId="Web-{80AB6092-057A-64E5-059F-D030AE965DE8}" dt="2022-11-06T20:36:01.679" v="793"/>
          <ac:spMkLst>
            <pc:docMk/>
            <pc:sldMk cId="4241982590" sldId="294"/>
            <ac:spMk id="3" creationId="{3585143B-7830-591F-7668-B688665CD93A}"/>
          </ac:spMkLst>
        </pc:spChg>
        <pc:spChg chg="add">
          <ac:chgData name="Zita Draper" userId="S::z.draper@uwtsd.ac.uk::b063123c-f51f-481b-b99c-f574606c9ace" providerId="AD" clId="Web-{80AB6092-057A-64E5-059F-D030AE965DE8}" dt="2022-11-06T20:36:01.679" v="793"/>
          <ac:spMkLst>
            <pc:docMk/>
            <pc:sldMk cId="4241982590" sldId="294"/>
            <ac:spMk id="8" creationId="{7B4854C3-58CC-4A2C-B4CA-926819F0C2A6}"/>
          </ac:spMkLst>
        </pc:spChg>
        <pc:spChg chg="add">
          <ac:chgData name="Zita Draper" userId="S::z.draper@uwtsd.ac.uk::b063123c-f51f-481b-b99c-f574606c9ace" providerId="AD" clId="Web-{80AB6092-057A-64E5-059F-D030AE965DE8}" dt="2022-11-06T20:36:01.679" v="793"/>
          <ac:spMkLst>
            <pc:docMk/>
            <pc:sldMk cId="4241982590" sldId="294"/>
            <ac:spMk id="10" creationId="{7B6FD5C0-E257-4B9E-9413-27A374F07FF9}"/>
          </ac:spMkLst>
        </pc:spChg>
        <pc:spChg chg="add">
          <ac:chgData name="Zita Draper" userId="S::z.draper@uwtsd.ac.uk::b063123c-f51f-481b-b99c-f574606c9ace" providerId="AD" clId="Web-{80AB6092-057A-64E5-059F-D030AE965DE8}" dt="2022-11-06T20:36:01.679" v="793"/>
          <ac:spMkLst>
            <pc:docMk/>
            <pc:sldMk cId="4241982590" sldId="294"/>
            <ac:spMk id="12" creationId="{FA7B9933-15AE-4ACB-B091-21C9F385332A}"/>
          </ac:spMkLst>
        </pc:spChg>
        <pc:grpChg chg="add">
          <ac:chgData name="Zita Draper" userId="S::z.draper@uwtsd.ac.uk::b063123c-f51f-481b-b99c-f574606c9ace" providerId="AD" clId="Web-{80AB6092-057A-64E5-059F-D030AE965DE8}" dt="2022-11-06T20:36:01.679" v="793"/>
          <ac:grpSpMkLst>
            <pc:docMk/>
            <pc:sldMk cId="4241982590" sldId="294"/>
            <ac:grpSpMk id="14" creationId="{DE57BB50-0A5D-4AD7-87AB-5904B788BC54}"/>
          </ac:grpSpMkLst>
        </pc:grpChg>
      </pc:sldChg>
      <pc:sldChg chg="modSp new">
        <pc:chgData name="Zita Draper" userId="S::z.draper@uwtsd.ac.uk::b063123c-f51f-481b-b99c-f574606c9ace" providerId="AD" clId="Web-{80AB6092-057A-64E5-059F-D030AE965DE8}" dt="2022-11-06T20:36:41.446" v="812" actId="20577"/>
        <pc:sldMkLst>
          <pc:docMk/>
          <pc:sldMk cId="3708203035" sldId="295"/>
        </pc:sldMkLst>
        <pc:spChg chg="mod">
          <ac:chgData name="Zita Draper" userId="S::z.draper@uwtsd.ac.uk::b063123c-f51f-481b-b99c-f574606c9ace" providerId="AD" clId="Web-{80AB6092-057A-64E5-059F-D030AE965DE8}" dt="2022-11-06T20:36:41.446" v="812" actId="20577"/>
          <ac:spMkLst>
            <pc:docMk/>
            <pc:sldMk cId="3708203035" sldId="295"/>
            <ac:spMk id="2" creationId="{377775CA-22D1-1610-276C-B843E3F9907F}"/>
          </ac:spMkLst>
        </pc:spChg>
      </pc:sldChg>
      <pc:sldChg chg="modSp new">
        <pc:chgData name="Zita Draper" userId="S::z.draper@uwtsd.ac.uk::b063123c-f51f-481b-b99c-f574606c9ace" providerId="AD" clId="Web-{80AB6092-057A-64E5-059F-D030AE965DE8}" dt="2022-11-06T20:37:07.978" v="824" actId="20577"/>
        <pc:sldMkLst>
          <pc:docMk/>
          <pc:sldMk cId="2862746557" sldId="296"/>
        </pc:sldMkLst>
        <pc:spChg chg="mod">
          <ac:chgData name="Zita Draper" userId="S::z.draper@uwtsd.ac.uk::b063123c-f51f-481b-b99c-f574606c9ace" providerId="AD" clId="Web-{80AB6092-057A-64E5-059F-D030AE965DE8}" dt="2022-11-06T20:37:07.978" v="824" actId="20577"/>
          <ac:spMkLst>
            <pc:docMk/>
            <pc:sldMk cId="2862746557" sldId="296"/>
            <ac:spMk id="2" creationId="{AD8AFC12-7663-9C39-6551-7F183C1BF4FC}"/>
          </ac:spMkLst>
        </pc:spChg>
      </pc:sldChg>
      <pc:sldChg chg="modSp new">
        <pc:chgData name="Zita Draper" userId="S::z.draper@uwtsd.ac.uk::b063123c-f51f-481b-b99c-f574606c9ace" providerId="AD" clId="Web-{80AB6092-057A-64E5-059F-D030AE965DE8}" dt="2022-11-06T20:37:33.901" v="836" actId="20577"/>
        <pc:sldMkLst>
          <pc:docMk/>
          <pc:sldMk cId="3478822060" sldId="297"/>
        </pc:sldMkLst>
        <pc:spChg chg="mod">
          <ac:chgData name="Zita Draper" userId="S::z.draper@uwtsd.ac.uk::b063123c-f51f-481b-b99c-f574606c9ace" providerId="AD" clId="Web-{80AB6092-057A-64E5-059F-D030AE965DE8}" dt="2022-11-06T20:37:33.901" v="836" actId="20577"/>
          <ac:spMkLst>
            <pc:docMk/>
            <pc:sldMk cId="3478822060" sldId="297"/>
            <ac:spMk id="2" creationId="{CD17C8D5-2939-B002-9D79-23F2B85710B2}"/>
          </ac:spMkLst>
        </pc:spChg>
      </pc:sldChg>
      <pc:sldChg chg="modSp new">
        <pc:chgData name="Zita Draper" userId="S::z.draper@uwtsd.ac.uk::b063123c-f51f-481b-b99c-f574606c9ace" providerId="AD" clId="Web-{80AB6092-057A-64E5-059F-D030AE965DE8}" dt="2022-11-06T20:37:51.901" v="848" actId="20577"/>
        <pc:sldMkLst>
          <pc:docMk/>
          <pc:sldMk cId="4121621403" sldId="298"/>
        </pc:sldMkLst>
        <pc:spChg chg="mod">
          <ac:chgData name="Zita Draper" userId="S::z.draper@uwtsd.ac.uk::b063123c-f51f-481b-b99c-f574606c9ace" providerId="AD" clId="Web-{80AB6092-057A-64E5-059F-D030AE965DE8}" dt="2022-11-06T20:37:51.901" v="848" actId="20577"/>
          <ac:spMkLst>
            <pc:docMk/>
            <pc:sldMk cId="4121621403" sldId="298"/>
            <ac:spMk id="2" creationId="{919ED59E-5F0F-DCB1-7541-5174DCA42DC5}"/>
          </ac:spMkLst>
        </pc:spChg>
      </pc:sldChg>
      <pc:sldChg chg="modSp new">
        <pc:chgData name="Zita Draper" userId="S::z.draper@uwtsd.ac.uk::b063123c-f51f-481b-b99c-f574606c9ace" providerId="AD" clId="Web-{80AB6092-057A-64E5-059F-D030AE965DE8}" dt="2022-11-06T20:38:15.402" v="861" actId="20577"/>
        <pc:sldMkLst>
          <pc:docMk/>
          <pc:sldMk cId="4239873174" sldId="299"/>
        </pc:sldMkLst>
        <pc:spChg chg="mod">
          <ac:chgData name="Zita Draper" userId="S::z.draper@uwtsd.ac.uk::b063123c-f51f-481b-b99c-f574606c9ace" providerId="AD" clId="Web-{80AB6092-057A-64E5-059F-D030AE965DE8}" dt="2022-11-06T20:38:15.402" v="861" actId="20577"/>
          <ac:spMkLst>
            <pc:docMk/>
            <pc:sldMk cId="4239873174" sldId="299"/>
            <ac:spMk id="2" creationId="{0A1564D4-0C1B-BBDE-92D7-670511B12324}"/>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4C6EADD-C4FB-4DC0-9D6C-A04517BE98D0}" type="doc">
      <dgm:prSet loTypeId="urn:microsoft.com/office/officeart/2005/8/layout/cycle5" loCatId="cycle" qsTypeId="urn:microsoft.com/office/officeart/2005/8/quickstyle/simple1" qsCatId="simple" csTypeId="urn:microsoft.com/office/officeart/2005/8/colors/colorful1" csCatId="colorful" phldr="1"/>
      <dgm:spPr/>
      <dgm:t>
        <a:bodyPr/>
        <a:lstStyle/>
        <a:p>
          <a:endParaRPr lang="en-GB"/>
        </a:p>
      </dgm:t>
    </dgm:pt>
    <dgm:pt modelId="{12140938-232F-42D9-AA05-26C96CB5F0B3}">
      <dgm:prSet phldrT="[Text]" phldr="0"/>
      <dgm:spPr/>
      <dgm:t>
        <a:bodyPr/>
        <a:lstStyle/>
        <a:p>
          <a:r>
            <a:rPr lang="en-GB" dirty="0">
              <a:latin typeface="Bembo"/>
            </a:rPr>
            <a:t>Description</a:t>
          </a:r>
          <a:endParaRPr lang="en-GB" dirty="0"/>
        </a:p>
      </dgm:t>
    </dgm:pt>
    <dgm:pt modelId="{25691130-D124-4687-B6C7-1EAEC9A37696}" type="parTrans" cxnId="{5C2B22FB-C649-4392-940B-57DD2246274B}">
      <dgm:prSet/>
      <dgm:spPr/>
      <dgm:t>
        <a:bodyPr/>
        <a:lstStyle/>
        <a:p>
          <a:endParaRPr lang="en-GB"/>
        </a:p>
      </dgm:t>
    </dgm:pt>
    <dgm:pt modelId="{1A86FA49-86B1-4276-B76E-F3169688D24A}" type="sibTrans" cxnId="{5C2B22FB-C649-4392-940B-57DD2246274B}">
      <dgm:prSet/>
      <dgm:spPr/>
      <dgm:t>
        <a:bodyPr/>
        <a:lstStyle/>
        <a:p>
          <a:endParaRPr lang="en-GB"/>
        </a:p>
      </dgm:t>
    </dgm:pt>
    <dgm:pt modelId="{0BD71B88-A150-4289-B747-15FD0630BFB3}">
      <dgm:prSet phldrT="[Text]" phldr="0"/>
      <dgm:spPr/>
      <dgm:t>
        <a:bodyPr/>
        <a:lstStyle/>
        <a:p>
          <a:r>
            <a:rPr lang="en-GB" dirty="0">
              <a:latin typeface="Bembo"/>
            </a:rPr>
            <a:t>Feelings</a:t>
          </a:r>
          <a:endParaRPr lang="en-GB" dirty="0"/>
        </a:p>
      </dgm:t>
    </dgm:pt>
    <dgm:pt modelId="{6046BB60-BA6E-447E-9E97-77CC634D8F43}" type="parTrans" cxnId="{E9A6E33B-1ED5-4A6A-B126-0C7C0D9627D4}">
      <dgm:prSet/>
      <dgm:spPr/>
      <dgm:t>
        <a:bodyPr/>
        <a:lstStyle/>
        <a:p>
          <a:endParaRPr lang="en-GB"/>
        </a:p>
      </dgm:t>
    </dgm:pt>
    <dgm:pt modelId="{988BFABA-70AF-4EF9-A91E-4A48DFC02513}" type="sibTrans" cxnId="{E9A6E33B-1ED5-4A6A-B126-0C7C0D9627D4}">
      <dgm:prSet/>
      <dgm:spPr/>
      <dgm:t>
        <a:bodyPr/>
        <a:lstStyle/>
        <a:p>
          <a:endParaRPr lang="en-GB"/>
        </a:p>
      </dgm:t>
    </dgm:pt>
    <dgm:pt modelId="{1ED20F9F-EE01-4B15-AC9D-0CFE8868AB74}">
      <dgm:prSet phldrT="[Text]" phldr="0"/>
      <dgm:spPr/>
      <dgm:t>
        <a:bodyPr/>
        <a:lstStyle/>
        <a:p>
          <a:r>
            <a:rPr lang="en-GB" dirty="0">
              <a:latin typeface="Bembo"/>
            </a:rPr>
            <a:t>Evaluation</a:t>
          </a:r>
          <a:endParaRPr lang="en-GB" dirty="0"/>
        </a:p>
      </dgm:t>
    </dgm:pt>
    <dgm:pt modelId="{12ED6448-7ED1-455B-AB6E-5573366ED05F}" type="parTrans" cxnId="{FB08897E-45B0-4BFF-A3C7-6DCA6A40C311}">
      <dgm:prSet/>
      <dgm:spPr/>
      <dgm:t>
        <a:bodyPr/>
        <a:lstStyle/>
        <a:p>
          <a:endParaRPr lang="en-GB"/>
        </a:p>
      </dgm:t>
    </dgm:pt>
    <dgm:pt modelId="{4D855BB1-A090-461A-ABBE-F451CD655566}" type="sibTrans" cxnId="{FB08897E-45B0-4BFF-A3C7-6DCA6A40C311}">
      <dgm:prSet/>
      <dgm:spPr/>
      <dgm:t>
        <a:bodyPr/>
        <a:lstStyle/>
        <a:p>
          <a:endParaRPr lang="en-GB"/>
        </a:p>
      </dgm:t>
    </dgm:pt>
    <dgm:pt modelId="{2674E1E3-7DF2-4453-872A-BEC837237435}">
      <dgm:prSet phldrT="[Text]" phldr="0"/>
      <dgm:spPr/>
      <dgm:t>
        <a:bodyPr/>
        <a:lstStyle/>
        <a:p>
          <a:pPr rtl="0"/>
          <a:r>
            <a:rPr lang="en-GB" dirty="0">
              <a:latin typeface="Bembo"/>
            </a:rPr>
            <a:t>Analysis </a:t>
          </a:r>
          <a:endParaRPr lang="en-GB" dirty="0"/>
        </a:p>
      </dgm:t>
    </dgm:pt>
    <dgm:pt modelId="{0A7FB0CE-3B51-4799-913B-10F37C75D966}" type="parTrans" cxnId="{5B3987AB-CFB2-4077-89B0-C992CB12204D}">
      <dgm:prSet/>
      <dgm:spPr/>
      <dgm:t>
        <a:bodyPr/>
        <a:lstStyle/>
        <a:p>
          <a:endParaRPr lang="en-GB"/>
        </a:p>
      </dgm:t>
    </dgm:pt>
    <dgm:pt modelId="{C17D371E-AA13-4758-8572-7E196A1F9C96}" type="sibTrans" cxnId="{5B3987AB-CFB2-4077-89B0-C992CB12204D}">
      <dgm:prSet/>
      <dgm:spPr/>
      <dgm:t>
        <a:bodyPr/>
        <a:lstStyle/>
        <a:p>
          <a:endParaRPr lang="en-GB"/>
        </a:p>
      </dgm:t>
    </dgm:pt>
    <dgm:pt modelId="{A89F00DB-837D-4638-8410-91C5077FD4B1}">
      <dgm:prSet phldrT="[Text]" phldr="0"/>
      <dgm:spPr/>
      <dgm:t>
        <a:bodyPr/>
        <a:lstStyle/>
        <a:p>
          <a:pPr rtl="0"/>
          <a:r>
            <a:rPr lang="en-GB" dirty="0">
              <a:latin typeface="Bembo"/>
            </a:rPr>
            <a:t>Conclusions </a:t>
          </a:r>
          <a:endParaRPr lang="en-GB" dirty="0"/>
        </a:p>
      </dgm:t>
    </dgm:pt>
    <dgm:pt modelId="{04AD9FC2-5906-49C0-A164-8F8A9A6FED08}" type="parTrans" cxnId="{E22251C5-289F-4AC5-B641-8C183799D8FC}">
      <dgm:prSet/>
      <dgm:spPr/>
      <dgm:t>
        <a:bodyPr/>
        <a:lstStyle/>
        <a:p>
          <a:endParaRPr lang="en-GB"/>
        </a:p>
      </dgm:t>
    </dgm:pt>
    <dgm:pt modelId="{EA0FFFE0-3E4F-4613-AF62-8CDBC1CC7F11}" type="sibTrans" cxnId="{E22251C5-289F-4AC5-B641-8C183799D8FC}">
      <dgm:prSet/>
      <dgm:spPr/>
      <dgm:t>
        <a:bodyPr/>
        <a:lstStyle/>
        <a:p>
          <a:endParaRPr lang="en-GB"/>
        </a:p>
      </dgm:t>
    </dgm:pt>
    <dgm:pt modelId="{59FF7662-41F1-4DD1-BF50-7316ED083CD2}">
      <dgm:prSet phldr="0"/>
      <dgm:spPr/>
      <dgm:t>
        <a:bodyPr/>
        <a:lstStyle/>
        <a:p>
          <a:pPr rtl="0"/>
          <a:r>
            <a:rPr lang="en-GB" dirty="0">
              <a:latin typeface="Bembo"/>
            </a:rPr>
            <a:t>Action Plan</a:t>
          </a:r>
        </a:p>
      </dgm:t>
    </dgm:pt>
    <dgm:pt modelId="{D0923CCF-A820-4846-A722-32F8F0F3F374}" type="parTrans" cxnId="{996FCD80-EABF-47B5-9632-E40FAD4FDE22}">
      <dgm:prSet/>
      <dgm:spPr/>
    </dgm:pt>
    <dgm:pt modelId="{BD3E2D48-928F-4C74-9CC5-6AA66C9998B8}" type="sibTrans" cxnId="{996FCD80-EABF-47B5-9632-E40FAD4FDE22}">
      <dgm:prSet/>
      <dgm:spPr/>
    </dgm:pt>
    <dgm:pt modelId="{23676388-C82A-4888-A932-6E5CC548E765}" type="pres">
      <dgm:prSet presAssocID="{D4C6EADD-C4FB-4DC0-9D6C-A04517BE98D0}" presName="cycle" presStyleCnt="0">
        <dgm:presLayoutVars>
          <dgm:dir/>
          <dgm:resizeHandles val="exact"/>
        </dgm:presLayoutVars>
      </dgm:prSet>
      <dgm:spPr/>
    </dgm:pt>
    <dgm:pt modelId="{C848C5C4-0818-44AF-8AB3-EB3BCB757624}" type="pres">
      <dgm:prSet presAssocID="{12140938-232F-42D9-AA05-26C96CB5F0B3}" presName="node" presStyleLbl="node1" presStyleIdx="0" presStyleCnt="6">
        <dgm:presLayoutVars>
          <dgm:bulletEnabled val="1"/>
        </dgm:presLayoutVars>
      </dgm:prSet>
      <dgm:spPr/>
    </dgm:pt>
    <dgm:pt modelId="{E820297F-93E4-4044-9292-E123B44188C0}" type="pres">
      <dgm:prSet presAssocID="{12140938-232F-42D9-AA05-26C96CB5F0B3}" presName="spNode" presStyleCnt="0"/>
      <dgm:spPr/>
    </dgm:pt>
    <dgm:pt modelId="{333BFAEA-9ADB-41C1-BF5A-56C298FDCA02}" type="pres">
      <dgm:prSet presAssocID="{1A86FA49-86B1-4276-B76E-F3169688D24A}" presName="sibTrans" presStyleLbl="sibTrans1D1" presStyleIdx="0" presStyleCnt="6"/>
      <dgm:spPr/>
    </dgm:pt>
    <dgm:pt modelId="{6A579889-AFA2-4737-A599-0A5E04176F1A}" type="pres">
      <dgm:prSet presAssocID="{0BD71B88-A150-4289-B747-15FD0630BFB3}" presName="node" presStyleLbl="node1" presStyleIdx="1" presStyleCnt="6">
        <dgm:presLayoutVars>
          <dgm:bulletEnabled val="1"/>
        </dgm:presLayoutVars>
      </dgm:prSet>
      <dgm:spPr/>
    </dgm:pt>
    <dgm:pt modelId="{35AA482B-6225-4CA5-85C7-6F302E955C4A}" type="pres">
      <dgm:prSet presAssocID="{0BD71B88-A150-4289-B747-15FD0630BFB3}" presName="spNode" presStyleCnt="0"/>
      <dgm:spPr/>
    </dgm:pt>
    <dgm:pt modelId="{FA59C655-0197-4C84-82AC-0026244861F7}" type="pres">
      <dgm:prSet presAssocID="{988BFABA-70AF-4EF9-A91E-4A48DFC02513}" presName="sibTrans" presStyleLbl="sibTrans1D1" presStyleIdx="1" presStyleCnt="6"/>
      <dgm:spPr/>
    </dgm:pt>
    <dgm:pt modelId="{A3E9420A-9B0D-4B40-B5D9-D8DFF2B1208D}" type="pres">
      <dgm:prSet presAssocID="{1ED20F9F-EE01-4B15-AC9D-0CFE8868AB74}" presName="node" presStyleLbl="node1" presStyleIdx="2" presStyleCnt="6">
        <dgm:presLayoutVars>
          <dgm:bulletEnabled val="1"/>
        </dgm:presLayoutVars>
      </dgm:prSet>
      <dgm:spPr/>
    </dgm:pt>
    <dgm:pt modelId="{65F6F34A-66CE-409C-8854-2B0434F4D18C}" type="pres">
      <dgm:prSet presAssocID="{1ED20F9F-EE01-4B15-AC9D-0CFE8868AB74}" presName="spNode" presStyleCnt="0"/>
      <dgm:spPr/>
    </dgm:pt>
    <dgm:pt modelId="{00F78899-740F-44FD-80F6-272E50D19BBE}" type="pres">
      <dgm:prSet presAssocID="{4D855BB1-A090-461A-ABBE-F451CD655566}" presName="sibTrans" presStyleLbl="sibTrans1D1" presStyleIdx="2" presStyleCnt="6"/>
      <dgm:spPr/>
    </dgm:pt>
    <dgm:pt modelId="{09AA66C9-47D1-40EF-9AF8-37890F9E4857}" type="pres">
      <dgm:prSet presAssocID="{2674E1E3-7DF2-4453-872A-BEC837237435}" presName="node" presStyleLbl="node1" presStyleIdx="3" presStyleCnt="6">
        <dgm:presLayoutVars>
          <dgm:bulletEnabled val="1"/>
        </dgm:presLayoutVars>
      </dgm:prSet>
      <dgm:spPr/>
    </dgm:pt>
    <dgm:pt modelId="{EC17BFA4-6A02-443F-8B17-7549E8E709FF}" type="pres">
      <dgm:prSet presAssocID="{2674E1E3-7DF2-4453-872A-BEC837237435}" presName="spNode" presStyleCnt="0"/>
      <dgm:spPr/>
    </dgm:pt>
    <dgm:pt modelId="{0483A7CF-4416-462F-8264-8B6CFD21D2D5}" type="pres">
      <dgm:prSet presAssocID="{C17D371E-AA13-4758-8572-7E196A1F9C96}" presName="sibTrans" presStyleLbl="sibTrans1D1" presStyleIdx="3" presStyleCnt="6"/>
      <dgm:spPr/>
    </dgm:pt>
    <dgm:pt modelId="{D645708B-A5B7-4360-989D-17CECDDAF1DB}" type="pres">
      <dgm:prSet presAssocID="{A89F00DB-837D-4638-8410-91C5077FD4B1}" presName="node" presStyleLbl="node1" presStyleIdx="4" presStyleCnt="6">
        <dgm:presLayoutVars>
          <dgm:bulletEnabled val="1"/>
        </dgm:presLayoutVars>
      </dgm:prSet>
      <dgm:spPr/>
    </dgm:pt>
    <dgm:pt modelId="{18ED67B6-FEDA-4F0C-84AC-2D17F1F5D5A7}" type="pres">
      <dgm:prSet presAssocID="{A89F00DB-837D-4638-8410-91C5077FD4B1}" presName="spNode" presStyleCnt="0"/>
      <dgm:spPr/>
    </dgm:pt>
    <dgm:pt modelId="{E6A850D9-12C7-492A-ADF7-B279675F1898}" type="pres">
      <dgm:prSet presAssocID="{EA0FFFE0-3E4F-4613-AF62-8CDBC1CC7F11}" presName="sibTrans" presStyleLbl="sibTrans1D1" presStyleIdx="4" presStyleCnt="6"/>
      <dgm:spPr/>
    </dgm:pt>
    <dgm:pt modelId="{0EB63B9A-1B7D-4926-8D49-1AC5B1CE2E9B}" type="pres">
      <dgm:prSet presAssocID="{59FF7662-41F1-4DD1-BF50-7316ED083CD2}" presName="node" presStyleLbl="node1" presStyleIdx="5" presStyleCnt="6">
        <dgm:presLayoutVars>
          <dgm:bulletEnabled val="1"/>
        </dgm:presLayoutVars>
      </dgm:prSet>
      <dgm:spPr/>
    </dgm:pt>
    <dgm:pt modelId="{1D406517-9D69-4CAA-A3B0-7C17E210E55B}" type="pres">
      <dgm:prSet presAssocID="{59FF7662-41F1-4DD1-BF50-7316ED083CD2}" presName="spNode" presStyleCnt="0"/>
      <dgm:spPr/>
    </dgm:pt>
    <dgm:pt modelId="{C4161934-82FF-476D-B41B-D5340DEA90F7}" type="pres">
      <dgm:prSet presAssocID="{BD3E2D48-928F-4C74-9CC5-6AA66C9998B8}" presName="sibTrans" presStyleLbl="sibTrans1D1" presStyleIdx="5" presStyleCnt="6"/>
      <dgm:spPr/>
    </dgm:pt>
  </dgm:ptLst>
  <dgm:cxnLst>
    <dgm:cxn modelId="{362A722A-A85F-4A1A-998B-670D15E0B06C}" type="presOf" srcId="{1ED20F9F-EE01-4B15-AC9D-0CFE8868AB74}" destId="{A3E9420A-9B0D-4B40-B5D9-D8DFF2B1208D}" srcOrd="0" destOrd="0" presId="urn:microsoft.com/office/officeart/2005/8/layout/cycle5"/>
    <dgm:cxn modelId="{5E6F713B-D025-4BAD-83A0-91C9F18F4A07}" type="presOf" srcId="{D4C6EADD-C4FB-4DC0-9D6C-A04517BE98D0}" destId="{23676388-C82A-4888-A932-6E5CC548E765}" srcOrd="0" destOrd="0" presId="urn:microsoft.com/office/officeart/2005/8/layout/cycle5"/>
    <dgm:cxn modelId="{E9A6E33B-1ED5-4A6A-B126-0C7C0D9627D4}" srcId="{D4C6EADD-C4FB-4DC0-9D6C-A04517BE98D0}" destId="{0BD71B88-A150-4289-B747-15FD0630BFB3}" srcOrd="1" destOrd="0" parTransId="{6046BB60-BA6E-447E-9E97-77CC634D8F43}" sibTransId="{988BFABA-70AF-4EF9-A91E-4A48DFC02513}"/>
    <dgm:cxn modelId="{9276773C-3F64-4D61-900C-955333743422}" type="presOf" srcId="{A89F00DB-837D-4638-8410-91C5077FD4B1}" destId="{D645708B-A5B7-4360-989D-17CECDDAF1DB}" srcOrd="0" destOrd="0" presId="urn:microsoft.com/office/officeart/2005/8/layout/cycle5"/>
    <dgm:cxn modelId="{A8316C68-6572-4616-A866-575A6AFDF640}" type="presOf" srcId="{988BFABA-70AF-4EF9-A91E-4A48DFC02513}" destId="{FA59C655-0197-4C84-82AC-0026244861F7}" srcOrd="0" destOrd="0" presId="urn:microsoft.com/office/officeart/2005/8/layout/cycle5"/>
    <dgm:cxn modelId="{EE75E252-1713-45D0-ACF1-160AFA7B8B38}" type="presOf" srcId="{BD3E2D48-928F-4C74-9CC5-6AA66C9998B8}" destId="{C4161934-82FF-476D-B41B-D5340DEA90F7}" srcOrd="0" destOrd="0" presId="urn:microsoft.com/office/officeart/2005/8/layout/cycle5"/>
    <dgm:cxn modelId="{BC4E5B77-5F9B-4220-943E-FC62D7AE2431}" type="presOf" srcId="{C17D371E-AA13-4758-8572-7E196A1F9C96}" destId="{0483A7CF-4416-462F-8264-8B6CFD21D2D5}" srcOrd="0" destOrd="0" presId="urn:microsoft.com/office/officeart/2005/8/layout/cycle5"/>
    <dgm:cxn modelId="{FB08897E-45B0-4BFF-A3C7-6DCA6A40C311}" srcId="{D4C6EADD-C4FB-4DC0-9D6C-A04517BE98D0}" destId="{1ED20F9F-EE01-4B15-AC9D-0CFE8868AB74}" srcOrd="2" destOrd="0" parTransId="{12ED6448-7ED1-455B-AB6E-5573366ED05F}" sibTransId="{4D855BB1-A090-461A-ABBE-F451CD655566}"/>
    <dgm:cxn modelId="{1ED3467F-D801-42B4-9A77-C059DF7C9AC2}" type="presOf" srcId="{2674E1E3-7DF2-4453-872A-BEC837237435}" destId="{09AA66C9-47D1-40EF-9AF8-37890F9E4857}" srcOrd="0" destOrd="0" presId="urn:microsoft.com/office/officeart/2005/8/layout/cycle5"/>
    <dgm:cxn modelId="{996FCD80-EABF-47B5-9632-E40FAD4FDE22}" srcId="{D4C6EADD-C4FB-4DC0-9D6C-A04517BE98D0}" destId="{59FF7662-41F1-4DD1-BF50-7316ED083CD2}" srcOrd="5" destOrd="0" parTransId="{D0923CCF-A820-4846-A722-32F8F0F3F374}" sibTransId="{BD3E2D48-928F-4C74-9CC5-6AA66C9998B8}"/>
    <dgm:cxn modelId="{2BC5FE88-863B-4D1F-8415-4302224FF935}" type="presOf" srcId="{12140938-232F-42D9-AA05-26C96CB5F0B3}" destId="{C848C5C4-0818-44AF-8AB3-EB3BCB757624}" srcOrd="0" destOrd="0" presId="urn:microsoft.com/office/officeart/2005/8/layout/cycle5"/>
    <dgm:cxn modelId="{E5CF0394-8446-4905-AA03-D4522EE062E6}" type="presOf" srcId="{4D855BB1-A090-461A-ABBE-F451CD655566}" destId="{00F78899-740F-44FD-80F6-272E50D19BBE}" srcOrd="0" destOrd="0" presId="urn:microsoft.com/office/officeart/2005/8/layout/cycle5"/>
    <dgm:cxn modelId="{5B3987AB-CFB2-4077-89B0-C992CB12204D}" srcId="{D4C6EADD-C4FB-4DC0-9D6C-A04517BE98D0}" destId="{2674E1E3-7DF2-4453-872A-BEC837237435}" srcOrd="3" destOrd="0" parTransId="{0A7FB0CE-3B51-4799-913B-10F37C75D966}" sibTransId="{C17D371E-AA13-4758-8572-7E196A1F9C96}"/>
    <dgm:cxn modelId="{DE619BBA-567E-4DD4-9383-8B829AE7BEDA}" type="presOf" srcId="{1A86FA49-86B1-4276-B76E-F3169688D24A}" destId="{333BFAEA-9ADB-41C1-BF5A-56C298FDCA02}" srcOrd="0" destOrd="0" presId="urn:microsoft.com/office/officeart/2005/8/layout/cycle5"/>
    <dgm:cxn modelId="{2C8535C3-6B9E-42AD-8299-5AA2D95F20B2}" type="presOf" srcId="{0BD71B88-A150-4289-B747-15FD0630BFB3}" destId="{6A579889-AFA2-4737-A599-0A5E04176F1A}" srcOrd="0" destOrd="0" presId="urn:microsoft.com/office/officeart/2005/8/layout/cycle5"/>
    <dgm:cxn modelId="{E22251C5-289F-4AC5-B641-8C183799D8FC}" srcId="{D4C6EADD-C4FB-4DC0-9D6C-A04517BE98D0}" destId="{A89F00DB-837D-4638-8410-91C5077FD4B1}" srcOrd="4" destOrd="0" parTransId="{04AD9FC2-5906-49C0-A164-8F8A9A6FED08}" sibTransId="{EA0FFFE0-3E4F-4613-AF62-8CDBC1CC7F11}"/>
    <dgm:cxn modelId="{5C680FE8-FA46-4921-8930-C6966793F612}" type="presOf" srcId="{59FF7662-41F1-4DD1-BF50-7316ED083CD2}" destId="{0EB63B9A-1B7D-4926-8D49-1AC5B1CE2E9B}" srcOrd="0" destOrd="0" presId="urn:microsoft.com/office/officeart/2005/8/layout/cycle5"/>
    <dgm:cxn modelId="{BE66E8F5-048B-40A6-864D-ED949D0AE700}" type="presOf" srcId="{EA0FFFE0-3E4F-4613-AF62-8CDBC1CC7F11}" destId="{E6A850D9-12C7-492A-ADF7-B279675F1898}" srcOrd="0" destOrd="0" presId="urn:microsoft.com/office/officeart/2005/8/layout/cycle5"/>
    <dgm:cxn modelId="{5C2B22FB-C649-4392-940B-57DD2246274B}" srcId="{D4C6EADD-C4FB-4DC0-9D6C-A04517BE98D0}" destId="{12140938-232F-42D9-AA05-26C96CB5F0B3}" srcOrd="0" destOrd="0" parTransId="{25691130-D124-4687-B6C7-1EAEC9A37696}" sibTransId="{1A86FA49-86B1-4276-B76E-F3169688D24A}"/>
    <dgm:cxn modelId="{F3364BA4-DD62-4E2F-B9B4-031B2FAD7A25}" type="presParOf" srcId="{23676388-C82A-4888-A932-6E5CC548E765}" destId="{C848C5C4-0818-44AF-8AB3-EB3BCB757624}" srcOrd="0" destOrd="0" presId="urn:microsoft.com/office/officeart/2005/8/layout/cycle5"/>
    <dgm:cxn modelId="{ACB652F4-E5BB-4503-B7EC-01D676222196}" type="presParOf" srcId="{23676388-C82A-4888-A932-6E5CC548E765}" destId="{E820297F-93E4-4044-9292-E123B44188C0}" srcOrd="1" destOrd="0" presId="urn:microsoft.com/office/officeart/2005/8/layout/cycle5"/>
    <dgm:cxn modelId="{6F37EDBC-D5C1-44F8-9668-25B004798405}" type="presParOf" srcId="{23676388-C82A-4888-A932-6E5CC548E765}" destId="{333BFAEA-9ADB-41C1-BF5A-56C298FDCA02}" srcOrd="2" destOrd="0" presId="urn:microsoft.com/office/officeart/2005/8/layout/cycle5"/>
    <dgm:cxn modelId="{5CFA554F-01EF-41E4-AA23-23AD102DB6B1}" type="presParOf" srcId="{23676388-C82A-4888-A932-6E5CC548E765}" destId="{6A579889-AFA2-4737-A599-0A5E04176F1A}" srcOrd="3" destOrd="0" presId="urn:microsoft.com/office/officeart/2005/8/layout/cycle5"/>
    <dgm:cxn modelId="{B0FB8812-F070-4E1B-9A25-E79212297D2D}" type="presParOf" srcId="{23676388-C82A-4888-A932-6E5CC548E765}" destId="{35AA482B-6225-4CA5-85C7-6F302E955C4A}" srcOrd="4" destOrd="0" presId="urn:microsoft.com/office/officeart/2005/8/layout/cycle5"/>
    <dgm:cxn modelId="{38A53B12-4822-40E5-A647-96DFB519FF4F}" type="presParOf" srcId="{23676388-C82A-4888-A932-6E5CC548E765}" destId="{FA59C655-0197-4C84-82AC-0026244861F7}" srcOrd="5" destOrd="0" presId="urn:microsoft.com/office/officeart/2005/8/layout/cycle5"/>
    <dgm:cxn modelId="{7ABBE282-EB0B-4281-AFA1-0DB2571F2BC3}" type="presParOf" srcId="{23676388-C82A-4888-A932-6E5CC548E765}" destId="{A3E9420A-9B0D-4B40-B5D9-D8DFF2B1208D}" srcOrd="6" destOrd="0" presId="urn:microsoft.com/office/officeart/2005/8/layout/cycle5"/>
    <dgm:cxn modelId="{2D90D68D-A1F7-430D-ABAB-A3ECBD5C0815}" type="presParOf" srcId="{23676388-C82A-4888-A932-6E5CC548E765}" destId="{65F6F34A-66CE-409C-8854-2B0434F4D18C}" srcOrd="7" destOrd="0" presId="urn:microsoft.com/office/officeart/2005/8/layout/cycle5"/>
    <dgm:cxn modelId="{37A757DE-3C56-408C-AFB1-A456C6B72ADA}" type="presParOf" srcId="{23676388-C82A-4888-A932-6E5CC548E765}" destId="{00F78899-740F-44FD-80F6-272E50D19BBE}" srcOrd="8" destOrd="0" presId="urn:microsoft.com/office/officeart/2005/8/layout/cycle5"/>
    <dgm:cxn modelId="{DDABE19F-F064-4C92-A815-9D7C2E7E9D9D}" type="presParOf" srcId="{23676388-C82A-4888-A932-6E5CC548E765}" destId="{09AA66C9-47D1-40EF-9AF8-37890F9E4857}" srcOrd="9" destOrd="0" presId="urn:microsoft.com/office/officeart/2005/8/layout/cycle5"/>
    <dgm:cxn modelId="{CA5BB4FE-0658-462D-B94F-8CB38B5E2C42}" type="presParOf" srcId="{23676388-C82A-4888-A932-6E5CC548E765}" destId="{EC17BFA4-6A02-443F-8B17-7549E8E709FF}" srcOrd="10" destOrd="0" presId="urn:microsoft.com/office/officeart/2005/8/layout/cycle5"/>
    <dgm:cxn modelId="{17634328-DA39-4B61-929E-EC8F5AB3D799}" type="presParOf" srcId="{23676388-C82A-4888-A932-6E5CC548E765}" destId="{0483A7CF-4416-462F-8264-8B6CFD21D2D5}" srcOrd="11" destOrd="0" presId="urn:microsoft.com/office/officeart/2005/8/layout/cycle5"/>
    <dgm:cxn modelId="{D2620950-F3EB-4888-9DD6-ADE3ADADA331}" type="presParOf" srcId="{23676388-C82A-4888-A932-6E5CC548E765}" destId="{D645708B-A5B7-4360-989D-17CECDDAF1DB}" srcOrd="12" destOrd="0" presId="urn:microsoft.com/office/officeart/2005/8/layout/cycle5"/>
    <dgm:cxn modelId="{28221FE1-38D1-47D8-8172-E9E24D59B800}" type="presParOf" srcId="{23676388-C82A-4888-A932-6E5CC548E765}" destId="{18ED67B6-FEDA-4F0C-84AC-2D17F1F5D5A7}" srcOrd="13" destOrd="0" presId="urn:microsoft.com/office/officeart/2005/8/layout/cycle5"/>
    <dgm:cxn modelId="{284922E3-40D9-48AE-B3AB-7E6831739D48}" type="presParOf" srcId="{23676388-C82A-4888-A932-6E5CC548E765}" destId="{E6A850D9-12C7-492A-ADF7-B279675F1898}" srcOrd="14" destOrd="0" presId="urn:microsoft.com/office/officeart/2005/8/layout/cycle5"/>
    <dgm:cxn modelId="{118259E5-D7FE-42D9-ADFC-208B87BA0654}" type="presParOf" srcId="{23676388-C82A-4888-A932-6E5CC548E765}" destId="{0EB63B9A-1B7D-4926-8D49-1AC5B1CE2E9B}" srcOrd="15" destOrd="0" presId="urn:microsoft.com/office/officeart/2005/8/layout/cycle5"/>
    <dgm:cxn modelId="{3E7714C5-2B29-4E09-B4B4-EAA53594C7C8}" type="presParOf" srcId="{23676388-C82A-4888-A932-6E5CC548E765}" destId="{1D406517-9D69-4CAA-A3B0-7C17E210E55B}" srcOrd="16" destOrd="0" presId="urn:microsoft.com/office/officeart/2005/8/layout/cycle5"/>
    <dgm:cxn modelId="{AFA33A00-3E58-4B7A-B536-DE495255B618}" type="presParOf" srcId="{23676388-C82A-4888-A932-6E5CC548E765}" destId="{C4161934-82FF-476D-B41B-D5340DEA90F7}" srcOrd="17" destOrd="0" presId="urn:microsoft.com/office/officeart/2005/8/layout/cycle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48C5C4-0818-44AF-8AB3-EB3BCB757624}">
      <dsp:nvSpPr>
        <dsp:cNvPr id="0" name=""/>
        <dsp:cNvSpPr/>
      </dsp:nvSpPr>
      <dsp:spPr>
        <a:xfrm>
          <a:off x="1960977" y="2004"/>
          <a:ext cx="1288660" cy="83762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Bembo"/>
            </a:rPr>
            <a:t>Description</a:t>
          </a:r>
          <a:endParaRPr lang="en-GB" sz="1600" kern="1200" dirty="0"/>
        </a:p>
      </dsp:txBody>
      <dsp:txXfrm>
        <a:off x="2001867" y="42894"/>
        <a:ext cx="1206880" cy="755849"/>
      </dsp:txXfrm>
    </dsp:sp>
    <dsp:sp modelId="{333BFAEA-9ADB-41C1-BF5A-56C298FDCA02}">
      <dsp:nvSpPr>
        <dsp:cNvPr id="0" name=""/>
        <dsp:cNvSpPr/>
      </dsp:nvSpPr>
      <dsp:spPr>
        <a:xfrm>
          <a:off x="632700" y="420818"/>
          <a:ext cx="3945214" cy="3945214"/>
        </a:xfrm>
        <a:custGeom>
          <a:avLst/>
          <a:gdLst/>
          <a:ahLst/>
          <a:cxnLst/>
          <a:rect l="0" t="0" r="0" b="0"/>
          <a:pathLst>
            <a:path>
              <a:moveTo>
                <a:pt x="2778873" y="172297"/>
              </a:moveTo>
              <a:arcTo wR="1972607" hR="1972607" stAng="17647509" swAng="923459"/>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6A579889-AFA2-4737-A599-0A5E04176F1A}">
      <dsp:nvSpPr>
        <dsp:cNvPr id="0" name=""/>
        <dsp:cNvSpPr/>
      </dsp:nvSpPr>
      <dsp:spPr>
        <a:xfrm>
          <a:off x="3669305" y="988307"/>
          <a:ext cx="1288660" cy="837629"/>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Bembo"/>
            </a:rPr>
            <a:t>Feelings</a:t>
          </a:r>
          <a:endParaRPr lang="en-GB" sz="1600" kern="1200" dirty="0"/>
        </a:p>
      </dsp:txBody>
      <dsp:txXfrm>
        <a:off x="3710195" y="1029197"/>
        <a:ext cx="1206880" cy="755849"/>
      </dsp:txXfrm>
    </dsp:sp>
    <dsp:sp modelId="{FA59C655-0197-4C84-82AC-0026244861F7}">
      <dsp:nvSpPr>
        <dsp:cNvPr id="0" name=""/>
        <dsp:cNvSpPr/>
      </dsp:nvSpPr>
      <dsp:spPr>
        <a:xfrm>
          <a:off x="632700" y="420818"/>
          <a:ext cx="3945214" cy="3945214"/>
        </a:xfrm>
        <a:custGeom>
          <a:avLst/>
          <a:gdLst/>
          <a:ahLst/>
          <a:cxnLst/>
          <a:rect l="0" t="0" r="0" b="0"/>
          <a:pathLst>
            <a:path>
              <a:moveTo>
                <a:pt x="3914487" y="1625791"/>
              </a:moveTo>
              <a:arcTo wR="1972607" hR="1972607" stAng="20992431" swAng="1215137"/>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A3E9420A-9B0D-4B40-B5D9-D8DFF2B1208D}">
      <dsp:nvSpPr>
        <dsp:cNvPr id="0" name=""/>
        <dsp:cNvSpPr/>
      </dsp:nvSpPr>
      <dsp:spPr>
        <a:xfrm>
          <a:off x="3669305" y="2960914"/>
          <a:ext cx="1288660" cy="837629"/>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Bembo"/>
            </a:rPr>
            <a:t>Evaluation</a:t>
          </a:r>
          <a:endParaRPr lang="en-GB" sz="1600" kern="1200" dirty="0"/>
        </a:p>
      </dsp:txBody>
      <dsp:txXfrm>
        <a:off x="3710195" y="3001804"/>
        <a:ext cx="1206880" cy="755849"/>
      </dsp:txXfrm>
    </dsp:sp>
    <dsp:sp modelId="{00F78899-740F-44FD-80F6-272E50D19BBE}">
      <dsp:nvSpPr>
        <dsp:cNvPr id="0" name=""/>
        <dsp:cNvSpPr/>
      </dsp:nvSpPr>
      <dsp:spPr>
        <a:xfrm>
          <a:off x="632700" y="420818"/>
          <a:ext cx="3945214" cy="3945214"/>
        </a:xfrm>
        <a:custGeom>
          <a:avLst/>
          <a:gdLst/>
          <a:ahLst/>
          <a:cxnLst/>
          <a:rect l="0" t="0" r="0" b="0"/>
          <a:pathLst>
            <a:path>
              <a:moveTo>
                <a:pt x="3227768" y="3494365"/>
              </a:moveTo>
              <a:arcTo wR="1972607" hR="1972607" stAng="3029032" swAng="923459"/>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09AA66C9-47D1-40EF-9AF8-37890F9E4857}">
      <dsp:nvSpPr>
        <dsp:cNvPr id="0" name=""/>
        <dsp:cNvSpPr/>
      </dsp:nvSpPr>
      <dsp:spPr>
        <a:xfrm>
          <a:off x="1960977" y="3947218"/>
          <a:ext cx="1288660" cy="837629"/>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GB" sz="1600" kern="1200" dirty="0">
              <a:latin typeface="Bembo"/>
            </a:rPr>
            <a:t>Analysis </a:t>
          </a:r>
          <a:endParaRPr lang="en-GB" sz="1600" kern="1200" dirty="0"/>
        </a:p>
      </dsp:txBody>
      <dsp:txXfrm>
        <a:off x="2001867" y="3988108"/>
        <a:ext cx="1206880" cy="755849"/>
      </dsp:txXfrm>
    </dsp:sp>
    <dsp:sp modelId="{0483A7CF-4416-462F-8264-8B6CFD21D2D5}">
      <dsp:nvSpPr>
        <dsp:cNvPr id="0" name=""/>
        <dsp:cNvSpPr/>
      </dsp:nvSpPr>
      <dsp:spPr>
        <a:xfrm>
          <a:off x="632700" y="420818"/>
          <a:ext cx="3945214" cy="3945214"/>
        </a:xfrm>
        <a:custGeom>
          <a:avLst/>
          <a:gdLst/>
          <a:ahLst/>
          <a:cxnLst/>
          <a:rect l="0" t="0" r="0" b="0"/>
          <a:pathLst>
            <a:path>
              <a:moveTo>
                <a:pt x="1166341" y="3772916"/>
              </a:moveTo>
              <a:arcTo wR="1972607" hR="1972607" stAng="6847509" swAng="923459"/>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D645708B-A5B7-4360-989D-17CECDDAF1DB}">
      <dsp:nvSpPr>
        <dsp:cNvPr id="0" name=""/>
        <dsp:cNvSpPr/>
      </dsp:nvSpPr>
      <dsp:spPr>
        <a:xfrm>
          <a:off x="252649" y="2960914"/>
          <a:ext cx="1288660" cy="837629"/>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GB" sz="1600" kern="1200" dirty="0">
              <a:latin typeface="Bembo"/>
            </a:rPr>
            <a:t>Conclusions </a:t>
          </a:r>
          <a:endParaRPr lang="en-GB" sz="1600" kern="1200" dirty="0"/>
        </a:p>
      </dsp:txBody>
      <dsp:txXfrm>
        <a:off x="293539" y="3001804"/>
        <a:ext cx="1206880" cy="755849"/>
      </dsp:txXfrm>
    </dsp:sp>
    <dsp:sp modelId="{E6A850D9-12C7-492A-ADF7-B279675F1898}">
      <dsp:nvSpPr>
        <dsp:cNvPr id="0" name=""/>
        <dsp:cNvSpPr/>
      </dsp:nvSpPr>
      <dsp:spPr>
        <a:xfrm>
          <a:off x="632700" y="420818"/>
          <a:ext cx="3945214" cy="3945214"/>
        </a:xfrm>
        <a:custGeom>
          <a:avLst/>
          <a:gdLst/>
          <a:ahLst/>
          <a:cxnLst/>
          <a:rect l="0" t="0" r="0" b="0"/>
          <a:pathLst>
            <a:path>
              <a:moveTo>
                <a:pt x="30727" y="2319422"/>
              </a:moveTo>
              <a:arcTo wR="1972607" hR="1972607" stAng="10192431" swAng="1215137"/>
            </a:path>
          </a:pathLst>
        </a:custGeom>
        <a:noFill/>
        <a:ln w="635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0EB63B9A-1B7D-4926-8D49-1AC5B1CE2E9B}">
      <dsp:nvSpPr>
        <dsp:cNvPr id="0" name=""/>
        <dsp:cNvSpPr/>
      </dsp:nvSpPr>
      <dsp:spPr>
        <a:xfrm>
          <a:off x="252649" y="988307"/>
          <a:ext cx="1288660" cy="83762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GB" sz="1600" kern="1200" dirty="0">
              <a:latin typeface="Bembo"/>
            </a:rPr>
            <a:t>Action Plan</a:t>
          </a:r>
        </a:p>
      </dsp:txBody>
      <dsp:txXfrm>
        <a:off x="293539" y="1029197"/>
        <a:ext cx="1206880" cy="755849"/>
      </dsp:txXfrm>
    </dsp:sp>
    <dsp:sp modelId="{C4161934-82FF-476D-B41B-D5340DEA90F7}">
      <dsp:nvSpPr>
        <dsp:cNvPr id="0" name=""/>
        <dsp:cNvSpPr/>
      </dsp:nvSpPr>
      <dsp:spPr>
        <a:xfrm>
          <a:off x="632700" y="420818"/>
          <a:ext cx="3945214" cy="3945214"/>
        </a:xfrm>
        <a:custGeom>
          <a:avLst/>
          <a:gdLst/>
          <a:ahLst/>
          <a:cxnLst/>
          <a:rect l="0" t="0" r="0" b="0"/>
          <a:pathLst>
            <a:path>
              <a:moveTo>
                <a:pt x="717446" y="450848"/>
              </a:moveTo>
              <a:arcTo wR="1972607" hR="1972607" stAng="13829032" swAng="923459"/>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F790405-F323-4602-8364-E37E834B3AC0}" type="datetimeFigureOut">
              <a:t>06/11/2022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CBC0B41-8030-4257-97BD-9AC860C8303F}" type="slidenum">
              <a:t>‹#›</a:t>
            </a:fld>
            <a:endParaRPr lang="en-GB"/>
          </a:p>
        </p:txBody>
      </p:sp>
    </p:spTree>
    <p:extLst>
      <p:ext uri="{BB962C8B-B14F-4D97-AF65-F5344CB8AC3E}">
        <p14:creationId xmlns:p14="http://schemas.microsoft.com/office/powerpoint/2010/main" val="2659123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 Short part of the essay. </a:t>
            </a:r>
          </a:p>
        </p:txBody>
      </p:sp>
      <p:sp>
        <p:nvSpPr>
          <p:cNvPr id="4" name="Slide Number Placeholder 3"/>
          <p:cNvSpPr>
            <a:spLocks noGrp="1"/>
          </p:cNvSpPr>
          <p:nvPr>
            <p:ph type="sldNum" sz="quarter" idx="5"/>
          </p:nvPr>
        </p:nvSpPr>
        <p:spPr/>
        <p:txBody>
          <a:bodyPr/>
          <a:lstStyle/>
          <a:p>
            <a:fld id="{FCBC0B41-8030-4257-97BD-9AC860C8303F}" type="slidenum">
              <a:t>10</a:t>
            </a:fld>
            <a:endParaRPr lang="en-GB"/>
          </a:p>
        </p:txBody>
      </p:sp>
    </p:spTree>
    <p:extLst>
      <p:ext uri="{BB962C8B-B14F-4D97-AF65-F5344CB8AC3E}">
        <p14:creationId xmlns:p14="http://schemas.microsoft.com/office/powerpoint/2010/main" val="11790130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Short part</a:t>
            </a:r>
          </a:p>
        </p:txBody>
      </p:sp>
      <p:sp>
        <p:nvSpPr>
          <p:cNvPr id="4" name="Slide Number Placeholder 3"/>
          <p:cNvSpPr>
            <a:spLocks noGrp="1"/>
          </p:cNvSpPr>
          <p:nvPr>
            <p:ph type="sldNum" sz="quarter" idx="5"/>
          </p:nvPr>
        </p:nvSpPr>
        <p:spPr/>
        <p:txBody>
          <a:bodyPr/>
          <a:lstStyle/>
          <a:p>
            <a:fld id="{FCBC0B41-8030-4257-97BD-9AC860C8303F}" type="slidenum">
              <a:t>12</a:t>
            </a:fld>
            <a:endParaRPr lang="en-GB"/>
          </a:p>
        </p:txBody>
      </p:sp>
    </p:spTree>
    <p:extLst>
      <p:ext uri="{BB962C8B-B14F-4D97-AF65-F5344CB8AC3E}">
        <p14:creationId xmlns:p14="http://schemas.microsoft.com/office/powerpoint/2010/main" val="14597809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9D3B3C7E-BC2D-4436-8B03-AC421FA66787}"/>
              </a:ext>
            </a:extLst>
          </p:cNvPr>
          <p:cNvSpPr/>
          <p:nvPr/>
        </p:nvSpPr>
        <p:spPr>
          <a:xfrm>
            <a:off x="160920" y="157606"/>
            <a:ext cx="11870161" cy="654278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66887E-4265-46F7-9DE0-605FFFC90761}"/>
              </a:ext>
            </a:extLst>
          </p:cNvPr>
          <p:cNvSpPr>
            <a:spLocks noGrp="1"/>
          </p:cNvSpPr>
          <p:nvPr>
            <p:ph type="ctrTitle" hasCustomPrompt="1"/>
          </p:nvPr>
        </p:nvSpPr>
        <p:spPr>
          <a:xfrm>
            <a:off x="2035130" y="1066800"/>
            <a:ext cx="8112369" cy="2073119"/>
          </a:xfrm>
        </p:spPr>
        <p:txBody>
          <a:bodyPr anchor="b">
            <a:normAutofit/>
          </a:bodyPr>
          <a:lstStyle>
            <a:lvl1pPr algn="ctr">
              <a:lnSpc>
                <a:spcPct val="110000"/>
              </a:lnSpc>
              <a:defRPr sz="2800" cap="all" spc="390" baseline="0"/>
            </a:lvl1pPr>
          </a:lstStyle>
          <a:p>
            <a:r>
              <a:rPr lang="en-US" dirty="0"/>
              <a:t>CLICK TO EDIT MASTER TITLE STYLE</a:t>
            </a:r>
          </a:p>
        </p:txBody>
      </p:sp>
      <p:sp>
        <p:nvSpPr>
          <p:cNvPr id="3" name="Subtitle 2">
            <a:extLst>
              <a:ext uri="{FF2B5EF4-FFF2-40B4-BE49-F238E27FC236}">
                <a16:creationId xmlns:a16="http://schemas.microsoft.com/office/drawing/2014/main" id="{7EDB1A74-54F5-45CA-8922-87FFD57515D4}"/>
              </a:ext>
            </a:extLst>
          </p:cNvPr>
          <p:cNvSpPr>
            <a:spLocks noGrp="1"/>
          </p:cNvSpPr>
          <p:nvPr>
            <p:ph type="subTitle" idx="1"/>
          </p:nvPr>
        </p:nvSpPr>
        <p:spPr>
          <a:xfrm>
            <a:off x="2175804" y="4876802"/>
            <a:ext cx="7821637" cy="1028697"/>
          </a:xfrm>
        </p:spPr>
        <p:txBody>
          <a:bodyPr>
            <a:normAutofit/>
          </a:bodyPr>
          <a:lstStyle>
            <a:lvl1pPr marL="0" indent="0" algn="ctr">
              <a:lnSpc>
                <a:spcPct val="100000"/>
              </a:lnSpc>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0B6BE6EF-9D0F-4ABF-B92C-E967FE3F16CF}"/>
              </a:ext>
            </a:extLst>
          </p:cNvPr>
          <p:cNvSpPr>
            <a:spLocks noGrp="1"/>
          </p:cNvSpPr>
          <p:nvPr>
            <p:ph type="dt" sz="half" idx="10"/>
          </p:nvPr>
        </p:nvSpPr>
        <p:spPr/>
        <p:txBody>
          <a:bodyPr/>
          <a:lstStyle/>
          <a:p>
            <a:fld id="{C485584D-7D79-4248-9986-4CA35242F944}" type="datetimeFigureOut">
              <a:rPr lang="en-US" smtClean="0"/>
              <a:t>11/6/2022</a:t>
            </a:fld>
            <a:endParaRPr lang="en-US"/>
          </a:p>
        </p:txBody>
      </p:sp>
      <p:sp>
        <p:nvSpPr>
          <p:cNvPr id="5" name="Footer Placeholder 4">
            <a:extLst>
              <a:ext uri="{FF2B5EF4-FFF2-40B4-BE49-F238E27FC236}">
                <a16:creationId xmlns:a16="http://schemas.microsoft.com/office/drawing/2014/main" id="{4E4AB150-954C-4F02-89AC-DA7163D75C39}"/>
              </a:ext>
            </a:extLst>
          </p:cNvPr>
          <p:cNvSpPr>
            <a:spLocks noGrp="1"/>
          </p:cNvSpPr>
          <p:nvPr>
            <p:ph type="ftr" sz="quarter" idx="11"/>
          </p:nvPr>
        </p:nvSpPr>
        <p:spPr>
          <a:xfrm>
            <a:off x="7279965" y="6245352"/>
            <a:ext cx="4114800" cy="365125"/>
          </a:xfrm>
        </p:spPr>
        <p:txBody>
          <a:bodyPr/>
          <a:lstStyle/>
          <a:p>
            <a:endParaRPr lang="en-US"/>
          </a:p>
        </p:txBody>
      </p:sp>
      <p:sp>
        <p:nvSpPr>
          <p:cNvPr id="6" name="Slide Number Placeholder 5">
            <a:extLst>
              <a:ext uri="{FF2B5EF4-FFF2-40B4-BE49-F238E27FC236}">
                <a16:creationId xmlns:a16="http://schemas.microsoft.com/office/drawing/2014/main" id="{E8E16270-CBD7-4ACC-BFC5-9CADE7226688}"/>
              </a:ext>
            </a:extLst>
          </p:cNvPr>
          <p:cNvSpPr>
            <a:spLocks noGrp="1"/>
          </p:cNvSpPr>
          <p:nvPr>
            <p:ph type="sldNum" sz="quarter" idx="12"/>
          </p:nvPr>
        </p:nvSpPr>
        <p:spPr/>
        <p:txBody>
          <a:bodyPr/>
          <a:lstStyle/>
          <a:p>
            <a:fld id="{19590046-DA73-4BBF-84B5-C08E6F75191A}" type="slidenum">
              <a:rPr lang="en-US" smtClean="0"/>
              <a:t>‹#›</a:t>
            </a:fld>
            <a:endParaRPr lang="en-US"/>
          </a:p>
        </p:txBody>
      </p:sp>
      <p:grpSp>
        <p:nvGrpSpPr>
          <p:cNvPr id="7" name="Group 6">
            <a:extLst>
              <a:ext uri="{FF2B5EF4-FFF2-40B4-BE49-F238E27FC236}">
                <a16:creationId xmlns:a16="http://schemas.microsoft.com/office/drawing/2014/main" id="{79B5D0C1-066E-4C02-A6B8-59FAE4A19724}"/>
              </a:ext>
            </a:extLst>
          </p:cNvPr>
          <p:cNvGrpSpPr/>
          <p:nvPr/>
        </p:nvGrpSpPr>
        <p:grpSpPr>
          <a:xfrm>
            <a:off x="5662258" y="4240546"/>
            <a:ext cx="867485" cy="115439"/>
            <a:chOff x="8910933" y="1861308"/>
            <a:chExt cx="867485" cy="115439"/>
          </a:xfrm>
        </p:grpSpPr>
        <p:sp>
          <p:nvSpPr>
            <p:cNvPr id="8" name="Rectangle 7">
              <a:extLst>
                <a:ext uri="{FF2B5EF4-FFF2-40B4-BE49-F238E27FC236}">
                  <a16:creationId xmlns:a16="http://schemas.microsoft.com/office/drawing/2014/main" id="{D4386904-AFDC-449E-8D1B-906B305EBDA7}"/>
                </a:ext>
              </a:extLst>
            </p:cNvPr>
            <p:cNvSpPr/>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9" name="Straight Connector 8">
              <a:extLst>
                <a:ext uri="{FF2B5EF4-FFF2-40B4-BE49-F238E27FC236}">
                  <a16:creationId xmlns:a16="http://schemas.microsoft.com/office/drawing/2014/main" id="{F70778F2-11E8-428C-8324-479CA9D6FE92}"/>
                </a:ext>
              </a:extLst>
            </p:cNvPr>
            <p:cNvCxnSpPr/>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A0BE89E-CB2D-48BA-A8D2-533FAAAA725F}"/>
                </a:ext>
              </a:extLst>
            </p:cNvPr>
            <p:cNvCxnSpPr/>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2054463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D2DC87-4B97-4A7C-BC4C-6E772456161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4B59FD9-57FD-4ABA-9FCD-7954052534C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87BD40E-B0AA-47B8-900F-488A8AEC1BC2}"/>
              </a:ext>
            </a:extLst>
          </p:cNvPr>
          <p:cNvSpPr>
            <a:spLocks noGrp="1"/>
          </p:cNvSpPr>
          <p:nvPr>
            <p:ph type="dt" sz="half" idx="10"/>
          </p:nvPr>
        </p:nvSpPr>
        <p:spPr/>
        <p:txBody>
          <a:bodyPr/>
          <a:lstStyle/>
          <a:p>
            <a:fld id="{C485584D-7D79-4248-9986-4CA35242F944}" type="datetimeFigureOut">
              <a:rPr lang="en-US" smtClean="0"/>
              <a:t>11/6/2022</a:t>
            </a:fld>
            <a:endParaRPr lang="en-US"/>
          </a:p>
        </p:txBody>
      </p:sp>
      <p:sp>
        <p:nvSpPr>
          <p:cNvPr id="5" name="Footer Placeholder 4">
            <a:extLst>
              <a:ext uri="{FF2B5EF4-FFF2-40B4-BE49-F238E27FC236}">
                <a16:creationId xmlns:a16="http://schemas.microsoft.com/office/drawing/2014/main" id="{865E623C-1E35-4485-A5B4-A71969BE706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5C6BB9-EF4F-465E-985B-34521F68C583}"/>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29329342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587F5577-D71B-4279-B07A-62F703E5D1DC}"/>
              </a:ext>
            </a:extLst>
          </p:cNvPr>
          <p:cNvSpPr>
            <a:spLocks noGrp="1"/>
          </p:cNvSpPr>
          <p:nvPr>
            <p:ph type="dt" sz="half" idx="10"/>
          </p:nvPr>
        </p:nvSpPr>
        <p:spPr/>
        <p:txBody>
          <a:bodyPr/>
          <a:lstStyle/>
          <a:p>
            <a:fld id="{C485584D-7D79-4248-9986-4CA35242F944}" type="datetimeFigureOut">
              <a:rPr lang="en-US" smtClean="0"/>
              <a:t>11/6/2022</a:t>
            </a:fld>
            <a:endParaRPr lang="en-US"/>
          </a:p>
        </p:txBody>
      </p:sp>
      <p:sp>
        <p:nvSpPr>
          <p:cNvPr id="5" name="Footer Placeholder 4">
            <a:extLst>
              <a:ext uri="{FF2B5EF4-FFF2-40B4-BE49-F238E27FC236}">
                <a16:creationId xmlns:a16="http://schemas.microsoft.com/office/drawing/2014/main" id="{F648367D-C35C-4023-BEBE-F834D033B0C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2BFCF8A-B8C6-496A-98A5-BBB52DB70F16}"/>
              </a:ext>
            </a:extLst>
          </p:cNvPr>
          <p:cNvSpPr>
            <a:spLocks noGrp="1"/>
          </p:cNvSpPr>
          <p:nvPr>
            <p:ph type="sldNum" sz="quarter" idx="12"/>
          </p:nvPr>
        </p:nvSpPr>
        <p:spPr/>
        <p:txBody>
          <a:bodyPr/>
          <a:lstStyle/>
          <a:p>
            <a:fld id="{19590046-DA73-4BBF-84B5-C08E6F75191A}" type="slidenum">
              <a:rPr lang="en-US" smtClean="0"/>
              <a:t>‹#›</a:t>
            </a:fld>
            <a:endParaRPr lang="en-US"/>
          </a:p>
        </p:txBody>
      </p:sp>
      <p:sp>
        <p:nvSpPr>
          <p:cNvPr id="11" name="Rectangle 5">
            <a:extLst>
              <a:ext uri="{FF2B5EF4-FFF2-40B4-BE49-F238E27FC236}">
                <a16:creationId xmlns:a16="http://schemas.microsoft.com/office/drawing/2014/main" id="{CDE45C10-227D-42DF-A888-EEFD3784FA8E}"/>
              </a:ext>
              <a:ext uri="{C183D7F6-B498-43B3-948B-1728B52AA6E4}">
                <adec:decorative xmlns:adec="http://schemas.microsoft.com/office/drawing/2017/decorative" val="1"/>
              </a:ext>
            </a:extLst>
          </p:cNvPr>
          <p:cNvSpPr/>
          <p:nvPr/>
        </p:nvSpPr>
        <p:spPr>
          <a:xfrm>
            <a:off x="723900" y="750338"/>
            <a:ext cx="4580642"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6">
            <a:extLst>
              <a:ext uri="{FF2B5EF4-FFF2-40B4-BE49-F238E27FC236}">
                <a16:creationId xmlns:a16="http://schemas.microsoft.com/office/drawing/2014/main" id="{DA214944-8898-48BC-AE6F-065DA7BBB8E8}"/>
              </a:ext>
              <a:ext uri="{C183D7F6-B498-43B3-948B-1728B52AA6E4}">
                <adec:decorative xmlns:adec="http://schemas.microsoft.com/office/drawing/2017/decorative" val="1"/>
              </a:ext>
            </a:extLst>
          </p:cNvPr>
          <p:cNvGrpSpPr/>
          <p:nvPr/>
        </p:nvGrpSpPr>
        <p:grpSpPr>
          <a:xfrm>
            <a:off x="2580478" y="4714704"/>
            <a:ext cx="867485" cy="115439"/>
            <a:chOff x="8910933" y="1861308"/>
            <a:chExt cx="867485" cy="115439"/>
          </a:xfrm>
        </p:grpSpPr>
        <p:sp>
          <p:nvSpPr>
            <p:cNvPr id="8" name="Rectangle 7">
              <a:extLst>
                <a:ext uri="{FF2B5EF4-FFF2-40B4-BE49-F238E27FC236}">
                  <a16:creationId xmlns:a16="http://schemas.microsoft.com/office/drawing/2014/main" id="{B94B3AAB-30C4-441D-B481-D253F8325953}"/>
                </a:ext>
              </a:extLst>
            </p:cNvPr>
            <p:cNvSpPr/>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9" name="Straight Connector 8">
              <a:extLst>
                <a:ext uri="{FF2B5EF4-FFF2-40B4-BE49-F238E27FC236}">
                  <a16:creationId xmlns:a16="http://schemas.microsoft.com/office/drawing/2014/main" id="{FDCB6176-5585-40BC-BC9C-CA625F989F1B}"/>
                </a:ext>
              </a:extLst>
            </p:cNvPr>
            <p:cNvCxnSpPr/>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77C4F1D9-97D8-43DD-A319-C56367F97FCE}"/>
                </a:ext>
              </a:extLst>
            </p:cNvPr>
            <p:cNvCxnSpPr/>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D25E64ED-B373-4866-B5A2-E805D3168BBB}"/>
              </a:ext>
            </a:extLst>
          </p:cNvPr>
          <p:cNvSpPr>
            <a:spLocks noGrp="1"/>
          </p:cNvSpPr>
          <p:nvPr>
            <p:ph type="title"/>
          </p:nvPr>
        </p:nvSpPr>
        <p:spPr>
          <a:xfrm>
            <a:off x="1151291" y="1274475"/>
            <a:ext cx="3761832" cy="2823913"/>
          </a:xfrm>
        </p:spPr>
        <p:txBody>
          <a:bodyPr anchor="b">
            <a:normAutofit/>
          </a:bodyPr>
          <a:lstStyle>
            <a:lvl1pPr algn="ctr">
              <a:defRPr sz="3200" cap="all" spc="600" baseline="0"/>
            </a:lvl1pPr>
          </a:lstStyle>
          <a:p>
            <a:r>
              <a:rPr lang="en-US" dirty="0"/>
              <a:t>Click to edit Master title style</a:t>
            </a:r>
          </a:p>
        </p:txBody>
      </p:sp>
      <p:sp>
        <p:nvSpPr>
          <p:cNvPr id="3" name="Text Placeholder 2">
            <a:extLst>
              <a:ext uri="{FF2B5EF4-FFF2-40B4-BE49-F238E27FC236}">
                <a16:creationId xmlns:a16="http://schemas.microsoft.com/office/drawing/2014/main" id="{AB6D6168-DDAE-41B2-A0D5-42185A2D028C}"/>
              </a:ext>
            </a:extLst>
          </p:cNvPr>
          <p:cNvSpPr>
            <a:spLocks noGrp="1"/>
          </p:cNvSpPr>
          <p:nvPr>
            <p:ph type="body" idx="1"/>
          </p:nvPr>
        </p:nvSpPr>
        <p:spPr>
          <a:xfrm>
            <a:off x="6556756" y="2730304"/>
            <a:ext cx="4383030" cy="1397390"/>
          </a:xfrm>
        </p:spPr>
        <p:txBody>
          <a:bodyPr anchor="ctr">
            <a:normAutofit/>
          </a:bodyPr>
          <a:lstStyle>
            <a:lvl1pPr marL="0" indent="0" algn="ctr">
              <a:buNone/>
              <a:defRPr sz="20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Tree>
    <p:extLst>
      <p:ext uri="{BB962C8B-B14F-4D97-AF65-F5344CB8AC3E}">
        <p14:creationId xmlns:p14="http://schemas.microsoft.com/office/powerpoint/2010/main" val="12866664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5825EB-71EE-41B3-89D2-47A0C7C3598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E662F7D-C4AD-4BD4-AAC8-F0223EE4A38B}"/>
              </a:ext>
            </a:extLst>
          </p:cNvPr>
          <p:cNvSpPr>
            <a:spLocks noGrp="1"/>
          </p:cNvSpPr>
          <p:nvPr>
            <p:ph sz="half" idx="1"/>
          </p:nvPr>
        </p:nvSpPr>
        <p:spPr>
          <a:xfrm>
            <a:off x="1037305" y="2155369"/>
            <a:ext cx="4953000" cy="399832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9D0FB088-28C6-4667-8DF2-0DE32AE3EC30}"/>
              </a:ext>
            </a:extLst>
          </p:cNvPr>
          <p:cNvSpPr>
            <a:spLocks noGrp="1"/>
          </p:cNvSpPr>
          <p:nvPr>
            <p:ph sz="half" idx="2"/>
          </p:nvPr>
        </p:nvSpPr>
        <p:spPr>
          <a:xfrm>
            <a:off x="6172200" y="2155369"/>
            <a:ext cx="4953000" cy="39983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F36095F-AE34-4E94-B722-E3A1205AEEDC}"/>
              </a:ext>
            </a:extLst>
          </p:cNvPr>
          <p:cNvSpPr>
            <a:spLocks noGrp="1"/>
          </p:cNvSpPr>
          <p:nvPr>
            <p:ph type="dt" sz="half" idx="10"/>
          </p:nvPr>
        </p:nvSpPr>
        <p:spPr/>
        <p:txBody>
          <a:bodyPr/>
          <a:lstStyle/>
          <a:p>
            <a:fld id="{C485584D-7D79-4248-9986-4CA35242F944}" type="datetimeFigureOut">
              <a:rPr lang="en-US" smtClean="0"/>
              <a:t>11/6/2022</a:t>
            </a:fld>
            <a:endParaRPr lang="en-US"/>
          </a:p>
        </p:txBody>
      </p:sp>
      <p:sp>
        <p:nvSpPr>
          <p:cNvPr id="6" name="Footer Placeholder 5">
            <a:extLst>
              <a:ext uri="{FF2B5EF4-FFF2-40B4-BE49-F238E27FC236}">
                <a16:creationId xmlns:a16="http://schemas.microsoft.com/office/drawing/2014/main" id="{6E06A8E6-BD94-48EA-8F35-DA0DF910AC2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0478AEF-56B8-49F5-81E8-663B1FFA073B}"/>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8408576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F873F-001F-4254-97F3-05329E6A7B67}"/>
              </a:ext>
            </a:extLst>
          </p:cNvPr>
          <p:cNvSpPr>
            <a:spLocks noGrp="1"/>
          </p:cNvSpPr>
          <p:nvPr>
            <p:ph type="title"/>
          </p:nvPr>
        </p:nvSpPr>
        <p:spPr>
          <a:xfrm>
            <a:off x="1028700" y="555171"/>
            <a:ext cx="10134600" cy="1135517"/>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4A37B575-060F-4296-A28A-93DA109F96F5}"/>
              </a:ext>
            </a:extLst>
          </p:cNvPr>
          <p:cNvSpPr>
            <a:spLocks noGrp="1"/>
          </p:cNvSpPr>
          <p:nvPr>
            <p:ph type="body" idx="1"/>
          </p:nvPr>
        </p:nvSpPr>
        <p:spPr>
          <a:xfrm>
            <a:off x="1037306" y="1801620"/>
            <a:ext cx="4849036" cy="814387"/>
          </a:xfrm>
        </p:spPr>
        <p:txBody>
          <a:bodyPr anchor="b">
            <a:normAutofit/>
          </a:bodyPr>
          <a:lstStyle>
            <a:lvl1pPr marL="0" indent="0">
              <a:buNone/>
              <a:defRPr sz="18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BA581A51-F4D1-4A02-9918-C416F820B646}"/>
              </a:ext>
            </a:extLst>
          </p:cNvPr>
          <p:cNvSpPr>
            <a:spLocks noGrp="1"/>
          </p:cNvSpPr>
          <p:nvPr>
            <p:ph sz="half" idx="2"/>
          </p:nvPr>
        </p:nvSpPr>
        <p:spPr>
          <a:xfrm>
            <a:off x="1037306" y="2619103"/>
            <a:ext cx="4849036" cy="35149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32916D0-3DFE-455D-9888-3FDEFD3DE0CD}"/>
              </a:ext>
            </a:extLst>
          </p:cNvPr>
          <p:cNvSpPr>
            <a:spLocks noGrp="1"/>
          </p:cNvSpPr>
          <p:nvPr>
            <p:ph type="body" sz="quarter" idx="3"/>
          </p:nvPr>
        </p:nvSpPr>
        <p:spPr>
          <a:xfrm>
            <a:off x="6250108" y="1801620"/>
            <a:ext cx="4904585" cy="814387"/>
          </a:xfrm>
        </p:spPr>
        <p:txBody>
          <a:bodyPr anchor="b">
            <a:normAutofit/>
          </a:bodyPr>
          <a:lstStyle>
            <a:lvl1pPr marL="0" indent="0">
              <a:buNone/>
              <a:defRPr sz="18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F093D763-0643-4A48-8007-93391C59F6D5}"/>
              </a:ext>
            </a:extLst>
          </p:cNvPr>
          <p:cNvSpPr>
            <a:spLocks noGrp="1"/>
          </p:cNvSpPr>
          <p:nvPr>
            <p:ph sz="quarter" idx="4"/>
          </p:nvPr>
        </p:nvSpPr>
        <p:spPr>
          <a:xfrm>
            <a:off x="6250108" y="2619103"/>
            <a:ext cx="4904585" cy="35149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69A2D07B-3A5D-41C2-83B8-BD1AD6522CAD}"/>
              </a:ext>
            </a:extLst>
          </p:cNvPr>
          <p:cNvSpPr>
            <a:spLocks noGrp="1"/>
          </p:cNvSpPr>
          <p:nvPr>
            <p:ph type="dt" sz="half" idx="10"/>
          </p:nvPr>
        </p:nvSpPr>
        <p:spPr/>
        <p:txBody>
          <a:bodyPr/>
          <a:lstStyle/>
          <a:p>
            <a:fld id="{C485584D-7D79-4248-9986-4CA35242F944}" type="datetimeFigureOut">
              <a:rPr lang="en-US" smtClean="0"/>
              <a:t>11/6/2022</a:t>
            </a:fld>
            <a:endParaRPr lang="en-US"/>
          </a:p>
        </p:txBody>
      </p:sp>
      <p:sp>
        <p:nvSpPr>
          <p:cNvPr id="8" name="Footer Placeholder 7">
            <a:extLst>
              <a:ext uri="{FF2B5EF4-FFF2-40B4-BE49-F238E27FC236}">
                <a16:creationId xmlns:a16="http://schemas.microsoft.com/office/drawing/2014/main" id="{0E2C1367-FE5A-4CDD-B85B-724FFFE5B58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992F244-23EB-4E1A-B74F-77F23F87978D}"/>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16427162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876C0A-BEF4-4DE4-A9D2-C60298FC7F9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367C0AC-3C98-4D68-AE72-CFFA1638CC02}"/>
              </a:ext>
            </a:extLst>
          </p:cNvPr>
          <p:cNvSpPr>
            <a:spLocks noGrp="1"/>
          </p:cNvSpPr>
          <p:nvPr>
            <p:ph type="dt" sz="half" idx="10"/>
          </p:nvPr>
        </p:nvSpPr>
        <p:spPr/>
        <p:txBody>
          <a:bodyPr/>
          <a:lstStyle/>
          <a:p>
            <a:fld id="{C485584D-7D79-4248-9986-4CA35242F944}" type="datetimeFigureOut">
              <a:rPr lang="en-US" smtClean="0"/>
              <a:t>11/6/2022</a:t>
            </a:fld>
            <a:endParaRPr lang="en-US"/>
          </a:p>
        </p:txBody>
      </p:sp>
      <p:sp>
        <p:nvSpPr>
          <p:cNvPr id="4" name="Footer Placeholder 3">
            <a:extLst>
              <a:ext uri="{FF2B5EF4-FFF2-40B4-BE49-F238E27FC236}">
                <a16:creationId xmlns:a16="http://schemas.microsoft.com/office/drawing/2014/main" id="{FEA7722A-E2E4-45D2-8A20-4853ED6837B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46B9201-B20B-4412-B745-F2F6A91487E8}"/>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24909303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BC4889A-9ABE-4409-BAD8-F84C36C1FA09}"/>
              </a:ext>
            </a:extLst>
          </p:cNvPr>
          <p:cNvSpPr>
            <a:spLocks noGrp="1"/>
          </p:cNvSpPr>
          <p:nvPr>
            <p:ph type="dt" sz="half" idx="10"/>
          </p:nvPr>
        </p:nvSpPr>
        <p:spPr/>
        <p:txBody>
          <a:bodyPr/>
          <a:lstStyle/>
          <a:p>
            <a:fld id="{C485584D-7D79-4248-9986-4CA35242F944}" type="datetimeFigureOut">
              <a:rPr lang="en-US" smtClean="0"/>
              <a:t>11/6/2022</a:t>
            </a:fld>
            <a:endParaRPr lang="en-US"/>
          </a:p>
        </p:txBody>
      </p:sp>
      <p:sp>
        <p:nvSpPr>
          <p:cNvPr id="3" name="Footer Placeholder 2">
            <a:extLst>
              <a:ext uri="{FF2B5EF4-FFF2-40B4-BE49-F238E27FC236}">
                <a16:creationId xmlns:a16="http://schemas.microsoft.com/office/drawing/2014/main" id="{7DDA5A70-FE21-4CB6-A67B-1DC798E9E3B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984AD11-7FD2-432C-A6AB-395BE9275C1B}"/>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18318991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397CF-9CDD-4E78-8F35-A2FFE7867419}"/>
              </a:ext>
            </a:extLst>
          </p:cNvPr>
          <p:cNvSpPr>
            <a:spLocks noGrp="1"/>
          </p:cNvSpPr>
          <p:nvPr>
            <p:ph type="title"/>
          </p:nvPr>
        </p:nvSpPr>
        <p:spPr>
          <a:xfrm>
            <a:off x="1066800" y="457200"/>
            <a:ext cx="3705225" cy="1600200"/>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7194BFE-7A85-4123-B0F7-4DB1C141CE60}"/>
              </a:ext>
            </a:extLst>
          </p:cNvPr>
          <p:cNvSpPr>
            <a:spLocks noGrp="1"/>
          </p:cNvSpPr>
          <p:nvPr>
            <p:ph idx="1"/>
          </p:nvPr>
        </p:nvSpPr>
        <p:spPr>
          <a:xfrm>
            <a:off x="5183188" y="1066800"/>
            <a:ext cx="6172200" cy="483869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641EFD6D-1929-4A73-A860-22A36FF5C17D}"/>
              </a:ext>
            </a:extLst>
          </p:cNvPr>
          <p:cNvSpPr>
            <a:spLocks noGrp="1"/>
          </p:cNvSpPr>
          <p:nvPr>
            <p:ph type="body" sz="half" idx="2"/>
          </p:nvPr>
        </p:nvSpPr>
        <p:spPr>
          <a:xfrm>
            <a:off x="1066800" y="2057400"/>
            <a:ext cx="37052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9B399A5-94A1-4452-AFF0-918BDA8B14F9}"/>
              </a:ext>
            </a:extLst>
          </p:cNvPr>
          <p:cNvSpPr>
            <a:spLocks noGrp="1"/>
          </p:cNvSpPr>
          <p:nvPr>
            <p:ph type="dt" sz="half" idx="10"/>
          </p:nvPr>
        </p:nvSpPr>
        <p:spPr/>
        <p:txBody>
          <a:bodyPr/>
          <a:lstStyle/>
          <a:p>
            <a:fld id="{C485584D-7D79-4248-9986-4CA35242F944}" type="datetimeFigureOut">
              <a:rPr lang="en-US" smtClean="0"/>
              <a:t>11/6/2022</a:t>
            </a:fld>
            <a:endParaRPr lang="en-US"/>
          </a:p>
        </p:txBody>
      </p:sp>
      <p:sp>
        <p:nvSpPr>
          <p:cNvPr id="6" name="Footer Placeholder 5">
            <a:extLst>
              <a:ext uri="{FF2B5EF4-FFF2-40B4-BE49-F238E27FC236}">
                <a16:creationId xmlns:a16="http://schemas.microsoft.com/office/drawing/2014/main" id="{489589D8-DD83-406C-A77A-176D23993BA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DE46024-82ED-40EF-8846-F6CC44BC53DE}"/>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26355132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BD12FA-83A4-42AF-98D7-312C4C5A7128}"/>
              </a:ext>
            </a:extLst>
          </p:cNvPr>
          <p:cNvSpPr>
            <a:spLocks noGrp="1"/>
          </p:cNvSpPr>
          <p:nvPr>
            <p:ph type="title"/>
          </p:nvPr>
        </p:nvSpPr>
        <p:spPr>
          <a:xfrm>
            <a:off x="1066800" y="457200"/>
            <a:ext cx="3705225" cy="1600200"/>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46CF1DC8-2932-4C6E-BFBB-8BA1C9598425}"/>
              </a:ext>
            </a:extLst>
          </p:cNvPr>
          <p:cNvSpPr>
            <a:spLocks noGrp="1"/>
          </p:cNvSpPr>
          <p:nvPr>
            <p:ph type="pic" idx="1"/>
          </p:nvPr>
        </p:nvSpPr>
        <p:spPr>
          <a:xfrm>
            <a:off x="5183188" y="1066800"/>
            <a:ext cx="5942012" cy="48387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8D6E0000-EF01-46A5-8A71-25FB7EA3F94A}"/>
              </a:ext>
            </a:extLst>
          </p:cNvPr>
          <p:cNvSpPr>
            <a:spLocks noGrp="1"/>
          </p:cNvSpPr>
          <p:nvPr>
            <p:ph type="body" sz="half" idx="2"/>
          </p:nvPr>
        </p:nvSpPr>
        <p:spPr>
          <a:xfrm>
            <a:off x="1066800" y="2057400"/>
            <a:ext cx="37052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01AD40B-9246-4532-9F73-5BA9061C3ABA}"/>
              </a:ext>
            </a:extLst>
          </p:cNvPr>
          <p:cNvSpPr>
            <a:spLocks noGrp="1"/>
          </p:cNvSpPr>
          <p:nvPr>
            <p:ph type="dt" sz="half" idx="10"/>
          </p:nvPr>
        </p:nvSpPr>
        <p:spPr/>
        <p:txBody>
          <a:bodyPr/>
          <a:lstStyle/>
          <a:p>
            <a:fld id="{C485584D-7D79-4248-9986-4CA35242F944}" type="datetimeFigureOut">
              <a:rPr lang="en-US" smtClean="0"/>
              <a:t>11/6/2022</a:t>
            </a:fld>
            <a:endParaRPr lang="en-US"/>
          </a:p>
        </p:txBody>
      </p:sp>
      <p:sp>
        <p:nvSpPr>
          <p:cNvPr id="6" name="Footer Placeholder 5">
            <a:extLst>
              <a:ext uri="{FF2B5EF4-FFF2-40B4-BE49-F238E27FC236}">
                <a16:creationId xmlns:a16="http://schemas.microsoft.com/office/drawing/2014/main" id="{8BE6B9A0-5B1C-4F7B-828A-EF74E51478B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82E99FB-C932-4165-A612-8B302D8F7229}"/>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15494759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DB1126-542A-43AD-8078-EE356516544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A4A5F98B-5F32-4561-BFBC-9F6E5DA0A347}"/>
              </a:ext>
            </a:extLst>
          </p:cNvPr>
          <p:cNvSpPr>
            <a:spLocks noGrp="1"/>
          </p:cNvSpPr>
          <p:nvPr>
            <p:ph type="body" orient="vert" idx="1"/>
          </p:nvPr>
        </p:nvSpPr>
        <p:spPr>
          <a:xfrm>
            <a:off x="1028700" y="2161903"/>
            <a:ext cx="10134600" cy="374359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773D0DD-B04E-4E48-8EE1-51E46131A9A2}"/>
              </a:ext>
            </a:extLst>
          </p:cNvPr>
          <p:cNvSpPr>
            <a:spLocks noGrp="1"/>
          </p:cNvSpPr>
          <p:nvPr>
            <p:ph type="dt" sz="half" idx="10"/>
          </p:nvPr>
        </p:nvSpPr>
        <p:spPr/>
        <p:txBody>
          <a:bodyPr/>
          <a:lstStyle/>
          <a:p>
            <a:fld id="{C485584D-7D79-4248-9986-4CA35242F944}" type="datetimeFigureOut">
              <a:rPr lang="en-US" smtClean="0"/>
              <a:t>11/6/2022</a:t>
            </a:fld>
            <a:endParaRPr lang="en-US"/>
          </a:p>
        </p:txBody>
      </p:sp>
      <p:sp>
        <p:nvSpPr>
          <p:cNvPr id="5" name="Footer Placeholder 4">
            <a:extLst>
              <a:ext uri="{FF2B5EF4-FFF2-40B4-BE49-F238E27FC236}">
                <a16:creationId xmlns:a16="http://schemas.microsoft.com/office/drawing/2014/main" id="{0481352D-F9C0-4442-9601-A09A7655E68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9FC0801-9C45-40AE-AB33-5742CDA4DAC7}"/>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24279711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E946561-59BF-4566-AD2C-9B05C4771DF4}"/>
              </a:ext>
            </a:extLst>
          </p:cNvPr>
          <p:cNvSpPr>
            <a:spLocks noGrp="1"/>
          </p:cNvSpPr>
          <p:nvPr>
            <p:ph type="title" orient="vert"/>
          </p:nvPr>
        </p:nvSpPr>
        <p:spPr>
          <a:xfrm>
            <a:off x="9196250" y="723899"/>
            <a:ext cx="2271849" cy="5410201"/>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A1DF7870-6CBD-47E2-854C-68141BAA101D}"/>
              </a:ext>
            </a:extLst>
          </p:cNvPr>
          <p:cNvSpPr>
            <a:spLocks noGrp="1"/>
          </p:cNvSpPr>
          <p:nvPr>
            <p:ph type="body" orient="vert" idx="1"/>
          </p:nvPr>
        </p:nvSpPr>
        <p:spPr>
          <a:xfrm>
            <a:off x="723900" y="723899"/>
            <a:ext cx="8302534" cy="54102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712FAF3-C106-49CB-A845-1FC7F731399D}"/>
              </a:ext>
            </a:extLst>
          </p:cNvPr>
          <p:cNvSpPr>
            <a:spLocks noGrp="1"/>
          </p:cNvSpPr>
          <p:nvPr>
            <p:ph type="dt" sz="half" idx="10"/>
          </p:nvPr>
        </p:nvSpPr>
        <p:spPr/>
        <p:txBody>
          <a:bodyPr/>
          <a:lstStyle/>
          <a:p>
            <a:fld id="{C485584D-7D79-4248-9986-4CA35242F944}" type="datetimeFigureOut">
              <a:rPr lang="en-US" smtClean="0"/>
              <a:t>11/6/2022</a:t>
            </a:fld>
            <a:endParaRPr lang="en-US"/>
          </a:p>
        </p:txBody>
      </p:sp>
      <p:sp>
        <p:nvSpPr>
          <p:cNvPr id="5" name="Footer Placeholder 4">
            <a:extLst>
              <a:ext uri="{FF2B5EF4-FFF2-40B4-BE49-F238E27FC236}">
                <a16:creationId xmlns:a16="http://schemas.microsoft.com/office/drawing/2014/main" id="{E34D5CCC-00E8-48FA-91A6-921E7B6440E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B7E1751-E7AA-406D-A977-1ACEF1FBD134}"/>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13494092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6CE7638-D991-46E7-BF2C-67D1AC829628}"/>
              </a:ext>
            </a:extLst>
          </p:cNvPr>
          <p:cNvSpPr>
            <a:spLocks noGrp="1"/>
          </p:cNvSpPr>
          <p:nvPr>
            <p:ph type="title"/>
          </p:nvPr>
        </p:nvSpPr>
        <p:spPr>
          <a:xfrm>
            <a:off x="1028700" y="723900"/>
            <a:ext cx="10134600" cy="1288489"/>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CA7C6B9C-4923-4DAB-9748-D5CD289EB978}"/>
              </a:ext>
            </a:extLst>
          </p:cNvPr>
          <p:cNvSpPr>
            <a:spLocks noGrp="1"/>
          </p:cNvSpPr>
          <p:nvPr>
            <p:ph type="body" idx="1"/>
          </p:nvPr>
        </p:nvSpPr>
        <p:spPr>
          <a:xfrm>
            <a:off x="1028700" y="2161903"/>
            <a:ext cx="10134600" cy="3969342"/>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Slide Number Placeholder 5">
            <a:extLst>
              <a:ext uri="{FF2B5EF4-FFF2-40B4-BE49-F238E27FC236}">
                <a16:creationId xmlns:a16="http://schemas.microsoft.com/office/drawing/2014/main" id="{E7578CF6-4B33-40E4-B881-5F4C568378E1}"/>
              </a:ext>
            </a:extLst>
          </p:cNvPr>
          <p:cNvSpPr>
            <a:spLocks noGrp="1"/>
          </p:cNvSpPr>
          <p:nvPr>
            <p:ph type="sldNum" sz="quarter" idx="4"/>
          </p:nvPr>
        </p:nvSpPr>
        <p:spPr>
          <a:xfrm>
            <a:off x="11394765" y="6245032"/>
            <a:ext cx="524491" cy="365125"/>
          </a:xfrm>
          <a:prstGeom prst="rect">
            <a:avLst/>
          </a:prstGeom>
        </p:spPr>
        <p:txBody>
          <a:bodyPr vert="horz" lIns="91440" tIns="45720" rIns="91440" bIns="45720" rtlCol="0" anchor="ctr"/>
          <a:lstStyle>
            <a:lvl1pPr algn="r">
              <a:defRPr sz="1050">
                <a:solidFill>
                  <a:schemeClr val="tx2"/>
                </a:solidFill>
              </a:defRPr>
            </a:lvl1pPr>
          </a:lstStyle>
          <a:p>
            <a:fld id="{19590046-DA73-4BBF-84B5-C08E6F75191A}" type="slidenum">
              <a:rPr lang="en-US" smtClean="0"/>
              <a:t>‹#›</a:t>
            </a:fld>
            <a:endParaRPr lang="en-US"/>
          </a:p>
        </p:txBody>
      </p:sp>
      <p:sp>
        <p:nvSpPr>
          <p:cNvPr id="4" name="Date Placeholder 3">
            <a:extLst>
              <a:ext uri="{FF2B5EF4-FFF2-40B4-BE49-F238E27FC236}">
                <a16:creationId xmlns:a16="http://schemas.microsoft.com/office/drawing/2014/main" id="{25AE857E-F564-4539-9984-10435B6140AC}"/>
              </a:ext>
            </a:extLst>
          </p:cNvPr>
          <p:cNvSpPr>
            <a:spLocks noGrp="1"/>
          </p:cNvSpPr>
          <p:nvPr>
            <p:ph type="dt" sz="half" idx="2"/>
          </p:nvPr>
        </p:nvSpPr>
        <p:spPr>
          <a:xfrm>
            <a:off x="354841" y="6245032"/>
            <a:ext cx="2659380" cy="365125"/>
          </a:xfrm>
          <a:prstGeom prst="rect">
            <a:avLst/>
          </a:prstGeom>
        </p:spPr>
        <p:txBody>
          <a:bodyPr vert="horz" lIns="91440" tIns="45720" rIns="91440" bIns="45720" rtlCol="0" anchor="ctr"/>
          <a:lstStyle>
            <a:lvl1pPr algn="l">
              <a:defRPr sz="1050">
                <a:solidFill>
                  <a:schemeClr val="tx2"/>
                </a:solidFill>
              </a:defRPr>
            </a:lvl1pPr>
          </a:lstStyle>
          <a:p>
            <a:fld id="{C485584D-7D79-4248-9986-4CA35242F944}" type="datetimeFigureOut">
              <a:rPr lang="en-US" smtClean="0"/>
              <a:t>11/6/2022</a:t>
            </a:fld>
            <a:endParaRPr lang="en-US"/>
          </a:p>
        </p:txBody>
      </p:sp>
      <p:sp>
        <p:nvSpPr>
          <p:cNvPr id="5" name="Footer Placeholder 4">
            <a:extLst>
              <a:ext uri="{FF2B5EF4-FFF2-40B4-BE49-F238E27FC236}">
                <a16:creationId xmlns:a16="http://schemas.microsoft.com/office/drawing/2014/main" id="{7D1EABEF-B998-4B11-A878-8F492F8E3983}"/>
              </a:ext>
            </a:extLst>
          </p:cNvPr>
          <p:cNvSpPr>
            <a:spLocks noGrp="1"/>
          </p:cNvSpPr>
          <p:nvPr>
            <p:ph type="ftr" sz="quarter" idx="3"/>
          </p:nvPr>
        </p:nvSpPr>
        <p:spPr>
          <a:xfrm>
            <a:off x="7279964" y="6245033"/>
            <a:ext cx="4112222" cy="365125"/>
          </a:xfrm>
          <a:prstGeom prst="rect">
            <a:avLst/>
          </a:prstGeom>
        </p:spPr>
        <p:txBody>
          <a:bodyPr vert="horz" lIns="91440" tIns="45720" rIns="91440" bIns="45720" rtlCol="0" anchor="ctr"/>
          <a:lstStyle>
            <a:lvl1pPr algn="r">
              <a:defRPr sz="1050">
                <a:solidFill>
                  <a:schemeClr val="tx2"/>
                </a:solidFill>
              </a:defRPr>
            </a:lvl1pPr>
          </a:lstStyle>
          <a:p>
            <a:endParaRPr lang="en-US"/>
          </a:p>
        </p:txBody>
      </p:sp>
      <p:sp>
        <p:nvSpPr>
          <p:cNvPr id="16" name="Freeform: Shape 15">
            <a:extLst>
              <a:ext uri="{FF2B5EF4-FFF2-40B4-BE49-F238E27FC236}">
                <a16:creationId xmlns:a16="http://schemas.microsoft.com/office/drawing/2014/main" id="{9EB54D17-3792-403D-9127-495845021D2B}"/>
              </a:ext>
            </a:extLst>
          </p:cNvPr>
          <p:cNvSpPr/>
          <p:nvPr/>
        </p:nvSpPr>
        <p:spPr>
          <a:xfrm>
            <a:off x="0" y="0"/>
            <a:ext cx="12192000" cy="6858000"/>
          </a:xfrm>
          <a:custGeom>
            <a:avLst/>
            <a:gdLst>
              <a:gd name="connsiteX0" fmla="*/ 160920 w 12192000"/>
              <a:gd name="connsiteY0" fmla="*/ 157606 h 6858000"/>
              <a:gd name="connsiteX1" fmla="*/ 160920 w 12192000"/>
              <a:gd name="connsiteY1" fmla="*/ 6700394 h 6858000"/>
              <a:gd name="connsiteX2" fmla="*/ 12031081 w 12192000"/>
              <a:gd name="connsiteY2" fmla="*/ 6700394 h 6858000"/>
              <a:gd name="connsiteX3" fmla="*/ 12031081 w 12192000"/>
              <a:gd name="connsiteY3" fmla="*/ 157606 h 6858000"/>
              <a:gd name="connsiteX4" fmla="*/ 0 w 12192000"/>
              <a:gd name="connsiteY4" fmla="*/ 0 h 6858000"/>
              <a:gd name="connsiteX5" fmla="*/ 12192000 w 12192000"/>
              <a:gd name="connsiteY5" fmla="*/ 0 h 6858000"/>
              <a:gd name="connsiteX6" fmla="*/ 12192000 w 12192000"/>
              <a:gd name="connsiteY6" fmla="*/ 6858000 h 6858000"/>
              <a:gd name="connsiteX7" fmla="*/ 0 w 12192000"/>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858000">
                <a:moveTo>
                  <a:pt x="160920" y="157606"/>
                </a:moveTo>
                <a:lnTo>
                  <a:pt x="160920" y="6700394"/>
                </a:lnTo>
                <a:lnTo>
                  <a:pt x="12031081" y="6700394"/>
                </a:lnTo>
                <a:lnTo>
                  <a:pt x="12031081" y="157606"/>
                </a:lnTo>
                <a:close/>
                <a:moveTo>
                  <a:pt x="0" y="0"/>
                </a:moveTo>
                <a:lnTo>
                  <a:pt x="12192000" y="0"/>
                </a:lnTo>
                <a:lnTo>
                  <a:pt x="12192000" y="6858000"/>
                </a:lnTo>
                <a:lnTo>
                  <a:pt x="0" y="685800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25857836"/>
      </p:ext>
    </p:extLst>
  </p:cSld>
  <p:clrMap bg1="lt1" tx1="dk1" bg2="lt2" tx2="dk2" accent1="accent1" accent2="accent2" accent3="accent3" accent4="accent4" accent5="accent5" accent6="accent6" hlink="hlink" folHlink="folHlink"/>
  <p:sldLayoutIdLst>
    <p:sldLayoutId id="2147483707" r:id="rId1"/>
    <p:sldLayoutId id="2147483708" r:id="rId2"/>
    <p:sldLayoutId id="2147483709" r:id="rId3"/>
    <p:sldLayoutId id="2147483710" r:id="rId4"/>
    <p:sldLayoutId id="2147483711" r:id="rId5"/>
    <p:sldLayoutId id="2147483705" r:id="rId6"/>
    <p:sldLayoutId id="2147483701" r:id="rId7"/>
    <p:sldLayoutId id="2147483702" r:id="rId8"/>
    <p:sldLayoutId id="2147483703" r:id="rId9"/>
    <p:sldLayoutId id="2147483704" r:id="rId10"/>
    <p:sldLayoutId id="2147483706" r:id="rId11"/>
  </p:sldLayoutIdLst>
  <p:txStyles>
    <p:titleStyle>
      <a:lvl1pPr algn="l" defTabSz="914400" rtl="0" eaLnBrk="1" latinLnBrk="0" hangingPunct="1">
        <a:lnSpc>
          <a:spcPct val="110000"/>
        </a:lnSpc>
        <a:spcBef>
          <a:spcPct val="0"/>
        </a:spcBef>
        <a:buNone/>
        <a:defRPr sz="3200" kern="1200" cap="none" baseline="0">
          <a:solidFill>
            <a:schemeClr val="tx2"/>
          </a:solidFill>
          <a:latin typeface="+mj-lt"/>
          <a:ea typeface="+mj-ea"/>
          <a:cs typeface="+mj-cs"/>
        </a:defRPr>
      </a:lvl1pPr>
    </p:titleStyle>
    <p:bodyStyle>
      <a:lvl1pPr marL="0" indent="0" algn="l" defTabSz="914400" rtl="0" eaLnBrk="1" latinLnBrk="0" hangingPunct="1">
        <a:lnSpc>
          <a:spcPct val="110000"/>
        </a:lnSpc>
        <a:spcBef>
          <a:spcPts val="1000"/>
        </a:spcBef>
        <a:buFontTx/>
        <a:buNone/>
        <a:defRPr sz="2000" kern="1200">
          <a:solidFill>
            <a:schemeClr val="tx2"/>
          </a:solidFill>
          <a:latin typeface="+mn-lt"/>
          <a:ea typeface="+mn-ea"/>
          <a:cs typeface="+mn-cs"/>
        </a:defRPr>
      </a:lvl1pPr>
      <a:lvl2pPr marL="274320" indent="-228600" algn="l" defTabSz="914400" rtl="0" eaLnBrk="1" latinLnBrk="0" hangingPunct="1">
        <a:lnSpc>
          <a:spcPct val="110000"/>
        </a:lnSpc>
        <a:spcBef>
          <a:spcPts val="500"/>
        </a:spcBef>
        <a:buSzPct val="85000"/>
        <a:buFont typeface="Arial" panose="020B0604020202020204" pitchFamily="34" charset="0"/>
        <a:buChar char="•"/>
        <a:defRPr sz="1800" kern="1200">
          <a:solidFill>
            <a:schemeClr val="tx2"/>
          </a:solidFill>
          <a:latin typeface="+mn-lt"/>
          <a:ea typeface="+mn-ea"/>
          <a:cs typeface="+mn-cs"/>
        </a:defRPr>
      </a:lvl2pPr>
      <a:lvl3pPr marL="274320" indent="0" algn="l" defTabSz="914400" rtl="0" eaLnBrk="1" latinLnBrk="0" hangingPunct="1">
        <a:lnSpc>
          <a:spcPct val="110000"/>
        </a:lnSpc>
        <a:spcBef>
          <a:spcPts val="500"/>
        </a:spcBef>
        <a:buFontTx/>
        <a:buNone/>
        <a:defRPr sz="1600" kern="1200">
          <a:solidFill>
            <a:schemeClr val="tx2"/>
          </a:solidFill>
          <a:latin typeface="+mn-lt"/>
          <a:ea typeface="+mn-ea"/>
          <a:cs typeface="+mn-cs"/>
        </a:defRPr>
      </a:lvl3pPr>
      <a:lvl4pPr marL="548640" indent="-228600" algn="l" defTabSz="914400" rtl="0" eaLnBrk="1" latinLnBrk="0" hangingPunct="1">
        <a:lnSpc>
          <a:spcPct val="110000"/>
        </a:lnSpc>
        <a:spcBef>
          <a:spcPts val="500"/>
        </a:spcBef>
        <a:buFont typeface="Arial" panose="020B0604020202020204" pitchFamily="34" charset="0"/>
        <a:buChar char="•"/>
        <a:defRPr sz="1400" kern="1200">
          <a:solidFill>
            <a:schemeClr val="tx2"/>
          </a:solidFill>
          <a:latin typeface="+mn-lt"/>
          <a:ea typeface="+mn-ea"/>
          <a:cs typeface="+mn-cs"/>
        </a:defRPr>
      </a:lvl4pPr>
      <a:lvl5pPr marL="548640" indent="0" algn="l" defTabSz="914400" rtl="0" eaLnBrk="1" latinLnBrk="0" hangingPunct="1">
        <a:lnSpc>
          <a:spcPct val="110000"/>
        </a:lnSpc>
        <a:spcBef>
          <a:spcPts val="500"/>
        </a:spcBef>
        <a:buFontTx/>
        <a:buNone/>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11.svg"/></Relationships>
</file>

<file path=ppt/slides/_rels/slide11.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5.svg"/></Relationships>
</file>

<file path=ppt/slides/_rels/slide13.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5.svg"/><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7.svg"/><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9.svg"/><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1.svg"/><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33.svg"/><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DF0CAD46-2E46-44EB-A063-C05881768C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herry blossoms">
            <a:extLst>
              <a:ext uri="{FF2B5EF4-FFF2-40B4-BE49-F238E27FC236}">
                <a16:creationId xmlns:a16="http://schemas.microsoft.com/office/drawing/2014/main" id="{B89E3629-91FB-D183-D82D-EF28D7C7E3B2}"/>
              </a:ext>
            </a:extLst>
          </p:cNvPr>
          <p:cNvPicPr>
            <a:picLocks noChangeAspect="1"/>
          </p:cNvPicPr>
          <p:nvPr/>
        </p:nvPicPr>
        <p:blipFill rotWithShape="1">
          <a:blip r:embed="rId2"/>
          <a:srcRect t="4930" r="-2" b="10673"/>
          <a:stretch/>
        </p:blipFill>
        <p:spPr>
          <a:xfrm>
            <a:off x="20" y="10"/>
            <a:ext cx="12191980" cy="6857989"/>
          </a:xfrm>
          <a:prstGeom prst="rect">
            <a:avLst/>
          </a:prstGeom>
        </p:spPr>
      </p:pic>
      <p:sp>
        <p:nvSpPr>
          <p:cNvPr id="11" name="Rectangle 10">
            <a:extLst>
              <a:ext uri="{FF2B5EF4-FFF2-40B4-BE49-F238E27FC236}">
                <a16:creationId xmlns:a16="http://schemas.microsoft.com/office/drawing/2014/main" id="{DE8A7E9B-3161-4AE7-B85C-EE3D7786D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8700" y="1028700"/>
            <a:ext cx="10134600" cy="4800600"/>
          </a:xfrm>
          <a:prstGeom prst="rect">
            <a:avLst/>
          </a:prstGeom>
          <a:solidFill>
            <a:schemeClr val="bg2">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2539253" y="1942391"/>
            <a:ext cx="7113494" cy="1486609"/>
          </a:xfrm>
        </p:spPr>
        <p:txBody>
          <a:bodyPr>
            <a:normAutofit/>
          </a:bodyPr>
          <a:lstStyle/>
          <a:p>
            <a:r>
              <a:rPr lang="en-GB" b="1" i="1" u="sng" dirty="0"/>
              <a:t>assignment two and reflecting!</a:t>
            </a:r>
          </a:p>
        </p:txBody>
      </p:sp>
      <p:sp>
        <p:nvSpPr>
          <p:cNvPr id="3" name="Subtitle 2"/>
          <p:cNvSpPr>
            <a:spLocks noGrp="1"/>
          </p:cNvSpPr>
          <p:nvPr>
            <p:ph type="subTitle" idx="1"/>
          </p:nvPr>
        </p:nvSpPr>
        <p:spPr>
          <a:xfrm>
            <a:off x="3558989" y="4424305"/>
            <a:ext cx="5074022" cy="972222"/>
          </a:xfrm>
        </p:spPr>
        <p:txBody>
          <a:bodyPr vert="horz" lIns="91440" tIns="45720" rIns="91440" bIns="45720" rtlCol="0" anchor="t">
            <a:normAutofit/>
          </a:bodyPr>
          <a:lstStyle/>
          <a:p>
            <a:r>
              <a:rPr lang="en-GB" dirty="0"/>
              <a:t>By Zita Draper </a:t>
            </a:r>
          </a:p>
        </p:txBody>
      </p:sp>
      <p:grpSp>
        <p:nvGrpSpPr>
          <p:cNvPr id="13" name="Group 12">
            <a:extLst>
              <a:ext uri="{FF2B5EF4-FFF2-40B4-BE49-F238E27FC236}">
                <a16:creationId xmlns:a16="http://schemas.microsoft.com/office/drawing/2014/main" id="{C3E45FAB-3768-4529-B0E8-A0E9BE5E38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8" y="3891005"/>
            <a:ext cx="867485" cy="115439"/>
            <a:chOff x="8910933" y="1861308"/>
            <a:chExt cx="867485" cy="115439"/>
          </a:xfrm>
        </p:grpSpPr>
        <p:sp>
          <p:nvSpPr>
            <p:cNvPr id="14" name="Rectangle 13">
              <a:extLst>
                <a:ext uri="{FF2B5EF4-FFF2-40B4-BE49-F238E27FC236}">
                  <a16:creationId xmlns:a16="http://schemas.microsoft.com/office/drawing/2014/main" id="{6FF68CFF-0675-43D9-8EF2-EAC1F19D24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15" name="Straight Connector 14">
              <a:extLst>
                <a:ext uri="{FF2B5EF4-FFF2-40B4-BE49-F238E27FC236}">
                  <a16:creationId xmlns:a16="http://schemas.microsoft.com/office/drawing/2014/main" id="{E1414FA8-D7DF-4B14-AD83-846AB2899B3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638B88A0-A01D-4106-8E09-1AEB09B04EC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1A01047-632B-4F57-9CDB-AA680D5BBB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5">
            <a:extLst>
              <a:ext uri="{FF2B5EF4-FFF2-40B4-BE49-F238E27FC236}">
                <a16:creationId xmlns:a16="http://schemas.microsoft.com/office/drawing/2014/main" id="{48EF695B-E7DE-4164-862A-9CD06DFB0E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900" y="723900"/>
            <a:ext cx="4580642"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A49ECB-5E3D-B562-52C4-4C6C85C63332}"/>
              </a:ext>
            </a:extLst>
          </p:cNvPr>
          <p:cNvSpPr>
            <a:spLocks noGrp="1"/>
          </p:cNvSpPr>
          <p:nvPr>
            <p:ph type="title"/>
          </p:nvPr>
        </p:nvSpPr>
        <p:spPr>
          <a:xfrm>
            <a:off x="1038883" y="1000366"/>
            <a:ext cx="3995397" cy="1239627"/>
          </a:xfrm>
        </p:spPr>
        <p:txBody>
          <a:bodyPr anchor="b">
            <a:normAutofit/>
          </a:bodyPr>
          <a:lstStyle/>
          <a:p>
            <a:pPr algn="ctr"/>
            <a:r>
              <a:rPr lang="en-GB" b="1" i="1" u="sng"/>
              <a:t>Content </a:t>
            </a:r>
            <a:endParaRPr lang="en-US"/>
          </a:p>
        </p:txBody>
      </p:sp>
      <p:sp>
        <p:nvSpPr>
          <p:cNvPr id="3" name="Content Placeholder 2">
            <a:extLst>
              <a:ext uri="{FF2B5EF4-FFF2-40B4-BE49-F238E27FC236}">
                <a16:creationId xmlns:a16="http://schemas.microsoft.com/office/drawing/2014/main" id="{DF4DB8E3-71F0-06A6-9101-E4DFD79A5E2D}"/>
              </a:ext>
            </a:extLst>
          </p:cNvPr>
          <p:cNvSpPr>
            <a:spLocks noGrp="1"/>
          </p:cNvSpPr>
          <p:nvPr>
            <p:ph idx="1"/>
          </p:nvPr>
        </p:nvSpPr>
        <p:spPr>
          <a:xfrm>
            <a:off x="1096144" y="2884395"/>
            <a:ext cx="3862062" cy="2469140"/>
          </a:xfrm>
        </p:spPr>
        <p:txBody>
          <a:bodyPr vert="horz" lIns="91440" tIns="45720" rIns="91440" bIns="45720" rtlCol="0" anchor="t">
            <a:normAutofit/>
          </a:bodyPr>
          <a:lstStyle/>
          <a:p>
            <a:pPr algn="ctr">
              <a:lnSpc>
                <a:spcPct val="100000"/>
              </a:lnSpc>
            </a:pPr>
            <a:r>
              <a:rPr lang="en-GB" sz="1400" dirty="0"/>
              <a:t>- Aims and Learning Objectives </a:t>
            </a:r>
            <a:endParaRPr lang="en-US" sz="1400" dirty="0"/>
          </a:p>
          <a:p>
            <a:pPr algn="ctr">
              <a:lnSpc>
                <a:spcPct val="100000"/>
              </a:lnSpc>
            </a:pPr>
            <a:r>
              <a:rPr lang="en-GB" sz="1400" dirty="0"/>
              <a:t>- Assignment two. </a:t>
            </a:r>
          </a:p>
          <a:p>
            <a:pPr algn="ctr">
              <a:lnSpc>
                <a:spcPct val="100000"/>
              </a:lnSpc>
            </a:pPr>
            <a:r>
              <a:rPr lang="en-GB" sz="1400" dirty="0"/>
              <a:t>- Breaking it down. </a:t>
            </a:r>
          </a:p>
          <a:p>
            <a:pPr algn="ctr">
              <a:lnSpc>
                <a:spcPct val="100000"/>
              </a:lnSpc>
            </a:pPr>
            <a:r>
              <a:rPr lang="en-GB" sz="1400" dirty="0"/>
              <a:t>- Reflecting.</a:t>
            </a:r>
          </a:p>
          <a:p>
            <a:pPr algn="ctr">
              <a:lnSpc>
                <a:spcPct val="100000"/>
              </a:lnSpc>
            </a:pPr>
            <a:r>
              <a:rPr lang="en-GB" sz="1400" dirty="0"/>
              <a:t>- Activities </a:t>
            </a:r>
          </a:p>
          <a:p>
            <a:pPr algn="ctr">
              <a:lnSpc>
                <a:spcPct val="100000"/>
              </a:lnSpc>
            </a:pPr>
            <a:r>
              <a:rPr lang="en-GB" sz="1400" dirty="0"/>
              <a:t>- Summary </a:t>
            </a:r>
          </a:p>
          <a:p>
            <a:pPr algn="ctr">
              <a:lnSpc>
                <a:spcPct val="100000"/>
              </a:lnSpc>
            </a:pPr>
            <a:r>
              <a:rPr lang="en-GB" sz="1400" dirty="0"/>
              <a:t>- Thank you, any questions?</a:t>
            </a:r>
          </a:p>
        </p:txBody>
      </p:sp>
      <p:pic>
        <p:nvPicPr>
          <p:cNvPr id="4" name="Graphic 4" descr="Storytelling with solid fill">
            <a:extLst>
              <a:ext uri="{FF2B5EF4-FFF2-40B4-BE49-F238E27FC236}">
                <a16:creationId xmlns:a16="http://schemas.microsoft.com/office/drawing/2014/main" id="{EA9C7F9B-4623-BD9E-871C-4063D09ACD5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015653" y="723900"/>
            <a:ext cx="5494694" cy="5494694"/>
          </a:xfrm>
          <a:prstGeom prst="rect">
            <a:avLst/>
          </a:prstGeom>
        </p:spPr>
      </p:pic>
      <p:grpSp>
        <p:nvGrpSpPr>
          <p:cNvPr id="13" name="Group 12">
            <a:extLst>
              <a:ext uri="{FF2B5EF4-FFF2-40B4-BE49-F238E27FC236}">
                <a16:creationId xmlns:a16="http://schemas.microsoft.com/office/drawing/2014/main" id="{D5ADB088-C125-457F-9C61-DFE21DCEF4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80479" y="2543656"/>
            <a:ext cx="867485" cy="115439"/>
            <a:chOff x="8910933" y="1861308"/>
            <a:chExt cx="867485" cy="115439"/>
          </a:xfrm>
        </p:grpSpPr>
        <p:sp>
          <p:nvSpPr>
            <p:cNvPr id="14" name="Rectangle 13">
              <a:extLst>
                <a:ext uri="{FF2B5EF4-FFF2-40B4-BE49-F238E27FC236}">
                  <a16:creationId xmlns:a16="http://schemas.microsoft.com/office/drawing/2014/main" id="{6DE177E3-7A50-4A27-B466-79375BA19D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5" name="Straight Connector 14">
              <a:extLst>
                <a:ext uri="{FF2B5EF4-FFF2-40B4-BE49-F238E27FC236}">
                  <a16:creationId xmlns:a16="http://schemas.microsoft.com/office/drawing/2014/main" id="{6F53D207-3550-41FA-BBC0-A5220E7346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6EF5A581-4EC8-4E1B-BF64-8A1FE8530F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4138004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1A01047-632B-4F57-9CDB-AA680D5BBB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5">
            <a:extLst>
              <a:ext uri="{FF2B5EF4-FFF2-40B4-BE49-F238E27FC236}">
                <a16:creationId xmlns:a16="http://schemas.microsoft.com/office/drawing/2014/main" id="{48EF695B-E7DE-4164-862A-9CD06DFB0E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900" y="723900"/>
            <a:ext cx="4580642"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281F30-1CCA-324E-A840-5A5A08C5E458}"/>
              </a:ext>
            </a:extLst>
          </p:cNvPr>
          <p:cNvSpPr>
            <a:spLocks noGrp="1"/>
          </p:cNvSpPr>
          <p:nvPr>
            <p:ph type="title"/>
          </p:nvPr>
        </p:nvSpPr>
        <p:spPr>
          <a:xfrm>
            <a:off x="1038883" y="1000366"/>
            <a:ext cx="3995397" cy="1239627"/>
          </a:xfrm>
        </p:spPr>
        <p:txBody>
          <a:bodyPr anchor="b">
            <a:normAutofit/>
          </a:bodyPr>
          <a:lstStyle/>
          <a:p>
            <a:pPr algn="ctr"/>
            <a:r>
              <a:rPr lang="en-GB" b="1" i="1" u="sng"/>
              <a:t>Aims and Learning Objectives</a:t>
            </a:r>
            <a:endParaRPr lang="en-US"/>
          </a:p>
        </p:txBody>
      </p:sp>
      <p:sp>
        <p:nvSpPr>
          <p:cNvPr id="3" name="Content Placeholder 2">
            <a:extLst>
              <a:ext uri="{FF2B5EF4-FFF2-40B4-BE49-F238E27FC236}">
                <a16:creationId xmlns:a16="http://schemas.microsoft.com/office/drawing/2014/main" id="{99B643F9-41F0-6622-43E4-A7459BA2DA68}"/>
              </a:ext>
            </a:extLst>
          </p:cNvPr>
          <p:cNvSpPr>
            <a:spLocks noGrp="1"/>
          </p:cNvSpPr>
          <p:nvPr>
            <p:ph idx="1"/>
          </p:nvPr>
        </p:nvSpPr>
        <p:spPr>
          <a:xfrm>
            <a:off x="1096144" y="2884395"/>
            <a:ext cx="3862062" cy="2469140"/>
          </a:xfrm>
        </p:spPr>
        <p:txBody>
          <a:bodyPr vert="horz" lIns="91440" tIns="45720" rIns="91440" bIns="45720" rtlCol="0" anchor="t">
            <a:normAutofit/>
          </a:bodyPr>
          <a:lstStyle/>
          <a:p>
            <a:pPr algn="ctr">
              <a:lnSpc>
                <a:spcPct val="100000"/>
              </a:lnSpc>
            </a:pPr>
            <a:r>
              <a:rPr lang="en-GB" sz="1400" dirty="0"/>
              <a:t>- The aim of today's session is to introduce students to the Gibbs Reflective tool and to introduce students to their second assignment. </a:t>
            </a:r>
            <a:endParaRPr lang="en-US" sz="1400" dirty="0"/>
          </a:p>
          <a:p>
            <a:pPr algn="ctr">
              <a:lnSpc>
                <a:spcPct val="100000"/>
              </a:lnSpc>
            </a:pPr>
            <a:endParaRPr lang="en-GB" sz="1400"/>
          </a:p>
          <a:p>
            <a:pPr algn="ctr">
              <a:lnSpc>
                <a:spcPct val="100000"/>
              </a:lnSpc>
            </a:pPr>
            <a:r>
              <a:rPr lang="en-GB" sz="1400" dirty="0"/>
              <a:t>- By the end of today's lesson students should be able to demonstrate that they understand the requirement of their second assignment and that they understand how to reflect using the Gibbs reflective cycle. </a:t>
            </a:r>
          </a:p>
        </p:txBody>
      </p:sp>
      <p:pic>
        <p:nvPicPr>
          <p:cNvPr id="7" name="Graphic 6" descr="Closed Book">
            <a:extLst>
              <a:ext uri="{FF2B5EF4-FFF2-40B4-BE49-F238E27FC236}">
                <a16:creationId xmlns:a16="http://schemas.microsoft.com/office/drawing/2014/main" id="{2CFD7DAE-CD0F-1325-4554-8CF305B735A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015653" y="723900"/>
            <a:ext cx="5494694" cy="5494694"/>
          </a:xfrm>
          <a:prstGeom prst="rect">
            <a:avLst/>
          </a:prstGeom>
        </p:spPr>
      </p:pic>
      <p:grpSp>
        <p:nvGrpSpPr>
          <p:cNvPr id="14" name="Group 13">
            <a:extLst>
              <a:ext uri="{FF2B5EF4-FFF2-40B4-BE49-F238E27FC236}">
                <a16:creationId xmlns:a16="http://schemas.microsoft.com/office/drawing/2014/main" id="{D5ADB088-C125-457F-9C61-DFE21DCEF4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80479" y="2543656"/>
            <a:ext cx="867485" cy="115439"/>
            <a:chOff x="8910933" y="1861308"/>
            <a:chExt cx="867485" cy="115439"/>
          </a:xfrm>
        </p:grpSpPr>
        <p:sp>
          <p:nvSpPr>
            <p:cNvPr id="15" name="Rectangle 14">
              <a:extLst>
                <a:ext uri="{FF2B5EF4-FFF2-40B4-BE49-F238E27FC236}">
                  <a16:creationId xmlns:a16="http://schemas.microsoft.com/office/drawing/2014/main" id="{6DE177E3-7A50-4A27-B466-79375BA19D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6" name="Straight Connector 15">
              <a:extLst>
                <a:ext uri="{FF2B5EF4-FFF2-40B4-BE49-F238E27FC236}">
                  <a16:creationId xmlns:a16="http://schemas.microsoft.com/office/drawing/2014/main" id="{6F53D207-3550-41FA-BBC0-A5220E7346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6EF5A581-4EC8-4E1B-BF64-8A1FE8530F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4527639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B4854C3-58CC-4A2C-B4CA-926819F0C2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B6FD5C0-E257-4B9E-9413-27A374F07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17081"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5">
            <a:extLst>
              <a:ext uri="{FF2B5EF4-FFF2-40B4-BE49-F238E27FC236}">
                <a16:creationId xmlns:a16="http://schemas.microsoft.com/office/drawing/2014/main" id="{FA7B9933-15AE-4ACB-B091-21C9F38533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9240" y="1028700"/>
            <a:ext cx="4038600" cy="4841072"/>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4" name="Group 13">
            <a:extLst>
              <a:ext uri="{FF2B5EF4-FFF2-40B4-BE49-F238E27FC236}">
                <a16:creationId xmlns:a16="http://schemas.microsoft.com/office/drawing/2014/main" id="{DE57BB50-0A5D-4AD7-87AB-5904B788BC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624798" y="4550150"/>
            <a:ext cx="867485" cy="115439"/>
            <a:chOff x="8910933" y="1861308"/>
            <a:chExt cx="867485" cy="115439"/>
          </a:xfrm>
        </p:grpSpPr>
        <p:sp>
          <p:nvSpPr>
            <p:cNvPr id="15" name="Rectangle 14">
              <a:extLst>
                <a:ext uri="{FF2B5EF4-FFF2-40B4-BE49-F238E27FC236}">
                  <a16:creationId xmlns:a16="http://schemas.microsoft.com/office/drawing/2014/main" id="{1CD5E7CE-8430-4ED8-87F2-AF5C660CF2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6" name="Straight Connector 15">
              <a:extLst>
                <a:ext uri="{FF2B5EF4-FFF2-40B4-BE49-F238E27FC236}">
                  <a16:creationId xmlns:a16="http://schemas.microsoft.com/office/drawing/2014/main" id="{D4A1AC28-5B9C-4D41-95E9-675EDF3F4B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5E446F29-8D76-46EF-B0AF-41066F65AA7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4BDDD98F-72A0-75F2-B560-68218461DA45}"/>
              </a:ext>
            </a:extLst>
          </p:cNvPr>
          <p:cNvSpPr>
            <a:spLocks noGrp="1"/>
          </p:cNvSpPr>
          <p:nvPr>
            <p:ph type="title"/>
          </p:nvPr>
        </p:nvSpPr>
        <p:spPr>
          <a:xfrm>
            <a:off x="1373858" y="1351429"/>
            <a:ext cx="3369365" cy="2871320"/>
          </a:xfrm>
        </p:spPr>
        <p:txBody>
          <a:bodyPr anchor="ctr">
            <a:normAutofit/>
          </a:bodyPr>
          <a:lstStyle/>
          <a:p>
            <a:pPr algn="ctr"/>
            <a:r>
              <a:rPr lang="en-GB" sz="4000" b="1" i="1" u="sng" dirty="0"/>
              <a:t>Assignment two </a:t>
            </a:r>
            <a:endParaRPr lang="en-US" sz="4000" dirty="0"/>
          </a:p>
        </p:txBody>
      </p:sp>
      <p:sp>
        <p:nvSpPr>
          <p:cNvPr id="3" name="Content Placeholder 2">
            <a:extLst>
              <a:ext uri="{FF2B5EF4-FFF2-40B4-BE49-F238E27FC236}">
                <a16:creationId xmlns:a16="http://schemas.microsoft.com/office/drawing/2014/main" id="{7468B477-9A87-C462-DDC9-F55C10979E85}"/>
              </a:ext>
            </a:extLst>
          </p:cNvPr>
          <p:cNvSpPr>
            <a:spLocks noGrp="1"/>
          </p:cNvSpPr>
          <p:nvPr>
            <p:ph idx="1"/>
          </p:nvPr>
        </p:nvSpPr>
        <p:spPr>
          <a:xfrm>
            <a:off x="7004988" y="865954"/>
            <a:ext cx="4306928" cy="5131235"/>
          </a:xfrm>
        </p:spPr>
        <p:txBody>
          <a:bodyPr vert="horz" lIns="91440" tIns="45720" rIns="91440" bIns="45720" rtlCol="0" anchor="ctr">
            <a:normAutofit/>
          </a:bodyPr>
          <a:lstStyle/>
          <a:p>
            <a:pPr algn="ctr"/>
            <a:r>
              <a:rPr lang="en-GB" b="1" dirty="0">
                <a:ea typeface="+mn-lt"/>
                <a:cs typeface="+mn-lt"/>
              </a:rPr>
              <a:t>- Produce a 750-word reflection </a:t>
            </a:r>
            <a:r>
              <a:rPr lang="en-GB" dirty="0">
                <a:ea typeface="+mn-lt"/>
                <a:cs typeface="+mn-lt"/>
              </a:rPr>
              <a:t>using Gibbs’ reflective model, reflecting on how the transferable skills you have developed over the course of the module will help your future aspirations, and whether there are any gaps in your skills which you need to address. You should refer to the theories and concepts introduced on this module which have contributed to your learning and use appropriate Harvard referencing.</a:t>
            </a:r>
            <a:endParaRPr lang="en-US">
              <a:ea typeface="+mn-lt"/>
              <a:cs typeface="+mn-lt"/>
            </a:endParaRPr>
          </a:p>
        </p:txBody>
      </p:sp>
    </p:spTree>
    <p:extLst>
      <p:ext uri="{BB962C8B-B14F-4D97-AF65-F5344CB8AC3E}">
        <p14:creationId xmlns:p14="http://schemas.microsoft.com/office/powerpoint/2010/main" val="3255287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B4854C3-58CC-4A2C-B4CA-926819F0C2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5">
            <a:extLst>
              <a:ext uri="{FF2B5EF4-FFF2-40B4-BE49-F238E27FC236}">
                <a16:creationId xmlns:a16="http://schemas.microsoft.com/office/drawing/2014/main" id="{E84EE6A7-BAA1-4637-940F-44728FCF46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8700" y="1028700"/>
            <a:ext cx="4038600" cy="4841072"/>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2D270ED-470B-ECCB-3DBD-EA469C8CEC40}"/>
              </a:ext>
            </a:extLst>
          </p:cNvPr>
          <p:cNvSpPr>
            <a:spLocks noGrp="1"/>
          </p:cNvSpPr>
          <p:nvPr>
            <p:ph type="title"/>
          </p:nvPr>
        </p:nvSpPr>
        <p:spPr>
          <a:xfrm>
            <a:off x="1409223" y="1737360"/>
            <a:ext cx="3350907" cy="3066868"/>
          </a:xfrm>
        </p:spPr>
        <p:txBody>
          <a:bodyPr anchor="ctr">
            <a:normAutofit/>
          </a:bodyPr>
          <a:lstStyle/>
          <a:p>
            <a:pPr algn="ctr"/>
            <a:r>
              <a:rPr lang="en-GB" dirty="0"/>
              <a:t>Part 2</a:t>
            </a:r>
            <a:endParaRPr lang="en-GB"/>
          </a:p>
        </p:txBody>
      </p:sp>
      <p:sp>
        <p:nvSpPr>
          <p:cNvPr id="3" name="Content Placeholder 2">
            <a:extLst>
              <a:ext uri="{FF2B5EF4-FFF2-40B4-BE49-F238E27FC236}">
                <a16:creationId xmlns:a16="http://schemas.microsoft.com/office/drawing/2014/main" id="{05BC09DC-FCA6-6854-BB90-96FF1EEFF4CA}"/>
              </a:ext>
            </a:extLst>
          </p:cNvPr>
          <p:cNvSpPr>
            <a:spLocks noGrp="1"/>
          </p:cNvSpPr>
          <p:nvPr>
            <p:ph idx="1"/>
          </p:nvPr>
        </p:nvSpPr>
        <p:spPr>
          <a:xfrm>
            <a:off x="6096001" y="1034142"/>
            <a:ext cx="5067299" cy="4463143"/>
          </a:xfrm>
        </p:spPr>
        <p:txBody>
          <a:bodyPr vert="horz" lIns="91440" tIns="45720" rIns="91440" bIns="45720" rtlCol="0" anchor="ctr">
            <a:normAutofit/>
          </a:bodyPr>
          <a:lstStyle/>
          <a:p>
            <a:pPr algn="ctr"/>
            <a:r>
              <a:rPr lang="en-GB" b="1" dirty="0">
                <a:ea typeface="+mn-lt"/>
                <a:cs typeface="+mn-lt"/>
              </a:rPr>
              <a:t>Produce a Personal Development Plan</a:t>
            </a:r>
            <a:r>
              <a:rPr lang="en-GB" dirty="0">
                <a:ea typeface="+mn-lt"/>
                <a:cs typeface="+mn-lt"/>
              </a:rPr>
              <a:t> (PDP) using the template provided, to outline how you intend to address the gaps in your skills which you identified in your reflection, and how these will contribute to your future aspirations. The plan should be in the region of 750 words, and you should reference appropriate sources to support your work. Your plan should demonstrate the application of SMART objectives to the development goals you set.</a:t>
            </a:r>
            <a:endParaRPr lang="en-US">
              <a:ea typeface="+mn-lt"/>
              <a:cs typeface="+mn-lt"/>
            </a:endParaRPr>
          </a:p>
          <a:p>
            <a:pPr algn="ctr"/>
            <a:endParaRPr lang="en-GB">
              <a:ea typeface="+mn-lt"/>
              <a:cs typeface="+mn-lt"/>
            </a:endParaRPr>
          </a:p>
          <a:p>
            <a:pPr algn="ctr"/>
            <a:endParaRPr lang="en-GB">
              <a:ea typeface="+mn-lt"/>
              <a:cs typeface="+mn-lt"/>
            </a:endParaRPr>
          </a:p>
        </p:txBody>
      </p:sp>
      <p:grpSp>
        <p:nvGrpSpPr>
          <p:cNvPr id="12" name="Group 11">
            <a:extLst>
              <a:ext uri="{FF2B5EF4-FFF2-40B4-BE49-F238E27FC236}">
                <a16:creationId xmlns:a16="http://schemas.microsoft.com/office/drawing/2014/main" id="{F07B0A1C-8465-4A90-9085-2269F48F515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95908" y="5578618"/>
            <a:ext cx="867485" cy="115439"/>
            <a:chOff x="8910933" y="1861308"/>
            <a:chExt cx="867485" cy="115439"/>
          </a:xfrm>
        </p:grpSpPr>
        <p:sp>
          <p:nvSpPr>
            <p:cNvPr id="13" name="Rectangle 12">
              <a:extLst>
                <a:ext uri="{FF2B5EF4-FFF2-40B4-BE49-F238E27FC236}">
                  <a16:creationId xmlns:a16="http://schemas.microsoft.com/office/drawing/2014/main" id="{A7AB5D39-26FD-45C8-84C0-0702BBEBF9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14" name="Straight Connector 13">
              <a:extLst>
                <a:ext uri="{FF2B5EF4-FFF2-40B4-BE49-F238E27FC236}">
                  <a16:creationId xmlns:a16="http://schemas.microsoft.com/office/drawing/2014/main" id="{C35DDF1B-7F48-4DBD-98E4-A87D56670EB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FFEE9251-6599-4E3A-9CE8-87A1A040552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778984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1A01047-632B-4F57-9CDB-AA680D5BBB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5">
            <a:extLst>
              <a:ext uri="{FF2B5EF4-FFF2-40B4-BE49-F238E27FC236}">
                <a16:creationId xmlns:a16="http://schemas.microsoft.com/office/drawing/2014/main" id="{48EF695B-E7DE-4164-862A-9CD06DFB0E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900" y="723900"/>
            <a:ext cx="4580642"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B1BE73-4CC2-AD5E-79AC-E3E2910C37D2}"/>
              </a:ext>
            </a:extLst>
          </p:cNvPr>
          <p:cNvSpPr>
            <a:spLocks noGrp="1"/>
          </p:cNvSpPr>
          <p:nvPr>
            <p:ph type="title"/>
          </p:nvPr>
        </p:nvSpPr>
        <p:spPr>
          <a:xfrm>
            <a:off x="1038883" y="1000366"/>
            <a:ext cx="3995397" cy="1239627"/>
          </a:xfrm>
        </p:spPr>
        <p:txBody>
          <a:bodyPr anchor="b">
            <a:normAutofit/>
          </a:bodyPr>
          <a:lstStyle/>
          <a:p>
            <a:pPr algn="ctr"/>
            <a:r>
              <a:rPr lang="en-GB" b="1" i="1" u="sng"/>
              <a:t>Extra</a:t>
            </a:r>
          </a:p>
        </p:txBody>
      </p:sp>
      <p:sp>
        <p:nvSpPr>
          <p:cNvPr id="3" name="Content Placeholder 2">
            <a:extLst>
              <a:ext uri="{FF2B5EF4-FFF2-40B4-BE49-F238E27FC236}">
                <a16:creationId xmlns:a16="http://schemas.microsoft.com/office/drawing/2014/main" id="{2F278F51-9179-F5AC-7EBD-D2254470FBD5}"/>
              </a:ext>
            </a:extLst>
          </p:cNvPr>
          <p:cNvSpPr>
            <a:spLocks noGrp="1"/>
          </p:cNvSpPr>
          <p:nvPr>
            <p:ph idx="1"/>
          </p:nvPr>
        </p:nvSpPr>
        <p:spPr>
          <a:xfrm>
            <a:off x="1096144" y="2884395"/>
            <a:ext cx="3862062" cy="2469140"/>
          </a:xfrm>
        </p:spPr>
        <p:txBody>
          <a:bodyPr vert="horz" lIns="91440" tIns="45720" rIns="91440" bIns="45720" rtlCol="0">
            <a:normAutofit/>
          </a:bodyPr>
          <a:lstStyle/>
          <a:p>
            <a:pPr algn="ctr">
              <a:lnSpc>
                <a:spcPct val="100000"/>
              </a:lnSpc>
            </a:pPr>
            <a:r>
              <a:rPr lang="en-GB" sz="1700"/>
              <a:t>- Must include a total of 10-15 reference </a:t>
            </a:r>
            <a:endParaRPr lang="en-US" sz="1700"/>
          </a:p>
          <a:p>
            <a:pPr algn="ctr">
              <a:lnSpc>
                <a:spcPct val="100000"/>
              </a:lnSpc>
            </a:pPr>
            <a:r>
              <a:rPr lang="en-GB" sz="1700"/>
              <a:t>- Referenced in accordance with Harvard. </a:t>
            </a:r>
          </a:p>
          <a:p>
            <a:pPr algn="ctr">
              <a:lnSpc>
                <a:spcPct val="100000"/>
              </a:lnSpc>
            </a:pPr>
            <a:r>
              <a:rPr lang="en-GB" sz="1700"/>
              <a:t>- Must submit via Turnitin </a:t>
            </a:r>
          </a:p>
          <a:p>
            <a:pPr algn="ctr">
              <a:lnSpc>
                <a:spcPct val="100000"/>
              </a:lnSpc>
            </a:pPr>
            <a:r>
              <a:rPr lang="en-GB" sz="1700"/>
              <a:t>- Due date- 13th January 2023 by 23:59pm. </a:t>
            </a:r>
          </a:p>
        </p:txBody>
      </p:sp>
      <p:pic>
        <p:nvPicPr>
          <p:cNvPr id="7" name="Graphic 6" descr="Books">
            <a:extLst>
              <a:ext uri="{FF2B5EF4-FFF2-40B4-BE49-F238E27FC236}">
                <a16:creationId xmlns:a16="http://schemas.microsoft.com/office/drawing/2014/main" id="{A05097FA-34D5-F851-9E2F-789D56A5AEB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015653" y="723900"/>
            <a:ext cx="5494694" cy="5494694"/>
          </a:xfrm>
          <a:prstGeom prst="rect">
            <a:avLst/>
          </a:prstGeom>
        </p:spPr>
      </p:pic>
      <p:grpSp>
        <p:nvGrpSpPr>
          <p:cNvPr id="14" name="Group 13">
            <a:extLst>
              <a:ext uri="{FF2B5EF4-FFF2-40B4-BE49-F238E27FC236}">
                <a16:creationId xmlns:a16="http://schemas.microsoft.com/office/drawing/2014/main" id="{D5ADB088-C125-457F-9C61-DFE21DCEF4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80479" y="2543656"/>
            <a:ext cx="867485" cy="115439"/>
            <a:chOff x="8910933" y="1861308"/>
            <a:chExt cx="867485" cy="115439"/>
          </a:xfrm>
        </p:grpSpPr>
        <p:sp>
          <p:nvSpPr>
            <p:cNvPr id="20" name="Rectangle 14">
              <a:extLst>
                <a:ext uri="{FF2B5EF4-FFF2-40B4-BE49-F238E27FC236}">
                  <a16:creationId xmlns:a16="http://schemas.microsoft.com/office/drawing/2014/main" id="{6DE177E3-7A50-4A27-B466-79375BA19D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6" name="Straight Connector 15">
              <a:extLst>
                <a:ext uri="{FF2B5EF4-FFF2-40B4-BE49-F238E27FC236}">
                  <a16:creationId xmlns:a16="http://schemas.microsoft.com/office/drawing/2014/main" id="{6F53D207-3550-41FA-BBC0-A5220E7346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6EF5A581-4EC8-4E1B-BF64-8A1FE8530F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4033353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9D3B3C7E-BC2D-4436-8B03-AC421FA667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0920" y="157606"/>
            <a:ext cx="11870161" cy="654278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79B5D0C1-066E-4C02-A6B8-59FAE4A197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8" y="4240546"/>
            <a:ext cx="867485" cy="115439"/>
            <a:chOff x="8910933" y="1861308"/>
            <a:chExt cx="867485" cy="115439"/>
          </a:xfrm>
        </p:grpSpPr>
        <p:sp>
          <p:nvSpPr>
            <p:cNvPr id="24" name="Rectangle 23">
              <a:extLst>
                <a:ext uri="{FF2B5EF4-FFF2-40B4-BE49-F238E27FC236}">
                  <a16:creationId xmlns:a16="http://schemas.microsoft.com/office/drawing/2014/main" id="{D4386904-AFDC-449E-8D1B-906B305EBD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25" name="Straight Connector 24">
              <a:extLst>
                <a:ext uri="{FF2B5EF4-FFF2-40B4-BE49-F238E27FC236}">
                  <a16:creationId xmlns:a16="http://schemas.microsoft.com/office/drawing/2014/main" id="{F70778F2-11E8-428C-8324-479CA9D6FE9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4A0BE89E-CB2D-48BA-A8D2-533FAAAA725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28" name="Rectangle 27">
            <a:extLst>
              <a:ext uri="{FF2B5EF4-FFF2-40B4-BE49-F238E27FC236}">
                <a16:creationId xmlns:a16="http://schemas.microsoft.com/office/drawing/2014/main" id="{DF0CAD46-2E46-44EB-A063-C05881768C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Yellow question mark">
            <a:extLst>
              <a:ext uri="{FF2B5EF4-FFF2-40B4-BE49-F238E27FC236}">
                <a16:creationId xmlns:a16="http://schemas.microsoft.com/office/drawing/2014/main" id="{03A11F6E-304D-4A0B-D91F-73844753BCD5}"/>
              </a:ext>
            </a:extLst>
          </p:cNvPr>
          <p:cNvPicPr>
            <a:picLocks noChangeAspect="1"/>
          </p:cNvPicPr>
          <p:nvPr/>
        </p:nvPicPr>
        <p:blipFill rotWithShape="1">
          <a:blip r:embed="rId2"/>
          <a:srcRect b="6250"/>
          <a:stretch/>
        </p:blipFill>
        <p:spPr>
          <a:xfrm>
            <a:off x="20" y="10"/>
            <a:ext cx="12191980" cy="6857991"/>
          </a:xfrm>
          <a:prstGeom prst="rect">
            <a:avLst/>
          </a:prstGeom>
        </p:spPr>
      </p:pic>
      <p:sp>
        <p:nvSpPr>
          <p:cNvPr id="30" name="Rectangle 29">
            <a:extLst>
              <a:ext uri="{FF2B5EF4-FFF2-40B4-BE49-F238E27FC236}">
                <a16:creationId xmlns:a16="http://schemas.microsoft.com/office/drawing/2014/main" id="{0FDFF237-4369-41A3-9CE4-CD1A68139E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49553"/>
            <a:ext cx="12191999" cy="5320052"/>
          </a:xfrm>
          <a:prstGeom prst="rect">
            <a:avLst/>
          </a:prstGeom>
          <a:gradFill flip="none" rotWithShape="1">
            <a:gsLst>
              <a:gs pos="0">
                <a:srgbClr val="000000">
                  <a:alpha val="0"/>
                </a:srgbClr>
              </a:gs>
              <a:gs pos="47000">
                <a:srgbClr val="000000">
                  <a:alpha val="41000"/>
                </a:srgbClr>
              </a:gs>
              <a:gs pos="81000">
                <a:srgbClr val="000000">
                  <a:alpha val="56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F0CE24-A1F2-027D-1BCC-9A8875907DC6}"/>
              </a:ext>
            </a:extLst>
          </p:cNvPr>
          <p:cNvSpPr>
            <a:spLocks noGrp="1"/>
          </p:cNvSpPr>
          <p:nvPr>
            <p:ph type="title"/>
          </p:nvPr>
        </p:nvSpPr>
        <p:spPr>
          <a:xfrm>
            <a:off x="2076091" y="2633933"/>
            <a:ext cx="8039818" cy="1643572"/>
          </a:xfrm>
        </p:spPr>
        <p:txBody>
          <a:bodyPr vert="horz" lIns="91440" tIns="45720" rIns="91440" bIns="45720" rtlCol="0" anchor="b">
            <a:normAutofit/>
          </a:bodyPr>
          <a:lstStyle/>
          <a:p>
            <a:pPr algn="ctr"/>
            <a:r>
              <a:rPr lang="en-US" sz="2800" kern="1200" cap="all" spc="390" baseline="0">
                <a:solidFill>
                  <a:srgbClr val="FFFFFF"/>
                </a:solidFill>
                <a:latin typeface="+mj-lt"/>
                <a:ea typeface="+mj-ea"/>
                <a:cs typeface="+mj-cs"/>
              </a:rPr>
              <a:t>Any Questions? </a:t>
            </a:r>
          </a:p>
        </p:txBody>
      </p:sp>
      <p:grpSp>
        <p:nvGrpSpPr>
          <p:cNvPr id="32" name="Group 31">
            <a:extLst>
              <a:ext uri="{FF2B5EF4-FFF2-40B4-BE49-F238E27FC236}">
                <a16:creationId xmlns:a16="http://schemas.microsoft.com/office/drawing/2014/main" id="{C3E45FAB-3768-4529-B0E8-A0E9BE5E38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8" y="4739509"/>
            <a:ext cx="867485" cy="115439"/>
            <a:chOff x="8910933" y="1861308"/>
            <a:chExt cx="867485" cy="115439"/>
          </a:xfrm>
        </p:grpSpPr>
        <p:sp>
          <p:nvSpPr>
            <p:cNvPr id="33" name="Rectangle 32">
              <a:extLst>
                <a:ext uri="{FF2B5EF4-FFF2-40B4-BE49-F238E27FC236}">
                  <a16:creationId xmlns:a16="http://schemas.microsoft.com/office/drawing/2014/main" id="{6FF68CFF-0675-43D9-8EF2-EAC1F19D24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34" name="Straight Connector 33">
              <a:extLst>
                <a:ext uri="{FF2B5EF4-FFF2-40B4-BE49-F238E27FC236}">
                  <a16:creationId xmlns:a16="http://schemas.microsoft.com/office/drawing/2014/main" id="{E1414FA8-D7DF-4B14-AD83-846AB2899B3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638B88A0-A01D-4106-8E09-1AEB09B04EC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6754675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D8EACB7-D372-470B-B76E-A829D0031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9BE8D23E-0C75-0C69-AB2C-2467A6C529FA}"/>
              </a:ext>
            </a:extLst>
          </p:cNvPr>
          <p:cNvPicPr>
            <a:picLocks noChangeAspect="1"/>
          </p:cNvPicPr>
          <p:nvPr/>
        </p:nvPicPr>
        <p:blipFill rotWithShape="1">
          <a:blip r:embed="rId2"/>
          <a:srcRect t="19666" r="-2" b="-2"/>
          <a:stretch/>
        </p:blipFill>
        <p:spPr>
          <a:xfrm>
            <a:off x="20" y="10"/>
            <a:ext cx="12191980" cy="6857989"/>
          </a:xfrm>
          <a:prstGeom prst="rect">
            <a:avLst/>
          </a:prstGeom>
        </p:spPr>
      </p:pic>
      <p:sp>
        <p:nvSpPr>
          <p:cNvPr id="10" name="Rectangle 5">
            <a:extLst>
              <a:ext uri="{FF2B5EF4-FFF2-40B4-BE49-F238E27FC236}">
                <a16:creationId xmlns:a16="http://schemas.microsoft.com/office/drawing/2014/main" id="{C7EA4B13-46D3-41EE-95DA-7B2100DE94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8701" y="1028700"/>
            <a:ext cx="4038600" cy="4841072"/>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DCEEEBE1-DC7B-4168-90C6-DB88876E30D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645191" y="4550150"/>
            <a:ext cx="867485" cy="115439"/>
            <a:chOff x="8910933" y="1861308"/>
            <a:chExt cx="867485" cy="115439"/>
          </a:xfrm>
        </p:grpSpPr>
        <p:sp>
          <p:nvSpPr>
            <p:cNvPr id="13" name="Rectangle 12">
              <a:extLst>
                <a:ext uri="{FF2B5EF4-FFF2-40B4-BE49-F238E27FC236}">
                  <a16:creationId xmlns:a16="http://schemas.microsoft.com/office/drawing/2014/main" id="{43418E74-781F-419C-8C63-91C14AF8D8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9B0F0D1C-98D5-4C46-961A-0E36168C317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23E9C99B-47BB-461B-AEDE-0B227C5B258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4F1E9D27-30AB-4462-9E6E-511DA3AA0170}"/>
              </a:ext>
            </a:extLst>
          </p:cNvPr>
          <p:cNvSpPr>
            <a:spLocks noGrp="1"/>
          </p:cNvSpPr>
          <p:nvPr>
            <p:ph type="ctrTitle"/>
          </p:nvPr>
        </p:nvSpPr>
        <p:spPr>
          <a:xfrm>
            <a:off x="1437857" y="1398850"/>
            <a:ext cx="3282152" cy="2030150"/>
          </a:xfrm>
        </p:spPr>
        <p:txBody>
          <a:bodyPr>
            <a:normAutofit/>
          </a:bodyPr>
          <a:lstStyle/>
          <a:p>
            <a:pPr>
              <a:lnSpc>
                <a:spcPct val="100000"/>
              </a:lnSpc>
            </a:pPr>
            <a:r>
              <a:rPr lang="en-GB" sz="2400" b="1" i="1" u="sng"/>
              <a:t>Reflecting using the GIBBS Reflective cycle</a:t>
            </a:r>
          </a:p>
        </p:txBody>
      </p:sp>
    </p:spTree>
    <p:extLst>
      <p:ext uri="{BB962C8B-B14F-4D97-AF65-F5344CB8AC3E}">
        <p14:creationId xmlns:p14="http://schemas.microsoft.com/office/powerpoint/2010/main" val="6953396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51A01047-632B-4F57-9CDB-AA680D5BBB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5">
            <a:extLst>
              <a:ext uri="{FF2B5EF4-FFF2-40B4-BE49-F238E27FC236}">
                <a16:creationId xmlns:a16="http://schemas.microsoft.com/office/drawing/2014/main" id="{6D7753FE-7408-46D8-999A-0B0C34EA8C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24699" y="1028700"/>
            <a:ext cx="4038600" cy="4841072"/>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 name="Title 1">
            <a:extLst>
              <a:ext uri="{FF2B5EF4-FFF2-40B4-BE49-F238E27FC236}">
                <a16:creationId xmlns:a16="http://schemas.microsoft.com/office/drawing/2014/main" id="{49B2E50A-6E78-0A46-864A-4C45A961DDBD}"/>
              </a:ext>
            </a:extLst>
          </p:cNvPr>
          <p:cNvSpPr>
            <a:spLocks noGrp="1"/>
          </p:cNvSpPr>
          <p:nvPr>
            <p:ph type="title"/>
          </p:nvPr>
        </p:nvSpPr>
        <p:spPr>
          <a:xfrm>
            <a:off x="7520939" y="1653540"/>
            <a:ext cx="3246119" cy="2608006"/>
          </a:xfrm>
        </p:spPr>
        <p:txBody>
          <a:bodyPr anchor="ctr">
            <a:normAutofit/>
          </a:bodyPr>
          <a:lstStyle/>
          <a:p>
            <a:pPr algn="ctr"/>
            <a:r>
              <a:rPr lang="en-GB" b="1" i="1" u="sng"/>
              <a:t>Gibbs reflective cycle</a:t>
            </a:r>
          </a:p>
        </p:txBody>
      </p:sp>
      <p:grpSp>
        <p:nvGrpSpPr>
          <p:cNvPr id="15" name="Group 14">
            <a:extLst>
              <a:ext uri="{FF2B5EF4-FFF2-40B4-BE49-F238E27FC236}">
                <a16:creationId xmlns:a16="http://schemas.microsoft.com/office/drawing/2014/main" id="{E30DE9CB-4267-487A-915E-5665607E9F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710257" y="4550150"/>
            <a:ext cx="867485" cy="115439"/>
            <a:chOff x="8910933" y="1861308"/>
            <a:chExt cx="867485" cy="115439"/>
          </a:xfrm>
        </p:grpSpPr>
        <p:sp>
          <p:nvSpPr>
            <p:cNvPr id="16" name="Rectangle 15">
              <a:extLst>
                <a:ext uri="{FF2B5EF4-FFF2-40B4-BE49-F238E27FC236}">
                  <a16:creationId xmlns:a16="http://schemas.microsoft.com/office/drawing/2014/main" id="{E237361B-A61F-4EEA-8554-10DEFF0ABE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cxnSp>
          <p:nvCxnSpPr>
            <p:cNvPr id="17" name="Straight Connector 16">
              <a:extLst>
                <a:ext uri="{FF2B5EF4-FFF2-40B4-BE49-F238E27FC236}">
                  <a16:creationId xmlns:a16="http://schemas.microsoft.com/office/drawing/2014/main" id="{BBBC8A6A-A883-4F9C-82BA-607223F36CF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E234343E-05EC-4327-BA72-FD68FF0491B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graphicFrame>
        <p:nvGraphicFramePr>
          <p:cNvPr id="6" name="Diagram 6">
            <a:extLst>
              <a:ext uri="{FF2B5EF4-FFF2-40B4-BE49-F238E27FC236}">
                <a16:creationId xmlns:a16="http://schemas.microsoft.com/office/drawing/2014/main" id="{C90A2492-A4B8-D6C4-23A0-458B75599013}"/>
              </a:ext>
            </a:extLst>
          </p:cNvPr>
          <p:cNvGraphicFramePr>
            <a:graphicFrameLocks noGrp="1"/>
          </p:cNvGraphicFramePr>
          <p:nvPr>
            <p:ph idx="1"/>
            <p:extLst>
              <p:ext uri="{D42A27DB-BD31-4B8C-83A1-F6EECF244321}">
                <p14:modId xmlns:p14="http://schemas.microsoft.com/office/powerpoint/2010/main" val="1771129201"/>
              </p:ext>
            </p:extLst>
          </p:nvPr>
        </p:nvGraphicFramePr>
        <p:xfrm>
          <a:off x="1028701" y="1035574"/>
          <a:ext cx="5210616" cy="478685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446909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1A01047-632B-4F57-9CDB-AA680D5BBB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5">
            <a:extLst>
              <a:ext uri="{FF2B5EF4-FFF2-40B4-BE49-F238E27FC236}">
                <a16:creationId xmlns:a16="http://schemas.microsoft.com/office/drawing/2014/main" id="{48EF695B-E7DE-4164-862A-9CD06DFB0E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900" y="723900"/>
            <a:ext cx="4580642"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A6D2A1-3D43-A0AD-69CA-95C231581BC4}"/>
              </a:ext>
            </a:extLst>
          </p:cNvPr>
          <p:cNvSpPr>
            <a:spLocks noGrp="1"/>
          </p:cNvSpPr>
          <p:nvPr>
            <p:ph type="title"/>
          </p:nvPr>
        </p:nvSpPr>
        <p:spPr>
          <a:xfrm>
            <a:off x="1038883" y="1000366"/>
            <a:ext cx="3995397" cy="1239627"/>
          </a:xfrm>
        </p:spPr>
        <p:txBody>
          <a:bodyPr anchor="b">
            <a:normAutofit/>
          </a:bodyPr>
          <a:lstStyle/>
          <a:p>
            <a:pPr algn="ctr"/>
            <a:r>
              <a:rPr lang="en-GB" b="1" i="1" u="sng"/>
              <a:t>Description</a:t>
            </a:r>
            <a:endParaRPr lang="en-US"/>
          </a:p>
        </p:txBody>
      </p:sp>
      <p:sp>
        <p:nvSpPr>
          <p:cNvPr id="3" name="Content Placeholder 2">
            <a:extLst>
              <a:ext uri="{FF2B5EF4-FFF2-40B4-BE49-F238E27FC236}">
                <a16:creationId xmlns:a16="http://schemas.microsoft.com/office/drawing/2014/main" id="{AF01EDAA-E361-3C99-0A70-BE83197E759C}"/>
              </a:ext>
            </a:extLst>
          </p:cNvPr>
          <p:cNvSpPr>
            <a:spLocks noGrp="1"/>
          </p:cNvSpPr>
          <p:nvPr>
            <p:ph idx="1"/>
          </p:nvPr>
        </p:nvSpPr>
        <p:spPr>
          <a:xfrm>
            <a:off x="1096144" y="2884395"/>
            <a:ext cx="3862062" cy="2469140"/>
          </a:xfrm>
        </p:spPr>
        <p:txBody>
          <a:bodyPr vert="horz" lIns="91440" tIns="45720" rIns="91440" bIns="45720" rtlCol="0">
            <a:normAutofit/>
          </a:bodyPr>
          <a:lstStyle/>
          <a:p>
            <a:pPr algn="ctr">
              <a:lnSpc>
                <a:spcPct val="100000"/>
              </a:lnSpc>
            </a:pPr>
            <a:r>
              <a:rPr lang="en-GB" sz="1900"/>
              <a:t>- Who? </a:t>
            </a:r>
            <a:endParaRPr lang="en-US" sz="1900"/>
          </a:p>
          <a:p>
            <a:pPr algn="ctr">
              <a:lnSpc>
                <a:spcPct val="100000"/>
              </a:lnSpc>
            </a:pPr>
            <a:r>
              <a:rPr lang="en-GB" sz="1900"/>
              <a:t>- What?</a:t>
            </a:r>
          </a:p>
          <a:p>
            <a:pPr algn="ctr">
              <a:lnSpc>
                <a:spcPct val="100000"/>
              </a:lnSpc>
            </a:pPr>
            <a:r>
              <a:rPr lang="en-GB" sz="1900"/>
              <a:t>- When? </a:t>
            </a:r>
          </a:p>
          <a:p>
            <a:pPr algn="ctr">
              <a:lnSpc>
                <a:spcPct val="100000"/>
              </a:lnSpc>
            </a:pPr>
            <a:r>
              <a:rPr lang="en-GB" sz="1900"/>
              <a:t>- Where?</a:t>
            </a:r>
          </a:p>
          <a:p>
            <a:pPr algn="ctr">
              <a:lnSpc>
                <a:spcPct val="100000"/>
              </a:lnSpc>
            </a:pPr>
            <a:r>
              <a:rPr lang="en-GB" sz="1900"/>
              <a:t>- What was the outcome you wanted?</a:t>
            </a:r>
          </a:p>
          <a:p>
            <a:pPr algn="ctr">
              <a:lnSpc>
                <a:spcPct val="100000"/>
              </a:lnSpc>
            </a:pPr>
            <a:r>
              <a:rPr lang="en-GB" sz="1900"/>
              <a:t>- What was the outcome? </a:t>
            </a:r>
          </a:p>
        </p:txBody>
      </p:sp>
      <p:pic>
        <p:nvPicPr>
          <p:cNvPr id="4" name="Graphic 4" descr="Group brainstorm outline">
            <a:extLst>
              <a:ext uri="{FF2B5EF4-FFF2-40B4-BE49-F238E27FC236}">
                <a16:creationId xmlns:a16="http://schemas.microsoft.com/office/drawing/2014/main" id="{225A3A29-0621-BF88-FFF3-A9F03BF7E872}"/>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015653" y="723900"/>
            <a:ext cx="5494694" cy="5494694"/>
          </a:xfrm>
          <a:prstGeom prst="rect">
            <a:avLst/>
          </a:prstGeom>
        </p:spPr>
      </p:pic>
      <p:grpSp>
        <p:nvGrpSpPr>
          <p:cNvPr id="13" name="Group 12">
            <a:extLst>
              <a:ext uri="{FF2B5EF4-FFF2-40B4-BE49-F238E27FC236}">
                <a16:creationId xmlns:a16="http://schemas.microsoft.com/office/drawing/2014/main" id="{D5ADB088-C125-457F-9C61-DFE21DCEF4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80479" y="2543656"/>
            <a:ext cx="867485" cy="115439"/>
            <a:chOff x="8910933" y="1861308"/>
            <a:chExt cx="867485" cy="115439"/>
          </a:xfrm>
        </p:grpSpPr>
        <p:sp>
          <p:nvSpPr>
            <p:cNvPr id="14" name="Rectangle 13">
              <a:extLst>
                <a:ext uri="{FF2B5EF4-FFF2-40B4-BE49-F238E27FC236}">
                  <a16:creationId xmlns:a16="http://schemas.microsoft.com/office/drawing/2014/main" id="{6DE177E3-7A50-4A27-B466-79375BA19D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5" name="Straight Connector 14">
              <a:extLst>
                <a:ext uri="{FF2B5EF4-FFF2-40B4-BE49-F238E27FC236}">
                  <a16:creationId xmlns:a16="http://schemas.microsoft.com/office/drawing/2014/main" id="{6F53D207-3550-41FA-BBC0-A5220E7346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6EF5A581-4EC8-4E1B-BF64-8A1FE8530F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6480631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1A01047-632B-4F57-9CDB-AA680D5BBB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5">
            <a:extLst>
              <a:ext uri="{FF2B5EF4-FFF2-40B4-BE49-F238E27FC236}">
                <a16:creationId xmlns:a16="http://schemas.microsoft.com/office/drawing/2014/main" id="{48EF695B-E7DE-4164-862A-9CD06DFB0E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900" y="723900"/>
            <a:ext cx="4580642"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17C8D5-2939-B002-9D79-23F2B85710B2}"/>
              </a:ext>
            </a:extLst>
          </p:cNvPr>
          <p:cNvSpPr>
            <a:spLocks noGrp="1"/>
          </p:cNvSpPr>
          <p:nvPr>
            <p:ph type="title"/>
          </p:nvPr>
        </p:nvSpPr>
        <p:spPr>
          <a:xfrm>
            <a:off x="1038883" y="1000366"/>
            <a:ext cx="3995397" cy="1239627"/>
          </a:xfrm>
        </p:spPr>
        <p:txBody>
          <a:bodyPr anchor="b">
            <a:normAutofit/>
          </a:bodyPr>
          <a:lstStyle/>
          <a:p>
            <a:pPr algn="ctr"/>
            <a:r>
              <a:rPr lang="en-GB" b="1" i="1" u="sng"/>
              <a:t>Examples</a:t>
            </a:r>
            <a:endParaRPr lang="en-US" i="1" u="sng"/>
          </a:p>
        </p:txBody>
      </p:sp>
      <p:sp>
        <p:nvSpPr>
          <p:cNvPr id="3" name="Content Placeholder 2">
            <a:extLst>
              <a:ext uri="{FF2B5EF4-FFF2-40B4-BE49-F238E27FC236}">
                <a16:creationId xmlns:a16="http://schemas.microsoft.com/office/drawing/2014/main" id="{1F1A5D1F-0496-0D01-8F6E-E6C70240FBC6}"/>
              </a:ext>
            </a:extLst>
          </p:cNvPr>
          <p:cNvSpPr>
            <a:spLocks noGrp="1"/>
          </p:cNvSpPr>
          <p:nvPr>
            <p:ph idx="1"/>
          </p:nvPr>
        </p:nvSpPr>
        <p:spPr>
          <a:xfrm>
            <a:off x="1096144" y="2884395"/>
            <a:ext cx="3862062" cy="2469140"/>
          </a:xfrm>
        </p:spPr>
        <p:txBody>
          <a:bodyPr vert="horz" lIns="91440" tIns="45720" rIns="91440" bIns="45720" rtlCol="0">
            <a:normAutofit/>
          </a:bodyPr>
          <a:lstStyle/>
          <a:p>
            <a:pPr marL="342900" indent="-342900" algn="ctr">
              <a:lnSpc>
                <a:spcPct val="100000"/>
              </a:lnSpc>
              <a:buFont typeface="Wingdings"/>
              <a:buChar char="v"/>
            </a:pPr>
            <a:r>
              <a:rPr lang="en-GB" sz="1700"/>
              <a:t>On Friday I wrote an essay concerning the Dangerous Dogs Act 1991. I wrote this essay alone, at the University campus. I wrote it using the point, evidence and explanation tool.  The outcome was that I completed the assignment in one day. Which is the outcome I had aimed to achieve. </a:t>
            </a:r>
            <a:endParaRPr lang="en-US" sz="1700"/>
          </a:p>
        </p:txBody>
      </p:sp>
      <p:pic>
        <p:nvPicPr>
          <p:cNvPr id="4" name="Graphic 4" descr="Books on shelf outline">
            <a:extLst>
              <a:ext uri="{FF2B5EF4-FFF2-40B4-BE49-F238E27FC236}">
                <a16:creationId xmlns:a16="http://schemas.microsoft.com/office/drawing/2014/main" id="{D87A1B71-C221-BEF9-F05F-95F718395BA1}"/>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015653" y="723900"/>
            <a:ext cx="5494694" cy="5494694"/>
          </a:xfrm>
          <a:prstGeom prst="rect">
            <a:avLst/>
          </a:prstGeom>
        </p:spPr>
      </p:pic>
      <p:grpSp>
        <p:nvGrpSpPr>
          <p:cNvPr id="13" name="Group 12">
            <a:extLst>
              <a:ext uri="{FF2B5EF4-FFF2-40B4-BE49-F238E27FC236}">
                <a16:creationId xmlns:a16="http://schemas.microsoft.com/office/drawing/2014/main" id="{D5ADB088-C125-457F-9C61-DFE21DCEF4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80479" y="2543656"/>
            <a:ext cx="867485" cy="115439"/>
            <a:chOff x="8910933" y="1861308"/>
            <a:chExt cx="867485" cy="115439"/>
          </a:xfrm>
        </p:grpSpPr>
        <p:sp>
          <p:nvSpPr>
            <p:cNvPr id="14" name="Rectangle 13">
              <a:extLst>
                <a:ext uri="{FF2B5EF4-FFF2-40B4-BE49-F238E27FC236}">
                  <a16:creationId xmlns:a16="http://schemas.microsoft.com/office/drawing/2014/main" id="{6DE177E3-7A50-4A27-B466-79375BA19D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5" name="Straight Connector 14">
              <a:extLst>
                <a:ext uri="{FF2B5EF4-FFF2-40B4-BE49-F238E27FC236}">
                  <a16:creationId xmlns:a16="http://schemas.microsoft.com/office/drawing/2014/main" id="{6F53D207-3550-41FA-BBC0-A5220E7346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6EF5A581-4EC8-4E1B-BF64-8A1FE8530F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4788220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1A01047-632B-4F57-9CDB-AA680D5BBB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5">
            <a:extLst>
              <a:ext uri="{FF2B5EF4-FFF2-40B4-BE49-F238E27FC236}">
                <a16:creationId xmlns:a16="http://schemas.microsoft.com/office/drawing/2014/main" id="{48EF695B-E7DE-4164-862A-9CD06DFB0E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900" y="723900"/>
            <a:ext cx="4580642"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C69C74-5A80-2B9B-A3EB-199702915EE2}"/>
              </a:ext>
            </a:extLst>
          </p:cNvPr>
          <p:cNvSpPr>
            <a:spLocks noGrp="1"/>
          </p:cNvSpPr>
          <p:nvPr>
            <p:ph type="title"/>
          </p:nvPr>
        </p:nvSpPr>
        <p:spPr>
          <a:xfrm>
            <a:off x="1038883" y="1000366"/>
            <a:ext cx="3995397" cy="1239627"/>
          </a:xfrm>
        </p:spPr>
        <p:txBody>
          <a:bodyPr anchor="b">
            <a:normAutofit/>
          </a:bodyPr>
          <a:lstStyle/>
          <a:p>
            <a:pPr algn="ctr"/>
            <a:r>
              <a:rPr lang="en-GB" b="1" i="1" u="sng"/>
              <a:t>Feelings</a:t>
            </a:r>
            <a:endParaRPr lang="en-US"/>
          </a:p>
        </p:txBody>
      </p:sp>
      <p:sp>
        <p:nvSpPr>
          <p:cNvPr id="3" name="Content Placeholder 2">
            <a:extLst>
              <a:ext uri="{FF2B5EF4-FFF2-40B4-BE49-F238E27FC236}">
                <a16:creationId xmlns:a16="http://schemas.microsoft.com/office/drawing/2014/main" id="{07E8952F-991C-6E88-7CEE-6D12593122D2}"/>
              </a:ext>
            </a:extLst>
          </p:cNvPr>
          <p:cNvSpPr>
            <a:spLocks noGrp="1"/>
          </p:cNvSpPr>
          <p:nvPr>
            <p:ph idx="1"/>
          </p:nvPr>
        </p:nvSpPr>
        <p:spPr>
          <a:xfrm>
            <a:off x="1096144" y="2884395"/>
            <a:ext cx="3862062" cy="2469140"/>
          </a:xfrm>
        </p:spPr>
        <p:txBody>
          <a:bodyPr vert="horz" lIns="91440" tIns="45720" rIns="91440" bIns="45720" rtlCol="0">
            <a:normAutofit/>
          </a:bodyPr>
          <a:lstStyle/>
          <a:p>
            <a:pPr algn="ctr"/>
            <a:r>
              <a:rPr lang="en-GB" dirty="0"/>
              <a:t>- ''What were you feeling, before, during and after the situation?</a:t>
            </a:r>
            <a:endParaRPr lang="en-US"/>
          </a:p>
          <a:p>
            <a:pPr algn="ctr"/>
            <a:r>
              <a:rPr lang="en-GB" dirty="0"/>
              <a:t>- What do you believe other people were feeling?</a:t>
            </a:r>
            <a:endParaRPr lang="en-GB"/>
          </a:p>
          <a:p>
            <a:pPr algn="ctr"/>
            <a:r>
              <a:rPr lang="en-GB" dirty="0"/>
              <a:t>- How do you believe other people feel now?''</a:t>
            </a:r>
            <a:endParaRPr lang="en-GB"/>
          </a:p>
        </p:txBody>
      </p:sp>
      <p:pic>
        <p:nvPicPr>
          <p:cNvPr id="4" name="Graphic 4" descr="Worried face outline outline">
            <a:extLst>
              <a:ext uri="{FF2B5EF4-FFF2-40B4-BE49-F238E27FC236}">
                <a16:creationId xmlns:a16="http://schemas.microsoft.com/office/drawing/2014/main" id="{11C9736C-9F4D-1421-C348-4871BA7134C5}"/>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015653" y="723900"/>
            <a:ext cx="5494694" cy="5494694"/>
          </a:xfrm>
          <a:prstGeom prst="rect">
            <a:avLst/>
          </a:prstGeom>
        </p:spPr>
      </p:pic>
      <p:grpSp>
        <p:nvGrpSpPr>
          <p:cNvPr id="13" name="Group 12">
            <a:extLst>
              <a:ext uri="{FF2B5EF4-FFF2-40B4-BE49-F238E27FC236}">
                <a16:creationId xmlns:a16="http://schemas.microsoft.com/office/drawing/2014/main" id="{D5ADB088-C125-457F-9C61-DFE21DCEF4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80479" y="2543656"/>
            <a:ext cx="867485" cy="115439"/>
            <a:chOff x="8910933" y="1861308"/>
            <a:chExt cx="867485" cy="115439"/>
          </a:xfrm>
        </p:grpSpPr>
        <p:sp>
          <p:nvSpPr>
            <p:cNvPr id="14" name="Rectangle 13">
              <a:extLst>
                <a:ext uri="{FF2B5EF4-FFF2-40B4-BE49-F238E27FC236}">
                  <a16:creationId xmlns:a16="http://schemas.microsoft.com/office/drawing/2014/main" id="{6DE177E3-7A50-4A27-B466-79375BA19D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5" name="Straight Connector 14">
              <a:extLst>
                <a:ext uri="{FF2B5EF4-FFF2-40B4-BE49-F238E27FC236}">
                  <a16:creationId xmlns:a16="http://schemas.microsoft.com/office/drawing/2014/main" id="{6F53D207-3550-41FA-BBC0-A5220E7346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6EF5A581-4EC8-4E1B-BF64-8A1FE8530F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7671420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1A01047-632B-4F57-9CDB-AA680D5BBB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5">
            <a:extLst>
              <a:ext uri="{FF2B5EF4-FFF2-40B4-BE49-F238E27FC236}">
                <a16:creationId xmlns:a16="http://schemas.microsoft.com/office/drawing/2014/main" id="{48EF695B-E7DE-4164-862A-9CD06DFB0E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900" y="723900"/>
            <a:ext cx="4580642"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9ED59E-5F0F-DCB1-7541-5174DCA42DC5}"/>
              </a:ext>
            </a:extLst>
          </p:cNvPr>
          <p:cNvSpPr>
            <a:spLocks noGrp="1"/>
          </p:cNvSpPr>
          <p:nvPr>
            <p:ph type="title"/>
          </p:nvPr>
        </p:nvSpPr>
        <p:spPr>
          <a:xfrm>
            <a:off x="1038883" y="1000366"/>
            <a:ext cx="3995397" cy="1239627"/>
          </a:xfrm>
        </p:spPr>
        <p:txBody>
          <a:bodyPr anchor="b">
            <a:normAutofit/>
          </a:bodyPr>
          <a:lstStyle/>
          <a:p>
            <a:pPr algn="ctr"/>
            <a:r>
              <a:rPr lang="en-GB" b="1" i="1" u="sng"/>
              <a:t>Examples</a:t>
            </a:r>
            <a:endParaRPr lang="en-US"/>
          </a:p>
        </p:txBody>
      </p:sp>
      <p:sp>
        <p:nvSpPr>
          <p:cNvPr id="3" name="Content Placeholder 2">
            <a:extLst>
              <a:ext uri="{FF2B5EF4-FFF2-40B4-BE49-F238E27FC236}">
                <a16:creationId xmlns:a16="http://schemas.microsoft.com/office/drawing/2014/main" id="{C60DF61C-B6F7-E709-FF77-E969EF4DF792}"/>
              </a:ext>
            </a:extLst>
          </p:cNvPr>
          <p:cNvSpPr>
            <a:spLocks noGrp="1"/>
          </p:cNvSpPr>
          <p:nvPr>
            <p:ph idx="1"/>
          </p:nvPr>
        </p:nvSpPr>
        <p:spPr>
          <a:xfrm>
            <a:off x="1096144" y="2884395"/>
            <a:ext cx="3862062" cy="2469140"/>
          </a:xfrm>
        </p:spPr>
        <p:txBody>
          <a:bodyPr vert="horz" lIns="91440" tIns="45720" rIns="91440" bIns="45720" rtlCol="0">
            <a:normAutofit/>
          </a:bodyPr>
          <a:lstStyle/>
          <a:p>
            <a:pPr algn="ctr">
              <a:lnSpc>
                <a:spcPct val="100000"/>
              </a:lnSpc>
            </a:pPr>
            <a:r>
              <a:rPr lang="en-GB" sz="1700"/>
              <a:t>- Before writing the assignment I felt apprehensive. When writing the assignment, I felt stressed and as though I was struggling. Once I had finished the assignment, I felt happy and relieved that I had completed it. </a:t>
            </a:r>
            <a:endParaRPr lang="en-US" sz="1700"/>
          </a:p>
          <a:p>
            <a:pPr algn="ctr">
              <a:lnSpc>
                <a:spcPct val="100000"/>
              </a:lnSpc>
            </a:pPr>
            <a:endParaRPr lang="en-GB" sz="1700"/>
          </a:p>
          <a:p>
            <a:pPr algn="ctr">
              <a:lnSpc>
                <a:spcPct val="100000"/>
              </a:lnSpc>
            </a:pPr>
            <a:r>
              <a:rPr lang="en-GB" sz="1700"/>
              <a:t>- Need to be a short part. </a:t>
            </a:r>
          </a:p>
        </p:txBody>
      </p:sp>
      <p:pic>
        <p:nvPicPr>
          <p:cNvPr id="4" name="Graphic 4" descr="Confused face outline with solid fill">
            <a:extLst>
              <a:ext uri="{FF2B5EF4-FFF2-40B4-BE49-F238E27FC236}">
                <a16:creationId xmlns:a16="http://schemas.microsoft.com/office/drawing/2014/main" id="{B2A127B8-F63C-AE03-1F21-2FBA4707D6D3}"/>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015653" y="723900"/>
            <a:ext cx="5494694" cy="5494694"/>
          </a:xfrm>
          <a:prstGeom prst="rect">
            <a:avLst/>
          </a:prstGeom>
        </p:spPr>
      </p:pic>
      <p:grpSp>
        <p:nvGrpSpPr>
          <p:cNvPr id="13" name="Group 12">
            <a:extLst>
              <a:ext uri="{FF2B5EF4-FFF2-40B4-BE49-F238E27FC236}">
                <a16:creationId xmlns:a16="http://schemas.microsoft.com/office/drawing/2014/main" id="{D5ADB088-C125-457F-9C61-DFE21DCEF4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80479" y="2543656"/>
            <a:ext cx="867485" cy="115439"/>
            <a:chOff x="8910933" y="1861308"/>
            <a:chExt cx="867485" cy="115439"/>
          </a:xfrm>
        </p:grpSpPr>
        <p:sp>
          <p:nvSpPr>
            <p:cNvPr id="14" name="Rectangle 13">
              <a:extLst>
                <a:ext uri="{FF2B5EF4-FFF2-40B4-BE49-F238E27FC236}">
                  <a16:creationId xmlns:a16="http://schemas.microsoft.com/office/drawing/2014/main" id="{6DE177E3-7A50-4A27-B466-79375BA19D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5" name="Straight Connector 14">
              <a:extLst>
                <a:ext uri="{FF2B5EF4-FFF2-40B4-BE49-F238E27FC236}">
                  <a16:creationId xmlns:a16="http://schemas.microsoft.com/office/drawing/2014/main" id="{6F53D207-3550-41FA-BBC0-A5220E7346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6EF5A581-4EC8-4E1B-BF64-8A1FE8530F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41216214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1A01047-632B-4F57-9CDB-AA680D5BBB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5">
            <a:extLst>
              <a:ext uri="{FF2B5EF4-FFF2-40B4-BE49-F238E27FC236}">
                <a16:creationId xmlns:a16="http://schemas.microsoft.com/office/drawing/2014/main" id="{48EF695B-E7DE-4164-862A-9CD06DFB0E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900" y="723900"/>
            <a:ext cx="4580642"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453DB9-F45C-4869-D2DE-76DE774C864B}"/>
              </a:ext>
            </a:extLst>
          </p:cNvPr>
          <p:cNvSpPr>
            <a:spLocks noGrp="1"/>
          </p:cNvSpPr>
          <p:nvPr>
            <p:ph type="title"/>
          </p:nvPr>
        </p:nvSpPr>
        <p:spPr>
          <a:xfrm>
            <a:off x="1038883" y="1000366"/>
            <a:ext cx="3995397" cy="1239627"/>
          </a:xfrm>
        </p:spPr>
        <p:txBody>
          <a:bodyPr anchor="b">
            <a:normAutofit/>
          </a:bodyPr>
          <a:lstStyle/>
          <a:p>
            <a:pPr algn="ctr"/>
            <a:r>
              <a:rPr lang="en-GB" b="1" i="1" u="sng"/>
              <a:t>Evaluation</a:t>
            </a:r>
            <a:endParaRPr lang="en-US"/>
          </a:p>
        </p:txBody>
      </p:sp>
      <p:sp>
        <p:nvSpPr>
          <p:cNvPr id="3" name="Content Placeholder 2">
            <a:extLst>
              <a:ext uri="{FF2B5EF4-FFF2-40B4-BE49-F238E27FC236}">
                <a16:creationId xmlns:a16="http://schemas.microsoft.com/office/drawing/2014/main" id="{7F1AC8B2-98AC-102E-154E-4318598E1092}"/>
              </a:ext>
            </a:extLst>
          </p:cNvPr>
          <p:cNvSpPr>
            <a:spLocks noGrp="1"/>
          </p:cNvSpPr>
          <p:nvPr>
            <p:ph idx="1"/>
          </p:nvPr>
        </p:nvSpPr>
        <p:spPr>
          <a:xfrm>
            <a:off x="1096144" y="2884395"/>
            <a:ext cx="3862062" cy="2469140"/>
          </a:xfrm>
        </p:spPr>
        <p:txBody>
          <a:bodyPr vert="horz" lIns="91440" tIns="45720" rIns="91440" bIns="45720" rtlCol="0">
            <a:normAutofit/>
          </a:bodyPr>
          <a:lstStyle/>
          <a:p>
            <a:pPr algn="ctr"/>
            <a:r>
              <a:rPr lang="en-GB" dirty="0"/>
              <a:t>- '' What was good and what was bad?'' </a:t>
            </a:r>
            <a:endParaRPr lang="en-US"/>
          </a:p>
          <a:p>
            <a:pPr algn="ctr"/>
            <a:r>
              <a:rPr lang="en-GB" dirty="0"/>
              <a:t>- '' What went well?</a:t>
            </a:r>
            <a:endParaRPr lang="en-GB"/>
          </a:p>
          <a:p>
            <a:pPr algn="ctr"/>
            <a:r>
              <a:rPr lang="en-GB" dirty="0"/>
              <a:t>- What did not go so well?</a:t>
            </a:r>
            <a:endParaRPr lang="en-GB"/>
          </a:p>
          <a:p>
            <a:pPr algn="ctr"/>
            <a:r>
              <a:rPr lang="en-GB" dirty="0"/>
              <a:t>- How did you or other contribute?''</a:t>
            </a:r>
            <a:endParaRPr lang="en-GB"/>
          </a:p>
        </p:txBody>
      </p:sp>
      <p:pic>
        <p:nvPicPr>
          <p:cNvPr id="4" name="Graphic 4" descr="Thumbs up sign outline">
            <a:extLst>
              <a:ext uri="{FF2B5EF4-FFF2-40B4-BE49-F238E27FC236}">
                <a16:creationId xmlns:a16="http://schemas.microsoft.com/office/drawing/2014/main" id="{8076E3F7-B769-DFBD-511B-ADA1841A5289}"/>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015653" y="723900"/>
            <a:ext cx="5494694" cy="5494694"/>
          </a:xfrm>
          <a:prstGeom prst="rect">
            <a:avLst/>
          </a:prstGeom>
        </p:spPr>
      </p:pic>
      <p:grpSp>
        <p:nvGrpSpPr>
          <p:cNvPr id="13" name="Group 12">
            <a:extLst>
              <a:ext uri="{FF2B5EF4-FFF2-40B4-BE49-F238E27FC236}">
                <a16:creationId xmlns:a16="http://schemas.microsoft.com/office/drawing/2014/main" id="{D5ADB088-C125-457F-9C61-DFE21DCEF4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80479" y="2543656"/>
            <a:ext cx="867485" cy="115439"/>
            <a:chOff x="8910933" y="1861308"/>
            <a:chExt cx="867485" cy="115439"/>
          </a:xfrm>
        </p:grpSpPr>
        <p:sp>
          <p:nvSpPr>
            <p:cNvPr id="14" name="Rectangle 13">
              <a:extLst>
                <a:ext uri="{FF2B5EF4-FFF2-40B4-BE49-F238E27FC236}">
                  <a16:creationId xmlns:a16="http://schemas.microsoft.com/office/drawing/2014/main" id="{6DE177E3-7A50-4A27-B466-79375BA19D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5" name="Straight Connector 14">
              <a:extLst>
                <a:ext uri="{FF2B5EF4-FFF2-40B4-BE49-F238E27FC236}">
                  <a16:creationId xmlns:a16="http://schemas.microsoft.com/office/drawing/2014/main" id="{6F53D207-3550-41FA-BBC0-A5220E7346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6EF5A581-4EC8-4E1B-BF64-8A1FE8530F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3862299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1A01047-632B-4F57-9CDB-AA680D5BBB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5">
            <a:extLst>
              <a:ext uri="{FF2B5EF4-FFF2-40B4-BE49-F238E27FC236}">
                <a16:creationId xmlns:a16="http://schemas.microsoft.com/office/drawing/2014/main" id="{48EF695B-E7DE-4164-862A-9CD06DFB0E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900" y="723900"/>
            <a:ext cx="4580642"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1564D4-0C1B-BBDE-92D7-670511B12324}"/>
              </a:ext>
            </a:extLst>
          </p:cNvPr>
          <p:cNvSpPr>
            <a:spLocks noGrp="1"/>
          </p:cNvSpPr>
          <p:nvPr>
            <p:ph type="title"/>
          </p:nvPr>
        </p:nvSpPr>
        <p:spPr>
          <a:xfrm>
            <a:off x="1038883" y="1000366"/>
            <a:ext cx="3995397" cy="1239627"/>
          </a:xfrm>
        </p:spPr>
        <p:txBody>
          <a:bodyPr anchor="b">
            <a:normAutofit/>
          </a:bodyPr>
          <a:lstStyle/>
          <a:p>
            <a:pPr algn="ctr"/>
            <a:r>
              <a:rPr lang="en-GB" b="1" i="1" u="sng"/>
              <a:t>Examples</a:t>
            </a:r>
            <a:endParaRPr lang="en-US"/>
          </a:p>
        </p:txBody>
      </p:sp>
      <p:sp>
        <p:nvSpPr>
          <p:cNvPr id="3" name="Content Placeholder 2">
            <a:extLst>
              <a:ext uri="{FF2B5EF4-FFF2-40B4-BE49-F238E27FC236}">
                <a16:creationId xmlns:a16="http://schemas.microsoft.com/office/drawing/2014/main" id="{798EA978-1B06-9E23-A613-EA0FBE639171}"/>
              </a:ext>
            </a:extLst>
          </p:cNvPr>
          <p:cNvSpPr>
            <a:spLocks noGrp="1"/>
          </p:cNvSpPr>
          <p:nvPr>
            <p:ph idx="1"/>
          </p:nvPr>
        </p:nvSpPr>
        <p:spPr>
          <a:xfrm>
            <a:off x="1096144" y="2884395"/>
            <a:ext cx="3862062" cy="2469140"/>
          </a:xfrm>
        </p:spPr>
        <p:txBody>
          <a:bodyPr vert="horz" lIns="91440" tIns="45720" rIns="91440" bIns="45720" rtlCol="0">
            <a:normAutofit/>
          </a:bodyPr>
          <a:lstStyle/>
          <a:p>
            <a:pPr algn="ctr">
              <a:lnSpc>
                <a:spcPct val="100000"/>
              </a:lnSpc>
            </a:pPr>
            <a:r>
              <a:rPr lang="en-GB" sz="1700"/>
              <a:t>- One thing that went well was that I was able to create a plan and then form the assignment. </a:t>
            </a:r>
            <a:endParaRPr lang="en-US" sz="1700"/>
          </a:p>
          <a:p>
            <a:pPr algn="ctr">
              <a:lnSpc>
                <a:spcPct val="100000"/>
              </a:lnSpc>
            </a:pPr>
            <a:r>
              <a:rPr lang="en-GB" sz="1700"/>
              <a:t>- One element that did not go so well was that I believe that I rushed the research. </a:t>
            </a:r>
          </a:p>
          <a:p>
            <a:pPr algn="ctr">
              <a:lnSpc>
                <a:spcPct val="100000"/>
              </a:lnSpc>
            </a:pPr>
            <a:r>
              <a:rPr lang="en-GB" sz="1700"/>
              <a:t>- I contributed to the situation by deciding to carry out all of my research in one day.  </a:t>
            </a:r>
          </a:p>
        </p:txBody>
      </p:sp>
      <p:pic>
        <p:nvPicPr>
          <p:cNvPr id="4" name="Graphic 4" descr="Lightbulb and pencil outline">
            <a:extLst>
              <a:ext uri="{FF2B5EF4-FFF2-40B4-BE49-F238E27FC236}">
                <a16:creationId xmlns:a16="http://schemas.microsoft.com/office/drawing/2014/main" id="{4ED80848-C9E5-1BAC-9B05-0E5F7B680DE1}"/>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015653" y="723900"/>
            <a:ext cx="5494694" cy="5494694"/>
          </a:xfrm>
          <a:prstGeom prst="rect">
            <a:avLst/>
          </a:prstGeom>
        </p:spPr>
      </p:pic>
      <p:grpSp>
        <p:nvGrpSpPr>
          <p:cNvPr id="13" name="Group 12">
            <a:extLst>
              <a:ext uri="{FF2B5EF4-FFF2-40B4-BE49-F238E27FC236}">
                <a16:creationId xmlns:a16="http://schemas.microsoft.com/office/drawing/2014/main" id="{D5ADB088-C125-457F-9C61-DFE21DCEF4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80479" y="2543656"/>
            <a:ext cx="867485" cy="115439"/>
            <a:chOff x="8910933" y="1861308"/>
            <a:chExt cx="867485" cy="115439"/>
          </a:xfrm>
        </p:grpSpPr>
        <p:sp>
          <p:nvSpPr>
            <p:cNvPr id="14" name="Rectangle 13">
              <a:extLst>
                <a:ext uri="{FF2B5EF4-FFF2-40B4-BE49-F238E27FC236}">
                  <a16:creationId xmlns:a16="http://schemas.microsoft.com/office/drawing/2014/main" id="{6DE177E3-7A50-4A27-B466-79375BA19D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5" name="Straight Connector 14">
              <a:extLst>
                <a:ext uri="{FF2B5EF4-FFF2-40B4-BE49-F238E27FC236}">
                  <a16:creationId xmlns:a16="http://schemas.microsoft.com/office/drawing/2014/main" id="{6F53D207-3550-41FA-BBC0-A5220E7346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6EF5A581-4EC8-4E1B-BF64-8A1FE8530F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423987317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1A01047-632B-4F57-9CDB-AA680D5BBB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5">
            <a:extLst>
              <a:ext uri="{FF2B5EF4-FFF2-40B4-BE49-F238E27FC236}">
                <a16:creationId xmlns:a16="http://schemas.microsoft.com/office/drawing/2014/main" id="{48EF695B-E7DE-4164-862A-9CD06DFB0E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900" y="723900"/>
            <a:ext cx="4580642"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C23C7B-F3E5-5D4D-D393-81D28E050F75}"/>
              </a:ext>
            </a:extLst>
          </p:cNvPr>
          <p:cNvSpPr>
            <a:spLocks noGrp="1"/>
          </p:cNvSpPr>
          <p:nvPr>
            <p:ph type="title"/>
          </p:nvPr>
        </p:nvSpPr>
        <p:spPr>
          <a:xfrm>
            <a:off x="1038883" y="1000366"/>
            <a:ext cx="3995397" cy="1239627"/>
          </a:xfrm>
        </p:spPr>
        <p:txBody>
          <a:bodyPr anchor="b">
            <a:normAutofit/>
          </a:bodyPr>
          <a:lstStyle/>
          <a:p>
            <a:pPr algn="ctr"/>
            <a:r>
              <a:rPr lang="en-GB" b="1" i="1" u="sng"/>
              <a:t>Analysis</a:t>
            </a:r>
            <a:endParaRPr lang="en-US"/>
          </a:p>
        </p:txBody>
      </p:sp>
      <p:sp>
        <p:nvSpPr>
          <p:cNvPr id="3" name="Content Placeholder 2">
            <a:extLst>
              <a:ext uri="{FF2B5EF4-FFF2-40B4-BE49-F238E27FC236}">
                <a16:creationId xmlns:a16="http://schemas.microsoft.com/office/drawing/2014/main" id="{B7720A7E-5228-701C-98E3-F90856A45A79}"/>
              </a:ext>
            </a:extLst>
          </p:cNvPr>
          <p:cNvSpPr>
            <a:spLocks noGrp="1"/>
          </p:cNvSpPr>
          <p:nvPr>
            <p:ph idx="1"/>
          </p:nvPr>
        </p:nvSpPr>
        <p:spPr>
          <a:xfrm>
            <a:off x="1096144" y="2884395"/>
            <a:ext cx="3862062" cy="2469140"/>
          </a:xfrm>
        </p:spPr>
        <p:txBody>
          <a:bodyPr vert="horz" lIns="91440" tIns="45720" rIns="91440" bIns="45720" rtlCol="0">
            <a:normAutofit/>
          </a:bodyPr>
          <a:lstStyle/>
          <a:p>
            <a:pPr algn="ctr"/>
            <a:r>
              <a:rPr lang="en-GB" dirty="0"/>
              <a:t>- Why did things not go well?</a:t>
            </a:r>
            <a:endParaRPr lang="en-US"/>
          </a:p>
          <a:p>
            <a:pPr algn="ctr"/>
            <a:r>
              <a:rPr lang="en-GB" dirty="0"/>
              <a:t>- Why did things go well?</a:t>
            </a:r>
            <a:endParaRPr lang="en-GB"/>
          </a:p>
          <a:p>
            <a:pPr algn="ctr"/>
            <a:r>
              <a:rPr lang="en-GB" dirty="0"/>
              <a:t>- '' What sense of the situation can I make?</a:t>
            </a:r>
            <a:endParaRPr lang="en-GB"/>
          </a:p>
          <a:p>
            <a:pPr algn="ctr"/>
            <a:r>
              <a:rPr lang="en-GB" dirty="0"/>
              <a:t>- What knowledge can help me understand the situation?''</a:t>
            </a:r>
            <a:endParaRPr lang="en-GB"/>
          </a:p>
        </p:txBody>
      </p:sp>
      <p:pic>
        <p:nvPicPr>
          <p:cNvPr id="4" name="Graphic 4" descr="Person with idea outline">
            <a:extLst>
              <a:ext uri="{FF2B5EF4-FFF2-40B4-BE49-F238E27FC236}">
                <a16:creationId xmlns:a16="http://schemas.microsoft.com/office/drawing/2014/main" id="{B855C271-38AA-DBE8-4669-B0DC988008D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015653" y="723900"/>
            <a:ext cx="5494694" cy="5494694"/>
          </a:xfrm>
          <a:prstGeom prst="rect">
            <a:avLst/>
          </a:prstGeom>
        </p:spPr>
      </p:pic>
      <p:grpSp>
        <p:nvGrpSpPr>
          <p:cNvPr id="13" name="Group 12">
            <a:extLst>
              <a:ext uri="{FF2B5EF4-FFF2-40B4-BE49-F238E27FC236}">
                <a16:creationId xmlns:a16="http://schemas.microsoft.com/office/drawing/2014/main" id="{D5ADB088-C125-457F-9C61-DFE21DCEF4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80479" y="2543656"/>
            <a:ext cx="867485" cy="115439"/>
            <a:chOff x="8910933" y="1861308"/>
            <a:chExt cx="867485" cy="115439"/>
          </a:xfrm>
        </p:grpSpPr>
        <p:sp>
          <p:nvSpPr>
            <p:cNvPr id="14" name="Rectangle 13">
              <a:extLst>
                <a:ext uri="{FF2B5EF4-FFF2-40B4-BE49-F238E27FC236}">
                  <a16:creationId xmlns:a16="http://schemas.microsoft.com/office/drawing/2014/main" id="{6DE177E3-7A50-4A27-B466-79375BA19D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5" name="Straight Connector 14">
              <a:extLst>
                <a:ext uri="{FF2B5EF4-FFF2-40B4-BE49-F238E27FC236}">
                  <a16:creationId xmlns:a16="http://schemas.microsoft.com/office/drawing/2014/main" id="{6F53D207-3550-41FA-BBC0-A5220E7346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6EF5A581-4EC8-4E1B-BF64-8A1FE8530F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33518285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1A01047-632B-4F57-9CDB-AA680D5BBB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5">
            <a:extLst>
              <a:ext uri="{FF2B5EF4-FFF2-40B4-BE49-F238E27FC236}">
                <a16:creationId xmlns:a16="http://schemas.microsoft.com/office/drawing/2014/main" id="{48EF695B-E7DE-4164-862A-9CD06DFB0E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900" y="723900"/>
            <a:ext cx="4580642"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8AFC12-7663-9C39-6551-7F183C1BF4FC}"/>
              </a:ext>
            </a:extLst>
          </p:cNvPr>
          <p:cNvSpPr>
            <a:spLocks noGrp="1"/>
          </p:cNvSpPr>
          <p:nvPr>
            <p:ph type="title"/>
          </p:nvPr>
        </p:nvSpPr>
        <p:spPr>
          <a:xfrm>
            <a:off x="1038883" y="1000366"/>
            <a:ext cx="3995397" cy="1239627"/>
          </a:xfrm>
        </p:spPr>
        <p:txBody>
          <a:bodyPr anchor="b">
            <a:normAutofit/>
          </a:bodyPr>
          <a:lstStyle/>
          <a:p>
            <a:pPr algn="ctr"/>
            <a:r>
              <a:rPr lang="en-GB" b="1" i="1" u="sng"/>
              <a:t>Example</a:t>
            </a:r>
            <a:endParaRPr lang="en-US"/>
          </a:p>
        </p:txBody>
      </p:sp>
      <p:sp>
        <p:nvSpPr>
          <p:cNvPr id="3" name="Content Placeholder 2">
            <a:extLst>
              <a:ext uri="{FF2B5EF4-FFF2-40B4-BE49-F238E27FC236}">
                <a16:creationId xmlns:a16="http://schemas.microsoft.com/office/drawing/2014/main" id="{91103F9A-1013-2125-6778-61E43AFE9557}"/>
              </a:ext>
            </a:extLst>
          </p:cNvPr>
          <p:cNvSpPr>
            <a:spLocks noGrp="1"/>
          </p:cNvSpPr>
          <p:nvPr>
            <p:ph idx="1"/>
          </p:nvPr>
        </p:nvSpPr>
        <p:spPr>
          <a:xfrm>
            <a:off x="1096144" y="2884395"/>
            <a:ext cx="3862062" cy="2469140"/>
          </a:xfrm>
        </p:spPr>
        <p:txBody>
          <a:bodyPr vert="horz" lIns="91440" tIns="45720" rIns="91440" bIns="45720" rtlCol="0">
            <a:normAutofit/>
          </a:bodyPr>
          <a:lstStyle/>
          <a:p>
            <a:pPr algn="ctr">
              <a:lnSpc>
                <a:spcPct val="100000"/>
              </a:lnSpc>
            </a:pPr>
            <a:r>
              <a:rPr lang="en-GB" sz="1600"/>
              <a:t>- Elements of the assignment did not go well because I decided to do the assignment all in one day.  Therefore, I was only able to do basic planning. This is evidenced by the fact that I only sent 1 hour writing my introduction. However, some elements did go well because I spent time and broke down how to do them. This is evidence by the fact that I left 3 hours to conduct research. </a:t>
            </a:r>
          </a:p>
        </p:txBody>
      </p:sp>
      <p:pic>
        <p:nvPicPr>
          <p:cNvPr id="4" name="Graphic 4" descr="Thought bubble with solid fill">
            <a:extLst>
              <a:ext uri="{FF2B5EF4-FFF2-40B4-BE49-F238E27FC236}">
                <a16:creationId xmlns:a16="http://schemas.microsoft.com/office/drawing/2014/main" id="{F32456E6-EE69-341B-EB16-F312E38B902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015653" y="723900"/>
            <a:ext cx="5494694" cy="5494694"/>
          </a:xfrm>
          <a:prstGeom prst="rect">
            <a:avLst/>
          </a:prstGeom>
        </p:spPr>
      </p:pic>
      <p:grpSp>
        <p:nvGrpSpPr>
          <p:cNvPr id="13" name="Group 12">
            <a:extLst>
              <a:ext uri="{FF2B5EF4-FFF2-40B4-BE49-F238E27FC236}">
                <a16:creationId xmlns:a16="http://schemas.microsoft.com/office/drawing/2014/main" id="{D5ADB088-C125-457F-9C61-DFE21DCEF4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80479" y="2543656"/>
            <a:ext cx="867485" cy="115439"/>
            <a:chOff x="8910933" y="1861308"/>
            <a:chExt cx="867485" cy="115439"/>
          </a:xfrm>
        </p:grpSpPr>
        <p:sp>
          <p:nvSpPr>
            <p:cNvPr id="14" name="Rectangle 13">
              <a:extLst>
                <a:ext uri="{FF2B5EF4-FFF2-40B4-BE49-F238E27FC236}">
                  <a16:creationId xmlns:a16="http://schemas.microsoft.com/office/drawing/2014/main" id="{6DE177E3-7A50-4A27-B466-79375BA19D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5" name="Straight Connector 14">
              <a:extLst>
                <a:ext uri="{FF2B5EF4-FFF2-40B4-BE49-F238E27FC236}">
                  <a16:creationId xmlns:a16="http://schemas.microsoft.com/office/drawing/2014/main" id="{6F53D207-3550-41FA-BBC0-A5220E7346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6EF5A581-4EC8-4E1B-BF64-8A1FE8530F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86274655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1A01047-632B-4F57-9CDB-AA680D5BBB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5">
            <a:extLst>
              <a:ext uri="{FF2B5EF4-FFF2-40B4-BE49-F238E27FC236}">
                <a16:creationId xmlns:a16="http://schemas.microsoft.com/office/drawing/2014/main" id="{48EF695B-E7DE-4164-862A-9CD06DFB0E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900" y="723900"/>
            <a:ext cx="4580642"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3457C5-1C55-2FA6-4958-3713E74161F6}"/>
              </a:ext>
            </a:extLst>
          </p:cNvPr>
          <p:cNvSpPr>
            <a:spLocks noGrp="1"/>
          </p:cNvSpPr>
          <p:nvPr>
            <p:ph type="title"/>
          </p:nvPr>
        </p:nvSpPr>
        <p:spPr>
          <a:xfrm>
            <a:off x="1038883" y="1000366"/>
            <a:ext cx="3995397" cy="1239627"/>
          </a:xfrm>
        </p:spPr>
        <p:txBody>
          <a:bodyPr anchor="b">
            <a:normAutofit/>
          </a:bodyPr>
          <a:lstStyle/>
          <a:p>
            <a:pPr algn="ctr"/>
            <a:r>
              <a:rPr lang="en-GB" b="1" i="1" u="sng"/>
              <a:t>Conclusion</a:t>
            </a:r>
            <a:endParaRPr lang="en-US"/>
          </a:p>
        </p:txBody>
      </p:sp>
      <p:sp>
        <p:nvSpPr>
          <p:cNvPr id="3" name="Content Placeholder 2">
            <a:extLst>
              <a:ext uri="{FF2B5EF4-FFF2-40B4-BE49-F238E27FC236}">
                <a16:creationId xmlns:a16="http://schemas.microsoft.com/office/drawing/2014/main" id="{D0658C50-1337-F3D0-C843-176FD3A4B49B}"/>
              </a:ext>
            </a:extLst>
          </p:cNvPr>
          <p:cNvSpPr>
            <a:spLocks noGrp="1"/>
          </p:cNvSpPr>
          <p:nvPr>
            <p:ph idx="1"/>
          </p:nvPr>
        </p:nvSpPr>
        <p:spPr>
          <a:xfrm>
            <a:off x="1096144" y="2884395"/>
            <a:ext cx="3862062" cy="2469140"/>
          </a:xfrm>
        </p:spPr>
        <p:txBody>
          <a:bodyPr vert="horz" lIns="91440" tIns="45720" rIns="91440" bIns="45720" rtlCol="0">
            <a:normAutofit/>
          </a:bodyPr>
          <a:lstStyle/>
          <a:p>
            <a:pPr algn="ctr">
              <a:lnSpc>
                <a:spcPct val="100000"/>
              </a:lnSpc>
            </a:pPr>
            <a:r>
              <a:rPr lang="en-GB" sz="1700"/>
              <a:t>- What did I learn?</a:t>
            </a:r>
          </a:p>
          <a:p>
            <a:pPr algn="ctr">
              <a:lnSpc>
                <a:spcPct val="100000"/>
              </a:lnSpc>
            </a:pPr>
            <a:r>
              <a:rPr lang="en-GB" sz="1700"/>
              <a:t>- How could this have been a more positive situation?</a:t>
            </a:r>
          </a:p>
          <a:p>
            <a:pPr algn="ctr">
              <a:lnSpc>
                <a:spcPct val="100000"/>
              </a:lnSpc>
            </a:pPr>
            <a:r>
              <a:rPr lang="en-GB" sz="1700"/>
              <a:t>- What skills do I need to develop next time to ensure that a gain a better outcome?</a:t>
            </a:r>
          </a:p>
          <a:p>
            <a:pPr algn="ctr">
              <a:lnSpc>
                <a:spcPct val="100000"/>
              </a:lnSpc>
            </a:pPr>
            <a:r>
              <a:rPr lang="en-GB" sz="1700"/>
              <a:t>- Is there anything else I could have done?</a:t>
            </a:r>
          </a:p>
        </p:txBody>
      </p:sp>
      <p:pic>
        <p:nvPicPr>
          <p:cNvPr id="4" name="Graphic 4" descr="Lightbulb with solid fill">
            <a:extLst>
              <a:ext uri="{FF2B5EF4-FFF2-40B4-BE49-F238E27FC236}">
                <a16:creationId xmlns:a16="http://schemas.microsoft.com/office/drawing/2014/main" id="{697D959B-3EAF-A4B0-3B53-77078FE45185}"/>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015653" y="723900"/>
            <a:ext cx="5494694" cy="5494694"/>
          </a:xfrm>
          <a:prstGeom prst="rect">
            <a:avLst/>
          </a:prstGeom>
        </p:spPr>
      </p:pic>
      <p:grpSp>
        <p:nvGrpSpPr>
          <p:cNvPr id="13" name="Group 12">
            <a:extLst>
              <a:ext uri="{FF2B5EF4-FFF2-40B4-BE49-F238E27FC236}">
                <a16:creationId xmlns:a16="http://schemas.microsoft.com/office/drawing/2014/main" id="{D5ADB088-C125-457F-9C61-DFE21DCEF4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80479" y="2543656"/>
            <a:ext cx="867485" cy="115439"/>
            <a:chOff x="8910933" y="1861308"/>
            <a:chExt cx="867485" cy="115439"/>
          </a:xfrm>
        </p:grpSpPr>
        <p:sp>
          <p:nvSpPr>
            <p:cNvPr id="14" name="Rectangle 13">
              <a:extLst>
                <a:ext uri="{FF2B5EF4-FFF2-40B4-BE49-F238E27FC236}">
                  <a16:creationId xmlns:a16="http://schemas.microsoft.com/office/drawing/2014/main" id="{6DE177E3-7A50-4A27-B466-79375BA19D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5" name="Straight Connector 14">
              <a:extLst>
                <a:ext uri="{FF2B5EF4-FFF2-40B4-BE49-F238E27FC236}">
                  <a16:creationId xmlns:a16="http://schemas.microsoft.com/office/drawing/2014/main" id="{6F53D207-3550-41FA-BBC0-A5220E7346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6EF5A581-4EC8-4E1B-BF64-8A1FE8530F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55292437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1A01047-632B-4F57-9CDB-AA680D5BBB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5">
            <a:extLst>
              <a:ext uri="{FF2B5EF4-FFF2-40B4-BE49-F238E27FC236}">
                <a16:creationId xmlns:a16="http://schemas.microsoft.com/office/drawing/2014/main" id="{48EF695B-E7DE-4164-862A-9CD06DFB0E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900" y="723900"/>
            <a:ext cx="4580642"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7775CA-22D1-1610-276C-B843E3F9907F}"/>
              </a:ext>
            </a:extLst>
          </p:cNvPr>
          <p:cNvSpPr>
            <a:spLocks noGrp="1"/>
          </p:cNvSpPr>
          <p:nvPr>
            <p:ph type="title"/>
          </p:nvPr>
        </p:nvSpPr>
        <p:spPr>
          <a:xfrm>
            <a:off x="1038883" y="1000366"/>
            <a:ext cx="3995397" cy="1239627"/>
          </a:xfrm>
        </p:spPr>
        <p:txBody>
          <a:bodyPr anchor="b">
            <a:normAutofit/>
          </a:bodyPr>
          <a:lstStyle/>
          <a:p>
            <a:pPr algn="ctr"/>
            <a:r>
              <a:rPr lang="en-GB" b="1" i="1" u="sng"/>
              <a:t>Example</a:t>
            </a:r>
            <a:endParaRPr lang="en-US"/>
          </a:p>
        </p:txBody>
      </p:sp>
      <p:sp>
        <p:nvSpPr>
          <p:cNvPr id="3" name="Content Placeholder 2">
            <a:extLst>
              <a:ext uri="{FF2B5EF4-FFF2-40B4-BE49-F238E27FC236}">
                <a16:creationId xmlns:a16="http://schemas.microsoft.com/office/drawing/2014/main" id="{BFCB42BA-5EF0-61E4-4217-570D1BC301E5}"/>
              </a:ext>
            </a:extLst>
          </p:cNvPr>
          <p:cNvSpPr>
            <a:spLocks noGrp="1"/>
          </p:cNvSpPr>
          <p:nvPr>
            <p:ph idx="1"/>
          </p:nvPr>
        </p:nvSpPr>
        <p:spPr>
          <a:xfrm>
            <a:off x="1096144" y="2884395"/>
            <a:ext cx="3862062" cy="2469140"/>
          </a:xfrm>
        </p:spPr>
        <p:txBody>
          <a:bodyPr vert="horz" lIns="91440" tIns="45720" rIns="91440" bIns="45720" rtlCol="0">
            <a:normAutofit/>
          </a:bodyPr>
          <a:lstStyle/>
          <a:p>
            <a:pPr algn="ctr">
              <a:lnSpc>
                <a:spcPct val="100000"/>
              </a:lnSpc>
            </a:pPr>
            <a:r>
              <a:rPr lang="en-GB" sz="1400"/>
              <a:t>In conclusion, I learnt that I need to stop writing assignment in one day and leave more time to write my assignments. This could have been a more positive situation by me carrying out research and planning days before writing the assignment. Next time, I need to develop my organisational skills to ensure that I have enough time to write my assignment. There are a number of things that I could have done, including writing the assignment over a number of days and planning my time more efficiently. </a:t>
            </a:r>
          </a:p>
        </p:txBody>
      </p:sp>
      <p:pic>
        <p:nvPicPr>
          <p:cNvPr id="7" name="Graphic 6" descr="Pencil">
            <a:extLst>
              <a:ext uri="{FF2B5EF4-FFF2-40B4-BE49-F238E27FC236}">
                <a16:creationId xmlns:a16="http://schemas.microsoft.com/office/drawing/2014/main" id="{DA017AA7-DB3A-1FBC-3D21-544FD63B5E1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015653" y="723900"/>
            <a:ext cx="5494694" cy="5494694"/>
          </a:xfrm>
          <a:prstGeom prst="rect">
            <a:avLst/>
          </a:prstGeom>
        </p:spPr>
      </p:pic>
      <p:grpSp>
        <p:nvGrpSpPr>
          <p:cNvPr id="14" name="Group 13">
            <a:extLst>
              <a:ext uri="{FF2B5EF4-FFF2-40B4-BE49-F238E27FC236}">
                <a16:creationId xmlns:a16="http://schemas.microsoft.com/office/drawing/2014/main" id="{D5ADB088-C125-457F-9C61-DFE21DCEF4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80479" y="2543656"/>
            <a:ext cx="867485" cy="115439"/>
            <a:chOff x="8910933" y="1861308"/>
            <a:chExt cx="867485" cy="115439"/>
          </a:xfrm>
        </p:grpSpPr>
        <p:sp>
          <p:nvSpPr>
            <p:cNvPr id="15" name="Rectangle 14">
              <a:extLst>
                <a:ext uri="{FF2B5EF4-FFF2-40B4-BE49-F238E27FC236}">
                  <a16:creationId xmlns:a16="http://schemas.microsoft.com/office/drawing/2014/main" id="{6DE177E3-7A50-4A27-B466-79375BA19D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6" name="Straight Connector 15">
              <a:extLst>
                <a:ext uri="{FF2B5EF4-FFF2-40B4-BE49-F238E27FC236}">
                  <a16:creationId xmlns:a16="http://schemas.microsoft.com/office/drawing/2014/main" id="{6F53D207-3550-41FA-BBC0-A5220E7346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6EF5A581-4EC8-4E1B-BF64-8A1FE8530F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70820303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1A01047-632B-4F57-9CDB-AA680D5BBB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5">
            <a:extLst>
              <a:ext uri="{FF2B5EF4-FFF2-40B4-BE49-F238E27FC236}">
                <a16:creationId xmlns:a16="http://schemas.microsoft.com/office/drawing/2014/main" id="{48EF695B-E7DE-4164-862A-9CD06DFB0E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900" y="723900"/>
            <a:ext cx="4580642"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13EA1B-8514-495F-9182-2A1046622B58}"/>
              </a:ext>
            </a:extLst>
          </p:cNvPr>
          <p:cNvSpPr>
            <a:spLocks noGrp="1"/>
          </p:cNvSpPr>
          <p:nvPr>
            <p:ph type="title"/>
          </p:nvPr>
        </p:nvSpPr>
        <p:spPr>
          <a:xfrm>
            <a:off x="1038883" y="1000366"/>
            <a:ext cx="3995397" cy="1239627"/>
          </a:xfrm>
        </p:spPr>
        <p:txBody>
          <a:bodyPr anchor="b">
            <a:normAutofit/>
          </a:bodyPr>
          <a:lstStyle/>
          <a:p>
            <a:pPr algn="ctr"/>
            <a:r>
              <a:rPr lang="en-GB" b="1" i="1" u="sng"/>
              <a:t>Action plan</a:t>
            </a:r>
            <a:endParaRPr lang="en-US"/>
          </a:p>
        </p:txBody>
      </p:sp>
      <p:sp>
        <p:nvSpPr>
          <p:cNvPr id="3" name="Content Placeholder 2">
            <a:extLst>
              <a:ext uri="{FF2B5EF4-FFF2-40B4-BE49-F238E27FC236}">
                <a16:creationId xmlns:a16="http://schemas.microsoft.com/office/drawing/2014/main" id="{38EEE0E6-2874-3776-A658-85FD6919733E}"/>
              </a:ext>
            </a:extLst>
          </p:cNvPr>
          <p:cNvSpPr>
            <a:spLocks noGrp="1"/>
          </p:cNvSpPr>
          <p:nvPr>
            <p:ph idx="1"/>
          </p:nvPr>
        </p:nvSpPr>
        <p:spPr>
          <a:xfrm>
            <a:off x="1096144" y="2884395"/>
            <a:ext cx="3862062" cy="2469140"/>
          </a:xfrm>
        </p:spPr>
        <p:txBody>
          <a:bodyPr vert="horz" lIns="91440" tIns="45720" rIns="91440" bIns="45720" rtlCol="0">
            <a:normAutofit/>
          </a:bodyPr>
          <a:lstStyle/>
          <a:p>
            <a:pPr algn="ctr"/>
            <a:r>
              <a:rPr lang="en-GB" dirty="0"/>
              <a:t>- What would I do differently next time?</a:t>
            </a:r>
            <a:endParaRPr lang="en-US"/>
          </a:p>
          <a:p>
            <a:pPr algn="ctr"/>
            <a:r>
              <a:rPr lang="en-GB" dirty="0"/>
              <a:t>- How am I going to get the skills to do this?</a:t>
            </a:r>
            <a:endParaRPr lang="en-GB"/>
          </a:p>
          <a:p>
            <a:pPr algn="ctr"/>
            <a:r>
              <a:rPr lang="en-GB" dirty="0"/>
              <a:t>- ''How can I ensure that I act differently next time?''</a:t>
            </a:r>
            <a:endParaRPr lang="en-GB"/>
          </a:p>
        </p:txBody>
      </p:sp>
      <p:pic>
        <p:nvPicPr>
          <p:cNvPr id="4" name="Graphic 4" descr="Hourglass 30% with solid fill">
            <a:extLst>
              <a:ext uri="{FF2B5EF4-FFF2-40B4-BE49-F238E27FC236}">
                <a16:creationId xmlns:a16="http://schemas.microsoft.com/office/drawing/2014/main" id="{D0CC32A4-8818-84D0-12B0-EFF49C5B121D}"/>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015653" y="723900"/>
            <a:ext cx="5494694" cy="5494694"/>
          </a:xfrm>
          <a:prstGeom prst="rect">
            <a:avLst/>
          </a:prstGeom>
        </p:spPr>
      </p:pic>
      <p:grpSp>
        <p:nvGrpSpPr>
          <p:cNvPr id="13" name="Group 12">
            <a:extLst>
              <a:ext uri="{FF2B5EF4-FFF2-40B4-BE49-F238E27FC236}">
                <a16:creationId xmlns:a16="http://schemas.microsoft.com/office/drawing/2014/main" id="{D5ADB088-C125-457F-9C61-DFE21DCEF4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80479" y="2543656"/>
            <a:ext cx="867485" cy="115439"/>
            <a:chOff x="8910933" y="1861308"/>
            <a:chExt cx="867485" cy="115439"/>
          </a:xfrm>
        </p:grpSpPr>
        <p:sp>
          <p:nvSpPr>
            <p:cNvPr id="14" name="Rectangle 13">
              <a:extLst>
                <a:ext uri="{FF2B5EF4-FFF2-40B4-BE49-F238E27FC236}">
                  <a16:creationId xmlns:a16="http://schemas.microsoft.com/office/drawing/2014/main" id="{6DE177E3-7A50-4A27-B466-79375BA19D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5" name="Straight Connector 14">
              <a:extLst>
                <a:ext uri="{FF2B5EF4-FFF2-40B4-BE49-F238E27FC236}">
                  <a16:creationId xmlns:a16="http://schemas.microsoft.com/office/drawing/2014/main" id="{6F53D207-3550-41FA-BBC0-A5220E7346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6EF5A581-4EC8-4E1B-BF64-8A1FE8530F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9169216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B4854C3-58CC-4A2C-B4CA-926819F0C2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B6FD5C0-E257-4B9E-9413-27A374F07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17081"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5">
            <a:extLst>
              <a:ext uri="{FF2B5EF4-FFF2-40B4-BE49-F238E27FC236}">
                <a16:creationId xmlns:a16="http://schemas.microsoft.com/office/drawing/2014/main" id="{FA7B9933-15AE-4ACB-B091-21C9F38533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9240" y="1028700"/>
            <a:ext cx="4038600" cy="4841072"/>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4" name="Group 13">
            <a:extLst>
              <a:ext uri="{FF2B5EF4-FFF2-40B4-BE49-F238E27FC236}">
                <a16:creationId xmlns:a16="http://schemas.microsoft.com/office/drawing/2014/main" id="{DE57BB50-0A5D-4AD7-87AB-5904B788BC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624798" y="4550150"/>
            <a:ext cx="867485" cy="115439"/>
            <a:chOff x="8910933" y="1861308"/>
            <a:chExt cx="867485" cy="115439"/>
          </a:xfrm>
        </p:grpSpPr>
        <p:sp>
          <p:nvSpPr>
            <p:cNvPr id="15" name="Rectangle 14">
              <a:extLst>
                <a:ext uri="{FF2B5EF4-FFF2-40B4-BE49-F238E27FC236}">
                  <a16:creationId xmlns:a16="http://schemas.microsoft.com/office/drawing/2014/main" id="{1CD5E7CE-8430-4ED8-87F2-AF5C660CF2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6" name="Straight Connector 15">
              <a:extLst>
                <a:ext uri="{FF2B5EF4-FFF2-40B4-BE49-F238E27FC236}">
                  <a16:creationId xmlns:a16="http://schemas.microsoft.com/office/drawing/2014/main" id="{D4A1AC28-5B9C-4D41-95E9-675EDF3F4B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5E446F29-8D76-46EF-B0AF-41066F65AA7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4BE84723-5F25-7CF9-BBE6-535A9D8ED27A}"/>
              </a:ext>
            </a:extLst>
          </p:cNvPr>
          <p:cNvSpPr>
            <a:spLocks noGrp="1"/>
          </p:cNvSpPr>
          <p:nvPr>
            <p:ph type="title"/>
          </p:nvPr>
        </p:nvSpPr>
        <p:spPr>
          <a:xfrm>
            <a:off x="1373858" y="1351429"/>
            <a:ext cx="3369365" cy="2871320"/>
          </a:xfrm>
        </p:spPr>
        <p:txBody>
          <a:bodyPr anchor="ctr">
            <a:normAutofit/>
          </a:bodyPr>
          <a:lstStyle/>
          <a:p>
            <a:pPr algn="ctr"/>
            <a:r>
              <a:rPr lang="en-GB" sz="4800" b="1" i="1" u="sng" dirty="0"/>
              <a:t>Example</a:t>
            </a:r>
            <a:endParaRPr lang="en-US" sz="4800" dirty="0"/>
          </a:p>
        </p:txBody>
      </p:sp>
      <p:sp>
        <p:nvSpPr>
          <p:cNvPr id="3" name="Content Placeholder 2">
            <a:extLst>
              <a:ext uri="{FF2B5EF4-FFF2-40B4-BE49-F238E27FC236}">
                <a16:creationId xmlns:a16="http://schemas.microsoft.com/office/drawing/2014/main" id="{3585143B-7830-591F-7668-B688665CD93A}"/>
              </a:ext>
            </a:extLst>
          </p:cNvPr>
          <p:cNvSpPr>
            <a:spLocks noGrp="1"/>
          </p:cNvSpPr>
          <p:nvPr>
            <p:ph idx="1"/>
          </p:nvPr>
        </p:nvSpPr>
        <p:spPr>
          <a:xfrm>
            <a:off x="7004988" y="865954"/>
            <a:ext cx="4306928" cy="5131235"/>
          </a:xfrm>
        </p:spPr>
        <p:txBody>
          <a:bodyPr vert="horz" lIns="91440" tIns="45720" rIns="91440" bIns="45720" rtlCol="0" anchor="ctr">
            <a:normAutofit/>
          </a:bodyPr>
          <a:lstStyle/>
          <a:p>
            <a:pPr algn="ctr"/>
            <a:r>
              <a:rPr lang="en-GB" dirty="0"/>
              <a:t>- When I carry out this activity next time, I will ensure that I plan everything to ensure that I am back in time. I will do this by writing a written plan before I set off. I aim to achieve this by next Saturday. </a:t>
            </a:r>
          </a:p>
          <a:p>
            <a:pPr algn="ctr"/>
            <a:endParaRPr lang="en-GB"/>
          </a:p>
        </p:txBody>
      </p:sp>
    </p:spTree>
    <p:extLst>
      <p:ext uri="{BB962C8B-B14F-4D97-AF65-F5344CB8AC3E}">
        <p14:creationId xmlns:p14="http://schemas.microsoft.com/office/powerpoint/2010/main" val="424198259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1A01047-632B-4F57-9CDB-AA680D5BBB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5">
            <a:extLst>
              <a:ext uri="{FF2B5EF4-FFF2-40B4-BE49-F238E27FC236}">
                <a16:creationId xmlns:a16="http://schemas.microsoft.com/office/drawing/2014/main" id="{48EF695B-E7DE-4164-862A-9CD06DFB0E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900" y="723900"/>
            <a:ext cx="4580642"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94127F-79E8-BB50-1A3A-8C74DA423396}"/>
              </a:ext>
            </a:extLst>
          </p:cNvPr>
          <p:cNvSpPr>
            <a:spLocks noGrp="1"/>
          </p:cNvSpPr>
          <p:nvPr>
            <p:ph type="title"/>
          </p:nvPr>
        </p:nvSpPr>
        <p:spPr>
          <a:xfrm>
            <a:off x="1038883" y="1000366"/>
            <a:ext cx="3995397" cy="1239627"/>
          </a:xfrm>
        </p:spPr>
        <p:txBody>
          <a:bodyPr anchor="b">
            <a:normAutofit/>
          </a:bodyPr>
          <a:lstStyle/>
          <a:p>
            <a:pPr algn="ctr"/>
            <a:r>
              <a:rPr lang="en-GB" b="1" i="1" u="sng"/>
              <a:t>Activity</a:t>
            </a:r>
            <a:endParaRPr lang="en-US"/>
          </a:p>
        </p:txBody>
      </p:sp>
      <p:sp>
        <p:nvSpPr>
          <p:cNvPr id="3" name="Content Placeholder 2">
            <a:extLst>
              <a:ext uri="{FF2B5EF4-FFF2-40B4-BE49-F238E27FC236}">
                <a16:creationId xmlns:a16="http://schemas.microsoft.com/office/drawing/2014/main" id="{EBC9382B-1654-464C-85D2-218785730EEB}"/>
              </a:ext>
            </a:extLst>
          </p:cNvPr>
          <p:cNvSpPr>
            <a:spLocks noGrp="1"/>
          </p:cNvSpPr>
          <p:nvPr>
            <p:ph idx="1"/>
          </p:nvPr>
        </p:nvSpPr>
        <p:spPr>
          <a:xfrm>
            <a:off x="1096144" y="2884395"/>
            <a:ext cx="3862062" cy="2469140"/>
          </a:xfrm>
        </p:spPr>
        <p:txBody>
          <a:bodyPr vert="horz" lIns="91440" tIns="45720" rIns="91440" bIns="45720" rtlCol="0">
            <a:normAutofit/>
          </a:bodyPr>
          <a:lstStyle/>
          <a:p>
            <a:pPr algn="ctr">
              <a:lnSpc>
                <a:spcPct val="100000"/>
              </a:lnSpc>
            </a:pPr>
            <a:r>
              <a:rPr lang="en-GB" dirty="0"/>
              <a:t>- In groups I would like you to reflect on the online digital content. </a:t>
            </a:r>
            <a:endParaRPr lang="en-GB"/>
          </a:p>
          <a:p>
            <a:pPr algn="ctr">
              <a:lnSpc>
                <a:spcPct val="100000"/>
              </a:lnSpc>
            </a:pPr>
            <a:endParaRPr lang="en-GB"/>
          </a:p>
          <a:p>
            <a:pPr algn="ctr">
              <a:lnSpc>
                <a:spcPct val="100000"/>
              </a:lnSpc>
            </a:pPr>
            <a:r>
              <a:rPr lang="en-GB" dirty="0"/>
              <a:t>- Follow the Gibbs Reflective cycle. </a:t>
            </a:r>
            <a:endParaRPr lang="en-GB"/>
          </a:p>
          <a:p>
            <a:pPr algn="ctr">
              <a:lnSpc>
                <a:spcPct val="100000"/>
              </a:lnSpc>
            </a:pPr>
            <a:endParaRPr lang="en-GB"/>
          </a:p>
          <a:p>
            <a:pPr algn="ctr">
              <a:lnSpc>
                <a:spcPct val="100000"/>
              </a:lnSpc>
            </a:pPr>
            <a:r>
              <a:rPr lang="en-GB" dirty="0"/>
              <a:t>- 20 minutes to do this.</a:t>
            </a:r>
            <a:endParaRPr lang="en-GB"/>
          </a:p>
        </p:txBody>
      </p:sp>
      <p:pic>
        <p:nvPicPr>
          <p:cNvPr id="4" name="Graphic 4" descr="Storytelling with solid fill">
            <a:extLst>
              <a:ext uri="{FF2B5EF4-FFF2-40B4-BE49-F238E27FC236}">
                <a16:creationId xmlns:a16="http://schemas.microsoft.com/office/drawing/2014/main" id="{6253845C-314E-8BA2-326D-474DB2B82BA7}"/>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015653" y="723900"/>
            <a:ext cx="5494694" cy="5494694"/>
          </a:xfrm>
          <a:prstGeom prst="rect">
            <a:avLst/>
          </a:prstGeom>
        </p:spPr>
      </p:pic>
      <p:grpSp>
        <p:nvGrpSpPr>
          <p:cNvPr id="13" name="Group 12">
            <a:extLst>
              <a:ext uri="{FF2B5EF4-FFF2-40B4-BE49-F238E27FC236}">
                <a16:creationId xmlns:a16="http://schemas.microsoft.com/office/drawing/2014/main" id="{D5ADB088-C125-457F-9C61-DFE21DCEF4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80479" y="2543656"/>
            <a:ext cx="867485" cy="115439"/>
            <a:chOff x="8910933" y="1861308"/>
            <a:chExt cx="867485" cy="115439"/>
          </a:xfrm>
        </p:grpSpPr>
        <p:sp>
          <p:nvSpPr>
            <p:cNvPr id="14" name="Rectangle 13">
              <a:extLst>
                <a:ext uri="{FF2B5EF4-FFF2-40B4-BE49-F238E27FC236}">
                  <a16:creationId xmlns:a16="http://schemas.microsoft.com/office/drawing/2014/main" id="{6DE177E3-7A50-4A27-B466-79375BA19D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5" name="Straight Connector 14">
              <a:extLst>
                <a:ext uri="{FF2B5EF4-FFF2-40B4-BE49-F238E27FC236}">
                  <a16:creationId xmlns:a16="http://schemas.microsoft.com/office/drawing/2014/main" id="{6F53D207-3550-41FA-BBC0-A5220E7346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6EF5A581-4EC8-4E1B-BF64-8A1FE8530F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400078830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1A01047-632B-4F57-9CDB-AA680D5BBB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5">
            <a:extLst>
              <a:ext uri="{FF2B5EF4-FFF2-40B4-BE49-F238E27FC236}">
                <a16:creationId xmlns:a16="http://schemas.microsoft.com/office/drawing/2014/main" id="{48EF695B-E7DE-4164-862A-9CD06DFB0E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900" y="723900"/>
            <a:ext cx="4580642"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55AAE1-C5A6-FF4B-A9F1-2E9A1F09127E}"/>
              </a:ext>
            </a:extLst>
          </p:cNvPr>
          <p:cNvSpPr>
            <a:spLocks noGrp="1"/>
          </p:cNvSpPr>
          <p:nvPr>
            <p:ph type="title"/>
          </p:nvPr>
        </p:nvSpPr>
        <p:spPr>
          <a:xfrm>
            <a:off x="1038883" y="1000366"/>
            <a:ext cx="3995397" cy="1239627"/>
          </a:xfrm>
        </p:spPr>
        <p:txBody>
          <a:bodyPr anchor="b">
            <a:normAutofit/>
          </a:bodyPr>
          <a:lstStyle/>
          <a:p>
            <a:pPr algn="ctr"/>
            <a:r>
              <a:rPr lang="en-GB" sz="4800" b="1" i="1" u="sng" dirty="0"/>
              <a:t>Summary</a:t>
            </a:r>
            <a:r>
              <a:rPr lang="en-GB" sz="4800" dirty="0"/>
              <a:t> </a:t>
            </a:r>
            <a:endParaRPr lang="en-US" sz="4800" dirty="0"/>
          </a:p>
        </p:txBody>
      </p:sp>
      <p:sp>
        <p:nvSpPr>
          <p:cNvPr id="3" name="Content Placeholder 2">
            <a:extLst>
              <a:ext uri="{FF2B5EF4-FFF2-40B4-BE49-F238E27FC236}">
                <a16:creationId xmlns:a16="http://schemas.microsoft.com/office/drawing/2014/main" id="{8DCF1811-17C2-1F94-CD39-C8239F2BF005}"/>
              </a:ext>
            </a:extLst>
          </p:cNvPr>
          <p:cNvSpPr>
            <a:spLocks noGrp="1"/>
          </p:cNvSpPr>
          <p:nvPr>
            <p:ph idx="1"/>
          </p:nvPr>
        </p:nvSpPr>
        <p:spPr>
          <a:xfrm>
            <a:off x="1096144" y="2884395"/>
            <a:ext cx="3862062" cy="2469140"/>
          </a:xfrm>
        </p:spPr>
        <p:txBody>
          <a:bodyPr vert="horz" lIns="91440" tIns="45720" rIns="91440" bIns="45720" rtlCol="0">
            <a:normAutofit/>
          </a:bodyPr>
          <a:lstStyle/>
          <a:p>
            <a:pPr algn="ctr">
              <a:lnSpc>
                <a:spcPct val="100000"/>
              </a:lnSpc>
            </a:pPr>
            <a:r>
              <a:rPr lang="en-GB" sz="1300"/>
              <a:t>- Assignment two. </a:t>
            </a:r>
          </a:p>
          <a:p>
            <a:pPr algn="ctr">
              <a:lnSpc>
                <a:spcPct val="100000"/>
              </a:lnSpc>
            </a:pPr>
            <a:r>
              <a:rPr lang="en-GB" sz="1300"/>
              <a:t>- Two parts. </a:t>
            </a:r>
          </a:p>
          <a:p>
            <a:pPr algn="ctr">
              <a:lnSpc>
                <a:spcPct val="100000"/>
              </a:lnSpc>
            </a:pPr>
            <a:r>
              <a:rPr lang="en-GB" sz="1300"/>
              <a:t>- Gibbs Reflective cycle. </a:t>
            </a:r>
          </a:p>
          <a:p>
            <a:pPr algn="ctr">
              <a:lnSpc>
                <a:spcPct val="100000"/>
              </a:lnSpc>
            </a:pPr>
            <a:r>
              <a:rPr lang="en-GB" sz="1300"/>
              <a:t>- Description, feeling, evaluation, analysis, conclusion and action plan. </a:t>
            </a:r>
          </a:p>
          <a:p>
            <a:pPr algn="ctr">
              <a:lnSpc>
                <a:spcPct val="100000"/>
              </a:lnSpc>
            </a:pPr>
            <a:r>
              <a:rPr lang="en-GB" sz="1300"/>
              <a:t>- Gibbs forms part of your assignment. </a:t>
            </a:r>
          </a:p>
          <a:p>
            <a:pPr algn="ctr">
              <a:lnSpc>
                <a:spcPct val="100000"/>
              </a:lnSpc>
            </a:pPr>
            <a:r>
              <a:rPr lang="en-GB" sz="1300"/>
              <a:t>- Due the 13th January 2023 by 23:59pm. </a:t>
            </a:r>
          </a:p>
          <a:p>
            <a:pPr algn="ctr">
              <a:lnSpc>
                <a:spcPct val="100000"/>
              </a:lnSpc>
            </a:pPr>
            <a:r>
              <a:rPr lang="en-GB" sz="1300"/>
              <a:t>- Christmas period.</a:t>
            </a:r>
          </a:p>
        </p:txBody>
      </p:sp>
      <p:pic>
        <p:nvPicPr>
          <p:cNvPr id="4" name="Graphic 4" descr="End with solid fill">
            <a:extLst>
              <a:ext uri="{FF2B5EF4-FFF2-40B4-BE49-F238E27FC236}">
                <a16:creationId xmlns:a16="http://schemas.microsoft.com/office/drawing/2014/main" id="{0A6C5AD0-6014-2599-CA08-FA78B9CFE6E3}"/>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610965" y="1426369"/>
            <a:ext cx="3720663" cy="3720663"/>
          </a:xfrm>
          <a:prstGeom prst="rect">
            <a:avLst/>
          </a:prstGeom>
        </p:spPr>
      </p:pic>
      <p:grpSp>
        <p:nvGrpSpPr>
          <p:cNvPr id="13" name="Group 12">
            <a:extLst>
              <a:ext uri="{FF2B5EF4-FFF2-40B4-BE49-F238E27FC236}">
                <a16:creationId xmlns:a16="http://schemas.microsoft.com/office/drawing/2014/main" id="{D5ADB088-C125-457F-9C61-DFE21DCEF4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80479" y="2543656"/>
            <a:ext cx="867485" cy="115439"/>
            <a:chOff x="8910933" y="1861308"/>
            <a:chExt cx="867485" cy="115439"/>
          </a:xfrm>
        </p:grpSpPr>
        <p:sp>
          <p:nvSpPr>
            <p:cNvPr id="14" name="Rectangle 13">
              <a:extLst>
                <a:ext uri="{FF2B5EF4-FFF2-40B4-BE49-F238E27FC236}">
                  <a16:creationId xmlns:a16="http://schemas.microsoft.com/office/drawing/2014/main" id="{6DE177E3-7A50-4A27-B466-79375BA19D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5" name="Straight Connector 14">
              <a:extLst>
                <a:ext uri="{FF2B5EF4-FFF2-40B4-BE49-F238E27FC236}">
                  <a16:creationId xmlns:a16="http://schemas.microsoft.com/office/drawing/2014/main" id="{6F53D207-3550-41FA-BBC0-A5220E7346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6EF5A581-4EC8-4E1B-BF64-8A1FE8530F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90631187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D8EACB7-D372-470B-B76E-A829D0031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CC68C6AE-72B2-BA90-08BA-510C4BC7DAF1}"/>
              </a:ext>
            </a:extLst>
          </p:cNvPr>
          <p:cNvPicPr>
            <a:picLocks noChangeAspect="1"/>
          </p:cNvPicPr>
          <p:nvPr/>
        </p:nvPicPr>
        <p:blipFill rotWithShape="1">
          <a:blip r:embed="rId2"/>
          <a:srcRect t="5241" r="-2" b="7219"/>
          <a:stretch/>
        </p:blipFill>
        <p:spPr>
          <a:xfrm>
            <a:off x="20" y="10"/>
            <a:ext cx="12191980" cy="6857990"/>
          </a:xfrm>
          <a:prstGeom prst="rect">
            <a:avLst/>
          </a:prstGeom>
        </p:spPr>
      </p:pic>
      <p:sp>
        <p:nvSpPr>
          <p:cNvPr id="11" name="Rectangle 5">
            <a:extLst>
              <a:ext uri="{FF2B5EF4-FFF2-40B4-BE49-F238E27FC236}">
                <a16:creationId xmlns:a16="http://schemas.microsoft.com/office/drawing/2014/main" id="{FBE11A49-02A1-4D4C-9A49-CDF496B109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900" y="723900"/>
            <a:ext cx="4580642"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6AC6FC-13B6-B65A-7E8D-645F01C26549}"/>
              </a:ext>
            </a:extLst>
          </p:cNvPr>
          <p:cNvSpPr>
            <a:spLocks noGrp="1"/>
          </p:cNvSpPr>
          <p:nvPr>
            <p:ph type="ctrTitle"/>
          </p:nvPr>
        </p:nvSpPr>
        <p:spPr>
          <a:xfrm>
            <a:off x="1048561" y="1066800"/>
            <a:ext cx="3931320" cy="2267193"/>
          </a:xfrm>
        </p:spPr>
        <p:txBody>
          <a:bodyPr>
            <a:normAutofit/>
          </a:bodyPr>
          <a:lstStyle/>
          <a:p>
            <a:r>
              <a:rPr lang="en-GB" b="1" i="1" u="sng"/>
              <a:t>Thank you!</a:t>
            </a:r>
          </a:p>
        </p:txBody>
      </p:sp>
      <p:sp>
        <p:nvSpPr>
          <p:cNvPr id="3" name="Content Placeholder 2">
            <a:extLst>
              <a:ext uri="{FF2B5EF4-FFF2-40B4-BE49-F238E27FC236}">
                <a16:creationId xmlns:a16="http://schemas.microsoft.com/office/drawing/2014/main" id="{855E22F4-756D-5B64-F5A8-F7D5848B0DEC}"/>
              </a:ext>
            </a:extLst>
          </p:cNvPr>
          <p:cNvSpPr>
            <a:spLocks noGrp="1"/>
          </p:cNvSpPr>
          <p:nvPr>
            <p:ph type="subTitle" idx="1"/>
          </p:nvPr>
        </p:nvSpPr>
        <p:spPr>
          <a:xfrm>
            <a:off x="1048561" y="4327781"/>
            <a:ext cx="3931321" cy="1033669"/>
          </a:xfrm>
        </p:spPr>
        <p:txBody>
          <a:bodyPr vert="horz" lIns="91440" tIns="45720" rIns="91440" bIns="45720" rtlCol="0">
            <a:normAutofit/>
          </a:bodyPr>
          <a:lstStyle/>
          <a:p>
            <a:r>
              <a:rPr lang="en-GB" dirty="0"/>
              <a:t>Any Questions?</a:t>
            </a:r>
          </a:p>
        </p:txBody>
      </p:sp>
      <p:grpSp>
        <p:nvGrpSpPr>
          <p:cNvPr id="13" name="Group 12">
            <a:extLst>
              <a:ext uri="{FF2B5EF4-FFF2-40B4-BE49-F238E27FC236}">
                <a16:creationId xmlns:a16="http://schemas.microsoft.com/office/drawing/2014/main" id="{F1732D3A-CFF0-45BE-AD79-F83D0272C6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80479" y="3871114"/>
            <a:ext cx="867485" cy="115439"/>
            <a:chOff x="8910933" y="1861308"/>
            <a:chExt cx="867485" cy="115439"/>
          </a:xfrm>
        </p:grpSpPr>
        <p:sp>
          <p:nvSpPr>
            <p:cNvPr id="14" name="Rectangle 13">
              <a:extLst>
                <a:ext uri="{FF2B5EF4-FFF2-40B4-BE49-F238E27FC236}">
                  <a16:creationId xmlns:a16="http://schemas.microsoft.com/office/drawing/2014/main" id="{C892F72C-7FB6-49C8-A402-D5DC42DB67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5" name="Straight Connector 14">
              <a:extLst>
                <a:ext uri="{FF2B5EF4-FFF2-40B4-BE49-F238E27FC236}">
                  <a16:creationId xmlns:a16="http://schemas.microsoft.com/office/drawing/2014/main" id="{FC92C2E1-605F-49BD-8AC8-DC52B3015E3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38BE2E0F-EE6D-4748-AB8F-724D0DDC6E0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975460771"/>
      </p:ext>
    </p:extLst>
  </p:cSld>
  <p:clrMapOvr>
    <a:masterClrMapping/>
  </p:clrMapOvr>
</p:sld>
</file>

<file path=ppt/theme/theme1.xml><?xml version="1.0" encoding="utf-8"?>
<a:theme xmlns:a="http://schemas.openxmlformats.org/drawingml/2006/main" name="AdornVTI">
  <a:themeElements>
    <a:clrScheme name="AnalogousFromLightSeedRightStep">
      <a:dk1>
        <a:srgbClr val="000000"/>
      </a:dk1>
      <a:lt1>
        <a:srgbClr val="FFFFFF"/>
      </a:lt1>
      <a:dk2>
        <a:srgbClr val="323820"/>
      </a:dk2>
      <a:lt2>
        <a:srgbClr val="E2E8E7"/>
      </a:lt2>
      <a:accent1>
        <a:srgbClr val="C6969E"/>
      </a:accent1>
      <a:accent2>
        <a:srgbClr val="BA8E7F"/>
      </a:accent2>
      <a:accent3>
        <a:srgbClr val="B2A281"/>
      </a:accent3>
      <a:accent4>
        <a:srgbClr val="A3A872"/>
      </a:accent4>
      <a:accent5>
        <a:srgbClr val="95AA81"/>
      </a:accent5>
      <a:accent6>
        <a:srgbClr val="7CAF78"/>
      </a:accent6>
      <a:hlink>
        <a:srgbClr val="568E85"/>
      </a:hlink>
      <a:folHlink>
        <a:srgbClr val="7F7F7F"/>
      </a:folHlink>
    </a:clrScheme>
    <a:fontScheme name="Bembo">
      <a:majorFont>
        <a:latin typeface="Bembo"/>
        <a:ea typeface=""/>
        <a:cs typeface=""/>
      </a:majorFont>
      <a:minorFont>
        <a:latin typeface="Bemb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dornVTI" id="{497E3FA9-5A27-4D12-9D04-917BEF3D1303}" vid="{34192A01-61CA-4566-9818-841C607496F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24</Slides>
  <Notes>2</Notes>
  <HiddenSlides>0</HiddenSlides>
  <MMClips>0</MMClips>
  <ScaleCrop>false</ScaleCrop>
  <HeadingPairs>
    <vt:vector size="4" baseType="variant">
      <vt:variant>
        <vt:lpstr>Theme</vt:lpstr>
      </vt:variant>
      <vt:variant>
        <vt:i4>1</vt:i4>
      </vt:variant>
      <vt:variant>
        <vt:lpstr>Slide Titles</vt:lpstr>
      </vt:variant>
      <vt:variant>
        <vt:i4>24</vt:i4>
      </vt:variant>
    </vt:vector>
  </HeadingPairs>
  <TitlesOfParts>
    <vt:vector size="25" baseType="lpstr">
      <vt:lpstr>AdornVTI</vt:lpstr>
      <vt:lpstr>assignment two and reflecting!</vt:lpstr>
      <vt:lpstr>Content </vt:lpstr>
      <vt:lpstr>Aims and Learning Objectives</vt:lpstr>
      <vt:lpstr>Assignment two </vt:lpstr>
      <vt:lpstr>Part 2</vt:lpstr>
      <vt:lpstr>Extra</vt:lpstr>
      <vt:lpstr>Any Questions? </vt:lpstr>
      <vt:lpstr>Reflecting using the GIBBS Reflective cycle</vt:lpstr>
      <vt:lpstr>Gibbs reflective cycle</vt:lpstr>
      <vt:lpstr>Description</vt:lpstr>
      <vt:lpstr>Examples</vt:lpstr>
      <vt:lpstr>Feelings</vt:lpstr>
      <vt:lpstr>Examples</vt:lpstr>
      <vt:lpstr>Evaluation</vt:lpstr>
      <vt:lpstr>Examples</vt:lpstr>
      <vt:lpstr>Analysis</vt:lpstr>
      <vt:lpstr>Example</vt:lpstr>
      <vt:lpstr>Conclusion</vt:lpstr>
      <vt:lpstr>Example</vt:lpstr>
      <vt:lpstr>Action plan</vt:lpstr>
      <vt:lpstr>Example</vt:lpstr>
      <vt:lpstr>Activity</vt:lpstr>
      <vt:lpstr>Summary </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454</cp:revision>
  <dcterms:created xsi:type="dcterms:W3CDTF">2022-11-05T15:18:00Z</dcterms:created>
  <dcterms:modified xsi:type="dcterms:W3CDTF">2022-11-06T21:30:43Z</dcterms:modified>
</cp:coreProperties>
</file>