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modernComment_100_531F42BF.xml" ContentType="application/vnd.ms-powerpoint.comments+xml"/>
  <Override PartName="/ppt/comments/modernComment_106_8F8342BF.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modernComment_113_F6C1A990.xml" ContentType="application/vnd.ms-powerpoint.comments+xml"/>
  <Override PartName="/ppt/notesSlides/notesSlide2.xml" ContentType="application/vnd.openxmlformats-officedocument.presentationml.notesSlide+xml"/>
  <Override PartName="/ppt/comments/modernComment_114_4781ED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modernComment_104_6C2B7AB7.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omments/modernComment_108_872ADA62.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4" r:id="rId4"/>
    <p:sldMasterId id="2147483660" r:id="rId5"/>
  </p:sldMasterIdLst>
  <p:notesMasterIdLst>
    <p:notesMasterId r:id="rId21"/>
  </p:notesMasterIdLst>
  <p:sldIdLst>
    <p:sldId id="256" r:id="rId6"/>
    <p:sldId id="257" r:id="rId7"/>
    <p:sldId id="262" r:id="rId8"/>
    <p:sldId id="275" r:id="rId9"/>
    <p:sldId id="278" r:id="rId10"/>
    <p:sldId id="276" r:id="rId11"/>
    <p:sldId id="274" r:id="rId12"/>
    <p:sldId id="260" r:id="rId13"/>
    <p:sldId id="264" r:id="rId14"/>
    <p:sldId id="265" r:id="rId15"/>
    <p:sldId id="266" r:id="rId16"/>
    <p:sldId id="267" r:id="rId17"/>
    <p:sldId id="269" r:id="rId18"/>
    <p:sldId id="270" r:id="rId19"/>
    <p:sldId id="25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F3733A3-5FE0-7C6B-83B8-ABDE9CEF365D}" name="simonacretu072@gmail.com" initials="si" userId="S::urn:spo:guest#simonacretu072@gmail.com::" providerId="AD"/>
  <p188:author id="{361F76D8-9EE9-DEFA-130C-28BD9CEA9A89}" name="Aissata Maiga (2317374)" initials="AM" userId="S::2317374@student.uwtsd.ac.uk::1badaba0-7be1-40fd-b2fe-f145cd93c3cb"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320" autoAdjust="0"/>
  </p:normalViewPr>
  <p:slideViewPr>
    <p:cSldViewPr snapToGrid="0">
      <p:cViewPr varScale="1">
        <p:scale>
          <a:sx n="72" d="100"/>
          <a:sy n="72" d="100"/>
        </p:scale>
        <p:origin x="107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comments/modernComment_100_531F42BF.xml><?xml version="1.0" encoding="utf-8"?>
<p188:cmLst xmlns:a="http://schemas.openxmlformats.org/drawingml/2006/main" xmlns:r="http://schemas.openxmlformats.org/officeDocument/2006/relationships" xmlns:p188="http://schemas.microsoft.com/office/powerpoint/2018/8/main">
  <p188:cm id="{96A3042A-874D-48D6-8CA5-CD7EB483EE87}" authorId="{6F3733A3-5FE0-7C6B-83B8-ABDE9CEF365D}" created="2026-03-20T12:49:15.451">
    <pc:sldMkLst xmlns:pc="http://schemas.microsoft.com/office/powerpoint/2013/main/command">
      <pc:docMk/>
      <pc:sldMk cId="1394557631" sldId="256"/>
    </pc:sldMkLst>
    <p188:txBody>
      <a:bodyPr/>
      <a:lstStyle/>
      <a:p>
        <a:r>
          <a:rPr lang="en-GB"/>
          <a:t>LCBB 4015 Introduction to Leadership and Management Ass 1(50%) This should be above Group Presentation </a:t>
        </a:r>
      </a:p>
    </p188:txBody>
  </p188:cm>
</p188:cmLst>
</file>

<file path=ppt/comments/modernComment_104_6C2B7AB7.xml><?xml version="1.0" encoding="utf-8"?>
<p188:cmLst xmlns:a="http://schemas.openxmlformats.org/drawingml/2006/main" xmlns:r="http://schemas.openxmlformats.org/officeDocument/2006/relationships" xmlns:p188="http://schemas.microsoft.com/office/powerpoint/2018/8/main">
  <p188:cm id="{3E20DD79-96BB-49DA-BF4D-1848A4AB9755}" authorId="{6F3733A3-5FE0-7C6B-83B8-ABDE9CEF365D}" created="2026-03-20T12:51:48.503">
    <ac:deMkLst xmlns:ac="http://schemas.microsoft.com/office/drawing/2013/main/command">
      <pc:docMk xmlns:pc="http://schemas.microsoft.com/office/powerpoint/2013/main/command"/>
      <pc:sldMk xmlns:pc="http://schemas.microsoft.com/office/powerpoint/2013/main/command" cId="1814788791" sldId="260"/>
      <ac:spMk id="3" creationId="{D5C9F061-724B-88A9-A6F7-0FBF227F148F}"/>
    </ac:deMkLst>
    <p188:txBody>
      <a:bodyPr/>
      <a:lstStyle/>
      <a:p>
        <a:r>
          <a:rPr lang="en-GB"/>
          <a:t>Fayols 5 functions of mangement are used in this discussion .  PLANNING is defined as </a:t>
        </a:r>
      </a:p>
    </p188:txBody>
  </p188:cm>
  <p188:cm id="{2F1F3C8A-6A6C-4ED4-B24D-7437F40CCE9F}" authorId="{361F76D8-9EE9-DEFA-130C-28BD9CEA9A89}" created="2026-03-27T12:23:25.825">
    <pc:sldMkLst xmlns:pc="http://schemas.microsoft.com/office/powerpoint/2013/main/command">
      <pc:docMk/>
      <pc:sldMk cId="1814788791" sldId="260"/>
    </pc:sldMkLst>
    <p188:txBody>
      <a:bodyPr/>
      <a:lstStyle/>
      <a:p>
        <a:r>
          <a:rPr lang="en-GB"/>
          <a:t>When and add reference</a:t>
        </a:r>
      </a:p>
    </p188:txBody>
  </p188:cm>
</p188:cmLst>
</file>

<file path=ppt/comments/modernComment_106_8F8342BF.xml><?xml version="1.0" encoding="utf-8"?>
<p188:cmLst xmlns:a="http://schemas.openxmlformats.org/drawingml/2006/main" xmlns:r="http://schemas.openxmlformats.org/officeDocument/2006/relationships" xmlns:p188="http://schemas.microsoft.com/office/powerpoint/2018/8/main">
  <p188:cm id="{10ED62CC-4898-4F66-BFFA-D336B0756555}" authorId="{361F76D8-9EE9-DEFA-130C-28BD9CEA9A89}" created="2026-03-27T12:11:57.217">
    <ac:deMkLst xmlns:ac="http://schemas.microsoft.com/office/drawing/2013/main/command">
      <pc:docMk xmlns:pc="http://schemas.microsoft.com/office/powerpoint/2013/main/command"/>
      <pc:sldMk xmlns:pc="http://schemas.microsoft.com/office/powerpoint/2013/main/command" cId="2407744191" sldId="262"/>
      <ac:spMk id="2" creationId="{0D5832ED-4236-3DA9-98CD-EBF62615CA60}"/>
    </ac:deMkLst>
    <p188:txBody>
      <a:bodyPr/>
      <a:lstStyle/>
      <a:p>
        <a:r>
          <a:rPr lang="en-GB"/>
          <a:t>What is the market share of Sainsbury’s </a:t>
        </a:r>
      </a:p>
    </p188:txBody>
  </p188:cm>
  <p188:cm id="{7B2F0C5F-068E-4D05-8FFE-AF19F814A410}" authorId="{361F76D8-9EE9-DEFA-130C-28BD9CEA9A89}" created="2026-03-27T12:12:20.234">
    <ac:deMkLst xmlns:ac="http://schemas.microsoft.com/office/drawing/2013/main/command">
      <pc:docMk xmlns:pc="http://schemas.microsoft.com/office/powerpoint/2013/main/command"/>
      <pc:sldMk xmlns:pc="http://schemas.microsoft.com/office/powerpoint/2013/main/command" cId="2407744191" sldId="262"/>
      <ac:spMk id="2" creationId="{0D5832ED-4236-3DA9-98CD-EBF62615CA60}"/>
    </ac:deMkLst>
    <p188:txBody>
      <a:bodyPr/>
      <a:lstStyle/>
      <a:p>
        <a:r>
          <a:rPr lang="en-GB"/>
          <a:t>Date of the financial perfromance </a:t>
        </a:r>
      </a:p>
    </p188:txBody>
  </p188:cm>
  <p188:cm id="{6A420D10-ACA9-4122-A7D0-C5A5EB0B1912}" authorId="{361F76D8-9EE9-DEFA-130C-28BD9CEA9A89}" created="2026-03-27T12:13:13.377">
    <ac:deMkLst xmlns:ac="http://schemas.microsoft.com/office/drawing/2013/main/command">
      <pc:docMk xmlns:pc="http://schemas.microsoft.com/office/powerpoint/2013/main/command"/>
      <pc:sldMk xmlns:pc="http://schemas.microsoft.com/office/powerpoint/2013/main/command" cId="2407744191" sldId="262"/>
      <ac:spMk id="2" creationId="{0D5832ED-4236-3DA9-98CD-EBF62615CA60}"/>
    </ac:deMkLst>
    <p188:txBody>
      <a:bodyPr/>
      <a:lstStyle/>
      <a:p>
        <a:r>
          <a:rPr lang="en-GB"/>
          <a:t>How much have sales grown increased? Attach date and reference  </a:t>
        </a:r>
      </a:p>
    </p188:txBody>
  </p188:cm>
  <p188:cm id="{3F964158-C68B-4612-905E-92F41AEC4628}" authorId="{361F76D8-9EE9-DEFA-130C-28BD9CEA9A89}" created="2026-03-27T12:14:52.715">
    <ac:deMkLst xmlns:ac="http://schemas.microsoft.com/office/drawing/2013/main/command">
      <pc:docMk xmlns:pc="http://schemas.microsoft.com/office/powerpoint/2013/main/command"/>
      <pc:sldMk xmlns:pc="http://schemas.microsoft.com/office/powerpoint/2013/main/command" cId="2407744191" sldId="262"/>
      <ac:spMk id="2" creationId="{0D5832ED-4236-3DA9-98CD-EBF62615CA60}"/>
    </ac:deMkLst>
    <p188:txBody>
      <a:bodyPr/>
      <a:lstStyle/>
      <a:p>
        <a:r>
          <a:rPr lang="en-GB"/>
          <a:t>How strong is customer loyalty ?</a:t>
        </a:r>
      </a:p>
    </p188:txBody>
  </p188:cm>
</p188:cmLst>
</file>

<file path=ppt/comments/modernComment_108_872ADA62.xml><?xml version="1.0" encoding="utf-8"?>
<p188:cmLst xmlns:a="http://schemas.openxmlformats.org/drawingml/2006/main" xmlns:r="http://schemas.openxmlformats.org/officeDocument/2006/relationships" xmlns:p188="http://schemas.microsoft.com/office/powerpoint/2018/8/main">
  <p188:cm id="{E6B69325-82E8-4C84-A3F3-04E69431B952}" authorId="{361F76D8-9EE9-DEFA-130C-28BD9CEA9A89}" created="2026-03-27T12:25:17.732">
    <pc:sldMkLst xmlns:pc="http://schemas.microsoft.com/office/powerpoint/2013/main/command">
      <pc:docMk/>
      <pc:sldMk cId="2267732578" sldId="264"/>
    </pc:sldMkLst>
    <p188:replyLst>
      <p188:reply id="{E24CF547-7F9E-4FF7-81FF-48AA24448477}" authorId="{361F76D8-9EE9-DEFA-130C-28BD9CEA9A89}" created="2026-03-27T12:25:52.379">
        <p188:txBody>
          <a:bodyPr/>
          <a:lstStyle/>
          <a:p>
            <a:r>
              <a:rPr lang="en-GB"/>
              <a:t>Give example - how much allocated to technology for 2025 and 2026 </a:t>
            </a:r>
          </a:p>
        </p188:txBody>
      </p188:reply>
    </p188:replyLst>
    <p188:txBody>
      <a:bodyPr/>
      <a:lstStyle/>
      <a:p>
        <a:r>
          <a:rPr lang="en-GB"/>
          <a:t>What are the department at Sainsbuey who leads these departments </a:t>
        </a:r>
      </a:p>
    </p188:txBody>
  </p188:cm>
</p188:cmLst>
</file>

<file path=ppt/comments/modernComment_113_F6C1A990.xml><?xml version="1.0" encoding="utf-8"?>
<p188:cmLst xmlns:a="http://schemas.openxmlformats.org/drawingml/2006/main" xmlns:r="http://schemas.openxmlformats.org/officeDocument/2006/relationships" xmlns:p188="http://schemas.microsoft.com/office/powerpoint/2018/8/main">
  <p188:cm id="{5E5791CA-4C02-48F8-B90C-01B7565E45D5}" authorId="{361F76D8-9EE9-DEFA-130C-28BD9CEA9A89}" created="2026-03-27T12:15:33.978">
    <ac:deMkLst xmlns:ac="http://schemas.microsoft.com/office/drawing/2013/main/command">
      <pc:docMk xmlns:pc="http://schemas.microsoft.com/office/powerpoint/2013/main/command"/>
      <pc:sldMk xmlns:pc="http://schemas.microsoft.com/office/powerpoint/2013/main/command" cId="4139886992" sldId="275"/>
      <ac:spMk id="3" creationId="{6DAAEC8B-4F2B-A2D7-F3E6-D4C481380593}"/>
    </ac:deMkLst>
    <p188:txBody>
      <a:bodyPr/>
      <a:lstStyle/>
      <a:p>
        <a:r>
          <a:rPr lang="en-GB"/>
          <a:t>What is Sainsbury’s ranking mong supermarkets  (Ref) </a:t>
        </a:r>
      </a:p>
    </p188:txBody>
  </p188:cm>
  <p188:cm id="{31009A32-0E92-4658-9ED9-75079868DEBD}" authorId="{361F76D8-9EE9-DEFA-130C-28BD9CEA9A89}" created="2026-03-27T12:16:31.299">
    <pc:sldMkLst xmlns:pc="http://schemas.microsoft.com/office/powerpoint/2013/main/command">
      <pc:docMk/>
      <pc:sldMk cId="4139886992" sldId="275"/>
    </pc:sldMkLst>
    <p188:txBody>
      <a:bodyPr/>
      <a:lstStyle/>
      <a:p>
        <a:r>
          <a:rPr lang="en-GB"/>
          <a:t>How many stores in the UK ? Size of online operations? </a:t>
        </a:r>
      </a:p>
    </p188:txBody>
  </p188:cm>
</p188:cmLst>
</file>

<file path=ppt/comments/modernComment_114_4781ED3.xml><?xml version="1.0" encoding="utf-8"?>
<p188:cmLst xmlns:a="http://schemas.openxmlformats.org/drawingml/2006/main" xmlns:r="http://schemas.openxmlformats.org/officeDocument/2006/relationships" xmlns:p188="http://schemas.microsoft.com/office/powerpoint/2018/8/main">
  <p188:cm id="{7FC2D336-23B1-45B7-A454-D2C71397075D}" authorId="{361F76D8-9EE9-DEFA-130C-28BD9CEA9A89}" created="2026-03-27T12:21:13.995">
    <pc:sldMkLst xmlns:pc="http://schemas.microsoft.com/office/powerpoint/2013/main/command">
      <pc:docMk/>
      <pc:sldMk cId="74981075" sldId="276"/>
    </pc:sldMkLst>
    <p188:txBody>
      <a:bodyPr/>
      <a:lstStyle/>
      <a:p>
        <a:r>
          <a:rPr lang="en-GB"/>
          <a:t>What is the market share of competitorsAt all management levels- stratgeic /tactical and operational ? </a:t>
        </a:r>
      </a:p>
    </p188:txBody>
  </p188:cm>
</p188:cmLst>
</file>

<file path=ppt/diagrams/_rels/data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485B9E-D13C-4E34-9B02-4019346F90F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1513ED8-4D11-4007-B3E7-8B5FD04D96F0}">
      <dgm:prSet/>
      <dgm:spPr/>
      <dgm:t>
        <a:bodyPr/>
        <a:lstStyle/>
        <a:p>
          <a:r>
            <a:rPr lang="en-GB" dirty="0"/>
            <a:t>Explain Fayol’s five management function and show the role of managers</a:t>
          </a:r>
          <a:endParaRPr lang="en-US" dirty="0"/>
        </a:p>
      </dgm:t>
    </dgm:pt>
    <dgm:pt modelId="{0A552F1E-E7F5-44E7-90F1-39A2F1328F56}" type="parTrans" cxnId="{9CD12548-FE9E-4E94-838B-31147F3FF804}">
      <dgm:prSet/>
      <dgm:spPr/>
      <dgm:t>
        <a:bodyPr/>
        <a:lstStyle/>
        <a:p>
          <a:endParaRPr lang="en-US"/>
        </a:p>
      </dgm:t>
    </dgm:pt>
    <dgm:pt modelId="{D40CB918-EF01-40F3-8FE2-EE336098C958}" type="sibTrans" cxnId="{9CD12548-FE9E-4E94-838B-31147F3FF804}">
      <dgm:prSet/>
      <dgm:spPr/>
      <dgm:t>
        <a:bodyPr/>
        <a:lstStyle/>
        <a:p>
          <a:endParaRPr lang="en-US"/>
        </a:p>
      </dgm:t>
    </dgm:pt>
    <dgm:pt modelId="{0D55B1E5-DCDB-499F-95FA-D32EED60669C}">
      <dgm:prSet/>
      <dgm:spPr/>
      <dgm:t>
        <a:bodyPr/>
        <a:lstStyle/>
        <a:p>
          <a:r>
            <a:rPr lang="en-US" dirty="0"/>
            <a:t>The focus will be on the brand Sainsburys and will use examples.</a:t>
          </a:r>
        </a:p>
      </dgm:t>
    </dgm:pt>
    <dgm:pt modelId="{55279A02-B471-45A4-ABC3-653BF42A7FF0}" type="parTrans" cxnId="{B4514D04-1A3A-4E77-97C4-747305FC436D}">
      <dgm:prSet/>
      <dgm:spPr/>
      <dgm:t>
        <a:bodyPr/>
        <a:lstStyle/>
        <a:p>
          <a:endParaRPr lang="en-US"/>
        </a:p>
      </dgm:t>
    </dgm:pt>
    <dgm:pt modelId="{8900998C-20CF-44A0-8BDF-F7D8CAD9A74A}" type="sibTrans" cxnId="{B4514D04-1A3A-4E77-97C4-747305FC436D}">
      <dgm:prSet/>
      <dgm:spPr/>
      <dgm:t>
        <a:bodyPr/>
        <a:lstStyle/>
        <a:p>
          <a:endParaRPr lang="en-US"/>
        </a:p>
      </dgm:t>
    </dgm:pt>
    <dgm:pt modelId="{C5B278C4-80FA-4A0B-985F-11C84DF629C0}" type="pres">
      <dgm:prSet presAssocID="{C2485B9E-D13C-4E34-9B02-4019346F90F1}" presName="root" presStyleCnt="0">
        <dgm:presLayoutVars>
          <dgm:dir/>
          <dgm:resizeHandles val="exact"/>
        </dgm:presLayoutVars>
      </dgm:prSet>
      <dgm:spPr/>
    </dgm:pt>
    <dgm:pt modelId="{ACFD7857-00AA-4F4C-AE92-10AD21E07909}" type="pres">
      <dgm:prSet presAssocID="{31513ED8-4D11-4007-B3E7-8B5FD04D96F0}" presName="compNode" presStyleCnt="0"/>
      <dgm:spPr/>
    </dgm:pt>
    <dgm:pt modelId="{9D592932-EF96-4471-85E6-2A5CAD4A5E5B}" type="pres">
      <dgm:prSet presAssocID="{31513ED8-4D11-4007-B3E7-8B5FD04D96F0}" presName="bgRect" presStyleLbl="bgShp" presStyleIdx="0" presStyleCnt="2"/>
      <dgm:spPr/>
    </dgm:pt>
    <dgm:pt modelId="{25B04C08-8E43-4EC9-B2F0-23FC50B77A90}" type="pres">
      <dgm:prSet presAssocID="{31513ED8-4D11-4007-B3E7-8B5FD04D96F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rojector screen"/>
        </a:ext>
      </dgm:extLst>
    </dgm:pt>
    <dgm:pt modelId="{2E2A49AE-DF31-4AA8-9CA8-70A0927ED898}" type="pres">
      <dgm:prSet presAssocID="{31513ED8-4D11-4007-B3E7-8B5FD04D96F0}" presName="spaceRect" presStyleCnt="0"/>
      <dgm:spPr/>
    </dgm:pt>
    <dgm:pt modelId="{ADB15DFD-FF05-48FF-893B-AAEC4A6F0067}" type="pres">
      <dgm:prSet presAssocID="{31513ED8-4D11-4007-B3E7-8B5FD04D96F0}" presName="parTx" presStyleLbl="revTx" presStyleIdx="0" presStyleCnt="2">
        <dgm:presLayoutVars>
          <dgm:chMax val="0"/>
          <dgm:chPref val="0"/>
        </dgm:presLayoutVars>
      </dgm:prSet>
      <dgm:spPr/>
    </dgm:pt>
    <dgm:pt modelId="{2D0ADD0A-0598-483A-A057-C8EEF3F71BC7}" type="pres">
      <dgm:prSet presAssocID="{D40CB918-EF01-40F3-8FE2-EE336098C958}" presName="sibTrans" presStyleCnt="0"/>
      <dgm:spPr/>
    </dgm:pt>
    <dgm:pt modelId="{BA3965B6-8560-4E1C-8186-E391588561AD}" type="pres">
      <dgm:prSet presAssocID="{0D55B1E5-DCDB-499F-95FA-D32EED60669C}" presName="compNode" presStyleCnt="0"/>
      <dgm:spPr/>
    </dgm:pt>
    <dgm:pt modelId="{DA24B98F-010E-4591-A181-05BB50AA5066}" type="pres">
      <dgm:prSet presAssocID="{0D55B1E5-DCDB-499F-95FA-D32EED60669C}" presName="bgRect" presStyleLbl="bgShp" presStyleIdx="1" presStyleCnt="2"/>
      <dgm:spPr/>
    </dgm:pt>
    <dgm:pt modelId="{7485B45F-C637-417E-97F4-E4655975BC3F}" type="pres">
      <dgm:prSet presAssocID="{0D55B1E5-DCDB-499F-95FA-D32EED60669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lasses"/>
        </a:ext>
      </dgm:extLst>
    </dgm:pt>
    <dgm:pt modelId="{38DDF7E7-A32D-44E3-8C77-DBFFA7BFBDC3}" type="pres">
      <dgm:prSet presAssocID="{0D55B1E5-DCDB-499F-95FA-D32EED60669C}" presName="spaceRect" presStyleCnt="0"/>
      <dgm:spPr/>
    </dgm:pt>
    <dgm:pt modelId="{01832076-9B6C-45E4-9FFF-781D221A1930}" type="pres">
      <dgm:prSet presAssocID="{0D55B1E5-DCDB-499F-95FA-D32EED60669C}" presName="parTx" presStyleLbl="revTx" presStyleIdx="1" presStyleCnt="2">
        <dgm:presLayoutVars>
          <dgm:chMax val="0"/>
          <dgm:chPref val="0"/>
        </dgm:presLayoutVars>
      </dgm:prSet>
      <dgm:spPr/>
    </dgm:pt>
  </dgm:ptLst>
  <dgm:cxnLst>
    <dgm:cxn modelId="{B4514D04-1A3A-4E77-97C4-747305FC436D}" srcId="{C2485B9E-D13C-4E34-9B02-4019346F90F1}" destId="{0D55B1E5-DCDB-499F-95FA-D32EED60669C}" srcOrd="1" destOrd="0" parTransId="{55279A02-B471-45A4-ABC3-653BF42A7FF0}" sibTransId="{8900998C-20CF-44A0-8BDF-F7D8CAD9A74A}"/>
    <dgm:cxn modelId="{9CD12548-FE9E-4E94-838B-31147F3FF804}" srcId="{C2485B9E-D13C-4E34-9B02-4019346F90F1}" destId="{31513ED8-4D11-4007-B3E7-8B5FD04D96F0}" srcOrd="0" destOrd="0" parTransId="{0A552F1E-E7F5-44E7-90F1-39A2F1328F56}" sibTransId="{D40CB918-EF01-40F3-8FE2-EE336098C958}"/>
    <dgm:cxn modelId="{054DB84B-34AD-4C13-97AC-93E16C3F51F7}" type="presOf" srcId="{0D55B1E5-DCDB-499F-95FA-D32EED60669C}" destId="{01832076-9B6C-45E4-9FFF-781D221A1930}" srcOrd="0" destOrd="0" presId="urn:microsoft.com/office/officeart/2018/2/layout/IconVerticalSolidList"/>
    <dgm:cxn modelId="{38EC3DCC-65BA-45C1-A2D8-9580ECC3B901}" type="presOf" srcId="{C2485B9E-D13C-4E34-9B02-4019346F90F1}" destId="{C5B278C4-80FA-4A0B-985F-11C84DF629C0}" srcOrd="0" destOrd="0" presId="urn:microsoft.com/office/officeart/2018/2/layout/IconVerticalSolidList"/>
    <dgm:cxn modelId="{883497F2-F26D-4D73-901D-89AAD06CC6BC}" type="presOf" srcId="{31513ED8-4D11-4007-B3E7-8B5FD04D96F0}" destId="{ADB15DFD-FF05-48FF-893B-AAEC4A6F0067}" srcOrd="0" destOrd="0" presId="urn:microsoft.com/office/officeart/2018/2/layout/IconVerticalSolidList"/>
    <dgm:cxn modelId="{E04FACEA-27FC-4464-A0B8-F7BFF38CCDED}" type="presParOf" srcId="{C5B278C4-80FA-4A0B-985F-11C84DF629C0}" destId="{ACFD7857-00AA-4F4C-AE92-10AD21E07909}" srcOrd="0" destOrd="0" presId="urn:microsoft.com/office/officeart/2018/2/layout/IconVerticalSolidList"/>
    <dgm:cxn modelId="{6B812A50-6C5D-415A-AB80-2C337C8E52A9}" type="presParOf" srcId="{ACFD7857-00AA-4F4C-AE92-10AD21E07909}" destId="{9D592932-EF96-4471-85E6-2A5CAD4A5E5B}" srcOrd="0" destOrd="0" presId="urn:microsoft.com/office/officeart/2018/2/layout/IconVerticalSolidList"/>
    <dgm:cxn modelId="{38347486-D432-40B6-9327-7235E114F14F}" type="presParOf" srcId="{ACFD7857-00AA-4F4C-AE92-10AD21E07909}" destId="{25B04C08-8E43-4EC9-B2F0-23FC50B77A90}" srcOrd="1" destOrd="0" presId="urn:microsoft.com/office/officeart/2018/2/layout/IconVerticalSolidList"/>
    <dgm:cxn modelId="{1E6525C4-B18B-4345-837E-835394FD3528}" type="presParOf" srcId="{ACFD7857-00AA-4F4C-AE92-10AD21E07909}" destId="{2E2A49AE-DF31-4AA8-9CA8-70A0927ED898}" srcOrd="2" destOrd="0" presId="urn:microsoft.com/office/officeart/2018/2/layout/IconVerticalSolidList"/>
    <dgm:cxn modelId="{8EAE781F-7876-40A3-A031-C5AB0B9BD378}" type="presParOf" srcId="{ACFD7857-00AA-4F4C-AE92-10AD21E07909}" destId="{ADB15DFD-FF05-48FF-893B-AAEC4A6F0067}" srcOrd="3" destOrd="0" presId="urn:microsoft.com/office/officeart/2018/2/layout/IconVerticalSolidList"/>
    <dgm:cxn modelId="{30754840-5970-4F81-80DF-BC99BB55ADBA}" type="presParOf" srcId="{C5B278C4-80FA-4A0B-985F-11C84DF629C0}" destId="{2D0ADD0A-0598-483A-A057-C8EEF3F71BC7}" srcOrd="1" destOrd="0" presId="urn:microsoft.com/office/officeart/2018/2/layout/IconVerticalSolidList"/>
    <dgm:cxn modelId="{BC654DBB-8586-481A-A56C-25895D25EA53}" type="presParOf" srcId="{C5B278C4-80FA-4A0B-985F-11C84DF629C0}" destId="{BA3965B6-8560-4E1C-8186-E391588561AD}" srcOrd="2" destOrd="0" presId="urn:microsoft.com/office/officeart/2018/2/layout/IconVerticalSolidList"/>
    <dgm:cxn modelId="{B28B29A9-36C3-4C42-A58D-52228A93167E}" type="presParOf" srcId="{BA3965B6-8560-4E1C-8186-E391588561AD}" destId="{DA24B98F-010E-4591-A181-05BB50AA5066}" srcOrd="0" destOrd="0" presId="urn:microsoft.com/office/officeart/2018/2/layout/IconVerticalSolidList"/>
    <dgm:cxn modelId="{F1C3D643-688F-4DA0-97F3-F0D5D7B4116D}" type="presParOf" srcId="{BA3965B6-8560-4E1C-8186-E391588561AD}" destId="{7485B45F-C637-417E-97F4-E4655975BC3F}" srcOrd="1" destOrd="0" presId="urn:microsoft.com/office/officeart/2018/2/layout/IconVerticalSolidList"/>
    <dgm:cxn modelId="{0AD6BE33-337F-462F-B46B-8B66E59271C3}" type="presParOf" srcId="{BA3965B6-8560-4E1C-8186-E391588561AD}" destId="{38DDF7E7-A32D-44E3-8C77-DBFFA7BFBDC3}" srcOrd="2" destOrd="0" presId="urn:microsoft.com/office/officeart/2018/2/layout/IconVerticalSolidList"/>
    <dgm:cxn modelId="{8EE72EF6-8BF6-46AC-946A-8AB64306F5A9}" type="presParOf" srcId="{BA3965B6-8560-4E1C-8186-E391588561AD}" destId="{01832076-9B6C-45E4-9FFF-781D221A193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4831CF-A141-4C9E-80F7-5C90E7422C08}" type="doc">
      <dgm:prSet loTypeId="urn:microsoft.com/office/officeart/2005/8/layout/process2" loCatId="process" qsTypeId="urn:microsoft.com/office/officeart/2005/8/quickstyle/simple1" qsCatId="simple" csTypeId="urn:microsoft.com/office/officeart/2005/8/colors/colorful4" csCatId="colorful" phldr="1"/>
      <dgm:spPr/>
    </dgm:pt>
    <dgm:pt modelId="{BB3FFBF8-B029-4720-B48F-F0DF2599B47D}">
      <dgm:prSet phldrT="[Text]" phldr="0"/>
      <dgm:spPr/>
      <dgm:t>
        <a:bodyPr/>
        <a:lstStyle/>
        <a:p>
          <a:pPr algn="l" rtl="0">
            <a:lnSpc>
              <a:spcPct val="90000"/>
            </a:lnSpc>
          </a:pPr>
          <a:r>
            <a:rPr lang="en-GB" sz="2400" dirty="0" err="1">
              <a:latin typeface="Aptos"/>
            </a:rPr>
            <a:t>Openning</a:t>
          </a:r>
          <a:r>
            <a:rPr lang="en-GB" sz="2400" dirty="0">
              <a:latin typeface="Aptos"/>
            </a:rPr>
            <a:t> new stores</a:t>
          </a:r>
          <a:endParaRPr lang="en-US" sz="2400" dirty="0">
            <a:latin typeface="Aptos"/>
          </a:endParaRPr>
        </a:p>
      </dgm:t>
    </dgm:pt>
    <dgm:pt modelId="{F78D8076-C7CC-4AE9-9F01-1E170B9139C4}" type="parTrans" cxnId="{52692070-3580-4775-B184-C9A862183106}">
      <dgm:prSet/>
      <dgm:spPr/>
      <dgm:t>
        <a:bodyPr/>
        <a:lstStyle/>
        <a:p>
          <a:endParaRPr lang="en-GB"/>
        </a:p>
      </dgm:t>
    </dgm:pt>
    <dgm:pt modelId="{A7194D40-5C6A-469D-9297-5F6FF7C30DB5}" type="sibTrans" cxnId="{52692070-3580-4775-B184-C9A862183106}">
      <dgm:prSet/>
      <dgm:spPr/>
      <dgm:t>
        <a:bodyPr/>
        <a:lstStyle/>
        <a:p>
          <a:endParaRPr lang="en-GB"/>
        </a:p>
      </dgm:t>
    </dgm:pt>
    <dgm:pt modelId="{0A3017E4-D7AD-4593-969D-6FF3E94E2CBE}">
      <dgm:prSet phldr="0"/>
      <dgm:spPr/>
      <dgm:t>
        <a:bodyPr/>
        <a:lstStyle/>
        <a:p>
          <a:pPr algn="l">
            <a:lnSpc>
              <a:spcPct val="90000"/>
            </a:lnSpc>
          </a:pPr>
          <a:r>
            <a:rPr lang="en-GB" sz="2400">
              <a:latin typeface="Aptos"/>
            </a:rPr>
            <a:t>Investing in online shopping</a:t>
          </a:r>
          <a:endParaRPr lang="en-US" sz="2400">
            <a:latin typeface="Aptos"/>
          </a:endParaRPr>
        </a:p>
      </dgm:t>
    </dgm:pt>
    <dgm:pt modelId="{D625CD06-8859-4103-B555-EC0CBE76325B}" type="parTrans" cxnId="{FCE71388-352B-4966-987D-AE8B8B297228}">
      <dgm:prSet/>
      <dgm:spPr/>
      <dgm:t>
        <a:bodyPr/>
        <a:lstStyle/>
        <a:p>
          <a:endParaRPr lang="en-GB"/>
        </a:p>
      </dgm:t>
    </dgm:pt>
    <dgm:pt modelId="{B756E054-89E9-4E3D-B4C4-73A27B3F5854}" type="sibTrans" cxnId="{FCE71388-352B-4966-987D-AE8B8B297228}">
      <dgm:prSet/>
      <dgm:spPr/>
      <dgm:t>
        <a:bodyPr/>
        <a:lstStyle/>
        <a:p>
          <a:endParaRPr lang="en-GB"/>
        </a:p>
      </dgm:t>
    </dgm:pt>
    <dgm:pt modelId="{DB29F3BE-953C-4C00-A6E7-4D2BE23850EB}">
      <dgm:prSet phldr="0"/>
      <dgm:spPr/>
      <dgm:t>
        <a:bodyPr/>
        <a:lstStyle/>
        <a:p>
          <a:pPr algn="l" rtl="0">
            <a:lnSpc>
              <a:spcPct val="90000"/>
            </a:lnSpc>
          </a:pPr>
          <a:r>
            <a:rPr lang="en-GB" sz="2400">
              <a:latin typeface="Aptos"/>
            </a:rPr>
            <a:t>Setting price strategies to compete with other supermarkets.</a:t>
          </a:r>
          <a:endParaRPr lang="en-US" sz="2400">
            <a:latin typeface="Aptos"/>
          </a:endParaRPr>
        </a:p>
      </dgm:t>
    </dgm:pt>
    <dgm:pt modelId="{0CB6D5CE-5BB1-4EE5-9E81-269B7B3CB774}" type="parTrans" cxnId="{6F54257B-47A9-496C-98FA-BE965B1A6C18}">
      <dgm:prSet/>
      <dgm:spPr/>
      <dgm:t>
        <a:bodyPr/>
        <a:lstStyle/>
        <a:p>
          <a:endParaRPr lang="en-GB"/>
        </a:p>
      </dgm:t>
    </dgm:pt>
    <dgm:pt modelId="{B2F6C878-196E-42A3-9658-73E0CAF35108}" type="sibTrans" cxnId="{6F54257B-47A9-496C-98FA-BE965B1A6C18}">
      <dgm:prSet/>
      <dgm:spPr/>
      <dgm:t>
        <a:bodyPr/>
        <a:lstStyle/>
        <a:p>
          <a:endParaRPr lang="en-GB"/>
        </a:p>
      </dgm:t>
    </dgm:pt>
    <dgm:pt modelId="{7F1407CF-7773-4250-AF4B-5B6CB1C3399C}" type="pres">
      <dgm:prSet presAssocID="{944831CF-A141-4C9E-80F7-5C90E7422C08}" presName="linearFlow" presStyleCnt="0">
        <dgm:presLayoutVars>
          <dgm:resizeHandles val="exact"/>
        </dgm:presLayoutVars>
      </dgm:prSet>
      <dgm:spPr/>
    </dgm:pt>
    <dgm:pt modelId="{C339BD49-E558-49AF-9ED7-CF2B1A544AA5}" type="pres">
      <dgm:prSet presAssocID="{BB3FFBF8-B029-4720-B48F-F0DF2599B47D}" presName="node" presStyleLbl="node1" presStyleIdx="0" presStyleCnt="3">
        <dgm:presLayoutVars>
          <dgm:bulletEnabled val="1"/>
        </dgm:presLayoutVars>
      </dgm:prSet>
      <dgm:spPr/>
    </dgm:pt>
    <dgm:pt modelId="{4A8F6D20-2198-427B-BA0D-EA90F3792088}" type="pres">
      <dgm:prSet presAssocID="{A7194D40-5C6A-469D-9297-5F6FF7C30DB5}" presName="sibTrans" presStyleLbl="sibTrans2D1" presStyleIdx="0" presStyleCnt="2"/>
      <dgm:spPr/>
    </dgm:pt>
    <dgm:pt modelId="{69000022-8800-466E-8799-C568BBFA9D58}" type="pres">
      <dgm:prSet presAssocID="{A7194D40-5C6A-469D-9297-5F6FF7C30DB5}" presName="connectorText" presStyleLbl="sibTrans2D1" presStyleIdx="0" presStyleCnt="2"/>
      <dgm:spPr/>
    </dgm:pt>
    <dgm:pt modelId="{0AB48EF3-32A1-480D-8B61-D3F8914FAE6A}" type="pres">
      <dgm:prSet presAssocID="{0A3017E4-D7AD-4593-969D-6FF3E94E2CBE}" presName="node" presStyleLbl="node1" presStyleIdx="1" presStyleCnt="3">
        <dgm:presLayoutVars>
          <dgm:bulletEnabled val="1"/>
        </dgm:presLayoutVars>
      </dgm:prSet>
      <dgm:spPr/>
    </dgm:pt>
    <dgm:pt modelId="{EC9F1C1A-494A-49E5-9742-5BB730FC876F}" type="pres">
      <dgm:prSet presAssocID="{B756E054-89E9-4E3D-B4C4-73A27B3F5854}" presName="sibTrans" presStyleLbl="sibTrans2D1" presStyleIdx="1" presStyleCnt="2"/>
      <dgm:spPr/>
    </dgm:pt>
    <dgm:pt modelId="{6595E93F-F2F9-425E-8529-473FE5E8DB5B}" type="pres">
      <dgm:prSet presAssocID="{B756E054-89E9-4E3D-B4C4-73A27B3F5854}" presName="connectorText" presStyleLbl="sibTrans2D1" presStyleIdx="1" presStyleCnt="2"/>
      <dgm:spPr/>
    </dgm:pt>
    <dgm:pt modelId="{C95C6183-EF2C-4678-AA03-3634BC0DE15A}" type="pres">
      <dgm:prSet presAssocID="{DB29F3BE-953C-4C00-A6E7-4D2BE23850EB}" presName="node" presStyleLbl="node1" presStyleIdx="2" presStyleCnt="3">
        <dgm:presLayoutVars>
          <dgm:bulletEnabled val="1"/>
        </dgm:presLayoutVars>
      </dgm:prSet>
      <dgm:spPr/>
    </dgm:pt>
  </dgm:ptLst>
  <dgm:cxnLst>
    <dgm:cxn modelId="{25B0E718-8A36-486C-BB86-8B1077D1A14B}" type="presOf" srcId="{B756E054-89E9-4E3D-B4C4-73A27B3F5854}" destId="{6595E93F-F2F9-425E-8529-473FE5E8DB5B}" srcOrd="1" destOrd="0" presId="urn:microsoft.com/office/officeart/2005/8/layout/process2"/>
    <dgm:cxn modelId="{A28D4521-56B9-4A3A-9DF0-0B70B710396C}" type="presOf" srcId="{B756E054-89E9-4E3D-B4C4-73A27B3F5854}" destId="{EC9F1C1A-494A-49E5-9742-5BB730FC876F}" srcOrd="0" destOrd="0" presId="urn:microsoft.com/office/officeart/2005/8/layout/process2"/>
    <dgm:cxn modelId="{027A3163-DE38-4856-9284-87F9699FB02B}" type="presOf" srcId="{0A3017E4-D7AD-4593-969D-6FF3E94E2CBE}" destId="{0AB48EF3-32A1-480D-8B61-D3F8914FAE6A}" srcOrd="0" destOrd="0" presId="urn:microsoft.com/office/officeart/2005/8/layout/process2"/>
    <dgm:cxn modelId="{B7499149-4AE5-4FB9-ADDE-74FD632501D9}" type="presOf" srcId="{A7194D40-5C6A-469D-9297-5F6FF7C30DB5}" destId="{69000022-8800-466E-8799-C568BBFA9D58}" srcOrd="1" destOrd="0" presId="urn:microsoft.com/office/officeart/2005/8/layout/process2"/>
    <dgm:cxn modelId="{52692070-3580-4775-B184-C9A862183106}" srcId="{944831CF-A141-4C9E-80F7-5C90E7422C08}" destId="{BB3FFBF8-B029-4720-B48F-F0DF2599B47D}" srcOrd="0" destOrd="0" parTransId="{F78D8076-C7CC-4AE9-9F01-1E170B9139C4}" sibTransId="{A7194D40-5C6A-469D-9297-5F6FF7C30DB5}"/>
    <dgm:cxn modelId="{6F54257B-47A9-496C-98FA-BE965B1A6C18}" srcId="{944831CF-A141-4C9E-80F7-5C90E7422C08}" destId="{DB29F3BE-953C-4C00-A6E7-4D2BE23850EB}" srcOrd="2" destOrd="0" parTransId="{0CB6D5CE-5BB1-4EE5-9E81-269B7B3CB774}" sibTransId="{B2F6C878-196E-42A3-9658-73E0CAF35108}"/>
    <dgm:cxn modelId="{FCE71388-352B-4966-987D-AE8B8B297228}" srcId="{944831CF-A141-4C9E-80F7-5C90E7422C08}" destId="{0A3017E4-D7AD-4593-969D-6FF3E94E2CBE}" srcOrd="1" destOrd="0" parTransId="{D625CD06-8859-4103-B555-EC0CBE76325B}" sibTransId="{B756E054-89E9-4E3D-B4C4-73A27B3F5854}"/>
    <dgm:cxn modelId="{7F754DC3-89BD-4F97-9AF7-D664FCE12679}" type="presOf" srcId="{BB3FFBF8-B029-4720-B48F-F0DF2599B47D}" destId="{C339BD49-E558-49AF-9ED7-CF2B1A544AA5}" srcOrd="0" destOrd="0" presId="urn:microsoft.com/office/officeart/2005/8/layout/process2"/>
    <dgm:cxn modelId="{812ADED5-D5AF-4652-B774-A083E1FCE6EF}" type="presOf" srcId="{944831CF-A141-4C9E-80F7-5C90E7422C08}" destId="{7F1407CF-7773-4250-AF4B-5B6CB1C3399C}" srcOrd="0" destOrd="0" presId="urn:microsoft.com/office/officeart/2005/8/layout/process2"/>
    <dgm:cxn modelId="{559B4DDE-76E6-4B2D-8F1A-227DC24A07A1}" type="presOf" srcId="{DB29F3BE-953C-4C00-A6E7-4D2BE23850EB}" destId="{C95C6183-EF2C-4678-AA03-3634BC0DE15A}" srcOrd="0" destOrd="0" presId="urn:microsoft.com/office/officeart/2005/8/layout/process2"/>
    <dgm:cxn modelId="{2106F6F6-670A-43F3-9A30-034B468401B5}" type="presOf" srcId="{A7194D40-5C6A-469D-9297-5F6FF7C30DB5}" destId="{4A8F6D20-2198-427B-BA0D-EA90F3792088}" srcOrd="0" destOrd="0" presId="urn:microsoft.com/office/officeart/2005/8/layout/process2"/>
    <dgm:cxn modelId="{3341D086-83D5-4D65-BE83-03D2F9E80474}" type="presParOf" srcId="{7F1407CF-7773-4250-AF4B-5B6CB1C3399C}" destId="{C339BD49-E558-49AF-9ED7-CF2B1A544AA5}" srcOrd="0" destOrd="0" presId="urn:microsoft.com/office/officeart/2005/8/layout/process2"/>
    <dgm:cxn modelId="{B79EB043-C695-4E32-875B-8036346E1798}" type="presParOf" srcId="{7F1407CF-7773-4250-AF4B-5B6CB1C3399C}" destId="{4A8F6D20-2198-427B-BA0D-EA90F3792088}" srcOrd="1" destOrd="0" presId="urn:microsoft.com/office/officeart/2005/8/layout/process2"/>
    <dgm:cxn modelId="{B49D5D83-2D57-4AD8-9686-60067CED7FB4}" type="presParOf" srcId="{4A8F6D20-2198-427B-BA0D-EA90F3792088}" destId="{69000022-8800-466E-8799-C568BBFA9D58}" srcOrd="0" destOrd="0" presId="urn:microsoft.com/office/officeart/2005/8/layout/process2"/>
    <dgm:cxn modelId="{6B63BE7A-AFD6-401D-83D2-023C72AFC893}" type="presParOf" srcId="{7F1407CF-7773-4250-AF4B-5B6CB1C3399C}" destId="{0AB48EF3-32A1-480D-8B61-D3F8914FAE6A}" srcOrd="2" destOrd="0" presId="urn:microsoft.com/office/officeart/2005/8/layout/process2"/>
    <dgm:cxn modelId="{AE43768D-C4C0-4784-9622-B991A4301A99}" type="presParOf" srcId="{7F1407CF-7773-4250-AF4B-5B6CB1C3399C}" destId="{EC9F1C1A-494A-49E5-9742-5BB730FC876F}" srcOrd="3" destOrd="0" presId="urn:microsoft.com/office/officeart/2005/8/layout/process2"/>
    <dgm:cxn modelId="{7CEED1BE-6B09-45A3-8ABD-7C59FAA9F07B}" type="presParOf" srcId="{EC9F1C1A-494A-49E5-9742-5BB730FC876F}" destId="{6595E93F-F2F9-425E-8529-473FE5E8DB5B}" srcOrd="0" destOrd="0" presId="urn:microsoft.com/office/officeart/2005/8/layout/process2"/>
    <dgm:cxn modelId="{C44A3916-87DB-4530-AEC8-881C6CCA0DD1}" type="presParOf" srcId="{7F1407CF-7773-4250-AF4B-5B6CB1C3399C}" destId="{C95C6183-EF2C-4678-AA03-3634BC0DE15A}"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92A4E8-E445-4B84-80DA-80793DE45BD2}"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5C332769-15F0-456B-A3EB-864474F27D1E}">
      <dgm:prSet phldrT="[Text]" phldr="0"/>
      <dgm:spPr/>
      <dgm:t>
        <a:bodyPr/>
        <a:lstStyle/>
        <a:p>
          <a:pPr rtl="0"/>
          <a:r>
            <a:rPr lang="en-GB">
              <a:latin typeface="Avenir Next LT Pro"/>
            </a:rPr>
            <a:t>Staff </a:t>
          </a:r>
          <a:r>
            <a:rPr lang="en-GB" err="1">
              <a:latin typeface="Avenir Next LT Pro"/>
            </a:rPr>
            <a:t>schedulling</a:t>
          </a:r>
          <a:endParaRPr lang="en-GB" err="1"/>
        </a:p>
      </dgm:t>
    </dgm:pt>
    <dgm:pt modelId="{7C5B1346-4524-456B-BDA6-63F56ADE37F3}" type="parTrans" cxnId="{FB7A99F6-C073-4B82-97D2-DE5AE6334B51}">
      <dgm:prSet/>
      <dgm:spPr/>
      <dgm:t>
        <a:bodyPr/>
        <a:lstStyle/>
        <a:p>
          <a:endParaRPr lang="en-GB"/>
        </a:p>
      </dgm:t>
    </dgm:pt>
    <dgm:pt modelId="{0845669F-5E00-416F-9001-4795E8AC197F}" type="sibTrans" cxnId="{FB7A99F6-C073-4B82-97D2-DE5AE6334B51}">
      <dgm:prSet/>
      <dgm:spPr/>
      <dgm:t>
        <a:bodyPr/>
        <a:lstStyle/>
        <a:p>
          <a:endParaRPr lang="en-GB"/>
        </a:p>
      </dgm:t>
    </dgm:pt>
    <dgm:pt modelId="{B718EA8B-D9F2-426B-BCFA-332F4A07A0DC}">
      <dgm:prSet phldrT="[Text]" phldr="0"/>
      <dgm:spPr/>
      <dgm:t>
        <a:bodyPr/>
        <a:lstStyle/>
        <a:p>
          <a:pPr rtl="0"/>
          <a:r>
            <a:rPr lang="en-GB">
              <a:latin typeface="Avenir Next LT Pro"/>
            </a:rPr>
            <a:t>Department structure</a:t>
          </a:r>
          <a:endParaRPr lang="en-GB"/>
        </a:p>
      </dgm:t>
    </dgm:pt>
    <dgm:pt modelId="{754C9F94-EC83-4F62-9662-9DE19065E822}" type="parTrans" cxnId="{AE847652-CBF6-4827-B210-018FA1917207}">
      <dgm:prSet/>
      <dgm:spPr/>
      <dgm:t>
        <a:bodyPr/>
        <a:lstStyle/>
        <a:p>
          <a:endParaRPr lang="en-GB"/>
        </a:p>
      </dgm:t>
    </dgm:pt>
    <dgm:pt modelId="{6E333F2D-DB3C-49A5-9CD2-EBE8818505A9}" type="sibTrans" cxnId="{AE847652-CBF6-4827-B210-018FA1917207}">
      <dgm:prSet/>
      <dgm:spPr/>
      <dgm:t>
        <a:bodyPr/>
        <a:lstStyle/>
        <a:p>
          <a:endParaRPr lang="en-GB"/>
        </a:p>
      </dgm:t>
    </dgm:pt>
    <dgm:pt modelId="{F91DA09A-5479-4E19-B4CF-764C6A0F6C8F}">
      <dgm:prSet phldrT="[Text]" phldr="0"/>
      <dgm:spPr/>
      <dgm:t>
        <a:bodyPr/>
        <a:lstStyle/>
        <a:p>
          <a:pPr rtl="0"/>
          <a:r>
            <a:rPr lang="en-GB">
              <a:latin typeface="Avenir Next LT Pro"/>
            </a:rPr>
            <a:t>Stock organisation</a:t>
          </a:r>
          <a:endParaRPr lang="en-GB"/>
        </a:p>
      </dgm:t>
    </dgm:pt>
    <dgm:pt modelId="{FFD2644A-025A-4430-9008-EDCFD7E3236D}" type="parTrans" cxnId="{F516166C-232F-42CA-B339-C8D11DC0624D}">
      <dgm:prSet/>
      <dgm:spPr/>
      <dgm:t>
        <a:bodyPr/>
        <a:lstStyle/>
        <a:p>
          <a:endParaRPr lang="en-GB"/>
        </a:p>
      </dgm:t>
    </dgm:pt>
    <dgm:pt modelId="{E3272C67-7A35-48C7-B138-C724EE113545}" type="sibTrans" cxnId="{F516166C-232F-42CA-B339-C8D11DC0624D}">
      <dgm:prSet/>
      <dgm:spPr/>
      <dgm:t>
        <a:bodyPr/>
        <a:lstStyle/>
        <a:p>
          <a:endParaRPr lang="en-GB"/>
        </a:p>
      </dgm:t>
    </dgm:pt>
    <dgm:pt modelId="{7319111F-4703-446F-9C2E-A766EF921B4A}">
      <dgm:prSet phldrT="[Text]" phldr="0"/>
      <dgm:spPr/>
      <dgm:t>
        <a:bodyPr/>
        <a:lstStyle/>
        <a:p>
          <a:pPr rtl="0"/>
          <a:r>
            <a:rPr lang="en-GB">
              <a:latin typeface="Avenir Next LT Pro"/>
            </a:rPr>
            <a:t>Supply chain management</a:t>
          </a:r>
          <a:endParaRPr lang="en-GB"/>
        </a:p>
      </dgm:t>
    </dgm:pt>
    <dgm:pt modelId="{BC89D53D-6752-4EA2-A2FE-9E6CC851E7B1}" type="parTrans" cxnId="{D63961CE-818B-44CF-8517-F3AE4060B5B5}">
      <dgm:prSet/>
      <dgm:spPr/>
      <dgm:t>
        <a:bodyPr/>
        <a:lstStyle/>
        <a:p>
          <a:endParaRPr lang="en-GB"/>
        </a:p>
      </dgm:t>
    </dgm:pt>
    <dgm:pt modelId="{971884BB-2583-4144-BF94-6545C3BAF3C9}" type="sibTrans" cxnId="{D63961CE-818B-44CF-8517-F3AE4060B5B5}">
      <dgm:prSet/>
      <dgm:spPr/>
      <dgm:t>
        <a:bodyPr/>
        <a:lstStyle/>
        <a:p>
          <a:endParaRPr lang="en-GB"/>
        </a:p>
      </dgm:t>
    </dgm:pt>
    <dgm:pt modelId="{80135B1E-1CD6-420B-80BF-1B7DD9814345}">
      <dgm:prSet phldrT="[Text]" phldr="0"/>
      <dgm:spPr/>
      <dgm:t>
        <a:bodyPr/>
        <a:lstStyle/>
        <a:p>
          <a:pPr rtl="0"/>
          <a:r>
            <a:rPr lang="en-GB">
              <a:latin typeface="Avenir Next LT Pro"/>
            </a:rPr>
            <a:t>Use a technology</a:t>
          </a:r>
          <a:endParaRPr lang="en-GB"/>
        </a:p>
      </dgm:t>
    </dgm:pt>
    <dgm:pt modelId="{0CEB3941-B51C-475E-87DB-23DA9AB4BA8E}" type="parTrans" cxnId="{B2456937-8C1A-44DB-8D52-737448457A70}">
      <dgm:prSet/>
      <dgm:spPr/>
      <dgm:t>
        <a:bodyPr/>
        <a:lstStyle/>
        <a:p>
          <a:endParaRPr lang="en-GB"/>
        </a:p>
      </dgm:t>
    </dgm:pt>
    <dgm:pt modelId="{3944E8BD-1D7D-4C23-9191-BC9E17C38CF6}" type="sibTrans" cxnId="{B2456937-8C1A-44DB-8D52-737448457A70}">
      <dgm:prSet/>
      <dgm:spPr/>
      <dgm:t>
        <a:bodyPr/>
        <a:lstStyle/>
        <a:p>
          <a:endParaRPr lang="en-GB"/>
        </a:p>
      </dgm:t>
    </dgm:pt>
    <dgm:pt modelId="{F280C9CC-D0F9-40BF-AC0D-957035B68819}" type="pres">
      <dgm:prSet presAssocID="{A892A4E8-E445-4B84-80DA-80793DE45BD2}" presName="cycle" presStyleCnt="0">
        <dgm:presLayoutVars>
          <dgm:dir/>
          <dgm:resizeHandles val="exact"/>
        </dgm:presLayoutVars>
      </dgm:prSet>
      <dgm:spPr/>
    </dgm:pt>
    <dgm:pt modelId="{66F274A2-64A8-49A0-AFA3-C54D56304CD0}" type="pres">
      <dgm:prSet presAssocID="{5C332769-15F0-456B-A3EB-864474F27D1E}" presName="node" presStyleLbl="node1" presStyleIdx="0" presStyleCnt="5">
        <dgm:presLayoutVars>
          <dgm:bulletEnabled val="1"/>
        </dgm:presLayoutVars>
      </dgm:prSet>
      <dgm:spPr/>
    </dgm:pt>
    <dgm:pt modelId="{40482A01-A1AD-45CB-9571-55260BE85700}" type="pres">
      <dgm:prSet presAssocID="{0845669F-5E00-416F-9001-4795E8AC197F}" presName="sibTrans" presStyleLbl="sibTrans2D1" presStyleIdx="0" presStyleCnt="5"/>
      <dgm:spPr/>
    </dgm:pt>
    <dgm:pt modelId="{1203EE4D-B4A5-40A9-9910-851BE1A0960E}" type="pres">
      <dgm:prSet presAssocID="{0845669F-5E00-416F-9001-4795E8AC197F}" presName="connectorText" presStyleLbl="sibTrans2D1" presStyleIdx="0" presStyleCnt="5"/>
      <dgm:spPr/>
    </dgm:pt>
    <dgm:pt modelId="{EAF3B4F2-6B3E-437C-8006-DC125C4A735E}" type="pres">
      <dgm:prSet presAssocID="{B718EA8B-D9F2-426B-BCFA-332F4A07A0DC}" presName="node" presStyleLbl="node1" presStyleIdx="1" presStyleCnt="5">
        <dgm:presLayoutVars>
          <dgm:bulletEnabled val="1"/>
        </dgm:presLayoutVars>
      </dgm:prSet>
      <dgm:spPr/>
    </dgm:pt>
    <dgm:pt modelId="{32D83397-FD9B-4DA1-BA96-BF450BBD227D}" type="pres">
      <dgm:prSet presAssocID="{6E333F2D-DB3C-49A5-9CD2-EBE8818505A9}" presName="sibTrans" presStyleLbl="sibTrans2D1" presStyleIdx="1" presStyleCnt="5"/>
      <dgm:spPr/>
    </dgm:pt>
    <dgm:pt modelId="{464F0E52-F7E7-41AC-8333-033466936E70}" type="pres">
      <dgm:prSet presAssocID="{6E333F2D-DB3C-49A5-9CD2-EBE8818505A9}" presName="connectorText" presStyleLbl="sibTrans2D1" presStyleIdx="1" presStyleCnt="5"/>
      <dgm:spPr/>
    </dgm:pt>
    <dgm:pt modelId="{0B372B59-D220-442C-B3E2-0A88F84B8AAB}" type="pres">
      <dgm:prSet presAssocID="{F91DA09A-5479-4E19-B4CF-764C6A0F6C8F}" presName="node" presStyleLbl="node1" presStyleIdx="2" presStyleCnt="5">
        <dgm:presLayoutVars>
          <dgm:bulletEnabled val="1"/>
        </dgm:presLayoutVars>
      </dgm:prSet>
      <dgm:spPr/>
    </dgm:pt>
    <dgm:pt modelId="{550849E3-00C0-441A-BA84-CA0E4133EF27}" type="pres">
      <dgm:prSet presAssocID="{E3272C67-7A35-48C7-B138-C724EE113545}" presName="sibTrans" presStyleLbl="sibTrans2D1" presStyleIdx="2" presStyleCnt="5"/>
      <dgm:spPr/>
    </dgm:pt>
    <dgm:pt modelId="{5F42089D-3559-4915-80D3-730DBACC598D}" type="pres">
      <dgm:prSet presAssocID="{E3272C67-7A35-48C7-B138-C724EE113545}" presName="connectorText" presStyleLbl="sibTrans2D1" presStyleIdx="2" presStyleCnt="5"/>
      <dgm:spPr/>
    </dgm:pt>
    <dgm:pt modelId="{214358A7-12D0-4076-83BF-5268FAEE2385}" type="pres">
      <dgm:prSet presAssocID="{7319111F-4703-446F-9C2E-A766EF921B4A}" presName="node" presStyleLbl="node1" presStyleIdx="3" presStyleCnt="5">
        <dgm:presLayoutVars>
          <dgm:bulletEnabled val="1"/>
        </dgm:presLayoutVars>
      </dgm:prSet>
      <dgm:spPr/>
    </dgm:pt>
    <dgm:pt modelId="{DD120509-B19D-4395-A743-14839BE7D5C1}" type="pres">
      <dgm:prSet presAssocID="{971884BB-2583-4144-BF94-6545C3BAF3C9}" presName="sibTrans" presStyleLbl="sibTrans2D1" presStyleIdx="3" presStyleCnt="5"/>
      <dgm:spPr/>
    </dgm:pt>
    <dgm:pt modelId="{11FFEDEC-3C7A-43F0-ACBA-E547137DEB1D}" type="pres">
      <dgm:prSet presAssocID="{971884BB-2583-4144-BF94-6545C3BAF3C9}" presName="connectorText" presStyleLbl="sibTrans2D1" presStyleIdx="3" presStyleCnt="5"/>
      <dgm:spPr/>
    </dgm:pt>
    <dgm:pt modelId="{1764DF47-1080-4130-BF2D-486FB03FEDB8}" type="pres">
      <dgm:prSet presAssocID="{80135B1E-1CD6-420B-80BF-1B7DD9814345}" presName="node" presStyleLbl="node1" presStyleIdx="4" presStyleCnt="5">
        <dgm:presLayoutVars>
          <dgm:bulletEnabled val="1"/>
        </dgm:presLayoutVars>
      </dgm:prSet>
      <dgm:spPr/>
    </dgm:pt>
    <dgm:pt modelId="{E9E583B4-8FD5-435B-A02D-8F6FD3ACED75}" type="pres">
      <dgm:prSet presAssocID="{3944E8BD-1D7D-4C23-9191-BC9E17C38CF6}" presName="sibTrans" presStyleLbl="sibTrans2D1" presStyleIdx="4" presStyleCnt="5"/>
      <dgm:spPr/>
    </dgm:pt>
    <dgm:pt modelId="{33683FAA-18CD-47DD-8E4E-FA45F34C797A}" type="pres">
      <dgm:prSet presAssocID="{3944E8BD-1D7D-4C23-9191-BC9E17C38CF6}" presName="connectorText" presStyleLbl="sibTrans2D1" presStyleIdx="4" presStyleCnt="5"/>
      <dgm:spPr/>
    </dgm:pt>
  </dgm:ptLst>
  <dgm:cxnLst>
    <dgm:cxn modelId="{BC51FE0C-E5BA-412D-898B-0531CDA17110}" type="presOf" srcId="{3944E8BD-1D7D-4C23-9191-BC9E17C38CF6}" destId="{33683FAA-18CD-47DD-8E4E-FA45F34C797A}" srcOrd="1" destOrd="0" presId="urn:microsoft.com/office/officeart/2005/8/layout/cycle2"/>
    <dgm:cxn modelId="{5AFB8218-8318-4F46-B39F-BF6B6C4BC88B}" type="presOf" srcId="{80135B1E-1CD6-420B-80BF-1B7DD9814345}" destId="{1764DF47-1080-4130-BF2D-486FB03FEDB8}" srcOrd="0" destOrd="0" presId="urn:microsoft.com/office/officeart/2005/8/layout/cycle2"/>
    <dgm:cxn modelId="{6159671A-5C15-45F6-9987-FE41C2D6DAD2}" type="presOf" srcId="{971884BB-2583-4144-BF94-6545C3BAF3C9}" destId="{11FFEDEC-3C7A-43F0-ACBA-E547137DEB1D}" srcOrd="1" destOrd="0" presId="urn:microsoft.com/office/officeart/2005/8/layout/cycle2"/>
    <dgm:cxn modelId="{3A00F71A-F97E-4578-81C7-D6FFB85AD7BF}" type="presOf" srcId="{5C332769-15F0-456B-A3EB-864474F27D1E}" destId="{66F274A2-64A8-49A0-AFA3-C54D56304CD0}" srcOrd="0" destOrd="0" presId="urn:microsoft.com/office/officeart/2005/8/layout/cycle2"/>
    <dgm:cxn modelId="{513FF926-2D97-423E-BAD1-D1FC7A4C4EA5}" type="presOf" srcId="{E3272C67-7A35-48C7-B138-C724EE113545}" destId="{5F42089D-3559-4915-80D3-730DBACC598D}" srcOrd="1" destOrd="0" presId="urn:microsoft.com/office/officeart/2005/8/layout/cycle2"/>
    <dgm:cxn modelId="{F5500436-8111-40A8-8AA6-DAB46F9C36BF}" type="presOf" srcId="{971884BB-2583-4144-BF94-6545C3BAF3C9}" destId="{DD120509-B19D-4395-A743-14839BE7D5C1}" srcOrd="0" destOrd="0" presId="urn:microsoft.com/office/officeart/2005/8/layout/cycle2"/>
    <dgm:cxn modelId="{B2456937-8C1A-44DB-8D52-737448457A70}" srcId="{A892A4E8-E445-4B84-80DA-80793DE45BD2}" destId="{80135B1E-1CD6-420B-80BF-1B7DD9814345}" srcOrd="4" destOrd="0" parTransId="{0CEB3941-B51C-475E-87DB-23DA9AB4BA8E}" sibTransId="{3944E8BD-1D7D-4C23-9191-BC9E17C38CF6}"/>
    <dgm:cxn modelId="{EEBD6C6A-0DC1-42BE-9D7E-065AD647D29C}" type="presOf" srcId="{3944E8BD-1D7D-4C23-9191-BC9E17C38CF6}" destId="{E9E583B4-8FD5-435B-A02D-8F6FD3ACED75}" srcOrd="0" destOrd="0" presId="urn:microsoft.com/office/officeart/2005/8/layout/cycle2"/>
    <dgm:cxn modelId="{F516166C-232F-42CA-B339-C8D11DC0624D}" srcId="{A892A4E8-E445-4B84-80DA-80793DE45BD2}" destId="{F91DA09A-5479-4E19-B4CF-764C6A0F6C8F}" srcOrd="2" destOrd="0" parTransId="{FFD2644A-025A-4430-9008-EDCFD7E3236D}" sibTransId="{E3272C67-7A35-48C7-B138-C724EE113545}"/>
    <dgm:cxn modelId="{AE847652-CBF6-4827-B210-018FA1917207}" srcId="{A892A4E8-E445-4B84-80DA-80793DE45BD2}" destId="{B718EA8B-D9F2-426B-BCFA-332F4A07A0DC}" srcOrd="1" destOrd="0" parTransId="{754C9F94-EC83-4F62-9662-9DE19065E822}" sibTransId="{6E333F2D-DB3C-49A5-9CD2-EBE8818505A9}"/>
    <dgm:cxn modelId="{1DD87684-A400-4F6D-A275-FC0B1AA7CC5E}" type="presOf" srcId="{0845669F-5E00-416F-9001-4795E8AC197F}" destId="{40482A01-A1AD-45CB-9571-55260BE85700}" srcOrd="0" destOrd="0" presId="urn:microsoft.com/office/officeart/2005/8/layout/cycle2"/>
    <dgm:cxn modelId="{883EC78E-5059-4BD9-BFE8-AD7B2064A6FA}" type="presOf" srcId="{B718EA8B-D9F2-426B-BCFA-332F4A07A0DC}" destId="{EAF3B4F2-6B3E-437C-8006-DC125C4A735E}" srcOrd="0" destOrd="0" presId="urn:microsoft.com/office/officeart/2005/8/layout/cycle2"/>
    <dgm:cxn modelId="{4E061095-CCED-4D64-A072-CC6911AF859B}" type="presOf" srcId="{F91DA09A-5479-4E19-B4CF-764C6A0F6C8F}" destId="{0B372B59-D220-442C-B3E2-0A88F84B8AAB}" srcOrd="0" destOrd="0" presId="urn:microsoft.com/office/officeart/2005/8/layout/cycle2"/>
    <dgm:cxn modelId="{5857E4AA-A539-4C78-B297-A5E01C949623}" type="presOf" srcId="{E3272C67-7A35-48C7-B138-C724EE113545}" destId="{550849E3-00C0-441A-BA84-CA0E4133EF27}" srcOrd="0" destOrd="0" presId="urn:microsoft.com/office/officeart/2005/8/layout/cycle2"/>
    <dgm:cxn modelId="{E07631B5-4563-4456-BE2B-EB32C7379029}" type="presOf" srcId="{6E333F2D-DB3C-49A5-9CD2-EBE8818505A9}" destId="{464F0E52-F7E7-41AC-8333-033466936E70}" srcOrd="1" destOrd="0" presId="urn:microsoft.com/office/officeart/2005/8/layout/cycle2"/>
    <dgm:cxn modelId="{ABD15FBE-CE2F-43CD-BB1D-2039765D21E3}" type="presOf" srcId="{7319111F-4703-446F-9C2E-A766EF921B4A}" destId="{214358A7-12D0-4076-83BF-5268FAEE2385}" srcOrd="0" destOrd="0" presId="urn:microsoft.com/office/officeart/2005/8/layout/cycle2"/>
    <dgm:cxn modelId="{D63961CE-818B-44CF-8517-F3AE4060B5B5}" srcId="{A892A4E8-E445-4B84-80DA-80793DE45BD2}" destId="{7319111F-4703-446F-9C2E-A766EF921B4A}" srcOrd="3" destOrd="0" parTransId="{BC89D53D-6752-4EA2-A2FE-9E6CC851E7B1}" sibTransId="{971884BB-2583-4144-BF94-6545C3BAF3C9}"/>
    <dgm:cxn modelId="{D91D87D0-3E23-4CF5-AE2D-E8769B9DADF4}" type="presOf" srcId="{0845669F-5E00-416F-9001-4795E8AC197F}" destId="{1203EE4D-B4A5-40A9-9910-851BE1A0960E}" srcOrd="1" destOrd="0" presId="urn:microsoft.com/office/officeart/2005/8/layout/cycle2"/>
    <dgm:cxn modelId="{FB7A99F6-C073-4B82-97D2-DE5AE6334B51}" srcId="{A892A4E8-E445-4B84-80DA-80793DE45BD2}" destId="{5C332769-15F0-456B-A3EB-864474F27D1E}" srcOrd="0" destOrd="0" parTransId="{7C5B1346-4524-456B-BDA6-63F56ADE37F3}" sibTransId="{0845669F-5E00-416F-9001-4795E8AC197F}"/>
    <dgm:cxn modelId="{028FADFB-2F31-4968-82E8-280EC78284A6}" type="presOf" srcId="{A892A4E8-E445-4B84-80DA-80793DE45BD2}" destId="{F280C9CC-D0F9-40BF-AC0D-957035B68819}" srcOrd="0" destOrd="0" presId="urn:microsoft.com/office/officeart/2005/8/layout/cycle2"/>
    <dgm:cxn modelId="{8A0E7FFD-2E11-4455-AE45-E0A6C75FB91A}" type="presOf" srcId="{6E333F2D-DB3C-49A5-9CD2-EBE8818505A9}" destId="{32D83397-FD9B-4DA1-BA96-BF450BBD227D}" srcOrd="0" destOrd="0" presId="urn:microsoft.com/office/officeart/2005/8/layout/cycle2"/>
    <dgm:cxn modelId="{25423C62-BF15-40DE-978A-B41F3D1EF815}" type="presParOf" srcId="{F280C9CC-D0F9-40BF-AC0D-957035B68819}" destId="{66F274A2-64A8-49A0-AFA3-C54D56304CD0}" srcOrd="0" destOrd="0" presId="urn:microsoft.com/office/officeart/2005/8/layout/cycle2"/>
    <dgm:cxn modelId="{8D425F59-CACA-4787-99B2-329FD4614ED6}" type="presParOf" srcId="{F280C9CC-D0F9-40BF-AC0D-957035B68819}" destId="{40482A01-A1AD-45CB-9571-55260BE85700}" srcOrd="1" destOrd="0" presId="urn:microsoft.com/office/officeart/2005/8/layout/cycle2"/>
    <dgm:cxn modelId="{C4670468-373C-453E-A818-F7602FAAFE46}" type="presParOf" srcId="{40482A01-A1AD-45CB-9571-55260BE85700}" destId="{1203EE4D-B4A5-40A9-9910-851BE1A0960E}" srcOrd="0" destOrd="0" presId="urn:microsoft.com/office/officeart/2005/8/layout/cycle2"/>
    <dgm:cxn modelId="{703BD146-824F-491F-ADFE-5AA063F05F72}" type="presParOf" srcId="{F280C9CC-D0F9-40BF-AC0D-957035B68819}" destId="{EAF3B4F2-6B3E-437C-8006-DC125C4A735E}" srcOrd="2" destOrd="0" presId="urn:microsoft.com/office/officeart/2005/8/layout/cycle2"/>
    <dgm:cxn modelId="{CDA84F35-4A81-4B55-96D3-4A822CA40A38}" type="presParOf" srcId="{F280C9CC-D0F9-40BF-AC0D-957035B68819}" destId="{32D83397-FD9B-4DA1-BA96-BF450BBD227D}" srcOrd="3" destOrd="0" presId="urn:microsoft.com/office/officeart/2005/8/layout/cycle2"/>
    <dgm:cxn modelId="{26F2B672-2D81-4BCB-833C-330D01F2BECF}" type="presParOf" srcId="{32D83397-FD9B-4DA1-BA96-BF450BBD227D}" destId="{464F0E52-F7E7-41AC-8333-033466936E70}" srcOrd="0" destOrd="0" presId="urn:microsoft.com/office/officeart/2005/8/layout/cycle2"/>
    <dgm:cxn modelId="{882114AB-3857-4D20-A8F8-B40C30228CEF}" type="presParOf" srcId="{F280C9CC-D0F9-40BF-AC0D-957035B68819}" destId="{0B372B59-D220-442C-B3E2-0A88F84B8AAB}" srcOrd="4" destOrd="0" presId="urn:microsoft.com/office/officeart/2005/8/layout/cycle2"/>
    <dgm:cxn modelId="{0BDA3A9D-1779-471D-9662-556581BC2506}" type="presParOf" srcId="{F280C9CC-D0F9-40BF-AC0D-957035B68819}" destId="{550849E3-00C0-441A-BA84-CA0E4133EF27}" srcOrd="5" destOrd="0" presId="urn:microsoft.com/office/officeart/2005/8/layout/cycle2"/>
    <dgm:cxn modelId="{18D881E8-E7B9-498F-85A9-061444A88D2B}" type="presParOf" srcId="{550849E3-00C0-441A-BA84-CA0E4133EF27}" destId="{5F42089D-3559-4915-80D3-730DBACC598D}" srcOrd="0" destOrd="0" presId="urn:microsoft.com/office/officeart/2005/8/layout/cycle2"/>
    <dgm:cxn modelId="{B5D740AE-3894-479D-8182-81F54187963C}" type="presParOf" srcId="{F280C9CC-D0F9-40BF-AC0D-957035B68819}" destId="{214358A7-12D0-4076-83BF-5268FAEE2385}" srcOrd="6" destOrd="0" presId="urn:microsoft.com/office/officeart/2005/8/layout/cycle2"/>
    <dgm:cxn modelId="{C56CCAF6-7094-4965-85AC-1EC2D2F22DF8}" type="presParOf" srcId="{F280C9CC-D0F9-40BF-AC0D-957035B68819}" destId="{DD120509-B19D-4395-A743-14839BE7D5C1}" srcOrd="7" destOrd="0" presId="urn:microsoft.com/office/officeart/2005/8/layout/cycle2"/>
    <dgm:cxn modelId="{B43E35D0-FB1F-4C76-8524-82F653CE877E}" type="presParOf" srcId="{DD120509-B19D-4395-A743-14839BE7D5C1}" destId="{11FFEDEC-3C7A-43F0-ACBA-E547137DEB1D}" srcOrd="0" destOrd="0" presId="urn:microsoft.com/office/officeart/2005/8/layout/cycle2"/>
    <dgm:cxn modelId="{5A67D6D7-F277-4190-91EB-CD6E0DCBE591}" type="presParOf" srcId="{F280C9CC-D0F9-40BF-AC0D-957035B68819}" destId="{1764DF47-1080-4130-BF2D-486FB03FEDB8}" srcOrd="8" destOrd="0" presId="urn:microsoft.com/office/officeart/2005/8/layout/cycle2"/>
    <dgm:cxn modelId="{57EE5BFE-CA4A-4FA1-B40E-0DC8374AC8EE}" type="presParOf" srcId="{F280C9CC-D0F9-40BF-AC0D-957035B68819}" destId="{E9E583B4-8FD5-435B-A02D-8F6FD3ACED75}" srcOrd="9" destOrd="0" presId="urn:microsoft.com/office/officeart/2005/8/layout/cycle2"/>
    <dgm:cxn modelId="{8EC42880-01D3-406C-B53C-2BA91F49C649}" type="presParOf" srcId="{E9E583B4-8FD5-435B-A02D-8F6FD3ACED75}" destId="{33683FAA-18CD-47DD-8E4E-FA45F34C797A}"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929EEE-5B2C-465A-8FA3-DD37A4D53149}"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530F2969-D7D7-488D-B961-B75343C87CC3}">
      <dgm:prSet phldrT="[Text]" phldr="0"/>
      <dgm:spPr/>
      <dgm:t>
        <a:bodyPr/>
        <a:lstStyle/>
        <a:p>
          <a:r>
            <a:rPr lang="en-GB">
              <a:latin typeface="Avenir Next LT Pro"/>
            </a:rPr>
            <a:t>Departments</a:t>
          </a:r>
          <a:endParaRPr lang="en-GB"/>
        </a:p>
      </dgm:t>
    </dgm:pt>
    <dgm:pt modelId="{BDD3B1F3-A7E1-4F67-AFBC-0FDF82076681}" type="parTrans" cxnId="{B8DDEE08-D308-4267-911E-78CC1DA60A2C}">
      <dgm:prSet/>
      <dgm:spPr/>
      <dgm:t>
        <a:bodyPr/>
        <a:lstStyle/>
        <a:p>
          <a:endParaRPr lang="en-GB"/>
        </a:p>
      </dgm:t>
    </dgm:pt>
    <dgm:pt modelId="{D6579243-C0AB-4CA2-B34D-3100FDA40C8E}" type="sibTrans" cxnId="{B8DDEE08-D308-4267-911E-78CC1DA60A2C}">
      <dgm:prSet/>
      <dgm:spPr/>
      <dgm:t>
        <a:bodyPr/>
        <a:lstStyle/>
        <a:p>
          <a:endParaRPr lang="en-GB"/>
        </a:p>
      </dgm:t>
    </dgm:pt>
    <dgm:pt modelId="{7C775250-BD52-4353-B261-677BB360250B}">
      <dgm:prSet phldrT="[Text]" phldr="0"/>
      <dgm:spPr/>
      <dgm:t>
        <a:bodyPr/>
        <a:lstStyle/>
        <a:p>
          <a:pPr rtl="0"/>
          <a:r>
            <a:rPr lang="en-GB">
              <a:latin typeface="Avenir Next LT Pro"/>
            </a:rPr>
            <a:t>Store level</a:t>
          </a:r>
          <a:endParaRPr lang="en-GB"/>
        </a:p>
      </dgm:t>
    </dgm:pt>
    <dgm:pt modelId="{29AFE3E5-BC23-4CDF-B2FB-C48DAE6E4A50}" type="parTrans" cxnId="{BC1ED041-79C9-4147-B59A-2151CCF2FFC6}">
      <dgm:prSet/>
      <dgm:spPr/>
      <dgm:t>
        <a:bodyPr/>
        <a:lstStyle/>
        <a:p>
          <a:endParaRPr lang="en-GB"/>
        </a:p>
      </dgm:t>
    </dgm:pt>
    <dgm:pt modelId="{4A0DD33E-06D0-40C0-BAFC-FA2EBCB65E35}" type="sibTrans" cxnId="{BC1ED041-79C9-4147-B59A-2151CCF2FFC6}">
      <dgm:prSet/>
      <dgm:spPr/>
      <dgm:t>
        <a:bodyPr/>
        <a:lstStyle/>
        <a:p>
          <a:endParaRPr lang="en-GB"/>
        </a:p>
      </dgm:t>
    </dgm:pt>
    <dgm:pt modelId="{1A63C4F9-FDBD-4FAC-B960-99588EB10997}">
      <dgm:prSet phldrT="[Text]" phldr="0"/>
      <dgm:spPr/>
      <dgm:t>
        <a:bodyPr/>
        <a:lstStyle/>
        <a:p>
          <a:r>
            <a:rPr lang="en-GB">
              <a:latin typeface="Avenir Next LT Pro"/>
            </a:rPr>
            <a:t>Head-office</a:t>
          </a:r>
          <a:endParaRPr lang="en-GB"/>
        </a:p>
      </dgm:t>
    </dgm:pt>
    <dgm:pt modelId="{82829695-A731-4EF4-BAAE-64015F19D2E0}" type="parTrans" cxnId="{CCB4CB5F-AE97-4DF7-AF76-9D59945B2C51}">
      <dgm:prSet/>
      <dgm:spPr/>
      <dgm:t>
        <a:bodyPr/>
        <a:lstStyle/>
        <a:p>
          <a:endParaRPr lang="en-GB"/>
        </a:p>
      </dgm:t>
    </dgm:pt>
    <dgm:pt modelId="{F451420C-0297-402A-935B-C24E41BB65F0}" type="sibTrans" cxnId="{CCB4CB5F-AE97-4DF7-AF76-9D59945B2C51}">
      <dgm:prSet/>
      <dgm:spPr/>
      <dgm:t>
        <a:bodyPr/>
        <a:lstStyle/>
        <a:p>
          <a:endParaRPr lang="en-GB"/>
        </a:p>
      </dgm:t>
    </dgm:pt>
    <dgm:pt modelId="{0D75E5A8-8069-4357-A2D2-5169C22AFE18}" type="pres">
      <dgm:prSet presAssocID="{74929EEE-5B2C-465A-8FA3-DD37A4D53149}" presName="Name0" presStyleCnt="0">
        <dgm:presLayoutVars>
          <dgm:dir/>
          <dgm:resizeHandles val="exact"/>
        </dgm:presLayoutVars>
      </dgm:prSet>
      <dgm:spPr/>
    </dgm:pt>
    <dgm:pt modelId="{5F9FE111-46D3-4E56-B754-388790380FE0}" type="pres">
      <dgm:prSet presAssocID="{530F2969-D7D7-488D-B961-B75343C87CC3}" presName="node" presStyleLbl="node1" presStyleIdx="0" presStyleCnt="3">
        <dgm:presLayoutVars>
          <dgm:bulletEnabled val="1"/>
        </dgm:presLayoutVars>
      </dgm:prSet>
      <dgm:spPr/>
    </dgm:pt>
    <dgm:pt modelId="{948A6665-EEF6-4336-96B4-A35398AB3204}" type="pres">
      <dgm:prSet presAssocID="{D6579243-C0AB-4CA2-B34D-3100FDA40C8E}" presName="sibTrans" presStyleLbl="sibTrans2D1" presStyleIdx="0" presStyleCnt="3"/>
      <dgm:spPr/>
    </dgm:pt>
    <dgm:pt modelId="{2A83D412-4D0C-4DD4-B4E2-6D5F34371735}" type="pres">
      <dgm:prSet presAssocID="{D6579243-C0AB-4CA2-B34D-3100FDA40C8E}" presName="connectorText" presStyleLbl="sibTrans2D1" presStyleIdx="0" presStyleCnt="3"/>
      <dgm:spPr/>
    </dgm:pt>
    <dgm:pt modelId="{51DC0E4F-ED18-4F38-9997-2C889C3378CF}" type="pres">
      <dgm:prSet presAssocID="{7C775250-BD52-4353-B261-677BB360250B}" presName="node" presStyleLbl="node1" presStyleIdx="1" presStyleCnt="3">
        <dgm:presLayoutVars>
          <dgm:bulletEnabled val="1"/>
        </dgm:presLayoutVars>
      </dgm:prSet>
      <dgm:spPr/>
    </dgm:pt>
    <dgm:pt modelId="{CDFCAA97-9DEF-4DD1-A6E1-E0C1AF0806EC}" type="pres">
      <dgm:prSet presAssocID="{4A0DD33E-06D0-40C0-BAFC-FA2EBCB65E35}" presName="sibTrans" presStyleLbl="sibTrans2D1" presStyleIdx="1" presStyleCnt="3"/>
      <dgm:spPr/>
    </dgm:pt>
    <dgm:pt modelId="{6869188A-14E4-41BC-B271-CBB89F933E96}" type="pres">
      <dgm:prSet presAssocID="{4A0DD33E-06D0-40C0-BAFC-FA2EBCB65E35}" presName="connectorText" presStyleLbl="sibTrans2D1" presStyleIdx="1" presStyleCnt="3"/>
      <dgm:spPr/>
    </dgm:pt>
    <dgm:pt modelId="{5EF66750-1CB2-43BF-8E00-084289735852}" type="pres">
      <dgm:prSet presAssocID="{1A63C4F9-FDBD-4FAC-B960-99588EB10997}" presName="node" presStyleLbl="node1" presStyleIdx="2" presStyleCnt="3">
        <dgm:presLayoutVars>
          <dgm:bulletEnabled val="1"/>
        </dgm:presLayoutVars>
      </dgm:prSet>
      <dgm:spPr/>
    </dgm:pt>
    <dgm:pt modelId="{FC17321A-8DB2-4902-89A9-E1B2C22BFFEF}" type="pres">
      <dgm:prSet presAssocID="{F451420C-0297-402A-935B-C24E41BB65F0}" presName="sibTrans" presStyleLbl="sibTrans2D1" presStyleIdx="2" presStyleCnt="3"/>
      <dgm:spPr/>
    </dgm:pt>
    <dgm:pt modelId="{83FEC9B5-63D3-416F-8FCA-51BFE6FD68BD}" type="pres">
      <dgm:prSet presAssocID="{F451420C-0297-402A-935B-C24E41BB65F0}" presName="connectorText" presStyleLbl="sibTrans2D1" presStyleIdx="2" presStyleCnt="3"/>
      <dgm:spPr/>
    </dgm:pt>
  </dgm:ptLst>
  <dgm:cxnLst>
    <dgm:cxn modelId="{566F8E01-308E-4CD4-99A2-2BDD986E0993}" type="presOf" srcId="{7C775250-BD52-4353-B261-677BB360250B}" destId="{51DC0E4F-ED18-4F38-9997-2C889C3378CF}" srcOrd="0" destOrd="0" presId="urn:microsoft.com/office/officeart/2005/8/layout/cycle7"/>
    <dgm:cxn modelId="{B8DDEE08-D308-4267-911E-78CC1DA60A2C}" srcId="{74929EEE-5B2C-465A-8FA3-DD37A4D53149}" destId="{530F2969-D7D7-488D-B961-B75343C87CC3}" srcOrd="0" destOrd="0" parTransId="{BDD3B1F3-A7E1-4F67-AFBC-0FDF82076681}" sibTransId="{D6579243-C0AB-4CA2-B34D-3100FDA40C8E}"/>
    <dgm:cxn modelId="{6F6D0D35-EC41-4B56-9382-0055E1A92D80}" type="presOf" srcId="{F451420C-0297-402A-935B-C24E41BB65F0}" destId="{FC17321A-8DB2-4902-89A9-E1B2C22BFFEF}" srcOrd="0" destOrd="0" presId="urn:microsoft.com/office/officeart/2005/8/layout/cycle7"/>
    <dgm:cxn modelId="{AFF3CD36-DD35-4A7C-B5FD-57E86F341CCA}" type="presOf" srcId="{530F2969-D7D7-488D-B961-B75343C87CC3}" destId="{5F9FE111-46D3-4E56-B754-388790380FE0}" srcOrd="0" destOrd="0" presId="urn:microsoft.com/office/officeart/2005/8/layout/cycle7"/>
    <dgm:cxn modelId="{65C00B40-23E6-44F1-BD80-6512F6FDA97D}" type="presOf" srcId="{74929EEE-5B2C-465A-8FA3-DD37A4D53149}" destId="{0D75E5A8-8069-4357-A2D2-5169C22AFE18}" srcOrd="0" destOrd="0" presId="urn:microsoft.com/office/officeart/2005/8/layout/cycle7"/>
    <dgm:cxn modelId="{CCB4CB5F-AE97-4DF7-AF76-9D59945B2C51}" srcId="{74929EEE-5B2C-465A-8FA3-DD37A4D53149}" destId="{1A63C4F9-FDBD-4FAC-B960-99588EB10997}" srcOrd="2" destOrd="0" parTransId="{82829695-A731-4EF4-BAAE-64015F19D2E0}" sibTransId="{F451420C-0297-402A-935B-C24E41BB65F0}"/>
    <dgm:cxn modelId="{BC1ED041-79C9-4147-B59A-2151CCF2FFC6}" srcId="{74929EEE-5B2C-465A-8FA3-DD37A4D53149}" destId="{7C775250-BD52-4353-B261-677BB360250B}" srcOrd="1" destOrd="0" parTransId="{29AFE3E5-BC23-4CDF-B2FB-C48DAE6E4A50}" sibTransId="{4A0DD33E-06D0-40C0-BAFC-FA2EBCB65E35}"/>
    <dgm:cxn modelId="{1CC3034E-CE48-417C-A15A-3037E656C0E1}" type="presOf" srcId="{D6579243-C0AB-4CA2-B34D-3100FDA40C8E}" destId="{948A6665-EEF6-4336-96B4-A35398AB3204}" srcOrd="0" destOrd="0" presId="urn:microsoft.com/office/officeart/2005/8/layout/cycle7"/>
    <dgm:cxn modelId="{CC054A7A-F9F5-4F5E-B2E5-1E6E64489655}" type="presOf" srcId="{D6579243-C0AB-4CA2-B34D-3100FDA40C8E}" destId="{2A83D412-4D0C-4DD4-B4E2-6D5F34371735}" srcOrd="1" destOrd="0" presId="urn:microsoft.com/office/officeart/2005/8/layout/cycle7"/>
    <dgm:cxn modelId="{320BDC80-7784-4838-9941-01274B107448}" type="presOf" srcId="{4A0DD33E-06D0-40C0-BAFC-FA2EBCB65E35}" destId="{CDFCAA97-9DEF-4DD1-A6E1-E0C1AF0806EC}" srcOrd="0" destOrd="0" presId="urn:microsoft.com/office/officeart/2005/8/layout/cycle7"/>
    <dgm:cxn modelId="{E5BDABA1-18E4-4891-B1DC-86E82D3AD46C}" type="presOf" srcId="{F451420C-0297-402A-935B-C24E41BB65F0}" destId="{83FEC9B5-63D3-416F-8FCA-51BFE6FD68BD}" srcOrd="1" destOrd="0" presId="urn:microsoft.com/office/officeart/2005/8/layout/cycle7"/>
    <dgm:cxn modelId="{070B79C1-E166-4113-B6C8-8E77B2119E17}" type="presOf" srcId="{4A0DD33E-06D0-40C0-BAFC-FA2EBCB65E35}" destId="{6869188A-14E4-41BC-B271-CBB89F933E96}" srcOrd="1" destOrd="0" presId="urn:microsoft.com/office/officeart/2005/8/layout/cycle7"/>
    <dgm:cxn modelId="{497743C2-874F-4C0B-97DA-FA68080A42B1}" type="presOf" srcId="{1A63C4F9-FDBD-4FAC-B960-99588EB10997}" destId="{5EF66750-1CB2-43BF-8E00-084289735852}" srcOrd="0" destOrd="0" presId="urn:microsoft.com/office/officeart/2005/8/layout/cycle7"/>
    <dgm:cxn modelId="{5EFEF28B-ABDB-4E99-AA0A-A02DBB3531E5}" type="presParOf" srcId="{0D75E5A8-8069-4357-A2D2-5169C22AFE18}" destId="{5F9FE111-46D3-4E56-B754-388790380FE0}" srcOrd="0" destOrd="0" presId="urn:microsoft.com/office/officeart/2005/8/layout/cycle7"/>
    <dgm:cxn modelId="{176B1CC8-DB6E-4E23-A667-000E8FBB9BED}" type="presParOf" srcId="{0D75E5A8-8069-4357-A2D2-5169C22AFE18}" destId="{948A6665-EEF6-4336-96B4-A35398AB3204}" srcOrd="1" destOrd="0" presId="urn:microsoft.com/office/officeart/2005/8/layout/cycle7"/>
    <dgm:cxn modelId="{B001ACC4-DE1C-4E8E-99A0-7AE270482FA8}" type="presParOf" srcId="{948A6665-EEF6-4336-96B4-A35398AB3204}" destId="{2A83D412-4D0C-4DD4-B4E2-6D5F34371735}" srcOrd="0" destOrd="0" presId="urn:microsoft.com/office/officeart/2005/8/layout/cycle7"/>
    <dgm:cxn modelId="{C3EF7D0F-948B-4D79-B521-197BC97E66A0}" type="presParOf" srcId="{0D75E5A8-8069-4357-A2D2-5169C22AFE18}" destId="{51DC0E4F-ED18-4F38-9997-2C889C3378CF}" srcOrd="2" destOrd="0" presId="urn:microsoft.com/office/officeart/2005/8/layout/cycle7"/>
    <dgm:cxn modelId="{EA044E2E-45F3-4B1A-A883-312B3E8FF316}" type="presParOf" srcId="{0D75E5A8-8069-4357-A2D2-5169C22AFE18}" destId="{CDFCAA97-9DEF-4DD1-A6E1-E0C1AF0806EC}" srcOrd="3" destOrd="0" presId="urn:microsoft.com/office/officeart/2005/8/layout/cycle7"/>
    <dgm:cxn modelId="{43F04D82-ABB7-4592-8812-509C08D94D93}" type="presParOf" srcId="{CDFCAA97-9DEF-4DD1-A6E1-E0C1AF0806EC}" destId="{6869188A-14E4-41BC-B271-CBB89F933E96}" srcOrd="0" destOrd="0" presId="urn:microsoft.com/office/officeart/2005/8/layout/cycle7"/>
    <dgm:cxn modelId="{863FE652-1364-4233-BDB6-3AFA5D9F929D}" type="presParOf" srcId="{0D75E5A8-8069-4357-A2D2-5169C22AFE18}" destId="{5EF66750-1CB2-43BF-8E00-084289735852}" srcOrd="4" destOrd="0" presId="urn:microsoft.com/office/officeart/2005/8/layout/cycle7"/>
    <dgm:cxn modelId="{611301FB-3B80-4EF7-B5EB-DBDDCA41E280}" type="presParOf" srcId="{0D75E5A8-8069-4357-A2D2-5169C22AFE18}" destId="{FC17321A-8DB2-4902-89A9-E1B2C22BFFEF}" srcOrd="5" destOrd="0" presId="urn:microsoft.com/office/officeart/2005/8/layout/cycle7"/>
    <dgm:cxn modelId="{D2E2A458-8241-438B-9985-C700071B7398}" type="presParOf" srcId="{FC17321A-8DB2-4902-89A9-E1B2C22BFFEF}" destId="{83FEC9B5-63D3-416F-8FCA-51BFE6FD68BD}" srcOrd="0" destOrd="0" presId="urn:microsoft.com/office/officeart/2005/8/layout/cycle7"/>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95D76B-7E77-4364-A366-D08074B943C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950E4FA9-0360-4154-8654-0E7DEB24D317}">
      <dgm:prSet phldrT="[Text]" phldr="0"/>
      <dgm:spPr/>
      <dgm:t>
        <a:bodyPr/>
        <a:lstStyle/>
        <a:p>
          <a:pPr>
            <a:lnSpc>
              <a:spcPct val="100000"/>
            </a:lnSpc>
          </a:pPr>
          <a:r>
            <a:rPr lang="en-GB" sz="1000" dirty="0">
              <a:solidFill>
                <a:schemeClr val="tx1"/>
              </a:solidFill>
              <a:latin typeface="Aptos" panose="02110004020202020204"/>
              <a:ea typeface="+mn-ea"/>
              <a:cs typeface="+mn-cs"/>
            </a:rPr>
            <a:t>Store managers supervising teams</a:t>
          </a:r>
        </a:p>
      </dgm:t>
    </dgm:pt>
    <dgm:pt modelId="{7D9ABFF8-4655-4F1A-AD92-76D357A4AD0C}" type="parTrans" cxnId="{73E4B5CF-76FC-4E41-8196-13A4641BCD86}">
      <dgm:prSet/>
      <dgm:spPr/>
      <dgm:t>
        <a:bodyPr/>
        <a:lstStyle/>
        <a:p>
          <a:endParaRPr lang="en-GB"/>
        </a:p>
      </dgm:t>
    </dgm:pt>
    <dgm:pt modelId="{E212ED1D-8682-47F5-A09A-9F3A16334054}" type="sibTrans" cxnId="{73E4B5CF-76FC-4E41-8196-13A4641BCD86}">
      <dgm:prSet/>
      <dgm:spPr/>
      <dgm:t>
        <a:bodyPr/>
        <a:lstStyle/>
        <a:p>
          <a:endParaRPr lang="en-GB"/>
        </a:p>
      </dgm:t>
    </dgm:pt>
    <dgm:pt modelId="{7A2752C6-9AE3-4DC4-9AC5-61A8898CFE56}">
      <dgm:prSet phldrT="[Text]" phldr="0"/>
      <dgm:spPr/>
      <dgm:t>
        <a:bodyPr/>
        <a:lstStyle/>
        <a:p>
          <a:pPr>
            <a:lnSpc>
              <a:spcPct val="100000"/>
            </a:lnSpc>
          </a:pPr>
          <a:r>
            <a:rPr lang="en-GB" sz="1000" dirty="0">
              <a:solidFill>
                <a:schemeClr val="tx1"/>
              </a:solidFill>
              <a:latin typeface="Aptos" panose="02110004020202020204"/>
              <a:ea typeface="+mn-ea"/>
              <a:cs typeface="+mn-cs"/>
            </a:rPr>
            <a:t>Encouraging customer service</a:t>
          </a:r>
        </a:p>
      </dgm:t>
    </dgm:pt>
    <dgm:pt modelId="{4FFAC3AF-B878-455C-AF84-97994312431B}" type="parTrans" cxnId="{17330121-8F87-4AE6-9DA5-EC4777724BFA}">
      <dgm:prSet/>
      <dgm:spPr/>
      <dgm:t>
        <a:bodyPr/>
        <a:lstStyle/>
        <a:p>
          <a:endParaRPr lang="en-GB"/>
        </a:p>
      </dgm:t>
    </dgm:pt>
    <dgm:pt modelId="{438B4371-93BF-4A24-85F6-C34D4C6C7582}" type="sibTrans" cxnId="{17330121-8F87-4AE6-9DA5-EC4777724BFA}">
      <dgm:prSet/>
      <dgm:spPr/>
      <dgm:t>
        <a:bodyPr/>
        <a:lstStyle/>
        <a:p>
          <a:endParaRPr lang="en-GB"/>
        </a:p>
      </dgm:t>
    </dgm:pt>
    <dgm:pt modelId="{429CE0D2-0AC9-4F1D-868F-DCEB36CA18E0}">
      <dgm:prSet phldrT="[Text]" phldr="0"/>
      <dgm:spPr/>
      <dgm:t>
        <a:bodyPr/>
        <a:lstStyle/>
        <a:p>
          <a:pPr>
            <a:lnSpc>
              <a:spcPct val="100000"/>
            </a:lnSpc>
          </a:pPr>
          <a:r>
            <a:rPr lang="en-GB" sz="1000" dirty="0">
              <a:solidFill>
                <a:schemeClr val="tx1"/>
              </a:solidFill>
              <a:latin typeface="Aptos" panose="02110004020202020204"/>
              <a:ea typeface="+mn-ea"/>
              <a:cs typeface="+mn-cs"/>
            </a:rPr>
            <a:t>Communicating company goals and values to staff</a:t>
          </a:r>
        </a:p>
      </dgm:t>
    </dgm:pt>
    <dgm:pt modelId="{CEEFC876-1101-4652-B51D-8D3505D63E27}" type="parTrans" cxnId="{76980EE1-31FC-4C0C-B374-BCA3FBACBAB5}">
      <dgm:prSet/>
      <dgm:spPr/>
      <dgm:t>
        <a:bodyPr/>
        <a:lstStyle/>
        <a:p>
          <a:endParaRPr lang="en-GB"/>
        </a:p>
      </dgm:t>
    </dgm:pt>
    <dgm:pt modelId="{9BFBC68D-7530-46F8-8F89-7B4AE31B9E20}" type="sibTrans" cxnId="{76980EE1-31FC-4C0C-B374-BCA3FBACBAB5}">
      <dgm:prSet/>
      <dgm:spPr/>
      <dgm:t>
        <a:bodyPr/>
        <a:lstStyle/>
        <a:p>
          <a:endParaRPr lang="en-GB"/>
        </a:p>
      </dgm:t>
    </dgm:pt>
    <dgm:pt modelId="{84DDF9CE-138E-428B-8DAB-273B31E799F1}" type="pres">
      <dgm:prSet presAssocID="{D295D76B-7E77-4364-A366-D08074B943CE}" presName="root" presStyleCnt="0">
        <dgm:presLayoutVars>
          <dgm:dir/>
          <dgm:resizeHandles val="exact"/>
        </dgm:presLayoutVars>
      </dgm:prSet>
      <dgm:spPr/>
    </dgm:pt>
    <dgm:pt modelId="{6A049255-7847-4B4B-B127-70AB5B3F9CE5}" type="pres">
      <dgm:prSet presAssocID="{950E4FA9-0360-4154-8654-0E7DEB24D317}" presName="compNode" presStyleCnt="0"/>
      <dgm:spPr/>
    </dgm:pt>
    <dgm:pt modelId="{A3162E76-AA90-477B-A5B8-8DAD0A28D4BF}" type="pres">
      <dgm:prSet presAssocID="{950E4FA9-0360-4154-8654-0E7DEB24D317}" presName="bgRect" presStyleLbl="bgShp" presStyleIdx="0" presStyleCnt="3"/>
      <dgm:spPr/>
    </dgm:pt>
    <dgm:pt modelId="{55266E8A-7249-4349-8C1B-35819D2ED1E8}" type="pres">
      <dgm:prSet presAssocID="{950E4FA9-0360-4154-8654-0E7DEB24D31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s"/>
        </a:ext>
      </dgm:extLst>
    </dgm:pt>
    <dgm:pt modelId="{FCABBBC3-FB74-4A71-83AD-170F17237E5B}" type="pres">
      <dgm:prSet presAssocID="{950E4FA9-0360-4154-8654-0E7DEB24D317}" presName="spaceRect" presStyleCnt="0"/>
      <dgm:spPr/>
    </dgm:pt>
    <dgm:pt modelId="{3CF88229-E43A-4411-B2BA-50C17E83C170}" type="pres">
      <dgm:prSet presAssocID="{950E4FA9-0360-4154-8654-0E7DEB24D317}" presName="parTx" presStyleLbl="revTx" presStyleIdx="0" presStyleCnt="3">
        <dgm:presLayoutVars>
          <dgm:chMax val="0"/>
          <dgm:chPref val="0"/>
        </dgm:presLayoutVars>
      </dgm:prSet>
      <dgm:spPr/>
    </dgm:pt>
    <dgm:pt modelId="{3A362636-46B3-4DD3-959B-8174C66C443D}" type="pres">
      <dgm:prSet presAssocID="{E212ED1D-8682-47F5-A09A-9F3A16334054}" presName="sibTrans" presStyleCnt="0"/>
      <dgm:spPr/>
    </dgm:pt>
    <dgm:pt modelId="{F1B9C5F6-663C-4521-B81D-F4ED873B5DB1}" type="pres">
      <dgm:prSet presAssocID="{7A2752C6-9AE3-4DC4-9AC5-61A8898CFE56}" presName="compNode" presStyleCnt="0"/>
      <dgm:spPr/>
    </dgm:pt>
    <dgm:pt modelId="{53E2F633-D634-48FA-9DB3-B740107747C2}" type="pres">
      <dgm:prSet presAssocID="{7A2752C6-9AE3-4DC4-9AC5-61A8898CFE56}" presName="bgRect" presStyleLbl="bgShp" presStyleIdx="1" presStyleCnt="3"/>
      <dgm:spPr/>
    </dgm:pt>
    <dgm:pt modelId="{50A77FC4-8C35-4964-A1D7-A90ACDDC3B5C}" type="pres">
      <dgm:prSet presAssocID="{7A2752C6-9AE3-4DC4-9AC5-61A8898CFE5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ll center"/>
        </a:ext>
      </dgm:extLst>
    </dgm:pt>
    <dgm:pt modelId="{79D36F4D-C828-4A4B-AA60-B1869C3DB975}" type="pres">
      <dgm:prSet presAssocID="{7A2752C6-9AE3-4DC4-9AC5-61A8898CFE56}" presName="spaceRect" presStyleCnt="0"/>
      <dgm:spPr/>
    </dgm:pt>
    <dgm:pt modelId="{BDDE5836-637D-42D9-B0F1-955B2013BC93}" type="pres">
      <dgm:prSet presAssocID="{7A2752C6-9AE3-4DC4-9AC5-61A8898CFE56}" presName="parTx" presStyleLbl="revTx" presStyleIdx="1" presStyleCnt="3">
        <dgm:presLayoutVars>
          <dgm:chMax val="0"/>
          <dgm:chPref val="0"/>
        </dgm:presLayoutVars>
      </dgm:prSet>
      <dgm:spPr/>
    </dgm:pt>
    <dgm:pt modelId="{CAE8BD05-8254-4CF4-9BD2-38F1875DEC03}" type="pres">
      <dgm:prSet presAssocID="{438B4371-93BF-4A24-85F6-C34D4C6C7582}" presName="sibTrans" presStyleCnt="0"/>
      <dgm:spPr/>
    </dgm:pt>
    <dgm:pt modelId="{54201A56-229C-42F1-B424-41E84032E894}" type="pres">
      <dgm:prSet presAssocID="{429CE0D2-0AC9-4F1D-868F-DCEB36CA18E0}" presName="compNode" presStyleCnt="0"/>
      <dgm:spPr/>
    </dgm:pt>
    <dgm:pt modelId="{EB805249-9617-46A9-B1FD-E5947A6AB365}" type="pres">
      <dgm:prSet presAssocID="{429CE0D2-0AC9-4F1D-868F-DCEB36CA18E0}" presName="bgRect" presStyleLbl="bgShp" presStyleIdx="2" presStyleCnt="3"/>
      <dgm:spPr/>
    </dgm:pt>
    <dgm:pt modelId="{B54378BB-2E45-4336-ACEF-1A34B468ED84}" type="pres">
      <dgm:prSet presAssocID="{429CE0D2-0AC9-4F1D-868F-DCEB36CA18E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andshake"/>
        </a:ext>
      </dgm:extLst>
    </dgm:pt>
    <dgm:pt modelId="{45D4495E-42E0-4243-B940-63D863D35D7A}" type="pres">
      <dgm:prSet presAssocID="{429CE0D2-0AC9-4F1D-868F-DCEB36CA18E0}" presName="spaceRect" presStyleCnt="0"/>
      <dgm:spPr/>
    </dgm:pt>
    <dgm:pt modelId="{7E5F16DB-B307-4B3D-9C9A-34A579984FD2}" type="pres">
      <dgm:prSet presAssocID="{429CE0D2-0AC9-4F1D-868F-DCEB36CA18E0}" presName="parTx" presStyleLbl="revTx" presStyleIdx="2" presStyleCnt="3">
        <dgm:presLayoutVars>
          <dgm:chMax val="0"/>
          <dgm:chPref val="0"/>
        </dgm:presLayoutVars>
      </dgm:prSet>
      <dgm:spPr/>
    </dgm:pt>
  </dgm:ptLst>
  <dgm:cxnLst>
    <dgm:cxn modelId="{BC481503-7D0F-4F87-AA6D-5BCA4E12DE3C}" type="presOf" srcId="{950E4FA9-0360-4154-8654-0E7DEB24D317}" destId="{3CF88229-E43A-4411-B2BA-50C17E83C170}" srcOrd="0" destOrd="0" presId="urn:microsoft.com/office/officeart/2018/2/layout/IconVerticalSolidList"/>
    <dgm:cxn modelId="{0F4C180D-FFD4-4D94-9CDB-20E956EFB401}" type="presOf" srcId="{D295D76B-7E77-4364-A366-D08074B943CE}" destId="{84DDF9CE-138E-428B-8DAB-273B31E799F1}" srcOrd="0" destOrd="0" presId="urn:microsoft.com/office/officeart/2018/2/layout/IconVerticalSolidList"/>
    <dgm:cxn modelId="{17330121-8F87-4AE6-9DA5-EC4777724BFA}" srcId="{D295D76B-7E77-4364-A366-D08074B943CE}" destId="{7A2752C6-9AE3-4DC4-9AC5-61A8898CFE56}" srcOrd="1" destOrd="0" parTransId="{4FFAC3AF-B878-455C-AF84-97994312431B}" sibTransId="{438B4371-93BF-4A24-85F6-C34D4C6C7582}"/>
    <dgm:cxn modelId="{6DF3603D-519E-485D-814B-DC12ABD74304}" type="presOf" srcId="{429CE0D2-0AC9-4F1D-868F-DCEB36CA18E0}" destId="{7E5F16DB-B307-4B3D-9C9A-34A579984FD2}" srcOrd="0" destOrd="0" presId="urn:microsoft.com/office/officeart/2018/2/layout/IconVerticalSolidList"/>
    <dgm:cxn modelId="{36662C3E-89B9-485D-ACE6-3F1DF5F93202}" type="presOf" srcId="{7A2752C6-9AE3-4DC4-9AC5-61A8898CFE56}" destId="{BDDE5836-637D-42D9-B0F1-955B2013BC93}" srcOrd="0" destOrd="0" presId="urn:microsoft.com/office/officeart/2018/2/layout/IconVerticalSolidList"/>
    <dgm:cxn modelId="{73E4B5CF-76FC-4E41-8196-13A4641BCD86}" srcId="{D295D76B-7E77-4364-A366-D08074B943CE}" destId="{950E4FA9-0360-4154-8654-0E7DEB24D317}" srcOrd="0" destOrd="0" parTransId="{7D9ABFF8-4655-4F1A-AD92-76D357A4AD0C}" sibTransId="{E212ED1D-8682-47F5-A09A-9F3A16334054}"/>
    <dgm:cxn modelId="{76980EE1-31FC-4C0C-B374-BCA3FBACBAB5}" srcId="{D295D76B-7E77-4364-A366-D08074B943CE}" destId="{429CE0D2-0AC9-4F1D-868F-DCEB36CA18E0}" srcOrd="2" destOrd="0" parTransId="{CEEFC876-1101-4652-B51D-8D3505D63E27}" sibTransId="{9BFBC68D-7530-46F8-8F89-7B4AE31B9E20}"/>
    <dgm:cxn modelId="{0518D7B2-FCEC-49D1-8E44-E4B2A9178C90}" type="presParOf" srcId="{84DDF9CE-138E-428B-8DAB-273B31E799F1}" destId="{6A049255-7847-4B4B-B127-70AB5B3F9CE5}" srcOrd="0" destOrd="0" presId="urn:microsoft.com/office/officeart/2018/2/layout/IconVerticalSolidList"/>
    <dgm:cxn modelId="{5FAADE47-83DF-4956-9491-F3C274BEE63F}" type="presParOf" srcId="{6A049255-7847-4B4B-B127-70AB5B3F9CE5}" destId="{A3162E76-AA90-477B-A5B8-8DAD0A28D4BF}" srcOrd="0" destOrd="0" presId="urn:microsoft.com/office/officeart/2018/2/layout/IconVerticalSolidList"/>
    <dgm:cxn modelId="{B1D130FB-4A81-46EA-A40F-492CFA8C8F0B}" type="presParOf" srcId="{6A049255-7847-4B4B-B127-70AB5B3F9CE5}" destId="{55266E8A-7249-4349-8C1B-35819D2ED1E8}" srcOrd="1" destOrd="0" presId="urn:microsoft.com/office/officeart/2018/2/layout/IconVerticalSolidList"/>
    <dgm:cxn modelId="{D360AC87-1C26-4CE2-A6A0-4748965C8FA7}" type="presParOf" srcId="{6A049255-7847-4B4B-B127-70AB5B3F9CE5}" destId="{FCABBBC3-FB74-4A71-83AD-170F17237E5B}" srcOrd="2" destOrd="0" presId="urn:microsoft.com/office/officeart/2018/2/layout/IconVerticalSolidList"/>
    <dgm:cxn modelId="{17420C32-81BD-4F43-8B15-E587932701A0}" type="presParOf" srcId="{6A049255-7847-4B4B-B127-70AB5B3F9CE5}" destId="{3CF88229-E43A-4411-B2BA-50C17E83C170}" srcOrd="3" destOrd="0" presId="urn:microsoft.com/office/officeart/2018/2/layout/IconVerticalSolidList"/>
    <dgm:cxn modelId="{B4C56A5B-013B-4487-AAAA-7DC6314F36BB}" type="presParOf" srcId="{84DDF9CE-138E-428B-8DAB-273B31E799F1}" destId="{3A362636-46B3-4DD3-959B-8174C66C443D}" srcOrd="1" destOrd="0" presId="urn:microsoft.com/office/officeart/2018/2/layout/IconVerticalSolidList"/>
    <dgm:cxn modelId="{6B1846AD-B70D-4D9B-92E7-D396595492B1}" type="presParOf" srcId="{84DDF9CE-138E-428B-8DAB-273B31E799F1}" destId="{F1B9C5F6-663C-4521-B81D-F4ED873B5DB1}" srcOrd="2" destOrd="0" presId="urn:microsoft.com/office/officeart/2018/2/layout/IconVerticalSolidList"/>
    <dgm:cxn modelId="{D01D638D-79C5-430D-B817-428FFF1D40DA}" type="presParOf" srcId="{F1B9C5F6-663C-4521-B81D-F4ED873B5DB1}" destId="{53E2F633-D634-48FA-9DB3-B740107747C2}" srcOrd="0" destOrd="0" presId="urn:microsoft.com/office/officeart/2018/2/layout/IconVerticalSolidList"/>
    <dgm:cxn modelId="{E6D15BFD-5F31-443E-BCCC-07D2D0DE5C8D}" type="presParOf" srcId="{F1B9C5F6-663C-4521-B81D-F4ED873B5DB1}" destId="{50A77FC4-8C35-4964-A1D7-A90ACDDC3B5C}" srcOrd="1" destOrd="0" presId="urn:microsoft.com/office/officeart/2018/2/layout/IconVerticalSolidList"/>
    <dgm:cxn modelId="{46B3AAE1-C535-43F4-811F-3F1454DDA5A0}" type="presParOf" srcId="{F1B9C5F6-663C-4521-B81D-F4ED873B5DB1}" destId="{79D36F4D-C828-4A4B-AA60-B1869C3DB975}" srcOrd="2" destOrd="0" presId="urn:microsoft.com/office/officeart/2018/2/layout/IconVerticalSolidList"/>
    <dgm:cxn modelId="{BF5927A5-80D4-490E-9CB8-1B77A3205B61}" type="presParOf" srcId="{F1B9C5F6-663C-4521-B81D-F4ED873B5DB1}" destId="{BDDE5836-637D-42D9-B0F1-955B2013BC93}" srcOrd="3" destOrd="0" presId="urn:microsoft.com/office/officeart/2018/2/layout/IconVerticalSolidList"/>
    <dgm:cxn modelId="{334FB9FB-EF7E-4F76-AA9A-F25F4F8E688C}" type="presParOf" srcId="{84DDF9CE-138E-428B-8DAB-273B31E799F1}" destId="{CAE8BD05-8254-4CF4-9BD2-38F1875DEC03}" srcOrd="3" destOrd="0" presId="urn:microsoft.com/office/officeart/2018/2/layout/IconVerticalSolidList"/>
    <dgm:cxn modelId="{60FB2242-170D-43AF-835F-4A7F0E5DD27B}" type="presParOf" srcId="{84DDF9CE-138E-428B-8DAB-273B31E799F1}" destId="{54201A56-229C-42F1-B424-41E84032E894}" srcOrd="4" destOrd="0" presId="urn:microsoft.com/office/officeart/2018/2/layout/IconVerticalSolidList"/>
    <dgm:cxn modelId="{6BD1F775-9483-4780-830C-A31D933D7B3B}" type="presParOf" srcId="{54201A56-229C-42F1-B424-41E84032E894}" destId="{EB805249-9617-46A9-B1FD-E5947A6AB365}" srcOrd="0" destOrd="0" presId="urn:microsoft.com/office/officeart/2018/2/layout/IconVerticalSolidList"/>
    <dgm:cxn modelId="{164968E5-6D89-4471-BC4A-08F4A2678D13}" type="presParOf" srcId="{54201A56-229C-42F1-B424-41E84032E894}" destId="{B54378BB-2E45-4336-ACEF-1A34B468ED84}" srcOrd="1" destOrd="0" presId="urn:microsoft.com/office/officeart/2018/2/layout/IconVerticalSolidList"/>
    <dgm:cxn modelId="{E1F9BCF1-6E37-4655-B1E1-DA8F4D3AEB13}" type="presParOf" srcId="{54201A56-229C-42F1-B424-41E84032E894}" destId="{45D4495E-42E0-4243-B940-63D863D35D7A}" srcOrd="2" destOrd="0" presId="urn:microsoft.com/office/officeart/2018/2/layout/IconVerticalSolidList"/>
    <dgm:cxn modelId="{785C1D5F-0721-4514-A3BC-B497B2A65D83}" type="presParOf" srcId="{54201A56-229C-42F1-B424-41E84032E894}" destId="{7E5F16DB-B307-4B3D-9C9A-34A579984FD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F39CE43-4043-4BEB-86D0-5E02ED7A31FB}"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GB"/>
        </a:p>
      </dgm:t>
    </dgm:pt>
    <dgm:pt modelId="{C2E74671-6B49-45CF-B75E-9B93AA279609}">
      <dgm:prSet phldrT="[Text]" phldr="0" custT="1"/>
      <dgm:spPr/>
      <dgm:t>
        <a:bodyPr/>
        <a:lstStyle/>
        <a:p>
          <a:pPr algn="ctr" rtl="0">
            <a:lnSpc>
              <a:spcPct val="90000"/>
            </a:lnSpc>
          </a:pPr>
          <a:r>
            <a:rPr lang="en-GB" sz="2000" dirty="0">
              <a:latin typeface="Aptos Display" panose="02110004020202020204"/>
              <a:ea typeface="+mn-ea"/>
              <a:cs typeface="+mn-cs"/>
            </a:rPr>
            <a:t>Deliveries </a:t>
          </a:r>
          <a:r>
            <a:rPr lang="en-GB" sz="2000" dirty="0">
              <a:latin typeface="Aptos"/>
              <a:ea typeface="+mn-ea"/>
              <a:cs typeface="+mn-cs"/>
            </a:rPr>
            <a:t>&amp; shelves </a:t>
          </a:r>
        </a:p>
      </dgm:t>
    </dgm:pt>
    <dgm:pt modelId="{11D526F6-156F-42BC-B2F6-E99CC084F3B7}" type="parTrans" cxnId="{6CDC75BA-F18D-4270-B44D-FF4B8574FAA9}">
      <dgm:prSet/>
      <dgm:spPr/>
      <dgm:t>
        <a:bodyPr/>
        <a:lstStyle/>
        <a:p>
          <a:endParaRPr lang="en-GB" sz="2000"/>
        </a:p>
      </dgm:t>
    </dgm:pt>
    <dgm:pt modelId="{DF42BC72-37D2-4ED9-A30A-761807708A11}" type="sibTrans" cxnId="{6CDC75BA-F18D-4270-B44D-FF4B8574FAA9}">
      <dgm:prSet/>
      <dgm:spPr/>
      <dgm:t>
        <a:bodyPr/>
        <a:lstStyle/>
        <a:p>
          <a:endParaRPr lang="en-GB" sz="2000"/>
        </a:p>
      </dgm:t>
    </dgm:pt>
    <dgm:pt modelId="{82E168FC-8E3F-4213-87EB-89591541A2F1}">
      <dgm:prSet phldrT="[Text]" phldr="0" custT="1"/>
      <dgm:spPr/>
      <dgm:t>
        <a:bodyPr/>
        <a:lstStyle/>
        <a:p>
          <a:pPr algn="ctr" rtl="0">
            <a:lnSpc>
              <a:spcPct val="90000"/>
            </a:lnSpc>
          </a:pPr>
          <a:r>
            <a:rPr lang="en-GB" sz="2000" dirty="0">
              <a:latin typeface="Aptos" panose="02110004020202020204"/>
              <a:ea typeface="+mn-ea"/>
              <a:cs typeface="+mn-cs"/>
            </a:rPr>
            <a:t>Online orders &amp; drivers</a:t>
          </a:r>
        </a:p>
      </dgm:t>
    </dgm:pt>
    <dgm:pt modelId="{74B45DBF-91E5-4227-B98B-591FC14BE702}" type="parTrans" cxnId="{BCEDC690-86EE-4D57-B880-665C0C80EB40}">
      <dgm:prSet/>
      <dgm:spPr/>
      <dgm:t>
        <a:bodyPr/>
        <a:lstStyle/>
        <a:p>
          <a:endParaRPr lang="en-GB" sz="2000"/>
        </a:p>
      </dgm:t>
    </dgm:pt>
    <dgm:pt modelId="{1F9E6579-6583-41BD-BBD2-9EF7C601DFA9}" type="sibTrans" cxnId="{BCEDC690-86EE-4D57-B880-665C0C80EB40}">
      <dgm:prSet/>
      <dgm:spPr/>
      <dgm:t>
        <a:bodyPr/>
        <a:lstStyle/>
        <a:p>
          <a:endParaRPr lang="en-GB" sz="2000"/>
        </a:p>
      </dgm:t>
    </dgm:pt>
    <dgm:pt modelId="{E2B0348B-499F-4B3F-89FB-F413F973ABF8}">
      <dgm:prSet phldrT="[Text]" phldr="0" custT="1"/>
      <dgm:spPr/>
      <dgm:t>
        <a:bodyPr/>
        <a:lstStyle/>
        <a:p>
          <a:pPr algn="ctr">
            <a:lnSpc>
              <a:spcPct val="90000"/>
            </a:lnSpc>
          </a:pPr>
          <a:r>
            <a:rPr lang="en-GB" sz="2000" dirty="0">
              <a:latin typeface="Aptos" panose="02110004020202020204"/>
              <a:ea typeface="+mn-ea"/>
              <a:cs typeface="+mn-cs"/>
            </a:rPr>
            <a:t>Promotions &amp; stock</a:t>
          </a:r>
        </a:p>
      </dgm:t>
    </dgm:pt>
    <dgm:pt modelId="{1909416D-3BE6-45DA-80D7-8B0A4D4E86E2}" type="parTrans" cxnId="{62B9AF7D-1789-415C-883D-136AE6A88B46}">
      <dgm:prSet/>
      <dgm:spPr/>
      <dgm:t>
        <a:bodyPr/>
        <a:lstStyle/>
        <a:p>
          <a:endParaRPr lang="en-GB" sz="2000"/>
        </a:p>
      </dgm:t>
    </dgm:pt>
    <dgm:pt modelId="{51FAFD74-11E3-4DEF-8C13-D71F42487B90}" type="sibTrans" cxnId="{62B9AF7D-1789-415C-883D-136AE6A88B46}">
      <dgm:prSet/>
      <dgm:spPr/>
      <dgm:t>
        <a:bodyPr/>
        <a:lstStyle/>
        <a:p>
          <a:endParaRPr lang="en-GB" sz="2000"/>
        </a:p>
      </dgm:t>
    </dgm:pt>
    <dgm:pt modelId="{64466856-2692-440E-8A16-A25325914F6E}">
      <dgm:prSet phldrT="[Text]" phldr="0" custT="1"/>
      <dgm:spPr/>
      <dgm:t>
        <a:bodyPr/>
        <a:lstStyle/>
        <a:p>
          <a:pPr algn="ctr" rtl="0">
            <a:lnSpc>
              <a:spcPct val="90000"/>
            </a:lnSpc>
          </a:pPr>
          <a:r>
            <a:rPr lang="en-GB" sz="2000">
              <a:latin typeface="Aptos" panose="02110004020202020204"/>
              <a:ea typeface="+mn-ea"/>
              <a:cs typeface="+mn-cs"/>
            </a:rPr>
            <a:t>Departments working together</a:t>
          </a:r>
        </a:p>
      </dgm:t>
    </dgm:pt>
    <dgm:pt modelId="{9E2550D0-47A1-4843-95F6-D64F046F6C9C}" type="parTrans" cxnId="{30FB1744-B517-49ED-B600-0C58F465B704}">
      <dgm:prSet/>
      <dgm:spPr/>
      <dgm:t>
        <a:bodyPr/>
        <a:lstStyle/>
        <a:p>
          <a:endParaRPr lang="en-GB" sz="2000"/>
        </a:p>
      </dgm:t>
    </dgm:pt>
    <dgm:pt modelId="{18268E36-3205-4C5D-ACFD-0C1696778121}" type="sibTrans" cxnId="{30FB1744-B517-49ED-B600-0C58F465B704}">
      <dgm:prSet/>
      <dgm:spPr/>
      <dgm:t>
        <a:bodyPr/>
        <a:lstStyle/>
        <a:p>
          <a:endParaRPr lang="en-GB" sz="2000"/>
        </a:p>
      </dgm:t>
    </dgm:pt>
    <dgm:pt modelId="{0C805B52-BBD5-4207-A70F-117632E20334}">
      <dgm:prSet phldrT="[Text]" phldr="0" custT="1"/>
      <dgm:spPr/>
      <dgm:t>
        <a:bodyPr/>
        <a:lstStyle/>
        <a:p>
          <a:pPr algn="ctr" rtl="0">
            <a:lnSpc>
              <a:spcPct val="90000"/>
            </a:lnSpc>
          </a:pPr>
          <a:r>
            <a:rPr lang="en-GB" sz="2000" dirty="0">
              <a:latin typeface="Aptos" panose="02110004020202020204"/>
              <a:ea typeface="+mn-ea"/>
              <a:cs typeface="+mn-cs"/>
            </a:rPr>
            <a:t>Busy periods (e.g. Christmas)</a:t>
          </a:r>
        </a:p>
      </dgm:t>
    </dgm:pt>
    <dgm:pt modelId="{56625E11-B22E-4543-AD6E-21102D88083E}" type="parTrans" cxnId="{A7336DB5-F25D-43E1-95E8-7CB4D85E0174}">
      <dgm:prSet/>
      <dgm:spPr/>
      <dgm:t>
        <a:bodyPr/>
        <a:lstStyle/>
        <a:p>
          <a:endParaRPr lang="en-GB" sz="2000"/>
        </a:p>
      </dgm:t>
    </dgm:pt>
    <dgm:pt modelId="{862F76C2-A999-45EC-9897-7CEA0D655E1F}" type="sibTrans" cxnId="{A7336DB5-F25D-43E1-95E8-7CB4D85E0174}">
      <dgm:prSet/>
      <dgm:spPr/>
      <dgm:t>
        <a:bodyPr/>
        <a:lstStyle/>
        <a:p>
          <a:endParaRPr lang="en-GB" sz="2000"/>
        </a:p>
      </dgm:t>
    </dgm:pt>
    <dgm:pt modelId="{214A02C4-AFAB-4068-A4CA-219E46CFB708}">
      <dgm:prSet phldrT="[Text]" phldr="0" custT="1"/>
      <dgm:spPr/>
      <dgm:t>
        <a:bodyPr/>
        <a:lstStyle/>
        <a:p>
          <a:pPr algn="ctr" rtl="0">
            <a:lnSpc>
              <a:spcPct val="90000"/>
            </a:lnSpc>
          </a:pPr>
          <a:r>
            <a:rPr lang="en-GB" sz="2000">
              <a:latin typeface="Aptos" panose="02110004020202020204"/>
              <a:ea typeface="+mn-ea"/>
              <a:cs typeface="+mn-cs"/>
            </a:rPr>
            <a:t>Technology systems</a:t>
          </a:r>
        </a:p>
      </dgm:t>
    </dgm:pt>
    <dgm:pt modelId="{F3D2480C-744E-44E4-BC68-8048DBE4D3F7}" type="parTrans" cxnId="{4EE0EF37-45AA-406B-A00A-ADBA7A202943}">
      <dgm:prSet/>
      <dgm:spPr/>
      <dgm:t>
        <a:bodyPr/>
        <a:lstStyle/>
        <a:p>
          <a:endParaRPr lang="en-GB" sz="2000"/>
        </a:p>
      </dgm:t>
    </dgm:pt>
    <dgm:pt modelId="{9629922C-E766-4EBC-BAD2-0FE97D5BAC11}" type="sibTrans" cxnId="{4EE0EF37-45AA-406B-A00A-ADBA7A202943}">
      <dgm:prSet/>
      <dgm:spPr/>
      <dgm:t>
        <a:bodyPr/>
        <a:lstStyle/>
        <a:p>
          <a:endParaRPr lang="en-GB" sz="2000"/>
        </a:p>
      </dgm:t>
    </dgm:pt>
    <dgm:pt modelId="{367F4DD6-5982-4167-8F3F-8CE239FAE977}" type="pres">
      <dgm:prSet presAssocID="{6F39CE43-4043-4BEB-86D0-5E02ED7A31FB}" presName="hierChild1" presStyleCnt="0">
        <dgm:presLayoutVars>
          <dgm:chPref val="1"/>
          <dgm:dir/>
          <dgm:animOne val="branch"/>
          <dgm:animLvl val="lvl"/>
          <dgm:resizeHandles/>
        </dgm:presLayoutVars>
      </dgm:prSet>
      <dgm:spPr/>
    </dgm:pt>
    <dgm:pt modelId="{5052C883-EA02-491A-8253-0DCADAD9E56C}" type="pres">
      <dgm:prSet presAssocID="{C2E74671-6B49-45CF-B75E-9B93AA279609}" presName="hierRoot1" presStyleCnt="0"/>
      <dgm:spPr/>
    </dgm:pt>
    <dgm:pt modelId="{D192F4AA-66A1-432A-84E0-703A58FB56A2}" type="pres">
      <dgm:prSet presAssocID="{C2E74671-6B49-45CF-B75E-9B93AA279609}" presName="composite" presStyleCnt="0"/>
      <dgm:spPr/>
    </dgm:pt>
    <dgm:pt modelId="{D5BB43B5-AC5D-4EBE-AF30-B3FF10455636}" type="pres">
      <dgm:prSet presAssocID="{C2E74671-6B49-45CF-B75E-9B93AA279609}" presName="background" presStyleLbl="node0" presStyleIdx="0" presStyleCnt="3"/>
      <dgm:spPr/>
    </dgm:pt>
    <dgm:pt modelId="{8544EE5A-83BB-4BC3-856E-A37BBAC48B79}" type="pres">
      <dgm:prSet presAssocID="{C2E74671-6B49-45CF-B75E-9B93AA279609}" presName="text" presStyleLbl="fgAcc0" presStyleIdx="0" presStyleCnt="3">
        <dgm:presLayoutVars>
          <dgm:chPref val="3"/>
        </dgm:presLayoutVars>
      </dgm:prSet>
      <dgm:spPr/>
    </dgm:pt>
    <dgm:pt modelId="{E8109A8F-F16F-4977-A174-131DA3D1476C}" type="pres">
      <dgm:prSet presAssocID="{C2E74671-6B49-45CF-B75E-9B93AA279609}" presName="hierChild2" presStyleCnt="0"/>
      <dgm:spPr/>
    </dgm:pt>
    <dgm:pt modelId="{7F2B7220-636B-448D-BAB3-DCB090C48E2B}" type="pres">
      <dgm:prSet presAssocID="{74B45DBF-91E5-4227-B98B-591FC14BE702}" presName="Name10" presStyleLbl="parChTrans1D2" presStyleIdx="0" presStyleCnt="3"/>
      <dgm:spPr/>
    </dgm:pt>
    <dgm:pt modelId="{42681965-8A52-41F4-BA40-E51DC1632AE0}" type="pres">
      <dgm:prSet presAssocID="{82E168FC-8E3F-4213-87EB-89591541A2F1}" presName="hierRoot2" presStyleCnt="0"/>
      <dgm:spPr/>
    </dgm:pt>
    <dgm:pt modelId="{C971C479-B85E-4C81-8218-41CDC25BC92A}" type="pres">
      <dgm:prSet presAssocID="{82E168FC-8E3F-4213-87EB-89591541A2F1}" presName="composite2" presStyleCnt="0"/>
      <dgm:spPr/>
    </dgm:pt>
    <dgm:pt modelId="{E9695237-D051-42A9-933E-C281D0DCBB2C}" type="pres">
      <dgm:prSet presAssocID="{82E168FC-8E3F-4213-87EB-89591541A2F1}" presName="background2" presStyleLbl="node2" presStyleIdx="0" presStyleCnt="3"/>
      <dgm:spPr/>
    </dgm:pt>
    <dgm:pt modelId="{28CBB1D3-293C-47D6-9629-EB72F9582546}" type="pres">
      <dgm:prSet presAssocID="{82E168FC-8E3F-4213-87EB-89591541A2F1}" presName="text2" presStyleLbl="fgAcc2" presStyleIdx="0" presStyleCnt="3">
        <dgm:presLayoutVars>
          <dgm:chPref val="3"/>
        </dgm:presLayoutVars>
      </dgm:prSet>
      <dgm:spPr/>
    </dgm:pt>
    <dgm:pt modelId="{FB3ECAC0-1F7B-4F45-B5BF-D75C7631B2E2}" type="pres">
      <dgm:prSet presAssocID="{82E168FC-8E3F-4213-87EB-89591541A2F1}" presName="hierChild3" presStyleCnt="0"/>
      <dgm:spPr/>
    </dgm:pt>
    <dgm:pt modelId="{47441B95-CC9A-4EC8-B768-F0FE9AEE65C1}" type="pres">
      <dgm:prSet presAssocID="{E2B0348B-499F-4B3F-89FB-F413F973ABF8}" presName="hierRoot1" presStyleCnt="0"/>
      <dgm:spPr/>
    </dgm:pt>
    <dgm:pt modelId="{AF5C2727-8867-43A6-B06F-E16B096D4E58}" type="pres">
      <dgm:prSet presAssocID="{E2B0348B-499F-4B3F-89FB-F413F973ABF8}" presName="composite" presStyleCnt="0"/>
      <dgm:spPr/>
    </dgm:pt>
    <dgm:pt modelId="{225887A4-CA71-453C-A0FC-BBF39BCBC2CA}" type="pres">
      <dgm:prSet presAssocID="{E2B0348B-499F-4B3F-89FB-F413F973ABF8}" presName="background" presStyleLbl="node0" presStyleIdx="1" presStyleCnt="3"/>
      <dgm:spPr/>
    </dgm:pt>
    <dgm:pt modelId="{4F8673BA-DE8B-42BF-8B02-A7329E17315A}" type="pres">
      <dgm:prSet presAssocID="{E2B0348B-499F-4B3F-89FB-F413F973ABF8}" presName="text" presStyleLbl="fgAcc0" presStyleIdx="1" presStyleCnt="3">
        <dgm:presLayoutVars>
          <dgm:chPref val="3"/>
        </dgm:presLayoutVars>
      </dgm:prSet>
      <dgm:spPr/>
    </dgm:pt>
    <dgm:pt modelId="{4A35E790-DEB7-451A-817E-2D289986FFA3}" type="pres">
      <dgm:prSet presAssocID="{E2B0348B-499F-4B3F-89FB-F413F973ABF8}" presName="hierChild2" presStyleCnt="0"/>
      <dgm:spPr/>
    </dgm:pt>
    <dgm:pt modelId="{8DDDB725-9307-4FB6-AE56-9AACD3C67D7F}" type="pres">
      <dgm:prSet presAssocID="{9E2550D0-47A1-4843-95F6-D64F046F6C9C}" presName="Name10" presStyleLbl="parChTrans1D2" presStyleIdx="1" presStyleCnt="3"/>
      <dgm:spPr/>
    </dgm:pt>
    <dgm:pt modelId="{98F3985B-F0EC-4CC9-9CB3-AC91F316065C}" type="pres">
      <dgm:prSet presAssocID="{64466856-2692-440E-8A16-A25325914F6E}" presName="hierRoot2" presStyleCnt="0"/>
      <dgm:spPr/>
    </dgm:pt>
    <dgm:pt modelId="{13E12705-075D-4959-8A65-FB54640575CD}" type="pres">
      <dgm:prSet presAssocID="{64466856-2692-440E-8A16-A25325914F6E}" presName="composite2" presStyleCnt="0"/>
      <dgm:spPr/>
    </dgm:pt>
    <dgm:pt modelId="{64AA331B-CCBA-4FBC-B362-6B1F5C733520}" type="pres">
      <dgm:prSet presAssocID="{64466856-2692-440E-8A16-A25325914F6E}" presName="background2" presStyleLbl="node2" presStyleIdx="1" presStyleCnt="3"/>
      <dgm:spPr/>
    </dgm:pt>
    <dgm:pt modelId="{CC87279D-537A-4012-9EBE-33B5C22400B9}" type="pres">
      <dgm:prSet presAssocID="{64466856-2692-440E-8A16-A25325914F6E}" presName="text2" presStyleLbl="fgAcc2" presStyleIdx="1" presStyleCnt="3">
        <dgm:presLayoutVars>
          <dgm:chPref val="3"/>
        </dgm:presLayoutVars>
      </dgm:prSet>
      <dgm:spPr/>
    </dgm:pt>
    <dgm:pt modelId="{A90AC8B1-4629-4D4B-BBCF-83EA0E437E86}" type="pres">
      <dgm:prSet presAssocID="{64466856-2692-440E-8A16-A25325914F6E}" presName="hierChild3" presStyleCnt="0"/>
      <dgm:spPr/>
    </dgm:pt>
    <dgm:pt modelId="{C24A07A6-9292-4067-B9C4-2CE462405898}" type="pres">
      <dgm:prSet presAssocID="{0C805B52-BBD5-4207-A70F-117632E20334}" presName="hierRoot1" presStyleCnt="0"/>
      <dgm:spPr/>
    </dgm:pt>
    <dgm:pt modelId="{FFB1667C-5AF7-4647-83D5-7E8EE21018B4}" type="pres">
      <dgm:prSet presAssocID="{0C805B52-BBD5-4207-A70F-117632E20334}" presName="composite" presStyleCnt="0"/>
      <dgm:spPr/>
    </dgm:pt>
    <dgm:pt modelId="{DE1AA131-ABDC-4435-AF73-101A7E52152D}" type="pres">
      <dgm:prSet presAssocID="{0C805B52-BBD5-4207-A70F-117632E20334}" presName="background" presStyleLbl="node0" presStyleIdx="2" presStyleCnt="3"/>
      <dgm:spPr/>
    </dgm:pt>
    <dgm:pt modelId="{E3F6E581-4587-4FC2-87AF-2BC05F32A928}" type="pres">
      <dgm:prSet presAssocID="{0C805B52-BBD5-4207-A70F-117632E20334}" presName="text" presStyleLbl="fgAcc0" presStyleIdx="2" presStyleCnt="3">
        <dgm:presLayoutVars>
          <dgm:chPref val="3"/>
        </dgm:presLayoutVars>
      </dgm:prSet>
      <dgm:spPr/>
    </dgm:pt>
    <dgm:pt modelId="{1F6C26A0-669B-48E7-BE54-71BF1E85254E}" type="pres">
      <dgm:prSet presAssocID="{0C805B52-BBD5-4207-A70F-117632E20334}" presName="hierChild2" presStyleCnt="0"/>
      <dgm:spPr/>
    </dgm:pt>
    <dgm:pt modelId="{5F08B62D-B5DC-478B-9C45-352DE2D32284}" type="pres">
      <dgm:prSet presAssocID="{F3D2480C-744E-44E4-BC68-8048DBE4D3F7}" presName="Name10" presStyleLbl="parChTrans1D2" presStyleIdx="2" presStyleCnt="3"/>
      <dgm:spPr/>
    </dgm:pt>
    <dgm:pt modelId="{F32AC2D8-9FAD-49C5-A2B7-18BE6904B81D}" type="pres">
      <dgm:prSet presAssocID="{214A02C4-AFAB-4068-A4CA-219E46CFB708}" presName="hierRoot2" presStyleCnt="0"/>
      <dgm:spPr/>
    </dgm:pt>
    <dgm:pt modelId="{BE6F7DCF-52ED-4EE7-8478-D3BD8E78624B}" type="pres">
      <dgm:prSet presAssocID="{214A02C4-AFAB-4068-A4CA-219E46CFB708}" presName="composite2" presStyleCnt="0"/>
      <dgm:spPr/>
    </dgm:pt>
    <dgm:pt modelId="{C15C92D8-FE1A-499A-83F4-8405934672ED}" type="pres">
      <dgm:prSet presAssocID="{214A02C4-AFAB-4068-A4CA-219E46CFB708}" presName="background2" presStyleLbl="node2" presStyleIdx="2" presStyleCnt="3"/>
      <dgm:spPr/>
    </dgm:pt>
    <dgm:pt modelId="{5A462C87-4262-4539-B563-BA0B8A306CD2}" type="pres">
      <dgm:prSet presAssocID="{214A02C4-AFAB-4068-A4CA-219E46CFB708}" presName="text2" presStyleLbl="fgAcc2" presStyleIdx="2" presStyleCnt="3">
        <dgm:presLayoutVars>
          <dgm:chPref val="3"/>
        </dgm:presLayoutVars>
      </dgm:prSet>
      <dgm:spPr/>
    </dgm:pt>
    <dgm:pt modelId="{296B0493-7522-4544-BD8D-374C0096091A}" type="pres">
      <dgm:prSet presAssocID="{214A02C4-AFAB-4068-A4CA-219E46CFB708}" presName="hierChild3" presStyleCnt="0"/>
      <dgm:spPr/>
    </dgm:pt>
  </dgm:ptLst>
  <dgm:cxnLst>
    <dgm:cxn modelId="{CB823E00-FD85-454E-B938-263CBF45B3B3}" type="presOf" srcId="{82E168FC-8E3F-4213-87EB-89591541A2F1}" destId="{28CBB1D3-293C-47D6-9629-EB72F9582546}" srcOrd="0" destOrd="0" presId="urn:microsoft.com/office/officeart/2005/8/layout/hierarchy1"/>
    <dgm:cxn modelId="{E489130D-50FB-4AD2-8A8E-10D44B8F1B27}" type="presOf" srcId="{F3D2480C-744E-44E4-BC68-8048DBE4D3F7}" destId="{5F08B62D-B5DC-478B-9C45-352DE2D32284}" srcOrd="0" destOrd="0" presId="urn:microsoft.com/office/officeart/2005/8/layout/hierarchy1"/>
    <dgm:cxn modelId="{B5BBF823-7742-4F5C-8572-2040698555DD}" type="presOf" srcId="{214A02C4-AFAB-4068-A4CA-219E46CFB708}" destId="{5A462C87-4262-4539-B563-BA0B8A306CD2}" srcOrd="0" destOrd="0" presId="urn:microsoft.com/office/officeart/2005/8/layout/hierarchy1"/>
    <dgm:cxn modelId="{F404602D-30B9-4D0C-898E-210A130F875D}" type="presOf" srcId="{64466856-2692-440E-8A16-A25325914F6E}" destId="{CC87279D-537A-4012-9EBE-33B5C22400B9}" srcOrd="0" destOrd="0" presId="urn:microsoft.com/office/officeart/2005/8/layout/hierarchy1"/>
    <dgm:cxn modelId="{4EE0EF37-45AA-406B-A00A-ADBA7A202943}" srcId="{0C805B52-BBD5-4207-A70F-117632E20334}" destId="{214A02C4-AFAB-4068-A4CA-219E46CFB708}" srcOrd="0" destOrd="0" parTransId="{F3D2480C-744E-44E4-BC68-8048DBE4D3F7}" sibTransId="{9629922C-E766-4EBC-BAD2-0FE97D5BAC11}"/>
    <dgm:cxn modelId="{30FB1744-B517-49ED-B600-0C58F465B704}" srcId="{E2B0348B-499F-4B3F-89FB-F413F973ABF8}" destId="{64466856-2692-440E-8A16-A25325914F6E}" srcOrd="0" destOrd="0" parTransId="{9E2550D0-47A1-4843-95F6-D64F046F6C9C}" sibTransId="{18268E36-3205-4C5D-ACFD-0C1696778121}"/>
    <dgm:cxn modelId="{050F0B6B-D174-4DA4-8F72-38BC1BA9DE2D}" type="presOf" srcId="{74B45DBF-91E5-4227-B98B-591FC14BE702}" destId="{7F2B7220-636B-448D-BAB3-DCB090C48E2B}" srcOrd="0" destOrd="0" presId="urn:microsoft.com/office/officeart/2005/8/layout/hierarchy1"/>
    <dgm:cxn modelId="{A72AB34F-7E4A-43A0-8E24-CA810145358D}" type="presOf" srcId="{6F39CE43-4043-4BEB-86D0-5E02ED7A31FB}" destId="{367F4DD6-5982-4167-8F3F-8CE239FAE977}" srcOrd="0" destOrd="0" presId="urn:microsoft.com/office/officeart/2005/8/layout/hierarchy1"/>
    <dgm:cxn modelId="{62B9AF7D-1789-415C-883D-136AE6A88B46}" srcId="{6F39CE43-4043-4BEB-86D0-5E02ED7A31FB}" destId="{E2B0348B-499F-4B3F-89FB-F413F973ABF8}" srcOrd="1" destOrd="0" parTransId="{1909416D-3BE6-45DA-80D7-8B0A4D4E86E2}" sibTransId="{51FAFD74-11E3-4DEF-8C13-D71F42487B90}"/>
    <dgm:cxn modelId="{653D3F85-9CC5-46C7-94BA-2FEC9FE80E25}" type="presOf" srcId="{9E2550D0-47A1-4843-95F6-D64F046F6C9C}" destId="{8DDDB725-9307-4FB6-AE56-9AACD3C67D7F}" srcOrd="0" destOrd="0" presId="urn:microsoft.com/office/officeart/2005/8/layout/hierarchy1"/>
    <dgm:cxn modelId="{BCEDC690-86EE-4D57-B880-665C0C80EB40}" srcId="{C2E74671-6B49-45CF-B75E-9B93AA279609}" destId="{82E168FC-8E3F-4213-87EB-89591541A2F1}" srcOrd="0" destOrd="0" parTransId="{74B45DBF-91E5-4227-B98B-591FC14BE702}" sibTransId="{1F9E6579-6583-41BD-BBD2-9EF7C601DFA9}"/>
    <dgm:cxn modelId="{DE5F5396-0F59-41E7-8FF0-71C2C12ED9A6}" type="presOf" srcId="{E2B0348B-499F-4B3F-89FB-F413F973ABF8}" destId="{4F8673BA-DE8B-42BF-8B02-A7329E17315A}" srcOrd="0" destOrd="0" presId="urn:microsoft.com/office/officeart/2005/8/layout/hierarchy1"/>
    <dgm:cxn modelId="{EE266BAF-96C8-44F8-9C1F-B15199AD3567}" type="presOf" srcId="{0C805B52-BBD5-4207-A70F-117632E20334}" destId="{E3F6E581-4587-4FC2-87AF-2BC05F32A928}" srcOrd="0" destOrd="0" presId="urn:microsoft.com/office/officeart/2005/8/layout/hierarchy1"/>
    <dgm:cxn modelId="{A7336DB5-F25D-43E1-95E8-7CB4D85E0174}" srcId="{6F39CE43-4043-4BEB-86D0-5E02ED7A31FB}" destId="{0C805B52-BBD5-4207-A70F-117632E20334}" srcOrd="2" destOrd="0" parTransId="{56625E11-B22E-4543-AD6E-21102D88083E}" sibTransId="{862F76C2-A999-45EC-9897-7CEA0D655E1F}"/>
    <dgm:cxn modelId="{6CDC75BA-F18D-4270-B44D-FF4B8574FAA9}" srcId="{6F39CE43-4043-4BEB-86D0-5E02ED7A31FB}" destId="{C2E74671-6B49-45CF-B75E-9B93AA279609}" srcOrd="0" destOrd="0" parTransId="{11D526F6-156F-42BC-B2F6-E99CC084F3B7}" sibTransId="{DF42BC72-37D2-4ED9-A30A-761807708A11}"/>
    <dgm:cxn modelId="{B40FC8EE-2439-41B3-85C6-15D52CF31AEE}" type="presOf" srcId="{C2E74671-6B49-45CF-B75E-9B93AA279609}" destId="{8544EE5A-83BB-4BC3-856E-A37BBAC48B79}" srcOrd="0" destOrd="0" presId="urn:microsoft.com/office/officeart/2005/8/layout/hierarchy1"/>
    <dgm:cxn modelId="{0303D033-B596-4FD7-8664-FF3F14F7B128}" type="presParOf" srcId="{367F4DD6-5982-4167-8F3F-8CE239FAE977}" destId="{5052C883-EA02-491A-8253-0DCADAD9E56C}" srcOrd="0" destOrd="0" presId="urn:microsoft.com/office/officeart/2005/8/layout/hierarchy1"/>
    <dgm:cxn modelId="{8ADD4566-0F3D-43C5-841F-A06656D2CE60}" type="presParOf" srcId="{5052C883-EA02-491A-8253-0DCADAD9E56C}" destId="{D192F4AA-66A1-432A-84E0-703A58FB56A2}" srcOrd="0" destOrd="0" presId="urn:microsoft.com/office/officeart/2005/8/layout/hierarchy1"/>
    <dgm:cxn modelId="{C77EC46B-9B45-47C9-B879-615B894D1F41}" type="presParOf" srcId="{D192F4AA-66A1-432A-84E0-703A58FB56A2}" destId="{D5BB43B5-AC5D-4EBE-AF30-B3FF10455636}" srcOrd="0" destOrd="0" presId="urn:microsoft.com/office/officeart/2005/8/layout/hierarchy1"/>
    <dgm:cxn modelId="{DC0621B2-63D7-4ACD-80BA-EDD6CB5CC216}" type="presParOf" srcId="{D192F4AA-66A1-432A-84E0-703A58FB56A2}" destId="{8544EE5A-83BB-4BC3-856E-A37BBAC48B79}" srcOrd="1" destOrd="0" presId="urn:microsoft.com/office/officeart/2005/8/layout/hierarchy1"/>
    <dgm:cxn modelId="{EEF3755F-ED35-4882-AAAE-FB55B3395472}" type="presParOf" srcId="{5052C883-EA02-491A-8253-0DCADAD9E56C}" destId="{E8109A8F-F16F-4977-A174-131DA3D1476C}" srcOrd="1" destOrd="0" presId="urn:microsoft.com/office/officeart/2005/8/layout/hierarchy1"/>
    <dgm:cxn modelId="{844243F7-8DCD-4617-9924-02BEEA90E326}" type="presParOf" srcId="{E8109A8F-F16F-4977-A174-131DA3D1476C}" destId="{7F2B7220-636B-448D-BAB3-DCB090C48E2B}" srcOrd="0" destOrd="0" presId="urn:microsoft.com/office/officeart/2005/8/layout/hierarchy1"/>
    <dgm:cxn modelId="{2B8E8AB8-48AF-49DA-B140-DCF8FF740E0D}" type="presParOf" srcId="{E8109A8F-F16F-4977-A174-131DA3D1476C}" destId="{42681965-8A52-41F4-BA40-E51DC1632AE0}" srcOrd="1" destOrd="0" presId="urn:microsoft.com/office/officeart/2005/8/layout/hierarchy1"/>
    <dgm:cxn modelId="{84977F8A-C237-4BF2-B4DA-5526322F0E7B}" type="presParOf" srcId="{42681965-8A52-41F4-BA40-E51DC1632AE0}" destId="{C971C479-B85E-4C81-8218-41CDC25BC92A}" srcOrd="0" destOrd="0" presId="urn:microsoft.com/office/officeart/2005/8/layout/hierarchy1"/>
    <dgm:cxn modelId="{6DF8D67D-F5CB-41BD-B68E-081171749750}" type="presParOf" srcId="{C971C479-B85E-4C81-8218-41CDC25BC92A}" destId="{E9695237-D051-42A9-933E-C281D0DCBB2C}" srcOrd="0" destOrd="0" presId="urn:microsoft.com/office/officeart/2005/8/layout/hierarchy1"/>
    <dgm:cxn modelId="{E94DBD71-471C-4AE8-86C1-71E7848B291E}" type="presParOf" srcId="{C971C479-B85E-4C81-8218-41CDC25BC92A}" destId="{28CBB1D3-293C-47D6-9629-EB72F9582546}" srcOrd="1" destOrd="0" presId="urn:microsoft.com/office/officeart/2005/8/layout/hierarchy1"/>
    <dgm:cxn modelId="{558FB60C-F669-42A1-8FBA-D1654BECF14B}" type="presParOf" srcId="{42681965-8A52-41F4-BA40-E51DC1632AE0}" destId="{FB3ECAC0-1F7B-4F45-B5BF-D75C7631B2E2}" srcOrd="1" destOrd="0" presId="urn:microsoft.com/office/officeart/2005/8/layout/hierarchy1"/>
    <dgm:cxn modelId="{57BCDEB4-5A0A-492D-A64E-FA4CA59DB23F}" type="presParOf" srcId="{367F4DD6-5982-4167-8F3F-8CE239FAE977}" destId="{47441B95-CC9A-4EC8-B768-F0FE9AEE65C1}" srcOrd="1" destOrd="0" presId="urn:microsoft.com/office/officeart/2005/8/layout/hierarchy1"/>
    <dgm:cxn modelId="{C6894945-26CE-4E36-A890-5C1DBD6CF736}" type="presParOf" srcId="{47441B95-CC9A-4EC8-B768-F0FE9AEE65C1}" destId="{AF5C2727-8867-43A6-B06F-E16B096D4E58}" srcOrd="0" destOrd="0" presId="urn:microsoft.com/office/officeart/2005/8/layout/hierarchy1"/>
    <dgm:cxn modelId="{654BDD57-0526-4839-8086-6339DEB8578F}" type="presParOf" srcId="{AF5C2727-8867-43A6-B06F-E16B096D4E58}" destId="{225887A4-CA71-453C-A0FC-BBF39BCBC2CA}" srcOrd="0" destOrd="0" presId="urn:microsoft.com/office/officeart/2005/8/layout/hierarchy1"/>
    <dgm:cxn modelId="{CD341A1A-6ED2-435E-ACDD-CFD587087AB9}" type="presParOf" srcId="{AF5C2727-8867-43A6-B06F-E16B096D4E58}" destId="{4F8673BA-DE8B-42BF-8B02-A7329E17315A}" srcOrd="1" destOrd="0" presId="urn:microsoft.com/office/officeart/2005/8/layout/hierarchy1"/>
    <dgm:cxn modelId="{8F1F3CEA-E6EF-4896-9559-C50D24D16305}" type="presParOf" srcId="{47441B95-CC9A-4EC8-B768-F0FE9AEE65C1}" destId="{4A35E790-DEB7-451A-817E-2D289986FFA3}" srcOrd="1" destOrd="0" presId="urn:microsoft.com/office/officeart/2005/8/layout/hierarchy1"/>
    <dgm:cxn modelId="{3FB7D521-B864-422A-AFBC-0B9876D9D79C}" type="presParOf" srcId="{4A35E790-DEB7-451A-817E-2D289986FFA3}" destId="{8DDDB725-9307-4FB6-AE56-9AACD3C67D7F}" srcOrd="0" destOrd="0" presId="urn:microsoft.com/office/officeart/2005/8/layout/hierarchy1"/>
    <dgm:cxn modelId="{C23257A4-B124-44AD-B3CA-AFD8B44F4EF8}" type="presParOf" srcId="{4A35E790-DEB7-451A-817E-2D289986FFA3}" destId="{98F3985B-F0EC-4CC9-9CB3-AC91F316065C}" srcOrd="1" destOrd="0" presId="urn:microsoft.com/office/officeart/2005/8/layout/hierarchy1"/>
    <dgm:cxn modelId="{48274910-BF0F-4E5C-9226-C7892ADE8F86}" type="presParOf" srcId="{98F3985B-F0EC-4CC9-9CB3-AC91F316065C}" destId="{13E12705-075D-4959-8A65-FB54640575CD}" srcOrd="0" destOrd="0" presId="urn:microsoft.com/office/officeart/2005/8/layout/hierarchy1"/>
    <dgm:cxn modelId="{FAA85189-8A07-4E03-B445-EFF388311AAE}" type="presParOf" srcId="{13E12705-075D-4959-8A65-FB54640575CD}" destId="{64AA331B-CCBA-4FBC-B362-6B1F5C733520}" srcOrd="0" destOrd="0" presId="urn:microsoft.com/office/officeart/2005/8/layout/hierarchy1"/>
    <dgm:cxn modelId="{926D2FD7-6690-41AD-B383-E25DC1288467}" type="presParOf" srcId="{13E12705-075D-4959-8A65-FB54640575CD}" destId="{CC87279D-537A-4012-9EBE-33B5C22400B9}" srcOrd="1" destOrd="0" presId="urn:microsoft.com/office/officeart/2005/8/layout/hierarchy1"/>
    <dgm:cxn modelId="{0B2B80EF-C104-4A83-AB39-3321DAE42B13}" type="presParOf" srcId="{98F3985B-F0EC-4CC9-9CB3-AC91F316065C}" destId="{A90AC8B1-4629-4D4B-BBCF-83EA0E437E86}" srcOrd="1" destOrd="0" presId="urn:microsoft.com/office/officeart/2005/8/layout/hierarchy1"/>
    <dgm:cxn modelId="{2CF79E9A-2F8B-4499-B684-5CFB37C77C3D}" type="presParOf" srcId="{367F4DD6-5982-4167-8F3F-8CE239FAE977}" destId="{C24A07A6-9292-4067-B9C4-2CE462405898}" srcOrd="2" destOrd="0" presId="urn:microsoft.com/office/officeart/2005/8/layout/hierarchy1"/>
    <dgm:cxn modelId="{FA892C30-2446-4C34-BBA3-EA0156C8CADE}" type="presParOf" srcId="{C24A07A6-9292-4067-B9C4-2CE462405898}" destId="{FFB1667C-5AF7-4647-83D5-7E8EE21018B4}" srcOrd="0" destOrd="0" presId="urn:microsoft.com/office/officeart/2005/8/layout/hierarchy1"/>
    <dgm:cxn modelId="{530F5356-E753-4CDC-A88C-5DD63442A481}" type="presParOf" srcId="{FFB1667C-5AF7-4647-83D5-7E8EE21018B4}" destId="{DE1AA131-ABDC-4435-AF73-101A7E52152D}" srcOrd="0" destOrd="0" presId="urn:microsoft.com/office/officeart/2005/8/layout/hierarchy1"/>
    <dgm:cxn modelId="{DD3EF098-82B3-466B-A6A6-BD792C37781C}" type="presParOf" srcId="{FFB1667C-5AF7-4647-83D5-7E8EE21018B4}" destId="{E3F6E581-4587-4FC2-87AF-2BC05F32A928}" srcOrd="1" destOrd="0" presId="urn:microsoft.com/office/officeart/2005/8/layout/hierarchy1"/>
    <dgm:cxn modelId="{09F23331-3463-49C9-9FB9-772C4C7ED895}" type="presParOf" srcId="{C24A07A6-9292-4067-B9C4-2CE462405898}" destId="{1F6C26A0-669B-48E7-BE54-71BF1E85254E}" srcOrd="1" destOrd="0" presId="urn:microsoft.com/office/officeart/2005/8/layout/hierarchy1"/>
    <dgm:cxn modelId="{1134C4E3-72D0-4DB3-9374-C84C5761EA41}" type="presParOf" srcId="{1F6C26A0-669B-48E7-BE54-71BF1E85254E}" destId="{5F08B62D-B5DC-478B-9C45-352DE2D32284}" srcOrd="0" destOrd="0" presId="urn:microsoft.com/office/officeart/2005/8/layout/hierarchy1"/>
    <dgm:cxn modelId="{8BB650CD-3F13-413E-8D49-C9793669D0C9}" type="presParOf" srcId="{1F6C26A0-669B-48E7-BE54-71BF1E85254E}" destId="{F32AC2D8-9FAD-49C5-A2B7-18BE6904B81D}" srcOrd="1" destOrd="0" presId="urn:microsoft.com/office/officeart/2005/8/layout/hierarchy1"/>
    <dgm:cxn modelId="{5DEC126F-3B9F-471B-ACFB-20C477B42D02}" type="presParOf" srcId="{F32AC2D8-9FAD-49C5-A2B7-18BE6904B81D}" destId="{BE6F7DCF-52ED-4EE7-8478-D3BD8E78624B}" srcOrd="0" destOrd="0" presId="urn:microsoft.com/office/officeart/2005/8/layout/hierarchy1"/>
    <dgm:cxn modelId="{585232D3-AD55-474F-AD91-BBC514FBEC5E}" type="presParOf" srcId="{BE6F7DCF-52ED-4EE7-8478-D3BD8E78624B}" destId="{C15C92D8-FE1A-499A-83F4-8405934672ED}" srcOrd="0" destOrd="0" presId="urn:microsoft.com/office/officeart/2005/8/layout/hierarchy1"/>
    <dgm:cxn modelId="{E91C6444-2441-4B71-B2BA-8BFAD43D3679}" type="presParOf" srcId="{BE6F7DCF-52ED-4EE7-8478-D3BD8E78624B}" destId="{5A462C87-4262-4539-B563-BA0B8A306CD2}" srcOrd="1" destOrd="0" presId="urn:microsoft.com/office/officeart/2005/8/layout/hierarchy1"/>
    <dgm:cxn modelId="{17D57023-7ECD-4E76-8EA1-E64949C1D20D}" type="presParOf" srcId="{F32AC2D8-9FAD-49C5-A2B7-18BE6904B81D}" destId="{296B0493-7522-4544-BD8D-374C0096091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99016E1-92E9-4434-ADA0-C9C5FCEACE29}"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GB"/>
        </a:p>
      </dgm:t>
    </dgm:pt>
    <dgm:pt modelId="{2746F5F2-12C1-41D9-AAF9-3168385E73C1}">
      <dgm:prSet phldrT="[Text]" phldr="0"/>
      <dgm:spPr/>
      <dgm:t>
        <a:bodyPr/>
        <a:lstStyle/>
        <a:p>
          <a:pPr algn="ctr" rtl="0">
            <a:lnSpc>
              <a:spcPct val="90000"/>
            </a:lnSpc>
          </a:pPr>
          <a:r>
            <a:rPr lang="en-GB" sz="1600" dirty="0">
              <a:latin typeface="Aptos" panose="02110004020202020204"/>
              <a:ea typeface="+mn-ea"/>
              <a:cs typeface="+mn-cs"/>
            </a:rPr>
            <a:t>Sales monitoring</a:t>
          </a:r>
        </a:p>
      </dgm:t>
    </dgm:pt>
    <dgm:pt modelId="{7E7B62DD-2DD3-4C23-8EC8-2E9D9675FC3D}" type="parTrans" cxnId="{10071252-EBA8-4442-90A0-CAB32A4B202D}">
      <dgm:prSet/>
      <dgm:spPr/>
      <dgm:t>
        <a:bodyPr/>
        <a:lstStyle/>
        <a:p>
          <a:endParaRPr lang="en-GB"/>
        </a:p>
      </dgm:t>
    </dgm:pt>
    <dgm:pt modelId="{1BADA81D-DC98-44F2-9731-F12890C9CC2B}" type="sibTrans" cxnId="{10071252-EBA8-4442-90A0-CAB32A4B202D}">
      <dgm:prSet/>
      <dgm:spPr/>
      <dgm:t>
        <a:bodyPr/>
        <a:lstStyle/>
        <a:p>
          <a:endParaRPr lang="en-GB"/>
        </a:p>
      </dgm:t>
    </dgm:pt>
    <dgm:pt modelId="{B3F77193-3F1D-4954-960D-B2791C921800}">
      <dgm:prSet phldrT="[Text]" phldr="0"/>
      <dgm:spPr/>
      <dgm:t>
        <a:bodyPr/>
        <a:lstStyle/>
        <a:p>
          <a:pPr algn="ctr" rtl="0">
            <a:lnSpc>
              <a:spcPct val="90000"/>
            </a:lnSpc>
          </a:pPr>
          <a:r>
            <a:rPr lang="en-GB" sz="1600">
              <a:latin typeface="Aptos" panose="02110004020202020204"/>
              <a:ea typeface="+mn-ea"/>
              <a:cs typeface="+mn-cs"/>
            </a:rPr>
            <a:t>Stock control</a:t>
          </a:r>
        </a:p>
      </dgm:t>
    </dgm:pt>
    <dgm:pt modelId="{5660ABC8-0969-46D4-9997-097341CAFC1A}" type="parTrans" cxnId="{CF1CA24E-3262-4DAC-9E89-30D4687FA87E}">
      <dgm:prSet/>
      <dgm:spPr/>
      <dgm:t>
        <a:bodyPr/>
        <a:lstStyle/>
        <a:p>
          <a:endParaRPr lang="en-GB"/>
        </a:p>
      </dgm:t>
    </dgm:pt>
    <dgm:pt modelId="{38D178A0-DE20-4CE0-B9E4-BAD271CE77C6}" type="sibTrans" cxnId="{CF1CA24E-3262-4DAC-9E89-30D4687FA87E}">
      <dgm:prSet/>
      <dgm:spPr/>
      <dgm:t>
        <a:bodyPr/>
        <a:lstStyle/>
        <a:p>
          <a:endParaRPr lang="en-GB"/>
        </a:p>
      </dgm:t>
    </dgm:pt>
    <dgm:pt modelId="{96847506-738B-4390-8310-132B96523936}">
      <dgm:prSet phldrT="[Text]" phldr="0"/>
      <dgm:spPr/>
      <dgm:t>
        <a:bodyPr/>
        <a:lstStyle/>
        <a:p>
          <a:pPr algn="ctr" rtl="0">
            <a:lnSpc>
              <a:spcPct val="90000"/>
            </a:lnSpc>
          </a:pPr>
          <a:r>
            <a:rPr lang="en-GB" sz="1600">
              <a:latin typeface="Aptos" panose="02110004020202020204"/>
              <a:ea typeface="+mn-ea"/>
              <a:cs typeface="+mn-cs"/>
            </a:rPr>
            <a:t>Customer feedback</a:t>
          </a:r>
        </a:p>
      </dgm:t>
    </dgm:pt>
    <dgm:pt modelId="{BD1CD890-9C87-4DEA-B57E-380367145F66}" type="parTrans" cxnId="{19802E19-A155-4879-9C63-A02CFCD6D9ED}">
      <dgm:prSet/>
      <dgm:spPr/>
      <dgm:t>
        <a:bodyPr/>
        <a:lstStyle/>
        <a:p>
          <a:endParaRPr lang="en-GB"/>
        </a:p>
      </dgm:t>
    </dgm:pt>
    <dgm:pt modelId="{285C6990-A1D4-4921-9FCB-2C32FD0F30C7}" type="sibTrans" cxnId="{19802E19-A155-4879-9C63-A02CFCD6D9ED}">
      <dgm:prSet/>
      <dgm:spPr/>
      <dgm:t>
        <a:bodyPr/>
        <a:lstStyle/>
        <a:p>
          <a:endParaRPr lang="en-GB"/>
        </a:p>
      </dgm:t>
    </dgm:pt>
    <dgm:pt modelId="{40D12D6E-A1E5-4DE8-AE5E-05BF150B2CC4}">
      <dgm:prSet phldrT="[Text]" phldr="0"/>
      <dgm:spPr/>
      <dgm:t>
        <a:bodyPr/>
        <a:lstStyle/>
        <a:p>
          <a:pPr algn="ctr" rtl="0">
            <a:lnSpc>
              <a:spcPct val="90000"/>
            </a:lnSpc>
          </a:pPr>
          <a:r>
            <a:rPr lang="en-GB" sz="1600">
              <a:latin typeface="Aptos" panose="02110004020202020204"/>
              <a:ea typeface="+mn-ea"/>
              <a:cs typeface="+mn-cs"/>
            </a:rPr>
            <a:t>Staff performance checks</a:t>
          </a:r>
        </a:p>
      </dgm:t>
    </dgm:pt>
    <dgm:pt modelId="{E688B9B5-3CAE-4784-B755-A77E8BD7B5B0}" type="parTrans" cxnId="{F8245CC1-93F0-4987-AC51-D2E38D2EDD90}">
      <dgm:prSet/>
      <dgm:spPr/>
      <dgm:t>
        <a:bodyPr/>
        <a:lstStyle/>
        <a:p>
          <a:endParaRPr lang="en-GB"/>
        </a:p>
      </dgm:t>
    </dgm:pt>
    <dgm:pt modelId="{B1C4D03D-CEED-42DA-A9A1-7FE4EC67EDC1}" type="sibTrans" cxnId="{F8245CC1-93F0-4987-AC51-D2E38D2EDD90}">
      <dgm:prSet/>
      <dgm:spPr/>
      <dgm:t>
        <a:bodyPr/>
        <a:lstStyle/>
        <a:p>
          <a:endParaRPr lang="en-GB"/>
        </a:p>
      </dgm:t>
    </dgm:pt>
    <dgm:pt modelId="{FB539740-C968-4768-AC09-E7673976EA9E}">
      <dgm:prSet phldrT="[Text]" phldr="0"/>
      <dgm:spPr/>
      <dgm:t>
        <a:bodyPr/>
        <a:lstStyle/>
        <a:p>
          <a:pPr algn="ctr" rtl="0">
            <a:lnSpc>
              <a:spcPct val="90000"/>
            </a:lnSpc>
          </a:pPr>
          <a:r>
            <a:rPr lang="en-GB" sz="1600">
              <a:latin typeface="Aptos" panose="02110004020202020204"/>
              <a:ea typeface="+mn-ea"/>
              <a:cs typeface="+mn-cs"/>
            </a:rPr>
            <a:t>Profit and cost</a:t>
          </a:r>
        </a:p>
      </dgm:t>
    </dgm:pt>
    <dgm:pt modelId="{71FAAD8C-82F7-4D85-9431-855C334BBE0D}" type="parTrans" cxnId="{F4AD7695-5533-47AB-921D-FC0554181FC3}">
      <dgm:prSet/>
      <dgm:spPr/>
      <dgm:t>
        <a:bodyPr/>
        <a:lstStyle/>
        <a:p>
          <a:endParaRPr lang="en-GB"/>
        </a:p>
      </dgm:t>
    </dgm:pt>
    <dgm:pt modelId="{CA5B7838-F29C-48FD-AD3A-00E4DC6A0F0B}" type="sibTrans" cxnId="{F4AD7695-5533-47AB-921D-FC0554181FC3}">
      <dgm:prSet/>
      <dgm:spPr/>
      <dgm:t>
        <a:bodyPr/>
        <a:lstStyle/>
        <a:p>
          <a:endParaRPr lang="en-GB"/>
        </a:p>
      </dgm:t>
    </dgm:pt>
    <dgm:pt modelId="{11B93172-CE3B-4137-90A5-A3851E3FF4BE}">
      <dgm:prSet phldrT="[Text]" phldr="0"/>
      <dgm:spPr/>
      <dgm:t>
        <a:bodyPr/>
        <a:lstStyle/>
        <a:p>
          <a:pPr algn="ctr" rtl="0">
            <a:lnSpc>
              <a:spcPct val="90000"/>
            </a:lnSpc>
          </a:pPr>
          <a:r>
            <a:rPr lang="en-GB" sz="1600" dirty="0">
              <a:latin typeface="Aptos" panose="02110004020202020204"/>
              <a:ea typeface="+mn-ea"/>
              <a:cs typeface="+mn-cs"/>
            </a:rPr>
            <a:t>Store performance comparisons</a:t>
          </a:r>
        </a:p>
      </dgm:t>
    </dgm:pt>
    <dgm:pt modelId="{14D8AB79-5951-4CF6-8859-683E9CD764FD}" type="parTrans" cxnId="{3FE2376F-1EB4-468D-A56D-6685BFA19598}">
      <dgm:prSet/>
      <dgm:spPr/>
      <dgm:t>
        <a:bodyPr/>
        <a:lstStyle/>
        <a:p>
          <a:endParaRPr lang="en-GB"/>
        </a:p>
      </dgm:t>
    </dgm:pt>
    <dgm:pt modelId="{7E82585F-D8D9-4A1E-93B7-D5FF82DF5F8C}" type="sibTrans" cxnId="{3FE2376F-1EB4-468D-A56D-6685BFA19598}">
      <dgm:prSet/>
      <dgm:spPr/>
      <dgm:t>
        <a:bodyPr/>
        <a:lstStyle/>
        <a:p>
          <a:endParaRPr lang="en-GB"/>
        </a:p>
      </dgm:t>
    </dgm:pt>
    <dgm:pt modelId="{81E8D26E-A1E5-4AC9-8BD2-D3EC73C20832}" type="pres">
      <dgm:prSet presAssocID="{199016E1-92E9-4434-ADA0-C9C5FCEACE29}" presName="hierChild1" presStyleCnt="0">
        <dgm:presLayoutVars>
          <dgm:chPref val="1"/>
          <dgm:dir/>
          <dgm:animOne val="branch"/>
          <dgm:animLvl val="lvl"/>
          <dgm:resizeHandles/>
        </dgm:presLayoutVars>
      </dgm:prSet>
      <dgm:spPr/>
    </dgm:pt>
    <dgm:pt modelId="{64B33939-C521-4203-A076-020DF97C9A4E}" type="pres">
      <dgm:prSet presAssocID="{2746F5F2-12C1-41D9-AAF9-3168385E73C1}" presName="hierRoot1" presStyleCnt="0"/>
      <dgm:spPr/>
    </dgm:pt>
    <dgm:pt modelId="{76343CB7-41FE-46FA-91D1-4F0E9916996F}" type="pres">
      <dgm:prSet presAssocID="{2746F5F2-12C1-41D9-AAF9-3168385E73C1}" presName="composite" presStyleCnt="0"/>
      <dgm:spPr/>
    </dgm:pt>
    <dgm:pt modelId="{F6174B92-AF63-4E14-AE13-F81514CD232D}" type="pres">
      <dgm:prSet presAssocID="{2746F5F2-12C1-41D9-AAF9-3168385E73C1}" presName="background" presStyleLbl="node0" presStyleIdx="0" presStyleCnt="1"/>
      <dgm:spPr/>
    </dgm:pt>
    <dgm:pt modelId="{F46E304D-1979-4BD3-BEC2-A809E99AC0F0}" type="pres">
      <dgm:prSet presAssocID="{2746F5F2-12C1-41D9-AAF9-3168385E73C1}" presName="text" presStyleLbl="fgAcc0" presStyleIdx="0" presStyleCnt="1" custLinFactNeighborX="-1395" custLinFactNeighborY="-958">
        <dgm:presLayoutVars>
          <dgm:chPref val="3"/>
        </dgm:presLayoutVars>
      </dgm:prSet>
      <dgm:spPr/>
    </dgm:pt>
    <dgm:pt modelId="{76267AA1-C1F1-4246-93FA-5AD3B5C1D857}" type="pres">
      <dgm:prSet presAssocID="{2746F5F2-12C1-41D9-AAF9-3168385E73C1}" presName="hierChild2" presStyleCnt="0"/>
      <dgm:spPr/>
    </dgm:pt>
    <dgm:pt modelId="{AFB68D0B-749A-4131-9484-876BF8221B01}" type="pres">
      <dgm:prSet presAssocID="{5660ABC8-0969-46D4-9997-097341CAFC1A}" presName="Name10" presStyleLbl="parChTrans1D2" presStyleIdx="0" presStyleCnt="2"/>
      <dgm:spPr/>
    </dgm:pt>
    <dgm:pt modelId="{99158F0D-AEE1-429B-B319-4D0171506233}" type="pres">
      <dgm:prSet presAssocID="{B3F77193-3F1D-4954-960D-B2791C921800}" presName="hierRoot2" presStyleCnt="0"/>
      <dgm:spPr/>
    </dgm:pt>
    <dgm:pt modelId="{EEBCD07A-7B7D-4461-A687-43BB8C79C42A}" type="pres">
      <dgm:prSet presAssocID="{B3F77193-3F1D-4954-960D-B2791C921800}" presName="composite2" presStyleCnt="0"/>
      <dgm:spPr/>
    </dgm:pt>
    <dgm:pt modelId="{C755E56B-4A94-4D40-BD2A-4FB4D016D43F}" type="pres">
      <dgm:prSet presAssocID="{B3F77193-3F1D-4954-960D-B2791C921800}" presName="background2" presStyleLbl="node2" presStyleIdx="0" presStyleCnt="2"/>
      <dgm:spPr/>
    </dgm:pt>
    <dgm:pt modelId="{3459885D-9555-4B0B-85FA-4C1131947578}" type="pres">
      <dgm:prSet presAssocID="{B3F77193-3F1D-4954-960D-B2791C921800}" presName="text2" presStyleLbl="fgAcc2" presStyleIdx="0" presStyleCnt="2">
        <dgm:presLayoutVars>
          <dgm:chPref val="3"/>
        </dgm:presLayoutVars>
      </dgm:prSet>
      <dgm:spPr/>
    </dgm:pt>
    <dgm:pt modelId="{5CD8DE66-D6D0-4C4C-B3DB-5A09C1754C8F}" type="pres">
      <dgm:prSet presAssocID="{B3F77193-3F1D-4954-960D-B2791C921800}" presName="hierChild3" presStyleCnt="0"/>
      <dgm:spPr/>
    </dgm:pt>
    <dgm:pt modelId="{DC0E7AB5-E45F-4FBF-9BE6-1C432D5E94BE}" type="pres">
      <dgm:prSet presAssocID="{BD1CD890-9C87-4DEA-B57E-380367145F66}" presName="Name17" presStyleLbl="parChTrans1D3" presStyleIdx="0" presStyleCnt="3"/>
      <dgm:spPr/>
    </dgm:pt>
    <dgm:pt modelId="{6026205C-FA0D-4430-8099-90ED6DE82A86}" type="pres">
      <dgm:prSet presAssocID="{96847506-738B-4390-8310-132B96523936}" presName="hierRoot3" presStyleCnt="0"/>
      <dgm:spPr/>
    </dgm:pt>
    <dgm:pt modelId="{DF144B34-648F-439F-B491-F9B8E34DC3A6}" type="pres">
      <dgm:prSet presAssocID="{96847506-738B-4390-8310-132B96523936}" presName="composite3" presStyleCnt="0"/>
      <dgm:spPr/>
    </dgm:pt>
    <dgm:pt modelId="{B37A9175-F540-4149-8B84-4E19E4D7D6E4}" type="pres">
      <dgm:prSet presAssocID="{96847506-738B-4390-8310-132B96523936}" presName="background3" presStyleLbl="node3" presStyleIdx="0" presStyleCnt="3"/>
      <dgm:spPr/>
    </dgm:pt>
    <dgm:pt modelId="{7E98DC9E-DD2C-4F53-B647-400B84A5BF67}" type="pres">
      <dgm:prSet presAssocID="{96847506-738B-4390-8310-132B96523936}" presName="text3" presStyleLbl="fgAcc3" presStyleIdx="0" presStyleCnt="3">
        <dgm:presLayoutVars>
          <dgm:chPref val="3"/>
        </dgm:presLayoutVars>
      </dgm:prSet>
      <dgm:spPr/>
    </dgm:pt>
    <dgm:pt modelId="{C7908A17-93D3-4B16-BC31-62FC665F3ECF}" type="pres">
      <dgm:prSet presAssocID="{96847506-738B-4390-8310-132B96523936}" presName="hierChild4" presStyleCnt="0"/>
      <dgm:spPr/>
    </dgm:pt>
    <dgm:pt modelId="{CE75FD7A-FFE6-440C-A891-51BA93A2D644}" type="pres">
      <dgm:prSet presAssocID="{E688B9B5-3CAE-4784-B755-A77E8BD7B5B0}" presName="Name17" presStyleLbl="parChTrans1D3" presStyleIdx="1" presStyleCnt="3"/>
      <dgm:spPr/>
    </dgm:pt>
    <dgm:pt modelId="{5D6F41C7-ABB7-4313-948E-D3C6D489432A}" type="pres">
      <dgm:prSet presAssocID="{40D12D6E-A1E5-4DE8-AE5E-05BF150B2CC4}" presName="hierRoot3" presStyleCnt="0"/>
      <dgm:spPr/>
    </dgm:pt>
    <dgm:pt modelId="{2D5770AD-70BE-412C-928A-EAF685ADA473}" type="pres">
      <dgm:prSet presAssocID="{40D12D6E-A1E5-4DE8-AE5E-05BF150B2CC4}" presName="composite3" presStyleCnt="0"/>
      <dgm:spPr/>
    </dgm:pt>
    <dgm:pt modelId="{B5EA33C5-2233-46BE-9D4A-A3B673DB8B74}" type="pres">
      <dgm:prSet presAssocID="{40D12D6E-A1E5-4DE8-AE5E-05BF150B2CC4}" presName="background3" presStyleLbl="node3" presStyleIdx="1" presStyleCnt="3"/>
      <dgm:spPr/>
    </dgm:pt>
    <dgm:pt modelId="{8CE29045-7F48-40FC-A828-5C7D49B5C2AB}" type="pres">
      <dgm:prSet presAssocID="{40D12D6E-A1E5-4DE8-AE5E-05BF150B2CC4}" presName="text3" presStyleLbl="fgAcc3" presStyleIdx="1" presStyleCnt="3">
        <dgm:presLayoutVars>
          <dgm:chPref val="3"/>
        </dgm:presLayoutVars>
      </dgm:prSet>
      <dgm:spPr/>
    </dgm:pt>
    <dgm:pt modelId="{44C9E5DE-929F-4DE3-BA1A-BA2248827C03}" type="pres">
      <dgm:prSet presAssocID="{40D12D6E-A1E5-4DE8-AE5E-05BF150B2CC4}" presName="hierChild4" presStyleCnt="0"/>
      <dgm:spPr/>
    </dgm:pt>
    <dgm:pt modelId="{C1571C77-826E-4C78-93CE-D529B31A975D}" type="pres">
      <dgm:prSet presAssocID="{71FAAD8C-82F7-4D85-9431-855C334BBE0D}" presName="Name10" presStyleLbl="parChTrans1D2" presStyleIdx="1" presStyleCnt="2"/>
      <dgm:spPr/>
    </dgm:pt>
    <dgm:pt modelId="{ED28A349-72B3-4ED2-888B-4CB3A45EFB9E}" type="pres">
      <dgm:prSet presAssocID="{FB539740-C968-4768-AC09-E7673976EA9E}" presName="hierRoot2" presStyleCnt="0"/>
      <dgm:spPr/>
    </dgm:pt>
    <dgm:pt modelId="{F7A26741-540A-4BA9-9FFE-C6AE924DD6E6}" type="pres">
      <dgm:prSet presAssocID="{FB539740-C968-4768-AC09-E7673976EA9E}" presName="composite2" presStyleCnt="0"/>
      <dgm:spPr/>
    </dgm:pt>
    <dgm:pt modelId="{ADE5DE26-1D45-437A-89C0-6D7C40CBCE11}" type="pres">
      <dgm:prSet presAssocID="{FB539740-C968-4768-AC09-E7673976EA9E}" presName="background2" presStyleLbl="node2" presStyleIdx="1" presStyleCnt="2"/>
      <dgm:spPr/>
    </dgm:pt>
    <dgm:pt modelId="{82635E78-F9AF-4F2A-9656-DA47D304FF69}" type="pres">
      <dgm:prSet presAssocID="{FB539740-C968-4768-AC09-E7673976EA9E}" presName="text2" presStyleLbl="fgAcc2" presStyleIdx="1" presStyleCnt="2">
        <dgm:presLayoutVars>
          <dgm:chPref val="3"/>
        </dgm:presLayoutVars>
      </dgm:prSet>
      <dgm:spPr/>
    </dgm:pt>
    <dgm:pt modelId="{0C1635AC-4204-4CE7-BBD3-4C19D204FB84}" type="pres">
      <dgm:prSet presAssocID="{FB539740-C968-4768-AC09-E7673976EA9E}" presName="hierChild3" presStyleCnt="0"/>
      <dgm:spPr/>
    </dgm:pt>
    <dgm:pt modelId="{FC0B391F-F05A-4DB0-970C-10EFC906E2A8}" type="pres">
      <dgm:prSet presAssocID="{14D8AB79-5951-4CF6-8859-683E9CD764FD}" presName="Name17" presStyleLbl="parChTrans1D3" presStyleIdx="2" presStyleCnt="3"/>
      <dgm:spPr/>
    </dgm:pt>
    <dgm:pt modelId="{3D6A9E61-0DBA-4BBD-9081-675A8F3682F0}" type="pres">
      <dgm:prSet presAssocID="{11B93172-CE3B-4137-90A5-A3851E3FF4BE}" presName="hierRoot3" presStyleCnt="0"/>
      <dgm:spPr/>
    </dgm:pt>
    <dgm:pt modelId="{92D274DF-B120-496A-9708-9F2D9AD9669B}" type="pres">
      <dgm:prSet presAssocID="{11B93172-CE3B-4137-90A5-A3851E3FF4BE}" presName="composite3" presStyleCnt="0"/>
      <dgm:spPr/>
    </dgm:pt>
    <dgm:pt modelId="{F0B270DC-1378-406F-89DF-76303D2B3E5D}" type="pres">
      <dgm:prSet presAssocID="{11B93172-CE3B-4137-90A5-A3851E3FF4BE}" presName="background3" presStyleLbl="node3" presStyleIdx="2" presStyleCnt="3"/>
      <dgm:spPr/>
    </dgm:pt>
    <dgm:pt modelId="{ADC1A6F1-DCD7-4FC7-8619-64835C71C77E}" type="pres">
      <dgm:prSet presAssocID="{11B93172-CE3B-4137-90A5-A3851E3FF4BE}" presName="text3" presStyleLbl="fgAcc3" presStyleIdx="2" presStyleCnt="3">
        <dgm:presLayoutVars>
          <dgm:chPref val="3"/>
        </dgm:presLayoutVars>
      </dgm:prSet>
      <dgm:spPr/>
    </dgm:pt>
    <dgm:pt modelId="{7F778F0B-0DFF-4A81-8EE1-B21AC124B2DC}" type="pres">
      <dgm:prSet presAssocID="{11B93172-CE3B-4137-90A5-A3851E3FF4BE}" presName="hierChild4" presStyleCnt="0"/>
      <dgm:spPr/>
    </dgm:pt>
  </dgm:ptLst>
  <dgm:cxnLst>
    <dgm:cxn modelId="{19802E19-A155-4879-9C63-A02CFCD6D9ED}" srcId="{B3F77193-3F1D-4954-960D-B2791C921800}" destId="{96847506-738B-4390-8310-132B96523936}" srcOrd="0" destOrd="0" parTransId="{BD1CD890-9C87-4DEA-B57E-380367145F66}" sibTransId="{285C6990-A1D4-4921-9FCB-2C32FD0F30C7}"/>
    <dgm:cxn modelId="{ABCBAA2B-E87E-497B-84DD-E4B242EED83C}" type="presOf" srcId="{14D8AB79-5951-4CF6-8859-683E9CD764FD}" destId="{FC0B391F-F05A-4DB0-970C-10EFC906E2A8}" srcOrd="0" destOrd="0" presId="urn:microsoft.com/office/officeart/2005/8/layout/hierarchy1"/>
    <dgm:cxn modelId="{96E4BB32-CBB5-40D8-8BD8-7A6B1AFDE832}" type="presOf" srcId="{BD1CD890-9C87-4DEA-B57E-380367145F66}" destId="{DC0E7AB5-E45F-4FBF-9BE6-1C432D5E94BE}" srcOrd="0" destOrd="0" presId="urn:microsoft.com/office/officeart/2005/8/layout/hierarchy1"/>
    <dgm:cxn modelId="{C6B31A46-3E84-47E0-83F3-59BE8077FC96}" type="presOf" srcId="{5660ABC8-0969-46D4-9997-097341CAFC1A}" destId="{AFB68D0B-749A-4131-9484-876BF8221B01}" srcOrd="0" destOrd="0" presId="urn:microsoft.com/office/officeart/2005/8/layout/hierarchy1"/>
    <dgm:cxn modelId="{A9354266-AE90-4B74-86D4-B2194C2FE556}" type="presOf" srcId="{71FAAD8C-82F7-4D85-9431-855C334BBE0D}" destId="{C1571C77-826E-4C78-93CE-D529B31A975D}" srcOrd="0" destOrd="0" presId="urn:microsoft.com/office/officeart/2005/8/layout/hierarchy1"/>
    <dgm:cxn modelId="{7FE98468-1113-495F-9245-72610DE8F548}" type="presOf" srcId="{40D12D6E-A1E5-4DE8-AE5E-05BF150B2CC4}" destId="{8CE29045-7F48-40FC-A828-5C7D49B5C2AB}" srcOrd="0" destOrd="0" presId="urn:microsoft.com/office/officeart/2005/8/layout/hierarchy1"/>
    <dgm:cxn modelId="{BF799F6E-51AF-4675-9F55-BB60921F25B6}" type="presOf" srcId="{11B93172-CE3B-4137-90A5-A3851E3FF4BE}" destId="{ADC1A6F1-DCD7-4FC7-8619-64835C71C77E}" srcOrd="0" destOrd="0" presId="urn:microsoft.com/office/officeart/2005/8/layout/hierarchy1"/>
    <dgm:cxn modelId="{CF1CA24E-3262-4DAC-9E89-30D4687FA87E}" srcId="{2746F5F2-12C1-41D9-AAF9-3168385E73C1}" destId="{B3F77193-3F1D-4954-960D-B2791C921800}" srcOrd="0" destOrd="0" parTransId="{5660ABC8-0969-46D4-9997-097341CAFC1A}" sibTransId="{38D178A0-DE20-4CE0-B9E4-BAD271CE77C6}"/>
    <dgm:cxn modelId="{3FE2376F-1EB4-468D-A56D-6685BFA19598}" srcId="{FB539740-C968-4768-AC09-E7673976EA9E}" destId="{11B93172-CE3B-4137-90A5-A3851E3FF4BE}" srcOrd="0" destOrd="0" parTransId="{14D8AB79-5951-4CF6-8859-683E9CD764FD}" sibTransId="{7E82585F-D8D9-4A1E-93B7-D5FF82DF5F8C}"/>
    <dgm:cxn modelId="{10071252-EBA8-4442-90A0-CAB32A4B202D}" srcId="{199016E1-92E9-4434-ADA0-C9C5FCEACE29}" destId="{2746F5F2-12C1-41D9-AAF9-3168385E73C1}" srcOrd="0" destOrd="0" parTransId="{7E7B62DD-2DD3-4C23-8EC8-2E9D9675FC3D}" sibTransId="{1BADA81D-DC98-44F2-9731-F12890C9CC2B}"/>
    <dgm:cxn modelId="{42DE2F7E-5BEA-4634-9C35-683EF31A1999}" type="presOf" srcId="{E688B9B5-3CAE-4784-B755-A77E8BD7B5B0}" destId="{CE75FD7A-FFE6-440C-A891-51BA93A2D644}" srcOrd="0" destOrd="0" presId="urn:microsoft.com/office/officeart/2005/8/layout/hierarchy1"/>
    <dgm:cxn modelId="{81085691-FD06-4F4E-A6E1-3B362F9C1137}" type="presOf" srcId="{199016E1-92E9-4434-ADA0-C9C5FCEACE29}" destId="{81E8D26E-A1E5-4AC9-8BD2-D3EC73C20832}" srcOrd="0" destOrd="0" presId="urn:microsoft.com/office/officeart/2005/8/layout/hierarchy1"/>
    <dgm:cxn modelId="{F4AD7695-5533-47AB-921D-FC0554181FC3}" srcId="{2746F5F2-12C1-41D9-AAF9-3168385E73C1}" destId="{FB539740-C968-4768-AC09-E7673976EA9E}" srcOrd="1" destOrd="0" parTransId="{71FAAD8C-82F7-4D85-9431-855C334BBE0D}" sibTransId="{CA5B7838-F29C-48FD-AD3A-00E4DC6A0F0B}"/>
    <dgm:cxn modelId="{655D79B2-8966-4ACC-BC46-C0AC3D084001}" type="presOf" srcId="{2746F5F2-12C1-41D9-AAF9-3168385E73C1}" destId="{F46E304D-1979-4BD3-BEC2-A809E99AC0F0}" srcOrd="0" destOrd="0" presId="urn:microsoft.com/office/officeart/2005/8/layout/hierarchy1"/>
    <dgm:cxn modelId="{F8245CC1-93F0-4987-AC51-D2E38D2EDD90}" srcId="{B3F77193-3F1D-4954-960D-B2791C921800}" destId="{40D12D6E-A1E5-4DE8-AE5E-05BF150B2CC4}" srcOrd="1" destOrd="0" parTransId="{E688B9B5-3CAE-4784-B755-A77E8BD7B5B0}" sibTransId="{B1C4D03D-CEED-42DA-A9A1-7FE4EC67EDC1}"/>
    <dgm:cxn modelId="{8B1AC1DA-3BFA-42D3-A22C-57C36CF13B8F}" type="presOf" srcId="{B3F77193-3F1D-4954-960D-B2791C921800}" destId="{3459885D-9555-4B0B-85FA-4C1131947578}" srcOrd="0" destOrd="0" presId="urn:microsoft.com/office/officeart/2005/8/layout/hierarchy1"/>
    <dgm:cxn modelId="{725930E4-56F9-4F1D-A523-2E52011BF7B9}" type="presOf" srcId="{96847506-738B-4390-8310-132B96523936}" destId="{7E98DC9E-DD2C-4F53-B647-400B84A5BF67}" srcOrd="0" destOrd="0" presId="urn:microsoft.com/office/officeart/2005/8/layout/hierarchy1"/>
    <dgm:cxn modelId="{389206F9-6676-4B8B-977A-585C1FACEC34}" type="presOf" srcId="{FB539740-C968-4768-AC09-E7673976EA9E}" destId="{82635E78-F9AF-4F2A-9656-DA47D304FF69}" srcOrd="0" destOrd="0" presId="urn:microsoft.com/office/officeart/2005/8/layout/hierarchy1"/>
    <dgm:cxn modelId="{565FA915-AF3D-451A-9F93-C24ED02A5F83}" type="presParOf" srcId="{81E8D26E-A1E5-4AC9-8BD2-D3EC73C20832}" destId="{64B33939-C521-4203-A076-020DF97C9A4E}" srcOrd="0" destOrd="0" presId="urn:microsoft.com/office/officeart/2005/8/layout/hierarchy1"/>
    <dgm:cxn modelId="{CCD04EA4-DD84-4B01-943F-A7F2B4F20497}" type="presParOf" srcId="{64B33939-C521-4203-A076-020DF97C9A4E}" destId="{76343CB7-41FE-46FA-91D1-4F0E9916996F}" srcOrd="0" destOrd="0" presId="urn:microsoft.com/office/officeart/2005/8/layout/hierarchy1"/>
    <dgm:cxn modelId="{F7B40EBA-C9D7-43A0-B4BE-0D9A57F91D09}" type="presParOf" srcId="{76343CB7-41FE-46FA-91D1-4F0E9916996F}" destId="{F6174B92-AF63-4E14-AE13-F81514CD232D}" srcOrd="0" destOrd="0" presId="urn:microsoft.com/office/officeart/2005/8/layout/hierarchy1"/>
    <dgm:cxn modelId="{13238EFA-351F-4602-BA9E-F075AE97950F}" type="presParOf" srcId="{76343CB7-41FE-46FA-91D1-4F0E9916996F}" destId="{F46E304D-1979-4BD3-BEC2-A809E99AC0F0}" srcOrd="1" destOrd="0" presId="urn:microsoft.com/office/officeart/2005/8/layout/hierarchy1"/>
    <dgm:cxn modelId="{971DF020-FF6B-46E6-B96E-480C306DBFFD}" type="presParOf" srcId="{64B33939-C521-4203-A076-020DF97C9A4E}" destId="{76267AA1-C1F1-4246-93FA-5AD3B5C1D857}" srcOrd="1" destOrd="0" presId="urn:microsoft.com/office/officeart/2005/8/layout/hierarchy1"/>
    <dgm:cxn modelId="{7028CB1B-143E-4BF2-92FB-9060B986B1E9}" type="presParOf" srcId="{76267AA1-C1F1-4246-93FA-5AD3B5C1D857}" destId="{AFB68D0B-749A-4131-9484-876BF8221B01}" srcOrd="0" destOrd="0" presId="urn:microsoft.com/office/officeart/2005/8/layout/hierarchy1"/>
    <dgm:cxn modelId="{EA34101F-119D-4B22-8C09-C6964F58CA46}" type="presParOf" srcId="{76267AA1-C1F1-4246-93FA-5AD3B5C1D857}" destId="{99158F0D-AEE1-429B-B319-4D0171506233}" srcOrd="1" destOrd="0" presId="urn:microsoft.com/office/officeart/2005/8/layout/hierarchy1"/>
    <dgm:cxn modelId="{1FE56708-C74B-4739-9375-442DA169CB4E}" type="presParOf" srcId="{99158F0D-AEE1-429B-B319-4D0171506233}" destId="{EEBCD07A-7B7D-4461-A687-43BB8C79C42A}" srcOrd="0" destOrd="0" presId="urn:microsoft.com/office/officeart/2005/8/layout/hierarchy1"/>
    <dgm:cxn modelId="{87684A53-F26B-4484-A148-40D6BA00DCD1}" type="presParOf" srcId="{EEBCD07A-7B7D-4461-A687-43BB8C79C42A}" destId="{C755E56B-4A94-4D40-BD2A-4FB4D016D43F}" srcOrd="0" destOrd="0" presId="urn:microsoft.com/office/officeart/2005/8/layout/hierarchy1"/>
    <dgm:cxn modelId="{7D6DD23A-8AF2-44DC-947C-70A2059946B3}" type="presParOf" srcId="{EEBCD07A-7B7D-4461-A687-43BB8C79C42A}" destId="{3459885D-9555-4B0B-85FA-4C1131947578}" srcOrd="1" destOrd="0" presId="urn:microsoft.com/office/officeart/2005/8/layout/hierarchy1"/>
    <dgm:cxn modelId="{D0E63863-4A00-47B3-9429-66B483634DFA}" type="presParOf" srcId="{99158F0D-AEE1-429B-B319-4D0171506233}" destId="{5CD8DE66-D6D0-4C4C-B3DB-5A09C1754C8F}" srcOrd="1" destOrd="0" presId="urn:microsoft.com/office/officeart/2005/8/layout/hierarchy1"/>
    <dgm:cxn modelId="{3F25A727-72EA-42A9-B839-D27A581CCAB0}" type="presParOf" srcId="{5CD8DE66-D6D0-4C4C-B3DB-5A09C1754C8F}" destId="{DC0E7AB5-E45F-4FBF-9BE6-1C432D5E94BE}" srcOrd="0" destOrd="0" presId="urn:microsoft.com/office/officeart/2005/8/layout/hierarchy1"/>
    <dgm:cxn modelId="{BCE8C756-122C-4D30-84F0-4C4C3DE0A576}" type="presParOf" srcId="{5CD8DE66-D6D0-4C4C-B3DB-5A09C1754C8F}" destId="{6026205C-FA0D-4430-8099-90ED6DE82A86}" srcOrd="1" destOrd="0" presId="urn:microsoft.com/office/officeart/2005/8/layout/hierarchy1"/>
    <dgm:cxn modelId="{AEBB7D7D-EEDE-4C75-B844-3529FC32B42C}" type="presParOf" srcId="{6026205C-FA0D-4430-8099-90ED6DE82A86}" destId="{DF144B34-648F-439F-B491-F9B8E34DC3A6}" srcOrd="0" destOrd="0" presId="urn:microsoft.com/office/officeart/2005/8/layout/hierarchy1"/>
    <dgm:cxn modelId="{B73E5593-7435-492D-9893-2ECBE4FAA08B}" type="presParOf" srcId="{DF144B34-648F-439F-B491-F9B8E34DC3A6}" destId="{B37A9175-F540-4149-8B84-4E19E4D7D6E4}" srcOrd="0" destOrd="0" presId="urn:microsoft.com/office/officeart/2005/8/layout/hierarchy1"/>
    <dgm:cxn modelId="{6DC142D6-4D81-4293-9F91-9FD26E64049C}" type="presParOf" srcId="{DF144B34-648F-439F-B491-F9B8E34DC3A6}" destId="{7E98DC9E-DD2C-4F53-B647-400B84A5BF67}" srcOrd="1" destOrd="0" presId="urn:microsoft.com/office/officeart/2005/8/layout/hierarchy1"/>
    <dgm:cxn modelId="{FBE820C8-9779-4E0F-880A-49A1AECCDB44}" type="presParOf" srcId="{6026205C-FA0D-4430-8099-90ED6DE82A86}" destId="{C7908A17-93D3-4B16-BC31-62FC665F3ECF}" srcOrd="1" destOrd="0" presId="urn:microsoft.com/office/officeart/2005/8/layout/hierarchy1"/>
    <dgm:cxn modelId="{47FE183A-CA18-4CD1-86EC-FFAE2D186BFA}" type="presParOf" srcId="{5CD8DE66-D6D0-4C4C-B3DB-5A09C1754C8F}" destId="{CE75FD7A-FFE6-440C-A891-51BA93A2D644}" srcOrd="2" destOrd="0" presId="urn:microsoft.com/office/officeart/2005/8/layout/hierarchy1"/>
    <dgm:cxn modelId="{9FC76646-99CF-4F64-8F8F-24053F97CD7A}" type="presParOf" srcId="{5CD8DE66-D6D0-4C4C-B3DB-5A09C1754C8F}" destId="{5D6F41C7-ABB7-4313-948E-D3C6D489432A}" srcOrd="3" destOrd="0" presId="urn:microsoft.com/office/officeart/2005/8/layout/hierarchy1"/>
    <dgm:cxn modelId="{41E62123-4AA5-4D6E-ADA5-CF31DE5A25E5}" type="presParOf" srcId="{5D6F41C7-ABB7-4313-948E-D3C6D489432A}" destId="{2D5770AD-70BE-412C-928A-EAF685ADA473}" srcOrd="0" destOrd="0" presId="urn:microsoft.com/office/officeart/2005/8/layout/hierarchy1"/>
    <dgm:cxn modelId="{5717C2C2-6C65-4E00-B431-BFD527407A5F}" type="presParOf" srcId="{2D5770AD-70BE-412C-928A-EAF685ADA473}" destId="{B5EA33C5-2233-46BE-9D4A-A3B673DB8B74}" srcOrd="0" destOrd="0" presId="urn:microsoft.com/office/officeart/2005/8/layout/hierarchy1"/>
    <dgm:cxn modelId="{1CFA311D-CA5A-4669-B355-25132B152443}" type="presParOf" srcId="{2D5770AD-70BE-412C-928A-EAF685ADA473}" destId="{8CE29045-7F48-40FC-A828-5C7D49B5C2AB}" srcOrd="1" destOrd="0" presId="urn:microsoft.com/office/officeart/2005/8/layout/hierarchy1"/>
    <dgm:cxn modelId="{B18355FD-5670-4354-987D-A34EADCA22B9}" type="presParOf" srcId="{5D6F41C7-ABB7-4313-948E-D3C6D489432A}" destId="{44C9E5DE-929F-4DE3-BA1A-BA2248827C03}" srcOrd="1" destOrd="0" presId="urn:microsoft.com/office/officeart/2005/8/layout/hierarchy1"/>
    <dgm:cxn modelId="{E5F2656E-ED80-49C6-B7BA-1BD84513AD1A}" type="presParOf" srcId="{76267AA1-C1F1-4246-93FA-5AD3B5C1D857}" destId="{C1571C77-826E-4C78-93CE-D529B31A975D}" srcOrd="2" destOrd="0" presId="urn:microsoft.com/office/officeart/2005/8/layout/hierarchy1"/>
    <dgm:cxn modelId="{8B63E65F-0573-4B4E-A87E-5913E201529B}" type="presParOf" srcId="{76267AA1-C1F1-4246-93FA-5AD3B5C1D857}" destId="{ED28A349-72B3-4ED2-888B-4CB3A45EFB9E}" srcOrd="3" destOrd="0" presId="urn:microsoft.com/office/officeart/2005/8/layout/hierarchy1"/>
    <dgm:cxn modelId="{27ECF024-7CBC-4AB2-AF8B-774227265A43}" type="presParOf" srcId="{ED28A349-72B3-4ED2-888B-4CB3A45EFB9E}" destId="{F7A26741-540A-4BA9-9FFE-C6AE924DD6E6}" srcOrd="0" destOrd="0" presId="urn:microsoft.com/office/officeart/2005/8/layout/hierarchy1"/>
    <dgm:cxn modelId="{E90C561E-C72D-4BAE-B477-0339ECD2482B}" type="presParOf" srcId="{F7A26741-540A-4BA9-9FFE-C6AE924DD6E6}" destId="{ADE5DE26-1D45-437A-89C0-6D7C40CBCE11}" srcOrd="0" destOrd="0" presId="urn:microsoft.com/office/officeart/2005/8/layout/hierarchy1"/>
    <dgm:cxn modelId="{B3DD8982-CFEB-4FFE-B051-CFA0EFED9A9B}" type="presParOf" srcId="{F7A26741-540A-4BA9-9FFE-C6AE924DD6E6}" destId="{82635E78-F9AF-4F2A-9656-DA47D304FF69}" srcOrd="1" destOrd="0" presId="urn:microsoft.com/office/officeart/2005/8/layout/hierarchy1"/>
    <dgm:cxn modelId="{C21BC5F0-2DB9-4998-9021-60D275E1C357}" type="presParOf" srcId="{ED28A349-72B3-4ED2-888B-4CB3A45EFB9E}" destId="{0C1635AC-4204-4CE7-BBD3-4C19D204FB84}" srcOrd="1" destOrd="0" presId="urn:microsoft.com/office/officeart/2005/8/layout/hierarchy1"/>
    <dgm:cxn modelId="{F2673048-1B1B-4400-AC01-DE17E1412E19}" type="presParOf" srcId="{0C1635AC-4204-4CE7-BBD3-4C19D204FB84}" destId="{FC0B391F-F05A-4DB0-970C-10EFC906E2A8}" srcOrd="0" destOrd="0" presId="urn:microsoft.com/office/officeart/2005/8/layout/hierarchy1"/>
    <dgm:cxn modelId="{A2163E8C-EE39-4793-BD47-444C1D2882AA}" type="presParOf" srcId="{0C1635AC-4204-4CE7-BBD3-4C19D204FB84}" destId="{3D6A9E61-0DBA-4BBD-9081-675A8F3682F0}" srcOrd="1" destOrd="0" presId="urn:microsoft.com/office/officeart/2005/8/layout/hierarchy1"/>
    <dgm:cxn modelId="{56B2CE1A-54F7-434D-8FD2-59E5D7CEA1CF}" type="presParOf" srcId="{3D6A9E61-0DBA-4BBD-9081-675A8F3682F0}" destId="{92D274DF-B120-496A-9708-9F2D9AD9669B}" srcOrd="0" destOrd="0" presId="urn:microsoft.com/office/officeart/2005/8/layout/hierarchy1"/>
    <dgm:cxn modelId="{B4520A0A-333C-4F59-A9DC-A1DAF9D83D25}" type="presParOf" srcId="{92D274DF-B120-496A-9708-9F2D9AD9669B}" destId="{F0B270DC-1378-406F-89DF-76303D2B3E5D}" srcOrd="0" destOrd="0" presId="urn:microsoft.com/office/officeart/2005/8/layout/hierarchy1"/>
    <dgm:cxn modelId="{B65B27E4-FAAB-4F2B-ACC8-F702A2F4D8AA}" type="presParOf" srcId="{92D274DF-B120-496A-9708-9F2D9AD9669B}" destId="{ADC1A6F1-DCD7-4FC7-8619-64835C71C77E}" srcOrd="1" destOrd="0" presId="urn:microsoft.com/office/officeart/2005/8/layout/hierarchy1"/>
    <dgm:cxn modelId="{D69B2285-9B45-4657-9AC5-0DBACA340066}" type="presParOf" srcId="{3D6A9E61-0DBA-4BBD-9081-675A8F3682F0}" destId="{7F778F0B-0DFF-4A81-8EE1-B21AC124B2D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592932-EF96-4471-85E6-2A5CAD4A5E5B}">
      <dsp:nvSpPr>
        <dsp:cNvPr id="0" name=""/>
        <dsp:cNvSpPr/>
      </dsp:nvSpPr>
      <dsp:spPr>
        <a:xfrm>
          <a:off x="0" y="731441"/>
          <a:ext cx="5059786" cy="13503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B04C08-8E43-4EC9-B2F0-23FC50B77A90}">
      <dsp:nvSpPr>
        <dsp:cNvPr id="0" name=""/>
        <dsp:cNvSpPr/>
      </dsp:nvSpPr>
      <dsp:spPr>
        <a:xfrm>
          <a:off x="408481" y="1035270"/>
          <a:ext cx="742694" cy="7426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B15DFD-FF05-48FF-893B-AAEC4A6F0067}">
      <dsp:nvSpPr>
        <dsp:cNvPr id="0" name=""/>
        <dsp:cNvSpPr/>
      </dsp:nvSpPr>
      <dsp:spPr>
        <a:xfrm>
          <a:off x="1559657" y="731441"/>
          <a:ext cx="3500128" cy="1350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12" tIns="142912" rIns="142912" bIns="142912" numCol="1" spcCol="1270" anchor="ctr" anchorCtr="0">
          <a:noAutofit/>
        </a:bodyPr>
        <a:lstStyle/>
        <a:p>
          <a:pPr marL="0" lvl="0" indent="0" algn="l" defTabSz="1066800">
            <a:lnSpc>
              <a:spcPct val="90000"/>
            </a:lnSpc>
            <a:spcBef>
              <a:spcPct val="0"/>
            </a:spcBef>
            <a:spcAft>
              <a:spcPct val="35000"/>
            </a:spcAft>
            <a:buNone/>
          </a:pPr>
          <a:r>
            <a:rPr lang="en-GB" sz="2400" kern="1200" dirty="0"/>
            <a:t>Explain Fayol’s five management function and show the role of managers</a:t>
          </a:r>
          <a:endParaRPr lang="en-US" sz="2400" kern="1200" dirty="0"/>
        </a:p>
      </dsp:txBody>
      <dsp:txXfrm>
        <a:off x="1559657" y="731441"/>
        <a:ext cx="3500128" cy="1350352"/>
      </dsp:txXfrm>
    </dsp:sp>
    <dsp:sp modelId="{DA24B98F-010E-4591-A181-05BB50AA5066}">
      <dsp:nvSpPr>
        <dsp:cNvPr id="0" name=""/>
        <dsp:cNvSpPr/>
      </dsp:nvSpPr>
      <dsp:spPr>
        <a:xfrm>
          <a:off x="0" y="2419382"/>
          <a:ext cx="5059786" cy="13503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5B45F-C637-417E-97F4-E4655975BC3F}">
      <dsp:nvSpPr>
        <dsp:cNvPr id="0" name=""/>
        <dsp:cNvSpPr/>
      </dsp:nvSpPr>
      <dsp:spPr>
        <a:xfrm>
          <a:off x="408481" y="2723211"/>
          <a:ext cx="742694" cy="7426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832076-9B6C-45E4-9FFF-781D221A1930}">
      <dsp:nvSpPr>
        <dsp:cNvPr id="0" name=""/>
        <dsp:cNvSpPr/>
      </dsp:nvSpPr>
      <dsp:spPr>
        <a:xfrm>
          <a:off x="1559657" y="2419382"/>
          <a:ext cx="3500128" cy="1350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12" tIns="142912" rIns="142912" bIns="142912" numCol="1" spcCol="1270" anchor="ctr" anchorCtr="0">
          <a:noAutofit/>
        </a:bodyPr>
        <a:lstStyle/>
        <a:p>
          <a:pPr marL="0" lvl="0" indent="0" algn="l" defTabSz="1066800">
            <a:lnSpc>
              <a:spcPct val="90000"/>
            </a:lnSpc>
            <a:spcBef>
              <a:spcPct val="0"/>
            </a:spcBef>
            <a:spcAft>
              <a:spcPct val="35000"/>
            </a:spcAft>
            <a:buNone/>
          </a:pPr>
          <a:r>
            <a:rPr lang="en-US" sz="2400" kern="1200" dirty="0"/>
            <a:t>The focus will be on the brand Sainsburys and will use examples.</a:t>
          </a:r>
        </a:p>
      </dsp:txBody>
      <dsp:txXfrm>
        <a:off x="1559657" y="2419382"/>
        <a:ext cx="3500128" cy="13503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9BD49-E558-49AF-9ED7-CF2B1A544AA5}">
      <dsp:nvSpPr>
        <dsp:cNvPr id="0" name=""/>
        <dsp:cNvSpPr/>
      </dsp:nvSpPr>
      <dsp:spPr>
        <a:xfrm>
          <a:off x="540621" y="0"/>
          <a:ext cx="3203453" cy="827531"/>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err="1">
              <a:latin typeface="Aptos"/>
            </a:rPr>
            <a:t>Openning</a:t>
          </a:r>
          <a:r>
            <a:rPr lang="en-GB" sz="1600" kern="1200" dirty="0">
              <a:latin typeface="Aptos"/>
            </a:rPr>
            <a:t> new stores</a:t>
          </a:r>
          <a:endParaRPr lang="en-US" sz="1600" kern="1200" dirty="0">
            <a:latin typeface="Aptos"/>
          </a:endParaRPr>
        </a:p>
      </dsp:txBody>
      <dsp:txXfrm>
        <a:off x="564859" y="24238"/>
        <a:ext cx="3154977" cy="779055"/>
      </dsp:txXfrm>
    </dsp:sp>
    <dsp:sp modelId="{4A8F6D20-2198-427B-BA0D-EA90F3792088}">
      <dsp:nvSpPr>
        <dsp:cNvPr id="0" name=""/>
        <dsp:cNvSpPr/>
      </dsp:nvSpPr>
      <dsp:spPr>
        <a:xfrm rot="5400000">
          <a:off x="1987186" y="848220"/>
          <a:ext cx="310324" cy="37238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2030632" y="879253"/>
        <a:ext cx="223433" cy="217227"/>
      </dsp:txXfrm>
    </dsp:sp>
    <dsp:sp modelId="{0AB48EF3-32A1-480D-8B61-D3F8914FAE6A}">
      <dsp:nvSpPr>
        <dsp:cNvPr id="0" name=""/>
        <dsp:cNvSpPr/>
      </dsp:nvSpPr>
      <dsp:spPr>
        <a:xfrm>
          <a:off x="540621" y="1241298"/>
          <a:ext cx="3203453" cy="827531"/>
        </a:xfrm>
        <a:prstGeom prst="roundRect">
          <a:avLst>
            <a:gd name="adj" fmla="val 10000"/>
          </a:avLst>
        </a:prstGeom>
        <a:solidFill>
          <a:schemeClr val="accent4">
            <a:hueOff val="667507"/>
            <a:satOff val="8922"/>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ptos"/>
            </a:rPr>
            <a:t>Investing in online shopping</a:t>
          </a:r>
          <a:endParaRPr lang="en-US" sz="1600" kern="1200">
            <a:latin typeface="Aptos"/>
          </a:endParaRPr>
        </a:p>
      </dsp:txBody>
      <dsp:txXfrm>
        <a:off x="564859" y="1265536"/>
        <a:ext cx="3154977" cy="779055"/>
      </dsp:txXfrm>
    </dsp:sp>
    <dsp:sp modelId="{EC9F1C1A-494A-49E5-9742-5BB730FC876F}">
      <dsp:nvSpPr>
        <dsp:cNvPr id="0" name=""/>
        <dsp:cNvSpPr/>
      </dsp:nvSpPr>
      <dsp:spPr>
        <a:xfrm rot="5400000">
          <a:off x="1987186" y="2089518"/>
          <a:ext cx="310324" cy="372389"/>
        </a:xfrm>
        <a:prstGeom prst="rightArrow">
          <a:avLst>
            <a:gd name="adj1" fmla="val 60000"/>
            <a:gd name="adj2" fmla="val 50000"/>
          </a:avLst>
        </a:prstGeom>
        <a:solidFill>
          <a:schemeClr val="accent4">
            <a:hueOff val="1335015"/>
            <a:satOff val="17844"/>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2030632" y="2120551"/>
        <a:ext cx="223433" cy="217227"/>
      </dsp:txXfrm>
    </dsp:sp>
    <dsp:sp modelId="{C95C6183-EF2C-4678-AA03-3634BC0DE15A}">
      <dsp:nvSpPr>
        <dsp:cNvPr id="0" name=""/>
        <dsp:cNvSpPr/>
      </dsp:nvSpPr>
      <dsp:spPr>
        <a:xfrm>
          <a:off x="540621" y="2482596"/>
          <a:ext cx="3203453" cy="827531"/>
        </a:xfrm>
        <a:prstGeom prst="roundRect">
          <a:avLst>
            <a:gd name="adj" fmla="val 10000"/>
          </a:avLst>
        </a:prstGeom>
        <a:solidFill>
          <a:schemeClr val="accent4">
            <a:hueOff val="1335015"/>
            <a:satOff val="17844"/>
            <a:lumOff val="8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ptos"/>
            </a:rPr>
            <a:t>Setting price strategies to compete with other supermarkets.</a:t>
          </a:r>
          <a:endParaRPr lang="en-US" sz="1600" kern="1200">
            <a:latin typeface="Aptos"/>
          </a:endParaRPr>
        </a:p>
      </dsp:txBody>
      <dsp:txXfrm>
        <a:off x="564859" y="2506834"/>
        <a:ext cx="3154977" cy="779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274A2-64A8-49A0-AFA3-C54D56304CD0}">
      <dsp:nvSpPr>
        <dsp:cNvPr id="0" name=""/>
        <dsp:cNvSpPr/>
      </dsp:nvSpPr>
      <dsp:spPr>
        <a:xfrm>
          <a:off x="1733475" y="432"/>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Staff </a:t>
          </a:r>
          <a:r>
            <a:rPr lang="en-GB" sz="900" kern="1200" err="1">
              <a:latin typeface="Avenir Next LT Pro"/>
            </a:rPr>
            <a:t>schedulling</a:t>
          </a:r>
          <a:endParaRPr lang="en-GB" sz="900" kern="1200" err="1"/>
        </a:p>
      </dsp:txBody>
      <dsp:txXfrm>
        <a:off x="1895306" y="162263"/>
        <a:ext cx="781386" cy="781386"/>
      </dsp:txXfrm>
    </dsp:sp>
    <dsp:sp modelId="{40482A01-A1AD-45CB-9571-55260BE85700}">
      <dsp:nvSpPr>
        <dsp:cNvPr id="0" name=""/>
        <dsp:cNvSpPr/>
      </dsp:nvSpPr>
      <dsp:spPr>
        <a:xfrm rot="2160000">
          <a:off x="2803456" y="848931"/>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811854" y="897674"/>
        <a:ext cx="205213" cy="223771"/>
      </dsp:txXfrm>
    </dsp:sp>
    <dsp:sp modelId="{EAF3B4F2-6B3E-437C-8006-DC125C4A735E}">
      <dsp:nvSpPr>
        <dsp:cNvPr id="0" name=""/>
        <dsp:cNvSpPr/>
      </dsp:nvSpPr>
      <dsp:spPr>
        <a:xfrm>
          <a:off x="3074975" y="975089"/>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Department structure</a:t>
          </a:r>
          <a:endParaRPr lang="en-GB" sz="900" kern="1200"/>
        </a:p>
      </dsp:txBody>
      <dsp:txXfrm>
        <a:off x="3236806" y="1136920"/>
        <a:ext cx="781386" cy="781386"/>
      </dsp:txXfrm>
    </dsp:sp>
    <dsp:sp modelId="{32D83397-FD9B-4DA1-BA96-BF450BBD227D}">
      <dsp:nvSpPr>
        <dsp:cNvPr id="0" name=""/>
        <dsp:cNvSpPr/>
      </dsp:nvSpPr>
      <dsp:spPr>
        <a:xfrm rot="6480000">
          <a:off x="3227279" y="2121760"/>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284842" y="2154529"/>
        <a:ext cx="205213" cy="223771"/>
      </dsp:txXfrm>
    </dsp:sp>
    <dsp:sp modelId="{0B372B59-D220-442C-B3E2-0A88F84B8AAB}">
      <dsp:nvSpPr>
        <dsp:cNvPr id="0" name=""/>
        <dsp:cNvSpPr/>
      </dsp:nvSpPr>
      <dsp:spPr>
        <a:xfrm>
          <a:off x="2562568" y="2552118"/>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Stock organisation</a:t>
          </a:r>
          <a:endParaRPr lang="en-GB" sz="900" kern="1200"/>
        </a:p>
      </dsp:txBody>
      <dsp:txXfrm>
        <a:off x="2724399" y="2713949"/>
        <a:ext cx="781386" cy="781386"/>
      </dsp:txXfrm>
    </dsp:sp>
    <dsp:sp modelId="{550849E3-00C0-441A-BA84-CA0E4133EF27}">
      <dsp:nvSpPr>
        <dsp:cNvPr id="0" name=""/>
        <dsp:cNvSpPr/>
      </dsp:nvSpPr>
      <dsp:spPr>
        <a:xfrm rot="10800000">
          <a:off x="2147715" y="2918165"/>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235664" y="2992756"/>
        <a:ext cx="205213" cy="223771"/>
      </dsp:txXfrm>
    </dsp:sp>
    <dsp:sp modelId="{214358A7-12D0-4076-83BF-5268FAEE2385}">
      <dsp:nvSpPr>
        <dsp:cNvPr id="0" name=""/>
        <dsp:cNvSpPr/>
      </dsp:nvSpPr>
      <dsp:spPr>
        <a:xfrm>
          <a:off x="904382" y="2552118"/>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Supply chain management</a:t>
          </a:r>
          <a:endParaRPr lang="en-GB" sz="900" kern="1200"/>
        </a:p>
      </dsp:txBody>
      <dsp:txXfrm>
        <a:off x="1066213" y="2713949"/>
        <a:ext cx="781386" cy="781386"/>
      </dsp:txXfrm>
    </dsp:sp>
    <dsp:sp modelId="{DD120509-B19D-4395-A743-14839BE7D5C1}">
      <dsp:nvSpPr>
        <dsp:cNvPr id="0" name=""/>
        <dsp:cNvSpPr/>
      </dsp:nvSpPr>
      <dsp:spPr>
        <a:xfrm rot="15120000">
          <a:off x="1056686" y="2137542"/>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1114249" y="2253955"/>
        <a:ext cx="205213" cy="223771"/>
      </dsp:txXfrm>
    </dsp:sp>
    <dsp:sp modelId="{1764DF47-1080-4130-BF2D-486FB03FEDB8}">
      <dsp:nvSpPr>
        <dsp:cNvPr id="0" name=""/>
        <dsp:cNvSpPr/>
      </dsp:nvSpPr>
      <dsp:spPr>
        <a:xfrm>
          <a:off x="391975" y="975089"/>
          <a:ext cx="1105048" cy="110504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a:latin typeface="Avenir Next LT Pro"/>
            </a:rPr>
            <a:t>Use a technology</a:t>
          </a:r>
          <a:endParaRPr lang="en-GB" sz="900" kern="1200"/>
        </a:p>
      </dsp:txBody>
      <dsp:txXfrm>
        <a:off x="553806" y="1136920"/>
        <a:ext cx="781386" cy="781386"/>
      </dsp:txXfrm>
    </dsp:sp>
    <dsp:sp modelId="{E9E583B4-8FD5-435B-A02D-8F6FD3ACED75}">
      <dsp:nvSpPr>
        <dsp:cNvPr id="0" name=""/>
        <dsp:cNvSpPr/>
      </dsp:nvSpPr>
      <dsp:spPr>
        <a:xfrm rot="19440000">
          <a:off x="1461956" y="858685"/>
          <a:ext cx="293162" cy="372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470354" y="959124"/>
        <a:ext cx="205213" cy="2237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FE111-46D3-4E56-B754-388790380FE0}">
      <dsp:nvSpPr>
        <dsp:cNvPr id="0" name=""/>
        <dsp:cNvSpPr/>
      </dsp:nvSpPr>
      <dsp:spPr>
        <a:xfrm>
          <a:off x="1424285" y="165118"/>
          <a:ext cx="1723429" cy="8617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venir Next LT Pro"/>
            </a:rPr>
            <a:t>Departments</a:t>
          </a:r>
          <a:endParaRPr lang="en-GB" sz="2000" kern="1200"/>
        </a:p>
      </dsp:txBody>
      <dsp:txXfrm>
        <a:off x="1449524" y="190357"/>
        <a:ext cx="1672951" cy="811236"/>
      </dsp:txXfrm>
    </dsp:sp>
    <dsp:sp modelId="{948A6665-EEF6-4336-96B4-A35398AB3204}">
      <dsp:nvSpPr>
        <dsp:cNvPr id="0" name=""/>
        <dsp:cNvSpPr/>
      </dsp:nvSpPr>
      <dsp:spPr>
        <a:xfrm rot="3600000">
          <a:off x="2548309" y="1677999"/>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638789" y="1738319"/>
        <a:ext cx="717963" cy="180960"/>
      </dsp:txXfrm>
    </dsp:sp>
    <dsp:sp modelId="{51DC0E4F-ED18-4F38-9997-2C889C3378CF}">
      <dsp:nvSpPr>
        <dsp:cNvPr id="0" name=""/>
        <dsp:cNvSpPr/>
      </dsp:nvSpPr>
      <dsp:spPr>
        <a:xfrm>
          <a:off x="2847827" y="2630766"/>
          <a:ext cx="1723429" cy="8617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venir Next LT Pro"/>
            </a:rPr>
            <a:t>Store level</a:t>
          </a:r>
          <a:endParaRPr lang="en-GB" sz="2000" kern="1200"/>
        </a:p>
      </dsp:txBody>
      <dsp:txXfrm>
        <a:off x="2873066" y="2656005"/>
        <a:ext cx="1672951" cy="811236"/>
      </dsp:txXfrm>
    </dsp:sp>
    <dsp:sp modelId="{CDFCAA97-9DEF-4DD1-A6E1-E0C1AF0806EC}">
      <dsp:nvSpPr>
        <dsp:cNvPr id="0" name=""/>
        <dsp:cNvSpPr/>
      </dsp:nvSpPr>
      <dsp:spPr>
        <a:xfrm rot="10800000">
          <a:off x="1836538" y="2910823"/>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1927018" y="2971143"/>
        <a:ext cx="717963" cy="180960"/>
      </dsp:txXfrm>
    </dsp:sp>
    <dsp:sp modelId="{5EF66750-1CB2-43BF-8E00-084289735852}">
      <dsp:nvSpPr>
        <dsp:cNvPr id="0" name=""/>
        <dsp:cNvSpPr/>
      </dsp:nvSpPr>
      <dsp:spPr>
        <a:xfrm>
          <a:off x="743" y="2630766"/>
          <a:ext cx="1723429" cy="8617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venir Next LT Pro"/>
            </a:rPr>
            <a:t>Head-office</a:t>
          </a:r>
          <a:endParaRPr lang="en-GB" sz="2000" kern="1200"/>
        </a:p>
      </dsp:txBody>
      <dsp:txXfrm>
        <a:off x="25982" y="2656005"/>
        <a:ext cx="1672951" cy="811236"/>
      </dsp:txXfrm>
    </dsp:sp>
    <dsp:sp modelId="{FC17321A-8DB2-4902-89A9-E1B2C22BFFEF}">
      <dsp:nvSpPr>
        <dsp:cNvPr id="0" name=""/>
        <dsp:cNvSpPr/>
      </dsp:nvSpPr>
      <dsp:spPr>
        <a:xfrm rot="18000000">
          <a:off x="1124767" y="1677999"/>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215247" y="1738319"/>
        <a:ext cx="717963" cy="1809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62E76-AA90-477B-A5B8-8DAD0A28D4BF}">
      <dsp:nvSpPr>
        <dsp:cNvPr id="0" name=""/>
        <dsp:cNvSpPr/>
      </dsp:nvSpPr>
      <dsp:spPr>
        <a:xfrm>
          <a:off x="0" y="489"/>
          <a:ext cx="5845278" cy="11463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266E8A-7249-4349-8C1B-35819D2ED1E8}">
      <dsp:nvSpPr>
        <dsp:cNvPr id="0" name=""/>
        <dsp:cNvSpPr/>
      </dsp:nvSpPr>
      <dsp:spPr>
        <a:xfrm>
          <a:off x="346785" y="258429"/>
          <a:ext cx="630518" cy="630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F88229-E43A-4411-B2BA-50C17E83C170}">
      <dsp:nvSpPr>
        <dsp:cNvPr id="0" name=""/>
        <dsp:cNvSpPr/>
      </dsp:nvSpPr>
      <dsp:spPr>
        <a:xfrm>
          <a:off x="1324088" y="489"/>
          <a:ext cx="4521189" cy="114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327" tIns="121327" rIns="121327" bIns="121327" numCol="1" spcCol="1270" anchor="ctr" anchorCtr="0">
          <a:noAutofit/>
        </a:bodyPr>
        <a:lstStyle/>
        <a:p>
          <a:pPr marL="0" lvl="0" indent="0" algn="l" defTabSz="1111250">
            <a:lnSpc>
              <a:spcPct val="100000"/>
            </a:lnSpc>
            <a:spcBef>
              <a:spcPct val="0"/>
            </a:spcBef>
            <a:spcAft>
              <a:spcPct val="35000"/>
            </a:spcAft>
            <a:buNone/>
          </a:pPr>
          <a:r>
            <a:rPr lang="en-GB" sz="2500" kern="1200" dirty="0">
              <a:solidFill>
                <a:schemeClr val="tx1"/>
              </a:solidFill>
              <a:latin typeface="Aptos" panose="02110004020202020204"/>
              <a:ea typeface="+mn-ea"/>
              <a:cs typeface="+mn-cs"/>
            </a:rPr>
            <a:t>Store managers supervising teams</a:t>
          </a:r>
        </a:p>
      </dsp:txBody>
      <dsp:txXfrm>
        <a:off x="1324088" y="489"/>
        <a:ext cx="4521189" cy="1146396"/>
      </dsp:txXfrm>
    </dsp:sp>
    <dsp:sp modelId="{53E2F633-D634-48FA-9DB3-B740107747C2}">
      <dsp:nvSpPr>
        <dsp:cNvPr id="0" name=""/>
        <dsp:cNvSpPr/>
      </dsp:nvSpPr>
      <dsp:spPr>
        <a:xfrm>
          <a:off x="0" y="1433486"/>
          <a:ext cx="5845278" cy="11463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77FC4-8C35-4964-A1D7-A90ACDDC3B5C}">
      <dsp:nvSpPr>
        <dsp:cNvPr id="0" name=""/>
        <dsp:cNvSpPr/>
      </dsp:nvSpPr>
      <dsp:spPr>
        <a:xfrm>
          <a:off x="346785" y="1691425"/>
          <a:ext cx="630518" cy="630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DE5836-637D-42D9-B0F1-955B2013BC93}">
      <dsp:nvSpPr>
        <dsp:cNvPr id="0" name=""/>
        <dsp:cNvSpPr/>
      </dsp:nvSpPr>
      <dsp:spPr>
        <a:xfrm>
          <a:off x="1324088" y="1433486"/>
          <a:ext cx="4521189" cy="114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327" tIns="121327" rIns="121327" bIns="121327" numCol="1" spcCol="1270" anchor="ctr" anchorCtr="0">
          <a:noAutofit/>
        </a:bodyPr>
        <a:lstStyle/>
        <a:p>
          <a:pPr marL="0" lvl="0" indent="0" algn="l" defTabSz="1111250">
            <a:lnSpc>
              <a:spcPct val="100000"/>
            </a:lnSpc>
            <a:spcBef>
              <a:spcPct val="0"/>
            </a:spcBef>
            <a:spcAft>
              <a:spcPct val="35000"/>
            </a:spcAft>
            <a:buNone/>
          </a:pPr>
          <a:r>
            <a:rPr lang="en-GB" sz="2500" kern="1200" dirty="0">
              <a:solidFill>
                <a:schemeClr val="tx1"/>
              </a:solidFill>
              <a:latin typeface="Aptos" panose="02110004020202020204"/>
              <a:ea typeface="+mn-ea"/>
              <a:cs typeface="+mn-cs"/>
            </a:rPr>
            <a:t>Encouraging customer service</a:t>
          </a:r>
        </a:p>
      </dsp:txBody>
      <dsp:txXfrm>
        <a:off x="1324088" y="1433486"/>
        <a:ext cx="4521189" cy="1146396"/>
      </dsp:txXfrm>
    </dsp:sp>
    <dsp:sp modelId="{EB805249-9617-46A9-B1FD-E5947A6AB365}">
      <dsp:nvSpPr>
        <dsp:cNvPr id="0" name=""/>
        <dsp:cNvSpPr/>
      </dsp:nvSpPr>
      <dsp:spPr>
        <a:xfrm>
          <a:off x="0" y="2866482"/>
          <a:ext cx="5845278" cy="11463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4378BB-2E45-4336-ACEF-1A34B468ED84}">
      <dsp:nvSpPr>
        <dsp:cNvPr id="0" name=""/>
        <dsp:cNvSpPr/>
      </dsp:nvSpPr>
      <dsp:spPr>
        <a:xfrm>
          <a:off x="346785" y="3124421"/>
          <a:ext cx="630518" cy="630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5F16DB-B307-4B3D-9C9A-34A579984FD2}">
      <dsp:nvSpPr>
        <dsp:cNvPr id="0" name=""/>
        <dsp:cNvSpPr/>
      </dsp:nvSpPr>
      <dsp:spPr>
        <a:xfrm>
          <a:off x="1324088" y="2866482"/>
          <a:ext cx="4521189" cy="114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327" tIns="121327" rIns="121327" bIns="121327" numCol="1" spcCol="1270" anchor="ctr" anchorCtr="0">
          <a:noAutofit/>
        </a:bodyPr>
        <a:lstStyle/>
        <a:p>
          <a:pPr marL="0" lvl="0" indent="0" algn="l" defTabSz="1111250">
            <a:lnSpc>
              <a:spcPct val="100000"/>
            </a:lnSpc>
            <a:spcBef>
              <a:spcPct val="0"/>
            </a:spcBef>
            <a:spcAft>
              <a:spcPct val="35000"/>
            </a:spcAft>
            <a:buNone/>
          </a:pPr>
          <a:r>
            <a:rPr lang="en-GB" sz="2500" kern="1200" dirty="0">
              <a:solidFill>
                <a:schemeClr val="tx1"/>
              </a:solidFill>
              <a:latin typeface="Aptos" panose="02110004020202020204"/>
              <a:ea typeface="+mn-ea"/>
              <a:cs typeface="+mn-cs"/>
            </a:rPr>
            <a:t>Communicating company goals and values to staff</a:t>
          </a:r>
        </a:p>
      </dsp:txBody>
      <dsp:txXfrm>
        <a:off x="1324088" y="2866482"/>
        <a:ext cx="4521189" cy="11463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8B62D-B5DC-478B-9C45-352DE2D32284}">
      <dsp:nvSpPr>
        <dsp:cNvPr id="0" name=""/>
        <dsp:cNvSpPr/>
      </dsp:nvSpPr>
      <dsp:spPr>
        <a:xfrm>
          <a:off x="6173248" y="2028082"/>
          <a:ext cx="91440" cy="614269"/>
        </a:xfrm>
        <a:custGeom>
          <a:avLst/>
          <a:gdLst/>
          <a:ahLst/>
          <a:cxnLst/>
          <a:rect l="0" t="0" r="0" b="0"/>
          <a:pathLst>
            <a:path>
              <a:moveTo>
                <a:pt x="45720" y="0"/>
              </a:moveTo>
              <a:lnTo>
                <a:pt x="45720" y="614269"/>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DDB725-9307-4FB6-AE56-9AACD3C67D7F}">
      <dsp:nvSpPr>
        <dsp:cNvPr id="0" name=""/>
        <dsp:cNvSpPr/>
      </dsp:nvSpPr>
      <dsp:spPr>
        <a:xfrm>
          <a:off x="3591789" y="2028082"/>
          <a:ext cx="91440" cy="614269"/>
        </a:xfrm>
        <a:custGeom>
          <a:avLst/>
          <a:gdLst/>
          <a:ahLst/>
          <a:cxnLst/>
          <a:rect l="0" t="0" r="0" b="0"/>
          <a:pathLst>
            <a:path>
              <a:moveTo>
                <a:pt x="45720" y="0"/>
              </a:moveTo>
              <a:lnTo>
                <a:pt x="45720" y="614269"/>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2B7220-636B-448D-BAB3-DCB090C48E2B}">
      <dsp:nvSpPr>
        <dsp:cNvPr id="0" name=""/>
        <dsp:cNvSpPr/>
      </dsp:nvSpPr>
      <dsp:spPr>
        <a:xfrm>
          <a:off x="1010331" y="2028082"/>
          <a:ext cx="91440" cy="614269"/>
        </a:xfrm>
        <a:custGeom>
          <a:avLst/>
          <a:gdLst/>
          <a:ahLst/>
          <a:cxnLst/>
          <a:rect l="0" t="0" r="0" b="0"/>
          <a:pathLst>
            <a:path>
              <a:moveTo>
                <a:pt x="45720" y="0"/>
              </a:moveTo>
              <a:lnTo>
                <a:pt x="45720" y="614269"/>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BB43B5-AC5D-4EBE-AF30-B3FF10455636}">
      <dsp:nvSpPr>
        <dsp:cNvPr id="0" name=""/>
        <dsp:cNvSpPr/>
      </dsp:nvSpPr>
      <dsp:spPr>
        <a:xfrm>
          <a:off x="0" y="686897"/>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44EE5A-83BB-4BC3-856E-A37BBAC48B79}">
      <dsp:nvSpPr>
        <dsp:cNvPr id="0" name=""/>
        <dsp:cNvSpPr/>
      </dsp:nvSpPr>
      <dsp:spPr>
        <a:xfrm>
          <a:off x="234678" y="909841"/>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ptos Display" panose="02110004020202020204"/>
              <a:ea typeface="+mn-ea"/>
              <a:cs typeface="+mn-cs"/>
            </a:rPr>
            <a:t>Deliveries </a:t>
          </a:r>
          <a:r>
            <a:rPr lang="en-GB" sz="2000" kern="1200" dirty="0">
              <a:latin typeface="Aptos"/>
              <a:ea typeface="+mn-ea"/>
              <a:cs typeface="+mn-cs"/>
            </a:rPr>
            <a:t>&amp; shelves </a:t>
          </a:r>
        </a:p>
      </dsp:txBody>
      <dsp:txXfrm>
        <a:off x="273960" y="949123"/>
        <a:ext cx="2033538" cy="1262621"/>
      </dsp:txXfrm>
    </dsp:sp>
    <dsp:sp modelId="{E9695237-D051-42A9-933E-C281D0DCBB2C}">
      <dsp:nvSpPr>
        <dsp:cNvPr id="0" name=""/>
        <dsp:cNvSpPr/>
      </dsp:nvSpPr>
      <dsp:spPr>
        <a:xfrm>
          <a:off x="0" y="2642352"/>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CBB1D3-293C-47D6-9629-EB72F9582546}">
      <dsp:nvSpPr>
        <dsp:cNvPr id="0" name=""/>
        <dsp:cNvSpPr/>
      </dsp:nvSpPr>
      <dsp:spPr>
        <a:xfrm>
          <a:off x="234678" y="2865296"/>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ptos" panose="02110004020202020204"/>
              <a:ea typeface="+mn-ea"/>
              <a:cs typeface="+mn-cs"/>
            </a:rPr>
            <a:t>Online orders &amp; drivers</a:t>
          </a:r>
        </a:p>
      </dsp:txBody>
      <dsp:txXfrm>
        <a:off x="273960" y="2904578"/>
        <a:ext cx="2033538" cy="1262621"/>
      </dsp:txXfrm>
    </dsp:sp>
    <dsp:sp modelId="{225887A4-CA71-453C-A0FC-BBF39BCBC2CA}">
      <dsp:nvSpPr>
        <dsp:cNvPr id="0" name=""/>
        <dsp:cNvSpPr/>
      </dsp:nvSpPr>
      <dsp:spPr>
        <a:xfrm>
          <a:off x="2581458" y="686897"/>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8673BA-DE8B-42BF-8B02-A7329E17315A}">
      <dsp:nvSpPr>
        <dsp:cNvPr id="0" name=""/>
        <dsp:cNvSpPr/>
      </dsp:nvSpPr>
      <dsp:spPr>
        <a:xfrm>
          <a:off x="2816136" y="909841"/>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110004020202020204"/>
              <a:ea typeface="+mn-ea"/>
              <a:cs typeface="+mn-cs"/>
            </a:rPr>
            <a:t>Promotions &amp; stock</a:t>
          </a:r>
        </a:p>
      </dsp:txBody>
      <dsp:txXfrm>
        <a:off x="2855418" y="949123"/>
        <a:ext cx="2033538" cy="1262621"/>
      </dsp:txXfrm>
    </dsp:sp>
    <dsp:sp modelId="{64AA331B-CCBA-4FBC-B362-6B1F5C733520}">
      <dsp:nvSpPr>
        <dsp:cNvPr id="0" name=""/>
        <dsp:cNvSpPr/>
      </dsp:nvSpPr>
      <dsp:spPr>
        <a:xfrm>
          <a:off x="2581458" y="2642352"/>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87279D-537A-4012-9EBE-33B5C22400B9}">
      <dsp:nvSpPr>
        <dsp:cNvPr id="0" name=""/>
        <dsp:cNvSpPr/>
      </dsp:nvSpPr>
      <dsp:spPr>
        <a:xfrm>
          <a:off x="2816136" y="2865296"/>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panose="02110004020202020204"/>
              <a:ea typeface="+mn-ea"/>
              <a:cs typeface="+mn-cs"/>
            </a:rPr>
            <a:t>Departments working together</a:t>
          </a:r>
        </a:p>
      </dsp:txBody>
      <dsp:txXfrm>
        <a:off x="2855418" y="2904578"/>
        <a:ext cx="2033538" cy="1262621"/>
      </dsp:txXfrm>
    </dsp:sp>
    <dsp:sp modelId="{DE1AA131-ABDC-4435-AF73-101A7E52152D}">
      <dsp:nvSpPr>
        <dsp:cNvPr id="0" name=""/>
        <dsp:cNvSpPr/>
      </dsp:nvSpPr>
      <dsp:spPr>
        <a:xfrm>
          <a:off x="5162917" y="686897"/>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F6E581-4587-4FC2-87AF-2BC05F32A928}">
      <dsp:nvSpPr>
        <dsp:cNvPr id="0" name=""/>
        <dsp:cNvSpPr/>
      </dsp:nvSpPr>
      <dsp:spPr>
        <a:xfrm>
          <a:off x="5397595" y="909841"/>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ptos" panose="02110004020202020204"/>
              <a:ea typeface="+mn-ea"/>
              <a:cs typeface="+mn-cs"/>
            </a:rPr>
            <a:t>Busy periods (e.g. Christmas)</a:t>
          </a:r>
        </a:p>
      </dsp:txBody>
      <dsp:txXfrm>
        <a:off x="5436877" y="949123"/>
        <a:ext cx="2033538" cy="1262621"/>
      </dsp:txXfrm>
    </dsp:sp>
    <dsp:sp modelId="{C15C92D8-FE1A-499A-83F4-8405934672ED}">
      <dsp:nvSpPr>
        <dsp:cNvPr id="0" name=""/>
        <dsp:cNvSpPr/>
      </dsp:nvSpPr>
      <dsp:spPr>
        <a:xfrm>
          <a:off x="5162917" y="2642352"/>
          <a:ext cx="2112102" cy="134118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462C87-4262-4539-B563-BA0B8A306CD2}">
      <dsp:nvSpPr>
        <dsp:cNvPr id="0" name=""/>
        <dsp:cNvSpPr/>
      </dsp:nvSpPr>
      <dsp:spPr>
        <a:xfrm>
          <a:off x="5397595" y="2865296"/>
          <a:ext cx="2112102" cy="1341185"/>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panose="02110004020202020204"/>
              <a:ea typeface="+mn-ea"/>
              <a:cs typeface="+mn-cs"/>
            </a:rPr>
            <a:t>Technology systems</a:t>
          </a:r>
        </a:p>
      </dsp:txBody>
      <dsp:txXfrm>
        <a:off x="5436877" y="2904578"/>
        <a:ext cx="2033538" cy="12626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B391F-F05A-4DB0-970C-10EFC906E2A8}">
      <dsp:nvSpPr>
        <dsp:cNvPr id="0" name=""/>
        <dsp:cNvSpPr/>
      </dsp:nvSpPr>
      <dsp:spPr>
        <a:xfrm>
          <a:off x="5507424" y="2159024"/>
          <a:ext cx="91440" cy="402284"/>
        </a:xfrm>
        <a:custGeom>
          <a:avLst/>
          <a:gdLst/>
          <a:ahLst/>
          <a:cxnLst/>
          <a:rect l="0" t="0" r="0" b="0"/>
          <a:pathLst>
            <a:path>
              <a:moveTo>
                <a:pt x="45720" y="0"/>
              </a:moveTo>
              <a:lnTo>
                <a:pt x="45720" y="402284"/>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571C77-826E-4C78-93CE-D529B31A975D}">
      <dsp:nvSpPr>
        <dsp:cNvPr id="0" name=""/>
        <dsp:cNvSpPr/>
      </dsp:nvSpPr>
      <dsp:spPr>
        <a:xfrm>
          <a:off x="4265903" y="869985"/>
          <a:ext cx="1287240" cy="410698"/>
        </a:xfrm>
        <a:custGeom>
          <a:avLst/>
          <a:gdLst/>
          <a:ahLst/>
          <a:cxnLst/>
          <a:rect l="0" t="0" r="0" b="0"/>
          <a:pathLst>
            <a:path>
              <a:moveTo>
                <a:pt x="0" y="0"/>
              </a:moveTo>
              <a:lnTo>
                <a:pt x="0" y="282559"/>
              </a:lnTo>
              <a:lnTo>
                <a:pt x="1287240" y="282559"/>
              </a:lnTo>
              <a:lnTo>
                <a:pt x="1287240" y="410698"/>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75FD7A-FFE6-440C-A891-51BA93A2D644}">
      <dsp:nvSpPr>
        <dsp:cNvPr id="0" name=""/>
        <dsp:cNvSpPr/>
      </dsp:nvSpPr>
      <dsp:spPr>
        <a:xfrm>
          <a:off x="3017254" y="2159024"/>
          <a:ext cx="845296" cy="402284"/>
        </a:xfrm>
        <a:custGeom>
          <a:avLst/>
          <a:gdLst/>
          <a:ahLst/>
          <a:cxnLst/>
          <a:rect l="0" t="0" r="0" b="0"/>
          <a:pathLst>
            <a:path>
              <a:moveTo>
                <a:pt x="0" y="0"/>
              </a:moveTo>
              <a:lnTo>
                <a:pt x="0" y="274145"/>
              </a:lnTo>
              <a:lnTo>
                <a:pt x="845296" y="274145"/>
              </a:lnTo>
              <a:lnTo>
                <a:pt x="845296" y="402284"/>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0E7AB5-E45F-4FBF-9BE6-1C432D5E94BE}">
      <dsp:nvSpPr>
        <dsp:cNvPr id="0" name=""/>
        <dsp:cNvSpPr/>
      </dsp:nvSpPr>
      <dsp:spPr>
        <a:xfrm>
          <a:off x="2171957" y="2159024"/>
          <a:ext cx="845296" cy="402284"/>
        </a:xfrm>
        <a:custGeom>
          <a:avLst/>
          <a:gdLst/>
          <a:ahLst/>
          <a:cxnLst/>
          <a:rect l="0" t="0" r="0" b="0"/>
          <a:pathLst>
            <a:path>
              <a:moveTo>
                <a:pt x="845296" y="0"/>
              </a:moveTo>
              <a:lnTo>
                <a:pt x="845296" y="274145"/>
              </a:lnTo>
              <a:lnTo>
                <a:pt x="0" y="274145"/>
              </a:lnTo>
              <a:lnTo>
                <a:pt x="0" y="402284"/>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B68D0B-749A-4131-9484-876BF8221B01}">
      <dsp:nvSpPr>
        <dsp:cNvPr id="0" name=""/>
        <dsp:cNvSpPr/>
      </dsp:nvSpPr>
      <dsp:spPr>
        <a:xfrm>
          <a:off x="3017254" y="869985"/>
          <a:ext cx="1248649" cy="410698"/>
        </a:xfrm>
        <a:custGeom>
          <a:avLst/>
          <a:gdLst/>
          <a:ahLst/>
          <a:cxnLst/>
          <a:rect l="0" t="0" r="0" b="0"/>
          <a:pathLst>
            <a:path>
              <a:moveTo>
                <a:pt x="1248649" y="0"/>
              </a:moveTo>
              <a:lnTo>
                <a:pt x="1248649" y="282559"/>
              </a:lnTo>
              <a:lnTo>
                <a:pt x="0" y="282559"/>
              </a:lnTo>
              <a:lnTo>
                <a:pt x="0" y="410698"/>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174B92-AF63-4E14-AE13-F81514CD232D}">
      <dsp:nvSpPr>
        <dsp:cNvPr id="0" name=""/>
        <dsp:cNvSpPr/>
      </dsp:nvSpPr>
      <dsp:spPr>
        <a:xfrm>
          <a:off x="3574297" y="-8354"/>
          <a:ext cx="1383212" cy="8783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6E304D-1979-4BD3-BEC2-A809E99AC0F0}">
      <dsp:nvSpPr>
        <dsp:cNvPr id="0" name=""/>
        <dsp:cNvSpPr/>
      </dsp:nvSpPr>
      <dsp:spPr>
        <a:xfrm>
          <a:off x="3727987" y="137650"/>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panose="02110004020202020204"/>
              <a:ea typeface="+mn-ea"/>
              <a:cs typeface="+mn-cs"/>
            </a:rPr>
            <a:t>Sales monitoring</a:t>
          </a:r>
        </a:p>
      </dsp:txBody>
      <dsp:txXfrm>
        <a:off x="3753713" y="163376"/>
        <a:ext cx="1331760" cy="826888"/>
      </dsp:txXfrm>
    </dsp:sp>
    <dsp:sp modelId="{C755E56B-4A94-4D40-BD2A-4FB4D016D43F}">
      <dsp:nvSpPr>
        <dsp:cNvPr id="0" name=""/>
        <dsp:cNvSpPr/>
      </dsp:nvSpPr>
      <dsp:spPr>
        <a:xfrm>
          <a:off x="2325647" y="1280684"/>
          <a:ext cx="1383212" cy="87834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59885D-9555-4B0B-85FA-4C1131947578}">
      <dsp:nvSpPr>
        <dsp:cNvPr id="0" name=""/>
        <dsp:cNvSpPr/>
      </dsp:nvSpPr>
      <dsp:spPr>
        <a:xfrm>
          <a:off x="2479338" y="1426689"/>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110004020202020204"/>
              <a:ea typeface="+mn-ea"/>
              <a:cs typeface="+mn-cs"/>
            </a:rPr>
            <a:t>Stock control</a:t>
          </a:r>
        </a:p>
      </dsp:txBody>
      <dsp:txXfrm>
        <a:off x="2505064" y="1452415"/>
        <a:ext cx="1331760" cy="826888"/>
      </dsp:txXfrm>
    </dsp:sp>
    <dsp:sp modelId="{B37A9175-F540-4149-8B84-4E19E4D7D6E4}">
      <dsp:nvSpPr>
        <dsp:cNvPr id="0" name=""/>
        <dsp:cNvSpPr/>
      </dsp:nvSpPr>
      <dsp:spPr>
        <a:xfrm>
          <a:off x="1480351" y="2561308"/>
          <a:ext cx="1383212" cy="87834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8DC9E-DD2C-4F53-B647-400B84A5BF67}">
      <dsp:nvSpPr>
        <dsp:cNvPr id="0" name=""/>
        <dsp:cNvSpPr/>
      </dsp:nvSpPr>
      <dsp:spPr>
        <a:xfrm>
          <a:off x="1634041" y="2707314"/>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110004020202020204"/>
              <a:ea typeface="+mn-ea"/>
              <a:cs typeface="+mn-cs"/>
            </a:rPr>
            <a:t>Customer feedback</a:t>
          </a:r>
        </a:p>
      </dsp:txBody>
      <dsp:txXfrm>
        <a:off x="1659767" y="2733040"/>
        <a:ext cx="1331760" cy="826888"/>
      </dsp:txXfrm>
    </dsp:sp>
    <dsp:sp modelId="{B5EA33C5-2233-46BE-9D4A-A3B673DB8B74}">
      <dsp:nvSpPr>
        <dsp:cNvPr id="0" name=""/>
        <dsp:cNvSpPr/>
      </dsp:nvSpPr>
      <dsp:spPr>
        <a:xfrm>
          <a:off x="3170944" y="2561308"/>
          <a:ext cx="1383212" cy="87834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E29045-7F48-40FC-A828-5C7D49B5C2AB}">
      <dsp:nvSpPr>
        <dsp:cNvPr id="0" name=""/>
        <dsp:cNvSpPr/>
      </dsp:nvSpPr>
      <dsp:spPr>
        <a:xfrm>
          <a:off x="3324634" y="2707314"/>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110004020202020204"/>
              <a:ea typeface="+mn-ea"/>
              <a:cs typeface="+mn-cs"/>
            </a:rPr>
            <a:t>Staff performance checks</a:t>
          </a:r>
        </a:p>
      </dsp:txBody>
      <dsp:txXfrm>
        <a:off x="3350360" y="2733040"/>
        <a:ext cx="1331760" cy="826888"/>
      </dsp:txXfrm>
    </dsp:sp>
    <dsp:sp modelId="{ADE5DE26-1D45-437A-89C0-6D7C40CBCE11}">
      <dsp:nvSpPr>
        <dsp:cNvPr id="0" name=""/>
        <dsp:cNvSpPr/>
      </dsp:nvSpPr>
      <dsp:spPr>
        <a:xfrm>
          <a:off x="4861537" y="1280684"/>
          <a:ext cx="1383212" cy="87834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635E78-F9AF-4F2A-9656-DA47D304FF69}">
      <dsp:nvSpPr>
        <dsp:cNvPr id="0" name=""/>
        <dsp:cNvSpPr/>
      </dsp:nvSpPr>
      <dsp:spPr>
        <a:xfrm>
          <a:off x="5015228" y="1426689"/>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110004020202020204"/>
              <a:ea typeface="+mn-ea"/>
              <a:cs typeface="+mn-cs"/>
            </a:rPr>
            <a:t>Profit and cost</a:t>
          </a:r>
        </a:p>
      </dsp:txBody>
      <dsp:txXfrm>
        <a:off x="5040954" y="1452415"/>
        <a:ext cx="1331760" cy="826888"/>
      </dsp:txXfrm>
    </dsp:sp>
    <dsp:sp modelId="{F0B270DC-1378-406F-89DF-76303D2B3E5D}">
      <dsp:nvSpPr>
        <dsp:cNvPr id="0" name=""/>
        <dsp:cNvSpPr/>
      </dsp:nvSpPr>
      <dsp:spPr>
        <a:xfrm>
          <a:off x="4861537" y="2561308"/>
          <a:ext cx="1383212" cy="87834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1A6F1-DCD7-4FC7-8619-64835C71C77E}">
      <dsp:nvSpPr>
        <dsp:cNvPr id="0" name=""/>
        <dsp:cNvSpPr/>
      </dsp:nvSpPr>
      <dsp:spPr>
        <a:xfrm>
          <a:off x="5015228" y="2707314"/>
          <a:ext cx="1383212" cy="878340"/>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panose="02110004020202020204"/>
              <a:ea typeface="+mn-ea"/>
              <a:cs typeface="+mn-cs"/>
            </a:rPr>
            <a:t>Store performance comparisons</a:t>
          </a:r>
        </a:p>
      </dsp:txBody>
      <dsp:txXfrm>
        <a:off x="5040954" y="2733040"/>
        <a:ext cx="1331760" cy="8268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0D81BA-38A8-4ACC-A99D-50CE119AF7CD}" type="datetimeFigureOut">
              <a:rPr lang="en-GB" smtClean="0"/>
              <a:t>06/04/2026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316C76-E4D3-40F7-9404-1A79F4A2D612}" type="slidenum">
              <a:rPr lang="en-GB" smtClean="0"/>
              <a:t>‹#›</a:t>
            </a:fld>
            <a:endParaRPr lang="en-GB"/>
          </a:p>
        </p:txBody>
      </p:sp>
    </p:spTree>
    <p:extLst>
      <p:ext uri="{BB962C8B-B14F-4D97-AF65-F5344CB8AC3E}">
        <p14:creationId xmlns:p14="http://schemas.microsoft.com/office/powerpoint/2010/main" val="195931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Sainsbury's is one of the oldest and best-known supermarket chains in the United Kingdom․ It was founded in 1869 and operates a chain of supermarkets and convenience stores as well as a large online grocery business. It employs more than 140‚000 people and is one of the largest retailers in the UK; its primary focus is food retailing․</a:t>
            </a:r>
          </a:p>
          <a:p>
            <a:endParaRPr lang="en-US" dirty="0"/>
          </a:p>
          <a:p>
            <a:r>
              <a:rPr lang="en-US" dirty="0"/>
              <a:t>It is to provide quality stores and products at competitive prices with good customer relations․ Sainsbury's operates 600 supermarkets and more than 850 convenience stores across the UK. Its online grocery operation has shown strong presence in the UK with 24million nectar card users. Sainsbury's holds second place in the UK grocery market with a 15.3% share, behind Tesco which leads with 28.3%.</a:t>
            </a: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DF316C76-E4D3-40F7-9404-1A79F4A2D612}" type="slidenum">
              <a:rPr lang="en-GB" smtClean="0"/>
              <a:t>4</a:t>
            </a:fld>
            <a:endParaRPr lang="en-GB"/>
          </a:p>
        </p:txBody>
      </p:sp>
    </p:spTree>
    <p:extLst>
      <p:ext uri="{BB962C8B-B14F-4D97-AF65-F5344CB8AC3E}">
        <p14:creationId xmlns:p14="http://schemas.microsoft.com/office/powerpoint/2010/main" val="3777561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Sainsbury's recorded a retail underlying operating profit of around 1․03 </a:t>
            </a:r>
            <a:r>
              <a:rPr lang="en-US" err="1"/>
              <a:t>billion․The</a:t>
            </a:r>
            <a:r>
              <a:rPr lang="en-US"/>
              <a:t> supermarket had invested heavily in price cuts to hold off competition from Tesco‚ Asda and the discounter Aldi‚ with whom it was vying for market share․ It has since expanded into online and convenience shopping‚ and the Nectar loyalty scheme allows the company to retain customers‚ and to offer them rewards and tailored </a:t>
            </a:r>
            <a:r>
              <a:rPr lang="en-US" err="1"/>
              <a:t>discounts.The</a:t>
            </a:r>
            <a:r>
              <a:rPr lang="en-US"/>
              <a:t> UK grocery market is an oligopoly dominated by a small number of large </a:t>
            </a:r>
            <a:r>
              <a:rPr lang="en-US" err="1"/>
              <a:t>players.Tesco</a:t>
            </a:r>
            <a:r>
              <a:rPr lang="en-US"/>
              <a:t> leads with 28.3% of the </a:t>
            </a:r>
            <a:r>
              <a:rPr lang="en-US" err="1"/>
              <a:t>market,followed</a:t>
            </a:r>
            <a:r>
              <a:rPr lang="en-US"/>
              <a:t> by Sainsbury's at 15.3%, Asda at 11.8%, Aldi at 10.6%, Morrisons at 8.3%, and Lidl at 8.2%. On a day-to-day basis, Sainsbury's keeps customers coming back by focusing on the quality of its products, making sure the shopping experience feels worth it, and giving people real reasons to stay loyal — whether that's through the Nectar card or by matching the prices of discounters like Aldi and </a:t>
            </a:r>
            <a:r>
              <a:rPr lang="en-US" err="1"/>
              <a:t>Lidl.These</a:t>
            </a:r>
            <a:r>
              <a:rPr lang="en-US"/>
              <a:t> efforts are clearly working, as more shoppers are choosing Sainsbury's over its rivals.</a:t>
            </a:r>
          </a:p>
        </p:txBody>
      </p:sp>
      <p:sp>
        <p:nvSpPr>
          <p:cNvPr id="4" name="Slide Number Placeholder 3"/>
          <p:cNvSpPr>
            <a:spLocks noGrp="1"/>
          </p:cNvSpPr>
          <p:nvPr>
            <p:ph type="sldNum" sz="quarter" idx="5"/>
          </p:nvPr>
        </p:nvSpPr>
        <p:spPr/>
        <p:txBody>
          <a:bodyPr/>
          <a:lstStyle/>
          <a:p>
            <a:fld id="{DF316C76-E4D3-40F7-9404-1A79F4A2D612}" type="slidenum">
              <a:rPr lang="en-GB" smtClean="0"/>
              <a:t>6</a:t>
            </a:fld>
            <a:endParaRPr lang="en-GB"/>
          </a:p>
        </p:txBody>
      </p:sp>
    </p:spTree>
    <p:extLst>
      <p:ext uri="{BB962C8B-B14F-4D97-AF65-F5344CB8AC3E}">
        <p14:creationId xmlns:p14="http://schemas.microsoft.com/office/powerpoint/2010/main" val="22812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Fayol's management functions are still relevant to this day in large organizations․ Sainsbury's is an </a:t>
            </a:r>
            <a:r>
              <a:rPr lang="en-US" err="1"/>
              <a:t>example․The</a:t>
            </a:r>
            <a:r>
              <a:rPr lang="en-US"/>
              <a:t> management functions as defined by Fayol provide a useful framework for managers to help them to </a:t>
            </a:r>
            <a:r>
              <a:rPr lang="en-US" err="1"/>
              <a:t>organise</a:t>
            </a:r>
            <a:r>
              <a:rPr lang="en-US"/>
              <a:t>‚ lead‚ and monitor an organization․ When companies use these functions‚ they can improve their efficiency‚ make better decisions‚ and meet calculated </a:t>
            </a:r>
            <a:r>
              <a:rPr lang="en-US" err="1"/>
              <a:t>organisational</a:t>
            </a:r>
            <a:r>
              <a:rPr lang="en-US"/>
              <a:t> goals in a competitive environment</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F316C76-E4D3-40F7-9404-1A79F4A2D612}" type="slidenum">
              <a:rPr lang="en-GB" smtClean="0"/>
              <a:t>7</a:t>
            </a:fld>
            <a:endParaRPr lang="en-GB"/>
          </a:p>
        </p:txBody>
      </p:sp>
    </p:spTree>
    <p:extLst>
      <p:ext uri="{BB962C8B-B14F-4D97-AF65-F5344CB8AC3E}">
        <p14:creationId xmlns:p14="http://schemas.microsoft.com/office/powerpoint/2010/main" val="2106603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Planning means deciding what Sainsburys wants to achieve in the </a:t>
            </a:r>
            <a:r>
              <a:rPr lang="en-US" err="1">
                <a:latin typeface="Calibri"/>
                <a:ea typeface="Calibri"/>
                <a:cs typeface="Calibri"/>
              </a:rPr>
              <a:t>future.They</a:t>
            </a:r>
            <a:r>
              <a:rPr lang="en-US">
                <a:latin typeface="Calibri"/>
                <a:ea typeface="Calibri"/>
                <a:cs typeface="Calibri"/>
              </a:rPr>
              <a:t> plan to open 75 new store by 2027,plus more 25 new in the next 2 </a:t>
            </a:r>
            <a:r>
              <a:rPr lang="en-US" err="1">
                <a:latin typeface="Calibri"/>
                <a:ea typeface="Calibri"/>
                <a:cs typeface="Calibri"/>
              </a:rPr>
              <a:t>years.They</a:t>
            </a:r>
            <a:r>
              <a:rPr lang="en-US">
                <a:latin typeface="Calibri"/>
                <a:ea typeface="Calibri"/>
                <a:cs typeface="Calibri"/>
              </a:rPr>
              <a:t> are also investing £500 million to improve their shopping </a:t>
            </a:r>
            <a:r>
              <a:rPr lang="en-US" err="1">
                <a:latin typeface="Calibri"/>
                <a:ea typeface="Calibri"/>
                <a:cs typeface="Calibri"/>
              </a:rPr>
              <a:t>online,which</a:t>
            </a:r>
            <a:r>
              <a:rPr lang="en-US">
                <a:latin typeface="Calibri"/>
                <a:ea typeface="Calibri"/>
                <a:cs typeface="Calibri"/>
              </a:rPr>
              <a:t> shows they are planning for changes in customer </a:t>
            </a:r>
            <a:r>
              <a:rPr lang="en-US" err="1">
                <a:latin typeface="Calibri"/>
                <a:ea typeface="Calibri"/>
                <a:cs typeface="Calibri"/>
              </a:rPr>
              <a:t>behaviour,especially</a:t>
            </a:r>
            <a:r>
              <a:rPr lang="en-US">
                <a:latin typeface="Calibri"/>
                <a:ea typeface="Calibri"/>
                <a:cs typeface="Calibri"/>
              </a:rPr>
              <a:t> more people shopping </a:t>
            </a:r>
            <a:r>
              <a:rPr lang="en-US" err="1">
                <a:latin typeface="Calibri"/>
                <a:ea typeface="Calibri"/>
                <a:cs typeface="Calibri"/>
              </a:rPr>
              <a:t>online.They</a:t>
            </a:r>
            <a:r>
              <a:rPr lang="en-US">
                <a:latin typeface="Calibri"/>
                <a:ea typeface="Calibri"/>
                <a:cs typeface="Calibri"/>
              </a:rPr>
              <a:t> use Nectar pieces and </a:t>
            </a:r>
            <a:r>
              <a:rPr lang="en-US" err="1">
                <a:latin typeface="Calibri"/>
                <a:ea typeface="Calibri"/>
                <a:cs typeface="Calibri"/>
              </a:rPr>
              <a:t>personalised</a:t>
            </a:r>
            <a:r>
              <a:rPr lang="en-US">
                <a:latin typeface="Calibri"/>
                <a:ea typeface="Calibri"/>
                <a:cs typeface="Calibri"/>
              </a:rPr>
              <a:t> offers to stay </a:t>
            </a:r>
            <a:r>
              <a:rPr lang="en-US" err="1">
                <a:latin typeface="Calibri"/>
                <a:ea typeface="Calibri"/>
                <a:cs typeface="Calibri"/>
              </a:rPr>
              <a:t>competitive,which</a:t>
            </a:r>
            <a:r>
              <a:rPr lang="en-US">
                <a:latin typeface="Calibri"/>
                <a:ea typeface="Calibri"/>
                <a:cs typeface="Calibri"/>
              </a:rPr>
              <a:t> is part of their pricing </a:t>
            </a:r>
            <a:r>
              <a:rPr lang="en-US" err="1">
                <a:latin typeface="Calibri"/>
                <a:ea typeface="Calibri"/>
                <a:cs typeface="Calibri"/>
              </a:rPr>
              <a:t>strategy.Overall,planning</a:t>
            </a:r>
            <a:r>
              <a:rPr lang="en-US">
                <a:latin typeface="Calibri"/>
                <a:ea typeface="Calibri"/>
                <a:cs typeface="Calibri"/>
              </a:rPr>
              <a:t> helps Sainsburys stay </a:t>
            </a:r>
            <a:r>
              <a:rPr lang="en-US" err="1">
                <a:latin typeface="Calibri"/>
                <a:ea typeface="Calibri"/>
                <a:cs typeface="Calibri"/>
              </a:rPr>
              <a:t>organised,competitive</a:t>
            </a:r>
            <a:r>
              <a:rPr lang="en-US">
                <a:latin typeface="Calibri"/>
                <a:ea typeface="Calibri"/>
                <a:cs typeface="Calibri"/>
              </a:rPr>
              <a:t> and ready for future</a:t>
            </a:r>
          </a:p>
        </p:txBody>
      </p:sp>
      <p:sp>
        <p:nvSpPr>
          <p:cNvPr id="4" name="Slide Number Placeholder 3"/>
          <p:cNvSpPr>
            <a:spLocks noGrp="1"/>
          </p:cNvSpPr>
          <p:nvPr>
            <p:ph type="sldNum" sz="quarter" idx="5"/>
          </p:nvPr>
        </p:nvSpPr>
        <p:spPr/>
        <p:txBody>
          <a:bodyPr/>
          <a:lstStyle/>
          <a:p>
            <a:fld id="{DF316C76-E4D3-40F7-9404-1A79F4A2D612}" type="slidenum">
              <a:rPr lang="en-GB" smtClean="0"/>
              <a:t>8</a:t>
            </a:fld>
            <a:endParaRPr lang="en-GB"/>
          </a:p>
        </p:txBody>
      </p:sp>
    </p:spTree>
    <p:extLst>
      <p:ext uri="{BB962C8B-B14F-4D97-AF65-F5344CB8AC3E}">
        <p14:creationId xmlns:p14="http://schemas.microsoft.com/office/powerpoint/2010/main" val="175698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At </a:t>
            </a:r>
            <a:r>
              <a:rPr lang="en-US" err="1">
                <a:latin typeface="Calibri"/>
                <a:ea typeface="Calibri"/>
                <a:cs typeface="Calibri"/>
              </a:rPr>
              <a:t>Sainsburys,includes</a:t>
            </a:r>
            <a:r>
              <a:rPr lang="en-US">
                <a:latin typeface="Calibri"/>
                <a:ea typeface="Calibri"/>
                <a:cs typeface="Calibri"/>
              </a:rPr>
              <a:t> making sure the right number of staff are working at the right </a:t>
            </a:r>
            <a:r>
              <a:rPr lang="en-US" err="1">
                <a:latin typeface="Calibri"/>
                <a:ea typeface="Calibri"/>
                <a:cs typeface="Calibri"/>
              </a:rPr>
              <a:t>times.For</a:t>
            </a:r>
            <a:r>
              <a:rPr lang="en-US">
                <a:latin typeface="Calibri"/>
                <a:ea typeface="Calibri"/>
                <a:cs typeface="Calibri"/>
              </a:rPr>
              <a:t> </a:t>
            </a:r>
            <a:r>
              <a:rPr lang="en-US" err="1">
                <a:latin typeface="Calibri"/>
                <a:ea typeface="Calibri"/>
                <a:cs typeface="Calibri"/>
              </a:rPr>
              <a:t>example,more</a:t>
            </a:r>
            <a:r>
              <a:rPr lang="en-US">
                <a:latin typeface="Calibri"/>
                <a:ea typeface="Calibri"/>
                <a:cs typeface="Calibri"/>
              </a:rPr>
              <a:t> employees are scheduled during busy periods like </a:t>
            </a:r>
            <a:r>
              <a:rPr lang="en-US" err="1">
                <a:latin typeface="Calibri"/>
                <a:ea typeface="Calibri"/>
                <a:cs typeface="Calibri"/>
              </a:rPr>
              <a:t>weekends.The</a:t>
            </a:r>
            <a:r>
              <a:rPr lang="en-US">
                <a:latin typeface="Calibri"/>
                <a:ea typeface="Calibri"/>
                <a:cs typeface="Calibri"/>
              </a:rPr>
              <a:t> business is also </a:t>
            </a:r>
            <a:r>
              <a:rPr lang="en-US" err="1">
                <a:latin typeface="Calibri"/>
                <a:ea typeface="Calibri"/>
                <a:cs typeface="Calibri"/>
              </a:rPr>
              <a:t>organised</a:t>
            </a:r>
            <a:r>
              <a:rPr lang="en-US">
                <a:latin typeface="Calibri"/>
                <a:ea typeface="Calibri"/>
                <a:cs typeface="Calibri"/>
              </a:rPr>
              <a:t> into different </a:t>
            </a:r>
            <a:r>
              <a:rPr lang="en-US" err="1">
                <a:latin typeface="Calibri"/>
                <a:ea typeface="Calibri"/>
                <a:cs typeface="Calibri"/>
              </a:rPr>
              <a:t>departments,such</a:t>
            </a:r>
            <a:r>
              <a:rPr lang="en-US">
                <a:latin typeface="Calibri"/>
                <a:ea typeface="Calibri"/>
                <a:cs typeface="Calibri"/>
              </a:rPr>
              <a:t> as fresh </a:t>
            </a:r>
            <a:r>
              <a:rPr lang="en-US" err="1">
                <a:latin typeface="Calibri"/>
                <a:ea typeface="Calibri"/>
                <a:cs typeface="Calibri"/>
              </a:rPr>
              <a:t>food,clothing</a:t>
            </a:r>
            <a:r>
              <a:rPr lang="en-US">
                <a:latin typeface="Calibri"/>
                <a:ea typeface="Calibri"/>
                <a:cs typeface="Calibri"/>
              </a:rPr>
              <a:t> and customer </a:t>
            </a:r>
            <a:r>
              <a:rPr lang="en-US" err="1">
                <a:latin typeface="Calibri"/>
                <a:ea typeface="Calibri"/>
                <a:cs typeface="Calibri"/>
              </a:rPr>
              <a:t>service,which</a:t>
            </a:r>
            <a:r>
              <a:rPr lang="en-US">
                <a:latin typeface="Calibri"/>
                <a:ea typeface="Calibri"/>
                <a:cs typeface="Calibri"/>
              </a:rPr>
              <a:t> helps improve efficiency and </a:t>
            </a:r>
            <a:r>
              <a:rPr lang="en-US" err="1">
                <a:latin typeface="Calibri"/>
                <a:ea typeface="Calibri"/>
                <a:cs typeface="Calibri"/>
              </a:rPr>
              <a:t>specialisation.Sainsburys</a:t>
            </a:r>
            <a:r>
              <a:rPr lang="en-US">
                <a:latin typeface="Calibri"/>
                <a:ea typeface="Calibri"/>
                <a:cs typeface="Calibri"/>
              </a:rPr>
              <a:t> also </a:t>
            </a:r>
            <a:r>
              <a:rPr lang="en-US" err="1">
                <a:latin typeface="Calibri"/>
                <a:ea typeface="Calibri"/>
                <a:cs typeface="Calibri"/>
              </a:rPr>
              <a:t>organises</a:t>
            </a:r>
            <a:r>
              <a:rPr lang="en-US">
                <a:latin typeface="Calibri"/>
                <a:ea typeface="Calibri"/>
                <a:cs typeface="Calibri"/>
              </a:rPr>
              <a:t> stock and supply </a:t>
            </a:r>
            <a:r>
              <a:rPr lang="en-US" err="1">
                <a:latin typeface="Calibri"/>
                <a:ea typeface="Calibri"/>
                <a:cs typeface="Calibri"/>
              </a:rPr>
              <a:t>chain,making</a:t>
            </a:r>
            <a:r>
              <a:rPr lang="en-US">
                <a:latin typeface="Calibri"/>
                <a:ea typeface="Calibri"/>
                <a:cs typeface="Calibri"/>
              </a:rPr>
              <a:t> sure products are delivered from warehouse to stores on </a:t>
            </a:r>
            <a:r>
              <a:rPr lang="en-US" err="1">
                <a:latin typeface="Calibri"/>
                <a:ea typeface="Calibri"/>
                <a:cs typeface="Calibri"/>
              </a:rPr>
              <a:t>time.In</a:t>
            </a:r>
            <a:r>
              <a:rPr lang="en-US">
                <a:latin typeface="Calibri"/>
                <a:ea typeface="Calibri"/>
                <a:cs typeface="Calibri"/>
              </a:rPr>
              <a:t> </a:t>
            </a:r>
            <a:r>
              <a:rPr lang="en-US" err="1">
                <a:latin typeface="Calibri"/>
                <a:ea typeface="Calibri"/>
                <a:cs typeface="Calibri"/>
              </a:rPr>
              <a:t>addition,staff</a:t>
            </a:r>
            <a:r>
              <a:rPr lang="en-US">
                <a:latin typeface="Calibri"/>
                <a:ea typeface="Calibri"/>
                <a:cs typeface="Calibri"/>
              </a:rPr>
              <a:t> are assigned specific </a:t>
            </a:r>
            <a:r>
              <a:rPr lang="en-US" err="1">
                <a:latin typeface="Calibri"/>
                <a:ea typeface="Calibri"/>
                <a:cs typeface="Calibri"/>
              </a:rPr>
              <a:t>roles,such</a:t>
            </a:r>
            <a:r>
              <a:rPr lang="en-US">
                <a:latin typeface="Calibri"/>
                <a:ea typeface="Calibri"/>
                <a:cs typeface="Calibri"/>
              </a:rPr>
              <a:t> as working on </a:t>
            </a:r>
            <a:r>
              <a:rPr lang="en-US" err="1">
                <a:latin typeface="Calibri"/>
                <a:ea typeface="Calibri"/>
                <a:cs typeface="Calibri"/>
              </a:rPr>
              <a:t>tills,restoking</a:t>
            </a:r>
            <a:r>
              <a:rPr lang="en-US">
                <a:latin typeface="Calibri"/>
                <a:ea typeface="Calibri"/>
                <a:cs typeface="Calibri"/>
              </a:rPr>
              <a:t> shelves or preparing online </a:t>
            </a:r>
            <a:r>
              <a:rPr lang="en-US" err="1">
                <a:latin typeface="Calibri"/>
                <a:ea typeface="Calibri"/>
                <a:cs typeface="Calibri"/>
              </a:rPr>
              <a:t>orders..Good</a:t>
            </a:r>
            <a:r>
              <a:rPr lang="en-US">
                <a:latin typeface="Calibri"/>
                <a:ea typeface="Calibri"/>
                <a:cs typeface="Calibri"/>
              </a:rPr>
              <a:t> </a:t>
            </a:r>
            <a:r>
              <a:rPr lang="en-US" err="1">
                <a:latin typeface="Calibri"/>
                <a:ea typeface="Calibri"/>
                <a:cs typeface="Calibri"/>
              </a:rPr>
              <a:t>organising</a:t>
            </a:r>
            <a:r>
              <a:rPr lang="en-US">
                <a:latin typeface="Calibri"/>
                <a:ea typeface="Calibri"/>
                <a:cs typeface="Calibri"/>
              </a:rPr>
              <a:t> helps Sainsburys run smoothly and provide better customer service.</a:t>
            </a:r>
          </a:p>
        </p:txBody>
      </p:sp>
      <p:sp>
        <p:nvSpPr>
          <p:cNvPr id="4" name="Slide Number Placeholder 3"/>
          <p:cNvSpPr>
            <a:spLocks noGrp="1"/>
          </p:cNvSpPr>
          <p:nvPr>
            <p:ph type="sldNum" sz="quarter" idx="5"/>
          </p:nvPr>
        </p:nvSpPr>
        <p:spPr/>
        <p:txBody>
          <a:bodyPr/>
          <a:lstStyle/>
          <a:p>
            <a:fld id="{DF316C76-E4D3-40F7-9404-1A79F4A2D612}" type="slidenum">
              <a:rPr lang="en-GB" smtClean="0"/>
              <a:t>9</a:t>
            </a:fld>
            <a:endParaRPr lang="en-GB"/>
          </a:p>
        </p:txBody>
      </p:sp>
    </p:spTree>
    <p:extLst>
      <p:ext uri="{BB962C8B-B14F-4D97-AF65-F5344CB8AC3E}">
        <p14:creationId xmlns:p14="http://schemas.microsoft.com/office/powerpoint/2010/main" val="4062031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At </a:t>
            </a:r>
            <a:r>
              <a:rPr lang="en-US" err="1">
                <a:latin typeface="Calibri"/>
                <a:ea typeface="Calibri"/>
                <a:cs typeface="Calibri"/>
              </a:rPr>
              <a:t>Sainsburys,managers</a:t>
            </a:r>
            <a:r>
              <a:rPr lang="en-US">
                <a:latin typeface="Calibri"/>
                <a:ea typeface="Calibri"/>
                <a:cs typeface="Calibri"/>
              </a:rPr>
              <a:t> give instructions to staff and make sure tasks are completed </a:t>
            </a:r>
            <a:r>
              <a:rPr lang="en-US" err="1">
                <a:latin typeface="Calibri"/>
                <a:ea typeface="Calibri"/>
                <a:cs typeface="Calibri"/>
              </a:rPr>
              <a:t>properly.For</a:t>
            </a:r>
            <a:r>
              <a:rPr lang="en-US">
                <a:latin typeface="Calibri"/>
                <a:ea typeface="Calibri"/>
                <a:cs typeface="Calibri"/>
              </a:rPr>
              <a:t> </a:t>
            </a:r>
            <a:r>
              <a:rPr lang="en-US" err="1">
                <a:latin typeface="Calibri"/>
                <a:ea typeface="Calibri"/>
                <a:cs typeface="Calibri"/>
              </a:rPr>
              <a:t>example,they</a:t>
            </a:r>
            <a:r>
              <a:rPr lang="en-US">
                <a:latin typeface="Calibri"/>
                <a:ea typeface="Calibri"/>
                <a:cs typeface="Calibri"/>
              </a:rPr>
              <a:t> will tell employees what to do during a </a:t>
            </a:r>
            <a:r>
              <a:rPr lang="en-US" err="1">
                <a:latin typeface="Calibri"/>
                <a:ea typeface="Calibri"/>
                <a:cs typeface="Calibri"/>
              </a:rPr>
              <a:t>shift,such</a:t>
            </a:r>
            <a:r>
              <a:rPr lang="en-US">
                <a:latin typeface="Calibri"/>
                <a:ea typeface="Calibri"/>
                <a:cs typeface="Calibri"/>
              </a:rPr>
              <a:t> as working on tills or restocking </a:t>
            </a:r>
            <a:r>
              <a:rPr lang="en-US" err="1">
                <a:latin typeface="Calibri"/>
                <a:ea typeface="Calibri"/>
                <a:cs typeface="Calibri"/>
              </a:rPr>
              <a:t>shelves.Managers</a:t>
            </a:r>
            <a:r>
              <a:rPr lang="en-US">
                <a:latin typeface="Calibri"/>
                <a:ea typeface="Calibri"/>
                <a:cs typeface="Calibri"/>
              </a:rPr>
              <a:t> also motivate staff by encouraging good customer service and maintaining a positive working </a:t>
            </a:r>
            <a:r>
              <a:rPr lang="en-US" err="1">
                <a:latin typeface="Calibri"/>
                <a:ea typeface="Calibri"/>
                <a:cs typeface="Calibri"/>
              </a:rPr>
              <a:t>environment.They</a:t>
            </a:r>
            <a:r>
              <a:rPr lang="en-US">
                <a:latin typeface="Calibri"/>
                <a:ea typeface="Calibri"/>
                <a:cs typeface="Calibri"/>
              </a:rPr>
              <a:t> may use </a:t>
            </a:r>
            <a:r>
              <a:rPr lang="en-US" err="1">
                <a:latin typeface="Calibri"/>
                <a:ea typeface="Calibri"/>
                <a:cs typeface="Calibri"/>
              </a:rPr>
              <a:t>rewards,laud</a:t>
            </a:r>
            <a:r>
              <a:rPr lang="en-US">
                <a:latin typeface="Calibri"/>
                <a:ea typeface="Calibri"/>
                <a:cs typeface="Calibri"/>
              </a:rPr>
              <a:t> or training to improve employee performance and keep staff </a:t>
            </a:r>
            <a:r>
              <a:rPr lang="en-US" err="1">
                <a:latin typeface="Calibri"/>
                <a:ea typeface="Calibri"/>
                <a:cs typeface="Calibri"/>
              </a:rPr>
              <a:t>engaged..Clear</a:t>
            </a:r>
            <a:r>
              <a:rPr lang="en-US">
                <a:latin typeface="Calibri"/>
                <a:ea typeface="Calibri"/>
                <a:cs typeface="Calibri"/>
              </a:rPr>
              <a:t> communication is also </a:t>
            </a:r>
            <a:r>
              <a:rPr lang="en-US" err="1">
                <a:latin typeface="Calibri"/>
                <a:ea typeface="Calibri"/>
                <a:cs typeface="Calibri"/>
              </a:rPr>
              <a:t>important,as</a:t>
            </a:r>
            <a:r>
              <a:rPr lang="en-US">
                <a:latin typeface="Calibri"/>
                <a:ea typeface="Calibri"/>
                <a:cs typeface="Calibri"/>
              </a:rPr>
              <a:t> managers need to make sure all employees understand their </a:t>
            </a:r>
            <a:r>
              <a:rPr lang="en-US" err="1">
                <a:latin typeface="Calibri"/>
                <a:ea typeface="Calibri"/>
                <a:cs typeface="Calibri"/>
              </a:rPr>
              <a:t>rulesand</a:t>
            </a:r>
            <a:r>
              <a:rPr lang="en-US">
                <a:latin typeface="Calibri"/>
                <a:ea typeface="Calibri"/>
                <a:cs typeface="Calibri"/>
              </a:rPr>
              <a:t> </a:t>
            </a:r>
            <a:r>
              <a:rPr lang="en-US" err="1">
                <a:latin typeface="Calibri"/>
                <a:ea typeface="Calibri"/>
                <a:cs typeface="Calibri"/>
              </a:rPr>
              <a:t>responsabilities.Overall,effective</a:t>
            </a:r>
            <a:r>
              <a:rPr lang="en-US">
                <a:latin typeface="Calibri"/>
                <a:ea typeface="Calibri"/>
                <a:cs typeface="Calibri"/>
              </a:rPr>
              <a:t> commanding helps Sainsburys maintain high standards and good customer satisfaction.</a:t>
            </a:r>
          </a:p>
        </p:txBody>
      </p:sp>
      <p:sp>
        <p:nvSpPr>
          <p:cNvPr id="4" name="Slide Number Placeholder 3"/>
          <p:cNvSpPr>
            <a:spLocks noGrp="1"/>
          </p:cNvSpPr>
          <p:nvPr>
            <p:ph type="sldNum" sz="quarter" idx="5"/>
          </p:nvPr>
        </p:nvSpPr>
        <p:spPr/>
        <p:txBody>
          <a:bodyPr/>
          <a:lstStyle/>
          <a:p>
            <a:fld id="{DF316C76-E4D3-40F7-9404-1A79F4A2D612}" type="slidenum">
              <a:rPr lang="en-GB" smtClean="0"/>
              <a:t>10</a:t>
            </a:fld>
            <a:endParaRPr lang="en-GB"/>
          </a:p>
        </p:txBody>
      </p:sp>
    </p:spTree>
    <p:extLst>
      <p:ext uri="{BB962C8B-B14F-4D97-AF65-F5344CB8AC3E}">
        <p14:creationId xmlns:p14="http://schemas.microsoft.com/office/powerpoint/2010/main" val="1063131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At </a:t>
            </a:r>
            <a:r>
              <a:rPr lang="en-US" err="1">
                <a:latin typeface="Calibri"/>
                <a:ea typeface="Calibri"/>
                <a:cs typeface="Calibri"/>
              </a:rPr>
              <a:t>Sainsburys,this</a:t>
            </a:r>
            <a:r>
              <a:rPr lang="en-US">
                <a:latin typeface="Calibri"/>
                <a:ea typeface="Calibri"/>
                <a:cs typeface="Calibri"/>
              </a:rPr>
              <a:t> involves good communication between different </a:t>
            </a:r>
            <a:r>
              <a:rPr lang="en-US" err="1">
                <a:latin typeface="Calibri"/>
                <a:ea typeface="Calibri"/>
                <a:cs typeface="Calibri"/>
              </a:rPr>
              <a:t>departments.For</a:t>
            </a:r>
            <a:r>
              <a:rPr lang="en-US">
                <a:latin typeface="Calibri"/>
                <a:ea typeface="Calibri"/>
                <a:cs typeface="Calibri"/>
              </a:rPr>
              <a:t> </a:t>
            </a:r>
            <a:r>
              <a:rPr lang="en-US" err="1">
                <a:latin typeface="Calibri"/>
                <a:ea typeface="Calibri"/>
                <a:cs typeface="Calibri"/>
              </a:rPr>
              <a:t>example,deliveries</a:t>
            </a:r>
            <a:r>
              <a:rPr lang="en-US">
                <a:latin typeface="Calibri"/>
                <a:ea typeface="Calibri"/>
                <a:cs typeface="Calibri"/>
              </a:rPr>
              <a:t> from warehouses must arrive on time so staff can restock shelves </a:t>
            </a:r>
            <a:r>
              <a:rPr lang="en-US" err="1">
                <a:latin typeface="Calibri"/>
                <a:ea typeface="Calibri"/>
                <a:cs typeface="Calibri"/>
              </a:rPr>
              <a:t>quickly.Sainsburys</a:t>
            </a:r>
            <a:r>
              <a:rPr lang="en-US">
                <a:latin typeface="Calibri"/>
                <a:ea typeface="Calibri"/>
                <a:cs typeface="Calibri"/>
              </a:rPr>
              <a:t> also </a:t>
            </a:r>
            <a:r>
              <a:rPr lang="en-US" err="1">
                <a:latin typeface="Calibri"/>
                <a:ea typeface="Calibri"/>
                <a:cs typeface="Calibri"/>
              </a:rPr>
              <a:t>coordonates</a:t>
            </a:r>
            <a:r>
              <a:rPr lang="en-US">
                <a:latin typeface="Calibri"/>
                <a:ea typeface="Calibri"/>
                <a:cs typeface="Calibri"/>
              </a:rPr>
              <a:t> online orders by ensuring staff pick the items in-store and delivery drivers deliver them to customers on </a:t>
            </a:r>
            <a:r>
              <a:rPr lang="en-US" err="1">
                <a:latin typeface="Calibri"/>
                <a:ea typeface="Calibri"/>
                <a:cs typeface="Calibri"/>
              </a:rPr>
              <a:t>time.Promotions</a:t>
            </a:r>
            <a:r>
              <a:rPr lang="en-US">
                <a:latin typeface="Calibri"/>
                <a:ea typeface="Calibri"/>
                <a:cs typeface="Calibri"/>
              </a:rPr>
              <a:t> and special offers must also be </a:t>
            </a:r>
            <a:r>
              <a:rPr lang="en-US" err="1">
                <a:latin typeface="Calibri"/>
                <a:ea typeface="Calibri"/>
                <a:cs typeface="Calibri"/>
              </a:rPr>
              <a:t>coodonated</a:t>
            </a:r>
            <a:r>
              <a:rPr lang="en-US">
                <a:latin typeface="Calibri"/>
                <a:ea typeface="Calibri"/>
                <a:cs typeface="Calibri"/>
              </a:rPr>
              <a:t> with stock </a:t>
            </a:r>
            <a:r>
              <a:rPr lang="en-US" err="1">
                <a:latin typeface="Calibri"/>
                <a:ea typeface="Calibri"/>
                <a:cs typeface="Calibri"/>
              </a:rPr>
              <a:t>levels,so</a:t>
            </a:r>
            <a:r>
              <a:rPr lang="en-US">
                <a:latin typeface="Calibri"/>
                <a:ea typeface="Calibri"/>
                <a:cs typeface="Calibri"/>
              </a:rPr>
              <a:t> customers can actually buy the products being </a:t>
            </a:r>
            <a:r>
              <a:rPr lang="en-US" err="1">
                <a:latin typeface="Calibri"/>
                <a:ea typeface="Calibri"/>
                <a:cs typeface="Calibri"/>
              </a:rPr>
              <a:t>advertised.During</a:t>
            </a:r>
            <a:r>
              <a:rPr lang="en-US">
                <a:latin typeface="Calibri"/>
                <a:ea typeface="Calibri"/>
                <a:cs typeface="Calibri"/>
              </a:rPr>
              <a:t> busy periods like </a:t>
            </a:r>
            <a:r>
              <a:rPr lang="en-US" err="1">
                <a:latin typeface="Calibri"/>
                <a:ea typeface="Calibri"/>
                <a:cs typeface="Calibri"/>
              </a:rPr>
              <a:t>Christmas,coordonation</a:t>
            </a:r>
            <a:r>
              <a:rPr lang="en-US">
                <a:latin typeface="Calibri"/>
                <a:ea typeface="Calibri"/>
                <a:cs typeface="Calibri"/>
              </a:rPr>
              <a:t> is especially important to manage extra </a:t>
            </a:r>
            <a:r>
              <a:rPr lang="en-US" err="1">
                <a:latin typeface="Calibri"/>
                <a:ea typeface="Calibri"/>
                <a:cs typeface="Calibri"/>
              </a:rPr>
              <a:t>staff,stock</a:t>
            </a:r>
            <a:r>
              <a:rPr lang="en-US">
                <a:latin typeface="Calibri"/>
                <a:ea typeface="Calibri"/>
                <a:cs typeface="Calibri"/>
              </a:rPr>
              <a:t> and customer </a:t>
            </a:r>
            <a:r>
              <a:rPr lang="en-US" err="1">
                <a:latin typeface="Calibri"/>
                <a:ea typeface="Calibri"/>
                <a:cs typeface="Calibri"/>
              </a:rPr>
              <a:t>demand.Overall,good</a:t>
            </a:r>
            <a:r>
              <a:rPr lang="en-US">
                <a:latin typeface="Calibri"/>
                <a:ea typeface="Calibri"/>
                <a:cs typeface="Calibri"/>
              </a:rPr>
              <a:t> </a:t>
            </a:r>
            <a:r>
              <a:rPr lang="en-US" err="1">
                <a:latin typeface="Calibri"/>
                <a:ea typeface="Calibri"/>
                <a:cs typeface="Calibri"/>
              </a:rPr>
              <a:t>coordonation</a:t>
            </a:r>
            <a:r>
              <a:rPr lang="en-US">
                <a:latin typeface="Calibri"/>
                <a:ea typeface="Calibri"/>
                <a:cs typeface="Calibri"/>
              </a:rPr>
              <a:t> helps Sainsburys run </a:t>
            </a:r>
            <a:r>
              <a:rPr lang="en-US" err="1">
                <a:latin typeface="Calibri"/>
                <a:ea typeface="Calibri"/>
                <a:cs typeface="Calibri"/>
              </a:rPr>
              <a:t>smootly</a:t>
            </a:r>
            <a:r>
              <a:rPr lang="en-US">
                <a:latin typeface="Calibri"/>
                <a:ea typeface="Calibri"/>
                <a:cs typeface="Calibri"/>
              </a:rPr>
              <a:t> and provide reliable service to customers.</a:t>
            </a:r>
          </a:p>
        </p:txBody>
      </p:sp>
      <p:sp>
        <p:nvSpPr>
          <p:cNvPr id="4" name="Slide Number Placeholder 3"/>
          <p:cNvSpPr>
            <a:spLocks noGrp="1"/>
          </p:cNvSpPr>
          <p:nvPr>
            <p:ph type="sldNum" sz="quarter" idx="5"/>
          </p:nvPr>
        </p:nvSpPr>
        <p:spPr/>
        <p:txBody>
          <a:bodyPr/>
          <a:lstStyle/>
          <a:p>
            <a:fld id="{DF316C76-E4D3-40F7-9404-1A79F4A2D612}" type="slidenum">
              <a:rPr lang="en-GB" smtClean="0"/>
              <a:t>11</a:t>
            </a:fld>
            <a:endParaRPr lang="en-GB"/>
          </a:p>
        </p:txBody>
      </p:sp>
    </p:spTree>
    <p:extLst>
      <p:ext uri="{BB962C8B-B14F-4D97-AF65-F5344CB8AC3E}">
        <p14:creationId xmlns:p14="http://schemas.microsoft.com/office/powerpoint/2010/main" val="941081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At </a:t>
            </a:r>
            <a:r>
              <a:rPr lang="en-US" err="1">
                <a:latin typeface="Calibri"/>
                <a:ea typeface="Calibri"/>
                <a:cs typeface="Calibri"/>
              </a:rPr>
              <a:t>Sainsburys,managers</a:t>
            </a:r>
            <a:r>
              <a:rPr lang="en-US">
                <a:latin typeface="Calibri"/>
                <a:ea typeface="Calibri"/>
                <a:cs typeface="Calibri"/>
              </a:rPr>
              <a:t> track sales to see if the store is meeting the </a:t>
            </a:r>
            <a:r>
              <a:rPr lang="en-US" err="1">
                <a:latin typeface="Calibri"/>
                <a:ea typeface="Calibri"/>
                <a:cs typeface="Calibri"/>
              </a:rPr>
              <a:t>golas.If</a:t>
            </a:r>
            <a:r>
              <a:rPr lang="en-US">
                <a:latin typeface="Calibri"/>
                <a:ea typeface="Calibri"/>
                <a:cs typeface="Calibri"/>
              </a:rPr>
              <a:t> sales are </a:t>
            </a:r>
            <a:r>
              <a:rPr lang="en-US" err="1">
                <a:latin typeface="Calibri"/>
                <a:ea typeface="Calibri"/>
                <a:cs typeface="Calibri"/>
              </a:rPr>
              <a:t>low,they</a:t>
            </a:r>
            <a:r>
              <a:rPr lang="en-US">
                <a:latin typeface="Calibri"/>
                <a:ea typeface="Calibri"/>
                <a:cs typeface="Calibri"/>
              </a:rPr>
              <a:t> may introduce promotions or change product </a:t>
            </a:r>
            <a:r>
              <a:rPr lang="en-US" err="1">
                <a:latin typeface="Calibri"/>
                <a:ea typeface="Calibri"/>
                <a:cs typeface="Calibri"/>
              </a:rPr>
              <a:t>displays.They</a:t>
            </a:r>
            <a:r>
              <a:rPr lang="en-US">
                <a:latin typeface="Calibri"/>
                <a:ea typeface="Calibri"/>
                <a:cs typeface="Calibri"/>
              </a:rPr>
              <a:t> also monitor stock levels to reduce </a:t>
            </a:r>
            <a:r>
              <a:rPr lang="en-US" err="1">
                <a:latin typeface="Calibri"/>
                <a:ea typeface="Calibri"/>
                <a:cs typeface="Calibri"/>
              </a:rPr>
              <a:t>waste,especially</a:t>
            </a:r>
            <a:r>
              <a:rPr lang="en-US">
                <a:latin typeface="Calibri"/>
                <a:ea typeface="Calibri"/>
                <a:cs typeface="Calibri"/>
              </a:rPr>
              <a:t> for fresh food and ensure shelves are always available for </a:t>
            </a:r>
            <a:r>
              <a:rPr lang="en-US" err="1">
                <a:latin typeface="Calibri"/>
                <a:ea typeface="Calibri"/>
                <a:cs typeface="Calibri"/>
              </a:rPr>
              <a:t>customers.Customer</a:t>
            </a:r>
            <a:r>
              <a:rPr lang="en-US">
                <a:latin typeface="Calibri"/>
                <a:ea typeface="Calibri"/>
                <a:cs typeface="Calibri"/>
              </a:rPr>
              <a:t> feedback is another important part of </a:t>
            </a:r>
            <a:r>
              <a:rPr lang="en-US" err="1">
                <a:latin typeface="Calibri"/>
                <a:ea typeface="Calibri"/>
                <a:cs typeface="Calibri"/>
              </a:rPr>
              <a:t>controlling,as</a:t>
            </a:r>
            <a:r>
              <a:rPr lang="en-US">
                <a:latin typeface="Calibri"/>
                <a:ea typeface="Calibri"/>
                <a:cs typeface="Calibri"/>
              </a:rPr>
              <a:t> managers use reviews and complaints to improve </a:t>
            </a:r>
            <a:r>
              <a:rPr lang="en-US" err="1">
                <a:latin typeface="Calibri"/>
                <a:ea typeface="Calibri"/>
                <a:cs typeface="Calibri"/>
              </a:rPr>
              <a:t>service.In</a:t>
            </a:r>
            <a:r>
              <a:rPr lang="en-US">
                <a:latin typeface="Calibri"/>
                <a:ea typeface="Calibri"/>
                <a:cs typeface="Calibri"/>
              </a:rPr>
              <a:t> </a:t>
            </a:r>
            <a:r>
              <a:rPr lang="en-US" err="1">
                <a:latin typeface="Calibri"/>
                <a:ea typeface="Calibri"/>
                <a:cs typeface="Calibri"/>
              </a:rPr>
              <a:t>addition,staff</a:t>
            </a:r>
            <a:r>
              <a:rPr lang="en-US">
                <a:latin typeface="Calibri"/>
                <a:ea typeface="Calibri"/>
                <a:cs typeface="Calibri"/>
              </a:rPr>
              <a:t> performance is checked to make sure employees are working efficiently and providing good customer </a:t>
            </a:r>
            <a:r>
              <a:rPr lang="en-US" err="1">
                <a:latin typeface="Calibri"/>
                <a:ea typeface="Calibri"/>
                <a:cs typeface="Calibri"/>
              </a:rPr>
              <a:t>service.Overal,controlling</a:t>
            </a:r>
            <a:r>
              <a:rPr lang="en-US">
                <a:latin typeface="Calibri"/>
                <a:ea typeface="Calibri"/>
                <a:cs typeface="Calibri"/>
              </a:rPr>
              <a:t> </a:t>
            </a:r>
            <a:r>
              <a:rPr lang="en-US" err="1">
                <a:latin typeface="Calibri"/>
                <a:ea typeface="Calibri"/>
                <a:cs typeface="Calibri"/>
              </a:rPr>
              <a:t>heps</a:t>
            </a:r>
            <a:r>
              <a:rPr lang="en-US">
                <a:latin typeface="Calibri"/>
                <a:ea typeface="Calibri"/>
                <a:cs typeface="Calibri"/>
              </a:rPr>
              <a:t> Sainsburys </a:t>
            </a:r>
            <a:r>
              <a:rPr lang="en-US" err="1">
                <a:latin typeface="Calibri"/>
                <a:ea typeface="Calibri"/>
                <a:cs typeface="Calibri"/>
              </a:rPr>
              <a:t>i</a:t>
            </a:r>
            <a:r>
              <a:rPr lang="en-US">
                <a:latin typeface="Calibri"/>
                <a:ea typeface="Calibri"/>
                <a:cs typeface="Calibri"/>
              </a:rPr>
              <a:t>dentify problems and make improvements to stay successful.</a:t>
            </a:r>
          </a:p>
        </p:txBody>
      </p:sp>
      <p:sp>
        <p:nvSpPr>
          <p:cNvPr id="4" name="Slide Number Placeholder 3"/>
          <p:cNvSpPr>
            <a:spLocks noGrp="1"/>
          </p:cNvSpPr>
          <p:nvPr>
            <p:ph type="sldNum" sz="quarter" idx="5"/>
          </p:nvPr>
        </p:nvSpPr>
        <p:spPr/>
        <p:txBody>
          <a:bodyPr/>
          <a:lstStyle/>
          <a:p>
            <a:fld id="{DF316C76-E4D3-40F7-9404-1A79F4A2D612}" type="slidenum">
              <a:rPr lang="en-GB" smtClean="0"/>
              <a:t>12</a:t>
            </a:fld>
            <a:endParaRPr lang="en-GB"/>
          </a:p>
        </p:txBody>
      </p:sp>
    </p:spTree>
    <p:extLst>
      <p:ext uri="{BB962C8B-B14F-4D97-AF65-F5344CB8AC3E}">
        <p14:creationId xmlns:p14="http://schemas.microsoft.com/office/powerpoint/2010/main" val="2064350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t>In conclusion, Henri Fayol’s five functions of management are still very relevant in today’s business environment.</a:t>
            </a:r>
          </a:p>
          <a:p>
            <a:endParaRPr lang="en-GB" sz="1800" dirty="0"/>
          </a:p>
          <a:p>
            <a:r>
              <a:rPr lang="en-GB" sz="1800" dirty="0"/>
              <a:t>As we have seen throughout this presentation, managers at Sainsbury's use planning, organising, commanding, coordinating and controlling to manage daily operations and achieve business goals.</a:t>
            </a:r>
          </a:p>
          <a:p>
            <a:endParaRPr lang="en-GB" sz="1800" dirty="0"/>
          </a:p>
          <a:p>
            <a:r>
              <a:rPr lang="en-GB" sz="1800" dirty="0"/>
              <a:t>For example, planning helps with store expansion and pricing strategies, while organising and coordinating ensure that different departments work efficiently together. Controlling allows managers to monitor performance and make improvements where needed.</a:t>
            </a:r>
          </a:p>
          <a:p>
            <a:endParaRPr lang="en-GB" sz="1800" dirty="0"/>
          </a:p>
          <a:p>
            <a:r>
              <a:rPr lang="en-GB" sz="1800" dirty="0"/>
              <a:t>Overall, effective management helps Sainsbury’s improve performance, maintain customer satisfaction and stay competitive in the retail market.</a:t>
            </a:r>
          </a:p>
          <a:p>
            <a:endParaRPr lang="en-GB" sz="1800" dirty="0"/>
          </a:p>
          <a:p>
            <a:r>
              <a:rPr lang="en-GB" sz="1800" dirty="0"/>
              <a:t>Finally, key managerial skills such as communication, leadership, adaptability and decision-making are essential for success in today’s fast-changing business environment. If a manager has these skills they will be able to lead their team to success. By communicating they will always be able to give clear instructions and also get input and feedback from the team. Strong Leadership skills is important because it allows the manager to motivate and guide the team. Adaptability is important because it means you can remain flexible when unexpected things happen and can react quickly to rectify them. Lastly good decision making skills are important as a manager because you have to be able to choose what is the right direction for the team to go in to complete a task or reach targets  </a:t>
            </a:r>
          </a:p>
        </p:txBody>
      </p:sp>
      <p:sp>
        <p:nvSpPr>
          <p:cNvPr id="4" name="Slide Number Placeholder 3"/>
          <p:cNvSpPr>
            <a:spLocks noGrp="1"/>
          </p:cNvSpPr>
          <p:nvPr>
            <p:ph type="sldNum" sz="quarter" idx="5"/>
          </p:nvPr>
        </p:nvSpPr>
        <p:spPr/>
        <p:txBody>
          <a:bodyPr/>
          <a:lstStyle/>
          <a:p>
            <a:fld id="{DF316C76-E4D3-40F7-9404-1A79F4A2D612}" type="slidenum">
              <a:rPr lang="en-GB" smtClean="0"/>
              <a:t>13</a:t>
            </a:fld>
            <a:endParaRPr lang="en-GB"/>
          </a:p>
        </p:txBody>
      </p:sp>
    </p:spTree>
    <p:extLst>
      <p:ext uri="{BB962C8B-B14F-4D97-AF65-F5344CB8AC3E}">
        <p14:creationId xmlns:p14="http://schemas.microsoft.com/office/powerpoint/2010/main" val="423650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3399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4248664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104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142922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7550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1026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4327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0200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54576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3505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8268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8658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8567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9155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9544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67300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28128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4/6/2026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411743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4/6/2026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519482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4/6/2026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817640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4/6/2026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112142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4/6/2026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40449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4/6/2026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201441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4/6/2026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269266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4/6/2026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862965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4/6/2026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836505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4/6/2026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68608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4/6/2026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45211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4/6/2026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42720285"/>
      </p:ext>
    </p:extLst>
  </p:cSld>
  <p:clrMap bg1="lt1" tx1="dk1" bg2="lt2" tx2="dk2" accent1="accent1" accent2="accent2" accent3="accent3" accent4="accent4" accent5="accent5" accent6="accent6" hlink="hlink" folHlink="folHlink"/>
  <p:sldLayoutIdLst>
    <p:sldLayoutId id="2147483955"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66" r:id="rId12"/>
    <p:sldLayoutId id="2147483967" r:id="rId13"/>
    <p:sldLayoutId id="2147483968" r:id="rId14"/>
    <p:sldLayoutId id="2147483969" r:id="rId15"/>
    <p:sldLayoutId id="2147483970" r:id="rId16"/>
    <p:sldLayoutId id="214748397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4/6/2026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4925795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jpeg"/><Relationship Id="rId7" Type="http://schemas.openxmlformats.org/officeDocument/2006/relationships/image" Target="../media/image8.png"/><Relationship Id="rId2" Type="http://schemas.microsoft.com/office/2018/10/relationships/comments" Target="../comments/modernComment_100_531F42BF.xml"/><Relationship Id="rId1" Type="http://schemas.openxmlformats.org/officeDocument/2006/relationships/slideLayout" Target="../slideLayouts/slideLayout3.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06_8F8342BF.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13_F6C1A990.xm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2.jpe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14_4781ED3.xml"/><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04_6C2B7AB7.xml"/><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microsoft.com/office/2018/10/relationships/comments" Target="../comments/modernComment_108_872ADA62.xml"/><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3" name="Picture 12">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6" name="Picture 15">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8" name="Straight Connector 17">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C8BABCA7-C1E0-41BA-A822-5F61251A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6"/>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22" name="Group 21">
            <a:extLst>
              <a:ext uri="{FF2B5EF4-FFF2-40B4-BE49-F238E27FC236}">
                <a16:creationId xmlns:a16="http://schemas.microsoft.com/office/drawing/2014/main" id="{2E5D6EB5-6FDB-477A-98F5-7409CD537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23" name="Picture 22">
              <a:extLst>
                <a:ext uri="{FF2B5EF4-FFF2-40B4-BE49-F238E27FC236}">
                  <a16:creationId xmlns:a16="http://schemas.microsoft.com/office/drawing/2014/main" id="{5BB75167-5757-4E5F-869B-5A350BF43A8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C8338DAE-FFCB-472B-A9EE-77E42FDB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52B2E0A0-4D94-4C05-97C1-32B5D88A2E8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26" name="Picture 25">
              <a:extLst>
                <a:ext uri="{FF2B5EF4-FFF2-40B4-BE49-F238E27FC236}">
                  <a16:creationId xmlns:a16="http://schemas.microsoft.com/office/drawing/2014/main" id="{A91E75C9-3350-4F0B-993E-89D3DBD76C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a:extLst>
              <a:ext uri="{FF2B5EF4-FFF2-40B4-BE49-F238E27FC236}">
                <a16:creationId xmlns:a16="http://schemas.microsoft.com/office/drawing/2014/main" id="{8F998F89-8A4A-5F95-E047-7A8CB82A1333}"/>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3400"/>
              <a:t>Group Presentation: Introduction to Leadership &amp; Management: Sainsburys</a:t>
            </a:r>
          </a:p>
        </p:txBody>
      </p:sp>
      <p:sp>
        <p:nvSpPr>
          <p:cNvPr id="3" name="Subtitle 2">
            <a:extLst>
              <a:ext uri="{FF2B5EF4-FFF2-40B4-BE49-F238E27FC236}">
                <a16:creationId xmlns:a16="http://schemas.microsoft.com/office/drawing/2014/main" id="{BA59E77F-C59A-26F9-54A2-889898F94F5C}"/>
              </a:ext>
            </a:extLst>
          </p:cNvPr>
          <p:cNvSpPr>
            <a:spLocks noGrp="1"/>
          </p:cNvSpPr>
          <p:nvPr>
            <p:ph type="body" idx="1"/>
          </p:nvPr>
        </p:nvSpPr>
        <p:spPr>
          <a:xfrm>
            <a:off x="2692398" y="3657597"/>
            <a:ext cx="6815669" cy="1320802"/>
          </a:xfrm>
        </p:spPr>
        <p:txBody>
          <a:bodyPr vert="horz" lIns="91440" tIns="45720" rIns="91440" bIns="45720" rtlCol="0" anchor="t">
            <a:normAutofit/>
          </a:bodyPr>
          <a:lstStyle/>
          <a:p>
            <a:pPr>
              <a:lnSpc>
                <a:spcPct val="90000"/>
              </a:lnSpc>
            </a:pPr>
            <a:r>
              <a:rPr lang="en-US" sz="1500"/>
              <a:t>Leader: Aissata Maiga - 2317374</a:t>
            </a:r>
          </a:p>
          <a:p>
            <a:pPr>
              <a:lnSpc>
                <a:spcPct val="90000"/>
              </a:lnSpc>
            </a:pPr>
            <a:r>
              <a:rPr lang="en-US" sz="1500"/>
              <a:t>Simona Vandra - 2416074</a:t>
            </a:r>
          </a:p>
          <a:p>
            <a:pPr>
              <a:lnSpc>
                <a:spcPct val="90000"/>
              </a:lnSpc>
            </a:pPr>
            <a:r>
              <a:rPr lang="en-US" sz="1500"/>
              <a:t>Monika Georgieva Kitova - 2429802</a:t>
            </a:r>
          </a:p>
          <a:p>
            <a:pPr>
              <a:lnSpc>
                <a:spcPct val="90000"/>
              </a:lnSpc>
            </a:pPr>
            <a:r>
              <a:rPr lang="en-US" sz="1500"/>
              <a:t>Florian Tudic - 2513665 </a:t>
            </a:r>
          </a:p>
        </p:txBody>
      </p:sp>
      <p:cxnSp>
        <p:nvCxnSpPr>
          <p:cNvPr id="28" name="Straight Connector 27">
            <a:extLst>
              <a:ext uri="{FF2B5EF4-FFF2-40B4-BE49-F238E27FC236}">
                <a16:creationId xmlns:a16="http://schemas.microsoft.com/office/drawing/2014/main" id="{889FB2CC-C7A1-4A53-A088-636FB487F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6" name="Footer Placeholder 4">
            <a:extLst>
              <a:ext uri="{FF2B5EF4-FFF2-40B4-BE49-F238E27FC236}">
                <a16:creationId xmlns:a16="http://schemas.microsoft.com/office/drawing/2014/main" id="{95C1167F-BB0F-173D-E1BF-C31266C9E926}"/>
              </a:ext>
            </a:extLst>
          </p:cNvPr>
          <p:cNvSpPr>
            <a:spLocks noGrp="1"/>
          </p:cNvSpPr>
          <p:nvPr>
            <p:ph type="ftr" sz="quarter" idx="11"/>
          </p:nvPr>
        </p:nvSpPr>
        <p:spPr>
          <a:xfrm>
            <a:off x="2692397" y="5037663"/>
            <a:ext cx="5214635" cy="279400"/>
          </a:xfrm>
        </p:spPr>
        <p:txBody>
          <a:bodyPr vert="horz" lIns="91440" tIns="45720" rIns="91440" bIns="45720" rtlCol="0" anchor="ctr">
            <a:normAutofit/>
          </a:bodyPr>
          <a:lstStyle/>
          <a:p>
            <a:pPr defTabSz="457200">
              <a:lnSpc>
                <a:spcPct val="90000"/>
              </a:lnSpc>
              <a:spcAft>
                <a:spcPts val="600"/>
              </a:spcAft>
            </a:pPr>
            <a:r>
              <a:rPr lang="en-US" sz="400" b="0" i="0" kern="1200">
                <a:solidFill>
                  <a:schemeClr val="tx1"/>
                </a:solidFill>
                <a:effectLst/>
                <a:latin typeface="+mn-lt"/>
                <a:ea typeface="+mn-ea"/>
                <a:cs typeface="+mn-cs"/>
              </a:rPr>
              <a:t>
              </a:t>
            </a:r>
          </a:p>
        </p:txBody>
      </p:sp>
    </p:spTree>
    <p:extLst>
      <p:ext uri="{BB962C8B-B14F-4D97-AF65-F5344CB8AC3E}">
        <p14:creationId xmlns:p14="http://schemas.microsoft.com/office/powerpoint/2010/main" val="1394557631"/>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B5BCD-AE15-F805-49A3-83AAAE73F13D}"/>
              </a:ext>
            </a:extLst>
          </p:cNvPr>
          <p:cNvSpPr>
            <a:spLocks noGrp="1"/>
          </p:cNvSpPr>
          <p:nvPr>
            <p:ph type="title"/>
          </p:nvPr>
        </p:nvSpPr>
        <p:spPr/>
        <p:txBody>
          <a:bodyPr/>
          <a:lstStyle/>
          <a:p>
            <a:r>
              <a:rPr lang="en-GB"/>
              <a:t>Structure of the presentation </a:t>
            </a:r>
          </a:p>
        </p:txBody>
      </p:sp>
      <p:sp>
        <p:nvSpPr>
          <p:cNvPr id="3" name="Content Placeholder 2">
            <a:extLst>
              <a:ext uri="{FF2B5EF4-FFF2-40B4-BE49-F238E27FC236}">
                <a16:creationId xmlns:a16="http://schemas.microsoft.com/office/drawing/2014/main" id="{02CAE683-3361-79EA-D2A4-2105BB924C09}"/>
              </a:ext>
            </a:extLst>
          </p:cNvPr>
          <p:cNvSpPr>
            <a:spLocks noGrp="1"/>
          </p:cNvSpPr>
          <p:nvPr>
            <p:ph idx="1"/>
          </p:nvPr>
        </p:nvSpPr>
        <p:spPr/>
        <p:txBody>
          <a:bodyPr vert="horz" lIns="91440" tIns="45720" rIns="91440" bIns="45720" rtlCol="0" anchor="t">
            <a:normAutofit lnSpcReduction="10000"/>
          </a:bodyPr>
          <a:lstStyle/>
          <a:p>
            <a:r>
              <a:rPr lang="en-GB" dirty="0"/>
              <a:t>Introduction to the topic and the presentation: </a:t>
            </a:r>
            <a:endParaRPr lang="en-GB" dirty="0">
              <a:effectLst/>
            </a:endParaRPr>
          </a:p>
          <a:p>
            <a:r>
              <a:rPr lang="en-GB" dirty="0"/>
              <a:t>Company overview:  </a:t>
            </a:r>
            <a:endParaRPr lang="en-GB" dirty="0">
              <a:effectLst/>
            </a:endParaRPr>
          </a:p>
          <a:p>
            <a:r>
              <a:rPr lang="en-GB" dirty="0"/>
              <a:t>Main body: </a:t>
            </a:r>
          </a:p>
          <a:p>
            <a:r>
              <a:rPr lang="en-GB" dirty="0"/>
              <a:t>Discussion of each of the core management functions with examples and how it supports the organisation goals: ?</a:t>
            </a:r>
            <a:endParaRPr lang="en-GB" dirty="0">
              <a:effectLst/>
            </a:endParaRPr>
          </a:p>
          <a:p>
            <a:r>
              <a:rPr lang="en-GB" dirty="0"/>
              <a:t>Conclusion: </a:t>
            </a:r>
          </a:p>
          <a:p>
            <a:r>
              <a:rPr lang="en-GB" dirty="0"/>
              <a:t>References</a:t>
            </a:r>
          </a:p>
        </p:txBody>
      </p:sp>
    </p:spTree>
    <p:extLst>
      <p:ext uri="{BB962C8B-B14F-4D97-AF65-F5344CB8AC3E}">
        <p14:creationId xmlns:p14="http://schemas.microsoft.com/office/powerpoint/2010/main" val="34605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A444AF-EB33-552E-D97B-A5582C443919}"/>
              </a:ext>
            </a:extLst>
          </p:cNvPr>
          <p:cNvSpPr>
            <a:spLocks noGrp="1"/>
          </p:cNvSpPr>
          <p:nvPr>
            <p:ph type="title"/>
          </p:nvPr>
        </p:nvSpPr>
        <p:spPr>
          <a:xfrm>
            <a:off x="1295402" y="884155"/>
            <a:ext cx="9601196" cy="1303867"/>
          </a:xfrm>
        </p:spPr>
        <p:txBody>
          <a:bodyPr anchor="t">
            <a:normAutofit/>
          </a:bodyPr>
          <a:lstStyle/>
          <a:p>
            <a:r>
              <a:rPr lang="en-GB" dirty="0">
                <a:latin typeface="Arial" panose="020B0604020202020204" pitchFamily="34" charset="0"/>
                <a:cs typeface="Arial" panose="020B0604020202020204" pitchFamily="34" charset="0"/>
              </a:rPr>
              <a:t>Introduction:</a:t>
            </a:r>
          </a:p>
        </p:txBody>
      </p:sp>
      <p:graphicFrame>
        <p:nvGraphicFramePr>
          <p:cNvPr id="7" name="Content Placeholder 4">
            <a:extLst>
              <a:ext uri="{FF2B5EF4-FFF2-40B4-BE49-F238E27FC236}">
                <a16:creationId xmlns:a16="http://schemas.microsoft.com/office/drawing/2014/main" id="{9A1C8F58-A036-AE3B-6537-BF0EF63226A2}"/>
              </a:ext>
            </a:extLst>
          </p:cNvPr>
          <p:cNvGraphicFramePr>
            <a:graphicFrameLocks noGrp="1"/>
          </p:cNvGraphicFramePr>
          <p:nvPr>
            <p:ph sz="half" idx="1"/>
            <p:extLst>
              <p:ext uri="{D42A27DB-BD31-4B8C-83A1-F6EECF244321}">
                <p14:modId xmlns:p14="http://schemas.microsoft.com/office/powerpoint/2010/main" val="3388485922"/>
              </p:ext>
            </p:extLst>
          </p:nvPr>
        </p:nvGraphicFramePr>
        <p:xfrm>
          <a:off x="1025603" y="2003356"/>
          <a:ext cx="5059786" cy="4501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Content Placeholder 1">
            <a:extLst>
              <a:ext uri="{FF2B5EF4-FFF2-40B4-BE49-F238E27FC236}">
                <a16:creationId xmlns:a16="http://schemas.microsoft.com/office/drawing/2014/main" id="{0D5832ED-4236-3DA9-98CD-EBF62615CA60}"/>
              </a:ext>
            </a:extLst>
          </p:cNvPr>
          <p:cNvSpPr>
            <a:spLocks noGrp="1"/>
          </p:cNvSpPr>
          <p:nvPr>
            <p:ph sz="half" idx="2"/>
          </p:nvPr>
        </p:nvSpPr>
        <p:spPr>
          <a:xfrm>
            <a:off x="6181343" y="2560320"/>
            <a:ext cx="5268731" cy="3310128"/>
          </a:xfrm>
        </p:spPr>
        <p:txBody>
          <a:bodyPr vert="horz" lIns="91440" tIns="45720" rIns="91440" bIns="45720" rtlCol="0">
            <a:normAutofit fontScale="85000" lnSpcReduction="20000"/>
          </a:bodyPr>
          <a:lstStyle/>
          <a:p>
            <a:pPr marL="0" indent="0">
              <a:lnSpc>
                <a:spcPct val="110000"/>
              </a:lnSpc>
              <a:buNone/>
            </a:pPr>
            <a:r>
              <a:rPr lang="en-GB" sz="1600" dirty="0">
                <a:latin typeface="Arial" panose="020B0604020202020204" pitchFamily="34" charset="0"/>
                <a:cs typeface="Arial" panose="020B0604020202020204" pitchFamily="34" charset="0"/>
              </a:rPr>
              <a:t>Sainsbury's is one of the UK’s largest supermarket retailers.</a:t>
            </a:r>
          </a:p>
          <a:p>
            <a:pPr marL="0" indent="0">
              <a:lnSpc>
                <a:spcPct val="110000"/>
              </a:lnSpc>
              <a:buNone/>
            </a:pPr>
            <a:r>
              <a:rPr lang="en-GB" sz="1600" b="1" dirty="0">
                <a:latin typeface="Arial" panose="020B0604020202020204" pitchFamily="34" charset="0"/>
                <a:cs typeface="Arial" panose="020B0604020202020204" pitchFamily="34" charset="0"/>
              </a:rPr>
              <a:t>Financial performance:</a:t>
            </a:r>
          </a:p>
          <a:p>
            <a:pPr>
              <a:lnSpc>
                <a:spcPct val="110000"/>
              </a:lnSpc>
            </a:pPr>
            <a:r>
              <a:rPr lang="en-GB" sz="1600" dirty="0">
                <a:latin typeface="Arial" panose="020B0604020202020204" pitchFamily="34" charset="0"/>
                <a:cs typeface="Arial" panose="020B0604020202020204" pitchFamily="34" charset="0"/>
              </a:rPr>
              <a:t>£1.036 billion operating profit (up 7.2%) </a:t>
            </a:r>
            <a:r>
              <a:rPr lang="en-GB" sz="1600" i="1" dirty="0">
                <a:latin typeface="Arial" panose="020B0604020202020204" pitchFamily="34" charset="0"/>
                <a:cs typeface="Arial" panose="020B0604020202020204" pitchFamily="34" charset="0"/>
              </a:rPr>
              <a:t>(Sainsburys 2025)</a:t>
            </a:r>
          </a:p>
          <a:p>
            <a:pPr>
              <a:lnSpc>
                <a:spcPct val="110000"/>
              </a:lnSpc>
            </a:pPr>
            <a:r>
              <a:rPr lang="en-GB" sz="1600" dirty="0">
                <a:latin typeface="Arial" panose="020B0604020202020204" pitchFamily="34" charset="0"/>
                <a:cs typeface="Arial" panose="020B0604020202020204" pitchFamily="34" charset="0"/>
              </a:rPr>
              <a:t>Sales have continued to grow in recent years </a:t>
            </a:r>
            <a:r>
              <a:rPr lang="en-GB" sz="1600" i="1" dirty="0">
                <a:latin typeface="Arial" panose="020B0604020202020204" pitchFamily="34" charset="0"/>
                <a:cs typeface="Arial" panose="020B0604020202020204" pitchFamily="34" charset="0"/>
              </a:rPr>
              <a:t>(Investing UK 2025)</a:t>
            </a:r>
          </a:p>
          <a:p>
            <a:pPr marL="0" indent="0">
              <a:lnSpc>
                <a:spcPct val="110000"/>
              </a:lnSpc>
              <a:buNone/>
            </a:pPr>
            <a:r>
              <a:rPr lang="en-GB" sz="1600" b="1" dirty="0">
                <a:latin typeface="Arial" panose="020B0604020202020204" pitchFamily="34" charset="0"/>
                <a:cs typeface="Arial" panose="020B0604020202020204" pitchFamily="34" charset="0"/>
              </a:rPr>
              <a:t>Non-financial performance:</a:t>
            </a:r>
          </a:p>
          <a:p>
            <a:pPr>
              <a:lnSpc>
                <a:spcPct val="11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Uses Nectar loyalty scheme to offer discounts and improve customer loyalty</a:t>
            </a:r>
          </a:p>
          <a:p>
            <a:pPr>
              <a:lnSpc>
                <a:spcPct val="11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Customers can save money through personalised offers (around £14 on a weekly shop)</a:t>
            </a:r>
          </a:p>
          <a:p>
            <a:pPr>
              <a:lnSpc>
                <a:spcPct val="11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This shows how good management helps business performance through customer inclusion. </a:t>
            </a:r>
          </a:p>
        </p:txBody>
      </p:sp>
      <p:sp>
        <p:nvSpPr>
          <p:cNvPr id="13" name="Footer Placeholder 5">
            <a:extLst>
              <a:ext uri="{FF2B5EF4-FFF2-40B4-BE49-F238E27FC236}">
                <a16:creationId xmlns:a16="http://schemas.microsoft.com/office/drawing/2014/main" id="{074405F2-BE0F-FBD4-E692-C82644BFD2E2}"/>
              </a:ext>
            </a:extLst>
          </p:cNvPr>
          <p:cNvSpPr>
            <a:spLocks noGrp="1"/>
          </p:cNvSpPr>
          <p:nvPr>
            <p:ph type="ftr" sz="quarter" idx="11"/>
          </p:nvPr>
        </p:nvSpPr>
        <p:spPr/>
        <p:txBody>
          <a:bodyPr anchor="ctr">
            <a:normAutofit fontScale="77500" lnSpcReduction="20000"/>
          </a:bodyPr>
          <a:lstStyle/>
          <a:p>
            <a:pPr>
              <a:lnSpc>
                <a:spcPct val="90000"/>
              </a:lnSpc>
              <a:spcAft>
                <a:spcPts val="600"/>
              </a:spcAft>
            </a:pPr>
            <a:r>
              <a:rPr lang="en-US" sz="70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828228B5-E095-96C8-A79B-95BA6FAFBC19}"/>
              </a:ext>
            </a:extLst>
          </p:cNvPr>
          <p:cNvSpPr txBox="1"/>
          <p:nvPr/>
        </p:nvSpPr>
        <p:spPr>
          <a:xfrm>
            <a:off x="6096000" y="2003356"/>
            <a:ext cx="4506310" cy="369332"/>
          </a:xfrm>
          <a:prstGeom prst="rect">
            <a:avLst/>
          </a:prstGeom>
          <a:noFill/>
        </p:spPr>
        <p:txBody>
          <a:bodyPr wrap="square" rtlCol="0">
            <a:spAutoFit/>
          </a:bodyPr>
          <a:lstStyle/>
          <a:p>
            <a:r>
              <a:rPr lang="en-GB" b="1" dirty="0">
                <a:solidFill>
                  <a:srgbClr val="FFC000"/>
                </a:solidFill>
                <a:latin typeface="Arial" panose="020B0604020202020204" pitchFamily="34" charset="0"/>
                <a:cs typeface="Arial" panose="020B0604020202020204" pitchFamily="34" charset="0"/>
              </a:rPr>
              <a:t>Sainsbury’s</a:t>
            </a:r>
            <a:r>
              <a:rPr lang="en-GB" dirty="0">
                <a:latin typeface="Arial" panose="020B0604020202020204" pitchFamily="34" charset="0"/>
                <a:cs typeface="Arial" panose="020B0604020202020204" pitchFamily="34" charset="0"/>
              </a:rPr>
              <a:t> background:</a:t>
            </a:r>
          </a:p>
        </p:txBody>
      </p:sp>
      <p:sp>
        <p:nvSpPr>
          <p:cNvPr id="9" name="TextBox 8">
            <a:extLst>
              <a:ext uri="{FF2B5EF4-FFF2-40B4-BE49-F238E27FC236}">
                <a16:creationId xmlns:a16="http://schemas.microsoft.com/office/drawing/2014/main" id="{58ACC486-6FE3-0F01-784B-9A39FDDAB3EB}"/>
              </a:ext>
            </a:extLst>
          </p:cNvPr>
          <p:cNvSpPr txBox="1"/>
          <p:nvPr/>
        </p:nvSpPr>
        <p:spPr>
          <a:xfrm>
            <a:off x="1025603" y="2003356"/>
            <a:ext cx="450631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This presentation will be about:</a:t>
            </a:r>
          </a:p>
        </p:txBody>
      </p:sp>
    </p:spTree>
    <p:extLst>
      <p:ext uri="{BB962C8B-B14F-4D97-AF65-F5344CB8AC3E}">
        <p14:creationId xmlns:p14="http://schemas.microsoft.com/office/powerpoint/2010/main" val="2407744191"/>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274A9-17F8-1C99-B3CC-7E17C33FE8DC}"/>
              </a:ext>
            </a:extLst>
          </p:cNvPr>
          <p:cNvSpPr>
            <a:spLocks noGrp="1"/>
          </p:cNvSpPr>
          <p:nvPr>
            <p:ph type="title"/>
          </p:nvPr>
        </p:nvSpPr>
        <p:spPr/>
        <p:txBody>
          <a:bodyPr vert="horz" lIns="91440" tIns="45720" rIns="91440" bIns="45720" rtlCol="0" anchor="ctr">
            <a:normAutofit/>
          </a:bodyPr>
          <a:lstStyle/>
          <a:p>
            <a:pPr>
              <a:lnSpc>
                <a:spcPct val="90000"/>
              </a:lnSpc>
            </a:pPr>
            <a:r>
              <a:rPr lang="en-US" sz="4100" b="1" dirty="0"/>
              <a:t>Company Overview</a:t>
            </a:r>
            <a:r>
              <a:rPr lang="en-US" sz="4100" dirty="0"/>
              <a:t> </a:t>
            </a:r>
          </a:p>
        </p:txBody>
      </p:sp>
      <p:sp>
        <p:nvSpPr>
          <p:cNvPr id="3" name="Content Placeholder 2">
            <a:extLst>
              <a:ext uri="{FF2B5EF4-FFF2-40B4-BE49-F238E27FC236}">
                <a16:creationId xmlns:a16="http://schemas.microsoft.com/office/drawing/2014/main" id="{6DAAEC8B-4F2B-A2D7-F3E6-D4C481380593}"/>
              </a:ext>
            </a:extLst>
          </p:cNvPr>
          <p:cNvSpPr>
            <a:spLocks noGrp="1"/>
          </p:cNvSpPr>
          <p:nvPr>
            <p:ph idx="1"/>
          </p:nvPr>
        </p:nvSpPr>
        <p:spPr>
          <a:xfrm>
            <a:off x="5602392" y="1830492"/>
            <a:ext cx="5469466" cy="3197015"/>
          </a:xfrm>
        </p:spPr>
        <p:txBody>
          <a:bodyPr vert="horz" lIns="91440" tIns="45720" rIns="91440" bIns="45720" rtlCol="0" anchor="t">
            <a:normAutofit/>
          </a:bodyPr>
          <a:lstStyle/>
          <a:p>
            <a:pPr>
              <a:lnSpc>
                <a:spcPct val="90000"/>
              </a:lnSpc>
            </a:pPr>
            <a:r>
              <a:rPr lang="en-US" sz="2200" dirty="0"/>
              <a:t>Founded in 1869‚ UK</a:t>
            </a:r>
          </a:p>
          <a:p>
            <a:pPr>
              <a:lnSpc>
                <a:spcPct val="90000"/>
              </a:lnSpc>
            </a:pPr>
            <a:r>
              <a:rPr lang="en-US" sz="2200" dirty="0"/>
              <a:t>Focus on food retail and customer value</a:t>
            </a:r>
          </a:p>
          <a:p>
            <a:pPr>
              <a:lnSpc>
                <a:spcPct val="90000"/>
              </a:lnSpc>
            </a:pPr>
            <a:r>
              <a:rPr lang="en-US" sz="2200" dirty="0"/>
              <a:t>2</a:t>
            </a:r>
            <a:r>
              <a:rPr lang="en-US" sz="2200" baseline="30000" dirty="0"/>
              <a:t>nd</a:t>
            </a:r>
            <a:r>
              <a:rPr lang="en-US" sz="2200" dirty="0"/>
              <a:t> largest supermarket in market share</a:t>
            </a:r>
          </a:p>
          <a:p>
            <a:pPr>
              <a:lnSpc>
                <a:spcPct val="90000"/>
              </a:lnSpc>
            </a:pPr>
            <a:r>
              <a:rPr lang="en-US" sz="2200" dirty="0"/>
              <a:t>600 supermarkets and 850 cp convenience stores </a:t>
            </a:r>
          </a:p>
          <a:p>
            <a:pPr>
              <a:lnSpc>
                <a:spcPct val="90000"/>
              </a:lnSpc>
            </a:pPr>
            <a:r>
              <a:rPr lang="en-US" sz="2200" dirty="0"/>
              <a:t>140‚000+ employees</a:t>
            </a:r>
          </a:p>
          <a:p>
            <a:pPr>
              <a:lnSpc>
                <a:spcPct val="90000"/>
              </a:lnSpc>
            </a:pPr>
            <a:r>
              <a:rPr lang="en-US" sz="2200" dirty="0"/>
              <a:t>24 Million Nectar users </a:t>
            </a:r>
          </a:p>
        </p:txBody>
      </p:sp>
      <p:sp>
        <p:nvSpPr>
          <p:cNvPr id="4" name="Text Placeholder 3">
            <a:extLst>
              <a:ext uri="{FF2B5EF4-FFF2-40B4-BE49-F238E27FC236}">
                <a16:creationId xmlns:a16="http://schemas.microsoft.com/office/drawing/2014/main" id="{A8416608-5B47-352F-51D7-148A59ED8D80}"/>
              </a:ext>
            </a:extLst>
          </p:cNvPr>
          <p:cNvSpPr>
            <a:spLocks noGrp="1"/>
          </p:cNvSpPr>
          <p:nvPr>
            <p:ph type="body" sz="half" idx="2"/>
          </p:nvPr>
        </p:nvSpPr>
        <p:spPr/>
        <p:txBody>
          <a:bodyPr/>
          <a:lstStyle/>
          <a:p>
            <a:endParaRPr lang="en-GB"/>
          </a:p>
        </p:txBody>
      </p:sp>
      <p:sp>
        <p:nvSpPr>
          <p:cNvPr id="5" name="Date Placeholder 4">
            <a:extLst>
              <a:ext uri="{FF2B5EF4-FFF2-40B4-BE49-F238E27FC236}">
                <a16:creationId xmlns:a16="http://schemas.microsoft.com/office/drawing/2014/main" id="{10BCFE84-7F4E-A6AE-D67D-7F85FD25FDC4}"/>
              </a:ext>
            </a:extLst>
          </p:cNvPr>
          <p:cNvSpPr>
            <a:spLocks noGrp="1"/>
          </p:cNvSpPr>
          <p:nvPr>
            <p:ph type="dt" sz="half" idx="10"/>
          </p:nvPr>
        </p:nvSpPr>
        <p:spPr>
          <a:xfrm>
            <a:off x="7015048" y="5769610"/>
            <a:ext cx="3610201" cy="279400"/>
          </a:xfrm>
        </p:spPr>
        <p:txBody>
          <a:bodyPr vert="horz" lIns="91440" tIns="45720" rIns="91440" bIns="45720" rtlCol="0" anchor="ctr">
            <a:normAutofit fontScale="25000" lnSpcReduction="20000"/>
          </a:bodyPr>
          <a:lstStyle/>
          <a:p>
            <a:pPr>
              <a:spcAft>
                <a:spcPts val="600"/>
              </a:spcAft>
              <a:defRPr/>
            </a:pPr>
            <a:r>
              <a:rPr lang="en-US" sz="5600" dirty="0"/>
              <a:t>(Sainsburys 2026)</a:t>
            </a:r>
          </a:p>
          <a:p>
            <a:pPr>
              <a:spcAft>
                <a:spcPts val="600"/>
              </a:spcAft>
              <a:defRPr/>
            </a:pPr>
            <a:endParaRPr lang="en-US" dirty="0"/>
          </a:p>
        </p:txBody>
      </p:sp>
      <p:sp>
        <p:nvSpPr>
          <p:cNvPr id="6" name="Footer Placeholder 5">
            <a:extLst>
              <a:ext uri="{FF2B5EF4-FFF2-40B4-BE49-F238E27FC236}">
                <a16:creationId xmlns:a16="http://schemas.microsoft.com/office/drawing/2014/main" id="{249DEB0B-47FA-3244-1D8B-62016251FBEB}"/>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defRPr/>
            </a:pPr>
            <a:r>
              <a:rPr lang="en-US" sz="400" b="0" i="0" kern="1200">
                <a:solidFill>
                  <a:schemeClr val="tx1"/>
                </a:solidFill>
                <a:effectLst/>
                <a:latin typeface="+mn-lt"/>
                <a:ea typeface="+mn-ea"/>
                <a:cs typeface="+mn-cs"/>
              </a:rPr>
              <a:t>
              </a:t>
            </a:r>
          </a:p>
        </p:txBody>
      </p:sp>
      <p:sp>
        <p:nvSpPr>
          <p:cNvPr id="7" name="Slide Number Placeholder 6">
            <a:extLst>
              <a:ext uri="{FF2B5EF4-FFF2-40B4-BE49-F238E27FC236}">
                <a16:creationId xmlns:a16="http://schemas.microsoft.com/office/drawing/2014/main" id="{0871546A-9E66-C536-6006-E23598569C8C}"/>
              </a:ext>
            </a:extLst>
          </p:cNvPr>
          <p:cNvSpPr>
            <a:spLocks noGrp="1"/>
          </p:cNvSpPr>
          <p:nvPr>
            <p:ph type="sldNum" sz="quarter" idx="12"/>
          </p:nvPr>
        </p:nvSpPr>
        <p:spPr/>
        <p:txBody>
          <a:bodyPr vert="horz" lIns="91440" tIns="45720" rIns="91440" bIns="45720" rtlCol="0" anchor="ctr">
            <a:normAutofit/>
          </a:bodyPr>
          <a:lstStyle/>
          <a:p>
            <a:pPr>
              <a:spcAft>
                <a:spcPts val="600"/>
              </a:spcAft>
              <a:defRPr/>
            </a:pPr>
            <a:fld id="{CC057153-B650-4DEB-B370-79DDCFDCE934}" type="slidenum">
              <a:rPr lang="en-US"/>
              <a:pPr>
                <a:spcAft>
                  <a:spcPts val="600"/>
                </a:spcAft>
                <a:defRPr/>
              </a:pPr>
              <a:t>4</a:t>
            </a:fld>
            <a:endParaRPr lang="en-US"/>
          </a:p>
        </p:txBody>
      </p:sp>
      <p:pic>
        <p:nvPicPr>
          <p:cNvPr id="8" name="Content Placeholder 7" descr="A person carrying a yellow bag&#10;&#10;AI-generated content may be incorrect.">
            <a:extLst>
              <a:ext uri="{FF2B5EF4-FFF2-40B4-BE49-F238E27FC236}">
                <a16:creationId xmlns:a16="http://schemas.microsoft.com/office/drawing/2014/main" id="{055D0F9A-E01E-930D-184D-FDFA4552161F}"/>
              </a:ext>
            </a:extLst>
          </p:cNvPr>
          <p:cNvPicPr>
            <a:picLocks noGrp="1" noChangeAspect="1"/>
          </p:cNvPicPr>
          <p:nvPr>
            <p:ph sz="half" idx="4294967295"/>
          </p:nvPr>
        </p:nvPicPr>
        <p:blipFill>
          <a:blip r:embed="rId5"/>
          <a:srcRect l="12167" r="7528" b="1"/>
          <a:stretch>
            <a:fillRect/>
          </a:stretch>
        </p:blipFill>
        <p:spPr>
          <a:xfrm>
            <a:off x="1400582" y="3031065"/>
            <a:ext cx="3547769" cy="25938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39886992"/>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401C9-C2FF-2244-B574-AB9BAB9867B0}"/>
              </a:ext>
            </a:extLst>
          </p:cNvPr>
          <p:cNvSpPr>
            <a:spLocks noGrp="1"/>
          </p:cNvSpPr>
          <p:nvPr>
            <p:ph type="title"/>
          </p:nvPr>
        </p:nvSpPr>
        <p:spPr>
          <a:xfrm>
            <a:off x="1489131" y="555929"/>
            <a:ext cx="9407468" cy="1161799"/>
          </a:xfrm>
        </p:spPr>
        <p:txBody>
          <a:bodyPr>
            <a:normAutofit/>
          </a:bodyPr>
          <a:lstStyle/>
          <a:p>
            <a:r>
              <a:rPr lang="en-GB" dirty="0"/>
              <a:t>Mission, Vision &amp; Strategic Purpose </a:t>
            </a:r>
          </a:p>
        </p:txBody>
      </p:sp>
      <p:pic>
        <p:nvPicPr>
          <p:cNvPr id="6" name="Content Placeholder 5" descr="A screenshot of a screen&#10;&#10;AI-generated content may be incorrect.">
            <a:extLst>
              <a:ext uri="{FF2B5EF4-FFF2-40B4-BE49-F238E27FC236}">
                <a16:creationId xmlns:a16="http://schemas.microsoft.com/office/drawing/2014/main" id="{1131BB4D-9958-DB32-0D7C-669292CF1A7A}"/>
              </a:ext>
            </a:extLst>
          </p:cNvPr>
          <p:cNvPicPr>
            <a:picLocks noGrp="1" noChangeAspect="1"/>
          </p:cNvPicPr>
          <p:nvPr>
            <p:ph idx="1"/>
          </p:nvPr>
        </p:nvPicPr>
        <p:blipFill>
          <a:blip r:embed="rId2"/>
          <a:stretch>
            <a:fillRect/>
          </a:stretch>
        </p:blipFill>
        <p:spPr>
          <a:xfrm>
            <a:off x="1083961" y="1717441"/>
            <a:ext cx="9972414" cy="4158427"/>
          </a:xfrm>
          <a:prstGeom prst="rect">
            <a:avLst/>
          </a:prstGeom>
        </p:spPr>
      </p:pic>
    </p:spTree>
    <p:extLst>
      <p:ext uri="{BB962C8B-B14F-4D97-AF65-F5344CB8AC3E}">
        <p14:creationId xmlns:p14="http://schemas.microsoft.com/office/powerpoint/2010/main" val="2386772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7" name="Picture 36">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8" name="Rectangle 37">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9" name="Picture 38">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0" name="Picture 39">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7" name="Straight Connector 56">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7" name="Picture 46">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8" name="Rectangle 47">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9" name="Picture 48">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0" name="Picture 49">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C1859BD-DF17-955A-BA5F-41698FE479D7}"/>
              </a:ext>
            </a:extLst>
          </p:cNvPr>
          <p:cNvSpPr>
            <a:spLocks noGrp="1"/>
          </p:cNvSpPr>
          <p:nvPr>
            <p:ph type="title"/>
          </p:nvPr>
        </p:nvSpPr>
        <p:spPr>
          <a:xfrm>
            <a:off x="1295402" y="982132"/>
            <a:ext cx="3660056" cy="1325373"/>
          </a:xfrm>
        </p:spPr>
        <p:txBody>
          <a:bodyPr vert="horz" lIns="91440" tIns="45720" rIns="91440" bIns="45720" rtlCol="0" anchor="b">
            <a:normAutofit/>
          </a:bodyPr>
          <a:lstStyle/>
          <a:p>
            <a:r>
              <a:rPr lang="en-US" sz="2800" b="1">
                <a:solidFill>
                  <a:srgbClr val="262626"/>
                </a:solidFill>
              </a:rPr>
              <a:t>Performance &amp; Market Position</a:t>
            </a:r>
            <a:r>
              <a:rPr lang="en-US" sz="2800">
                <a:solidFill>
                  <a:srgbClr val="262626"/>
                </a:solidFill>
              </a:rPr>
              <a:t> </a:t>
            </a:r>
          </a:p>
        </p:txBody>
      </p:sp>
      <p:cxnSp>
        <p:nvCxnSpPr>
          <p:cNvPr id="60" name="Straight Connector 59">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F1CDA17-B994-A070-869D-032F8A46F06B}"/>
              </a:ext>
            </a:extLst>
          </p:cNvPr>
          <p:cNvSpPr>
            <a:spLocks noGrp="1"/>
          </p:cNvSpPr>
          <p:nvPr>
            <p:ph sz="half" idx="1"/>
          </p:nvPr>
        </p:nvSpPr>
        <p:spPr>
          <a:xfrm>
            <a:off x="1295401" y="2493774"/>
            <a:ext cx="3660057" cy="3382094"/>
          </a:xfrm>
        </p:spPr>
        <p:txBody>
          <a:bodyPr vert="horz" lIns="91440" tIns="45720" rIns="91440" bIns="45720" rtlCol="0" anchor="t">
            <a:normAutofit/>
          </a:bodyPr>
          <a:lstStyle/>
          <a:p>
            <a:pPr algn="ctr"/>
            <a:r>
              <a:rPr lang="en-US" sz="1600" dirty="0">
                <a:solidFill>
                  <a:srgbClr val="262626"/>
                </a:solidFill>
              </a:rPr>
              <a:t>£1․03bn retail operating profit (2024/25)</a:t>
            </a:r>
          </a:p>
          <a:p>
            <a:pPr algn="ctr"/>
            <a:r>
              <a:rPr lang="en-US" sz="1600" dirty="0">
                <a:solidFill>
                  <a:srgbClr val="262626"/>
                </a:solidFill>
              </a:rPr>
              <a:t> Substantial investment in lowering prices</a:t>
            </a:r>
          </a:p>
          <a:p>
            <a:pPr algn="ctr"/>
            <a:r>
              <a:rPr lang="en-US" sz="1600" dirty="0">
                <a:solidFill>
                  <a:srgbClr val="262626"/>
                </a:solidFill>
              </a:rPr>
              <a:t>Main competitors: Tesco‚ Asda‚ Aldi</a:t>
            </a:r>
          </a:p>
          <a:p>
            <a:pPr algn="ctr"/>
            <a:r>
              <a:rPr lang="en-US" sz="1600" dirty="0">
                <a:solidFill>
                  <a:srgbClr val="262626"/>
                </a:solidFill>
              </a:rPr>
              <a:t> Growth of online and convenience stores</a:t>
            </a:r>
          </a:p>
          <a:p>
            <a:pPr algn="ctr"/>
            <a:r>
              <a:rPr lang="en-US" sz="1600" dirty="0">
                <a:solidFill>
                  <a:srgbClr val="262626"/>
                </a:solidFill>
              </a:rPr>
              <a:t>Nectar loyalty </a:t>
            </a:r>
            <a:r>
              <a:rPr lang="en-US" sz="1600" dirty="0" err="1">
                <a:solidFill>
                  <a:srgbClr val="262626"/>
                </a:solidFill>
              </a:rPr>
              <a:t>programme</a:t>
            </a:r>
            <a:r>
              <a:rPr lang="en-US" sz="1600" dirty="0">
                <a:solidFill>
                  <a:srgbClr val="262626"/>
                </a:solidFill>
              </a:rPr>
              <a:t> drives customer retention</a:t>
            </a:r>
          </a:p>
          <a:p>
            <a:pPr algn="ctr"/>
            <a:endParaRPr lang="en-US" sz="1600" dirty="0">
              <a:solidFill>
                <a:srgbClr val="262626"/>
              </a:solidFill>
            </a:endParaRPr>
          </a:p>
        </p:txBody>
      </p:sp>
      <p:pic>
        <p:nvPicPr>
          <p:cNvPr id="13" name="Content Placeholder 12" descr="A graph with numbers and a bar chart&#10;&#10;AI-generated content may be incorrect.">
            <a:extLst>
              <a:ext uri="{FF2B5EF4-FFF2-40B4-BE49-F238E27FC236}">
                <a16:creationId xmlns:a16="http://schemas.microsoft.com/office/drawing/2014/main" id="{E459E0F7-D8B5-EB2A-CE91-B578EEC1A799}"/>
              </a:ext>
            </a:extLst>
          </p:cNvPr>
          <p:cNvPicPr>
            <a:picLocks noGrp="1" noChangeAspect="1"/>
          </p:cNvPicPr>
          <p:nvPr>
            <p:ph sz="half" idx="2"/>
          </p:nvPr>
        </p:nvPicPr>
        <p:blipFill>
          <a:blip r:embed="rId7"/>
          <a:stretch>
            <a:fillRect/>
          </a:stretch>
        </p:blipFill>
        <p:spPr>
          <a:xfrm>
            <a:off x="5418668" y="1475618"/>
            <a:ext cx="5469466" cy="3906761"/>
          </a:xfrm>
          <a:prstGeom prst="rect">
            <a:avLst/>
          </a:prstGeom>
          <a:ln w="57150" cmpd="thickThin">
            <a:solidFill>
              <a:srgbClr val="7F7F7F"/>
            </a:solidFill>
            <a:miter lim="800000"/>
          </a:ln>
        </p:spPr>
      </p:pic>
      <p:sp>
        <p:nvSpPr>
          <p:cNvPr id="6" name="Footer Placeholder 5">
            <a:extLst>
              <a:ext uri="{FF2B5EF4-FFF2-40B4-BE49-F238E27FC236}">
                <a16:creationId xmlns:a16="http://schemas.microsoft.com/office/drawing/2014/main" id="{C092002D-D1BF-6FB4-D5CD-BC4672212270}"/>
              </a:ext>
            </a:extLst>
          </p:cNvPr>
          <p:cNvSpPr>
            <a:spLocks noGrp="1"/>
          </p:cNvSpPr>
          <p:nvPr>
            <p:ph type="ftr" sz="quarter" idx="11"/>
          </p:nvPr>
        </p:nvSpPr>
        <p:spPr>
          <a:xfrm>
            <a:off x="1295401" y="5969000"/>
            <a:ext cx="7305900" cy="279400"/>
          </a:xfrm>
        </p:spPr>
        <p:txBody>
          <a:bodyPr vert="horz" lIns="91440" tIns="45720" rIns="91440" bIns="45720" rtlCol="0" anchor="ctr">
            <a:normAutofit/>
          </a:bodyPr>
          <a:lstStyle/>
          <a:p>
            <a:pPr>
              <a:lnSpc>
                <a:spcPct val="90000"/>
              </a:lnSpc>
              <a:spcAft>
                <a:spcPts val="600"/>
              </a:spcAft>
            </a:pPr>
            <a:r>
              <a:rPr lang="en-US" sz="400" b="0" i="0" kern="1200">
                <a:solidFill>
                  <a:srgbClr val="000000"/>
                </a:solidFill>
                <a:effectLst/>
                <a:latin typeface="+mn-lt"/>
                <a:ea typeface="+mn-ea"/>
                <a:cs typeface="+mn-cs"/>
              </a:rPr>
              <a:t>
              </a:t>
            </a:r>
          </a:p>
        </p:txBody>
      </p:sp>
      <p:sp>
        <p:nvSpPr>
          <p:cNvPr id="5" name="Date Placeholder 4">
            <a:extLst>
              <a:ext uri="{FF2B5EF4-FFF2-40B4-BE49-F238E27FC236}">
                <a16:creationId xmlns:a16="http://schemas.microsoft.com/office/drawing/2014/main" id="{B4D6B727-12B5-D5B4-9623-51CB6F2EC6F6}"/>
              </a:ext>
            </a:extLst>
          </p:cNvPr>
          <p:cNvSpPr>
            <a:spLocks noGrp="1"/>
          </p:cNvSpPr>
          <p:nvPr>
            <p:ph type="dt" sz="half" idx="10"/>
          </p:nvPr>
        </p:nvSpPr>
        <p:spPr>
          <a:xfrm>
            <a:off x="8677501" y="5969000"/>
            <a:ext cx="1600200" cy="279400"/>
          </a:xfrm>
        </p:spPr>
        <p:txBody>
          <a:bodyPr vert="horz" lIns="91440" tIns="45720" rIns="91440" bIns="45720" rtlCol="0" anchor="ctr">
            <a:normAutofit/>
          </a:bodyPr>
          <a:lstStyle/>
          <a:p>
            <a:pPr>
              <a:spcAft>
                <a:spcPts val="600"/>
              </a:spcAft>
            </a:pPr>
            <a:fld id="{4862C398-4B81-4DA8-BE11-F838D44EB61A}" type="datetime1">
              <a:rPr lang="en-US">
                <a:solidFill>
                  <a:srgbClr val="000000"/>
                </a:solidFill>
              </a:rPr>
              <a:pPr>
                <a:spcAft>
                  <a:spcPts val="600"/>
                </a:spcAft>
              </a:pPr>
              <a:t>4/6/2026</a:t>
            </a:fld>
            <a:endParaRPr lang="en-US">
              <a:solidFill>
                <a:srgbClr val="000000"/>
              </a:solidFill>
            </a:endParaRPr>
          </a:p>
        </p:txBody>
      </p:sp>
      <p:sp>
        <p:nvSpPr>
          <p:cNvPr id="7" name="Slide Number Placeholder 6">
            <a:extLst>
              <a:ext uri="{FF2B5EF4-FFF2-40B4-BE49-F238E27FC236}">
                <a16:creationId xmlns:a16="http://schemas.microsoft.com/office/drawing/2014/main" id="{BFEBF6C1-9842-A78B-6560-3231D46BF12F}"/>
              </a:ext>
            </a:extLst>
          </p:cNvPr>
          <p:cNvSpPr>
            <a:spLocks noGrp="1"/>
          </p:cNvSpPr>
          <p:nvPr>
            <p:ph type="sldNum" sz="quarter" idx="12"/>
          </p:nvPr>
        </p:nvSpPr>
        <p:spPr>
          <a:xfrm>
            <a:off x="10353901" y="5969000"/>
            <a:ext cx="542697" cy="279400"/>
          </a:xfrm>
        </p:spPr>
        <p:txBody>
          <a:bodyPr vert="horz" lIns="91440" tIns="45720" rIns="91440" bIns="45720" rtlCol="0" anchor="ctr">
            <a:normAutofit/>
          </a:bodyPr>
          <a:lstStyle/>
          <a:p>
            <a:pPr>
              <a:spcAft>
                <a:spcPts val="600"/>
              </a:spcAft>
            </a:pPr>
            <a:fld id="{CC057153-B650-4DEB-B370-79DDCFDCE934}" type="slidenum">
              <a:rPr lang="en-US">
                <a:solidFill>
                  <a:srgbClr val="000000"/>
                </a:solidFill>
              </a:rPr>
              <a:pPr>
                <a:spcAft>
                  <a:spcPts val="600"/>
                </a:spcAft>
              </a:pPr>
              <a:t>6</a:t>
            </a:fld>
            <a:endParaRPr lang="en-US">
              <a:solidFill>
                <a:srgbClr val="000000"/>
              </a:solidFill>
            </a:endParaRPr>
          </a:p>
        </p:txBody>
      </p:sp>
    </p:spTree>
    <p:extLst>
      <p:ext uri="{BB962C8B-B14F-4D97-AF65-F5344CB8AC3E}">
        <p14:creationId xmlns:p14="http://schemas.microsoft.com/office/powerpoint/2010/main" val="74981075"/>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B2A47-2DE7-5501-09C5-3AF99B165185}"/>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dirty="0">
                <a:solidFill>
                  <a:schemeClr val="tx1"/>
                </a:solidFill>
                <a:latin typeface="+mj-lt"/>
                <a:ea typeface="+mj-ea"/>
                <a:cs typeface="+mj-cs"/>
              </a:rPr>
              <a:t>Importance of Fayol's functions </a:t>
            </a:r>
          </a:p>
        </p:txBody>
      </p:sp>
      <p:sp>
        <p:nvSpPr>
          <p:cNvPr id="15" name="Rectangle 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664B8A-FA08-60D2-5B11-51688809E990}"/>
              </a:ext>
            </a:extLst>
          </p:cNvPr>
          <p:cNvSpPr>
            <a:spLocks noGrp="1"/>
          </p:cNvSpPr>
          <p:nvPr>
            <p:ph sz="half" idx="1"/>
          </p:nvPr>
        </p:nvSpPr>
        <p:spPr>
          <a:xfrm>
            <a:off x="793661" y="2599509"/>
            <a:ext cx="4530898" cy="3639450"/>
          </a:xfrm>
        </p:spPr>
        <p:txBody>
          <a:bodyPr vert="horz" lIns="91440" tIns="45720" rIns="91440" bIns="45720" rtlCol="0" anchor="ctr">
            <a:normAutofit/>
          </a:bodyPr>
          <a:lstStyle/>
          <a:p>
            <a:pPr>
              <a:lnSpc>
                <a:spcPct val="90000"/>
              </a:lnSpc>
            </a:pPr>
            <a:r>
              <a:rPr lang="en-US" dirty="0"/>
              <a:t>Still in use in management theory</a:t>
            </a:r>
          </a:p>
          <a:p>
            <a:pPr>
              <a:lnSpc>
                <a:spcPct val="90000"/>
              </a:lnSpc>
            </a:pPr>
            <a:r>
              <a:rPr lang="en-US" dirty="0"/>
              <a:t>Provides structure for managerial decision-making․</a:t>
            </a:r>
          </a:p>
          <a:p>
            <a:pPr>
              <a:lnSpc>
                <a:spcPct val="90000"/>
              </a:lnSpc>
            </a:pPr>
            <a:r>
              <a:rPr lang="en-US" dirty="0"/>
              <a:t>Improves efficiency and decision-making</a:t>
            </a:r>
          </a:p>
          <a:p>
            <a:pPr>
              <a:lnSpc>
                <a:spcPct val="90000"/>
              </a:lnSpc>
            </a:pPr>
            <a:r>
              <a:rPr lang="en-US" dirty="0"/>
              <a:t>Support the achievement of business goals</a:t>
            </a:r>
          </a:p>
          <a:p>
            <a:pPr>
              <a:lnSpc>
                <a:spcPct val="90000"/>
              </a:lnSpc>
            </a:pPr>
            <a:endParaRPr lang="en-US" dirty="0"/>
          </a:p>
        </p:txBody>
      </p:sp>
      <p:pic>
        <p:nvPicPr>
          <p:cNvPr id="8" name="Content Placeholder 7" descr="A diagram of a person&#10;&#10;AI-generated content may be incorrect.">
            <a:extLst>
              <a:ext uri="{FF2B5EF4-FFF2-40B4-BE49-F238E27FC236}">
                <a16:creationId xmlns:a16="http://schemas.microsoft.com/office/drawing/2014/main" id="{F51132B8-BEBC-17F5-915B-86F2892E5932}"/>
              </a:ext>
            </a:extLst>
          </p:cNvPr>
          <p:cNvPicPr>
            <a:picLocks noGrp="1" noChangeAspect="1"/>
          </p:cNvPicPr>
          <p:nvPr>
            <p:ph sz="half" idx="2"/>
          </p:nvPr>
        </p:nvPicPr>
        <p:blipFill>
          <a:blip r:embed="rId3"/>
          <a:stretch>
            <a:fillRect/>
          </a:stretch>
        </p:blipFill>
        <p:spPr>
          <a:xfrm>
            <a:off x="6007317" y="2484255"/>
            <a:ext cx="4958707" cy="3714244"/>
          </a:xfrm>
          <a:prstGeom prst="rect">
            <a:avLst/>
          </a:prstGeom>
          <a:ln>
            <a:noFill/>
          </a:ln>
          <a:effectLst>
            <a:softEdge rad="112500"/>
          </a:effectLst>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E73B3422-F5E2-69C8-1940-D18C0D052AC1}"/>
              </a:ext>
            </a:extLst>
          </p:cNvPr>
          <p:cNvSpPr>
            <a:spLocks noGrp="1"/>
          </p:cNvSpPr>
          <p:nvPr>
            <p:ph type="ftr" sz="quarter" idx="11"/>
          </p:nvPr>
        </p:nvSpPr>
        <p:spPr>
          <a:xfrm>
            <a:off x="4038600" y="6492240"/>
            <a:ext cx="4114800" cy="365125"/>
          </a:xfrm>
        </p:spPr>
        <p:txBody>
          <a:bodyPr vert="horz" lIns="91440" tIns="45720" rIns="91440" bIns="45720" rtlCol="0" anchor="ctr">
            <a:normAutofit/>
          </a:bodyPr>
          <a:lstStyle/>
          <a:p>
            <a:pPr algn="ctr">
              <a:lnSpc>
                <a:spcPct val="90000"/>
              </a:lnSpc>
              <a:spcAft>
                <a:spcPts val="600"/>
              </a:spcAft>
            </a:pPr>
            <a:r>
              <a:rPr lang="en-US" sz="700" kern="1200">
                <a:solidFill>
                  <a:schemeClr val="tx1">
                    <a:tint val="75000"/>
                  </a:schemeClr>
                </a:solidFill>
                <a:latin typeface="+mn-lt"/>
                <a:ea typeface="+mn-ea"/>
                <a:cs typeface="+mn-cs"/>
              </a:rPr>
              <a:t>
              </a:t>
            </a:r>
          </a:p>
        </p:txBody>
      </p:sp>
    </p:spTree>
    <p:extLst>
      <p:ext uri="{BB962C8B-B14F-4D97-AF65-F5344CB8AC3E}">
        <p14:creationId xmlns:p14="http://schemas.microsoft.com/office/powerpoint/2010/main" val="3672416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1185D-630B-B357-56F7-8E65DAF30B40}"/>
              </a:ext>
            </a:extLst>
          </p:cNvPr>
          <p:cNvSpPr>
            <a:spLocks noGrp="1"/>
          </p:cNvSpPr>
          <p:nvPr>
            <p:ph type="title"/>
          </p:nvPr>
        </p:nvSpPr>
        <p:spPr/>
        <p:txBody>
          <a:bodyPr/>
          <a:lstStyle/>
          <a:p>
            <a:r>
              <a:rPr lang="en-GB" dirty="0"/>
              <a:t>Planning:</a:t>
            </a:r>
          </a:p>
        </p:txBody>
      </p:sp>
      <p:sp>
        <p:nvSpPr>
          <p:cNvPr id="3" name="Text Placeholder 2">
            <a:extLst>
              <a:ext uri="{FF2B5EF4-FFF2-40B4-BE49-F238E27FC236}">
                <a16:creationId xmlns:a16="http://schemas.microsoft.com/office/drawing/2014/main" id="{D5C9F061-724B-88A9-A6F7-0FBF227F148F}"/>
              </a:ext>
            </a:extLst>
          </p:cNvPr>
          <p:cNvSpPr>
            <a:spLocks noGrp="1"/>
          </p:cNvSpPr>
          <p:nvPr>
            <p:ph sz="half" idx="1"/>
          </p:nvPr>
        </p:nvSpPr>
        <p:spPr/>
        <p:txBody>
          <a:bodyPr vert="horz" lIns="91440" tIns="45720" rIns="91440" bIns="45720" rtlCol="0" anchor="t">
            <a:normAutofit fontScale="70000" lnSpcReduction="20000"/>
          </a:bodyPr>
          <a:lstStyle/>
          <a:p>
            <a:endParaRPr lang="en-GB" dirty="0">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Planning is deciding what the business wants to achieve and how it will achieve it in the future.</a:t>
            </a:r>
          </a:p>
          <a:p>
            <a:r>
              <a:rPr lang="en-GB" dirty="0">
                <a:solidFill>
                  <a:schemeClr val="tx1"/>
                </a:solidFill>
                <a:latin typeface="Arial" panose="020B0604020202020204" pitchFamily="34" charset="0"/>
                <a:cs typeface="Arial" panose="020B0604020202020204" pitchFamily="34" charset="0"/>
              </a:rPr>
              <a:t>Sainsburys plans to open new 75 stores by 2027 and 25 in the next 2 years</a:t>
            </a:r>
          </a:p>
          <a:p>
            <a:r>
              <a:rPr lang="en-GB" dirty="0">
                <a:solidFill>
                  <a:schemeClr val="tx1"/>
                </a:solidFill>
                <a:latin typeface="Arial" panose="020B0604020202020204" pitchFamily="34" charset="0"/>
                <a:cs typeface="Arial" panose="020B0604020202020204" pitchFamily="34" charset="0"/>
              </a:rPr>
              <a:t>Sainsburys has allocated £500 million for online </a:t>
            </a:r>
          </a:p>
          <a:p>
            <a:r>
              <a:rPr lang="en-GB" dirty="0">
                <a:solidFill>
                  <a:schemeClr val="tx1"/>
                </a:solidFill>
                <a:latin typeface="Arial" panose="020B0604020202020204" pitchFamily="34" charset="0"/>
                <a:cs typeface="Arial" panose="020B0604020202020204" pitchFamily="34" charset="0"/>
              </a:rPr>
              <a:t>Shopping performance (around 2022-2024)</a:t>
            </a:r>
          </a:p>
          <a:p>
            <a:r>
              <a:rPr lang="en-GB" dirty="0">
                <a:solidFill>
                  <a:schemeClr val="tx1"/>
                </a:solidFill>
                <a:latin typeface="Arial" panose="020B0604020202020204" pitchFamily="34" charset="0"/>
                <a:cs typeface="Arial" panose="020B0604020202020204" pitchFamily="34" charset="0"/>
              </a:rPr>
              <a:t>Nectar prices, Personalised offers Value Focus</a:t>
            </a:r>
          </a:p>
        </p:txBody>
      </p:sp>
      <p:graphicFrame>
        <p:nvGraphicFramePr>
          <p:cNvPr id="4" name="Diagram 3">
            <a:extLst>
              <a:ext uri="{FF2B5EF4-FFF2-40B4-BE49-F238E27FC236}">
                <a16:creationId xmlns:a16="http://schemas.microsoft.com/office/drawing/2014/main" id="{E546B17B-6DC4-F9BD-2FF7-69A95086B8F4}"/>
              </a:ext>
            </a:extLst>
          </p:cNvPr>
          <p:cNvGraphicFramePr/>
          <p:nvPr>
            <p:extLst>
              <p:ext uri="{D42A27DB-BD31-4B8C-83A1-F6EECF244321}">
                <p14:modId xmlns:p14="http://schemas.microsoft.com/office/powerpoint/2010/main" val="2551502110"/>
              </p:ext>
            </p:extLst>
          </p:nvPr>
        </p:nvGraphicFramePr>
        <p:xfrm>
          <a:off x="6872748" y="2556595"/>
          <a:ext cx="4284697" cy="33101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4788791"/>
      </p:ext>
    </p:extLst>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9FD519-1113-F986-DDF0-A77F3F566E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A8639F-2856-CFE4-1C33-2ECA2F3B9DE6}"/>
              </a:ext>
            </a:extLst>
          </p:cNvPr>
          <p:cNvSpPr>
            <a:spLocks noGrp="1"/>
          </p:cNvSpPr>
          <p:nvPr>
            <p:ph type="title"/>
          </p:nvPr>
        </p:nvSpPr>
        <p:spPr>
          <a:xfrm>
            <a:off x="1388476" y="352212"/>
            <a:ext cx="9601196" cy="1303867"/>
          </a:xfrm>
        </p:spPr>
        <p:txBody>
          <a:bodyPr vert="horz" lIns="91440" tIns="45720" rIns="91440" bIns="45720" rtlCol="0" anchor="b">
            <a:normAutofit/>
          </a:bodyPr>
          <a:lstStyle/>
          <a:p>
            <a:r>
              <a:rPr lang="en-US" sz="6600" kern="1200" dirty="0" err="1">
                <a:solidFill>
                  <a:schemeClr val="tx1"/>
                </a:solidFill>
                <a:latin typeface="+mj-lt"/>
                <a:ea typeface="+mj-ea"/>
                <a:cs typeface="+mj-cs"/>
              </a:rPr>
              <a:t>Organising</a:t>
            </a:r>
            <a:r>
              <a:rPr lang="en-US" sz="6600" kern="1200" dirty="0">
                <a:solidFill>
                  <a:schemeClr val="tx1"/>
                </a:solidFill>
                <a:latin typeface="+mj-lt"/>
                <a:ea typeface="+mj-ea"/>
                <a:cs typeface="+mj-cs"/>
              </a:rPr>
              <a:t>:</a:t>
            </a:r>
          </a:p>
        </p:txBody>
      </p:sp>
      <p:sp>
        <p:nvSpPr>
          <p:cNvPr id="3" name="Text Placeholder 2">
            <a:extLst>
              <a:ext uri="{FF2B5EF4-FFF2-40B4-BE49-F238E27FC236}">
                <a16:creationId xmlns:a16="http://schemas.microsoft.com/office/drawing/2014/main" id="{7C739AD3-DD3C-96AA-496A-3EF00966F2F2}"/>
              </a:ext>
            </a:extLst>
          </p:cNvPr>
          <p:cNvSpPr>
            <a:spLocks noGrp="1"/>
          </p:cNvSpPr>
          <p:nvPr>
            <p:ph sz="half" idx="2"/>
          </p:nvPr>
        </p:nvSpPr>
        <p:spPr>
          <a:xfrm>
            <a:off x="1222250" y="1656079"/>
            <a:ext cx="9747500" cy="3310128"/>
          </a:xfrm>
        </p:spPr>
        <p:txBody>
          <a:bodyPr vert="horz" lIns="91440" tIns="45720" rIns="91440" bIns="45720" rtlCol="0">
            <a:normAutofit/>
          </a:bodyPr>
          <a:lstStyle/>
          <a:p>
            <a:r>
              <a:rPr lang="en-US" kern="1200" dirty="0">
                <a:solidFill>
                  <a:schemeClr val="tx1"/>
                </a:solidFill>
                <a:latin typeface="+mn-lt"/>
                <a:ea typeface="+mn-ea"/>
                <a:cs typeface="+mn-cs"/>
              </a:rPr>
              <a:t>Organizing is arranging resources (such as people, money and materials),so plans can be carried out effectively.</a:t>
            </a:r>
          </a:p>
          <a:p>
            <a:endParaRPr lang="en-US" dirty="0"/>
          </a:p>
        </p:txBody>
      </p:sp>
      <p:graphicFrame>
        <p:nvGraphicFramePr>
          <p:cNvPr id="1191" name="Diagram 1190">
            <a:extLst>
              <a:ext uri="{FF2B5EF4-FFF2-40B4-BE49-F238E27FC236}">
                <a16:creationId xmlns:a16="http://schemas.microsoft.com/office/drawing/2014/main" id="{E8565865-AF18-EF3B-008F-417E53748E4A}"/>
              </a:ext>
            </a:extLst>
          </p:cNvPr>
          <p:cNvGraphicFramePr/>
          <p:nvPr>
            <p:extLst>
              <p:ext uri="{D42A27DB-BD31-4B8C-83A1-F6EECF244321}">
                <p14:modId xmlns:p14="http://schemas.microsoft.com/office/powerpoint/2010/main" val="1676695924"/>
              </p:ext>
            </p:extLst>
          </p:nvPr>
        </p:nvGraphicFramePr>
        <p:xfrm>
          <a:off x="6563976" y="2423159"/>
          <a:ext cx="4572000" cy="3657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720" name="Diagram 1719">
            <a:extLst>
              <a:ext uri="{FF2B5EF4-FFF2-40B4-BE49-F238E27FC236}">
                <a16:creationId xmlns:a16="http://schemas.microsoft.com/office/drawing/2014/main" id="{A9DCE569-D545-457A-2D14-7897EF0C2696}"/>
              </a:ext>
            </a:extLst>
          </p:cNvPr>
          <p:cNvGraphicFramePr/>
          <p:nvPr>
            <p:extLst>
              <p:ext uri="{D42A27DB-BD31-4B8C-83A1-F6EECF244321}">
                <p14:modId xmlns:p14="http://schemas.microsoft.com/office/powerpoint/2010/main" val="3857672935"/>
              </p:ext>
            </p:extLst>
          </p:nvPr>
        </p:nvGraphicFramePr>
        <p:xfrm>
          <a:off x="1388476" y="2311399"/>
          <a:ext cx="4572000" cy="36576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267732578"/>
      </p:ext>
    </p:extLst>
  </p:cSld>
  <p:clrMapOvr>
    <a:masterClrMapping/>
  </p:clrMapOvr>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2831F-55E3-B4C5-CE0F-AE409A8100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728413-8C81-E253-8506-9B3D0D88D8F5}"/>
              </a:ext>
            </a:extLst>
          </p:cNvPr>
          <p:cNvSpPr>
            <a:spLocks noGrp="1"/>
          </p:cNvSpPr>
          <p:nvPr>
            <p:ph type="title"/>
          </p:nvPr>
        </p:nvSpPr>
        <p:spPr/>
        <p:txBody>
          <a:bodyPr>
            <a:normAutofit/>
          </a:bodyPr>
          <a:lstStyle/>
          <a:p>
            <a:r>
              <a:rPr lang="en-GB" sz="4000" dirty="0">
                <a:solidFill>
                  <a:schemeClr val="tx1"/>
                </a:solidFill>
              </a:rPr>
              <a:t>Commanding:</a:t>
            </a:r>
          </a:p>
        </p:txBody>
      </p:sp>
      <p:sp>
        <p:nvSpPr>
          <p:cNvPr id="3" name="Text Placeholder 2">
            <a:extLst>
              <a:ext uri="{FF2B5EF4-FFF2-40B4-BE49-F238E27FC236}">
                <a16:creationId xmlns:a16="http://schemas.microsoft.com/office/drawing/2014/main" id="{767F6265-DB11-6F10-1202-D9817C856BF4}"/>
              </a:ext>
            </a:extLst>
          </p:cNvPr>
          <p:cNvSpPr>
            <a:spLocks noGrp="1"/>
          </p:cNvSpPr>
          <p:nvPr>
            <p:ph type="body" sz="half" idx="2"/>
          </p:nvPr>
        </p:nvSpPr>
        <p:spPr/>
        <p:txBody>
          <a:bodyPr vert="horz" lIns="91440" tIns="45720" rIns="91440" bIns="45720" rtlCol="0" anchor="t">
            <a:normAutofit/>
          </a:bodyPr>
          <a:lstStyle/>
          <a:p>
            <a:pPr algn="l"/>
            <a:r>
              <a:rPr lang="en-GB" sz="2000" dirty="0">
                <a:solidFill>
                  <a:schemeClr val="tx1"/>
                </a:solidFill>
                <a:latin typeface="Arial" panose="020B0604020202020204" pitchFamily="34" charset="0"/>
                <a:cs typeface="Arial" panose="020B0604020202020204" pitchFamily="34" charset="0"/>
              </a:rPr>
              <a:t>Commanding is guiding, motivating and directing employees to work towards the organisations goals.</a:t>
            </a:r>
          </a:p>
        </p:txBody>
      </p:sp>
      <p:graphicFrame>
        <p:nvGraphicFramePr>
          <p:cNvPr id="185" name="Diagram 184">
            <a:extLst>
              <a:ext uri="{FF2B5EF4-FFF2-40B4-BE49-F238E27FC236}">
                <a16:creationId xmlns:a16="http://schemas.microsoft.com/office/drawing/2014/main" id="{D460B0A8-F1C9-478C-3EE4-70583674396B}"/>
              </a:ext>
            </a:extLst>
          </p:cNvPr>
          <p:cNvGraphicFramePr/>
          <p:nvPr>
            <p:extLst>
              <p:ext uri="{D42A27DB-BD31-4B8C-83A1-F6EECF244321}">
                <p14:modId xmlns:p14="http://schemas.microsoft.com/office/powerpoint/2010/main" val="2187130936"/>
              </p:ext>
            </p:extLst>
          </p:nvPr>
        </p:nvGraphicFramePr>
        <p:xfrm>
          <a:off x="5540477" y="1602657"/>
          <a:ext cx="5845278" cy="4013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7706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7965B-A936-2B95-E4CD-8635411AAF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D738F5-72B0-D23A-B889-5D2F8062F0CB}"/>
              </a:ext>
            </a:extLst>
          </p:cNvPr>
          <p:cNvSpPr>
            <a:spLocks noGrp="1"/>
          </p:cNvSpPr>
          <p:nvPr>
            <p:ph type="title"/>
          </p:nvPr>
        </p:nvSpPr>
        <p:spPr>
          <a:xfrm>
            <a:off x="838200" y="752814"/>
            <a:ext cx="10515600" cy="791584"/>
          </a:xfrm>
        </p:spPr>
        <p:txBody>
          <a:bodyPr/>
          <a:lstStyle/>
          <a:p>
            <a:r>
              <a:rPr lang="en-GB" dirty="0"/>
              <a:t>Co-ordinating:</a:t>
            </a:r>
          </a:p>
        </p:txBody>
      </p:sp>
      <p:sp>
        <p:nvSpPr>
          <p:cNvPr id="3" name="Text Placeholder 2">
            <a:extLst>
              <a:ext uri="{FF2B5EF4-FFF2-40B4-BE49-F238E27FC236}">
                <a16:creationId xmlns:a16="http://schemas.microsoft.com/office/drawing/2014/main" id="{2F7994FA-3E85-354F-7697-B26D8A0438E5}"/>
              </a:ext>
            </a:extLst>
          </p:cNvPr>
          <p:cNvSpPr>
            <a:spLocks noGrp="1"/>
          </p:cNvSpPr>
          <p:nvPr>
            <p:ph type="body" idx="1"/>
          </p:nvPr>
        </p:nvSpPr>
        <p:spPr>
          <a:xfrm>
            <a:off x="1003107" y="1544398"/>
            <a:ext cx="10515600" cy="1500187"/>
          </a:xfrm>
        </p:spPr>
        <p:txBody>
          <a:bodyPr vert="horz" lIns="91440" tIns="45720" rIns="91440" bIns="45720" rtlCol="0" anchor="t">
            <a:normAutofit/>
          </a:bodyPr>
          <a:lstStyle/>
          <a:p>
            <a:r>
              <a:rPr lang="en-GB" dirty="0"/>
              <a:t>Co-ordinating is ensuring that different activities and departments work together smoothly and efficiently.</a:t>
            </a:r>
          </a:p>
        </p:txBody>
      </p:sp>
      <p:graphicFrame>
        <p:nvGraphicFramePr>
          <p:cNvPr id="20" name="Diagram 19">
            <a:extLst>
              <a:ext uri="{FF2B5EF4-FFF2-40B4-BE49-F238E27FC236}">
                <a16:creationId xmlns:a16="http://schemas.microsoft.com/office/drawing/2014/main" id="{F28976B2-D4B2-9FB6-D0AD-9B7C65217466}"/>
              </a:ext>
            </a:extLst>
          </p:cNvPr>
          <p:cNvGraphicFramePr/>
          <p:nvPr>
            <p:extLst>
              <p:ext uri="{D42A27DB-BD31-4B8C-83A1-F6EECF244321}">
                <p14:modId xmlns:p14="http://schemas.microsoft.com/office/powerpoint/2010/main" val="1772748964"/>
              </p:ext>
            </p:extLst>
          </p:nvPr>
        </p:nvGraphicFramePr>
        <p:xfrm>
          <a:off x="2341151" y="1710855"/>
          <a:ext cx="7509698" cy="48933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525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422DF-0686-AD9A-451A-FF5E351AF4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8D2327-B68D-271B-C552-C29FDD9A2749}"/>
              </a:ext>
            </a:extLst>
          </p:cNvPr>
          <p:cNvSpPr>
            <a:spLocks noGrp="1"/>
          </p:cNvSpPr>
          <p:nvPr>
            <p:ph type="title" idx="4294967295"/>
          </p:nvPr>
        </p:nvSpPr>
        <p:spPr>
          <a:xfrm>
            <a:off x="1295400" y="744259"/>
            <a:ext cx="9601200" cy="847592"/>
          </a:xfrm>
        </p:spPr>
        <p:txBody>
          <a:bodyPr>
            <a:normAutofit/>
          </a:bodyPr>
          <a:lstStyle/>
          <a:p>
            <a:r>
              <a:rPr lang="en-GB" dirty="0"/>
              <a:t>Controlling:</a:t>
            </a:r>
          </a:p>
        </p:txBody>
      </p:sp>
      <p:sp>
        <p:nvSpPr>
          <p:cNvPr id="3" name="Text Placeholder 2">
            <a:extLst>
              <a:ext uri="{FF2B5EF4-FFF2-40B4-BE49-F238E27FC236}">
                <a16:creationId xmlns:a16="http://schemas.microsoft.com/office/drawing/2014/main" id="{CAF50E1C-F782-D328-A392-0835A2EA5F10}"/>
              </a:ext>
            </a:extLst>
          </p:cNvPr>
          <p:cNvSpPr>
            <a:spLocks noGrp="1"/>
          </p:cNvSpPr>
          <p:nvPr>
            <p:ph idx="4294967295"/>
          </p:nvPr>
        </p:nvSpPr>
        <p:spPr>
          <a:xfrm>
            <a:off x="1295400" y="1621289"/>
            <a:ext cx="9601200" cy="847592"/>
          </a:xfrm>
        </p:spPr>
        <p:txBody>
          <a:bodyPr vert="horz" lIns="91440" tIns="45720" rIns="91440" bIns="45720" rtlCol="0" anchor="t">
            <a:normAutofit/>
          </a:bodyPr>
          <a:lstStyle/>
          <a:p>
            <a:r>
              <a:rPr lang="en-GB" dirty="0"/>
              <a:t>Controlling is monitoring performance, comparing it to targets and making corrections when necessary.</a:t>
            </a:r>
          </a:p>
        </p:txBody>
      </p:sp>
      <p:graphicFrame>
        <p:nvGraphicFramePr>
          <p:cNvPr id="285" name="Diagram 284">
            <a:extLst>
              <a:ext uri="{FF2B5EF4-FFF2-40B4-BE49-F238E27FC236}">
                <a16:creationId xmlns:a16="http://schemas.microsoft.com/office/drawing/2014/main" id="{BBAE16B2-4428-3AA8-CDA0-0D3B4D996475}"/>
              </a:ext>
            </a:extLst>
          </p:cNvPr>
          <p:cNvGraphicFramePr/>
          <p:nvPr>
            <p:extLst>
              <p:ext uri="{D42A27DB-BD31-4B8C-83A1-F6EECF244321}">
                <p14:modId xmlns:p14="http://schemas.microsoft.com/office/powerpoint/2010/main" val="306611905"/>
              </p:ext>
            </p:extLst>
          </p:nvPr>
        </p:nvGraphicFramePr>
        <p:xfrm>
          <a:off x="1737360" y="2468881"/>
          <a:ext cx="7878792" cy="3585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002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A80A4-4946-3D05-B3C9-14FFA92113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9A155B-77F8-FF38-6C36-3D9B53633292}"/>
              </a:ext>
            </a:extLst>
          </p:cNvPr>
          <p:cNvSpPr>
            <a:spLocks noGrp="1"/>
          </p:cNvSpPr>
          <p:nvPr>
            <p:ph type="title"/>
          </p:nvPr>
        </p:nvSpPr>
        <p:spPr/>
        <p:txBody>
          <a:bodyPr/>
          <a:lstStyle/>
          <a:p>
            <a:r>
              <a:rPr lang="en-GB"/>
              <a:t>Conclusion:</a:t>
            </a:r>
          </a:p>
        </p:txBody>
      </p:sp>
      <p:sp>
        <p:nvSpPr>
          <p:cNvPr id="4" name="Content Placeholder 3">
            <a:extLst>
              <a:ext uri="{FF2B5EF4-FFF2-40B4-BE49-F238E27FC236}">
                <a16:creationId xmlns:a16="http://schemas.microsoft.com/office/drawing/2014/main" id="{5D546216-8243-3E83-C864-C4D96B2226C0}"/>
              </a:ext>
            </a:extLst>
          </p:cNvPr>
          <p:cNvSpPr>
            <a:spLocks noGrp="1"/>
          </p:cNvSpPr>
          <p:nvPr>
            <p:ph idx="1"/>
          </p:nvPr>
        </p:nvSpPr>
        <p:spPr/>
        <p:txBody>
          <a:bodyPr/>
          <a:lstStyle/>
          <a:p>
            <a:r>
              <a:rPr lang="en-GB" dirty="0"/>
              <a:t>Fayol’s five functions are still important today</a:t>
            </a:r>
          </a:p>
          <a:p>
            <a:r>
              <a:rPr lang="en-GB" dirty="0"/>
              <a:t>Managers at Sainsbury’s use these to run the business effectively</a:t>
            </a:r>
          </a:p>
          <a:p>
            <a:r>
              <a:rPr lang="en-GB" dirty="0"/>
              <a:t>Helps improve performance, efficiency and customer satisfaction</a:t>
            </a:r>
          </a:p>
          <a:p>
            <a:r>
              <a:rPr lang="en-GB" dirty="0"/>
              <a:t>Management supports business growth and competitiveness</a:t>
            </a:r>
          </a:p>
          <a:p>
            <a:r>
              <a:rPr lang="en-GB" b="1" dirty="0"/>
              <a:t>Key managerial skills: </a:t>
            </a:r>
            <a:r>
              <a:rPr lang="en-GB" dirty="0"/>
              <a:t>communication, leadership, adaptability and decision-making</a:t>
            </a:r>
          </a:p>
        </p:txBody>
      </p:sp>
    </p:spTree>
    <p:extLst>
      <p:ext uri="{BB962C8B-B14F-4D97-AF65-F5344CB8AC3E}">
        <p14:creationId xmlns:p14="http://schemas.microsoft.com/office/powerpoint/2010/main" val="3642781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6C82C-FF14-614F-1193-E2D4DF8248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41CD5-EB12-25BC-81F1-D29D2B236DB8}"/>
              </a:ext>
            </a:extLst>
          </p:cNvPr>
          <p:cNvSpPr>
            <a:spLocks noGrp="1"/>
          </p:cNvSpPr>
          <p:nvPr>
            <p:ph type="title"/>
          </p:nvPr>
        </p:nvSpPr>
        <p:spPr/>
        <p:txBody>
          <a:bodyPr/>
          <a:lstStyle/>
          <a:p>
            <a:r>
              <a:rPr lang="en-GB"/>
              <a:t>References:</a:t>
            </a:r>
          </a:p>
        </p:txBody>
      </p:sp>
      <p:sp>
        <p:nvSpPr>
          <p:cNvPr id="3" name="Text Placeholder 2">
            <a:extLst>
              <a:ext uri="{FF2B5EF4-FFF2-40B4-BE49-F238E27FC236}">
                <a16:creationId xmlns:a16="http://schemas.microsoft.com/office/drawing/2014/main" id="{B0B6D0FD-420B-5B1F-0838-A39274CE5CD2}"/>
              </a:ext>
            </a:extLst>
          </p:cNvPr>
          <p:cNvSpPr>
            <a:spLocks noGrp="1"/>
          </p:cNvSpPr>
          <p:nvPr>
            <p:ph idx="1"/>
          </p:nvPr>
        </p:nvSpPr>
        <p:spPr/>
        <p:txBody>
          <a:bodyPr vert="horz" lIns="91440" tIns="45720" rIns="91440" bIns="45720" rtlCol="0" anchor="t">
            <a:normAutofit/>
          </a:bodyPr>
          <a:lstStyle/>
          <a:p>
            <a:pPr marL="342900" indent="-342900"/>
            <a:r>
              <a:rPr lang="en-GB" sz="1600" dirty="0" err="1">
                <a:solidFill>
                  <a:schemeClr val="tx1"/>
                </a:solidFill>
                <a:latin typeface="Arial"/>
                <a:cs typeface="Arial"/>
              </a:rPr>
              <a:t>Sainburys</a:t>
            </a:r>
            <a:r>
              <a:rPr lang="en-GB" sz="1600" dirty="0">
                <a:solidFill>
                  <a:schemeClr val="tx1"/>
                </a:solidFill>
                <a:latin typeface="Arial"/>
                <a:cs typeface="Arial"/>
              </a:rPr>
              <a:t> (2026) About us. </a:t>
            </a:r>
            <a:r>
              <a:rPr lang="en-GB" sz="1600" i="1" dirty="0">
                <a:solidFill>
                  <a:schemeClr val="tx1"/>
                </a:solidFill>
                <a:latin typeface="Arial"/>
                <a:cs typeface="Arial"/>
              </a:rPr>
              <a:t>Available at: Sainsburys corporate </a:t>
            </a:r>
            <a:r>
              <a:rPr lang="en-GB" sz="1600" dirty="0">
                <a:solidFill>
                  <a:schemeClr val="tx1"/>
                </a:solidFill>
                <a:latin typeface="Arial"/>
                <a:cs typeface="Arial"/>
              </a:rPr>
              <a:t>website</a:t>
            </a:r>
            <a:endParaRPr lang="en-US" sz="1600" dirty="0">
              <a:solidFill>
                <a:schemeClr val="tx1"/>
              </a:solidFill>
              <a:latin typeface="Arial"/>
              <a:cs typeface="Arial"/>
            </a:endParaRPr>
          </a:p>
          <a:p>
            <a:pPr marL="342900" indent="-342900"/>
            <a:r>
              <a:rPr lang="en-GB" sz="1600" dirty="0">
                <a:solidFill>
                  <a:schemeClr val="tx1"/>
                </a:solidFill>
                <a:latin typeface="Arial"/>
                <a:cs typeface="Arial"/>
              </a:rPr>
              <a:t>J Sainsburys plc(2026)</a:t>
            </a:r>
            <a:r>
              <a:rPr lang="en-GB" sz="1600" i="1" dirty="0">
                <a:solidFill>
                  <a:schemeClr val="tx1"/>
                </a:solidFill>
                <a:latin typeface="Arial"/>
                <a:cs typeface="Arial"/>
              </a:rPr>
              <a:t> Company description. Available at: Stock Analysis page</a:t>
            </a:r>
          </a:p>
          <a:p>
            <a:pPr marL="342900" indent="-342900"/>
            <a:r>
              <a:rPr lang="en-GB" sz="1600" dirty="0">
                <a:solidFill>
                  <a:schemeClr val="tx1"/>
                </a:solidFill>
                <a:latin typeface="Arial"/>
                <a:cs typeface="Arial"/>
              </a:rPr>
              <a:t>Sainsburys(2025)</a:t>
            </a:r>
            <a:r>
              <a:rPr lang="en-GB" sz="1600" i="1" dirty="0">
                <a:solidFill>
                  <a:schemeClr val="tx1"/>
                </a:solidFill>
                <a:latin typeface="Arial"/>
                <a:cs typeface="Arial"/>
              </a:rPr>
              <a:t>Statistics &amp;facts. Available at :</a:t>
            </a:r>
            <a:r>
              <a:rPr lang="en-GB" sz="1600" dirty="0">
                <a:solidFill>
                  <a:schemeClr val="tx1"/>
                </a:solidFill>
                <a:latin typeface="Arial"/>
                <a:cs typeface="Arial"/>
              </a:rPr>
              <a:t>Statista report</a:t>
            </a:r>
          </a:p>
          <a:p>
            <a:pPr marL="342900" indent="-342900"/>
            <a:r>
              <a:rPr lang="en-GB" sz="1600" dirty="0">
                <a:solidFill>
                  <a:schemeClr val="tx1"/>
                </a:solidFill>
                <a:latin typeface="Arial"/>
                <a:ea typeface="Calibri"/>
                <a:cs typeface="Arial"/>
              </a:rPr>
              <a:t>Sainsbury's Annual Report 2023/24; IGD (2024)</a:t>
            </a:r>
          </a:p>
          <a:p>
            <a:pPr marL="342900" indent="-342900"/>
            <a:r>
              <a:rPr lang="en-GB" sz="1600" dirty="0">
                <a:solidFill>
                  <a:schemeClr val="tx1"/>
                </a:solidFill>
                <a:latin typeface="Arial"/>
                <a:ea typeface="Calibri"/>
                <a:cs typeface="Arial"/>
              </a:rPr>
              <a:t>Fayol (1916); Mintzberg (1973)</a:t>
            </a:r>
          </a:p>
          <a:p>
            <a:r>
              <a:rPr lang="en-GB" sz="1600" dirty="0">
                <a:solidFill>
                  <a:schemeClr val="tx1"/>
                </a:solidFill>
                <a:latin typeface="Arial"/>
                <a:ea typeface="Calibri"/>
                <a:cs typeface="Arial"/>
              </a:rPr>
              <a:t> Fayol (1916); Robbins &amp; Coulter (2018); McGregor (1960); Bass (1985)</a:t>
            </a:r>
          </a:p>
          <a:p>
            <a:pPr marL="342900" indent="-342900"/>
            <a:endParaRPr lang="en-GB" sz="1600" dirty="0">
              <a:latin typeface="Arial"/>
              <a:ea typeface="Calibri"/>
              <a:cs typeface="Arial"/>
            </a:endParaRPr>
          </a:p>
        </p:txBody>
      </p:sp>
    </p:spTree>
    <p:extLst>
      <p:ext uri="{BB962C8B-B14F-4D97-AF65-F5344CB8AC3E}">
        <p14:creationId xmlns:p14="http://schemas.microsoft.com/office/powerpoint/2010/main" val="1208954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34" name="Picture 33">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5" name="Rectangle 34">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6" name="Picture 35">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7" name="Picture 36">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9" name="Straight Connector 38">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41" name="Rectangle 40">
            <a:extLst>
              <a:ext uri="{FF2B5EF4-FFF2-40B4-BE49-F238E27FC236}">
                <a16:creationId xmlns:a16="http://schemas.microsoft.com/office/drawing/2014/main" id="{C8BABCA7-C1E0-41BA-A822-5F61251A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43" name="Group 42">
            <a:extLst>
              <a:ext uri="{FF2B5EF4-FFF2-40B4-BE49-F238E27FC236}">
                <a16:creationId xmlns:a16="http://schemas.microsoft.com/office/drawing/2014/main" id="{2E5D6EB5-6FDB-477A-98F5-7409CD537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44" name="Picture 43">
              <a:extLst>
                <a:ext uri="{FF2B5EF4-FFF2-40B4-BE49-F238E27FC236}">
                  <a16:creationId xmlns:a16="http://schemas.microsoft.com/office/drawing/2014/main" id="{5BB75167-5757-4E5F-869B-5A350BF43A8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5" name="Rectangle 44">
              <a:extLst>
                <a:ext uri="{FF2B5EF4-FFF2-40B4-BE49-F238E27FC236}">
                  <a16:creationId xmlns:a16="http://schemas.microsoft.com/office/drawing/2014/main" id="{C8338DAE-FFCB-472B-A9EE-77E42FDB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6" name="Picture 45">
              <a:extLst>
                <a:ext uri="{FF2B5EF4-FFF2-40B4-BE49-F238E27FC236}">
                  <a16:creationId xmlns:a16="http://schemas.microsoft.com/office/drawing/2014/main" id="{52B2E0A0-4D94-4C05-97C1-32B5D88A2E8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47" name="Picture 46">
              <a:extLst>
                <a:ext uri="{FF2B5EF4-FFF2-40B4-BE49-F238E27FC236}">
                  <a16:creationId xmlns:a16="http://schemas.microsoft.com/office/drawing/2014/main" id="{A91E75C9-3350-4F0B-993E-89D3DBD76C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a:extLst>
              <a:ext uri="{FF2B5EF4-FFF2-40B4-BE49-F238E27FC236}">
                <a16:creationId xmlns:a16="http://schemas.microsoft.com/office/drawing/2014/main" id="{61437F26-2760-1F56-A80D-C8B0916A7261}"/>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t>Thank you!</a:t>
            </a:r>
          </a:p>
        </p:txBody>
      </p:sp>
      <p:cxnSp>
        <p:nvCxnSpPr>
          <p:cNvPr id="49" name="Straight Connector 48">
            <a:extLst>
              <a:ext uri="{FF2B5EF4-FFF2-40B4-BE49-F238E27FC236}">
                <a16:creationId xmlns:a16="http://schemas.microsoft.com/office/drawing/2014/main" id="{889FB2CC-C7A1-4A53-A088-636FB487F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12262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24c40349ab0230c9664bf085b16c72ee">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31586f10f542d505ca1ddc9b073c5d73" ns3:_="" ns4:_="">
    <xsd:import namespace="0ebdf10f-b5a3-45b6-acdb-7dc1eb398785"/>
    <xsd:import namespace="550816ce-8156-4f45-b1c4-24236a73d01f"/>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C843B7-D5AF-433D-88D2-F4B3889DB760}">
  <ds:schemaRefs>
    <ds:schemaRef ds:uri="0ebdf10f-b5a3-45b6-acdb-7dc1eb398785"/>
    <ds:schemaRef ds:uri="550816ce-8156-4f45-b1c4-24236a73d0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E1A4C66-4349-41A7-A1E8-82B31653F3CB}">
  <ds:schemaRefs>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550816ce-8156-4f45-b1c4-24236a73d01f"/>
    <ds:schemaRef ds:uri="0ebdf10f-b5a3-45b6-acdb-7dc1eb398785"/>
    <ds:schemaRef ds:uri="http://purl.org/dc/dcmitype/"/>
    <ds:schemaRef ds:uri="http://purl.org/dc/terms/"/>
  </ds:schemaRefs>
</ds:datastoreItem>
</file>

<file path=customXml/itemProps3.xml><?xml version="1.0" encoding="utf-8"?>
<ds:datastoreItem xmlns:ds="http://schemas.openxmlformats.org/officeDocument/2006/customXml" ds:itemID="{09002859-DC35-4C48-ADBC-98DEC906B27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208</TotalTime>
  <Words>1813</Words>
  <Application>Microsoft Office PowerPoint</Application>
  <PresentationFormat>Widescreen</PresentationFormat>
  <Paragraphs>136</Paragraphs>
  <Slides>15</Slides>
  <Notes>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15</vt:i4>
      </vt:variant>
    </vt:vector>
  </HeadingPairs>
  <TitlesOfParts>
    <vt:vector size="25" baseType="lpstr">
      <vt:lpstr>Aptos</vt:lpstr>
      <vt:lpstr>Aptos Display</vt:lpstr>
      <vt:lpstr>Arial</vt:lpstr>
      <vt:lpstr>Avenir Next LT Pro</vt:lpstr>
      <vt:lpstr>Calibri</vt:lpstr>
      <vt:lpstr>Garamond</vt:lpstr>
      <vt:lpstr>Neue Haas Grotesk Text Pro</vt:lpstr>
      <vt:lpstr>Wingdings</vt:lpstr>
      <vt:lpstr>Organic</vt:lpstr>
      <vt:lpstr>VanillaVTI</vt:lpstr>
      <vt:lpstr>Group Presentation: Introduction to Leadership &amp; Management: Sainsburys</vt:lpstr>
      <vt:lpstr>Structure of the presentation </vt:lpstr>
      <vt:lpstr>Introduction:</vt:lpstr>
      <vt:lpstr>Company Overview </vt:lpstr>
      <vt:lpstr>Mission, Vision &amp; Strategic Purpose </vt:lpstr>
      <vt:lpstr>Performance &amp; Market Position </vt:lpstr>
      <vt:lpstr>Importance of Fayol's functions </vt:lpstr>
      <vt:lpstr>Planning:</vt:lpstr>
      <vt:lpstr>Organising:</vt:lpstr>
      <vt:lpstr>Commanding:</vt:lpstr>
      <vt:lpstr>Co-ordinating:</vt:lpstr>
      <vt:lpstr>Controlling:</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Aissata Maiga (2317374)</dc:creator>
  <cp:lastModifiedBy>Aissata Maiga (2317374)</cp:lastModifiedBy>
  <cp:revision>3</cp:revision>
  <dcterms:created xsi:type="dcterms:W3CDTF">2026-03-12T00:52:56Z</dcterms:created>
  <dcterms:modified xsi:type="dcterms:W3CDTF">2026-04-06T14:45:45Z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