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6" r:id="rId3"/>
    <p:sldId id="257" r:id="rId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B746A05-4319-D0A5-C68F-EFCBFB523193}" v="2645" dt="2021-11-02T00:41:31.713"/>
    <p1510:client id="{70F31A4A-4AAD-8DCD-A9BB-FD39C5321882}" v="433" dt="2021-11-05T00:08:24.528"/>
    <p1510:client id="{756AD859-CEDC-FA28-754A-4F47E739C246}" v="1006" dt="2021-10-31T21:24:23.790"/>
    <p1510:client id="{831AFB20-6DF9-1508-93F6-35C3C50AAD99}" v="638" dt="2021-11-01T21:13:48.289"/>
    <p1510:client id="{C457B709-55C0-4E1D-B336-7E9E9D1D3683}" v="41" dt="2021-10-31T19:09:54.686"/>
    <p1510:client id="{FD049348-F301-5FE3-B2FF-A086CEA5FF22}" v="161" dt="2021-11-03T23:02:08.49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mana Afrin (2021258)" userId="S::2021258@student.uwtsd.ac.uk::61732508-45ce-4467-9f10-be00ea8565e6" providerId="AD" clId="Web-{756AD859-CEDC-FA28-754A-4F47E739C246}"/>
    <pc:docChg chg="modSld">
      <pc:chgData name="Romana Afrin (2021258)" userId="S::2021258@student.uwtsd.ac.uk::61732508-45ce-4467-9f10-be00ea8565e6" providerId="AD" clId="Web-{756AD859-CEDC-FA28-754A-4F47E739C246}" dt="2021-10-31T21:24:23.165" v="584" actId="20577"/>
      <pc:docMkLst>
        <pc:docMk/>
      </pc:docMkLst>
      <pc:sldChg chg="addSp delSp modSp">
        <pc:chgData name="Romana Afrin (2021258)" userId="S::2021258@student.uwtsd.ac.uk::61732508-45ce-4467-9f10-be00ea8565e6" providerId="AD" clId="Web-{756AD859-CEDC-FA28-754A-4F47E739C246}" dt="2021-10-31T21:24:23.165" v="584" actId="20577"/>
        <pc:sldMkLst>
          <pc:docMk/>
          <pc:sldMk cId="109857222" sldId="256"/>
        </pc:sldMkLst>
        <pc:spChg chg="add mod">
          <ac:chgData name="Romana Afrin (2021258)" userId="S::2021258@student.uwtsd.ac.uk::61732508-45ce-4467-9f10-be00ea8565e6" providerId="AD" clId="Web-{756AD859-CEDC-FA28-754A-4F47E739C246}" dt="2021-10-31T19:30:00.406" v="63" actId="14100"/>
          <ac:spMkLst>
            <pc:docMk/>
            <pc:sldMk cId="109857222" sldId="256"/>
            <ac:spMk id="3" creationId="{95486B43-A870-416C-86DF-53363F622A0E}"/>
          </ac:spMkLst>
        </pc:spChg>
        <pc:spChg chg="add mod">
          <ac:chgData name="Romana Afrin (2021258)" userId="S::2021258@student.uwtsd.ac.uk::61732508-45ce-4467-9f10-be00ea8565e6" providerId="AD" clId="Web-{756AD859-CEDC-FA28-754A-4F47E739C246}" dt="2021-10-31T21:13:37.259" v="558" actId="20577"/>
          <ac:spMkLst>
            <pc:docMk/>
            <pc:sldMk cId="109857222" sldId="256"/>
            <ac:spMk id="4" creationId="{3CA63AEA-0AA0-445E-B77A-D4B0A5A96C21}"/>
          </ac:spMkLst>
        </pc:spChg>
        <pc:spChg chg="add del mod">
          <ac:chgData name="Romana Afrin (2021258)" userId="S::2021258@student.uwtsd.ac.uk::61732508-45ce-4467-9f10-be00ea8565e6" providerId="AD" clId="Web-{756AD859-CEDC-FA28-754A-4F47E739C246}" dt="2021-10-31T19:26:42.293" v="54"/>
          <ac:spMkLst>
            <pc:docMk/>
            <pc:sldMk cId="109857222" sldId="256"/>
            <ac:spMk id="4" creationId="{CD59120D-2AFE-44F0-B006-D2828D6662B6}"/>
          </ac:spMkLst>
        </pc:spChg>
        <pc:spChg chg="add mod">
          <ac:chgData name="Romana Afrin (2021258)" userId="S::2021258@student.uwtsd.ac.uk::61732508-45ce-4467-9f10-be00ea8565e6" providerId="AD" clId="Web-{756AD859-CEDC-FA28-754A-4F47E739C246}" dt="2021-10-31T19:30:52.658" v="115" actId="1076"/>
          <ac:spMkLst>
            <pc:docMk/>
            <pc:sldMk cId="109857222" sldId="256"/>
            <ac:spMk id="6" creationId="{8AA4716B-85FE-40E5-9129-F06E3FE1BBC5}"/>
          </ac:spMkLst>
        </pc:spChg>
        <pc:spChg chg="add mod">
          <ac:chgData name="Romana Afrin (2021258)" userId="S::2021258@student.uwtsd.ac.uk::61732508-45ce-4467-9f10-be00ea8565e6" providerId="AD" clId="Web-{756AD859-CEDC-FA28-754A-4F47E739C246}" dt="2021-10-31T19:51:35.501" v="500" actId="1076"/>
          <ac:spMkLst>
            <pc:docMk/>
            <pc:sldMk cId="109857222" sldId="256"/>
            <ac:spMk id="7" creationId="{8B3A2B1E-FE7D-41A8-AC5E-F57B8A871AB0}"/>
          </ac:spMkLst>
        </pc:spChg>
        <pc:spChg chg="add mod">
          <ac:chgData name="Romana Afrin (2021258)" userId="S::2021258@student.uwtsd.ac.uk::61732508-45ce-4467-9f10-be00ea8565e6" providerId="AD" clId="Web-{756AD859-CEDC-FA28-754A-4F47E739C246}" dt="2021-10-31T21:08:43.847" v="520" actId="20577"/>
          <ac:spMkLst>
            <pc:docMk/>
            <pc:sldMk cId="109857222" sldId="256"/>
            <ac:spMk id="9" creationId="{B8EA2647-8C9E-441F-98E2-7DFAC19C05D3}"/>
          </ac:spMkLst>
        </pc:spChg>
        <pc:spChg chg="add mod">
          <ac:chgData name="Romana Afrin (2021258)" userId="S::2021258@student.uwtsd.ac.uk::61732508-45ce-4467-9f10-be00ea8565e6" providerId="AD" clId="Web-{756AD859-CEDC-FA28-754A-4F47E739C246}" dt="2021-10-31T19:50:28.484" v="492" actId="1076"/>
          <ac:spMkLst>
            <pc:docMk/>
            <pc:sldMk cId="109857222" sldId="256"/>
            <ac:spMk id="14" creationId="{5A7F37AA-30C2-418A-B04D-619A02F3ACEC}"/>
          </ac:spMkLst>
        </pc:spChg>
        <pc:spChg chg="add del">
          <ac:chgData name="Romana Afrin (2021258)" userId="S::2021258@student.uwtsd.ac.uk::61732508-45ce-4467-9f10-be00ea8565e6" providerId="AD" clId="Web-{756AD859-CEDC-FA28-754A-4F47E739C246}" dt="2021-10-31T21:13:26.259" v="555"/>
          <ac:spMkLst>
            <pc:docMk/>
            <pc:sldMk cId="109857222" sldId="256"/>
            <ac:spMk id="15" creationId="{7ECA6B33-38C4-46D5-93F8-E0950333C9D9}"/>
          </ac:spMkLst>
        </pc:spChg>
        <pc:spChg chg="add del mod">
          <ac:chgData name="Romana Afrin (2021258)" userId="S::2021258@student.uwtsd.ac.uk::61732508-45ce-4467-9f10-be00ea8565e6" providerId="AD" clId="Web-{756AD859-CEDC-FA28-754A-4F47E739C246}" dt="2021-10-31T19:34:54.522" v="165"/>
          <ac:spMkLst>
            <pc:docMk/>
            <pc:sldMk cId="109857222" sldId="256"/>
            <ac:spMk id="16" creationId="{82637950-53B4-44D1-B97D-DEC0DA67DD4E}"/>
          </ac:spMkLst>
        </pc:spChg>
        <pc:spChg chg="add mod">
          <ac:chgData name="Romana Afrin (2021258)" userId="S::2021258@student.uwtsd.ac.uk::61732508-45ce-4467-9f10-be00ea8565e6" providerId="AD" clId="Web-{756AD859-CEDC-FA28-754A-4F47E739C246}" dt="2021-10-31T19:36:48.430" v="179" actId="20577"/>
          <ac:spMkLst>
            <pc:docMk/>
            <pc:sldMk cId="109857222" sldId="256"/>
            <ac:spMk id="18" creationId="{FB99E960-316C-4C6A-98C7-867BE15AC25A}"/>
          </ac:spMkLst>
        </pc:spChg>
        <pc:spChg chg="add del mod">
          <ac:chgData name="Romana Afrin (2021258)" userId="S::2021258@student.uwtsd.ac.uk::61732508-45ce-4467-9f10-be00ea8565e6" providerId="AD" clId="Web-{756AD859-CEDC-FA28-754A-4F47E739C246}" dt="2021-10-31T19:38:41.575" v="198"/>
          <ac:spMkLst>
            <pc:docMk/>
            <pc:sldMk cId="109857222" sldId="256"/>
            <ac:spMk id="19" creationId="{776A3D00-8145-4E9F-985D-49674F9A7353}"/>
          </ac:spMkLst>
        </pc:spChg>
        <pc:spChg chg="del">
          <ac:chgData name="Romana Afrin (2021258)" userId="S::2021258@student.uwtsd.ac.uk::61732508-45ce-4467-9f10-be00ea8565e6" providerId="AD" clId="Web-{756AD859-CEDC-FA28-754A-4F47E739C246}" dt="2021-10-31T19:20:34.817" v="0"/>
          <ac:spMkLst>
            <pc:docMk/>
            <pc:sldMk cId="109857222" sldId="256"/>
            <ac:spMk id="20" creationId="{FEC51718-5A54-404E-8AD7-962C3AB57081}"/>
          </ac:spMkLst>
        </pc:spChg>
        <pc:spChg chg="add del mod">
          <ac:chgData name="Romana Afrin (2021258)" userId="S::2021258@student.uwtsd.ac.uk::61732508-45ce-4467-9f10-be00ea8565e6" providerId="AD" clId="Web-{756AD859-CEDC-FA28-754A-4F47E739C246}" dt="2021-10-31T19:38:37.935" v="197"/>
          <ac:spMkLst>
            <pc:docMk/>
            <pc:sldMk cId="109857222" sldId="256"/>
            <ac:spMk id="21" creationId="{F3A9C77B-15BA-438B-8E36-F332F0CE1E61}"/>
          </ac:spMkLst>
        </pc:spChg>
        <pc:spChg chg="add del mod">
          <ac:chgData name="Romana Afrin (2021258)" userId="S::2021258@student.uwtsd.ac.uk::61732508-45ce-4467-9f10-be00ea8565e6" providerId="AD" clId="Web-{756AD859-CEDC-FA28-754A-4F47E739C246}" dt="2021-10-31T19:38:35.419" v="196"/>
          <ac:spMkLst>
            <pc:docMk/>
            <pc:sldMk cId="109857222" sldId="256"/>
            <ac:spMk id="22" creationId="{D5371EBF-423D-43DD-A6C1-2D0B5F5EE031}"/>
          </ac:spMkLst>
        </pc:spChg>
        <pc:spChg chg="add mod">
          <ac:chgData name="Romana Afrin (2021258)" userId="S::2021258@student.uwtsd.ac.uk::61732508-45ce-4467-9f10-be00ea8565e6" providerId="AD" clId="Web-{756AD859-CEDC-FA28-754A-4F47E739C246}" dt="2021-10-31T21:24:23.165" v="584" actId="20577"/>
          <ac:spMkLst>
            <pc:docMk/>
            <pc:sldMk cId="109857222" sldId="256"/>
            <ac:spMk id="23" creationId="{03A21149-0F56-4CFE-A0CF-B47E64BFA0C8}"/>
          </ac:spMkLst>
        </pc:spChg>
        <pc:spChg chg="add mod">
          <ac:chgData name="Romana Afrin (2021258)" userId="S::2021258@student.uwtsd.ac.uk::61732508-45ce-4467-9f10-be00ea8565e6" providerId="AD" clId="Web-{756AD859-CEDC-FA28-754A-4F47E739C246}" dt="2021-10-31T19:47:40.134" v="453" actId="20577"/>
          <ac:spMkLst>
            <pc:docMk/>
            <pc:sldMk cId="109857222" sldId="256"/>
            <ac:spMk id="24" creationId="{B38DC6FF-0446-4099-8097-1C2E4E024CDD}"/>
          </ac:spMkLst>
        </pc:spChg>
        <pc:picChg chg="add del mod ord">
          <ac:chgData name="Romana Afrin (2021258)" userId="S::2021258@student.uwtsd.ac.uk::61732508-45ce-4467-9f10-be00ea8565e6" providerId="AD" clId="Web-{756AD859-CEDC-FA28-754A-4F47E739C246}" dt="2021-10-31T19:46:45.554" v="443" actId="14100"/>
          <ac:picMkLst>
            <pc:docMk/>
            <pc:sldMk cId="109857222" sldId="256"/>
            <ac:picMk id="2" creationId="{6F0C1997-CB5C-4F25-93C4-52FF5FCA544B}"/>
          </ac:picMkLst>
        </pc:picChg>
        <pc:picChg chg="add mod">
          <ac:chgData name="Romana Afrin (2021258)" userId="S::2021258@student.uwtsd.ac.uk::61732508-45ce-4467-9f10-be00ea8565e6" providerId="AD" clId="Web-{756AD859-CEDC-FA28-754A-4F47E739C246}" dt="2021-10-31T19:31:12.236" v="118" actId="14100"/>
          <ac:picMkLst>
            <pc:docMk/>
            <pc:sldMk cId="109857222" sldId="256"/>
            <ac:picMk id="5" creationId="{F391941C-6D7D-494A-986B-2F2282423DE3}"/>
          </ac:picMkLst>
        </pc:picChg>
        <pc:picChg chg="add del">
          <ac:chgData name="Romana Afrin (2021258)" userId="S::2021258@student.uwtsd.ac.uk::61732508-45ce-4467-9f10-be00ea8565e6" providerId="AD" clId="Web-{756AD859-CEDC-FA28-754A-4F47E739C246}" dt="2021-10-31T19:33:07.098" v="153"/>
          <ac:picMkLst>
            <pc:docMk/>
            <pc:sldMk cId="109857222" sldId="256"/>
            <ac:picMk id="8" creationId="{3AC6858C-6FEE-4DA2-A80C-A10DB4B769C2}"/>
          </ac:picMkLst>
        </pc:picChg>
        <pc:picChg chg="add del">
          <ac:chgData name="Romana Afrin (2021258)" userId="S::2021258@student.uwtsd.ac.uk::61732508-45ce-4467-9f10-be00ea8565e6" providerId="AD" clId="Web-{756AD859-CEDC-FA28-754A-4F47E739C246}" dt="2021-10-31T19:33:16.629" v="155"/>
          <ac:picMkLst>
            <pc:docMk/>
            <pc:sldMk cId="109857222" sldId="256"/>
            <ac:picMk id="11" creationId="{3483DC50-8AAE-4D14-B847-7F62ED5C6E47}"/>
          </ac:picMkLst>
        </pc:picChg>
        <pc:picChg chg="add del mod">
          <ac:chgData name="Romana Afrin (2021258)" userId="S::2021258@student.uwtsd.ac.uk::61732508-45ce-4467-9f10-be00ea8565e6" providerId="AD" clId="Web-{756AD859-CEDC-FA28-754A-4F47E739C246}" dt="2021-10-31T19:36:51.102" v="180"/>
          <ac:picMkLst>
            <pc:docMk/>
            <pc:sldMk cId="109857222" sldId="256"/>
            <ac:picMk id="17" creationId="{A86F63E3-C67A-4493-B54A-3E43EEE508AE}"/>
          </ac:picMkLst>
        </pc:picChg>
        <pc:cxnChg chg="add mod">
          <ac:chgData name="Romana Afrin (2021258)" userId="S::2021258@student.uwtsd.ac.uk::61732508-45ce-4467-9f10-be00ea8565e6" providerId="AD" clId="Web-{756AD859-CEDC-FA28-754A-4F47E739C246}" dt="2021-10-31T21:15:42.184" v="572"/>
          <ac:cxnSpMkLst>
            <pc:docMk/>
            <pc:sldMk cId="109857222" sldId="256"/>
            <ac:cxnSpMk id="8" creationId="{DF177B04-9D8C-4DFD-938F-E304CFC2F7FB}"/>
          </ac:cxnSpMkLst>
        </pc:cxnChg>
        <pc:cxnChg chg="add mod">
          <ac:chgData name="Romana Afrin (2021258)" userId="S::2021258@student.uwtsd.ac.uk::61732508-45ce-4467-9f10-be00ea8565e6" providerId="AD" clId="Web-{756AD859-CEDC-FA28-754A-4F47E739C246}" dt="2021-10-31T21:15:46.168" v="573"/>
          <ac:cxnSpMkLst>
            <pc:docMk/>
            <pc:sldMk cId="109857222" sldId="256"/>
            <ac:cxnSpMk id="10" creationId="{E5693FF4-6E1E-4887-B2D8-614E77AFEF36}"/>
          </ac:cxnSpMkLst>
        </pc:cxnChg>
        <pc:cxnChg chg="add del mod">
          <ac:chgData name="Romana Afrin (2021258)" userId="S::2021258@student.uwtsd.ac.uk::61732508-45ce-4467-9f10-be00ea8565e6" providerId="AD" clId="Web-{756AD859-CEDC-FA28-754A-4F47E739C246}" dt="2021-10-31T21:22:47.819" v="574"/>
          <ac:cxnSpMkLst>
            <pc:docMk/>
            <pc:sldMk cId="109857222" sldId="256"/>
            <ac:cxnSpMk id="13" creationId="{C1FD0429-5590-48A8-BC4A-E74755605D9B}"/>
          </ac:cxnSpMkLst>
        </pc:cxnChg>
        <pc:cxnChg chg="add del mod">
          <ac:chgData name="Romana Afrin (2021258)" userId="S::2021258@student.uwtsd.ac.uk::61732508-45ce-4467-9f10-be00ea8565e6" providerId="AD" clId="Web-{756AD859-CEDC-FA28-754A-4F47E739C246}" dt="2021-10-31T21:15:07.996" v="566"/>
          <ac:cxnSpMkLst>
            <pc:docMk/>
            <pc:sldMk cId="109857222" sldId="256"/>
            <ac:cxnSpMk id="16" creationId="{404CF82E-E612-4FD9-BCBB-70CE770E2DF2}"/>
          </ac:cxnSpMkLst>
        </pc:cxnChg>
        <pc:cxnChg chg="add">
          <ac:chgData name="Romana Afrin (2021258)" userId="S::2021258@student.uwtsd.ac.uk::61732508-45ce-4467-9f10-be00ea8565e6" providerId="AD" clId="Web-{756AD859-CEDC-FA28-754A-4F47E739C246}" dt="2021-10-31T21:23:31.726" v="582"/>
          <ac:cxnSpMkLst>
            <pc:docMk/>
            <pc:sldMk cId="109857222" sldId="256"/>
            <ac:cxnSpMk id="19" creationId="{2664E779-5F61-45BD-92E8-B2C4BD1D71AD}"/>
          </ac:cxnSpMkLst>
        </pc:cxnChg>
      </pc:sldChg>
    </pc:docChg>
  </pc:docChgLst>
  <pc:docChgLst>
    <pc:chgData name="Romana Afrin (2021258)" userId="S::2021258@student.uwtsd.ac.uk::61732508-45ce-4467-9f10-be00ea8565e6" providerId="AD" clId="Web-{70F31A4A-4AAD-8DCD-A9BB-FD39C5321882}"/>
    <pc:docChg chg="modSld">
      <pc:chgData name="Romana Afrin (2021258)" userId="S::2021258@student.uwtsd.ac.uk::61732508-45ce-4467-9f10-be00ea8565e6" providerId="AD" clId="Web-{70F31A4A-4AAD-8DCD-A9BB-FD39C5321882}" dt="2021-11-05T00:08:24.528" v="230" actId="20577"/>
      <pc:docMkLst>
        <pc:docMk/>
      </pc:docMkLst>
      <pc:sldChg chg="addSp modSp">
        <pc:chgData name="Romana Afrin (2021258)" userId="S::2021258@student.uwtsd.ac.uk::61732508-45ce-4467-9f10-be00ea8565e6" providerId="AD" clId="Web-{70F31A4A-4AAD-8DCD-A9BB-FD39C5321882}" dt="2021-11-05T00:08:24.528" v="230" actId="20577"/>
        <pc:sldMkLst>
          <pc:docMk/>
          <pc:sldMk cId="109857222" sldId="256"/>
        </pc:sldMkLst>
        <pc:spChg chg="mod">
          <ac:chgData name="Romana Afrin (2021258)" userId="S::2021258@student.uwtsd.ac.uk::61732508-45ce-4467-9f10-be00ea8565e6" providerId="AD" clId="Web-{70F31A4A-4AAD-8DCD-A9BB-FD39C5321882}" dt="2021-11-05T00:05:32.471" v="226" actId="20577"/>
          <ac:spMkLst>
            <pc:docMk/>
            <pc:sldMk cId="109857222" sldId="256"/>
            <ac:spMk id="12" creationId="{2C622562-3DC2-4973-93B2-4B486617C0EA}"/>
          </ac:spMkLst>
        </pc:spChg>
        <pc:spChg chg="mod">
          <ac:chgData name="Romana Afrin (2021258)" userId="S::2021258@student.uwtsd.ac.uk::61732508-45ce-4467-9f10-be00ea8565e6" providerId="AD" clId="Web-{70F31A4A-4AAD-8DCD-A9BB-FD39C5321882}" dt="2021-11-05T00:05:38.143" v="228" actId="20577"/>
          <ac:spMkLst>
            <pc:docMk/>
            <pc:sldMk cId="109857222" sldId="256"/>
            <ac:spMk id="16" creationId="{20AE45ED-AE15-4140-8C9E-BF0C0C44E337}"/>
          </ac:spMkLst>
        </pc:spChg>
        <pc:spChg chg="add mod">
          <ac:chgData name="Romana Afrin (2021258)" userId="S::2021258@student.uwtsd.ac.uk::61732508-45ce-4467-9f10-be00ea8565e6" providerId="AD" clId="Web-{70F31A4A-4AAD-8DCD-A9BB-FD39C5321882}" dt="2021-11-05T00:08:24.528" v="230" actId="20577"/>
          <ac:spMkLst>
            <pc:docMk/>
            <pc:sldMk cId="109857222" sldId="256"/>
            <ac:spMk id="17" creationId="{68CBADCE-3A24-4A06-A247-024ADF825EF2}"/>
          </ac:spMkLst>
        </pc:spChg>
        <pc:cxnChg chg="add mod">
          <ac:chgData name="Romana Afrin (2021258)" userId="S::2021258@student.uwtsd.ac.uk::61732508-45ce-4467-9f10-be00ea8565e6" providerId="AD" clId="Web-{70F31A4A-4AAD-8DCD-A9BB-FD39C5321882}" dt="2021-11-04T23:06:03.695" v="7" actId="14100"/>
          <ac:cxnSpMkLst>
            <pc:docMk/>
            <pc:sldMk cId="109857222" sldId="256"/>
            <ac:cxnSpMk id="21" creationId="{578DE1A4-B926-4775-A459-A8167832B674}"/>
          </ac:cxnSpMkLst>
        </pc:cxnChg>
        <pc:cxnChg chg="add mod">
          <ac:chgData name="Romana Afrin (2021258)" userId="S::2021258@student.uwtsd.ac.uk::61732508-45ce-4467-9f10-be00ea8565e6" providerId="AD" clId="Web-{70F31A4A-4AAD-8DCD-A9BB-FD39C5321882}" dt="2021-11-04T23:06:13.945" v="9" actId="14100"/>
          <ac:cxnSpMkLst>
            <pc:docMk/>
            <pc:sldMk cId="109857222" sldId="256"/>
            <ac:cxnSpMk id="22" creationId="{E57886B9-311A-42E8-892C-B3ADA5D5DE25}"/>
          </ac:cxnSpMkLst>
        </pc:cxnChg>
      </pc:sldChg>
      <pc:sldChg chg="addSp modSp">
        <pc:chgData name="Romana Afrin (2021258)" userId="S::2021258@student.uwtsd.ac.uk::61732508-45ce-4467-9f10-be00ea8565e6" providerId="AD" clId="Web-{70F31A4A-4AAD-8DCD-A9BB-FD39C5321882}" dt="2021-11-04T23:39:49.861" v="201" actId="20577"/>
        <pc:sldMkLst>
          <pc:docMk/>
          <pc:sldMk cId="1418360690" sldId="257"/>
        </pc:sldMkLst>
        <pc:spChg chg="add mod">
          <ac:chgData name="Romana Afrin (2021258)" userId="S::2021258@student.uwtsd.ac.uk::61732508-45ce-4467-9f10-be00ea8565e6" providerId="AD" clId="Web-{70F31A4A-4AAD-8DCD-A9BB-FD39C5321882}" dt="2021-11-04T23:39:49.861" v="201" actId="20577"/>
          <ac:spMkLst>
            <pc:docMk/>
            <pc:sldMk cId="1418360690" sldId="257"/>
            <ac:spMk id="4" creationId="{68708F16-DD92-48AD-A841-F89BA77CD608}"/>
          </ac:spMkLst>
        </pc:spChg>
      </pc:sldChg>
    </pc:docChg>
  </pc:docChgLst>
  <pc:docChgLst>
    <pc:chgData name="Romana Afrin (2021258)" userId="S::2021258@student.uwtsd.ac.uk::61732508-45ce-4467-9f10-be00ea8565e6" providerId="AD" clId="Web-{831AFB20-6DF9-1508-93F6-35C3C50AAD99}"/>
    <pc:docChg chg="modSld">
      <pc:chgData name="Romana Afrin (2021258)" userId="S::2021258@student.uwtsd.ac.uk::61732508-45ce-4467-9f10-be00ea8565e6" providerId="AD" clId="Web-{831AFB20-6DF9-1508-93F6-35C3C50AAD99}" dt="2021-11-01T21:13:48.289" v="367" actId="20577"/>
      <pc:docMkLst>
        <pc:docMk/>
      </pc:docMkLst>
      <pc:sldChg chg="modSp">
        <pc:chgData name="Romana Afrin (2021258)" userId="S::2021258@student.uwtsd.ac.uk::61732508-45ce-4467-9f10-be00ea8565e6" providerId="AD" clId="Web-{831AFB20-6DF9-1508-93F6-35C3C50AAD99}" dt="2021-11-01T21:13:48.289" v="367" actId="20577"/>
        <pc:sldMkLst>
          <pc:docMk/>
          <pc:sldMk cId="109857222" sldId="256"/>
        </pc:sldMkLst>
        <pc:spChg chg="mod">
          <ac:chgData name="Romana Afrin (2021258)" userId="S::2021258@student.uwtsd.ac.uk::61732508-45ce-4467-9f10-be00ea8565e6" providerId="AD" clId="Web-{831AFB20-6DF9-1508-93F6-35C3C50AAD99}" dt="2021-11-01T21:13:48.289" v="367" actId="20577"/>
          <ac:spMkLst>
            <pc:docMk/>
            <pc:sldMk cId="109857222" sldId="256"/>
            <ac:spMk id="23" creationId="{03A21149-0F56-4CFE-A0CF-B47E64BFA0C8}"/>
          </ac:spMkLst>
        </pc:spChg>
      </pc:sldChg>
    </pc:docChg>
  </pc:docChgLst>
  <pc:docChgLst>
    <pc:chgData name="Romana Afrin (2021258)" userId="S::2021258@student.uwtsd.ac.uk::61732508-45ce-4467-9f10-be00ea8565e6" providerId="AD" clId="Web-{4B746A05-4319-D0A5-C68F-EFCBFB523193}"/>
    <pc:docChg chg="addSld modSld sldOrd">
      <pc:chgData name="Romana Afrin (2021258)" userId="S::2021258@student.uwtsd.ac.uk::61732508-45ce-4467-9f10-be00ea8565e6" providerId="AD" clId="Web-{4B746A05-4319-D0A5-C68F-EFCBFB523193}" dt="2021-11-02T00:41:31.713" v="1578" actId="20577"/>
      <pc:docMkLst>
        <pc:docMk/>
      </pc:docMkLst>
      <pc:sldChg chg="addSp delSp modSp">
        <pc:chgData name="Romana Afrin (2021258)" userId="S::2021258@student.uwtsd.ac.uk::61732508-45ce-4467-9f10-be00ea8565e6" providerId="AD" clId="Web-{4B746A05-4319-D0A5-C68F-EFCBFB523193}" dt="2021-11-02T00:30:49.255" v="1437" actId="20577"/>
        <pc:sldMkLst>
          <pc:docMk/>
          <pc:sldMk cId="109857222" sldId="256"/>
        </pc:sldMkLst>
        <pc:spChg chg="mod">
          <ac:chgData name="Romana Afrin (2021258)" userId="S::2021258@student.uwtsd.ac.uk::61732508-45ce-4467-9f10-be00ea8565e6" providerId="AD" clId="Web-{4B746A05-4319-D0A5-C68F-EFCBFB523193}" dt="2021-11-01T23:15:51.363" v="537" actId="20577"/>
          <ac:spMkLst>
            <pc:docMk/>
            <pc:sldMk cId="109857222" sldId="256"/>
            <ac:spMk id="4" creationId="{3CA63AEA-0AA0-445E-B77A-D4B0A5A96C21}"/>
          </ac:spMkLst>
        </pc:spChg>
        <pc:spChg chg="mod">
          <ac:chgData name="Romana Afrin (2021258)" userId="S::2021258@student.uwtsd.ac.uk::61732508-45ce-4467-9f10-be00ea8565e6" providerId="AD" clId="Web-{4B746A05-4319-D0A5-C68F-EFCBFB523193}" dt="2021-11-01T20:30:45.724" v="37" actId="1076"/>
          <ac:spMkLst>
            <pc:docMk/>
            <pc:sldMk cId="109857222" sldId="256"/>
            <ac:spMk id="7" creationId="{8B3A2B1E-FE7D-41A8-AC5E-F57B8A871AB0}"/>
          </ac:spMkLst>
        </pc:spChg>
        <pc:spChg chg="mod">
          <ac:chgData name="Romana Afrin (2021258)" userId="S::2021258@student.uwtsd.ac.uk::61732508-45ce-4467-9f10-be00ea8565e6" providerId="AD" clId="Web-{4B746A05-4319-D0A5-C68F-EFCBFB523193}" dt="2021-11-01T20:30:54.333" v="39" actId="1076"/>
          <ac:spMkLst>
            <pc:docMk/>
            <pc:sldMk cId="109857222" sldId="256"/>
            <ac:spMk id="9" creationId="{B8EA2647-8C9E-441F-98E2-7DFAC19C05D3}"/>
          </ac:spMkLst>
        </pc:spChg>
        <pc:spChg chg="add del mod">
          <ac:chgData name="Romana Afrin (2021258)" userId="S::2021258@student.uwtsd.ac.uk::61732508-45ce-4467-9f10-be00ea8565e6" providerId="AD" clId="Web-{4B746A05-4319-D0A5-C68F-EFCBFB523193}" dt="2021-11-02T00:15:30.363" v="1313" actId="20577"/>
          <ac:spMkLst>
            <pc:docMk/>
            <pc:sldMk cId="109857222" sldId="256"/>
            <ac:spMk id="11" creationId="{4506DF2E-CA94-46A2-B3BB-494B8442E8AB}"/>
          </ac:spMkLst>
        </pc:spChg>
        <pc:spChg chg="add mod">
          <ac:chgData name="Romana Afrin (2021258)" userId="S::2021258@student.uwtsd.ac.uk::61732508-45ce-4467-9f10-be00ea8565e6" providerId="AD" clId="Web-{4B746A05-4319-D0A5-C68F-EFCBFB523193}" dt="2021-11-02T00:00:29.074" v="1114" actId="20577"/>
          <ac:spMkLst>
            <pc:docMk/>
            <pc:sldMk cId="109857222" sldId="256"/>
            <ac:spMk id="12" creationId="{2C622562-3DC2-4973-93B2-4B486617C0EA}"/>
          </ac:spMkLst>
        </pc:spChg>
        <pc:spChg chg="add mod">
          <ac:chgData name="Romana Afrin (2021258)" userId="S::2021258@student.uwtsd.ac.uk::61732508-45ce-4467-9f10-be00ea8565e6" providerId="AD" clId="Web-{4B746A05-4319-D0A5-C68F-EFCBFB523193}" dt="2021-11-02T00:30:49.255" v="1437" actId="20577"/>
          <ac:spMkLst>
            <pc:docMk/>
            <pc:sldMk cId="109857222" sldId="256"/>
            <ac:spMk id="13" creationId="{BE8A9B7E-8D9C-4080-B8D1-E16EBB6F854A}"/>
          </ac:spMkLst>
        </pc:spChg>
        <pc:spChg chg="mod">
          <ac:chgData name="Romana Afrin (2021258)" userId="S::2021258@student.uwtsd.ac.uk::61732508-45ce-4467-9f10-be00ea8565e6" providerId="AD" clId="Web-{4B746A05-4319-D0A5-C68F-EFCBFB523193}" dt="2021-11-01T23:40:59.361" v="728" actId="1076"/>
          <ac:spMkLst>
            <pc:docMk/>
            <pc:sldMk cId="109857222" sldId="256"/>
            <ac:spMk id="14" creationId="{5A7F37AA-30C2-418A-B04D-619A02F3ACEC}"/>
          </ac:spMkLst>
        </pc:spChg>
        <pc:spChg chg="add mod">
          <ac:chgData name="Romana Afrin (2021258)" userId="S::2021258@student.uwtsd.ac.uk::61732508-45ce-4467-9f10-be00ea8565e6" providerId="AD" clId="Web-{4B746A05-4319-D0A5-C68F-EFCBFB523193}" dt="2021-11-02T00:15:58.630" v="1316" actId="20577"/>
          <ac:spMkLst>
            <pc:docMk/>
            <pc:sldMk cId="109857222" sldId="256"/>
            <ac:spMk id="16" creationId="{20AE45ED-AE15-4140-8C9E-BF0C0C44E337}"/>
          </ac:spMkLst>
        </pc:spChg>
        <pc:spChg chg="add del mod">
          <ac:chgData name="Romana Afrin (2021258)" userId="S::2021258@student.uwtsd.ac.uk::61732508-45ce-4467-9f10-be00ea8565e6" providerId="AD" clId="Web-{4B746A05-4319-D0A5-C68F-EFCBFB523193}" dt="2021-11-02T00:30:00.455" v="1415" actId="20577"/>
          <ac:spMkLst>
            <pc:docMk/>
            <pc:sldMk cId="109857222" sldId="256"/>
            <ac:spMk id="23" creationId="{03A21149-0F56-4CFE-A0CF-B47E64BFA0C8}"/>
          </ac:spMkLst>
        </pc:spChg>
        <pc:spChg chg="mod">
          <ac:chgData name="Romana Afrin (2021258)" userId="S::2021258@student.uwtsd.ac.uk::61732508-45ce-4467-9f10-be00ea8565e6" providerId="AD" clId="Web-{4B746A05-4319-D0A5-C68F-EFCBFB523193}" dt="2021-11-02T00:04:51.324" v="1140" actId="1076"/>
          <ac:spMkLst>
            <pc:docMk/>
            <pc:sldMk cId="109857222" sldId="256"/>
            <ac:spMk id="24" creationId="{B38DC6FF-0446-4099-8097-1C2E4E024CDD}"/>
          </ac:spMkLst>
        </pc:spChg>
        <pc:picChg chg="mod">
          <ac:chgData name="Romana Afrin (2021258)" userId="S::2021258@student.uwtsd.ac.uk::61732508-45ce-4467-9f10-be00ea8565e6" providerId="AD" clId="Web-{4B746A05-4319-D0A5-C68F-EFCBFB523193}" dt="2021-11-01T22:20:39.128" v="329" actId="14100"/>
          <ac:picMkLst>
            <pc:docMk/>
            <pc:sldMk cId="109857222" sldId="256"/>
            <ac:picMk id="5" creationId="{F391941C-6D7D-494A-986B-2F2282423DE3}"/>
          </ac:picMkLst>
        </pc:picChg>
        <pc:cxnChg chg="mod">
          <ac:chgData name="Romana Afrin (2021258)" userId="S::2021258@student.uwtsd.ac.uk::61732508-45ce-4467-9f10-be00ea8565e6" providerId="AD" clId="Web-{4B746A05-4319-D0A5-C68F-EFCBFB523193}" dt="2021-11-01T23:15:10.079" v="525" actId="1076"/>
          <ac:cxnSpMkLst>
            <pc:docMk/>
            <pc:sldMk cId="109857222" sldId="256"/>
            <ac:cxnSpMk id="10" creationId="{E5693FF4-6E1E-4887-B2D8-614E77AFEF36}"/>
          </ac:cxnSpMkLst>
        </pc:cxnChg>
        <pc:cxnChg chg="add mod">
          <ac:chgData name="Romana Afrin (2021258)" userId="S::2021258@student.uwtsd.ac.uk::61732508-45ce-4467-9f10-be00ea8565e6" providerId="AD" clId="Web-{4B746A05-4319-D0A5-C68F-EFCBFB523193}" dt="2021-11-01T23:36:09.470" v="652" actId="1076"/>
          <ac:cxnSpMkLst>
            <pc:docMk/>
            <pc:sldMk cId="109857222" sldId="256"/>
            <ac:cxnSpMk id="15" creationId="{C4B47AAE-E095-41AF-9717-D7332A17F951}"/>
          </ac:cxnSpMkLst>
        </pc:cxnChg>
      </pc:sldChg>
      <pc:sldChg chg="addSp modSp new">
        <pc:chgData name="Romana Afrin (2021258)" userId="S::2021258@student.uwtsd.ac.uk::61732508-45ce-4467-9f10-be00ea8565e6" providerId="AD" clId="Web-{4B746A05-4319-D0A5-C68F-EFCBFB523193}" dt="2021-11-02T00:31:45.430" v="1442" actId="20577"/>
        <pc:sldMkLst>
          <pc:docMk/>
          <pc:sldMk cId="1418360690" sldId="257"/>
        </pc:sldMkLst>
        <pc:spChg chg="add mod">
          <ac:chgData name="Romana Afrin (2021258)" userId="S::2021258@student.uwtsd.ac.uk::61732508-45ce-4467-9f10-be00ea8565e6" providerId="AD" clId="Web-{4B746A05-4319-D0A5-C68F-EFCBFB523193}" dt="2021-11-02T00:31:45.430" v="1442" actId="20577"/>
          <ac:spMkLst>
            <pc:docMk/>
            <pc:sldMk cId="1418360690" sldId="257"/>
            <ac:spMk id="7" creationId="{9018A268-5C2E-4ED0-A8D5-CBB9329E6F9C}"/>
          </ac:spMkLst>
        </pc:spChg>
        <pc:picChg chg="add">
          <ac:chgData name="Romana Afrin (2021258)" userId="S::2021258@student.uwtsd.ac.uk::61732508-45ce-4467-9f10-be00ea8565e6" providerId="AD" clId="Web-{4B746A05-4319-D0A5-C68F-EFCBFB523193}" dt="2021-11-02T00:31:29.242" v="1439"/>
          <ac:picMkLst>
            <pc:docMk/>
            <pc:sldMk cId="1418360690" sldId="257"/>
            <ac:picMk id="6" creationId="{E507F52D-83D2-4675-904A-8271082A68DF}"/>
          </ac:picMkLst>
        </pc:picChg>
      </pc:sldChg>
      <pc:sldChg chg="addSp delSp modSp new mod ord setBg modClrScheme chgLayout">
        <pc:chgData name="Romana Afrin (2021258)" userId="S::2021258@student.uwtsd.ac.uk::61732508-45ce-4467-9f10-be00ea8565e6" providerId="AD" clId="Web-{4B746A05-4319-D0A5-C68F-EFCBFB523193}" dt="2021-11-02T00:41:31.713" v="1578" actId="20577"/>
        <pc:sldMkLst>
          <pc:docMk/>
          <pc:sldMk cId="2994649213" sldId="258"/>
        </pc:sldMkLst>
        <pc:spChg chg="mod ord">
          <ac:chgData name="Romana Afrin (2021258)" userId="S::2021258@student.uwtsd.ac.uk::61732508-45ce-4467-9f10-be00ea8565e6" providerId="AD" clId="Web-{4B746A05-4319-D0A5-C68F-EFCBFB523193}" dt="2021-11-02T00:41:31.713" v="1578" actId="20577"/>
          <ac:spMkLst>
            <pc:docMk/>
            <pc:sldMk cId="2994649213" sldId="258"/>
            <ac:spMk id="2" creationId="{BC69A8CE-F98C-42CB-B281-314D78824842}"/>
          </ac:spMkLst>
        </pc:spChg>
        <pc:spChg chg="del">
          <ac:chgData name="Romana Afrin (2021258)" userId="S::2021258@student.uwtsd.ac.uk::61732508-45ce-4467-9f10-be00ea8565e6" providerId="AD" clId="Web-{4B746A05-4319-D0A5-C68F-EFCBFB523193}" dt="2021-11-02T00:32:11.776" v="1445"/>
          <ac:spMkLst>
            <pc:docMk/>
            <pc:sldMk cId="2994649213" sldId="258"/>
            <ac:spMk id="3" creationId="{A76139BC-6D49-40C6-BD6B-524ADC53ADD4}"/>
          </ac:spMkLst>
        </pc:spChg>
        <pc:spChg chg="del">
          <ac:chgData name="Romana Afrin (2021258)" userId="S::2021258@student.uwtsd.ac.uk::61732508-45ce-4467-9f10-be00ea8565e6" providerId="AD" clId="Web-{4B746A05-4319-D0A5-C68F-EFCBFB523193}" dt="2021-11-02T00:32:11.776" v="1445"/>
          <ac:spMkLst>
            <pc:docMk/>
            <pc:sldMk cId="2994649213" sldId="258"/>
            <ac:spMk id="4" creationId="{032CF5A8-EC7B-4CE0-8EC1-6B344C5354D3}"/>
          </ac:spMkLst>
        </pc:spChg>
        <pc:spChg chg="add">
          <ac:chgData name="Romana Afrin (2021258)" userId="S::2021258@student.uwtsd.ac.uk::61732508-45ce-4467-9f10-be00ea8565e6" providerId="AD" clId="Web-{4B746A05-4319-D0A5-C68F-EFCBFB523193}" dt="2021-11-02T00:32:34.871" v="1446"/>
          <ac:spMkLst>
            <pc:docMk/>
            <pc:sldMk cId="2994649213" sldId="258"/>
            <ac:spMk id="7" creationId="{489B7BFD-8F45-4093-AD9C-91B15B0503D9}"/>
          </ac:spMkLst>
        </pc:spChg>
        <pc:spChg chg="add">
          <ac:chgData name="Romana Afrin (2021258)" userId="S::2021258@student.uwtsd.ac.uk::61732508-45ce-4467-9f10-be00ea8565e6" providerId="AD" clId="Web-{4B746A05-4319-D0A5-C68F-EFCBFB523193}" dt="2021-11-02T00:32:34.871" v="1446"/>
          <ac:spMkLst>
            <pc:docMk/>
            <pc:sldMk cId="2994649213" sldId="258"/>
            <ac:spMk id="13" creationId="{498F8FF6-43B4-494A-AF8F-123A4983EDF7}"/>
          </ac:spMkLst>
        </pc:spChg>
        <pc:spChg chg="add">
          <ac:chgData name="Romana Afrin (2021258)" userId="S::2021258@student.uwtsd.ac.uk::61732508-45ce-4467-9f10-be00ea8565e6" providerId="AD" clId="Web-{4B746A05-4319-D0A5-C68F-EFCBFB523193}" dt="2021-11-02T00:32:34.871" v="1446"/>
          <ac:spMkLst>
            <pc:docMk/>
            <pc:sldMk cId="2994649213" sldId="258"/>
            <ac:spMk id="15" creationId="{2B06059C-C357-4011-82B9-9C0106301384}"/>
          </ac:spMkLst>
        </pc:spChg>
        <pc:spChg chg="add">
          <ac:chgData name="Romana Afrin (2021258)" userId="S::2021258@student.uwtsd.ac.uk::61732508-45ce-4467-9f10-be00ea8565e6" providerId="AD" clId="Web-{4B746A05-4319-D0A5-C68F-EFCBFB523193}" dt="2021-11-02T00:32:34.871" v="1446"/>
          <ac:spMkLst>
            <pc:docMk/>
            <pc:sldMk cId="2994649213" sldId="258"/>
            <ac:spMk id="17" creationId="{5AFEC601-A132-47EE-B0C2-B38ACD9FCE6F}"/>
          </ac:spMkLst>
        </pc:spChg>
        <pc:spChg chg="add">
          <ac:chgData name="Romana Afrin (2021258)" userId="S::2021258@student.uwtsd.ac.uk::61732508-45ce-4467-9f10-be00ea8565e6" providerId="AD" clId="Web-{4B746A05-4319-D0A5-C68F-EFCBFB523193}" dt="2021-11-02T00:32:34.871" v="1446"/>
          <ac:spMkLst>
            <pc:docMk/>
            <pc:sldMk cId="2994649213" sldId="258"/>
            <ac:spMk id="19" creationId="{279CAF82-0ECF-42BE-8F37-F71941E5D410}"/>
          </ac:spMkLst>
        </pc:spChg>
        <pc:spChg chg="add">
          <ac:chgData name="Romana Afrin (2021258)" userId="S::2021258@student.uwtsd.ac.uk::61732508-45ce-4467-9f10-be00ea8565e6" providerId="AD" clId="Web-{4B746A05-4319-D0A5-C68F-EFCBFB523193}" dt="2021-11-02T00:32:34.871" v="1446"/>
          <ac:spMkLst>
            <pc:docMk/>
            <pc:sldMk cId="2994649213" sldId="258"/>
            <ac:spMk id="21" creationId="{218E095B-4870-4AD5-9C41-C16D59523501}"/>
          </ac:spMkLst>
        </pc:spChg>
        <pc:spChg chg="add">
          <ac:chgData name="Romana Afrin (2021258)" userId="S::2021258@student.uwtsd.ac.uk::61732508-45ce-4467-9f10-be00ea8565e6" providerId="AD" clId="Web-{4B746A05-4319-D0A5-C68F-EFCBFB523193}" dt="2021-11-02T00:32:34.871" v="1446"/>
          <ac:spMkLst>
            <pc:docMk/>
            <pc:sldMk cId="2994649213" sldId="258"/>
            <ac:spMk id="30" creationId="{033BC44A-0661-43B4-9C14-FD5963C226AE}"/>
          </ac:spMkLst>
        </pc:spChg>
        <pc:spChg chg="add">
          <ac:chgData name="Romana Afrin (2021258)" userId="S::2021258@student.uwtsd.ac.uk::61732508-45ce-4467-9f10-be00ea8565e6" providerId="AD" clId="Web-{4B746A05-4319-D0A5-C68F-EFCBFB523193}" dt="2021-11-02T00:32:34.871" v="1446"/>
          <ac:spMkLst>
            <pc:docMk/>
            <pc:sldMk cId="2994649213" sldId="258"/>
            <ac:spMk id="32" creationId="{BE8CB2F0-2F5A-4EBD-B214-E0309C31F578}"/>
          </ac:spMkLst>
        </pc:spChg>
        <pc:spChg chg="add">
          <ac:chgData name="Romana Afrin (2021258)" userId="S::2021258@student.uwtsd.ac.uk::61732508-45ce-4467-9f10-be00ea8565e6" providerId="AD" clId="Web-{4B746A05-4319-D0A5-C68F-EFCBFB523193}" dt="2021-11-02T00:32:34.871" v="1446"/>
          <ac:spMkLst>
            <pc:docMk/>
            <pc:sldMk cId="2994649213" sldId="258"/>
            <ac:spMk id="34" creationId="{FFD3887D-244B-4EC4-9208-E304984C5D0F}"/>
          </ac:spMkLst>
        </pc:spChg>
        <pc:spChg chg="add">
          <ac:chgData name="Romana Afrin (2021258)" userId="S::2021258@student.uwtsd.ac.uk::61732508-45ce-4467-9f10-be00ea8565e6" providerId="AD" clId="Web-{4B746A05-4319-D0A5-C68F-EFCBFB523193}" dt="2021-11-02T00:32:34.871" v="1446"/>
          <ac:spMkLst>
            <pc:docMk/>
            <pc:sldMk cId="2994649213" sldId="258"/>
            <ac:spMk id="36" creationId="{97224C31-855E-4593-8A58-5B2B0CC4F537}"/>
          </ac:spMkLst>
        </pc:spChg>
        <pc:grpChg chg="add">
          <ac:chgData name="Romana Afrin (2021258)" userId="S::2021258@student.uwtsd.ac.uk::61732508-45ce-4467-9f10-be00ea8565e6" providerId="AD" clId="Web-{4B746A05-4319-D0A5-C68F-EFCBFB523193}" dt="2021-11-02T00:32:34.871" v="1446"/>
          <ac:grpSpMkLst>
            <pc:docMk/>
            <pc:sldMk cId="2994649213" sldId="258"/>
            <ac:grpSpMk id="9" creationId="{042BC7E5-76DB-4826-8C07-4A49B6353F76}"/>
          </ac:grpSpMkLst>
        </pc:grpChg>
        <pc:grpChg chg="add">
          <ac:chgData name="Romana Afrin (2021258)" userId="S::2021258@student.uwtsd.ac.uk::61732508-45ce-4467-9f10-be00ea8565e6" providerId="AD" clId="Web-{4B746A05-4319-D0A5-C68F-EFCBFB523193}" dt="2021-11-02T00:32:34.871" v="1446"/>
          <ac:grpSpMkLst>
            <pc:docMk/>
            <pc:sldMk cId="2994649213" sldId="258"/>
            <ac:grpSpMk id="23" creationId="{FB9739EB-7F66-433D-841F-AB3CD18700B7}"/>
          </ac:grpSpMkLst>
        </pc:grpChg>
      </pc:sldChg>
    </pc:docChg>
  </pc:docChgLst>
  <pc:docChgLst>
    <pc:chgData name="Romana Afrin (2021258)" userId="S::2021258@student.uwtsd.ac.uk::61732508-45ce-4467-9f10-be00ea8565e6" providerId="AD" clId="Web-{C457B709-55C0-4E1D-B336-7E9E9D1D3683}"/>
    <pc:docChg chg="modSld">
      <pc:chgData name="Romana Afrin (2021258)" userId="S::2021258@student.uwtsd.ac.uk::61732508-45ce-4467-9f10-be00ea8565e6" providerId="AD" clId="Web-{C457B709-55C0-4E1D-B336-7E9E9D1D3683}" dt="2021-10-31T19:09:54.686" v="36"/>
      <pc:docMkLst>
        <pc:docMk/>
      </pc:docMkLst>
      <pc:sldChg chg="addSp delSp modSp mod modClrScheme chgLayout">
        <pc:chgData name="Romana Afrin (2021258)" userId="S::2021258@student.uwtsd.ac.uk::61732508-45ce-4467-9f10-be00ea8565e6" providerId="AD" clId="Web-{C457B709-55C0-4E1D-B336-7E9E9D1D3683}" dt="2021-10-31T19:09:54.686" v="36"/>
        <pc:sldMkLst>
          <pc:docMk/>
          <pc:sldMk cId="109857222" sldId="256"/>
        </pc:sldMkLst>
        <pc:spChg chg="del mod ord">
          <ac:chgData name="Romana Afrin (2021258)" userId="S::2021258@student.uwtsd.ac.uk::61732508-45ce-4467-9f10-be00ea8565e6" providerId="AD" clId="Web-{C457B709-55C0-4E1D-B336-7E9E9D1D3683}" dt="2021-10-31T19:02:36.984" v="21"/>
          <ac:spMkLst>
            <pc:docMk/>
            <pc:sldMk cId="109857222" sldId="256"/>
            <ac:spMk id="2" creationId="{00000000-0000-0000-0000-000000000000}"/>
          </ac:spMkLst>
        </pc:spChg>
        <pc:spChg chg="del mod ord">
          <ac:chgData name="Romana Afrin (2021258)" userId="S::2021258@student.uwtsd.ac.uk::61732508-45ce-4467-9f10-be00ea8565e6" providerId="AD" clId="Web-{C457B709-55C0-4E1D-B336-7E9E9D1D3683}" dt="2021-10-31T19:01:05.482" v="4"/>
          <ac:spMkLst>
            <pc:docMk/>
            <pc:sldMk cId="109857222" sldId="256"/>
            <ac:spMk id="3" creationId="{00000000-0000-0000-0000-000000000000}"/>
          </ac:spMkLst>
        </pc:spChg>
        <pc:spChg chg="add del mod ord">
          <ac:chgData name="Romana Afrin (2021258)" userId="S::2021258@student.uwtsd.ac.uk::61732508-45ce-4467-9f10-be00ea8565e6" providerId="AD" clId="Web-{C457B709-55C0-4E1D-B336-7E9E9D1D3683}" dt="2021-10-31T19:02:30.671" v="20"/>
          <ac:spMkLst>
            <pc:docMk/>
            <pc:sldMk cId="109857222" sldId="256"/>
            <ac:spMk id="4" creationId="{F448CECA-9743-4075-90C1-58310051E8D3}"/>
          </ac:spMkLst>
        </pc:spChg>
        <pc:spChg chg="add del mod">
          <ac:chgData name="Romana Afrin (2021258)" userId="S::2021258@student.uwtsd.ac.uk::61732508-45ce-4467-9f10-be00ea8565e6" providerId="AD" clId="Web-{C457B709-55C0-4E1D-B336-7E9E9D1D3683}" dt="2021-10-31T19:09:54.686" v="36"/>
          <ac:spMkLst>
            <pc:docMk/>
            <pc:sldMk cId="109857222" sldId="256"/>
            <ac:spMk id="7" creationId="{B2C3E40B-C899-4212-B5F1-49C5E5C73C86}"/>
          </ac:spMkLst>
        </pc:spChg>
        <pc:spChg chg="add del mod">
          <ac:chgData name="Romana Afrin (2021258)" userId="S::2021258@student.uwtsd.ac.uk::61732508-45ce-4467-9f10-be00ea8565e6" providerId="AD" clId="Web-{C457B709-55C0-4E1D-B336-7E9E9D1D3683}" dt="2021-10-31T19:02:22.562" v="18"/>
          <ac:spMkLst>
            <pc:docMk/>
            <pc:sldMk cId="109857222" sldId="256"/>
            <ac:spMk id="9" creationId="{7C7F0333-6A1B-4AE0-AFA0-A57C09C3C260}"/>
          </ac:spMkLst>
        </pc:spChg>
        <pc:spChg chg="add del">
          <ac:chgData name="Romana Afrin (2021258)" userId="S::2021258@student.uwtsd.ac.uk::61732508-45ce-4467-9f10-be00ea8565e6" providerId="AD" clId="Web-{C457B709-55C0-4E1D-B336-7E9E9D1D3683}" dt="2021-10-31T19:02:26.124" v="19"/>
          <ac:spMkLst>
            <pc:docMk/>
            <pc:sldMk cId="109857222" sldId="256"/>
            <ac:spMk id="11" creationId="{62A6DD13-A4A1-479D-95FB-75BD28B11715}"/>
          </ac:spMkLst>
        </pc:spChg>
        <pc:spChg chg="add del mod">
          <ac:chgData name="Romana Afrin (2021258)" userId="S::2021258@student.uwtsd.ac.uk::61732508-45ce-4467-9f10-be00ea8565e6" providerId="AD" clId="Web-{C457B709-55C0-4E1D-B336-7E9E9D1D3683}" dt="2021-10-31T19:03:06.925" v="29"/>
          <ac:spMkLst>
            <pc:docMk/>
            <pc:sldMk cId="109857222" sldId="256"/>
            <ac:spMk id="13" creationId="{A40ACCF4-3E5A-480C-AA76-5117F97B5C5B}"/>
          </ac:spMkLst>
        </pc:spChg>
        <pc:spChg chg="add del mod">
          <ac:chgData name="Romana Afrin (2021258)" userId="S::2021258@student.uwtsd.ac.uk::61732508-45ce-4467-9f10-be00ea8565e6" providerId="AD" clId="Web-{C457B709-55C0-4E1D-B336-7E9E9D1D3683}" dt="2021-10-31T19:03:04.441" v="28"/>
          <ac:spMkLst>
            <pc:docMk/>
            <pc:sldMk cId="109857222" sldId="256"/>
            <ac:spMk id="15" creationId="{C3ADD218-6360-4F23-A26C-859415AD47B3}"/>
          </ac:spMkLst>
        </pc:spChg>
        <pc:spChg chg="add del mod">
          <ac:chgData name="Romana Afrin (2021258)" userId="S::2021258@student.uwtsd.ac.uk::61732508-45ce-4467-9f10-be00ea8565e6" providerId="AD" clId="Web-{C457B709-55C0-4E1D-B336-7E9E9D1D3683}" dt="2021-10-31T19:09:49.357" v="34"/>
          <ac:spMkLst>
            <pc:docMk/>
            <pc:sldMk cId="109857222" sldId="256"/>
            <ac:spMk id="17" creationId="{DAE50AAF-B6D7-482A-B338-B4070FB1B0D1}"/>
          </ac:spMkLst>
        </pc:spChg>
        <pc:spChg chg="add del mod">
          <ac:chgData name="Romana Afrin (2021258)" userId="S::2021258@student.uwtsd.ac.uk::61732508-45ce-4467-9f10-be00ea8565e6" providerId="AD" clId="Web-{C457B709-55C0-4E1D-B336-7E9E9D1D3683}" dt="2021-10-31T19:09:52.185" v="35"/>
          <ac:spMkLst>
            <pc:docMk/>
            <pc:sldMk cId="109857222" sldId="256"/>
            <ac:spMk id="18" creationId="{FA4D8408-7FE9-4826-A44A-0687FAEE5BF5}"/>
          </ac:spMkLst>
        </pc:spChg>
        <pc:spChg chg="add mod">
          <ac:chgData name="Romana Afrin (2021258)" userId="S::2021258@student.uwtsd.ac.uk::61732508-45ce-4467-9f10-be00ea8565e6" providerId="AD" clId="Web-{C457B709-55C0-4E1D-B336-7E9E9D1D3683}" dt="2021-10-31T19:09:54.686" v="36"/>
          <ac:spMkLst>
            <pc:docMk/>
            <pc:sldMk cId="109857222" sldId="256"/>
            <ac:spMk id="20" creationId="{FEC51718-5A54-404E-8AD7-962C3AB57081}"/>
          </ac:spMkLst>
        </pc:spChg>
        <pc:picChg chg="add del mod ord">
          <ac:chgData name="Romana Afrin (2021258)" userId="S::2021258@student.uwtsd.ac.uk::61732508-45ce-4467-9f10-be00ea8565e6" providerId="AD" clId="Web-{C457B709-55C0-4E1D-B336-7E9E9D1D3683}" dt="2021-10-31T19:01:09.794" v="5"/>
          <ac:picMkLst>
            <pc:docMk/>
            <pc:sldMk cId="109857222" sldId="256"/>
            <ac:picMk id="5" creationId="{4B63EFCA-1DBD-4823-8A17-0F81C2BFEC8A}"/>
          </ac:picMkLst>
        </pc:picChg>
      </pc:sldChg>
    </pc:docChg>
  </pc:docChgLst>
  <pc:docChgLst>
    <pc:chgData name="Romana Afrin (2021258)" userId="S::2021258@student.uwtsd.ac.uk::61732508-45ce-4467-9f10-be00ea8565e6" providerId="AD" clId="Web-{FD049348-F301-5FE3-B2FF-A086CEA5FF22}"/>
    <pc:docChg chg="modSld">
      <pc:chgData name="Romana Afrin (2021258)" userId="S::2021258@student.uwtsd.ac.uk::61732508-45ce-4467-9f10-be00ea8565e6" providerId="AD" clId="Web-{FD049348-F301-5FE3-B2FF-A086CEA5FF22}" dt="2021-11-03T23:02:05.432" v="81" actId="20577"/>
      <pc:docMkLst>
        <pc:docMk/>
      </pc:docMkLst>
      <pc:sldChg chg="modSp">
        <pc:chgData name="Romana Afrin (2021258)" userId="S::2021258@student.uwtsd.ac.uk::61732508-45ce-4467-9f10-be00ea8565e6" providerId="AD" clId="Web-{FD049348-F301-5FE3-B2FF-A086CEA5FF22}" dt="2021-11-03T23:02:05.432" v="81" actId="20577"/>
        <pc:sldMkLst>
          <pc:docMk/>
          <pc:sldMk cId="109857222" sldId="256"/>
        </pc:sldMkLst>
        <pc:spChg chg="mod">
          <ac:chgData name="Romana Afrin (2021258)" userId="S::2021258@student.uwtsd.ac.uk::61732508-45ce-4467-9f10-be00ea8565e6" providerId="AD" clId="Web-{FD049348-F301-5FE3-B2FF-A086CEA5FF22}" dt="2021-11-03T23:02:05.432" v="81" actId="20577"/>
          <ac:spMkLst>
            <pc:docMk/>
            <pc:sldMk cId="109857222" sldId="256"/>
            <ac:spMk id="4" creationId="{3CA63AEA-0AA0-445E-B77A-D4B0A5A96C21}"/>
          </ac:spMkLst>
        </pc:spChg>
        <pc:spChg chg="mod">
          <ac:chgData name="Romana Afrin (2021258)" userId="S::2021258@student.uwtsd.ac.uk::61732508-45ce-4467-9f10-be00ea8565e6" providerId="AD" clId="Web-{FD049348-F301-5FE3-B2FF-A086CEA5FF22}" dt="2021-11-03T22:58:40.130" v="40" actId="20577"/>
          <ac:spMkLst>
            <pc:docMk/>
            <pc:sldMk cId="109857222" sldId="256"/>
            <ac:spMk id="11" creationId="{4506DF2E-CA94-46A2-B3BB-494B8442E8AB}"/>
          </ac:spMkLst>
        </pc:spChg>
        <pc:spChg chg="mod">
          <ac:chgData name="Romana Afrin (2021258)" userId="S::2021258@student.uwtsd.ac.uk::61732508-45ce-4467-9f10-be00ea8565e6" providerId="AD" clId="Web-{FD049348-F301-5FE3-B2FF-A086CEA5FF22}" dt="2021-11-03T22:59:19.037" v="46" actId="20577"/>
          <ac:spMkLst>
            <pc:docMk/>
            <pc:sldMk cId="109857222" sldId="256"/>
            <ac:spMk id="16" creationId="{20AE45ED-AE15-4140-8C9E-BF0C0C44E337}"/>
          </ac:spMkLst>
        </pc:spChg>
        <pc:spChg chg="mod">
          <ac:chgData name="Romana Afrin (2021258)" userId="S::2021258@student.uwtsd.ac.uk::61732508-45ce-4467-9f10-be00ea8565e6" providerId="AD" clId="Web-{FD049348-F301-5FE3-B2FF-A086CEA5FF22}" dt="2021-11-03T22:58:46.630" v="42" actId="20577"/>
          <ac:spMkLst>
            <pc:docMk/>
            <pc:sldMk cId="109857222" sldId="256"/>
            <ac:spMk id="23" creationId="{03A21149-0F56-4CFE-A0CF-B47E64BFA0C8}"/>
          </ac:spMkLst>
        </pc:spChg>
        <pc:spChg chg="mod">
          <ac:chgData name="Romana Afrin (2021258)" userId="S::2021258@student.uwtsd.ac.uk::61732508-45ce-4467-9f10-be00ea8565e6" providerId="AD" clId="Web-{FD049348-F301-5FE3-B2FF-A086CEA5FF22}" dt="2021-11-03T22:57:36.097" v="28" actId="20577"/>
          <ac:spMkLst>
            <pc:docMk/>
            <pc:sldMk cId="109857222" sldId="256"/>
            <ac:spMk id="24" creationId="{B38DC6FF-0446-4099-8097-1C2E4E024CDD}"/>
          </ac:spMkLst>
        </pc:spChg>
      </pc:sldChg>
      <pc:sldChg chg="delSp modSp mod modClrScheme chgLayout">
        <pc:chgData name="Romana Afrin (2021258)" userId="S::2021258@student.uwtsd.ac.uk::61732508-45ce-4467-9f10-be00ea8565e6" providerId="AD" clId="Web-{FD049348-F301-5FE3-B2FF-A086CEA5FF22}" dt="2021-11-03T22:59:58.179" v="55" actId="20577"/>
        <pc:sldMkLst>
          <pc:docMk/>
          <pc:sldMk cId="1418360690" sldId="257"/>
        </pc:sldMkLst>
        <pc:spChg chg="mod ord">
          <ac:chgData name="Romana Afrin (2021258)" userId="S::2021258@student.uwtsd.ac.uk::61732508-45ce-4467-9f10-be00ea8565e6" providerId="AD" clId="Web-{FD049348-F301-5FE3-B2FF-A086CEA5FF22}" dt="2021-11-03T22:59:31.147" v="47"/>
          <ac:spMkLst>
            <pc:docMk/>
            <pc:sldMk cId="1418360690" sldId="257"/>
            <ac:spMk id="2" creationId="{4EBB9FF8-E08C-4188-8CDA-B079DD581DEC}"/>
          </ac:spMkLst>
        </pc:spChg>
        <pc:spChg chg="mod ord">
          <ac:chgData name="Romana Afrin (2021258)" userId="S::2021258@student.uwtsd.ac.uk::61732508-45ce-4467-9f10-be00ea8565e6" providerId="AD" clId="Web-{FD049348-F301-5FE3-B2FF-A086CEA5FF22}" dt="2021-11-03T22:59:31.147" v="47"/>
          <ac:spMkLst>
            <pc:docMk/>
            <pc:sldMk cId="1418360690" sldId="257"/>
            <ac:spMk id="3" creationId="{E0981772-269B-4381-A6A6-DFE10302657D}"/>
          </ac:spMkLst>
        </pc:spChg>
        <pc:spChg chg="del">
          <ac:chgData name="Romana Afrin (2021258)" userId="S::2021258@student.uwtsd.ac.uk::61732508-45ce-4467-9f10-be00ea8565e6" providerId="AD" clId="Web-{FD049348-F301-5FE3-B2FF-A086CEA5FF22}" dt="2021-11-03T22:59:31.147" v="47"/>
          <ac:spMkLst>
            <pc:docMk/>
            <pc:sldMk cId="1418360690" sldId="257"/>
            <ac:spMk id="4" creationId="{17A75C39-1B30-4B57-81C3-D9D9E2F827AA}"/>
          </ac:spMkLst>
        </pc:spChg>
        <pc:spChg chg="mod">
          <ac:chgData name="Romana Afrin (2021258)" userId="S::2021258@student.uwtsd.ac.uk::61732508-45ce-4467-9f10-be00ea8565e6" providerId="AD" clId="Web-{FD049348-F301-5FE3-B2FF-A086CEA5FF22}" dt="2021-11-03T22:59:58.179" v="55" actId="20577"/>
          <ac:spMkLst>
            <pc:docMk/>
            <pc:sldMk cId="1418360690" sldId="257"/>
            <ac:spMk id="7" creationId="{9018A268-5C2E-4ED0-A8D5-CBB9329E6F9C}"/>
          </ac:spMkLst>
        </pc:spChg>
      </pc:sldChg>
      <pc:sldChg chg="modSp">
        <pc:chgData name="Romana Afrin (2021258)" userId="S::2021258@student.uwtsd.ac.uk::61732508-45ce-4467-9f10-be00ea8565e6" providerId="AD" clId="Web-{FD049348-F301-5FE3-B2FF-A086CEA5FF22}" dt="2021-11-03T22:55:56.497" v="2" actId="20577"/>
        <pc:sldMkLst>
          <pc:docMk/>
          <pc:sldMk cId="2994649213" sldId="258"/>
        </pc:sldMkLst>
        <pc:spChg chg="mod">
          <ac:chgData name="Romana Afrin (2021258)" userId="S::2021258@student.uwtsd.ac.uk::61732508-45ce-4467-9f10-be00ea8565e6" providerId="AD" clId="Web-{FD049348-F301-5FE3-B2FF-A086CEA5FF22}" dt="2021-11-03T22:55:56.497" v="2" actId="20577"/>
          <ac:spMkLst>
            <pc:docMk/>
            <pc:sldMk cId="2994649213" sldId="258"/>
            <ac:spMk id="2" creationId="{BC69A8CE-F98C-42CB-B281-314D78824842}"/>
          </ac:spMkLst>
        </pc:spChg>
      </pc:sldChg>
    </pc:docChg>
  </pc:docChgLst>
  <pc:docChgLst>
    <pc:chgData clId="Web-{FD049348-F301-5FE3-B2FF-A086CEA5FF22}"/>
    <pc:docChg chg="modSld">
      <pc:chgData name="" userId="" providerId="" clId="Web-{FD049348-F301-5FE3-B2FF-A086CEA5FF22}" dt="2021-11-03T22:54:53.824" v="0" actId="20577"/>
      <pc:docMkLst>
        <pc:docMk/>
      </pc:docMkLst>
      <pc:sldChg chg="modSp">
        <pc:chgData name="" userId="" providerId="" clId="Web-{FD049348-F301-5FE3-B2FF-A086CEA5FF22}" dt="2021-11-03T22:54:53.824" v="0" actId="20577"/>
        <pc:sldMkLst>
          <pc:docMk/>
          <pc:sldMk cId="2994649213" sldId="258"/>
        </pc:sldMkLst>
        <pc:spChg chg="mod">
          <ac:chgData name="" userId="" providerId="" clId="Web-{FD049348-F301-5FE3-B2FF-A086CEA5FF22}" dt="2021-11-03T22:54:53.824" v="0" actId="20577"/>
          <ac:spMkLst>
            <pc:docMk/>
            <pc:sldMk cId="2994649213" sldId="258"/>
            <ac:spMk id="2" creationId="{BC69A8CE-F98C-42CB-B281-314D78824842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04/11/2021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8.xml"/><Relationship Id="rId4" Type="http://schemas.openxmlformats.org/officeDocument/2006/relationships/hyperlink" Target="http://www.hoteltrinity.com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virginwines.co.uk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wine-searcher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89B7BFD-8F45-4093-AD9C-91B15B0503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042BC7E5-76DB-4826-8C07-4A49B6353F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479558"/>
            <a:ext cx="1861854" cy="717514"/>
            <a:chOff x="0" y="1479558"/>
            <a:chExt cx="1861854" cy="717514"/>
          </a:xfrm>
          <a:solidFill>
            <a:schemeClr val="bg1"/>
          </a:solidFill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E16C8D8F-10E9-4498-ABDB-0F923F8B6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147955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E5A83E3-8A11-4492-BB6E-F5F2240316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19192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</p:grp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498F8FF6-43B4-494A-AF8F-123A4983ED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018992" y="-34538"/>
            <a:ext cx="6655405" cy="6335470"/>
          </a:xfrm>
          <a:custGeom>
            <a:avLst/>
            <a:gdLst>
              <a:gd name="connsiteX0" fmla="*/ 1825048 w 6355652"/>
              <a:gd name="connsiteY0" fmla="*/ 0 h 6050127"/>
              <a:gd name="connsiteX1" fmla="*/ 4530604 w 6355652"/>
              <a:gd name="connsiteY1" fmla="*/ 0 h 6050127"/>
              <a:gd name="connsiteX2" fmla="*/ 4692567 w 6355652"/>
              <a:gd name="connsiteY2" fmla="*/ 78022 h 6050127"/>
              <a:gd name="connsiteX3" fmla="*/ 6355652 w 6355652"/>
              <a:gd name="connsiteY3" fmla="*/ 2872301 h 6050127"/>
              <a:gd name="connsiteX4" fmla="*/ 3177826 w 6355652"/>
              <a:gd name="connsiteY4" fmla="*/ 6050127 h 6050127"/>
              <a:gd name="connsiteX5" fmla="*/ 0 w 6355652"/>
              <a:gd name="connsiteY5" fmla="*/ 2872301 h 6050127"/>
              <a:gd name="connsiteX6" fmla="*/ 1663086 w 6355652"/>
              <a:gd name="connsiteY6" fmla="*/ 78022 h 60501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55652" h="6050127">
                <a:moveTo>
                  <a:pt x="1825048" y="0"/>
                </a:moveTo>
                <a:lnTo>
                  <a:pt x="4530604" y="0"/>
                </a:lnTo>
                <a:lnTo>
                  <a:pt x="4692567" y="78022"/>
                </a:lnTo>
                <a:cubicBezTo>
                  <a:pt x="5683175" y="616152"/>
                  <a:pt x="6355652" y="1665694"/>
                  <a:pt x="6355652" y="2872301"/>
                </a:cubicBezTo>
                <a:cubicBezTo>
                  <a:pt x="6355652" y="4627366"/>
                  <a:pt x="4932891" y="6050127"/>
                  <a:pt x="3177826" y="6050127"/>
                </a:cubicBezTo>
                <a:cubicBezTo>
                  <a:pt x="1422761" y="6050127"/>
                  <a:pt x="0" y="4627366"/>
                  <a:pt x="0" y="2872301"/>
                </a:cubicBezTo>
                <a:cubicBezTo>
                  <a:pt x="0" y="1665694"/>
                  <a:pt x="672477" y="616152"/>
                  <a:pt x="1663086" y="78022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2B06059C-C357-4011-82B9-9C01063013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5194" y="-23905"/>
            <a:ext cx="6705251" cy="6318526"/>
          </a:xfrm>
          <a:custGeom>
            <a:avLst/>
            <a:gdLst>
              <a:gd name="connsiteX0" fmla="*/ 1825048 w 6355652"/>
              <a:gd name="connsiteY0" fmla="*/ 0 h 6050127"/>
              <a:gd name="connsiteX1" fmla="*/ 4530604 w 6355652"/>
              <a:gd name="connsiteY1" fmla="*/ 0 h 6050127"/>
              <a:gd name="connsiteX2" fmla="*/ 4692567 w 6355652"/>
              <a:gd name="connsiteY2" fmla="*/ 78022 h 6050127"/>
              <a:gd name="connsiteX3" fmla="*/ 6355652 w 6355652"/>
              <a:gd name="connsiteY3" fmla="*/ 2872301 h 6050127"/>
              <a:gd name="connsiteX4" fmla="*/ 3177826 w 6355652"/>
              <a:gd name="connsiteY4" fmla="*/ 6050127 h 6050127"/>
              <a:gd name="connsiteX5" fmla="*/ 0 w 6355652"/>
              <a:gd name="connsiteY5" fmla="*/ 2872301 h 6050127"/>
              <a:gd name="connsiteX6" fmla="*/ 1663086 w 6355652"/>
              <a:gd name="connsiteY6" fmla="*/ 78022 h 60501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55652" h="6050127">
                <a:moveTo>
                  <a:pt x="1825048" y="0"/>
                </a:moveTo>
                <a:lnTo>
                  <a:pt x="4530604" y="0"/>
                </a:lnTo>
                <a:lnTo>
                  <a:pt x="4692567" y="78022"/>
                </a:lnTo>
                <a:cubicBezTo>
                  <a:pt x="5683175" y="616152"/>
                  <a:pt x="6355652" y="1665694"/>
                  <a:pt x="6355652" y="2872301"/>
                </a:cubicBezTo>
                <a:cubicBezTo>
                  <a:pt x="6355652" y="4627366"/>
                  <a:pt x="4932891" y="6050127"/>
                  <a:pt x="3177826" y="6050127"/>
                </a:cubicBezTo>
                <a:cubicBezTo>
                  <a:pt x="1422761" y="6050127"/>
                  <a:pt x="0" y="4627366"/>
                  <a:pt x="0" y="2872301"/>
                </a:cubicBezTo>
                <a:cubicBezTo>
                  <a:pt x="0" y="1665694"/>
                  <a:pt x="672477" y="616152"/>
                  <a:pt x="1663086" y="78022"/>
                </a:cubicBezTo>
                <a:close/>
              </a:path>
            </a:pathLst>
          </a:cu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5AFEC601-A132-47EE-B0C2-B38ACD9FCE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86886" y="-23905"/>
            <a:ext cx="6705251" cy="6215019"/>
          </a:xfrm>
          <a:custGeom>
            <a:avLst/>
            <a:gdLst>
              <a:gd name="connsiteX0" fmla="*/ 1529549 w 6355652"/>
              <a:gd name="connsiteY0" fmla="*/ 0 h 5890980"/>
              <a:gd name="connsiteX1" fmla="*/ 4826104 w 6355652"/>
              <a:gd name="connsiteY1" fmla="*/ 0 h 5890980"/>
              <a:gd name="connsiteX2" fmla="*/ 4954579 w 6355652"/>
              <a:gd name="connsiteY2" fmla="*/ 78051 h 5890980"/>
              <a:gd name="connsiteX3" fmla="*/ 6355652 w 6355652"/>
              <a:gd name="connsiteY3" fmla="*/ 2713154 h 5890980"/>
              <a:gd name="connsiteX4" fmla="*/ 3177826 w 6355652"/>
              <a:gd name="connsiteY4" fmla="*/ 5890980 h 5890980"/>
              <a:gd name="connsiteX5" fmla="*/ 0 w 6355652"/>
              <a:gd name="connsiteY5" fmla="*/ 2713154 h 5890980"/>
              <a:gd name="connsiteX6" fmla="*/ 1401073 w 6355652"/>
              <a:gd name="connsiteY6" fmla="*/ 78051 h 58909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55652" h="5890980">
                <a:moveTo>
                  <a:pt x="1529549" y="0"/>
                </a:moveTo>
                <a:lnTo>
                  <a:pt x="4826104" y="0"/>
                </a:lnTo>
                <a:lnTo>
                  <a:pt x="4954579" y="78051"/>
                </a:lnTo>
                <a:cubicBezTo>
                  <a:pt x="5799886" y="649129"/>
                  <a:pt x="6355652" y="1616239"/>
                  <a:pt x="6355652" y="2713154"/>
                </a:cubicBezTo>
                <a:cubicBezTo>
                  <a:pt x="6355652" y="4468219"/>
                  <a:pt x="4932891" y="5890980"/>
                  <a:pt x="3177826" y="5890980"/>
                </a:cubicBezTo>
                <a:cubicBezTo>
                  <a:pt x="1422761" y="5890980"/>
                  <a:pt x="0" y="4468219"/>
                  <a:pt x="0" y="2713154"/>
                </a:cubicBezTo>
                <a:cubicBezTo>
                  <a:pt x="0" y="1616239"/>
                  <a:pt x="555766" y="649129"/>
                  <a:pt x="1401073" y="78051"/>
                </a:cubicBezTo>
                <a:close/>
              </a:path>
            </a:pathLst>
          </a:cu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69A8CE-F98C-42CB-B281-314D78824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98165" y="1611020"/>
            <a:ext cx="5786232" cy="294614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400" dirty="0">
                <a:solidFill>
                  <a:schemeClr val="bg1"/>
                </a:solidFill>
                <a:cs typeface="Calibri Light"/>
              </a:rPr>
              <a:t>Title: Food and Beverages </a:t>
            </a:r>
            <a:br>
              <a:rPr lang="en-US" sz="2400" dirty="0">
                <a:cs typeface="Calibri Light"/>
              </a:rPr>
            </a:br>
            <a:r>
              <a:rPr lang="en-US" sz="2400" dirty="0">
                <a:solidFill>
                  <a:schemeClr val="bg1"/>
                </a:solidFill>
                <a:cs typeface="Calibri Light"/>
              </a:rPr>
              <a:t>Topic: </a:t>
            </a:r>
            <a:r>
              <a:rPr lang="en-US" sz="2400" dirty="0">
                <a:solidFill>
                  <a:schemeClr val="bg1"/>
                </a:solidFill>
                <a:ea typeface="+mj-lt"/>
                <a:cs typeface="+mj-lt"/>
              </a:rPr>
              <a:t>Assessment of practical tasks (Menu Engineering)</a:t>
            </a:r>
            <a:br>
              <a:rPr lang="en-US" sz="2400" dirty="0">
                <a:ea typeface="+mj-lt"/>
                <a:cs typeface="+mj-lt"/>
              </a:rPr>
            </a:br>
            <a:br>
              <a:rPr lang="en-US" sz="2400" dirty="0">
                <a:cs typeface="Calibri Light"/>
              </a:rPr>
            </a:br>
            <a:r>
              <a:rPr lang="en-US" sz="2400" dirty="0">
                <a:solidFill>
                  <a:schemeClr val="bg1"/>
                </a:solidFill>
                <a:cs typeface="Calibri Light"/>
              </a:rPr>
              <a:t>Student Name: Romana Afrin</a:t>
            </a:r>
            <a:br>
              <a:rPr lang="en-US" sz="2400" dirty="0">
                <a:cs typeface="Calibri Light"/>
              </a:rPr>
            </a:br>
            <a:r>
              <a:rPr lang="en-US" sz="2400" dirty="0">
                <a:solidFill>
                  <a:schemeClr val="bg1"/>
                </a:solidFill>
                <a:cs typeface="Calibri Light"/>
              </a:rPr>
              <a:t>Student Number: 2021258</a:t>
            </a:r>
            <a:br>
              <a:rPr lang="en-US" sz="2400" dirty="0">
                <a:cs typeface="Calibri Light"/>
              </a:rPr>
            </a:br>
            <a:r>
              <a:rPr lang="en-US" sz="2400" dirty="0">
                <a:solidFill>
                  <a:schemeClr val="bg1"/>
                </a:solidFill>
                <a:cs typeface="Calibri Light"/>
              </a:rPr>
              <a:t>Module Number: </a:t>
            </a:r>
            <a:r>
              <a:rPr lang="en-US" sz="2400" dirty="0">
                <a:solidFill>
                  <a:schemeClr val="bg1"/>
                </a:solidFill>
                <a:ea typeface="+mj-lt"/>
                <a:cs typeface="+mj-lt"/>
              </a:rPr>
              <a:t>BMIH4002</a:t>
            </a:r>
            <a:br>
              <a:rPr lang="en-US" sz="2400" dirty="0">
                <a:ea typeface="+mj-lt"/>
                <a:cs typeface="+mj-lt"/>
              </a:rPr>
            </a:br>
            <a:r>
              <a:rPr lang="en-US" sz="2400" dirty="0">
                <a:solidFill>
                  <a:schemeClr val="bg1"/>
                </a:solidFill>
                <a:cs typeface="Calibri Light"/>
              </a:rPr>
              <a:t>Lecturer: </a:t>
            </a:r>
            <a:r>
              <a:rPr lang="en-US" sz="2400" dirty="0">
                <a:solidFill>
                  <a:schemeClr val="bg1"/>
                </a:solidFill>
                <a:ea typeface="+mj-lt"/>
                <a:cs typeface="+mj-lt"/>
              </a:rPr>
              <a:t>Mary Needham</a:t>
            </a:r>
            <a:endParaRPr lang="en-US" sz="2400" dirty="0">
              <a:solidFill>
                <a:schemeClr val="bg1"/>
              </a:solidFill>
              <a:cs typeface="Calibri Light"/>
            </a:endParaRPr>
          </a:p>
          <a:p>
            <a:pPr algn="ctr"/>
            <a:endParaRPr lang="en-US" sz="2000" kern="1200" dirty="0">
              <a:solidFill>
                <a:schemeClr val="bg1"/>
              </a:solidFill>
              <a:cs typeface="Calibri Light"/>
            </a:endParaRPr>
          </a:p>
        </p:txBody>
      </p:sp>
      <p:sp>
        <p:nvSpPr>
          <p:cNvPr id="19" name="Graphic 212">
            <a:extLst>
              <a:ext uri="{FF2B5EF4-FFF2-40B4-BE49-F238E27FC236}">
                <a16:creationId xmlns:a16="http://schemas.microsoft.com/office/drawing/2014/main" id="{279CAF82-0ECF-42BE-8F37-F71941E5D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34716" y="188494"/>
            <a:ext cx="1048371" cy="1048371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1" name="Graphic 212">
            <a:extLst>
              <a:ext uri="{FF2B5EF4-FFF2-40B4-BE49-F238E27FC236}">
                <a16:creationId xmlns:a16="http://schemas.microsoft.com/office/drawing/2014/main" id="{218E095B-4870-4AD5-9C41-C16D595235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34716" y="188494"/>
            <a:ext cx="1048371" cy="1048371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3" name="Graphic 185">
            <a:extLst>
              <a:ext uri="{FF2B5EF4-FFF2-40B4-BE49-F238E27FC236}">
                <a16:creationId xmlns:a16="http://schemas.microsoft.com/office/drawing/2014/main" id="{FB9739EB-7F66-433D-841F-AB3CD1870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583101" y="3578317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104F2BBD-A005-4DCB-9566-F2351050B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8B00DEC7-198B-49D1-98FD-018F3ECFCF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F14DFC82-B3B3-468E-91B3-1302CFC684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3250EFE-214E-4B8E-AF96-036A514FFB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AD058EBE-D4A5-4C43-B170-6A451F87A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0" name="Oval 29">
            <a:extLst>
              <a:ext uri="{FF2B5EF4-FFF2-40B4-BE49-F238E27FC236}">
                <a16:creationId xmlns:a16="http://schemas.microsoft.com/office/drawing/2014/main" id="{033BC44A-0661-43B4-9C14-FD5963C226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4525" y="4910353"/>
            <a:ext cx="468090" cy="468090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BE8CB2F0-2F5A-4EBD-B214-E0309C31F5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4525" y="4910353"/>
            <a:ext cx="468090" cy="468090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FFD3887D-244B-4EC4-9208-E304984C5D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22467" y="4200769"/>
            <a:ext cx="2769534" cy="2657232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97224C31-855E-4593-8A58-5B2B0CC4F5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22467" y="4200769"/>
            <a:ext cx="2769534" cy="2657232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46492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curtain, white, night&#10;&#10;Description automatically generated">
            <a:extLst>
              <a:ext uri="{FF2B5EF4-FFF2-40B4-BE49-F238E27FC236}">
                <a16:creationId xmlns:a16="http://schemas.microsoft.com/office/drawing/2014/main" id="{6F0C1997-CB5C-4F25-93C4-52FF5FCA544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1915" y="1779"/>
            <a:ext cx="12198131" cy="6987026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5486B43-A870-416C-86DF-53363F622A0E}"/>
              </a:ext>
            </a:extLst>
          </p:cNvPr>
          <p:cNvSpPr txBox="1"/>
          <p:nvPr/>
        </p:nvSpPr>
        <p:spPr>
          <a:xfrm>
            <a:off x="2110171" y="270860"/>
            <a:ext cx="4095750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>
                <a:solidFill>
                  <a:schemeClr val="bg1"/>
                </a:solidFill>
                <a:latin typeface="Mistral"/>
                <a:cs typeface="Calibri"/>
              </a:rPr>
              <a:t>Hotel Trinity Menu </a:t>
            </a:r>
          </a:p>
          <a:p>
            <a:endParaRPr lang="en-GB" sz="4000">
              <a:solidFill>
                <a:schemeClr val="bg1"/>
              </a:solidFill>
              <a:latin typeface="Mistral"/>
              <a:cs typeface="Calibri"/>
            </a:endParaRP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F391941C-6D7D-494A-986B-2F2282423D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308" y="126727"/>
            <a:ext cx="1713406" cy="112931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AA4716B-85FE-40E5-9129-F06E3FE1BBC5}"/>
              </a:ext>
            </a:extLst>
          </p:cNvPr>
          <p:cNvSpPr txBox="1"/>
          <p:nvPr/>
        </p:nvSpPr>
        <p:spPr>
          <a:xfrm>
            <a:off x="2114550" y="647700"/>
            <a:ext cx="36576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>
                <a:solidFill>
                  <a:schemeClr val="bg1"/>
                </a:solidFill>
                <a:cs typeface="Calibri"/>
              </a:rPr>
              <a:t>-------------------------------------------------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B3A2B1E-FE7D-41A8-AC5E-F57B8A871AB0}"/>
              </a:ext>
            </a:extLst>
          </p:cNvPr>
          <p:cNvSpPr txBox="1"/>
          <p:nvPr/>
        </p:nvSpPr>
        <p:spPr>
          <a:xfrm rot="5400000">
            <a:off x="498256" y="3857625"/>
            <a:ext cx="62103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>
                <a:solidFill>
                  <a:schemeClr val="bg1"/>
                </a:solidFill>
                <a:cs typeface="Calibri"/>
              </a:rPr>
              <a:t>----------------------------------------------------------------------------------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8EA2647-8C9E-441F-98E2-7DFAC19C05D3}"/>
              </a:ext>
            </a:extLst>
          </p:cNvPr>
          <p:cNvSpPr txBox="1"/>
          <p:nvPr/>
        </p:nvSpPr>
        <p:spPr>
          <a:xfrm rot="5400000">
            <a:off x="4530889" y="3792318"/>
            <a:ext cx="581977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>
                <a:solidFill>
                  <a:schemeClr val="bg1"/>
                </a:solidFill>
                <a:cs typeface="Calibri"/>
              </a:rPr>
              <a:t>--------------------------------------------------------------------------------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A7F37AA-30C2-418A-B04D-619A02F3ACEC}"/>
              </a:ext>
            </a:extLst>
          </p:cNvPr>
          <p:cNvSpPr txBox="1"/>
          <p:nvPr/>
        </p:nvSpPr>
        <p:spPr>
          <a:xfrm>
            <a:off x="7401252" y="3534104"/>
            <a:ext cx="62103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>
                <a:solidFill>
                  <a:schemeClr val="bg1"/>
                </a:solidFill>
                <a:cs typeface="Calibri"/>
              </a:rPr>
              <a:t>-----------------------------------------------------------------------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B99E960-316C-4C6A-98C7-867BE15AC25A}"/>
              </a:ext>
            </a:extLst>
          </p:cNvPr>
          <p:cNvSpPr txBox="1"/>
          <p:nvPr/>
        </p:nvSpPr>
        <p:spPr>
          <a:xfrm>
            <a:off x="228600" y="180975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>
              <a:cs typeface="Calibri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03A21149-0F56-4CFE-A0CF-B47E64BFA0C8}"/>
              </a:ext>
            </a:extLst>
          </p:cNvPr>
          <p:cNvSpPr txBox="1"/>
          <p:nvPr/>
        </p:nvSpPr>
        <p:spPr>
          <a:xfrm>
            <a:off x="36241" y="1254016"/>
            <a:ext cx="3469614" cy="5232202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Biome Light"/>
                <a:cs typeface="Calibri"/>
              </a:rPr>
              <a:t>Main dishes </a:t>
            </a:r>
          </a:p>
          <a:p>
            <a:endParaRPr lang="en-GB" sz="1200">
              <a:solidFill>
                <a:schemeClr val="bg1"/>
              </a:solidFill>
              <a:latin typeface="Biome Light"/>
              <a:cs typeface="Calibri"/>
            </a:endParaRPr>
          </a:p>
          <a:p>
            <a:r>
              <a:rPr lang="en-GB" sz="1300" b="1" dirty="0">
                <a:solidFill>
                  <a:schemeClr val="bg1"/>
                </a:solidFill>
                <a:ea typeface="+mn-lt"/>
                <a:cs typeface="+mn-lt"/>
              </a:rPr>
              <a:t>Traditional Roast Dinner</a:t>
            </a:r>
            <a:r>
              <a:rPr lang="en-GB" sz="1300" dirty="0">
                <a:solidFill>
                  <a:schemeClr val="bg1"/>
                </a:solidFill>
                <a:ea typeface="+mn-lt"/>
                <a:cs typeface="+mn-lt"/>
              </a:rPr>
              <a:t>. . . . . . . . . . . . . . £13.50</a:t>
            </a:r>
            <a:endParaRPr lang="en-GB" sz="1300" dirty="0">
              <a:solidFill>
                <a:schemeClr val="bg1"/>
              </a:solidFill>
              <a:cs typeface="Calibri"/>
            </a:endParaRPr>
          </a:p>
          <a:p>
            <a:r>
              <a:rPr lang="en-GB" sz="1050" dirty="0">
                <a:solidFill>
                  <a:schemeClr val="bg1"/>
                </a:solidFill>
                <a:ea typeface="+mn-lt"/>
                <a:cs typeface="+mn-lt"/>
              </a:rPr>
              <a:t>(Choice of Meat, or Nut Roast, served with All the Trimmings, and our Homemade Gravy)</a:t>
            </a:r>
            <a:endParaRPr lang="en-GB" dirty="0">
              <a:solidFill>
                <a:schemeClr val="bg1"/>
              </a:solidFill>
            </a:endParaRPr>
          </a:p>
          <a:p>
            <a:endParaRPr lang="en-GB" sz="1050" dirty="0">
              <a:solidFill>
                <a:schemeClr val="bg1"/>
              </a:solidFill>
              <a:latin typeface="Calibri"/>
              <a:cs typeface="Calibri"/>
            </a:endParaRPr>
          </a:p>
          <a:p>
            <a:endParaRPr lang="en-GB" sz="1050" b="1">
              <a:solidFill>
                <a:schemeClr val="bg1"/>
              </a:solidFill>
              <a:latin typeface="Calibri"/>
              <a:cs typeface="Calibri"/>
            </a:endParaRPr>
          </a:p>
          <a:p>
            <a:r>
              <a:rPr lang="en-GB" sz="1300" b="1" dirty="0">
                <a:solidFill>
                  <a:schemeClr val="bg1"/>
                </a:solidFill>
                <a:ea typeface="+mn-lt"/>
                <a:cs typeface="+mn-lt"/>
              </a:rPr>
              <a:t>Baked Breast of Chicken</a:t>
            </a:r>
            <a:r>
              <a:rPr lang="en-GB" sz="1300" dirty="0">
                <a:solidFill>
                  <a:schemeClr val="bg1"/>
                </a:solidFill>
                <a:ea typeface="+mn-lt"/>
                <a:cs typeface="+mn-lt"/>
              </a:rPr>
              <a:t>. . . . . . . . . . . . . .  £14.50</a:t>
            </a:r>
            <a:endParaRPr lang="en-GB" sz="1300" dirty="0">
              <a:solidFill>
                <a:schemeClr val="bg1"/>
              </a:solidFill>
            </a:endParaRPr>
          </a:p>
          <a:p>
            <a:r>
              <a:rPr lang="en-GB" sz="1050" dirty="0">
                <a:solidFill>
                  <a:schemeClr val="bg1"/>
                </a:solidFill>
                <a:ea typeface="+mn-lt"/>
                <a:cs typeface="+mn-lt"/>
              </a:rPr>
              <a:t>(topped with Melted Cheese in a Rich Barbeque Sauce, and Served with Coleslaw and Hand Cut Chips)</a:t>
            </a:r>
            <a:endParaRPr lang="en-GB" dirty="0">
              <a:solidFill>
                <a:schemeClr val="bg1"/>
              </a:solidFill>
            </a:endParaRPr>
          </a:p>
          <a:p>
            <a:endParaRPr lang="en-GB" sz="1050">
              <a:solidFill>
                <a:schemeClr val="bg1"/>
              </a:solidFill>
              <a:latin typeface="Calibri"/>
              <a:cs typeface="Calibri"/>
            </a:endParaRPr>
          </a:p>
          <a:p>
            <a:r>
              <a:rPr lang="en-GB" sz="1300" b="1" dirty="0">
                <a:solidFill>
                  <a:schemeClr val="bg1"/>
                </a:solidFill>
                <a:latin typeface="Calibri"/>
                <a:cs typeface="Calibri"/>
              </a:rPr>
              <a:t>Steak Tartare</a:t>
            </a:r>
            <a:r>
              <a:rPr lang="en-GB" sz="1300" dirty="0">
                <a:solidFill>
                  <a:schemeClr val="bg1"/>
                </a:solidFill>
                <a:latin typeface="Calibri"/>
                <a:cs typeface="Calibri"/>
              </a:rPr>
              <a:t>. . . . . . . . . . . . . . . . . . . . . . .   £19.99</a:t>
            </a:r>
            <a:endParaRPr lang="en-GB" sz="1300" dirty="0">
              <a:solidFill>
                <a:schemeClr val="bg1"/>
              </a:solidFill>
              <a:ea typeface="+mn-lt"/>
              <a:cs typeface="+mn-lt"/>
            </a:endParaRPr>
          </a:p>
          <a:p>
            <a:r>
              <a:rPr lang="en-GB" sz="1050" dirty="0">
                <a:solidFill>
                  <a:schemeClr val="bg1"/>
                </a:solidFill>
                <a:latin typeface="Calibri"/>
                <a:cs typeface="Calibri"/>
              </a:rPr>
              <a:t>(Served with egg yolk, deep friend capers and grilled baguette) </a:t>
            </a:r>
            <a:endParaRPr lang="en-US" sz="1050" dirty="0">
              <a:solidFill>
                <a:schemeClr val="bg1"/>
              </a:solidFill>
              <a:ea typeface="+mn-lt"/>
              <a:cs typeface="+mn-lt"/>
            </a:endParaRPr>
          </a:p>
          <a:p>
            <a:r>
              <a:rPr lang="en-GB" sz="1050" dirty="0">
                <a:solidFill>
                  <a:schemeClr val="bg1"/>
                </a:solidFill>
                <a:latin typeface="Calibri"/>
                <a:cs typeface="Calibri"/>
              </a:rPr>
              <a:t>Recommended with  </a:t>
            </a:r>
            <a:r>
              <a:rPr lang="en-GB" sz="1050" b="1" dirty="0">
                <a:solidFill>
                  <a:schemeClr val="bg1"/>
                </a:solidFill>
                <a:latin typeface="Calibri"/>
                <a:cs typeface="Calibri"/>
              </a:rPr>
              <a:t>2008 Blanc de Noir</a:t>
            </a:r>
            <a:endParaRPr lang="en-GB" dirty="0">
              <a:solidFill>
                <a:schemeClr val="bg1"/>
              </a:solidFill>
            </a:endParaRPr>
          </a:p>
          <a:p>
            <a:endParaRPr lang="en-GB" sz="1050" b="1" dirty="0">
              <a:solidFill>
                <a:schemeClr val="bg1"/>
              </a:solidFill>
              <a:latin typeface="Calibri"/>
              <a:cs typeface="Calibri"/>
            </a:endParaRPr>
          </a:p>
          <a:p>
            <a:endParaRPr lang="en-GB" sz="1050" b="1" dirty="0">
              <a:solidFill>
                <a:schemeClr val="bg1"/>
              </a:solidFill>
              <a:latin typeface="Calibri"/>
              <a:cs typeface="Calibri"/>
            </a:endParaRPr>
          </a:p>
          <a:p>
            <a:r>
              <a:rPr lang="en-GB" sz="1600" dirty="0">
                <a:solidFill>
                  <a:schemeClr val="accent6">
                    <a:lumMod val="40000"/>
                    <a:lumOff val="60000"/>
                  </a:schemeClr>
                </a:solidFill>
                <a:latin typeface="Biome Light"/>
                <a:cs typeface="Calibri"/>
              </a:rPr>
              <a:t>Beyond meat </a:t>
            </a:r>
            <a:r>
              <a:rPr lang="en-GB" sz="1600" dirty="0">
                <a:solidFill>
                  <a:schemeClr val="bg1"/>
                </a:solidFill>
                <a:latin typeface="Biome Light"/>
                <a:cs typeface="Calibri"/>
              </a:rPr>
              <a:t>Range</a:t>
            </a:r>
            <a:r>
              <a:rPr lang="en-GB" sz="1600" dirty="0">
                <a:solidFill>
                  <a:schemeClr val="bg1"/>
                </a:solidFill>
                <a:latin typeface="Calibri"/>
                <a:cs typeface="Calibri"/>
              </a:rPr>
              <a:t> </a:t>
            </a:r>
          </a:p>
          <a:p>
            <a:endParaRPr lang="en-GB" sz="1600" dirty="0">
              <a:solidFill>
                <a:schemeClr val="bg1"/>
              </a:solidFill>
              <a:ea typeface="+mn-lt"/>
              <a:cs typeface="+mn-lt"/>
            </a:endParaRPr>
          </a:p>
          <a:p>
            <a:r>
              <a:rPr lang="en-GB" sz="1300" b="1" dirty="0">
                <a:solidFill>
                  <a:schemeClr val="bg1"/>
                </a:solidFill>
                <a:ea typeface="+mn-lt"/>
                <a:cs typeface="+mn-lt"/>
              </a:rPr>
              <a:t>Laverbread Pesto Pasta </a:t>
            </a:r>
            <a:r>
              <a:rPr lang="en-GB" sz="1200" dirty="0">
                <a:solidFill>
                  <a:schemeClr val="accent6">
                    <a:lumMod val="40000"/>
                    <a:lumOff val="60000"/>
                  </a:schemeClr>
                </a:solidFill>
                <a:ea typeface="+mn-lt"/>
                <a:cs typeface="+mn-lt"/>
              </a:rPr>
              <a:t>(v)</a:t>
            </a:r>
            <a:r>
              <a:rPr lang="en-GB" sz="1200" dirty="0">
                <a:solidFill>
                  <a:schemeClr val="bg1"/>
                </a:solidFill>
                <a:ea typeface="+mn-lt"/>
                <a:cs typeface="+mn-lt"/>
              </a:rPr>
              <a:t>. . . . . . . . . . . . . . £12.99</a:t>
            </a:r>
          </a:p>
          <a:p>
            <a:r>
              <a:rPr lang="en-GB" sz="1050" dirty="0">
                <a:solidFill>
                  <a:schemeClr val="bg1"/>
                </a:solidFill>
                <a:cs typeface="Calibri"/>
              </a:rPr>
              <a:t>(includes </a:t>
            </a:r>
            <a:r>
              <a:rPr lang="en-GB" sz="1050" dirty="0">
                <a:solidFill>
                  <a:schemeClr val="bg1"/>
                </a:solidFill>
                <a:ea typeface="+mn-lt"/>
                <a:cs typeface="+mn-lt"/>
              </a:rPr>
              <a:t>leaf parsley and pesto sauce) </a:t>
            </a:r>
            <a:endParaRPr lang="en-GB" sz="1050" dirty="0">
              <a:solidFill>
                <a:schemeClr val="bg1"/>
              </a:solidFill>
              <a:cs typeface="Calibri"/>
            </a:endParaRPr>
          </a:p>
          <a:p>
            <a:endParaRPr lang="en-GB" sz="1050" dirty="0">
              <a:solidFill>
                <a:schemeClr val="bg1"/>
              </a:solidFill>
            </a:endParaRPr>
          </a:p>
          <a:p>
            <a:r>
              <a:rPr lang="en-GB" sz="1300" b="1" dirty="0">
                <a:solidFill>
                  <a:schemeClr val="bg1"/>
                </a:solidFill>
              </a:rPr>
              <a:t>Glamorgan sausage</a:t>
            </a:r>
            <a:r>
              <a:rPr lang="en-GB" sz="1300" b="1" dirty="0">
                <a:solidFill>
                  <a:schemeClr val="bg1"/>
                </a:solidFill>
                <a:ea typeface="+mn-lt"/>
                <a:cs typeface="+mn-lt"/>
              </a:rPr>
              <a:t> </a:t>
            </a:r>
            <a:r>
              <a:rPr lang="en-GB" sz="1200" dirty="0">
                <a:solidFill>
                  <a:schemeClr val="accent6">
                    <a:lumMod val="20000"/>
                    <a:lumOff val="80000"/>
                  </a:schemeClr>
                </a:solidFill>
                <a:ea typeface="+mn-lt"/>
                <a:cs typeface="+mn-lt"/>
              </a:rPr>
              <a:t>(v)</a:t>
            </a:r>
            <a:r>
              <a:rPr lang="en-GB" sz="1200" dirty="0">
                <a:solidFill>
                  <a:schemeClr val="bg1"/>
                </a:solidFill>
                <a:ea typeface="+mn-lt"/>
                <a:cs typeface="+mn-lt"/>
              </a:rPr>
              <a:t>. . . . . . . . . . . . . . . . . .£14.00 </a:t>
            </a:r>
            <a:endParaRPr lang="en-GB" sz="1200" b="1" dirty="0">
              <a:solidFill>
                <a:schemeClr val="bg1"/>
              </a:solidFill>
              <a:cs typeface="Calibri"/>
            </a:endParaRPr>
          </a:p>
          <a:p>
            <a:r>
              <a:rPr lang="en-GB" sz="1050" dirty="0">
                <a:solidFill>
                  <a:schemeClr val="bg1"/>
                </a:solidFill>
                <a:cs typeface="Calibri"/>
              </a:rPr>
              <a:t>(includes </a:t>
            </a:r>
            <a:r>
              <a:rPr lang="en-GB" sz="1050" dirty="0">
                <a:solidFill>
                  <a:schemeClr val="bg1"/>
                </a:solidFill>
                <a:ea typeface="+mn-lt"/>
                <a:cs typeface="+mn-lt"/>
              </a:rPr>
              <a:t>Caerphilly cheese,  leek and are coated in breadcrumbs) </a:t>
            </a:r>
            <a:endParaRPr lang="en-GB" sz="1050" dirty="0">
              <a:solidFill>
                <a:schemeClr val="bg1"/>
              </a:solidFill>
              <a:cs typeface="Calibri"/>
            </a:endParaRPr>
          </a:p>
          <a:p>
            <a:endParaRPr lang="en-GB" sz="1050" dirty="0">
              <a:solidFill>
                <a:schemeClr val="bg1"/>
              </a:solidFill>
              <a:cs typeface="Calibri"/>
            </a:endParaRPr>
          </a:p>
          <a:p>
            <a:endParaRPr lang="en-GB" sz="1050" dirty="0">
              <a:solidFill>
                <a:schemeClr val="bg1"/>
              </a:solidFill>
              <a:cs typeface="Calibri"/>
            </a:endParaRPr>
          </a:p>
          <a:p>
            <a:pPr marL="171450" indent="-171450">
              <a:buFont typeface="Wingdings"/>
              <a:buChar char="ü"/>
            </a:pPr>
            <a:r>
              <a:rPr lang="en-GB" sz="1200" dirty="0">
                <a:solidFill>
                  <a:schemeClr val="accent6">
                    <a:lumMod val="40000"/>
                    <a:lumOff val="60000"/>
                  </a:schemeClr>
                </a:solidFill>
                <a:cs typeface="Calibri"/>
              </a:rPr>
              <a:t>SUITABLE FOR VEGETARIANS 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38DC6FF-0446-4099-8097-1C2E4E024CDD}"/>
              </a:ext>
            </a:extLst>
          </p:cNvPr>
          <p:cNvSpPr txBox="1"/>
          <p:nvPr/>
        </p:nvSpPr>
        <p:spPr>
          <a:xfrm>
            <a:off x="3673147" y="1255329"/>
            <a:ext cx="3654096" cy="2716128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Biome Light"/>
                <a:ea typeface="+mn-lt"/>
                <a:cs typeface="+mn-lt"/>
              </a:rPr>
              <a:t>Sea food</a:t>
            </a:r>
          </a:p>
          <a:p>
            <a:endParaRPr lang="en-GB" sz="1300" dirty="0">
              <a:solidFill>
                <a:schemeClr val="bg1"/>
              </a:solidFill>
              <a:latin typeface="Arabic Typesetting"/>
              <a:cs typeface="Calibri"/>
            </a:endParaRPr>
          </a:p>
          <a:p>
            <a:r>
              <a:rPr lang="en-GB" sz="1300" b="1" dirty="0">
                <a:solidFill>
                  <a:schemeClr val="bg1"/>
                </a:solidFill>
                <a:latin typeface="Calibri"/>
                <a:cs typeface="Calibri"/>
              </a:rPr>
              <a:t>Classic fish and chips</a:t>
            </a:r>
            <a:r>
              <a:rPr lang="en-GB" sz="1300" dirty="0">
                <a:solidFill>
                  <a:schemeClr val="bg1"/>
                </a:solidFill>
                <a:latin typeface="Calibri"/>
                <a:cs typeface="Calibri"/>
              </a:rPr>
              <a:t> . . . . . . . . . . . . . . . . . . . £9.50</a:t>
            </a:r>
          </a:p>
          <a:p>
            <a:r>
              <a:rPr lang="en-GB" sz="1050" dirty="0">
                <a:solidFill>
                  <a:schemeClr val="bg1"/>
                </a:solidFill>
                <a:latin typeface="Calibri"/>
                <a:cs typeface="Calibri"/>
              </a:rPr>
              <a:t>(salmon fish with salted chips)</a:t>
            </a:r>
            <a:endParaRPr lang="en-GB" sz="1300" dirty="0">
              <a:solidFill>
                <a:schemeClr val="bg1"/>
              </a:solidFill>
              <a:latin typeface="Calibri"/>
              <a:cs typeface="Calibri"/>
            </a:endParaRPr>
          </a:p>
          <a:p>
            <a:endParaRPr lang="en-GB" sz="1050" dirty="0">
              <a:solidFill>
                <a:schemeClr val="bg1"/>
              </a:solidFill>
              <a:latin typeface="Calibri"/>
              <a:cs typeface="Calibri"/>
            </a:endParaRPr>
          </a:p>
          <a:p>
            <a:r>
              <a:rPr lang="en-GB" sz="1300" b="1" dirty="0">
                <a:solidFill>
                  <a:schemeClr val="bg1"/>
                </a:solidFill>
                <a:latin typeface="Calibri"/>
                <a:cs typeface="Calibri"/>
              </a:rPr>
              <a:t>Menai Oisters.</a:t>
            </a:r>
            <a:r>
              <a:rPr lang="en-GB" sz="1300" dirty="0">
                <a:solidFill>
                  <a:schemeClr val="bg1"/>
                </a:solidFill>
                <a:latin typeface="Calibri"/>
                <a:cs typeface="Calibri"/>
              </a:rPr>
              <a:t> . . . . . . . . . . . . . . . . . . . . . . . . £10.99</a:t>
            </a:r>
            <a:endParaRPr lang="en-GB" sz="1300" dirty="0">
              <a:solidFill>
                <a:schemeClr val="bg1"/>
              </a:solidFill>
              <a:latin typeface="Arabic Typesetting"/>
              <a:cs typeface="Calibri"/>
            </a:endParaRPr>
          </a:p>
          <a:p>
            <a:r>
              <a:rPr lang="en-GB" sz="1050" dirty="0">
                <a:solidFill>
                  <a:schemeClr val="bg1"/>
                </a:solidFill>
                <a:latin typeface="Calibri"/>
                <a:cs typeface="Calibri"/>
              </a:rPr>
              <a:t>(includes mushrooms)</a:t>
            </a:r>
          </a:p>
          <a:p>
            <a:endParaRPr lang="en-GB" sz="1050" dirty="0">
              <a:solidFill>
                <a:schemeClr val="bg1"/>
              </a:solidFill>
              <a:ea typeface="+mn-lt"/>
              <a:cs typeface="+mn-lt"/>
            </a:endParaRPr>
          </a:p>
          <a:p>
            <a:r>
              <a:rPr lang="en-GB" sz="1300" dirty="0">
                <a:solidFill>
                  <a:schemeClr val="bg1"/>
                </a:solidFill>
                <a:ea typeface="+mn-lt"/>
                <a:cs typeface="+mn-lt"/>
              </a:rPr>
              <a:t> </a:t>
            </a:r>
            <a:r>
              <a:rPr lang="en-GB" sz="1300" b="1" dirty="0">
                <a:solidFill>
                  <a:schemeClr val="bg1"/>
                </a:solidFill>
                <a:ea typeface="+mn-lt"/>
                <a:cs typeface="+mn-lt"/>
              </a:rPr>
              <a:t>Crab Welsh Rarebit</a:t>
            </a:r>
            <a:r>
              <a:rPr lang="en-GB" sz="1300" dirty="0">
                <a:solidFill>
                  <a:schemeClr val="bg1"/>
                </a:solidFill>
                <a:ea typeface="+mn-lt"/>
                <a:cs typeface="+mn-lt"/>
              </a:rPr>
              <a:t>. . . . . . . . . . . . . . . . . . . . £11.99</a:t>
            </a:r>
            <a:endParaRPr lang="en-GB" sz="1300" dirty="0">
              <a:solidFill>
                <a:schemeClr val="bg1"/>
              </a:solidFill>
            </a:endParaRPr>
          </a:p>
          <a:p>
            <a:r>
              <a:rPr lang="en-GB" sz="1050" dirty="0">
                <a:solidFill>
                  <a:schemeClr val="bg1"/>
                </a:solidFill>
                <a:latin typeface="Calibri"/>
                <a:cs typeface="Calibri"/>
              </a:rPr>
              <a:t>(</a:t>
            </a:r>
            <a:r>
              <a:rPr lang="en-GB" sz="1050" dirty="0">
                <a:solidFill>
                  <a:schemeClr val="bg1"/>
                </a:solidFill>
                <a:ea typeface="+mn-lt"/>
                <a:cs typeface="+mn-lt"/>
              </a:rPr>
              <a:t>includes 2 large slices sourdough bread)</a:t>
            </a:r>
            <a:endParaRPr lang="en-GB" sz="1050" b="1" dirty="0">
              <a:solidFill>
                <a:schemeClr val="bg1"/>
              </a:solidFill>
              <a:latin typeface="Calibri"/>
              <a:cs typeface="Calibri"/>
            </a:endParaRPr>
          </a:p>
          <a:p>
            <a:r>
              <a:rPr lang="en-GB" sz="1050" dirty="0">
                <a:solidFill>
                  <a:schemeClr val="bg1"/>
                </a:solidFill>
                <a:latin typeface="Calibri"/>
                <a:cs typeface="Calibri"/>
              </a:rPr>
              <a:t>Recommended with </a:t>
            </a:r>
            <a:r>
              <a:rPr lang="en-GB" sz="1050" b="1" dirty="0">
                <a:solidFill>
                  <a:schemeClr val="bg1"/>
                </a:solidFill>
                <a:latin typeface="Calibri"/>
                <a:cs typeface="Calibri"/>
              </a:rPr>
              <a:t>1870 </a:t>
            </a:r>
            <a:r>
              <a:rPr lang="en-GB" sz="1050" b="1" i="1" dirty="0">
                <a:solidFill>
                  <a:schemeClr val="bg1"/>
                </a:solidFill>
                <a:ea typeface="+mn-lt"/>
                <a:cs typeface="+mn-lt"/>
              </a:rPr>
              <a:t>Sauvignon Blanc</a:t>
            </a:r>
            <a:endParaRPr lang="en-GB" sz="1050" b="1" dirty="0">
              <a:solidFill>
                <a:schemeClr val="bg1"/>
              </a:solidFill>
              <a:ea typeface="+mn-lt"/>
              <a:cs typeface="+mn-lt"/>
            </a:endParaRPr>
          </a:p>
          <a:p>
            <a:endParaRPr lang="en-GB" sz="1050" b="1" i="1" dirty="0">
              <a:solidFill>
                <a:schemeClr val="bg1"/>
              </a:solidFill>
              <a:latin typeface="Calibri"/>
              <a:cs typeface="Calibri"/>
            </a:endParaRPr>
          </a:p>
          <a:p>
            <a:endParaRPr lang="en-GB" sz="1050" b="1" i="1" dirty="0">
              <a:solidFill>
                <a:schemeClr val="bg1"/>
              </a:solidFill>
              <a:latin typeface="Calibri"/>
              <a:cs typeface="Calibri"/>
            </a:endParaRPr>
          </a:p>
          <a:p>
            <a:endParaRPr lang="en-GB" sz="1050" b="1" i="1" dirty="0">
              <a:solidFill>
                <a:schemeClr val="bg1"/>
              </a:solidFill>
              <a:latin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CA63AEA-0AA0-445E-B77A-D4B0A5A96C21}"/>
              </a:ext>
            </a:extLst>
          </p:cNvPr>
          <p:cNvSpPr txBox="1"/>
          <p:nvPr/>
        </p:nvSpPr>
        <p:spPr>
          <a:xfrm>
            <a:off x="9193484" y="40191"/>
            <a:ext cx="2743200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  <a:latin typeface="Bahnschrift Light SemiCondensed"/>
                <a:cs typeface="Calibri"/>
              </a:rPr>
              <a:t>Mon- Sun 9:00am- 9:00pm</a:t>
            </a:r>
          </a:p>
          <a:p>
            <a:r>
              <a:rPr lang="en-GB" sz="1200" dirty="0">
                <a:solidFill>
                  <a:schemeClr val="bg1"/>
                </a:solidFill>
                <a:latin typeface="Bahnschrift Light SemiCondensed"/>
                <a:cs typeface="Calibri"/>
              </a:rPr>
              <a:t>Takeaways available </a:t>
            </a:r>
          </a:p>
          <a:p>
            <a:r>
              <a:rPr lang="en-GB" sz="1200" dirty="0">
                <a:solidFill>
                  <a:schemeClr val="bg1"/>
                </a:solidFill>
                <a:latin typeface="Bahnschrift Light SemiCondensed"/>
                <a:cs typeface="Calibri"/>
              </a:rPr>
              <a:t>Deliveries available in Just Eat and Uber Eats. </a:t>
            </a:r>
            <a:endParaRPr lang="en-GB" dirty="0">
              <a:solidFill>
                <a:schemeClr val="bg1"/>
              </a:solidFill>
            </a:endParaRPr>
          </a:p>
          <a:p>
            <a:endParaRPr lang="en-GB" sz="1200" dirty="0">
              <a:solidFill>
                <a:schemeClr val="bg1"/>
              </a:solidFill>
              <a:latin typeface="Bahnschrift Light SemiCondensed"/>
              <a:cs typeface="Calibri"/>
            </a:endParaRPr>
          </a:p>
        </p:txBody>
      </p:sp>
      <p:cxnSp>
        <p:nvCxnSpPr>
          <p:cNvPr id="8" name="Connector: Curved 7">
            <a:extLst>
              <a:ext uri="{FF2B5EF4-FFF2-40B4-BE49-F238E27FC236}">
                <a16:creationId xmlns:a16="http://schemas.microsoft.com/office/drawing/2014/main" id="{DF177B04-9D8C-4DFD-938F-E304CFC2F7FB}"/>
              </a:ext>
            </a:extLst>
          </p:cNvPr>
          <p:cNvCxnSpPr/>
          <p:nvPr/>
        </p:nvCxnSpPr>
        <p:spPr>
          <a:xfrm>
            <a:off x="9191625" y="38100"/>
            <a:ext cx="28575" cy="952500"/>
          </a:xfrm>
          <a:prstGeom prst="curvedConnector3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E5693FF4-6E1E-4887-B2D8-614E77AFEF36}"/>
              </a:ext>
            </a:extLst>
          </p:cNvPr>
          <p:cNvCxnSpPr/>
          <p:nvPr/>
        </p:nvCxnSpPr>
        <p:spPr>
          <a:xfrm>
            <a:off x="9271657" y="888015"/>
            <a:ext cx="2695575" cy="9525"/>
          </a:xfrm>
          <a:prstGeom prst="straightConnector1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2664E779-5F61-45BD-92E8-B2C4BD1D71AD}"/>
              </a:ext>
            </a:extLst>
          </p:cNvPr>
          <p:cNvCxnSpPr/>
          <p:nvPr/>
        </p:nvCxnSpPr>
        <p:spPr>
          <a:xfrm>
            <a:off x="-2076450" y="885825"/>
            <a:ext cx="800100" cy="3190875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4506DF2E-CA94-46A2-B3BB-494B8442E8AB}"/>
              </a:ext>
            </a:extLst>
          </p:cNvPr>
          <p:cNvSpPr txBox="1"/>
          <p:nvPr/>
        </p:nvSpPr>
        <p:spPr>
          <a:xfrm>
            <a:off x="7527159" y="1159641"/>
            <a:ext cx="4424854" cy="2454518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Biome Light"/>
                <a:cs typeface="Calibri"/>
              </a:rPr>
              <a:t>Deserts</a:t>
            </a:r>
          </a:p>
          <a:p>
            <a:endParaRPr lang="en-GB" dirty="0">
              <a:solidFill>
                <a:schemeClr val="bg1"/>
              </a:solidFill>
              <a:latin typeface="Biome Light"/>
            </a:endParaRPr>
          </a:p>
          <a:p>
            <a:r>
              <a:rPr lang="en-GB" sz="1300" b="1" dirty="0">
                <a:solidFill>
                  <a:schemeClr val="bg1"/>
                </a:solidFill>
              </a:rPr>
              <a:t>Raspberry chiboust </a:t>
            </a:r>
            <a:r>
              <a:rPr lang="en-GB" sz="1300" dirty="0">
                <a:solidFill>
                  <a:schemeClr val="bg1"/>
                </a:solidFill>
              </a:rPr>
              <a:t>. . .</a:t>
            </a:r>
            <a:r>
              <a:rPr lang="en-GB" sz="1300" b="1" dirty="0">
                <a:solidFill>
                  <a:schemeClr val="bg1"/>
                </a:solidFill>
              </a:rPr>
              <a:t> </a:t>
            </a:r>
            <a:r>
              <a:rPr lang="en-GB" sz="1300" dirty="0">
                <a:solidFill>
                  <a:schemeClr val="bg1"/>
                </a:solidFill>
              </a:rPr>
              <a:t>. . . . . . . . . . . . . . . . . . . . . . . . . . . . £8.49</a:t>
            </a:r>
            <a:endParaRPr lang="en-GB" sz="1300" b="1" dirty="0">
              <a:solidFill>
                <a:schemeClr val="bg1"/>
              </a:solidFill>
              <a:cs typeface="Calibri"/>
            </a:endParaRPr>
          </a:p>
          <a:p>
            <a:r>
              <a:rPr lang="en-GB" sz="1050" dirty="0">
                <a:solidFill>
                  <a:schemeClr val="bg1"/>
                </a:solidFill>
                <a:latin typeface="Calibri"/>
                <a:cs typeface="Calibri"/>
              </a:rPr>
              <a:t>(includes </a:t>
            </a:r>
            <a:r>
              <a:rPr lang="en-GB" sz="1050" dirty="0">
                <a:solidFill>
                  <a:schemeClr val="bg1"/>
                </a:solidFill>
                <a:ea typeface="+mn-lt"/>
                <a:cs typeface="+mn-lt"/>
              </a:rPr>
              <a:t>raspberry and salted caramel)</a:t>
            </a:r>
            <a:endParaRPr lang="en-GB" sz="1050" b="1" dirty="0">
              <a:solidFill>
                <a:schemeClr val="bg1"/>
              </a:solidFill>
              <a:latin typeface="Calibri"/>
              <a:cs typeface="Calibri"/>
            </a:endParaRPr>
          </a:p>
          <a:p>
            <a:endParaRPr lang="en-GB" sz="1050" dirty="0">
              <a:solidFill>
                <a:schemeClr val="bg1"/>
              </a:solidFill>
              <a:latin typeface="Calibri"/>
              <a:cs typeface="Calibri"/>
            </a:endParaRPr>
          </a:p>
          <a:p>
            <a:r>
              <a:rPr lang="en-GB" sz="1300" b="1" dirty="0">
                <a:solidFill>
                  <a:schemeClr val="bg1"/>
                </a:solidFill>
              </a:rPr>
              <a:t>Death by Chocolate </a:t>
            </a:r>
            <a:r>
              <a:rPr lang="en-GB" sz="1300" dirty="0">
                <a:solidFill>
                  <a:schemeClr val="bg1"/>
                </a:solidFill>
              </a:rPr>
              <a:t>. . . . . . . . . . . . . . . . . . . . . . . . . . . . . . £10.00</a:t>
            </a:r>
            <a:endParaRPr lang="en-GB" sz="1300" b="1" dirty="0">
              <a:solidFill>
                <a:schemeClr val="bg1"/>
              </a:solidFill>
              <a:cs typeface="Calibri"/>
            </a:endParaRPr>
          </a:p>
          <a:p>
            <a:r>
              <a:rPr lang="en-GB" sz="1050" dirty="0">
                <a:solidFill>
                  <a:schemeClr val="bg1"/>
                </a:solidFill>
                <a:latin typeface="Calibri"/>
                <a:cs typeface="Calibri"/>
              </a:rPr>
              <a:t>(</a:t>
            </a:r>
            <a:r>
              <a:rPr lang="en-GB" sz="1050" dirty="0">
                <a:solidFill>
                  <a:schemeClr val="bg1"/>
                </a:solidFill>
                <a:ea typeface="+mn-lt"/>
                <a:cs typeface="+mn-lt"/>
              </a:rPr>
              <a:t>Moist dark chocolate sponge layers sandwiched, and includes white </a:t>
            </a:r>
            <a:endParaRPr lang="en-GB" sz="1300" b="1" dirty="0">
              <a:solidFill>
                <a:schemeClr val="bg1"/>
              </a:solidFill>
              <a:ea typeface="+mn-lt"/>
              <a:cs typeface="+mn-lt"/>
            </a:endParaRPr>
          </a:p>
          <a:p>
            <a:r>
              <a:rPr lang="en-GB" sz="1050" dirty="0">
                <a:solidFill>
                  <a:schemeClr val="bg1"/>
                </a:solidFill>
                <a:ea typeface="+mn-lt"/>
                <a:cs typeface="+mn-lt"/>
              </a:rPr>
              <a:t>And milk chocolate twirls)</a:t>
            </a:r>
            <a:endParaRPr lang="en-GB" sz="1300" b="1" dirty="0">
              <a:solidFill>
                <a:schemeClr val="bg1"/>
              </a:solidFill>
              <a:latin typeface="Calibri"/>
              <a:cs typeface="Calibri"/>
            </a:endParaRPr>
          </a:p>
          <a:p>
            <a:endParaRPr lang="en-GB" sz="1300" b="1" dirty="0">
              <a:solidFill>
                <a:schemeClr val="bg1"/>
              </a:solidFill>
              <a:latin typeface="Calibri"/>
              <a:cs typeface="Calibri"/>
            </a:endParaRPr>
          </a:p>
          <a:p>
            <a:r>
              <a:rPr lang="en-GB" sz="1300" b="1" dirty="0">
                <a:solidFill>
                  <a:schemeClr val="bg1"/>
                </a:solidFill>
                <a:ea typeface="+mn-lt"/>
                <a:cs typeface="+mn-lt"/>
              </a:rPr>
              <a:t>Sticky Toffee Pudding </a:t>
            </a:r>
            <a:r>
              <a:rPr lang="en-GB" sz="1300" dirty="0">
                <a:solidFill>
                  <a:schemeClr val="bg1"/>
                </a:solidFill>
                <a:ea typeface="+mn-lt"/>
                <a:cs typeface="+mn-lt"/>
              </a:rPr>
              <a:t>. . . . . . . . . . . . . . . . . . . . . . . . . . . . . £9.49</a:t>
            </a:r>
            <a:endParaRPr lang="en-GB" sz="1300" b="1" dirty="0">
              <a:solidFill>
                <a:schemeClr val="bg1"/>
              </a:solidFill>
            </a:endParaRPr>
          </a:p>
          <a:p>
            <a:r>
              <a:rPr lang="en-GB" sz="1000" dirty="0">
                <a:solidFill>
                  <a:schemeClr val="bg1"/>
                </a:solidFill>
                <a:ea typeface="+mn-lt"/>
                <a:cs typeface="+mn-lt"/>
              </a:rPr>
              <a:t>(butterscotch sauce, vanilla ice cream)</a:t>
            </a:r>
            <a:endParaRPr lang="en-GB" sz="1000" dirty="0">
              <a:solidFill>
                <a:schemeClr val="bg1"/>
              </a:solidFill>
            </a:endParaRPr>
          </a:p>
          <a:p>
            <a:endParaRPr lang="en-GB" sz="1050" dirty="0">
              <a:solidFill>
                <a:schemeClr val="bg1"/>
              </a:solidFill>
              <a:latin typeface="Calibri"/>
              <a:cs typeface="Calibri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C622562-3DC2-4973-93B2-4B486617C0EA}"/>
              </a:ext>
            </a:extLst>
          </p:cNvPr>
          <p:cNvSpPr txBox="1"/>
          <p:nvPr/>
        </p:nvSpPr>
        <p:spPr>
          <a:xfrm>
            <a:off x="7591206" y="3903827"/>
            <a:ext cx="4416096" cy="1477328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solidFill>
                  <a:schemeClr val="bg1"/>
                </a:solidFill>
                <a:latin typeface="Biome Light"/>
                <a:cs typeface="Calibri"/>
              </a:rPr>
              <a:t>Drinks: Non- alcoholic </a:t>
            </a:r>
            <a:endParaRPr lang="en-US">
              <a:solidFill>
                <a:schemeClr val="bg1"/>
              </a:solidFill>
            </a:endParaRPr>
          </a:p>
          <a:p>
            <a:endParaRPr lang="en-GB">
              <a:solidFill>
                <a:schemeClr val="bg1"/>
              </a:solidFill>
            </a:endParaRPr>
          </a:p>
          <a:p>
            <a:r>
              <a:rPr lang="en-GB" sz="1300" dirty="0">
                <a:solidFill>
                  <a:schemeClr val="bg1"/>
                </a:solidFill>
                <a:latin typeface="Calibri"/>
                <a:cs typeface="Calibri"/>
              </a:rPr>
              <a:t>Glaceau Smart Water . . . . . . . . . . . . . . . . . . . . . . . . . . . . .£1.49</a:t>
            </a:r>
            <a:endParaRPr lang="en-GB" sz="3200" dirty="0">
              <a:solidFill>
                <a:schemeClr val="bg1"/>
              </a:solidFill>
              <a:latin typeface="Cavolini"/>
              <a:cs typeface="Calibri"/>
            </a:endParaRPr>
          </a:p>
          <a:p>
            <a:r>
              <a:rPr lang="en-GB" sz="1300" dirty="0">
                <a:solidFill>
                  <a:schemeClr val="bg1"/>
                </a:solidFill>
                <a:latin typeface="Calibri"/>
                <a:cs typeface="Calibri"/>
              </a:rPr>
              <a:t>Classic Coca-Cola . . . . . . . . . . . . . . . . . . . . . . . . . . . . . . . . £1.80</a:t>
            </a:r>
          </a:p>
          <a:p>
            <a:r>
              <a:rPr lang="en-GB" sz="1300" dirty="0">
                <a:solidFill>
                  <a:schemeClr val="bg1"/>
                </a:solidFill>
                <a:latin typeface="Calibri"/>
                <a:cs typeface="Calibri"/>
              </a:rPr>
              <a:t>Coca-Cola Zero Sugar  . . . . . . . . . . . . . . . . . . . . . . . . . . . . £3.40</a:t>
            </a:r>
          </a:p>
          <a:p>
            <a:r>
              <a:rPr lang="en-GB" sz="1300" dirty="0">
                <a:solidFill>
                  <a:schemeClr val="bg1"/>
                </a:solidFill>
                <a:latin typeface="Calibri"/>
                <a:cs typeface="Calibri"/>
              </a:rPr>
              <a:t>Sprite. . . . . . . . . . . . . . . . . . . . . . . . . . . . . . . . . . . . . . . . . . £2.50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E8A9B7E-8D9C-4080-B8D1-E16EBB6F854A}"/>
              </a:ext>
            </a:extLst>
          </p:cNvPr>
          <p:cNvSpPr txBox="1"/>
          <p:nvPr/>
        </p:nvSpPr>
        <p:spPr>
          <a:xfrm>
            <a:off x="3670082" y="4081736"/>
            <a:ext cx="3662855" cy="2485296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solidFill>
                  <a:schemeClr val="accent6">
                    <a:lumMod val="60000"/>
                    <a:lumOff val="40000"/>
                  </a:schemeClr>
                </a:solidFill>
                <a:latin typeface="Biome Light"/>
                <a:cs typeface="Calibri"/>
              </a:rPr>
              <a:t>Vegan friendly</a:t>
            </a:r>
            <a:r>
              <a:rPr lang="en-GB" sz="1600" dirty="0">
                <a:solidFill>
                  <a:schemeClr val="accent6">
                    <a:lumMod val="75000"/>
                  </a:schemeClr>
                </a:solidFill>
                <a:latin typeface="Biome Light"/>
                <a:cs typeface="Calibri"/>
              </a:rPr>
              <a:t> </a:t>
            </a:r>
            <a:r>
              <a:rPr lang="en-GB" sz="1600">
                <a:solidFill>
                  <a:schemeClr val="bg1"/>
                </a:solidFill>
                <a:latin typeface="Biome Light"/>
                <a:cs typeface="Calibri"/>
              </a:rPr>
              <a:t>Range </a:t>
            </a:r>
            <a:endParaRPr lang="en-GB">
              <a:solidFill>
                <a:schemeClr val="bg1"/>
              </a:solidFill>
              <a:latin typeface="Biome Light"/>
              <a:cs typeface="Calibri"/>
            </a:endParaRPr>
          </a:p>
          <a:p>
            <a:endParaRPr lang="en-GB" sz="1600" dirty="0">
              <a:solidFill>
                <a:schemeClr val="bg1"/>
              </a:solidFill>
              <a:cs typeface="Calibri"/>
            </a:endParaRPr>
          </a:p>
          <a:p>
            <a:r>
              <a:rPr lang="en-GB" sz="1300" b="1" dirty="0">
                <a:solidFill>
                  <a:schemeClr val="bg1"/>
                </a:solidFill>
                <a:cs typeface="Calibri"/>
              </a:rPr>
              <a:t>Vegan Soya Strips </a:t>
            </a:r>
            <a:r>
              <a:rPr lang="en-GB" sz="1300" dirty="0">
                <a:solidFill>
                  <a:schemeClr val="bg1"/>
                </a:solidFill>
                <a:cs typeface="Calibri"/>
              </a:rPr>
              <a:t>. . . . . . . . . . . . . . . . . . . . . </a:t>
            </a:r>
            <a:r>
              <a:rPr lang="en-GB" sz="1300">
                <a:solidFill>
                  <a:schemeClr val="bg1"/>
                </a:solidFill>
                <a:cs typeface="Calibri"/>
              </a:rPr>
              <a:t>. £10.50</a:t>
            </a:r>
            <a:endParaRPr lang="en-GB" dirty="0">
              <a:solidFill>
                <a:schemeClr val="bg1"/>
              </a:solidFill>
              <a:cs typeface="Calibri"/>
            </a:endParaRPr>
          </a:p>
          <a:p>
            <a:r>
              <a:rPr lang="en-GB" sz="1050">
                <a:solidFill>
                  <a:schemeClr val="bg1"/>
                </a:solidFill>
                <a:cs typeface="Calibri"/>
              </a:rPr>
              <a:t>(includes onions, green and red peppers and vegan cheese alternative)</a:t>
            </a:r>
            <a:endParaRPr lang="en-GB" dirty="0">
              <a:solidFill>
                <a:schemeClr val="bg1"/>
              </a:solidFill>
              <a:cs typeface="Calibri"/>
            </a:endParaRPr>
          </a:p>
          <a:p>
            <a:endParaRPr lang="en-GB" sz="1050" dirty="0">
              <a:solidFill>
                <a:schemeClr val="bg1"/>
              </a:solidFill>
              <a:cs typeface="Calibri"/>
            </a:endParaRPr>
          </a:p>
          <a:p>
            <a:r>
              <a:rPr lang="en-GB" sz="1300" b="1" dirty="0">
                <a:solidFill>
                  <a:schemeClr val="bg1"/>
                </a:solidFill>
                <a:ea typeface="+mn-lt"/>
                <a:cs typeface="+mn-lt"/>
              </a:rPr>
              <a:t>Beet and Parsley Salad</a:t>
            </a:r>
            <a:r>
              <a:rPr lang="en-GB" sz="1300">
                <a:solidFill>
                  <a:schemeClr val="bg1"/>
                </a:solidFill>
                <a:ea typeface="+mn-lt"/>
                <a:cs typeface="+mn-lt"/>
              </a:rPr>
              <a:t> . . . . . . . . . . . . . . . . . .  £7.99</a:t>
            </a:r>
          </a:p>
          <a:p>
            <a:r>
              <a:rPr lang="en-GB" sz="1050">
                <a:solidFill>
                  <a:schemeClr val="bg1"/>
                </a:solidFill>
                <a:ea typeface="+mn-lt"/>
                <a:cs typeface="+mn-lt"/>
              </a:rPr>
              <a:t>(Crumbled blue cheese along with toasted pumpkin</a:t>
            </a:r>
            <a:endParaRPr lang="en-GB" sz="1050">
              <a:ea typeface="+mn-lt"/>
              <a:cs typeface="+mn-lt"/>
            </a:endParaRPr>
          </a:p>
          <a:p>
            <a:r>
              <a:rPr lang="en-GB" sz="1050">
                <a:solidFill>
                  <a:schemeClr val="bg1"/>
                </a:solidFill>
                <a:ea typeface="+mn-lt"/>
                <a:cs typeface="+mn-lt"/>
              </a:rPr>
              <a:t> seeds on top) </a:t>
            </a:r>
            <a:endParaRPr lang="en-GB"/>
          </a:p>
          <a:p>
            <a:endParaRPr lang="en-GB" sz="1050" dirty="0">
              <a:solidFill>
                <a:schemeClr val="bg1"/>
              </a:solidFill>
              <a:cs typeface="Calibri"/>
            </a:endParaRPr>
          </a:p>
          <a:p>
            <a:endParaRPr lang="en-GB" sz="1200" dirty="0">
              <a:solidFill>
                <a:srgbClr val="FFFFFF"/>
              </a:solidFill>
              <a:cs typeface="Calibri"/>
            </a:endParaRPr>
          </a:p>
          <a:p>
            <a:pPr marL="171450" indent="-171450">
              <a:buFont typeface="Wingdings"/>
              <a:buChar char="ü"/>
            </a:pPr>
            <a:r>
              <a:rPr lang="en-GB" sz="1200">
                <a:solidFill>
                  <a:schemeClr val="accent6">
                    <a:lumMod val="60000"/>
                    <a:lumOff val="40000"/>
                  </a:schemeClr>
                </a:solidFill>
                <a:cs typeface="Calibri"/>
              </a:rPr>
              <a:t>SUITABLE FOR VEGANS </a:t>
            </a:r>
            <a:endParaRPr lang="en-GB" sz="1200" dirty="0">
              <a:solidFill>
                <a:schemeClr val="accent6">
                  <a:lumMod val="60000"/>
                  <a:lumOff val="40000"/>
                </a:schemeClr>
              </a:solidFill>
              <a:cs typeface="Calibri"/>
            </a:endParaRPr>
          </a:p>
          <a:p>
            <a:endParaRPr lang="en-GB" sz="1050" dirty="0">
              <a:solidFill>
                <a:schemeClr val="bg1"/>
              </a:solidFill>
              <a:cs typeface="Calibri"/>
            </a:endParaRPr>
          </a:p>
        </p:txBody>
      </p:sp>
      <p:cxnSp>
        <p:nvCxnSpPr>
          <p:cNvPr id="15" name="Connector: Elbow 14">
            <a:extLst>
              <a:ext uri="{FF2B5EF4-FFF2-40B4-BE49-F238E27FC236}">
                <a16:creationId xmlns:a16="http://schemas.microsoft.com/office/drawing/2014/main" id="{C4B47AAE-E095-41AF-9717-D7332A17F951}"/>
              </a:ext>
            </a:extLst>
          </p:cNvPr>
          <p:cNvCxnSpPr/>
          <p:nvPr/>
        </p:nvCxnSpPr>
        <p:spPr>
          <a:xfrm>
            <a:off x="891080" y="4276287"/>
            <a:ext cx="2557516" cy="551792"/>
          </a:xfrm>
          <a:prstGeom prst="bentConnector3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20AE45ED-AE15-4140-8C9E-BF0C0C44E337}"/>
              </a:ext>
            </a:extLst>
          </p:cNvPr>
          <p:cNvSpPr txBox="1"/>
          <p:nvPr/>
        </p:nvSpPr>
        <p:spPr>
          <a:xfrm>
            <a:off x="7590659" y="5453555"/>
            <a:ext cx="4416096" cy="1246495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bg1"/>
                </a:solidFill>
                <a:latin typeface="Biome Light"/>
                <a:ea typeface="+mn-lt"/>
                <a:cs typeface="+mn-lt"/>
              </a:rPr>
              <a:t>Drinks: alcoholic</a:t>
            </a:r>
            <a:endParaRPr lang="en-GB" dirty="0">
              <a:solidFill>
                <a:schemeClr val="bg1"/>
              </a:solidFill>
              <a:latin typeface="Biome Light"/>
              <a:ea typeface="+mn-lt"/>
              <a:cs typeface="+mn-lt"/>
            </a:endParaRPr>
          </a:p>
          <a:p>
            <a:endParaRPr lang="en-GB" dirty="0">
              <a:solidFill>
                <a:schemeClr val="bg1"/>
              </a:solidFill>
              <a:latin typeface="Biome Light"/>
              <a:ea typeface="+mn-lt"/>
              <a:cs typeface="+mn-lt"/>
            </a:endParaRPr>
          </a:p>
          <a:p>
            <a:r>
              <a:rPr lang="en-GB" sz="1300" dirty="0">
                <a:solidFill>
                  <a:schemeClr val="bg1"/>
                </a:solidFill>
                <a:ea typeface="+mn-lt"/>
                <a:cs typeface="+mn-lt"/>
              </a:rPr>
              <a:t>Traditional Welsh Perry . . . . . . . . . . . . . . . . . . . . . . . . . . £8.50</a:t>
            </a:r>
            <a:endParaRPr lang="en-GB" sz="1300" dirty="0">
              <a:solidFill>
                <a:schemeClr val="bg1"/>
              </a:solidFill>
            </a:endParaRPr>
          </a:p>
          <a:p>
            <a:r>
              <a:rPr lang="en-GB" sz="1300" dirty="0">
                <a:solidFill>
                  <a:schemeClr val="bg1"/>
                </a:solidFill>
                <a:ea typeface="+mn-lt"/>
                <a:cs typeface="+mn-lt"/>
              </a:rPr>
              <a:t>Penderyn whisky . . . . . . . . . . . . . . . . . . . . . . . . . . . . . . .  £18.99</a:t>
            </a:r>
            <a:endParaRPr lang="en-GB" sz="1300" dirty="0">
              <a:solidFill>
                <a:schemeClr val="bg1"/>
              </a:solidFill>
            </a:endParaRPr>
          </a:p>
          <a:p>
            <a:endParaRPr lang="en-GB" sz="1300" dirty="0">
              <a:solidFill>
                <a:schemeClr val="bg1"/>
              </a:solidFill>
              <a:latin typeface="Calibri"/>
              <a:cs typeface="Calibri"/>
            </a:endParaRPr>
          </a:p>
        </p:txBody>
      </p:sp>
      <p:cxnSp>
        <p:nvCxnSpPr>
          <p:cNvPr id="21" name="Connector: Curved 20">
            <a:extLst>
              <a:ext uri="{FF2B5EF4-FFF2-40B4-BE49-F238E27FC236}">
                <a16:creationId xmlns:a16="http://schemas.microsoft.com/office/drawing/2014/main" id="{578DE1A4-B926-4775-A459-A8167832B674}"/>
              </a:ext>
            </a:extLst>
          </p:cNvPr>
          <p:cNvCxnSpPr>
            <a:cxnSpLocks/>
          </p:cNvCxnSpPr>
          <p:nvPr/>
        </p:nvCxnSpPr>
        <p:spPr>
          <a:xfrm>
            <a:off x="7115831" y="-408591"/>
            <a:ext cx="37333" cy="1153948"/>
          </a:xfrm>
          <a:prstGeom prst="curvedConnector3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E57886B9-311A-42E8-892C-B3ADA5D5DE25}"/>
              </a:ext>
            </a:extLst>
          </p:cNvPr>
          <p:cNvCxnSpPr>
            <a:cxnSpLocks/>
          </p:cNvCxnSpPr>
          <p:nvPr/>
        </p:nvCxnSpPr>
        <p:spPr>
          <a:xfrm flipV="1">
            <a:off x="7257173" y="590988"/>
            <a:ext cx="1863506" cy="16750"/>
          </a:xfrm>
          <a:prstGeom prst="straightConnector1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68CBADCE-3A24-4A06-A247-024ADF825EF2}"/>
              </a:ext>
            </a:extLst>
          </p:cNvPr>
          <p:cNvSpPr txBox="1"/>
          <p:nvPr/>
        </p:nvSpPr>
        <p:spPr>
          <a:xfrm>
            <a:off x="7159296" y="82331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solidFill>
                  <a:schemeClr val="bg1"/>
                </a:solidFill>
                <a:latin typeface="Bahnschrift SemiBold Condensed"/>
                <a:cs typeface="Calibri"/>
              </a:rPr>
              <a:t>Order and pay online in </a:t>
            </a:r>
            <a:endParaRPr lang="en-GB">
              <a:solidFill>
                <a:schemeClr val="bg1"/>
              </a:solidFill>
              <a:latin typeface="Calibri" panose="020F0502020204030204"/>
              <a:cs typeface="Calibri"/>
            </a:endParaRPr>
          </a:p>
          <a:p>
            <a:r>
              <a:rPr lang="en-GB" sz="1200" dirty="0">
                <a:solidFill>
                  <a:schemeClr val="bg1"/>
                </a:solidFill>
                <a:latin typeface="Bahnschrift SemiBold Condensed"/>
                <a:cs typeface="Calibri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www.hoteltrinity.com</a:t>
            </a:r>
            <a:r>
              <a:rPr lang="en-GB" sz="1200" dirty="0">
                <a:solidFill>
                  <a:schemeClr val="bg1"/>
                </a:solidFill>
                <a:latin typeface="Bahnschrift SemiBold Condensed"/>
                <a:cs typeface="Calibri"/>
              </a:rPr>
              <a:t> </a:t>
            </a:r>
            <a:endParaRPr lang="en-GB" dirty="0">
              <a:solidFill>
                <a:schemeClr val="bg1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BB9FF8-E08C-4188-8CDA-B079DD581D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981772-269B-4381-A6A6-DFE1030265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2" descr="A picture containing curtain, white, night&#10;&#10;Description automatically generated">
            <a:extLst>
              <a:ext uri="{FF2B5EF4-FFF2-40B4-BE49-F238E27FC236}">
                <a16:creationId xmlns:a16="http://schemas.microsoft.com/office/drawing/2014/main" id="{E507F52D-83D2-4675-904A-8271082A68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915" y="1779"/>
            <a:ext cx="12198131" cy="698702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018A268-5C2E-4ED0-A8D5-CBB9329E6F9C}"/>
              </a:ext>
            </a:extLst>
          </p:cNvPr>
          <p:cNvSpPr txBox="1"/>
          <p:nvPr/>
        </p:nvSpPr>
        <p:spPr>
          <a:xfrm>
            <a:off x="975710" y="800538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600" dirty="0">
                <a:solidFill>
                  <a:schemeClr val="bg1"/>
                </a:solidFill>
                <a:cs typeface="Calibri"/>
              </a:rPr>
              <a:t>Reference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8708F16-DD92-48AD-A841-F89BA77CD608}"/>
              </a:ext>
            </a:extLst>
          </p:cNvPr>
          <p:cNvSpPr txBox="1"/>
          <p:nvPr/>
        </p:nvSpPr>
        <p:spPr>
          <a:xfrm>
            <a:off x="899511" y="1967514"/>
            <a:ext cx="10310648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Arial"/>
                <a:cs typeface="Calibri"/>
              </a:rPr>
              <a:t>Virgin Wines,. (2020). </a:t>
            </a:r>
            <a:r>
              <a:rPr lang="en-GB" i="1" dirty="0">
                <a:solidFill>
                  <a:schemeClr val="bg1"/>
                </a:solidFill>
                <a:latin typeface="Arial"/>
                <a:cs typeface="Calibri"/>
              </a:rPr>
              <a:t>Wine and Food Pairing. </a:t>
            </a:r>
            <a:r>
              <a:rPr lang="en-GB" dirty="0">
                <a:solidFill>
                  <a:schemeClr val="bg1"/>
                </a:solidFill>
                <a:latin typeface="Arial"/>
                <a:cs typeface="Calibri"/>
              </a:rPr>
              <a:t>Available at: </a:t>
            </a:r>
            <a:r>
              <a:rPr lang="en-GB" dirty="0">
                <a:solidFill>
                  <a:schemeClr val="bg1"/>
                </a:solidFill>
                <a:latin typeface="Arial"/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https://www.virginwines.co.uk</a:t>
            </a:r>
            <a:r>
              <a:rPr lang="en-GB" dirty="0">
                <a:solidFill>
                  <a:schemeClr val="bg1"/>
                </a:solidFill>
                <a:latin typeface="Arial"/>
                <a:ea typeface="+mn-lt"/>
                <a:cs typeface="+mn-lt"/>
              </a:rPr>
              <a:t> (Accessed at: 22 October 2020).</a:t>
            </a:r>
          </a:p>
          <a:p>
            <a:endParaRPr lang="en-GB" dirty="0">
              <a:solidFill>
                <a:schemeClr val="bg1"/>
              </a:solidFill>
              <a:latin typeface="Arial"/>
              <a:cs typeface="Calibri"/>
            </a:endParaRPr>
          </a:p>
          <a:p>
            <a:r>
              <a:rPr lang="en-GB" dirty="0">
                <a:solidFill>
                  <a:schemeClr val="bg1"/>
                </a:solidFill>
                <a:latin typeface="Arial"/>
                <a:cs typeface="Calibri"/>
              </a:rPr>
              <a:t>Wine Searcher,. (2019). </a:t>
            </a:r>
            <a:r>
              <a:rPr lang="en-GB" i="1" dirty="0">
                <a:solidFill>
                  <a:schemeClr val="bg1"/>
                </a:solidFill>
                <a:latin typeface="Arial"/>
                <a:cs typeface="Calibri"/>
              </a:rPr>
              <a:t>Different types of Blanc de Noir Champaign. Available at: </a:t>
            </a:r>
            <a:r>
              <a:rPr lang="en-GB" dirty="0">
                <a:solidFill>
                  <a:schemeClr val="bg1"/>
                </a:solidFill>
                <a:latin typeface="Arial"/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https://www.wine-searcher.com</a:t>
            </a:r>
            <a:r>
              <a:rPr lang="en-GB" dirty="0">
                <a:solidFill>
                  <a:schemeClr val="bg1"/>
                </a:solidFill>
                <a:latin typeface="Arial"/>
                <a:ea typeface="+mn-lt"/>
                <a:cs typeface="+mn-lt"/>
              </a:rPr>
              <a:t> (Accessed at: 07 May 2019). </a:t>
            </a:r>
            <a:endParaRPr lang="en-GB" dirty="0">
              <a:solidFill>
                <a:schemeClr val="bg1"/>
              </a:solidFill>
              <a:latin typeface="Arial"/>
              <a:cs typeface="Calibri"/>
            </a:endParaRPr>
          </a:p>
          <a:p>
            <a:endParaRPr lang="en-GB" dirty="0">
              <a:solidFill>
                <a:schemeClr val="bg1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183606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Title: Food and Beverages  Topic: Assessment of practical tasks (Menu Engineering)  Student Name: Romana Afrin Student Number: 2021258 Module Number: BMIH4002 Lecturer: Mary Needham 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537</cp:revision>
  <dcterms:created xsi:type="dcterms:W3CDTF">2021-10-31T19:00:04Z</dcterms:created>
  <dcterms:modified xsi:type="dcterms:W3CDTF">2021-11-05T00:08:34Z</dcterms:modified>
</cp:coreProperties>
</file>