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9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09E04-8BF6-4436-8AAC-54FC6669351C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047936-1872-409E-912E-64D8257FCF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995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1FCEB-71F9-DC8B-2856-AB901DDD61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2B2908-637C-F237-05C9-4C2986F846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6FA60-FD90-A392-1019-3124B5792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5826E-4E33-0AD5-FCAC-3CD908894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00F004-06F2-D5C3-5D17-7246D77010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609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FAB0-BAE1-8186-F22F-55BA25735A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6BF88-12C6-9F33-E1D6-1BBC7E56DB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F02D30-98C4-E5B9-1628-853245296E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DDFB0-1280-9424-557E-21792D048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BF5DA-B3EF-100E-AC5E-2BFE0C0D9D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522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14721-DD66-E4D7-E777-2A6260059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A338AC-A8AE-3FC4-00FA-1968CF556F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AB7C44-4038-E252-069C-4ED32CFA9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3D10C-3DE7-8A3B-2DAF-71583694AB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2132E-C643-8CFF-02AB-231A77834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187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E6F04-E399-F114-6FE5-7BA9D2037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889F12-8196-58EA-7991-095DC98209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5F7A38-2614-DD83-4610-31F8800623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D4C84C-59FD-911D-0B65-E3E242854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1E2950-4769-522B-C74E-6C5B61F4C4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031231-5496-A326-F53F-280C3DF9F3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306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66F09-A2D3-D5D8-6412-D8F47BFA18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3371E-B5AD-53F1-3E48-A1F9FBBBDC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58D33D-6A99-EF37-F024-97EF764640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B99875E-8FC6-21E6-B57D-C9CBDAA33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82DDD-8286-E8D4-02E9-77089A0E09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7E9A13-01BA-ACEF-429B-635DC7D16F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499FFF-9224-4E9C-ADAD-7E0408135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5F1A8D-75A4-D8C0-38C8-CA24181F7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551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5A3B6-D846-0BC4-00C3-3F731C81E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42332B-434E-6A55-0B51-C6D7C4844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0FD981-1F4C-6304-2D26-0707E9EA7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202CAA-CA62-BB25-4C4C-D3C497C0D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612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235CE7-ED71-FB72-163F-45BCC454DC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91FAFE-7012-0666-E2AE-A23ADE356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4F50F-AF64-DAB0-4293-23874C9E45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4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B9AAF-FA2B-BA3D-B343-4D3AB6786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269BA-22DD-D240-219C-098C95857D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C40018-2CE6-D235-03CC-BF9DBA1917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18DEC1-89F4-5D12-8B03-36750D3AE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916DF-358F-12F2-CE1C-71B183A76D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262A08-3552-B5BA-E787-EE5797ECC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18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D39950-A5FB-B962-F84C-09878D758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905B7F-F7CD-176D-C6EA-A4709994BE1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52BFB8-DBEA-150A-8027-9FFB170D75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9079FA-9100-F337-FB06-763058B4E3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C8CAD7-D1D4-77B5-469F-70F854A34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9C9A72-CDB7-5D5A-209F-37E4BA5B7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566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9495B-3A3D-71C7-2DF4-8C40C345D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04720C-311A-CBB6-E051-283043A0AF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FF7477-F301-24FB-0272-90B38A04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76868-5C0D-9BFD-5F97-CEC1D6B57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7B0589-00E5-12BF-EBF5-6CC1DB85A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07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0AFB963-F77B-411F-85CF-02B685A0EA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E3D556-383E-248F-716F-6DB4AB342F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55EC0-A75A-547A-3338-0D9F46156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F2FA-0FCD-B8FA-FC00-979973E2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A5BC7F-B716-B26E-972F-E9989741C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05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B0FF61-2AC0-15C1-181E-01E6B72B2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D9D5F2-B358-453C-08A5-4F6114A60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9EC0C-C8DF-FEFF-5F38-46463B8DAA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F7239B-D374-4CA6-A978-6DB8CE0D9097}" type="datetimeFigureOut">
              <a:rPr lang="en-GB" smtClean="0"/>
              <a:t>08/10/2026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B85F2-61E4-031A-E128-CB261A9345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D58A4F-9309-C8F0-E691-1A68D6DF5B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A643483-1E24-44B9-AF04-3FA43DB82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74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6D811-F240-E7A1-DE03-5A63C0F31A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2800" b="0" i="0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            </a:t>
            </a:r>
            <a:r>
              <a:rPr kumimoji="0" lang="en-GB" sz="28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+mj-cs"/>
              </a:rPr>
              <a:t>Staff communication and daily updates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8ADA3-126D-6D88-DFE6-67C3125A60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2815" y="1690688"/>
            <a:ext cx="5181600" cy="4912059"/>
          </a:xfrm>
        </p:spPr>
        <p:txBody>
          <a:bodyPr>
            <a:normAutofit fontScale="32500" lnSpcReduction="20000"/>
          </a:bodyPr>
          <a:lstStyle/>
          <a:p>
            <a:pPr marL="0" lvl="0" indent="0">
              <a:buNone/>
              <a:defRPr/>
            </a:pPr>
            <a:r>
              <a:rPr lang="en-GB" sz="5000" dirty="0">
                <a:solidFill>
                  <a:prstClr val="black"/>
                </a:solidFill>
              </a:rPr>
              <a:t>1.Relevance and timeliness</a:t>
            </a:r>
          </a:p>
          <a:p>
            <a:pPr>
              <a:defRPr/>
            </a:pPr>
            <a:r>
              <a:rPr lang="en-GB" sz="5000" dirty="0">
                <a:solidFill>
                  <a:prstClr val="black"/>
                </a:solidFill>
              </a:rPr>
              <a:t>Ever been bombarded with info that doesn’t matter to you it’s the worst. Great communication means sharing what’s relevant to employee’s roles-and doing it fast. No one likes to feel left out of the loop.</a:t>
            </a:r>
          </a:p>
          <a:p>
            <a:pPr marL="0" lvl="0" indent="0">
              <a:buNone/>
              <a:defRPr/>
            </a:pPr>
            <a:r>
              <a:rPr lang="en-GB" sz="5000" dirty="0">
                <a:solidFill>
                  <a:prstClr val="black"/>
                </a:solidFill>
              </a:rPr>
              <a:t>2. two- way conversation </a:t>
            </a:r>
          </a:p>
          <a:p>
            <a:pPr>
              <a:defRPr/>
            </a:pPr>
            <a:r>
              <a:rPr lang="en-GB" sz="5000" dirty="0">
                <a:solidFill>
                  <a:prstClr val="black"/>
                </a:solidFill>
              </a:rPr>
              <a:t>Nobody wants to feel like they’re shouting into void. A solid communication strategy gives employees a way to share their thoughts- anonymously if needed- whether it’s feedback, suggestions, or even venting.</a:t>
            </a:r>
          </a:p>
          <a:p>
            <a:pPr marL="0" lvl="0" indent="0">
              <a:buNone/>
              <a:defRPr/>
            </a:pPr>
            <a:r>
              <a:rPr lang="en-GB" sz="5000" dirty="0">
                <a:solidFill>
                  <a:prstClr val="black"/>
                </a:solidFill>
              </a:rPr>
              <a:t> 3.positive reinforcement </a:t>
            </a:r>
          </a:p>
          <a:p>
            <a:pPr>
              <a:defRPr/>
            </a:pPr>
            <a:r>
              <a:rPr lang="en-GB" sz="5000" dirty="0">
                <a:solidFill>
                  <a:prstClr val="black"/>
                </a:solidFill>
              </a:rPr>
              <a:t>Here’s a fun one: catching people doing something right. Highlighting employee’s win and hard work isn’t just nice-it builds a positive vibe that can ripple across the workplace.</a:t>
            </a:r>
          </a:p>
          <a:p>
            <a:pPr marL="0" lvl="0" indent="0">
              <a:buNone/>
              <a:defRPr/>
            </a:pPr>
            <a:r>
              <a:rPr lang="en-GB" sz="5000" dirty="0">
                <a:solidFill>
                  <a:prstClr val="black"/>
                </a:solidFill>
              </a:rPr>
              <a:t>4 Key Case Studies in Employer Communication</a:t>
            </a:r>
          </a:p>
          <a:p>
            <a:pPr>
              <a:defRPr/>
            </a:pPr>
            <a:r>
              <a:rPr lang="en-GB" sz="5000" dirty="0">
                <a:solidFill>
                  <a:prstClr val="black"/>
                </a:solidFill>
              </a:rPr>
              <a:t>Here are some good examples of employer-employee communication and the positive effects they have on engagement and productivity.</a:t>
            </a:r>
          </a:p>
          <a:p>
            <a:endParaRPr lang="en-GB" dirty="0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FD83127-22B3-1F6E-FC96-54B7D82515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63048" y="1460500"/>
            <a:ext cx="6222429" cy="514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894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424E9-646D-F8D4-45F6-1921D89F9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 dirty="0"/>
              <a:t>What their chosen workplace task involves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B3ACE-1401-A1EA-235B-0B17059AFE2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latin typeface="Amasis MT Pro" panose="020F0502020204030204" pitchFamily="18" charset="0"/>
              </a:rPr>
              <a:t>It provides purpose: Effective communication empowers employees by providing the clarity they need to perform their roles with confidence.</a:t>
            </a:r>
          </a:p>
          <a:p>
            <a:r>
              <a:rPr lang="en-GB" sz="2000" dirty="0">
                <a:latin typeface="Amasis MT Pro" panose="020F0502020204030204" pitchFamily="18" charset="0"/>
              </a:rPr>
              <a:t>It eliminates confusion:</a:t>
            </a:r>
          </a:p>
          <a:p>
            <a:pPr marL="0" indent="0">
              <a:buNone/>
            </a:pPr>
            <a:r>
              <a:rPr lang="en-GB" sz="2000" dirty="0">
                <a:latin typeface="Amasis MT Pro" panose="020F0502020204030204" pitchFamily="18" charset="0"/>
              </a:rPr>
              <a:t>Miscommunication can create a lot of workplace confusion. With ineffective communication comes lost productivity ,more mistake from employees, and could lead to reduced employee engagement.</a:t>
            </a:r>
          </a:p>
          <a:p>
            <a:r>
              <a:rPr lang="en-GB" sz="2000" dirty="0">
                <a:latin typeface="Amasis MT Pro" panose="020F0502020204030204" pitchFamily="18" charset="0"/>
              </a:rPr>
              <a:t>It builds a positive workplace culture:</a:t>
            </a:r>
          </a:p>
          <a:p>
            <a:pPr marL="0" indent="0">
              <a:buNone/>
            </a:pPr>
            <a:r>
              <a:rPr lang="en-GB" sz="2000" dirty="0">
                <a:latin typeface="Amasis MT Pro" panose="020F0502020204030204" pitchFamily="18" charset="0"/>
              </a:rPr>
              <a:t>Effective communication in the workplace can create an environment were employees feel respected and understood-boosting morale and enhancing productivity.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A2C6B0-7C13-9A3F-F1E5-C5D069BC17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8484" y="1337784"/>
            <a:ext cx="5181600" cy="5520215"/>
          </a:xfrm>
        </p:spPr>
        <p:txBody>
          <a:bodyPr>
            <a:normAutofit lnSpcReduction="10000"/>
          </a:bodyPr>
          <a:lstStyle/>
          <a:p>
            <a:endParaRPr lang="en-GB" dirty="0"/>
          </a:p>
        </p:txBody>
      </p:sp>
      <p:pic>
        <p:nvPicPr>
          <p:cNvPr id="5" name="Picture 4" descr="What is Miscommunication">
            <a:extLst>
              <a:ext uri="{FF2B5EF4-FFF2-40B4-BE49-F238E27FC236}">
                <a16:creationId xmlns:a16="http://schemas.microsoft.com/office/drawing/2014/main" id="{BFF61549-36DC-D115-223C-F5B9ABDA28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8482" y="3938999"/>
            <a:ext cx="5423517" cy="2808309"/>
          </a:xfrm>
          <a:prstGeom prst="rect">
            <a:avLst/>
          </a:prstGeom>
        </p:spPr>
      </p:pic>
      <p:pic>
        <p:nvPicPr>
          <p:cNvPr id="6" name="Graphic 5" descr="Empower Employees">
            <a:extLst>
              <a:ext uri="{FF2B5EF4-FFF2-40B4-BE49-F238E27FC236}">
                <a16:creationId xmlns:a16="http://schemas.microsoft.com/office/drawing/2014/main" id="{EDDFB2D0-7366-C616-2F3C-477F5A9EC9F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84520" y="1526219"/>
            <a:ext cx="7620000" cy="3810000"/>
          </a:xfrm>
          <a:prstGeom prst="rect">
            <a:avLst/>
          </a:prstGeom>
        </p:spPr>
      </p:pic>
      <p:pic>
        <p:nvPicPr>
          <p:cNvPr id="7" name="Graphic 6" descr="Empower Employees">
            <a:extLst>
              <a:ext uri="{FF2B5EF4-FFF2-40B4-BE49-F238E27FC236}">
                <a16:creationId xmlns:a16="http://schemas.microsoft.com/office/drawing/2014/main" id="{7C06CB53-A8DC-8650-356E-A5CA1D79135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84520" y="1526219"/>
            <a:ext cx="7620000" cy="3810000"/>
          </a:xfrm>
          <a:prstGeom prst="rect">
            <a:avLst/>
          </a:prstGeom>
        </p:spPr>
      </p:pic>
      <p:pic>
        <p:nvPicPr>
          <p:cNvPr id="8" name="Graphic 7" descr="Empower Employees">
            <a:extLst>
              <a:ext uri="{FF2B5EF4-FFF2-40B4-BE49-F238E27FC236}">
                <a16:creationId xmlns:a16="http://schemas.microsoft.com/office/drawing/2014/main" id="{35F8F1A2-A97B-5A5C-23A7-9180F9ED274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84520" y="1526219"/>
            <a:ext cx="4693329" cy="381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692C941-F5C2-3B63-3FB7-CB99642C7F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8485" y="1375154"/>
            <a:ext cx="5309956" cy="2526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7527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4521C75-69FA-42BB-B1F3-DC67DC35C4E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D4469EB-F571-418C-9A7A-6DE0366009D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E439D4-92B0-4601-8E1F-0326F4ABED9C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239</Words>
  <Application>Microsoft Office PowerPoint</Application>
  <PresentationFormat>Widescreen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</vt:lpstr>
      <vt:lpstr>Aptos</vt:lpstr>
      <vt:lpstr>Aptos Display</vt:lpstr>
      <vt:lpstr>Arial</vt:lpstr>
      <vt:lpstr>Office Theme</vt:lpstr>
      <vt:lpstr>            Staff communication and daily updates</vt:lpstr>
      <vt:lpstr>What their chosen workplace task involves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Hasibha Akhtar (2604217)</dc:creator>
  <cp:lastModifiedBy>Hasibha Akhtar (2604217)</cp:lastModifiedBy>
  <cp:revision>7</cp:revision>
  <dcterms:created xsi:type="dcterms:W3CDTF">2026-09-25T15:56:07Z</dcterms:created>
  <dcterms:modified xsi:type="dcterms:W3CDTF">2026-10-08T12:39:56Z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