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039" autoAdjust="0"/>
  </p:normalViewPr>
  <p:slideViewPr>
    <p:cSldViewPr snapToGrid="0">
      <p:cViewPr varScale="1">
        <p:scale>
          <a:sx n="82" d="100"/>
          <a:sy n="82" d="100"/>
        </p:scale>
        <p:origin x="720" y="-24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9ABE6A-BE6D-4802-AAC6-149C493C7CC8}" type="doc">
      <dgm:prSet loTypeId="urn:microsoft.com/office/officeart/2005/8/layout/pList1" loCatId="picture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0490F2-ADD2-468B-9A04-748F9C048923}" type="pres">
      <dgm:prSet presAssocID="{529ABE6A-BE6D-4802-AAC6-149C493C7CC8}" presName="Name0" presStyleCnt="0">
        <dgm:presLayoutVars>
          <dgm:dir/>
          <dgm:resizeHandles val="exact"/>
        </dgm:presLayoutVars>
      </dgm:prSet>
      <dgm:spPr/>
    </dgm:pt>
  </dgm:ptLst>
  <dgm:cxnLst>
    <dgm:cxn modelId="{0FB9F290-C2F9-4227-82A7-1AC5B6464983}" type="presOf" srcId="{529ABE6A-BE6D-4802-AAC6-149C493C7CC8}" destId="{B30490F2-ADD2-468B-9A04-748F9C048923}" srcOrd="0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2A4A3C-97A7-46BE-86DE-DB91074A85B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586124-1D97-4B05-880E-30E4C7A23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44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586124-1D97-4B05-880E-30E4C7A2371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9115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C0D03-7BEE-730D-20DD-BB93645102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354FDE-5AFD-4DC4-C7A6-90B26479A3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2F3D8-2F8D-CBB6-C54A-F39E21794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B98F0E-48CF-2FC0-CD5E-D3FE80793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FA0515-1C66-7DC6-C79E-01061E983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717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5E70E-35F5-6B6D-49AF-6555E69DA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6CC26-7716-C46D-4459-6D1BB39698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2F3244-957B-99CA-0F63-843121305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E3A77A-246A-6034-AC21-E2C69BE86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626C61-72A5-A8DE-EE79-23825D4B6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066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5BF04-5FD7-9208-276B-1E25A3292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F8AC2-5AC0-A92E-0127-394383EB47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AFF16-0BE0-F126-D294-CDE988B3B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4C740C-71B8-45A8-0A71-7B8F82416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8487-B38F-171A-1B03-AEE4D5964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4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77C8E-40A9-CD3A-F6A2-2DC06E9E3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8DDE8-ED48-6F53-5DD9-056F87F9D7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2398E9-5F21-2A4B-B898-C92B76AB43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3C1C68-1E3B-B32E-5ADA-290D543C5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DC5492-165E-E3B4-9047-E1CBC62D0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E38810-756D-5DD8-E45E-FC7277BE5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14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F8BA7-111A-10B1-ED6F-2B6727570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9FA50A-48B3-B21A-4E9A-0D67EFB815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218751-D0C1-70C5-82AE-78E8648E16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AFD673-505C-EE6D-D947-CA743C0032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F4EBA8-0D3D-C48B-0C21-4805B16137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6C317-EE7E-1D89-A6F8-C9FC82F0D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6D45AE-A4DC-43D1-FEEE-772356ADE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C1C505-4A6F-F80A-BD24-26D435E7B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186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DC01B-7645-F7F9-2827-165F482E9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0706B8-FA12-995C-62A1-9283D9E90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7EB179-398A-476B-4242-E2043C12D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B9A279-FF08-A6DD-B22A-BF1CBBA6A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828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F615A3-91F1-9242-A9E5-ACB26353B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0E7A3-A393-50ED-961F-ADB2D9192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9FDAA2-A2D1-49E6-A761-2B9150755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108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12819-C55F-1555-2B35-5972E411E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813AA-9B2A-A156-5643-6990E2B7B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DAB6B-A66A-EDD6-9FE0-0E96481753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63A43F-4C4C-4890-9507-DAF883157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413186-35DE-1F78-8D04-96CCC56B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ACB351-5442-3DA7-11F7-1C2788175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200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984A0-BF0A-0CD7-07F3-234531183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0C97B1-F17F-9FC6-8375-38A96C1D4D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27EB4-7094-A920-6851-D7441EE663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A1D6A2-A924-9F52-0FFC-B983CA4F6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EDC248-8751-C3A8-6B1F-520B4BF0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D77078-A192-4A7C-F82A-EE16D6EB2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276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B0AFD-8284-0D92-8E90-1B53DD13A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36B2B0-C330-1547-9773-C81872ED5F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682CCC-3105-B610-76FD-0C183D577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D55A2E-C1C7-2F38-0B7E-4D403F958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B8BC81-9A98-4DEE-9955-3955C74DB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149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AFB3ED-2792-0D87-C87C-C47274F631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F49F19-802C-BA26-B16C-9453BEC0D0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7F7FC-7917-F3B1-BAB1-FC33AEDD9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3F2A-600C-400D-A5DC-A109FFDC7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0F5066-5D23-1ECF-EFB0-607BF8926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161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A1080F-5D3E-03BB-4975-8CFC82172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CBE0DC-03DF-D1CC-D903-7CA8ACCAE6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F334EF-94F0-188F-0207-B3A3043DC2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CC0862-3F4B-42CB-A1DC-FBB41E35FAF8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EDA108-66D0-2612-FD1E-A2EC85E002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5AB34-C804-BCD8-8C07-05A0C1C478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159380-621B-4B08-A544-4E105EE41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737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://www.chasingfooddreams.com/2016/09/cerdito-restaurant-bandar-puchong-jay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4DB68-AE73-4E3C-9EB3-B355D0DCB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2A301-E665-6F98-4CDF-CF3E6A617B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croll: Vertical 3">
            <a:extLst>
              <a:ext uri="{FF2B5EF4-FFF2-40B4-BE49-F238E27FC236}">
                <a16:creationId xmlns:a16="http://schemas.microsoft.com/office/drawing/2014/main" id="{1C18D6C3-A29A-D1BC-A380-E92D27BD7FC7}"/>
              </a:ext>
            </a:extLst>
          </p:cNvPr>
          <p:cNvSpPr/>
          <p:nvPr/>
        </p:nvSpPr>
        <p:spPr>
          <a:xfrm>
            <a:off x="-1221559" y="0"/>
            <a:ext cx="9208522" cy="9090263"/>
          </a:xfrm>
          <a:prstGeom prst="verticalScroll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i="1" dirty="0"/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68C8EA7D-0489-9A29-5E9C-72A20A1757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34478560"/>
              </p:ext>
            </p:extLst>
          </p:nvPr>
        </p:nvGraphicFramePr>
        <p:xfrm>
          <a:off x="7005781" y="7597543"/>
          <a:ext cx="5076436" cy="12864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" name="Picture 19">
            <a:extLst>
              <a:ext uri="{FF2B5EF4-FFF2-40B4-BE49-F238E27FC236}">
                <a16:creationId xmlns:a16="http://schemas.microsoft.com/office/drawing/2014/main" id="{9656B9E7-5514-B7E8-D982-8D2D37DD78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397219" y="460117"/>
            <a:ext cx="755062" cy="5040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B963AF20-16A8-C109-79B1-5FDFE75FEAC9}"/>
              </a:ext>
            </a:extLst>
          </p:cNvPr>
          <p:cNvSpPr txBox="1"/>
          <p:nvPr/>
        </p:nvSpPr>
        <p:spPr>
          <a:xfrm>
            <a:off x="4848549" y="621034"/>
            <a:ext cx="417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6E62E17-0C19-C6A2-EAFF-71C9ADDD0CED}"/>
              </a:ext>
            </a:extLst>
          </p:cNvPr>
          <p:cNvSpPr txBox="1"/>
          <p:nvPr/>
        </p:nvSpPr>
        <p:spPr>
          <a:xfrm>
            <a:off x="1858297" y="1052052"/>
            <a:ext cx="2476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Breakfast   (7am-11am)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654AA7A-8106-BA0A-5DF9-B198175E6C77}"/>
              </a:ext>
            </a:extLst>
          </p:cNvPr>
          <p:cNvSpPr txBox="1"/>
          <p:nvPr/>
        </p:nvSpPr>
        <p:spPr>
          <a:xfrm>
            <a:off x="2383578" y="1607106"/>
            <a:ext cx="275851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Porridge bowl £3.80</a:t>
            </a:r>
          </a:p>
          <a:p>
            <a:r>
              <a:rPr lang="en-GB" dirty="0"/>
              <a:t>Breakfast warp £4.20</a:t>
            </a:r>
          </a:p>
          <a:p>
            <a:r>
              <a:rPr lang="en-GB" dirty="0"/>
              <a:t>Fresh Fruit Pot £2.50</a:t>
            </a:r>
          </a:p>
          <a:p>
            <a:r>
              <a:rPr lang="en-GB" dirty="0"/>
              <a:t>     </a:t>
            </a:r>
          </a:p>
          <a:p>
            <a:r>
              <a:rPr lang="en-GB" dirty="0"/>
              <a:t>      LUNCH  (12-pm—2pm)</a:t>
            </a:r>
          </a:p>
          <a:p>
            <a:r>
              <a:rPr lang="en-GB" dirty="0"/>
              <a:t>Chicken  Salad Box £6.00</a:t>
            </a:r>
          </a:p>
          <a:p>
            <a:r>
              <a:rPr lang="en-GB" dirty="0"/>
              <a:t>Vegi Pasta Bowl  £ 5.50</a:t>
            </a:r>
          </a:p>
          <a:p>
            <a:r>
              <a:rPr lang="en-GB" dirty="0"/>
              <a:t>Soup of the day  £3.90</a:t>
            </a:r>
          </a:p>
          <a:p>
            <a:endParaRPr lang="en-GB" dirty="0"/>
          </a:p>
          <a:p>
            <a:r>
              <a:rPr lang="en-GB" dirty="0"/>
              <a:t>         SNACKS</a:t>
            </a:r>
          </a:p>
          <a:p>
            <a:r>
              <a:rPr lang="en-GB" dirty="0"/>
              <a:t>Granola Bar £1.80</a:t>
            </a:r>
          </a:p>
          <a:p>
            <a:r>
              <a:rPr lang="en-GB" dirty="0"/>
              <a:t>Greek Yoghurt Cup £2.80</a:t>
            </a:r>
          </a:p>
          <a:p>
            <a:r>
              <a:rPr lang="en-GB" dirty="0"/>
              <a:t>Banana Bread Slice £2.50</a:t>
            </a:r>
          </a:p>
          <a:p>
            <a:endParaRPr lang="en-GB" dirty="0"/>
          </a:p>
          <a:p>
            <a:r>
              <a:rPr lang="en-GB" dirty="0"/>
              <a:t>          DRINKS</a:t>
            </a:r>
          </a:p>
          <a:p>
            <a:r>
              <a:rPr lang="en-GB" dirty="0"/>
              <a:t>Fresh Orange Juice  £2.80</a:t>
            </a:r>
          </a:p>
          <a:p>
            <a:r>
              <a:rPr lang="en-GB" dirty="0"/>
              <a:t>Iced Coffee £3.20</a:t>
            </a:r>
          </a:p>
          <a:p>
            <a:r>
              <a:rPr lang="en-GB" dirty="0"/>
              <a:t>Herbal Tea  £2.00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D80B05F-B170-5E1E-254A-1F1B1B61EFEB}"/>
              </a:ext>
            </a:extLst>
          </p:cNvPr>
          <p:cNvSpPr/>
          <p:nvPr/>
        </p:nvSpPr>
        <p:spPr>
          <a:xfrm>
            <a:off x="3429000" y="475861"/>
            <a:ext cx="45719" cy="7393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9712E18-110B-9D5B-32C2-EB34BF8867F4}"/>
              </a:ext>
            </a:extLst>
          </p:cNvPr>
          <p:cNvSpPr/>
          <p:nvPr/>
        </p:nvSpPr>
        <p:spPr>
          <a:xfrm>
            <a:off x="2196535" y="208634"/>
            <a:ext cx="3364620" cy="853479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FRESHBITE MEAL</a:t>
            </a:r>
          </a:p>
          <a:p>
            <a:pPr algn="ctr"/>
            <a:r>
              <a:rPr lang="en-GB" dirty="0">
                <a:latin typeface="Algerian" panose="04020705040A02060702" pitchFamily="82" charset="0"/>
              </a:rPr>
              <a:t>menu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31A554-E7A8-9D60-6B7B-A63199EABDF9}"/>
              </a:ext>
            </a:extLst>
          </p:cNvPr>
          <p:cNvSpPr/>
          <p:nvPr/>
        </p:nvSpPr>
        <p:spPr>
          <a:xfrm flipV="1">
            <a:off x="11035695" y="7191396"/>
            <a:ext cx="60930" cy="457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791084-8146-6001-D52C-E609F5F9F46E}"/>
              </a:ext>
            </a:extLst>
          </p:cNvPr>
          <p:cNvSpPr txBox="1"/>
          <p:nvPr/>
        </p:nvSpPr>
        <p:spPr>
          <a:xfrm>
            <a:off x="7005513" y="403680"/>
            <a:ext cx="4427829" cy="9233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u="sng" dirty="0"/>
              <a:t>Why I chose this scenario</a:t>
            </a:r>
          </a:p>
          <a:p>
            <a:r>
              <a:rPr lang="en-GB" dirty="0"/>
              <a:t>I chose scenario three because I’ve always been interested in art and design</a:t>
            </a:r>
            <a:r>
              <a:rPr lang="en-GB" b="1" dirty="0"/>
              <a:t>; </a:t>
            </a:r>
            <a:r>
              <a:rPr lang="en-GB" dirty="0"/>
              <a:t>this scenario was the most suitable one for me to express my skills and to showcase my ability. It was also a clear and realistic problem to solve, which made it easier to plan my artefact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u="sng" dirty="0"/>
              <a:t>Why I chose my tool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r>
              <a:rPr lang="en-GB" dirty="0"/>
              <a:t>I chose PowerPoint for my assessment because I am more familiar</a:t>
            </a:r>
            <a:r>
              <a:rPr lang="en-GB" b="1" dirty="0"/>
              <a:t> </a:t>
            </a:r>
            <a:r>
              <a:rPr lang="en-GB" dirty="0"/>
              <a:t>and more comfortable using it</a:t>
            </a:r>
            <a:r>
              <a:rPr lang="en-GB" b="1" dirty="0"/>
              <a:t>. </a:t>
            </a:r>
            <a:r>
              <a:rPr lang="en-GB" dirty="0"/>
              <a:t>Both Word and PowerPoint are similar tools</a:t>
            </a:r>
            <a:r>
              <a:rPr lang="en-GB" b="1" dirty="0"/>
              <a:t>, </a:t>
            </a:r>
            <a:r>
              <a:rPr lang="en-GB" dirty="0"/>
              <a:t>but I find that PowerPoint has helped me to handle my assessment in a more effective way. It allows me to present information in a clear, visual, and organised way. 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How I develop and improve my work.</a:t>
            </a:r>
            <a:endParaRPr lang="en-GB" dirty="0"/>
          </a:p>
          <a:p>
            <a:r>
              <a:rPr lang="en-GB" dirty="0"/>
              <a:t>First, I tried to understand the task and </a:t>
            </a:r>
            <a:r>
              <a:rPr lang="en-US" dirty="0"/>
              <a:t>identify the key information provided on Moodle</a:t>
            </a:r>
            <a:r>
              <a:rPr lang="en-GB" dirty="0"/>
              <a:t>.  I then plan my idea. After which I created an initial draft,</a:t>
            </a:r>
            <a:r>
              <a:rPr lang="en-US" dirty="0"/>
              <a:t> reviewed it to see what I needed to improve, and adjusted what needed adjusting</a:t>
            </a:r>
            <a:r>
              <a:rPr lang="en-GB" dirty="0"/>
              <a:t>. I begin </a:t>
            </a:r>
            <a:r>
              <a:rPr lang="en-US" dirty="0"/>
              <a:t>adding visuals to complete the assessment.</a:t>
            </a:r>
            <a:r>
              <a:rPr lang="en-GB" dirty="0"/>
              <a:t> I find that these improvements have not only  helped me to improve my skills on PowerPoint, but it also gives me more confidence as I demonstrate my ability to plan, create, evaluate and refine my tools </a:t>
            </a:r>
          </a:p>
        </p:txBody>
      </p:sp>
    </p:spTree>
    <p:extLst>
      <p:ext uri="{BB962C8B-B14F-4D97-AF65-F5344CB8AC3E}">
        <p14:creationId xmlns:p14="http://schemas.microsoft.com/office/powerpoint/2010/main" val="42898647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461</TotalTime>
  <Words>301</Words>
  <Application>Microsoft Office PowerPoint</Application>
  <PresentationFormat>Widescreen</PresentationFormat>
  <Paragraphs>32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Algerian</vt:lpstr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Teneen Manning (2538630)</dc:creator>
  <cp:lastModifiedBy>Teneen Manning (2538630)</cp:lastModifiedBy>
  <cp:revision>11</cp:revision>
  <dcterms:created xsi:type="dcterms:W3CDTF">2026-06-20T19:58:46Z</dcterms:created>
  <dcterms:modified xsi:type="dcterms:W3CDTF">2026-06-23T21:04:16Z</dcterms:modified>
</cp:coreProperties>
</file>