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6" r:id="rId4"/>
    <p:sldId id="269" r:id="rId5"/>
    <p:sldId id="270" r:id="rId6"/>
    <p:sldId id="258" r:id="rId7"/>
    <p:sldId id="259" r:id="rId8"/>
    <p:sldId id="262" r:id="rId9"/>
    <p:sldId id="272" r:id="rId10"/>
    <p:sldId id="273" r:id="rId11"/>
    <p:sldId id="261" r:id="rId12"/>
    <p:sldId id="271" r:id="rId13"/>
    <p:sldId id="265" r:id="rId14"/>
    <p:sldId id="267" r:id="rId15"/>
    <p:sldId id="27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95"/>
    <p:restoredTop sz="94650"/>
  </p:normalViewPr>
  <p:slideViewPr>
    <p:cSldViewPr snapToGrid="0" snapToObjects="1">
      <p:cViewPr>
        <p:scale>
          <a:sx n="39" d="100"/>
          <a:sy n="39" d="100"/>
        </p:scale>
        <p:origin x="656" y="19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E948CF-16EC-4B35-AA2E-C34FBFDC5226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C79F485-DF31-4F00-A1B1-BFBFB16AD91C}">
      <dgm:prSet/>
      <dgm:spPr/>
      <dgm:t>
        <a:bodyPr/>
        <a:lstStyle/>
        <a:p>
          <a:r>
            <a:rPr lang="en-US"/>
            <a:t>What made me want to work in the National Park?</a:t>
          </a:r>
        </a:p>
      </dgm:t>
    </dgm:pt>
    <dgm:pt modelId="{96685BB9-B681-4001-8E0E-196268814292}" type="parTrans" cxnId="{7DD4E8CC-9EC3-4DEB-A920-894E27B53B8F}">
      <dgm:prSet/>
      <dgm:spPr/>
      <dgm:t>
        <a:bodyPr/>
        <a:lstStyle/>
        <a:p>
          <a:endParaRPr lang="en-US"/>
        </a:p>
      </dgm:t>
    </dgm:pt>
    <dgm:pt modelId="{67307B3A-E679-4518-A0B5-569DC98478F8}" type="sibTrans" cxnId="{7DD4E8CC-9EC3-4DEB-A920-894E27B53B8F}">
      <dgm:prSet/>
      <dgm:spPr/>
      <dgm:t>
        <a:bodyPr/>
        <a:lstStyle/>
        <a:p>
          <a:endParaRPr lang="en-US"/>
        </a:p>
      </dgm:t>
    </dgm:pt>
    <dgm:pt modelId="{9C7A2549-80C5-459C-9BA8-1EC619F71E8C}">
      <dgm:prSet/>
      <dgm:spPr/>
      <dgm:t>
        <a:bodyPr/>
        <a:lstStyle/>
        <a:p>
          <a:r>
            <a:rPr lang="en-US"/>
            <a:t>Who are the National Park?</a:t>
          </a:r>
        </a:p>
      </dgm:t>
    </dgm:pt>
    <dgm:pt modelId="{87F5F7DB-C0B8-43FC-8748-12171C1107D8}" type="parTrans" cxnId="{072C1A68-67B2-4666-B64D-439C0B14D05D}">
      <dgm:prSet/>
      <dgm:spPr/>
      <dgm:t>
        <a:bodyPr/>
        <a:lstStyle/>
        <a:p>
          <a:endParaRPr lang="en-US"/>
        </a:p>
      </dgm:t>
    </dgm:pt>
    <dgm:pt modelId="{02442EC0-60EE-48A0-956F-DBA2115978A8}" type="sibTrans" cxnId="{072C1A68-67B2-4666-B64D-439C0B14D05D}">
      <dgm:prSet/>
      <dgm:spPr/>
      <dgm:t>
        <a:bodyPr/>
        <a:lstStyle/>
        <a:p>
          <a:endParaRPr lang="en-US"/>
        </a:p>
      </dgm:t>
    </dgm:pt>
    <dgm:pt modelId="{FBD49A3E-2992-CC43-8816-4C3AB30477C9}" type="pres">
      <dgm:prSet presAssocID="{D1E948CF-16EC-4B35-AA2E-C34FBFDC5226}" presName="Name0" presStyleCnt="0">
        <dgm:presLayoutVars>
          <dgm:dir/>
          <dgm:animLvl val="lvl"/>
          <dgm:resizeHandles val="exact"/>
        </dgm:presLayoutVars>
      </dgm:prSet>
      <dgm:spPr/>
    </dgm:pt>
    <dgm:pt modelId="{F8A72836-D976-DA4E-8CD7-9FD3BCE643A4}" type="pres">
      <dgm:prSet presAssocID="{9C7A2549-80C5-459C-9BA8-1EC619F71E8C}" presName="boxAndChildren" presStyleCnt="0"/>
      <dgm:spPr/>
    </dgm:pt>
    <dgm:pt modelId="{23CD9F51-4CFC-E746-AEF7-4D18ED626741}" type="pres">
      <dgm:prSet presAssocID="{9C7A2549-80C5-459C-9BA8-1EC619F71E8C}" presName="parentTextBox" presStyleLbl="node1" presStyleIdx="0" presStyleCnt="2"/>
      <dgm:spPr/>
    </dgm:pt>
    <dgm:pt modelId="{139CA1C7-EA13-014E-BB3A-063D49D36D7A}" type="pres">
      <dgm:prSet presAssocID="{67307B3A-E679-4518-A0B5-569DC98478F8}" presName="sp" presStyleCnt="0"/>
      <dgm:spPr/>
    </dgm:pt>
    <dgm:pt modelId="{E6370004-6298-AF4A-B870-8404D26C445F}" type="pres">
      <dgm:prSet presAssocID="{CC79F485-DF31-4F00-A1B1-BFBFB16AD91C}" presName="arrowAndChildren" presStyleCnt="0"/>
      <dgm:spPr/>
    </dgm:pt>
    <dgm:pt modelId="{4C6CEC99-FAB6-5142-AC77-A6FE268E3576}" type="pres">
      <dgm:prSet presAssocID="{CC79F485-DF31-4F00-A1B1-BFBFB16AD91C}" presName="parentTextArrow" presStyleLbl="node1" presStyleIdx="1" presStyleCnt="2"/>
      <dgm:spPr/>
    </dgm:pt>
  </dgm:ptLst>
  <dgm:cxnLst>
    <dgm:cxn modelId="{67ACD023-67D3-B945-AFF4-9B24379122DF}" type="presOf" srcId="{D1E948CF-16EC-4B35-AA2E-C34FBFDC5226}" destId="{FBD49A3E-2992-CC43-8816-4C3AB30477C9}" srcOrd="0" destOrd="0" presId="urn:microsoft.com/office/officeart/2005/8/layout/process4"/>
    <dgm:cxn modelId="{92C7275A-FD23-484B-83AC-C37AE4308444}" type="presOf" srcId="{CC79F485-DF31-4F00-A1B1-BFBFB16AD91C}" destId="{4C6CEC99-FAB6-5142-AC77-A6FE268E3576}" srcOrd="0" destOrd="0" presId="urn:microsoft.com/office/officeart/2005/8/layout/process4"/>
    <dgm:cxn modelId="{072C1A68-67B2-4666-B64D-439C0B14D05D}" srcId="{D1E948CF-16EC-4B35-AA2E-C34FBFDC5226}" destId="{9C7A2549-80C5-459C-9BA8-1EC619F71E8C}" srcOrd="1" destOrd="0" parTransId="{87F5F7DB-C0B8-43FC-8748-12171C1107D8}" sibTransId="{02442EC0-60EE-48A0-956F-DBA2115978A8}"/>
    <dgm:cxn modelId="{7DD4E8CC-9EC3-4DEB-A920-894E27B53B8F}" srcId="{D1E948CF-16EC-4B35-AA2E-C34FBFDC5226}" destId="{CC79F485-DF31-4F00-A1B1-BFBFB16AD91C}" srcOrd="0" destOrd="0" parTransId="{96685BB9-B681-4001-8E0E-196268814292}" sibTransId="{67307B3A-E679-4518-A0B5-569DC98478F8}"/>
    <dgm:cxn modelId="{C54EA4D1-4249-D149-8C25-DFD038231FAA}" type="presOf" srcId="{9C7A2549-80C5-459C-9BA8-1EC619F71E8C}" destId="{23CD9F51-4CFC-E746-AEF7-4D18ED626741}" srcOrd="0" destOrd="0" presId="urn:microsoft.com/office/officeart/2005/8/layout/process4"/>
    <dgm:cxn modelId="{9EC93AC8-E887-9741-9A3C-72D2ECEE371F}" type="presParOf" srcId="{FBD49A3E-2992-CC43-8816-4C3AB30477C9}" destId="{F8A72836-D976-DA4E-8CD7-9FD3BCE643A4}" srcOrd="0" destOrd="0" presId="urn:microsoft.com/office/officeart/2005/8/layout/process4"/>
    <dgm:cxn modelId="{38CCFD20-28B2-1A43-9A30-46249D3B190F}" type="presParOf" srcId="{F8A72836-D976-DA4E-8CD7-9FD3BCE643A4}" destId="{23CD9F51-4CFC-E746-AEF7-4D18ED626741}" srcOrd="0" destOrd="0" presId="urn:microsoft.com/office/officeart/2005/8/layout/process4"/>
    <dgm:cxn modelId="{A6772E87-895D-D64E-B504-33A94DF44D25}" type="presParOf" srcId="{FBD49A3E-2992-CC43-8816-4C3AB30477C9}" destId="{139CA1C7-EA13-014E-BB3A-063D49D36D7A}" srcOrd="1" destOrd="0" presId="urn:microsoft.com/office/officeart/2005/8/layout/process4"/>
    <dgm:cxn modelId="{64F7C90C-A5D2-0645-B761-E1328B5619FC}" type="presParOf" srcId="{FBD49A3E-2992-CC43-8816-4C3AB30477C9}" destId="{E6370004-6298-AF4A-B870-8404D26C445F}" srcOrd="2" destOrd="0" presId="urn:microsoft.com/office/officeart/2005/8/layout/process4"/>
    <dgm:cxn modelId="{5E659678-92DE-2744-8E12-3E702F0FDBD2}" type="presParOf" srcId="{E6370004-6298-AF4A-B870-8404D26C445F}" destId="{4C6CEC99-FAB6-5142-AC77-A6FE268E357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9C7C4E-6062-42AC-961A-F6100540F39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BD84868-655B-4B2F-A328-C33DDBDC16E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 degree with relevance.</a:t>
          </a:r>
        </a:p>
      </dgm:t>
    </dgm:pt>
    <dgm:pt modelId="{1AB85EDA-250A-4A34-92FD-10FC29D0B8F5}" type="parTrans" cxnId="{5FB31E22-A9C3-42A2-A6C5-07851FA6DCDC}">
      <dgm:prSet/>
      <dgm:spPr/>
      <dgm:t>
        <a:bodyPr/>
        <a:lstStyle/>
        <a:p>
          <a:endParaRPr lang="en-US"/>
        </a:p>
      </dgm:t>
    </dgm:pt>
    <dgm:pt modelId="{31811010-439D-4FD6-9BAA-F67D03BF8D4A}" type="sibTrans" cxnId="{5FB31E22-A9C3-42A2-A6C5-07851FA6DCDC}">
      <dgm:prSet/>
      <dgm:spPr/>
      <dgm:t>
        <a:bodyPr/>
        <a:lstStyle/>
        <a:p>
          <a:endParaRPr lang="en-US"/>
        </a:p>
      </dgm:t>
    </dgm:pt>
    <dgm:pt modelId="{99FFF194-B816-441A-A4A5-B81F0EA01F6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Countryside management.</a:t>
          </a:r>
        </a:p>
      </dgm:t>
    </dgm:pt>
    <dgm:pt modelId="{C5C74AC0-66E7-4C08-B778-08F9E36D3CA8}" type="parTrans" cxnId="{410B8277-174C-4A37-BDE7-052AF4990AD5}">
      <dgm:prSet/>
      <dgm:spPr/>
      <dgm:t>
        <a:bodyPr/>
        <a:lstStyle/>
        <a:p>
          <a:endParaRPr lang="en-US"/>
        </a:p>
      </dgm:t>
    </dgm:pt>
    <dgm:pt modelId="{C1E2203B-1D62-4FEF-BE4F-D022FBBC2F2B}" type="sibTrans" cxnId="{410B8277-174C-4A37-BDE7-052AF4990AD5}">
      <dgm:prSet/>
      <dgm:spPr/>
      <dgm:t>
        <a:bodyPr/>
        <a:lstStyle/>
        <a:p>
          <a:endParaRPr lang="en-US"/>
        </a:p>
      </dgm:t>
    </dgm:pt>
    <dgm:pt modelId="{32BC13E2-E81C-4EA3-897D-60F1967A7F0E}" type="pres">
      <dgm:prSet presAssocID="{619C7C4E-6062-42AC-961A-F6100540F39A}" presName="root" presStyleCnt="0">
        <dgm:presLayoutVars>
          <dgm:dir/>
          <dgm:resizeHandles val="exact"/>
        </dgm:presLayoutVars>
      </dgm:prSet>
      <dgm:spPr/>
    </dgm:pt>
    <dgm:pt modelId="{BAE22C02-BCBC-4F6F-A1DD-4553E1E2F315}" type="pres">
      <dgm:prSet presAssocID="{CBD84868-655B-4B2F-A328-C33DDBDC16E7}" presName="compNode" presStyleCnt="0"/>
      <dgm:spPr/>
    </dgm:pt>
    <dgm:pt modelId="{FCE6D729-3D5D-4D61-9541-D99EB35DBACC}" type="pres">
      <dgm:prSet presAssocID="{CBD84868-655B-4B2F-A328-C33DDBDC16E7}" presName="iconBgRect" presStyleLbl="bgShp" presStyleIdx="0" presStyleCnt="2"/>
      <dgm:spPr/>
    </dgm:pt>
    <dgm:pt modelId="{45E0976F-C145-429C-A2A9-FC00390ADC01}" type="pres">
      <dgm:prSet presAssocID="{CBD84868-655B-4B2F-A328-C33DDBDC16E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759ABBFC-5F60-4F41-BCCE-4CC01B6EB4A2}" type="pres">
      <dgm:prSet presAssocID="{CBD84868-655B-4B2F-A328-C33DDBDC16E7}" presName="spaceRect" presStyleCnt="0"/>
      <dgm:spPr/>
    </dgm:pt>
    <dgm:pt modelId="{DA47E37A-2009-4A0D-9BEA-E044CD249A9D}" type="pres">
      <dgm:prSet presAssocID="{CBD84868-655B-4B2F-A328-C33DDBDC16E7}" presName="textRect" presStyleLbl="revTx" presStyleIdx="0" presStyleCnt="2">
        <dgm:presLayoutVars>
          <dgm:chMax val="1"/>
          <dgm:chPref val="1"/>
        </dgm:presLayoutVars>
      </dgm:prSet>
      <dgm:spPr/>
    </dgm:pt>
    <dgm:pt modelId="{79471886-4558-4C73-9B00-78B13A847C1E}" type="pres">
      <dgm:prSet presAssocID="{31811010-439D-4FD6-9BAA-F67D03BF8D4A}" presName="sibTrans" presStyleCnt="0"/>
      <dgm:spPr/>
    </dgm:pt>
    <dgm:pt modelId="{E6C0DF2F-C734-4CCC-8A07-6CF1AA542D65}" type="pres">
      <dgm:prSet presAssocID="{99FFF194-B816-441A-A4A5-B81F0EA01F65}" presName="compNode" presStyleCnt="0"/>
      <dgm:spPr/>
    </dgm:pt>
    <dgm:pt modelId="{FE38E28B-981C-4862-9A03-8F1BB33871A7}" type="pres">
      <dgm:prSet presAssocID="{99FFF194-B816-441A-A4A5-B81F0EA01F65}" presName="iconBgRect" presStyleLbl="bgShp" presStyleIdx="1" presStyleCnt="2"/>
      <dgm:spPr/>
    </dgm:pt>
    <dgm:pt modelId="{873A40C5-765F-41EF-9E4F-0A25E0D6C994}" type="pres">
      <dgm:prSet presAssocID="{99FFF194-B816-441A-A4A5-B81F0EA01F6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est scene"/>
        </a:ext>
      </dgm:extLst>
    </dgm:pt>
    <dgm:pt modelId="{A5606F41-69F2-43FE-A087-005E979093CD}" type="pres">
      <dgm:prSet presAssocID="{99FFF194-B816-441A-A4A5-B81F0EA01F65}" presName="spaceRect" presStyleCnt="0"/>
      <dgm:spPr/>
    </dgm:pt>
    <dgm:pt modelId="{323999B0-D8A5-4D06-8F76-625F8EF8B15D}" type="pres">
      <dgm:prSet presAssocID="{99FFF194-B816-441A-A4A5-B81F0EA01F6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FB31E22-A9C3-42A2-A6C5-07851FA6DCDC}" srcId="{619C7C4E-6062-42AC-961A-F6100540F39A}" destId="{CBD84868-655B-4B2F-A328-C33DDBDC16E7}" srcOrd="0" destOrd="0" parTransId="{1AB85EDA-250A-4A34-92FD-10FC29D0B8F5}" sibTransId="{31811010-439D-4FD6-9BAA-F67D03BF8D4A}"/>
    <dgm:cxn modelId="{410B8277-174C-4A37-BDE7-052AF4990AD5}" srcId="{619C7C4E-6062-42AC-961A-F6100540F39A}" destId="{99FFF194-B816-441A-A4A5-B81F0EA01F65}" srcOrd="1" destOrd="0" parTransId="{C5C74AC0-66E7-4C08-B778-08F9E36D3CA8}" sibTransId="{C1E2203B-1D62-4FEF-BE4F-D022FBBC2F2B}"/>
    <dgm:cxn modelId="{73966D99-8090-074D-8EC9-6782E80D1543}" type="presOf" srcId="{619C7C4E-6062-42AC-961A-F6100540F39A}" destId="{32BC13E2-E81C-4EA3-897D-60F1967A7F0E}" srcOrd="0" destOrd="0" presId="urn:microsoft.com/office/officeart/2018/5/layout/IconCircleLabelList"/>
    <dgm:cxn modelId="{E5F5F7CD-C4D2-224D-B8BF-CABA5141ED5B}" type="presOf" srcId="{CBD84868-655B-4B2F-A328-C33DDBDC16E7}" destId="{DA47E37A-2009-4A0D-9BEA-E044CD249A9D}" srcOrd="0" destOrd="0" presId="urn:microsoft.com/office/officeart/2018/5/layout/IconCircleLabelList"/>
    <dgm:cxn modelId="{C231FBE3-7CBA-2E43-8B47-DFD0F997A867}" type="presOf" srcId="{99FFF194-B816-441A-A4A5-B81F0EA01F65}" destId="{323999B0-D8A5-4D06-8F76-625F8EF8B15D}" srcOrd="0" destOrd="0" presId="urn:microsoft.com/office/officeart/2018/5/layout/IconCircleLabelList"/>
    <dgm:cxn modelId="{63B83D86-3F84-3C49-AB09-6B70A399A47D}" type="presParOf" srcId="{32BC13E2-E81C-4EA3-897D-60F1967A7F0E}" destId="{BAE22C02-BCBC-4F6F-A1DD-4553E1E2F315}" srcOrd="0" destOrd="0" presId="urn:microsoft.com/office/officeart/2018/5/layout/IconCircleLabelList"/>
    <dgm:cxn modelId="{0D1F8E71-6138-424B-8A97-27E05FCF406C}" type="presParOf" srcId="{BAE22C02-BCBC-4F6F-A1DD-4553E1E2F315}" destId="{FCE6D729-3D5D-4D61-9541-D99EB35DBACC}" srcOrd="0" destOrd="0" presId="urn:microsoft.com/office/officeart/2018/5/layout/IconCircleLabelList"/>
    <dgm:cxn modelId="{7A880A49-70A4-8647-8391-F1D738922396}" type="presParOf" srcId="{BAE22C02-BCBC-4F6F-A1DD-4553E1E2F315}" destId="{45E0976F-C145-429C-A2A9-FC00390ADC01}" srcOrd="1" destOrd="0" presId="urn:microsoft.com/office/officeart/2018/5/layout/IconCircleLabelList"/>
    <dgm:cxn modelId="{B5965FA8-708D-9E4C-995D-CFF53DDCA0D6}" type="presParOf" srcId="{BAE22C02-BCBC-4F6F-A1DD-4553E1E2F315}" destId="{759ABBFC-5F60-4F41-BCCE-4CC01B6EB4A2}" srcOrd="2" destOrd="0" presId="urn:microsoft.com/office/officeart/2018/5/layout/IconCircleLabelList"/>
    <dgm:cxn modelId="{7A3A9D89-ABD1-024A-BA20-6187F7803D26}" type="presParOf" srcId="{BAE22C02-BCBC-4F6F-A1DD-4553E1E2F315}" destId="{DA47E37A-2009-4A0D-9BEA-E044CD249A9D}" srcOrd="3" destOrd="0" presId="urn:microsoft.com/office/officeart/2018/5/layout/IconCircleLabelList"/>
    <dgm:cxn modelId="{7255044D-B1D4-1345-8A95-21666FAFAB10}" type="presParOf" srcId="{32BC13E2-E81C-4EA3-897D-60F1967A7F0E}" destId="{79471886-4558-4C73-9B00-78B13A847C1E}" srcOrd="1" destOrd="0" presId="urn:microsoft.com/office/officeart/2018/5/layout/IconCircleLabelList"/>
    <dgm:cxn modelId="{F886E7B6-48E0-9649-AF7A-FCCF71C54787}" type="presParOf" srcId="{32BC13E2-E81C-4EA3-897D-60F1967A7F0E}" destId="{E6C0DF2F-C734-4CCC-8A07-6CF1AA542D65}" srcOrd="2" destOrd="0" presId="urn:microsoft.com/office/officeart/2018/5/layout/IconCircleLabelList"/>
    <dgm:cxn modelId="{B61D8EC0-CD1B-5F45-8091-7925C5E371E1}" type="presParOf" srcId="{E6C0DF2F-C734-4CCC-8A07-6CF1AA542D65}" destId="{FE38E28B-981C-4862-9A03-8F1BB33871A7}" srcOrd="0" destOrd="0" presId="urn:microsoft.com/office/officeart/2018/5/layout/IconCircleLabelList"/>
    <dgm:cxn modelId="{9D1698BC-20E8-574B-B8C0-1C9F4251FFAA}" type="presParOf" srcId="{E6C0DF2F-C734-4CCC-8A07-6CF1AA542D65}" destId="{873A40C5-765F-41EF-9E4F-0A25E0D6C994}" srcOrd="1" destOrd="0" presId="urn:microsoft.com/office/officeart/2018/5/layout/IconCircleLabelList"/>
    <dgm:cxn modelId="{77D8C398-AE16-704E-83CD-D4DB48762B23}" type="presParOf" srcId="{E6C0DF2F-C734-4CCC-8A07-6CF1AA542D65}" destId="{A5606F41-69F2-43FE-A087-005E979093CD}" srcOrd="2" destOrd="0" presId="urn:microsoft.com/office/officeart/2018/5/layout/IconCircleLabelList"/>
    <dgm:cxn modelId="{2FB9B916-7524-6848-B733-4FE8A1B2D678}" type="presParOf" srcId="{E6C0DF2F-C734-4CCC-8A07-6CF1AA542D65}" destId="{323999B0-D8A5-4D06-8F76-625F8EF8B15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2F580D-B4EE-4466-9492-379ABA5FD75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2_2" csCatId="accent2" phldr="1"/>
      <dgm:spPr/>
      <dgm:t>
        <a:bodyPr/>
        <a:lstStyle/>
        <a:p>
          <a:endParaRPr lang="en-US"/>
        </a:p>
      </dgm:t>
    </dgm:pt>
    <dgm:pt modelId="{93269404-CD0A-4E0C-B7C1-C20EBA194635}">
      <dgm:prSet/>
      <dgm:spPr/>
      <dgm:t>
        <a:bodyPr/>
        <a:lstStyle/>
        <a:p>
          <a:pPr>
            <a:defRPr cap="all"/>
          </a:pPr>
          <a:r>
            <a:rPr lang="en-US"/>
            <a:t>Love of the outdoors.</a:t>
          </a:r>
        </a:p>
      </dgm:t>
    </dgm:pt>
    <dgm:pt modelId="{BD5710C9-AE6C-4F73-BF9A-BE8C9502BFC7}" type="parTrans" cxnId="{16EB2C45-5565-4855-8A03-E4B55DCDD474}">
      <dgm:prSet/>
      <dgm:spPr/>
      <dgm:t>
        <a:bodyPr/>
        <a:lstStyle/>
        <a:p>
          <a:endParaRPr lang="en-US"/>
        </a:p>
      </dgm:t>
    </dgm:pt>
    <dgm:pt modelId="{4B73FA47-E01B-46E9-9894-2C47BA21D97F}" type="sibTrans" cxnId="{16EB2C45-5565-4855-8A03-E4B55DCDD474}">
      <dgm:prSet/>
      <dgm:spPr/>
      <dgm:t>
        <a:bodyPr/>
        <a:lstStyle/>
        <a:p>
          <a:endParaRPr lang="en-US"/>
        </a:p>
      </dgm:t>
    </dgm:pt>
    <dgm:pt modelId="{1B419BE2-1724-49A7-B89F-4860F194C59A}">
      <dgm:prSet/>
      <dgm:spPr/>
      <dgm:t>
        <a:bodyPr/>
        <a:lstStyle/>
        <a:p>
          <a:pPr>
            <a:defRPr cap="all"/>
          </a:pPr>
          <a:r>
            <a:rPr lang="en-US"/>
            <a:t>Compassionate</a:t>
          </a:r>
        </a:p>
      </dgm:t>
    </dgm:pt>
    <dgm:pt modelId="{DFCBE089-BDB1-48FE-8CDC-CF6228DB1EF2}" type="parTrans" cxnId="{CDED5232-C6C2-40DB-9F5D-A25F08DECC0C}">
      <dgm:prSet/>
      <dgm:spPr/>
      <dgm:t>
        <a:bodyPr/>
        <a:lstStyle/>
        <a:p>
          <a:endParaRPr lang="en-US"/>
        </a:p>
      </dgm:t>
    </dgm:pt>
    <dgm:pt modelId="{A3D6E31B-3906-4A3B-910C-B0B5F66B439E}" type="sibTrans" cxnId="{CDED5232-C6C2-40DB-9F5D-A25F08DECC0C}">
      <dgm:prSet/>
      <dgm:spPr/>
      <dgm:t>
        <a:bodyPr/>
        <a:lstStyle/>
        <a:p>
          <a:endParaRPr lang="en-US"/>
        </a:p>
      </dgm:t>
    </dgm:pt>
    <dgm:pt modelId="{9ADC13C6-1082-4500-9919-B37E6AD3CA54}">
      <dgm:prSet/>
      <dgm:spPr/>
      <dgm:t>
        <a:bodyPr/>
        <a:lstStyle/>
        <a:p>
          <a:pPr>
            <a:defRPr cap="all"/>
          </a:pPr>
          <a:r>
            <a:rPr lang="en-US"/>
            <a:t>Motivated</a:t>
          </a:r>
        </a:p>
      </dgm:t>
    </dgm:pt>
    <dgm:pt modelId="{2ABC34A3-8077-4DBD-A81D-541A07E7C828}" type="parTrans" cxnId="{CE3F3F12-9FF4-407E-B04D-8071E88A137D}">
      <dgm:prSet/>
      <dgm:spPr/>
      <dgm:t>
        <a:bodyPr/>
        <a:lstStyle/>
        <a:p>
          <a:endParaRPr lang="en-US"/>
        </a:p>
      </dgm:t>
    </dgm:pt>
    <dgm:pt modelId="{E16145A5-3425-4E96-B7B0-CF9F827663C5}" type="sibTrans" cxnId="{CE3F3F12-9FF4-407E-B04D-8071E88A137D}">
      <dgm:prSet/>
      <dgm:spPr/>
      <dgm:t>
        <a:bodyPr/>
        <a:lstStyle/>
        <a:p>
          <a:endParaRPr lang="en-US"/>
        </a:p>
      </dgm:t>
    </dgm:pt>
    <dgm:pt modelId="{1AFBA466-1227-4B2D-9C35-E387543CD4BA}" type="pres">
      <dgm:prSet presAssocID="{562F580D-B4EE-4466-9492-379ABA5FD750}" presName="root" presStyleCnt="0">
        <dgm:presLayoutVars>
          <dgm:dir/>
          <dgm:resizeHandles val="exact"/>
        </dgm:presLayoutVars>
      </dgm:prSet>
      <dgm:spPr/>
    </dgm:pt>
    <dgm:pt modelId="{CF375D25-2246-4DA5-86D5-8536B3894A3C}" type="pres">
      <dgm:prSet presAssocID="{93269404-CD0A-4E0C-B7C1-C20EBA194635}" presName="compNode" presStyleCnt="0"/>
      <dgm:spPr/>
    </dgm:pt>
    <dgm:pt modelId="{677572DF-045C-48D8-9DFA-92E3C2F44C95}" type="pres">
      <dgm:prSet presAssocID="{93269404-CD0A-4E0C-B7C1-C20EBA19463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E6C4169-5669-49EC-A761-C0847C9CB52B}" type="pres">
      <dgm:prSet presAssocID="{93269404-CD0A-4E0C-B7C1-C20EBA19463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E7A55AF2-1736-4CB1-86BD-A98FF29F043E}" type="pres">
      <dgm:prSet presAssocID="{93269404-CD0A-4E0C-B7C1-C20EBA194635}" presName="spaceRect" presStyleCnt="0"/>
      <dgm:spPr/>
    </dgm:pt>
    <dgm:pt modelId="{ADF74BB8-CC73-4EBD-BF57-36FDDF42EA9B}" type="pres">
      <dgm:prSet presAssocID="{93269404-CD0A-4E0C-B7C1-C20EBA194635}" presName="textRect" presStyleLbl="revTx" presStyleIdx="0" presStyleCnt="3">
        <dgm:presLayoutVars>
          <dgm:chMax val="1"/>
          <dgm:chPref val="1"/>
        </dgm:presLayoutVars>
      </dgm:prSet>
      <dgm:spPr/>
    </dgm:pt>
    <dgm:pt modelId="{E870D932-4AB1-407A-8562-66BE2A405D27}" type="pres">
      <dgm:prSet presAssocID="{4B73FA47-E01B-46E9-9894-2C47BA21D97F}" presName="sibTrans" presStyleCnt="0"/>
      <dgm:spPr/>
    </dgm:pt>
    <dgm:pt modelId="{AC13CD32-E3FF-4172-85B9-A59CC09D2C4C}" type="pres">
      <dgm:prSet presAssocID="{1B419BE2-1724-49A7-B89F-4860F194C59A}" presName="compNode" presStyleCnt="0"/>
      <dgm:spPr/>
    </dgm:pt>
    <dgm:pt modelId="{E5BF95E3-A00D-4E73-836D-CEB2E68B4694}" type="pres">
      <dgm:prSet presAssocID="{1B419BE2-1724-49A7-B89F-4860F194C59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79F6B4F-AE41-4496-AC8B-C02823DB7494}" type="pres">
      <dgm:prSet presAssocID="{1B419BE2-1724-49A7-B89F-4860F194C59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C306F87A-FC5F-426B-945D-9D6D97FB1507}" type="pres">
      <dgm:prSet presAssocID="{1B419BE2-1724-49A7-B89F-4860F194C59A}" presName="spaceRect" presStyleCnt="0"/>
      <dgm:spPr/>
    </dgm:pt>
    <dgm:pt modelId="{EB0144D0-0418-441F-A612-2AEED3586CC6}" type="pres">
      <dgm:prSet presAssocID="{1B419BE2-1724-49A7-B89F-4860F194C59A}" presName="textRect" presStyleLbl="revTx" presStyleIdx="1" presStyleCnt="3">
        <dgm:presLayoutVars>
          <dgm:chMax val="1"/>
          <dgm:chPref val="1"/>
        </dgm:presLayoutVars>
      </dgm:prSet>
      <dgm:spPr/>
    </dgm:pt>
    <dgm:pt modelId="{A2C5376A-99DF-4E38-9D1B-8F9A0D09B1B8}" type="pres">
      <dgm:prSet presAssocID="{A3D6E31B-3906-4A3B-910C-B0B5F66B439E}" presName="sibTrans" presStyleCnt="0"/>
      <dgm:spPr/>
    </dgm:pt>
    <dgm:pt modelId="{36901BDA-057E-46BE-9266-256984833A56}" type="pres">
      <dgm:prSet presAssocID="{9ADC13C6-1082-4500-9919-B37E6AD3CA54}" presName="compNode" presStyleCnt="0"/>
      <dgm:spPr/>
    </dgm:pt>
    <dgm:pt modelId="{49684275-0071-43E8-8BAA-2EB05035C5D5}" type="pres">
      <dgm:prSet presAssocID="{9ADC13C6-1082-4500-9919-B37E6AD3CA54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89EA3C6-754C-490F-BCE1-534F3CDE9BD0}" type="pres">
      <dgm:prSet presAssocID="{9ADC13C6-1082-4500-9919-B37E6AD3CA5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E9B7CE8C-0286-49D3-8072-46159004902D}" type="pres">
      <dgm:prSet presAssocID="{9ADC13C6-1082-4500-9919-B37E6AD3CA54}" presName="spaceRect" presStyleCnt="0"/>
      <dgm:spPr/>
    </dgm:pt>
    <dgm:pt modelId="{2CF10D84-83FC-4290-B96F-7B78843F0225}" type="pres">
      <dgm:prSet presAssocID="{9ADC13C6-1082-4500-9919-B37E6AD3CA5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A847608-85CD-4E5B-AAD3-CF4AF12D358A}" type="presOf" srcId="{9ADC13C6-1082-4500-9919-B37E6AD3CA54}" destId="{2CF10D84-83FC-4290-B96F-7B78843F0225}" srcOrd="0" destOrd="0" presId="urn:microsoft.com/office/officeart/2018/5/layout/IconLeafLabelList"/>
    <dgm:cxn modelId="{CE3F3F12-9FF4-407E-B04D-8071E88A137D}" srcId="{562F580D-B4EE-4466-9492-379ABA5FD750}" destId="{9ADC13C6-1082-4500-9919-B37E6AD3CA54}" srcOrd="2" destOrd="0" parTransId="{2ABC34A3-8077-4DBD-A81D-541A07E7C828}" sibTransId="{E16145A5-3425-4E96-B7B0-CF9F827663C5}"/>
    <dgm:cxn modelId="{CDED5232-C6C2-40DB-9F5D-A25F08DECC0C}" srcId="{562F580D-B4EE-4466-9492-379ABA5FD750}" destId="{1B419BE2-1724-49A7-B89F-4860F194C59A}" srcOrd="1" destOrd="0" parTransId="{DFCBE089-BDB1-48FE-8CDC-CF6228DB1EF2}" sibTransId="{A3D6E31B-3906-4A3B-910C-B0B5F66B439E}"/>
    <dgm:cxn modelId="{16EB2C45-5565-4855-8A03-E4B55DCDD474}" srcId="{562F580D-B4EE-4466-9492-379ABA5FD750}" destId="{93269404-CD0A-4E0C-B7C1-C20EBA194635}" srcOrd="0" destOrd="0" parTransId="{BD5710C9-AE6C-4F73-BF9A-BE8C9502BFC7}" sibTransId="{4B73FA47-E01B-46E9-9894-2C47BA21D97F}"/>
    <dgm:cxn modelId="{5351A258-31C9-4656-AF43-1751C21D7869}" type="presOf" srcId="{1B419BE2-1724-49A7-B89F-4860F194C59A}" destId="{EB0144D0-0418-441F-A612-2AEED3586CC6}" srcOrd="0" destOrd="0" presId="urn:microsoft.com/office/officeart/2018/5/layout/IconLeafLabelList"/>
    <dgm:cxn modelId="{38906962-3BB2-452C-86BF-74848AC87F91}" type="presOf" srcId="{562F580D-B4EE-4466-9492-379ABA5FD750}" destId="{1AFBA466-1227-4B2D-9C35-E387543CD4BA}" srcOrd="0" destOrd="0" presId="urn:microsoft.com/office/officeart/2018/5/layout/IconLeafLabelList"/>
    <dgm:cxn modelId="{0463AFA8-4965-4D2F-AB02-9A1A849C924E}" type="presOf" srcId="{93269404-CD0A-4E0C-B7C1-C20EBA194635}" destId="{ADF74BB8-CC73-4EBD-BF57-36FDDF42EA9B}" srcOrd="0" destOrd="0" presId="urn:microsoft.com/office/officeart/2018/5/layout/IconLeafLabelList"/>
    <dgm:cxn modelId="{6D1904D2-32FA-42D7-9CCD-E4EB49152519}" type="presParOf" srcId="{1AFBA466-1227-4B2D-9C35-E387543CD4BA}" destId="{CF375D25-2246-4DA5-86D5-8536B3894A3C}" srcOrd="0" destOrd="0" presId="urn:microsoft.com/office/officeart/2018/5/layout/IconLeafLabelList"/>
    <dgm:cxn modelId="{538A0104-6E93-48A2-B6B3-3AFB208273F1}" type="presParOf" srcId="{CF375D25-2246-4DA5-86D5-8536B3894A3C}" destId="{677572DF-045C-48D8-9DFA-92E3C2F44C95}" srcOrd="0" destOrd="0" presId="urn:microsoft.com/office/officeart/2018/5/layout/IconLeafLabelList"/>
    <dgm:cxn modelId="{70267BEC-7056-459C-AD2F-486D6481DFF7}" type="presParOf" srcId="{CF375D25-2246-4DA5-86D5-8536B3894A3C}" destId="{5E6C4169-5669-49EC-A761-C0847C9CB52B}" srcOrd="1" destOrd="0" presId="urn:microsoft.com/office/officeart/2018/5/layout/IconLeafLabelList"/>
    <dgm:cxn modelId="{4CFE743A-968D-40E3-A5C9-79CAAF992ACD}" type="presParOf" srcId="{CF375D25-2246-4DA5-86D5-8536B3894A3C}" destId="{E7A55AF2-1736-4CB1-86BD-A98FF29F043E}" srcOrd="2" destOrd="0" presId="urn:microsoft.com/office/officeart/2018/5/layout/IconLeafLabelList"/>
    <dgm:cxn modelId="{D6B4DA8E-672C-43D5-A787-C8E3948E3DF3}" type="presParOf" srcId="{CF375D25-2246-4DA5-86D5-8536B3894A3C}" destId="{ADF74BB8-CC73-4EBD-BF57-36FDDF42EA9B}" srcOrd="3" destOrd="0" presId="urn:microsoft.com/office/officeart/2018/5/layout/IconLeafLabelList"/>
    <dgm:cxn modelId="{8BA0CD47-A6B9-4203-9D0C-801E9A4172DF}" type="presParOf" srcId="{1AFBA466-1227-4B2D-9C35-E387543CD4BA}" destId="{E870D932-4AB1-407A-8562-66BE2A405D27}" srcOrd="1" destOrd="0" presId="urn:microsoft.com/office/officeart/2018/5/layout/IconLeafLabelList"/>
    <dgm:cxn modelId="{DDD13635-AA0D-457E-9653-6D862278D6FF}" type="presParOf" srcId="{1AFBA466-1227-4B2D-9C35-E387543CD4BA}" destId="{AC13CD32-E3FF-4172-85B9-A59CC09D2C4C}" srcOrd="2" destOrd="0" presId="urn:microsoft.com/office/officeart/2018/5/layout/IconLeafLabelList"/>
    <dgm:cxn modelId="{5B35FFFE-717B-4E38-A4AF-748A3B30D531}" type="presParOf" srcId="{AC13CD32-E3FF-4172-85B9-A59CC09D2C4C}" destId="{E5BF95E3-A00D-4E73-836D-CEB2E68B4694}" srcOrd="0" destOrd="0" presId="urn:microsoft.com/office/officeart/2018/5/layout/IconLeafLabelList"/>
    <dgm:cxn modelId="{D65CBFF3-C016-4C11-B500-2FAA3BC2523B}" type="presParOf" srcId="{AC13CD32-E3FF-4172-85B9-A59CC09D2C4C}" destId="{A79F6B4F-AE41-4496-AC8B-C02823DB7494}" srcOrd="1" destOrd="0" presId="urn:microsoft.com/office/officeart/2018/5/layout/IconLeafLabelList"/>
    <dgm:cxn modelId="{13F4B990-B664-4D16-83EB-E6427DAA69EA}" type="presParOf" srcId="{AC13CD32-E3FF-4172-85B9-A59CC09D2C4C}" destId="{C306F87A-FC5F-426B-945D-9D6D97FB1507}" srcOrd="2" destOrd="0" presId="urn:microsoft.com/office/officeart/2018/5/layout/IconLeafLabelList"/>
    <dgm:cxn modelId="{FD0A3B15-D79D-47F0-B832-8160DAFBDFB2}" type="presParOf" srcId="{AC13CD32-E3FF-4172-85B9-A59CC09D2C4C}" destId="{EB0144D0-0418-441F-A612-2AEED3586CC6}" srcOrd="3" destOrd="0" presId="urn:microsoft.com/office/officeart/2018/5/layout/IconLeafLabelList"/>
    <dgm:cxn modelId="{DE9528C6-A586-4E8B-A6E7-AD74D94085A4}" type="presParOf" srcId="{1AFBA466-1227-4B2D-9C35-E387543CD4BA}" destId="{A2C5376A-99DF-4E38-9D1B-8F9A0D09B1B8}" srcOrd="3" destOrd="0" presId="urn:microsoft.com/office/officeart/2018/5/layout/IconLeafLabelList"/>
    <dgm:cxn modelId="{39B3D4E6-0062-4A1E-82B8-85B438F0ED52}" type="presParOf" srcId="{1AFBA466-1227-4B2D-9C35-E387543CD4BA}" destId="{36901BDA-057E-46BE-9266-256984833A56}" srcOrd="4" destOrd="0" presId="urn:microsoft.com/office/officeart/2018/5/layout/IconLeafLabelList"/>
    <dgm:cxn modelId="{A7A45198-6EFD-4FAD-B493-152BD343EED8}" type="presParOf" srcId="{36901BDA-057E-46BE-9266-256984833A56}" destId="{49684275-0071-43E8-8BAA-2EB05035C5D5}" srcOrd="0" destOrd="0" presId="urn:microsoft.com/office/officeart/2018/5/layout/IconLeafLabelList"/>
    <dgm:cxn modelId="{F5D4BFEA-824D-4233-BF53-D43590284573}" type="presParOf" srcId="{36901BDA-057E-46BE-9266-256984833A56}" destId="{189EA3C6-754C-490F-BCE1-534F3CDE9BD0}" srcOrd="1" destOrd="0" presId="urn:microsoft.com/office/officeart/2018/5/layout/IconLeafLabelList"/>
    <dgm:cxn modelId="{733ED2BB-D0AB-4F39-9F67-0388FB50DA16}" type="presParOf" srcId="{36901BDA-057E-46BE-9266-256984833A56}" destId="{E9B7CE8C-0286-49D3-8072-46159004902D}" srcOrd="2" destOrd="0" presId="urn:microsoft.com/office/officeart/2018/5/layout/IconLeafLabelList"/>
    <dgm:cxn modelId="{7915AE93-70AD-49B6-AAC8-3B55285263B1}" type="presParOf" srcId="{36901BDA-057E-46BE-9266-256984833A56}" destId="{2CF10D84-83FC-4290-B96F-7B78843F022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70C1F45-BC80-4673-A2B3-EA3E56A9E08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1097309-D491-4661-A4FA-B7EC6A8A0773}">
      <dgm:prSet/>
      <dgm:spPr/>
      <dgm:t>
        <a:bodyPr/>
        <a:lstStyle/>
        <a:p>
          <a:pPr>
            <a:defRPr cap="all"/>
          </a:pPr>
          <a:r>
            <a:rPr lang="en-US"/>
            <a:t>Independent problem solving</a:t>
          </a:r>
        </a:p>
      </dgm:t>
    </dgm:pt>
    <dgm:pt modelId="{26122CFC-F5B6-4ED7-A85F-3ABDD57ED77E}" type="parTrans" cxnId="{9A4C746C-2D29-42D4-9325-AEBCC64D6A3D}">
      <dgm:prSet/>
      <dgm:spPr/>
      <dgm:t>
        <a:bodyPr/>
        <a:lstStyle/>
        <a:p>
          <a:endParaRPr lang="en-US"/>
        </a:p>
      </dgm:t>
    </dgm:pt>
    <dgm:pt modelId="{57524D37-C956-48AC-9938-B9D423103AFD}" type="sibTrans" cxnId="{9A4C746C-2D29-42D4-9325-AEBCC64D6A3D}">
      <dgm:prSet/>
      <dgm:spPr/>
      <dgm:t>
        <a:bodyPr/>
        <a:lstStyle/>
        <a:p>
          <a:endParaRPr lang="en-US"/>
        </a:p>
      </dgm:t>
    </dgm:pt>
    <dgm:pt modelId="{7EB1B6F5-7342-46A8-9965-FCF6DAFF09D8}">
      <dgm:prSet/>
      <dgm:spPr/>
      <dgm:t>
        <a:bodyPr/>
        <a:lstStyle/>
        <a:p>
          <a:pPr>
            <a:defRPr cap="all"/>
          </a:pPr>
          <a:r>
            <a:rPr lang="en-US"/>
            <a:t>Your engagment with the public</a:t>
          </a:r>
        </a:p>
      </dgm:t>
    </dgm:pt>
    <dgm:pt modelId="{D1D2EE0E-D94A-4BB4-88C3-B7A2EE0CD43F}" type="parTrans" cxnId="{BDE77948-189F-48EA-A127-F17EC48D3E1B}">
      <dgm:prSet/>
      <dgm:spPr/>
      <dgm:t>
        <a:bodyPr/>
        <a:lstStyle/>
        <a:p>
          <a:endParaRPr lang="en-US"/>
        </a:p>
      </dgm:t>
    </dgm:pt>
    <dgm:pt modelId="{2CB6D62B-E74D-46CB-A2E2-EA4C05E0B3EB}" type="sibTrans" cxnId="{BDE77948-189F-48EA-A127-F17EC48D3E1B}">
      <dgm:prSet/>
      <dgm:spPr/>
      <dgm:t>
        <a:bodyPr/>
        <a:lstStyle/>
        <a:p>
          <a:endParaRPr lang="en-US"/>
        </a:p>
      </dgm:t>
    </dgm:pt>
    <dgm:pt modelId="{269A32E0-64A4-45B4-A746-C7CE155DF6B6}">
      <dgm:prSet/>
      <dgm:spPr/>
      <dgm:t>
        <a:bodyPr/>
        <a:lstStyle/>
        <a:p>
          <a:pPr>
            <a:defRPr cap="all"/>
          </a:pPr>
          <a:r>
            <a:rPr lang="en-US"/>
            <a:t>Being bilingual.</a:t>
          </a:r>
        </a:p>
      </dgm:t>
    </dgm:pt>
    <dgm:pt modelId="{497D9622-028C-4314-A21F-CC544A3BDEF1}" type="parTrans" cxnId="{8261E7D7-B1BE-4416-93A5-2F0DECCA1467}">
      <dgm:prSet/>
      <dgm:spPr/>
      <dgm:t>
        <a:bodyPr/>
        <a:lstStyle/>
        <a:p>
          <a:endParaRPr lang="en-US"/>
        </a:p>
      </dgm:t>
    </dgm:pt>
    <dgm:pt modelId="{F7C39D85-4821-48B9-A1AC-F6AB834A14E0}" type="sibTrans" cxnId="{8261E7D7-B1BE-4416-93A5-2F0DECCA1467}">
      <dgm:prSet/>
      <dgm:spPr/>
      <dgm:t>
        <a:bodyPr/>
        <a:lstStyle/>
        <a:p>
          <a:endParaRPr lang="en-US"/>
        </a:p>
      </dgm:t>
    </dgm:pt>
    <dgm:pt modelId="{A1D7322B-B1F1-4075-B55C-482400072358}" type="pres">
      <dgm:prSet presAssocID="{470C1F45-BC80-4673-A2B3-EA3E56A9E086}" presName="root" presStyleCnt="0">
        <dgm:presLayoutVars>
          <dgm:dir/>
          <dgm:resizeHandles val="exact"/>
        </dgm:presLayoutVars>
      </dgm:prSet>
      <dgm:spPr/>
    </dgm:pt>
    <dgm:pt modelId="{BEC90030-A835-40DE-9482-A6A0D111ABF9}" type="pres">
      <dgm:prSet presAssocID="{21097309-D491-4661-A4FA-B7EC6A8A0773}" presName="compNode" presStyleCnt="0"/>
      <dgm:spPr/>
    </dgm:pt>
    <dgm:pt modelId="{1551587E-533D-40DB-B721-754B05DB5A6C}" type="pres">
      <dgm:prSet presAssocID="{21097309-D491-4661-A4FA-B7EC6A8A077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C7F6650-D5AA-4C75-9691-5C698E7D7D59}" type="pres">
      <dgm:prSet presAssocID="{21097309-D491-4661-A4FA-B7EC6A8A077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9373033-8AD2-46DA-A512-B9FA1D6B4710}" type="pres">
      <dgm:prSet presAssocID="{21097309-D491-4661-A4FA-B7EC6A8A0773}" presName="spaceRect" presStyleCnt="0"/>
      <dgm:spPr/>
    </dgm:pt>
    <dgm:pt modelId="{06FFF2E1-A82D-413D-899B-5DD75542D13F}" type="pres">
      <dgm:prSet presAssocID="{21097309-D491-4661-A4FA-B7EC6A8A0773}" presName="textRect" presStyleLbl="revTx" presStyleIdx="0" presStyleCnt="3">
        <dgm:presLayoutVars>
          <dgm:chMax val="1"/>
          <dgm:chPref val="1"/>
        </dgm:presLayoutVars>
      </dgm:prSet>
      <dgm:spPr/>
    </dgm:pt>
    <dgm:pt modelId="{E2849A4B-423D-40E2-AAA9-2DB76F49FA01}" type="pres">
      <dgm:prSet presAssocID="{57524D37-C956-48AC-9938-B9D423103AFD}" presName="sibTrans" presStyleCnt="0"/>
      <dgm:spPr/>
    </dgm:pt>
    <dgm:pt modelId="{863AA083-C2C8-4010-A5B1-A5DA56157F50}" type="pres">
      <dgm:prSet presAssocID="{7EB1B6F5-7342-46A8-9965-FCF6DAFF09D8}" presName="compNode" presStyleCnt="0"/>
      <dgm:spPr/>
    </dgm:pt>
    <dgm:pt modelId="{A28BF15C-587B-400C-8AE9-B236F036C62C}" type="pres">
      <dgm:prSet presAssocID="{7EB1B6F5-7342-46A8-9965-FCF6DAFF09D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994DD86-D34F-4E99-BFD7-B5985D8BE355}" type="pres">
      <dgm:prSet presAssocID="{7EB1B6F5-7342-46A8-9965-FCF6DAFF09D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7594A4E1-5D94-4EDC-B9EE-579F1066A750}" type="pres">
      <dgm:prSet presAssocID="{7EB1B6F5-7342-46A8-9965-FCF6DAFF09D8}" presName="spaceRect" presStyleCnt="0"/>
      <dgm:spPr/>
    </dgm:pt>
    <dgm:pt modelId="{72D716DA-F7E9-4E3E-8741-2541D041D08D}" type="pres">
      <dgm:prSet presAssocID="{7EB1B6F5-7342-46A8-9965-FCF6DAFF09D8}" presName="textRect" presStyleLbl="revTx" presStyleIdx="1" presStyleCnt="3">
        <dgm:presLayoutVars>
          <dgm:chMax val="1"/>
          <dgm:chPref val="1"/>
        </dgm:presLayoutVars>
      </dgm:prSet>
      <dgm:spPr/>
    </dgm:pt>
    <dgm:pt modelId="{9EBBCB1A-FEE7-4B5D-B1CC-383653F63FA7}" type="pres">
      <dgm:prSet presAssocID="{2CB6D62B-E74D-46CB-A2E2-EA4C05E0B3EB}" presName="sibTrans" presStyleCnt="0"/>
      <dgm:spPr/>
    </dgm:pt>
    <dgm:pt modelId="{2DA07EAC-D53C-4382-AD57-21420C8AFE10}" type="pres">
      <dgm:prSet presAssocID="{269A32E0-64A4-45B4-A746-C7CE155DF6B6}" presName="compNode" presStyleCnt="0"/>
      <dgm:spPr/>
    </dgm:pt>
    <dgm:pt modelId="{E7473A7F-C4BD-4F29-91E6-45D3B95F0CA9}" type="pres">
      <dgm:prSet presAssocID="{269A32E0-64A4-45B4-A746-C7CE155DF6B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CE6926E-9316-498C-ADAC-6C4C38AA1395}" type="pres">
      <dgm:prSet presAssocID="{269A32E0-64A4-45B4-A746-C7CE155DF6B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3AA36139-BAAF-4665-AA57-E71CE06314E3}" type="pres">
      <dgm:prSet presAssocID="{269A32E0-64A4-45B4-A746-C7CE155DF6B6}" presName="spaceRect" presStyleCnt="0"/>
      <dgm:spPr/>
    </dgm:pt>
    <dgm:pt modelId="{3843BF6A-114A-4C0B-8444-6352D8D70C71}" type="pres">
      <dgm:prSet presAssocID="{269A32E0-64A4-45B4-A746-C7CE155DF6B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DE77948-189F-48EA-A127-F17EC48D3E1B}" srcId="{470C1F45-BC80-4673-A2B3-EA3E56A9E086}" destId="{7EB1B6F5-7342-46A8-9965-FCF6DAFF09D8}" srcOrd="1" destOrd="0" parTransId="{D1D2EE0E-D94A-4BB4-88C3-B7A2EE0CD43F}" sibTransId="{2CB6D62B-E74D-46CB-A2E2-EA4C05E0B3EB}"/>
    <dgm:cxn modelId="{9A4C746C-2D29-42D4-9325-AEBCC64D6A3D}" srcId="{470C1F45-BC80-4673-A2B3-EA3E56A9E086}" destId="{21097309-D491-4661-A4FA-B7EC6A8A0773}" srcOrd="0" destOrd="0" parTransId="{26122CFC-F5B6-4ED7-A85F-3ABDD57ED77E}" sibTransId="{57524D37-C956-48AC-9938-B9D423103AFD}"/>
    <dgm:cxn modelId="{555FA29F-CDBC-4AC7-B1E5-33BCE403A88F}" type="presOf" srcId="{7EB1B6F5-7342-46A8-9965-FCF6DAFF09D8}" destId="{72D716DA-F7E9-4E3E-8741-2541D041D08D}" srcOrd="0" destOrd="0" presId="urn:microsoft.com/office/officeart/2018/5/layout/IconLeafLabelList"/>
    <dgm:cxn modelId="{85E0E7AE-3C81-48EF-8B47-A484AFD73944}" type="presOf" srcId="{269A32E0-64A4-45B4-A746-C7CE155DF6B6}" destId="{3843BF6A-114A-4C0B-8444-6352D8D70C71}" srcOrd="0" destOrd="0" presId="urn:microsoft.com/office/officeart/2018/5/layout/IconLeafLabelList"/>
    <dgm:cxn modelId="{F423E4C1-56B3-4FCE-A6C8-11A929AC8730}" type="presOf" srcId="{21097309-D491-4661-A4FA-B7EC6A8A0773}" destId="{06FFF2E1-A82D-413D-899B-5DD75542D13F}" srcOrd="0" destOrd="0" presId="urn:microsoft.com/office/officeart/2018/5/layout/IconLeafLabelList"/>
    <dgm:cxn modelId="{8261E7D7-B1BE-4416-93A5-2F0DECCA1467}" srcId="{470C1F45-BC80-4673-A2B3-EA3E56A9E086}" destId="{269A32E0-64A4-45B4-A746-C7CE155DF6B6}" srcOrd="2" destOrd="0" parTransId="{497D9622-028C-4314-A21F-CC544A3BDEF1}" sibTransId="{F7C39D85-4821-48B9-A1AC-F6AB834A14E0}"/>
    <dgm:cxn modelId="{B14A32E9-9486-44AF-843C-C82FE5376672}" type="presOf" srcId="{470C1F45-BC80-4673-A2B3-EA3E56A9E086}" destId="{A1D7322B-B1F1-4075-B55C-482400072358}" srcOrd="0" destOrd="0" presId="urn:microsoft.com/office/officeart/2018/5/layout/IconLeafLabelList"/>
    <dgm:cxn modelId="{BD05EED0-1ABA-41A2-8A5A-5A547A49338A}" type="presParOf" srcId="{A1D7322B-B1F1-4075-B55C-482400072358}" destId="{BEC90030-A835-40DE-9482-A6A0D111ABF9}" srcOrd="0" destOrd="0" presId="urn:microsoft.com/office/officeart/2018/5/layout/IconLeafLabelList"/>
    <dgm:cxn modelId="{105CC251-2F44-417A-82D4-5984160F104C}" type="presParOf" srcId="{BEC90030-A835-40DE-9482-A6A0D111ABF9}" destId="{1551587E-533D-40DB-B721-754B05DB5A6C}" srcOrd="0" destOrd="0" presId="urn:microsoft.com/office/officeart/2018/5/layout/IconLeafLabelList"/>
    <dgm:cxn modelId="{CE410DD7-2D19-4ADC-B4A9-A79E409FDE4B}" type="presParOf" srcId="{BEC90030-A835-40DE-9482-A6A0D111ABF9}" destId="{6C7F6650-D5AA-4C75-9691-5C698E7D7D59}" srcOrd="1" destOrd="0" presId="urn:microsoft.com/office/officeart/2018/5/layout/IconLeafLabelList"/>
    <dgm:cxn modelId="{CBB24422-0201-48FA-A58F-390D17D24CC5}" type="presParOf" srcId="{BEC90030-A835-40DE-9482-A6A0D111ABF9}" destId="{C9373033-8AD2-46DA-A512-B9FA1D6B4710}" srcOrd="2" destOrd="0" presId="urn:microsoft.com/office/officeart/2018/5/layout/IconLeafLabelList"/>
    <dgm:cxn modelId="{713E99D9-1672-45A1-9F15-B9306A9D2BBB}" type="presParOf" srcId="{BEC90030-A835-40DE-9482-A6A0D111ABF9}" destId="{06FFF2E1-A82D-413D-899B-5DD75542D13F}" srcOrd="3" destOrd="0" presId="urn:microsoft.com/office/officeart/2018/5/layout/IconLeafLabelList"/>
    <dgm:cxn modelId="{262ED875-F1D3-4252-964D-9ACEB1B1CF68}" type="presParOf" srcId="{A1D7322B-B1F1-4075-B55C-482400072358}" destId="{E2849A4B-423D-40E2-AAA9-2DB76F49FA01}" srcOrd="1" destOrd="0" presId="urn:microsoft.com/office/officeart/2018/5/layout/IconLeafLabelList"/>
    <dgm:cxn modelId="{3CBF8873-A2AF-4D41-89AF-518D2CEDAE19}" type="presParOf" srcId="{A1D7322B-B1F1-4075-B55C-482400072358}" destId="{863AA083-C2C8-4010-A5B1-A5DA56157F50}" srcOrd="2" destOrd="0" presId="urn:microsoft.com/office/officeart/2018/5/layout/IconLeafLabelList"/>
    <dgm:cxn modelId="{87067153-C130-435E-A3AC-3ED76B9C363F}" type="presParOf" srcId="{863AA083-C2C8-4010-A5B1-A5DA56157F50}" destId="{A28BF15C-587B-400C-8AE9-B236F036C62C}" srcOrd="0" destOrd="0" presId="urn:microsoft.com/office/officeart/2018/5/layout/IconLeafLabelList"/>
    <dgm:cxn modelId="{C095852B-20BA-49EA-8BA5-8FD8DDE76139}" type="presParOf" srcId="{863AA083-C2C8-4010-A5B1-A5DA56157F50}" destId="{A994DD86-D34F-4E99-BFD7-B5985D8BE355}" srcOrd="1" destOrd="0" presId="urn:microsoft.com/office/officeart/2018/5/layout/IconLeafLabelList"/>
    <dgm:cxn modelId="{77E1C878-9BEE-4CB4-89B2-529731A01EAA}" type="presParOf" srcId="{863AA083-C2C8-4010-A5B1-A5DA56157F50}" destId="{7594A4E1-5D94-4EDC-B9EE-579F1066A750}" srcOrd="2" destOrd="0" presId="urn:microsoft.com/office/officeart/2018/5/layout/IconLeafLabelList"/>
    <dgm:cxn modelId="{54FB785B-CBBF-48DB-82D8-CEBDCCE9C545}" type="presParOf" srcId="{863AA083-C2C8-4010-A5B1-A5DA56157F50}" destId="{72D716DA-F7E9-4E3E-8741-2541D041D08D}" srcOrd="3" destOrd="0" presId="urn:microsoft.com/office/officeart/2018/5/layout/IconLeafLabelList"/>
    <dgm:cxn modelId="{0A8560FC-CD63-45C9-B21B-80009400041E}" type="presParOf" srcId="{A1D7322B-B1F1-4075-B55C-482400072358}" destId="{9EBBCB1A-FEE7-4B5D-B1CC-383653F63FA7}" srcOrd="3" destOrd="0" presId="urn:microsoft.com/office/officeart/2018/5/layout/IconLeafLabelList"/>
    <dgm:cxn modelId="{91BEE0FD-1F8D-4C98-9503-F422D93DFA66}" type="presParOf" srcId="{A1D7322B-B1F1-4075-B55C-482400072358}" destId="{2DA07EAC-D53C-4382-AD57-21420C8AFE10}" srcOrd="4" destOrd="0" presId="urn:microsoft.com/office/officeart/2018/5/layout/IconLeafLabelList"/>
    <dgm:cxn modelId="{87AD23E9-2E83-4DCD-8061-A5B22BCEA996}" type="presParOf" srcId="{2DA07EAC-D53C-4382-AD57-21420C8AFE10}" destId="{E7473A7F-C4BD-4F29-91E6-45D3B95F0CA9}" srcOrd="0" destOrd="0" presId="urn:microsoft.com/office/officeart/2018/5/layout/IconLeafLabelList"/>
    <dgm:cxn modelId="{58E9F7C8-2611-4BEE-B4B4-F3A94DB1E5E6}" type="presParOf" srcId="{2DA07EAC-D53C-4382-AD57-21420C8AFE10}" destId="{ECE6926E-9316-498C-ADAC-6C4C38AA1395}" srcOrd="1" destOrd="0" presId="urn:microsoft.com/office/officeart/2018/5/layout/IconLeafLabelList"/>
    <dgm:cxn modelId="{DBB93E8C-A88E-4FCA-BAFF-3D2F83DADFAA}" type="presParOf" srcId="{2DA07EAC-D53C-4382-AD57-21420C8AFE10}" destId="{3AA36139-BAAF-4665-AA57-E71CE06314E3}" srcOrd="2" destOrd="0" presId="urn:microsoft.com/office/officeart/2018/5/layout/IconLeafLabelList"/>
    <dgm:cxn modelId="{F4721282-C893-4531-9DC2-96CED61B0C57}" type="presParOf" srcId="{2DA07EAC-D53C-4382-AD57-21420C8AFE10}" destId="{3843BF6A-114A-4C0B-8444-6352D8D70C7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957661B-B2EE-4CB8-8218-C1E4A2BE77D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AC1926F-C784-4B88-BE36-44746830611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Understanding the job role</a:t>
          </a:r>
        </a:p>
      </dgm:t>
    </dgm:pt>
    <dgm:pt modelId="{96ADA103-0F7B-493A-BF7F-A24E5E21ED19}" type="parTrans" cxnId="{F95B53F1-5E5D-4D2E-85DA-0CE47DBC54A4}">
      <dgm:prSet/>
      <dgm:spPr/>
      <dgm:t>
        <a:bodyPr/>
        <a:lstStyle/>
        <a:p>
          <a:endParaRPr lang="en-US"/>
        </a:p>
      </dgm:t>
    </dgm:pt>
    <dgm:pt modelId="{DDEDB584-1D17-40BA-8950-6065F1433521}" type="sibTrans" cxnId="{F95B53F1-5E5D-4D2E-85DA-0CE47DBC54A4}">
      <dgm:prSet phldrT="01" phldr="0"/>
      <dgm:spPr/>
      <dgm:t>
        <a:bodyPr/>
        <a:lstStyle/>
        <a:p>
          <a:endParaRPr lang="en-US"/>
        </a:p>
      </dgm:t>
    </dgm:pt>
    <dgm:pt modelId="{1D79A2AD-3347-40A9-84E1-A1B8B71D580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Developing practical skills</a:t>
          </a:r>
        </a:p>
      </dgm:t>
    </dgm:pt>
    <dgm:pt modelId="{71F8B513-B955-44E6-89A0-0FE293120133}" type="parTrans" cxnId="{C37E11D0-EDF5-45D8-A4EF-4266271A321A}">
      <dgm:prSet/>
      <dgm:spPr/>
      <dgm:t>
        <a:bodyPr/>
        <a:lstStyle/>
        <a:p>
          <a:endParaRPr lang="en-US"/>
        </a:p>
      </dgm:t>
    </dgm:pt>
    <dgm:pt modelId="{BE4998B4-3428-4989-B4FF-4E48FE7D98FF}" type="sibTrans" cxnId="{C37E11D0-EDF5-45D8-A4EF-4266271A321A}">
      <dgm:prSet phldrT="02" phldr="0"/>
      <dgm:spPr/>
      <dgm:t>
        <a:bodyPr/>
        <a:lstStyle/>
        <a:p>
          <a:endParaRPr lang="en-US"/>
        </a:p>
      </dgm:t>
    </dgm:pt>
    <dgm:pt modelId="{F32DA73C-80CF-413D-B3DC-7007E234C4A9}" type="pres">
      <dgm:prSet presAssocID="{0957661B-B2EE-4CB8-8218-C1E4A2BE77D4}" presName="root" presStyleCnt="0">
        <dgm:presLayoutVars>
          <dgm:dir/>
          <dgm:resizeHandles val="exact"/>
        </dgm:presLayoutVars>
      </dgm:prSet>
      <dgm:spPr/>
    </dgm:pt>
    <dgm:pt modelId="{66B3E54A-4AF0-4663-BD43-03C0734595E0}" type="pres">
      <dgm:prSet presAssocID="{0AC1926F-C784-4B88-BE36-44746830611D}" presName="compNode" presStyleCnt="0"/>
      <dgm:spPr/>
    </dgm:pt>
    <dgm:pt modelId="{9127344C-A7D1-4378-9A50-284C79B316E5}" type="pres">
      <dgm:prSet presAssocID="{0AC1926F-C784-4B88-BE36-44746830611D}" presName="iconBgRect" presStyleLbl="bgShp" presStyleIdx="0" presStyleCnt="2"/>
      <dgm:spPr/>
    </dgm:pt>
    <dgm:pt modelId="{61DD8A30-68BB-4FA5-9897-32B66BFB76D4}" type="pres">
      <dgm:prSet presAssocID="{0AC1926F-C784-4B88-BE36-44746830611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B740BC0-BB6B-4A41-99C0-0FB01731BDFC}" type="pres">
      <dgm:prSet presAssocID="{0AC1926F-C784-4B88-BE36-44746830611D}" presName="spaceRect" presStyleCnt="0"/>
      <dgm:spPr/>
    </dgm:pt>
    <dgm:pt modelId="{29BF7895-E642-422F-A9B4-C5DB6F0F18AB}" type="pres">
      <dgm:prSet presAssocID="{0AC1926F-C784-4B88-BE36-44746830611D}" presName="textRect" presStyleLbl="revTx" presStyleIdx="0" presStyleCnt="2">
        <dgm:presLayoutVars>
          <dgm:chMax val="1"/>
          <dgm:chPref val="1"/>
        </dgm:presLayoutVars>
      </dgm:prSet>
      <dgm:spPr/>
    </dgm:pt>
    <dgm:pt modelId="{6425CD23-38C7-4983-9912-45DA27C0FB3A}" type="pres">
      <dgm:prSet presAssocID="{DDEDB584-1D17-40BA-8950-6065F1433521}" presName="sibTrans" presStyleCnt="0"/>
      <dgm:spPr/>
    </dgm:pt>
    <dgm:pt modelId="{AD7E6D91-D98D-4F5A-BF6B-19360D5419E6}" type="pres">
      <dgm:prSet presAssocID="{1D79A2AD-3347-40A9-84E1-A1B8B71D580B}" presName="compNode" presStyleCnt="0"/>
      <dgm:spPr/>
    </dgm:pt>
    <dgm:pt modelId="{49C67F88-6457-4720-8DFC-73FAA32DDC70}" type="pres">
      <dgm:prSet presAssocID="{1D79A2AD-3347-40A9-84E1-A1B8B71D580B}" presName="iconBgRect" presStyleLbl="bgShp" presStyleIdx="1" presStyleCnt="2"/>
      <dgm:spPr/>
    </dgm:pt>
    <dgm:pt modelId="{2E964100-94D4-45C2-A015-7B9BCE7E4C93}" type="pres">
      <dgm:prSet presAssocID="{1D79A2AD-3347-40A9-84E1-A1B8B71D580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5AE7B6A-4915-4CC9-B047-6DBB9D425D52}" type="pres">
      <dgm:prSet presAssocID="{1D79A2AD-3347-40A9-84E1-A1B8B71D580B}" presName="spaceRect" presStyleCnt="0"/>
      <dgm:spPr/>
    </dgm:pt>
    <dgm:pt modelId="{08043EBD-C765-4ECD-BDBE-6B716DF3AC22}" type="pres">
      <dgm:prSet presAssocID="{1D79A2AD-3347-40A9-84E1-A1B8B71D580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707D021-DE1D-5D40-8EF4-754BF38417B0}" type="presOf" srcId="{0AC1926F-C784-4B88-BE36-44746830611D}" destId="{29BF7895-E642-422F-A9B4-C5DB6F0F18AB}" srcOrd="0" destOrd="0" presId="urn:microsoft.com/office/officeart/2018/5/layout/IconCircleLabelList"/>
    <dgm:cxn modelId="{E3D1A72B-04E4-5D48-AF24-5BD447005722}" type="presOf" srcId="{0957661B-B2EE-4CB8-8218-C1E4A2BE77D4}" destId="{F32DA73C-80CF-413D-B3DC-7007E234C4A9}" srcOrd="0" destOrd="0" presId="urn:microsoft.com/office/officeart/2018/5/layout/IconCircleLabelList"/>
    <dgm:cxn modelId="{3A93EB68-D8BD-B24B-90E0-1D0F1CC1C4ED}" type="presOf" srcId="{1D79A2AD-3347-40A9-84E1-A1B8B71D580B}" destId="{08043EBD-C765-4ECD-BDBE-6B716DF3AC22}" srcOrd="0" destOrd="0" presId="urn:microsoft.com/office/officeart/2018/5/layout/IconCircleLabelList"/>
    <dgm:cxn modelId="{C37E11D0-EDF5-45D8-A4EF-4266271A321A}" srcId="{0957661B-B2EE-4CB8-8218-C1E4A2BE77D4}" destId="{1D79A2AD-3347-40A9-84E1-A1B8B71D580B}" srcOrd="1" destOrd="0" parTransId="{71F8B513-B955-44E6-89A0-0FE293120133}" sibTransId="{BE4998B4-3428-4989-B4FF-4E48FE7D98FF}"/>
    <dgm:cxn modelId="{F95B53F1-5E5D-4D2E-85DA-0CE47DBC54A4}" srcId="{0957661B-B2EE-4CB8-8218-C1E4A2BE77D4}" destId="{0AC1926F-C784-4B88-BE36-44746830611D}" srcOrd="0" destOrd="0" parTransId="{96ADA103-0F7B-493A-BF7F-A24E5E21ED19}" sibTransId="{DDEDB584-1D17-40BA-8950-6065F1433521}"/>
    <dgm:cxn modelId="{0A67A89A-238F-BA40-972D-A983DFBB5D83}" type="presParOf" srcId="{F32DA73C-80CF-413D-B3DC-7007E234C4A9}" destId="{66B3E54A-4AF0-4663-BD43-03C0734595E0}" srcOrd="0" destOrd="0" presId="urn:microsoft.com/office/officeart/2018/5/layout/IconCircleLabelList"/>
    <dgm:cxn modelId="{6EFF9B8B-793C-1547-8EA3-B9F91972B58A}" type="presParOf" srcId="{66B3E54A-4AF0-4663-BD43-03C0734595E0}" destId="{9127344C-A7D1-4378-9A50-284C79B316E5}" srcOrd="0" destOrd="0" presId="urn:microsoft.com/office/officeart/2018/5/layout/IconCircleLabelList"/>
    <dgm:cxn modelId="{F7BD95C1-4C1F-D242-9FF8-349D4E1ECFB9}" type="presParOf" srcId="{66B3E54A-4AF0-4663-BD43-03C0734595E0}" destId="{61DD8A30-68BB-4FA5-9897-32B66BFB76D4}" srcOrd="1" destOrd="0" presId="urn:microsoft.com/office/officeart/2018/5/layout/IconCircleLabelList"/>
    <dgm:cxn modelId="{7415E944-0E53-C94C-8ADD-B271DEFBBB9D}" type="presParOf" srcId="{66B3E54A-4AF0-4663-BD43-03C0734595E0}" destId="{9B740BC0-BB6B-4A41-99C0-0FB01731BDFC}" srcOrd="2" destOrd="0" presId="urn:microsoft.com/office/officeart/2018/5/layout/IconCircleLabelList"/>
    <dgm:cxn modelId="{C90F4ECC-BDE7-6647-AF1E-E2CF880C589A}" type="presParOf" srcId="{66B3E54A-4AF0-4663-BD43-03C0734595E0}" destId="{29BF7895-E642-422F-A9B4-C5DB6F0F18AB}" srcOrd="3" destOrd="0" presId="urn:microsoft.com/office/officeart/2018/5/layout/IconCircleLabelList"/>
    <dgm:cxn modelId="{FA0E8EC6-B2DE-0146-8436-0D086A67F61C}" type="presParOf" srcId="{F32DA73C-80CF-413D-B3DC-7007E234C4A9}" destId="{6425CD23-38C7-4983-9912-45DA27C0FB3A}" srcOrd="1" destOrd="0" presId="urn:microsoft.com/office/officeart/2018/5/layout/IconCircleLabelList"/>
    <dgm:cxn modelId="{5DD5A14F-9197-944C-A8D5-28A8669D5A30}" type="presParOf" srcId="{F32DA73C-80CF-413D-B3DC-7007E234C4A9}" destId="{AD7E6D91-D98D-4F5A-BF6B-19360D5419E6}" srcOrd="2" destOrd="0" presId="urn:microsoft.com/office/officeart/2018/5/layout/IconCircleLabelList"/>
    <dgm:cxn modelId="{49B315C0-3D93-3B4D-A69E-A86290E5FBE3}" type="presParOf" srcId="{AD7E6D91-D98D-4F5A-BF6B-19360D5419E6}" destId="{49C67F88-6457-4720-8DFC-73FAA32DDC70}" srcOrd="0" destOrd="0" presId="urn:microsoft.com/office/officeart/2018/5/layout/IconCircleLabelList"/>
    <dgm:cxn modelId="{E0FC188F-88DD-5A47-BFDA-60F6A817EC15}" type="presParOf" srcId="{AD7E6D91-D98D-4F5A-BF6B-19360D5419E6}" destId="{2E964100-94D4-45C2-A015-7B9BCE7E4C93}" srcOrd="1" destOrd="0" presId="urn:microsoft.com/office/officeart/2018/5/layout/IconCircleLabelList"/>
    <dgm:cxn modelId="{CB0F3BEE-617B-8141-8D15-82158E7575D2}" type="presParOf" srcId="{AD7E6D91-D98D-4F5A-BF6B-19360D5419E6}" destId="{A5AE7B6A-4915-4CC9-B047-6DBB9D425D52}" srcOrd="2" destOrd="0" presId="urn:microsoft.com/office/officeart/2018/5/layout/IconCircleLabelList"/>
    <dgm:cxn modelId="{2EB0B326-F970-6243-9BE6-817C4B9D92DE}" type="presParOf" srcId="{AD7E6D91-D98D-4F5A-BF6B-19360D5419E6}" destId="{08043EBD-C765-4ECD-BDBE-6B716DF3AC2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6E1E56C-B03A-4926-BB79-3CE975755723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9D66A3B-2BE1-4CDD-B56C-8FDB703023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first three weeks of placement</a:t>
          </a:r>
        </a:p>
      </dgm:t>
    </dgm:pt>
    <dgm:pt modelId="{D59B8E28-2893-4640-B889-EC9FC610602D}" type="parTrans" cxnId="{B2BA5ECC-7FF3-4734-8184-51A2151EBC10}">
      <dgm:prSet/>
      <dgm:spPr/>
      <dgm:t>
        <a:bodyPr/>
        <a:lstStyle/>
        <a:p>
          <a:endParaRPr lang="en-US"/>
        </a:p>
      </dgm:t>
    </dgm:pt>
    <dgm:pt modelId="{2312374B-8D3E-43E4-972E-F8EF136B9D93}" type="sibTrans" cxnId="{B2BA5ECC-7FF3-4734-8184-51A2151EBC10}">
      <dgm:prSet/>
      <dgm:spPr/>
      <dgm:t>
        <a:bodyPr/>
        <a:lstStyle/>
        <a:p>
          <a:endParaRPr lang="en-US"/>
        </a:p>
      </dgm:t>
    </dgm:pt>
    <dgm:pt modelId="{5C2FFAE5-B7B0-49D6-ABF8-36F8D5DA4E3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Enjoying the job</a:t>
          </a:r>
        </a:p>
      </dgm:t>
    </dgm:pt>
    <dgm:pt modelId="{03DC2880-AD5E-48B9-99A4-EA0DEF5D1D53}" type="parTrans" cxnId="{E3CB9C1C-C83D-448F-8A16-FD2CBE3E0F8D}">
      <dgm:prSet/>
      <dgm:spPr/>
      <dgm:t>
        <a:bodyPr/>
        <a:lstStyle/>
        <a:p>
          <a:endParaRPr lang="en-US"/>
        </a:p>
      </dgm:t>
    </dgm:pt>
    <dgm:pt modelId="{9813E0AE-ABED-4927-A2D0-1CB138993A5D}" type="sibTrans" cxnId="{E3CB9C1C-C83D-448F-8A16-FD2CBE3E0F8D}">
      <dgm:prSet/>
      <dgm:spPr/>
      <dgm:t>
        <a:bodyPr/>
        <a:lstStyle/>
        <a:p>
          <a:endParaRPr lang="en-US"/>
        </a:p>
      </dgm:t>
    </dgm:pt>
    <dgm:pt modelId="{420B2776-430F-4692-B6BE-1AE9658CD9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Eye opening experience.</a:t>
          </a:r>
        </a:p>
      </dgm:t>
    </dgm:pt>
    <dgm:pt modelId="{CBF1C909-C716-44E1-8CD9-B5737D0CC677}" type="parTrans" cxnId="{3556E84B-DBFA-4F1E-8E55-2F1B11BBD0DF}">
      <dgm:prSet/>
      <dgm:spPr/>
      <dgm:t>
        <a:bodyPr/>
        <a:lstStyle/>
        <a:p>
          <a:endParaRPr lang="en-US"/>
        </a:p>
      </dgm:t>
    </dgm:pt>
    <dgm:pt modelId="{8E991A19-8149-4ADE-A389-F6C288C0EC1F}" type="sibTrans" cxnId="{3556E84B-DBFA-4F1E-8E55-2F1B11BBD0DF}">
      <dgm:prSet/>
      <dgm:spPr/>
      <dgm:t>
        <a:bodyPr/>
        <a:lstStyle/>
        <a:p>
          <a:endParaRPr lang="en-US"/>
        </a:p>
      </dgm:t>
    </dgm:pt>
    <dgm:pt modelId="{BE4BE715-B46B-8A4C-A32F-573F3FE66427}" type="pres">
      <dgm:prSet presAssocID="{46E1E56C-B03A-4926-BB79-3CE975755723}" presName="linear" presStyleCnt="0">
        <dgm:presLayoutVars>
          <dgm:animLvl val="lvl"/>
          <dgm:resizeHandles val="exact"/>
        </dgm:presLayoutVars>
      </dgm:prSet>
      <dgm:spPr/>
    </dgm:pt>
    <dgm:pt modelId="{15206718-AC98-4646-8395-C3BD0AE5645C}" type="pres">
      <dgm:prSet presAssocID="{19D66A3B-2BE1-4CDD-B56C-8FDB703023D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FEBF743-B767-EB45-B9DA-A9787EF5010B}" type="pres">
      <dgm:prSet presAssocID="{2312374B-8D3E-43E4-972E-F8EF136B9D93}" presName="spacer" presStyleCnt="0"/>
      <dgm:spPr/>
    </dgm:pt>
    <dgm:pt modelId="{D74280E7-C0C5-2D46-AC66-5DB9E578BB58}" type="pres">
      <dgm:prSet presAssocID="{5C2FFAE5-B7B0-49D6-ABF8-36F8D5DA4E3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4E974BA-5070-C647-B36B-A2362603FF9A}" type="pres">
      <dgm:prSet presAssocID="{9813E0AE-ABED-4927-A2D0-1CB138993A5D}" presName="spacer" presStyleCnt="0"/>
      <dgm:spPr/>
    </dgm:pt>
    <dgm:pt modelId="{DE85872E-43F9-4340-AB2F-65DD62ED6E65}" type="pres">
      <dgm:prSet presAssocID="{420B2776-430F-4692-B6BE-1AE9658CD92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8901E0B-9B7C-594B-B99A-A1DB03267BBB}" type="presOf" srcId="{5C2FFAE5-B7B0-49D6-ABF8-36F8D5DA4E35}" destId="{D74280E7-C0C5-2D46-AC66-5DB9E578BB58}" srcOrd="0" destOrd="0" presId="urn:microsoft.com/office/officeart/2005/8/layout/vList2"/>
    <dgm:cxn modelId="{E3CB9C1C-C83D-448F-8A16-FD2CBE3E0F8D}" srcId="{46E1E56C-B03A-4926-BB79-3CE975755723}" destId="{5C2FFAE5-B7B0-49D6-ABF8-36F8D5DA4E35}" srcOrd="1" destOrd="0" parTransId="{03DC2880-AD5E-48B9-99A4-EA0DEF5D1D53}" sibTransId="{9813E0AE-ABED-4927-A2D0-1CB138993A5D}"/>
    <dgm:cxn modelId="{1E7A1D38-5DD2-3740-B84F-F913CB1AB8A4}" type="presOf" srcId="{46E1E56C-B03A-4926-BB79-3CE975755723}" destId="{BE4BE715-B46B-8A4C-A32F-573F3FE66427}" srcOrd="0" destOrd="0" presId="urn:microsoft.com/office/officeart/2005/8/layout/vList2"/>
    <dgm:cxn modelId="{3556E84B-DBFA-4F1E-8E55-2F1B11BBD0DF}" srcId="{46E1E56C-B03A-4926-BB79-3CE975755723}" destId="{420B2776-430F-4692-B6BE-1AE9658CD922}" srcOrd="2" destOrd="0" parTransId="{CBF1C909-C716-44E1-8CD9-B5737D0CC677}" sibTransId="{8E991A19-8149-4ADE-A389-F6C288C0EC1F}"/>
    <dgm:cxn modelId="{818E8F4D-B9E3-7E47-B1BD-87B84E468F4A}" type="presOf" srcId="{19D66A3B-2BE1-4CDD-B56C-8FDB703023D0}" destId="{15206718-AC98-4646-8395-C3BD0AE5645C}" srcOrd="0" destOrd="0" presId="urn:microsoft.com/office/officeart/2005/8/layout/vList2"/>
    <dgm:cxn modelId="{70FF996A-8169-F54F-9EA9-CE470057090B}" type="presOf" srcId="{420B2776-430F-4692-B6BE-1AE9658CD922}" destId="{DE85872E-43F9-4340-AB2F-65DD62ED6E65}" srcOrd="0" destOrd="0" presId="urn:microsoft.com/office/officeart/2005/8/layout/vList2"/>
    <dgm:cxn modelId="{B2BA5ECC-7FF3-4734-8184-51A2151EBC10}" srcId="{46E1E56C-B03A-4926-BB79-3CE975755723}" destId="{19D66A3B-2BE1-4CDD-B56C-8FDB703023D0}" srcOrd="0" destOrd="0" parTransId="{D59B8E28-2893-4640-B889-EC9FC610602D}" sibTransId="{2312374B-8D3E-43E4-972E-F8EF136B9D93}"/>
    <dgm:cxn modelId="{23F4DD0B-2D75-4E46-9483-53053BE7B57C}" type="presParOf" srcId="{BE4BE715-B46B-8A4C-A32F-573F3FE66427}" destId="{15206718-AC98-4646-8395-C3BD0AE5645C}" srcOrd="0" destOrd="0" presId="urn:microsoft.com/office/officeart/2005/8/layout/vList2"/>
    <dgm:cxn modelId="{3F5132C2-984E-BE4C-863C-69014F17B7BF}" type="presParOf" srcId="{BE4BE715-B46B-8A4C-A32F-573F3FE66427}" destId="{DFEBF743-B767-EB45-B9DA-A9787EF5010B}" srcOrd="1" destOrd="0" presId="urn:microsoft.com/office/officeart/2005/8/layout/vList2"/>
    <dgm:cxn modelId="{AD09A86F-310F-CB46-BE97-C4E1899BA22C}" type="presParOf" srcId="{BE4BE715-B46B-8A4C-A32F-573F3FE66427}" destId="{D74280E7-C0C5-2D46-AC66-5DB9E578BB58}" srcOrd="2" destOrd="0" presId="urn:microsoft.com/office/officeart/2005/8/layout/vList2"/>
    <dgm:cxn modelId="{0C99C518-0C42-2142-90E4-323E66357DEB}" type="presParOf" srcId="{BE4BE715-B46B-8A4C-A32F-573F3FE66427}" destId="{E4E974BA-5070-C647-B36B-A2362603FF9A}" srcOrd="3" destOrd="0" presId="urn:microsoft.com/office/officeart/2005/8/layout/vList2"/>
    <dgm:cxn modelId="{F339653B-C198-EA4B-9403-609BD8F967AB}" type="presParOf" srcId="{BE4BE715-B46B-8A4C-A32F-573F3FE66427}" destId="{DE85872E-43F9-4340-AB2F-65DD62ED6E6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CD9F51-4CFC-E746-AEF7-4D18ED626741}">
      <dsp:nvSpPr>
        <dsp:cNvPr id="0" name=""/>
        <dsp:cNvSpPr/>
      </dsp:nvSpPr>
      <dsp:spPr>
        <a:xfrm>
          <a:off x="0" y="3558996"/>
          <a:ext cx="7242048" cy="23350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Who are the National Park?</a:t>
          </a:r>
        </a:p>
      </dsp:txBody>
      <dsp:txXfrm>
        <a:off x="0" y="3558996"/>
        <a:ext cx="7242048" cy="2335087"/>
      </dsp:txXfrm>
    </dsp:sp>
    <dsp:sp modelId="{4C6CEC99-FAB6-5142-AC77-A6FE268E3576}">
      <dsp:nvSpPr>
        <dsp:cNvPr id="0" name=""/>
        <dsp:cNvSpPr/>
      </dsp:nvSpPr>
      <dsp:spPr>
        <a:xfrm rot="10800000">
          <a:off x="0" y="2659"/>
          <a:ext cx="7242048" cy="3591364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376" tIns="341376" rIns="341376" bIns="341376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What made me want to work in the National Park?</a:t>
          </a:r>
        </a:p>
      </dsp:txBody>
      <dsp:txXfrm rot="10800000">
        <a:off x="0" y="2659"/>
        <a:ext cx="7242048" cy="23335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6D729-3D5D-4D61-9541-D99EB35DBACC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0976F-C145-429C-A2A9-FC00390ADC01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7E37A-2009-4A0D-9BEA-E044CD249A9D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A degree with relevance.</a:t>
          </a:r>
        </a:p>
      </dsp:txBody>
      <dsp:txXfrm>
        <a:off x="1538745" y="3127461"/>
        <a:ext cx="3600000" cy="720000"/>
      </dsp:txXfrm>
    </dsp:sp>
    <dsp:sp modelId="{FE38E28B-981C-4862-9A03-8F1BB33871A7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3A40C5-765F-41EF-9E4F-0A25E0D6C994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999B0-D8A5-4D06-8F76-625F8EF8B15D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Countryside management.</a:t>
          </a:r>
        </a:p>
      </dsp:txBody>
      <dsp:txXfrm>
        <a:off x="5768745" y="3127461"/>
        <a:ext cx="36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7572DF-045C-48D8-9DFA-92E3C2F44C95}">
      <dsp:nvSpPr>
        <dsp:cNvPr id="0" name=""/>
        <dsp:cNvSpPr/>
      </dsp:nvSpPr>
      <dsp:spPr>
        <a:xfrm>
          <a:off x="679050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6C4169-5669-49EC-A761-C0847C9CB52B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F74BB8-CC73-4EBD-BF57-36FDDF42EA9B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Love of the outdoors.</a:t>
          </a:r>
        </a:p>
      </dsp:txBody>
      <dsp:txXfrm>
        <a:off x="75768" y="3053169"/>
        <a:ext cx="3093750" cy="720000"/>
      </dsp:txXfrm>
    </dsp:sp>
    <dsp:sp modelId="{E5BF95E3-A00D-4E73-836D-CEB2E68B4694}">
      <dsp:nvSpPr>
        <dsp:cNvPr id="0" name=""/>
        <dsp:cNvSpPr/>
      </dsp:nvSpPr>
      <dsp:spPr>
        <a:xfrm>
          <a:off x="4314206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9F6B4F-AE41-4496-AC8B-C02823DB7494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144D0-0418-441F-A612-2AEED3586CC6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Compassionate</a:t>
          </a:r>
        </a:p>
      </dsp:txBody>
      <dsp:txXfrm>
        <a:off x="3710925" y="3053169"/>
        <a:ext cx="3093750" cy="720000"/>
      </dsp:txXfrm>
    </dsp:sp>
    <dsp:sp modelId="{49684275-0071-43E8-8BAA-2EB05035C5D5}">
      <dsp:nvSpPr>
        <dsp:cNvPr id="0" name=""/>
        <dsp:cNvSpPr/>
      </dsp:nvSpPr>
      <dsp:spPr>
        <a:xfrm>
          <a:off x="7949362" y="578168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EA3C6-754C-490F-BCE1-534F3CDE9BD0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F10D84-83FC-4290-B96F-7B78843F0225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Motivated</a:t>
          </a:r>
        </a:p>
      </dsp:txBody>
      <dsp:txXfrm>
        <a:off x="7346081" y="3053169"/>
        <a:ext cx="3093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51587E-533D-40DB-B721-754B05DB5A6C}">
      <dsp:nvSpPr>
        <dsp:cNvPr id="0" name=""/>
        <dsp:cNvSpPr/>
      </dsp:nvSpPr>
      <dsp:spPr>
        <a:xfrm>
          <a:off x="679050" y="57877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7F6650-D5AA-4C75-9691-5C698E7D7D59}">
      <dsp:nvSpPr>
        <dsp:cNvPr id="0" name=""/>
        <dsp:cNvSpPr/>
      </dsp:nvSpPr>
      <dsp:spPr>
        <a:xfrm>
          <a:off x="1081237" y="980959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FFF2E1-A82D-413D-899B-5DD75542D13F}">
      <dsp:nvSpPr>
        <dsp:cNvPr id="0" name=""/>
        <dsp:cNvSpPr/>
      </dsp:nvSpPr>
      <dsp:spPr>
        <a:xfrm>
          <a:off x="75768" y="305377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Independent problem solving</a:t>
          </a:r>
        </a:p>
      </dsp:txBody>
      <dsp:txXfrm>
        <a:off x="75768" y="3053772"/>
        <a:ext cx="3093750" cy="720000"/>
      </dsp:txXfrm>
    </dsp:sp>
    <dsp:sp modelId="{A28BF15C-587B-400C-8AE9-B236F036C62C}">
      <dsp:nvSpPr>
        <dsp:cNvPr id="0" name=""/>
        <dsp:cNvSpPr/>
      </dsp:nvSpPr>
      <dsp:spPr>
        <a:xfrm>
          <a:off x="4314206" y="57877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94DD86-D34F-4E99-BFD7-B5985D8BE355}">
      <dsp:nvSpPr>
        <dsp:cNvPr id="0" name=""/>
        <dsp:cNvSpPr/>
      </dsp:nvSpPr>
      <dsp:spPr>
        <a:xfrm>
          <a:off x="4716393" y="980959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716DA-F7E9-4E3E-8741-2541D041D08D}">
      <dsp:nvSpPr>
        <dsp:cNvPr id="0" name=""/>
        <dsp:cNvSpPr/>
      </dsp:nvSpPr>
      <dsp:spPr>
        <a:xfrm>
          <a:off x="3710925" y="305377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Your engagment with the public</a:t>
          </a:r>
        </a:p>
      </dsp:txBody>
      <dsp:txXfrm>
        <a:off x="3710925" y="3053772"/>
        <a:ext cx="3093750" cy="720000"/>
      </dsp:txXfrm>
    </dsp:sp>
    <dsp:sp modelId="{E7473A7F-C4BD-4F29-91E6-45D3B95F0CA9}">
      <dsp:nvSpPr>
        <dsp:cNvPr id="0" name=""/>
        <dsp:cNvSpPr/>
      </dsp:nvSpPr>
      <dsp:spPr>
        <a:xfrm>
          <a:off x="7949362" y="57877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E6926E-9316-498C-ADAC-6C4C38AA1395}">
      <dsp:nvSpPr>
        <dsp:cNvPr id="0" name=""/>
        <dsp:cNvSpPr/>
      </dsp:nvSpPr>
      <dsp:spPr>
        <a:xfrm>
          <a:off x="8351550" y="980959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3BF6A-114A-4C0B-8444-6352D8D70C71}">
      <dsp:nvSpPr>
        <dsp:cNvPr id="0" name=""/>
        <dsp:cNvSpPr/>
      </dsp:nvSpPr>
      <dsp:spPr>
        <a:xfrm>
          <a:off x="7346081" y="305377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Being bilingual.</a:t>
          </a:r>
        </a:p>
      </dsp:txBody>
      <dsp:txXfrm>
        <a:off x="7346081" y="3053772"/>
        <a:ext cx="3093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27344C-A7D1-4378-9A50-284C79B316E5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DD8A30-68BB-4FA5-9897-32B66BFB76D4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F7895-E642-422F-A9B4-C5DB6F0F18AB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Understanding the job role</a:t>
          </a:r>
        </a:p>
      </dsp:txBody>
      <dsp:txXfrm>
        <a:off x="1538745" y="3127461"/>
        <a:ext cx="3600000" cy="720000"/>
      </dsp:txXfrm>
    </dsp:sp>
    <dsp:sp modelId="{49C67F88-6457-4720-8DFC-73FAA32DDC70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64100-94D4-45C2-A015-7B9BCE7E4C9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43EBD-C765-4ECD-BDBE-6B716DF3AC22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Developing practical skills</a:t>
          </a:r>
        </a:p>
      </dsp:txBody>
      <dsp:txXfrm>
        <a:off x="5768745" y="3127461"/>
        <a:ext cx="36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206718-AC98-4646-8395-C3BD0AE5645C}">
      <dsp:nvSpPr>
        <dsp:cNvPr id="0" name=""/>
        <dsp:cNvSpPr/>
      </dsp:nvSpPr>
      <dsp:spPr>
        <a:xfrm>
          <a:off x="0" y="573246"/>
          <a:ext cx="6729984" cy="9008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The first three weeks of placement</a:t>
          </a:r>
        </a:p>
      </dsp:txBody>
      <dsp:txXfrm>
        <a:off x="43978" y="617224"/>
        <a:ext cx="6642028" cy="812943"/>
      </dsp:txXfrm>
    </dsp:sp>
    <dsp:sp modelId="{D74280E7-C0C5-2D46-AC66-5DB9E578BB58}">
      <dsp:nvSpPr>
        <dsp:cNvPr id="0" name=""/>
        <dsp:cNvSpPr/>
      </dsp:nvSpPr>
      <dsp:spPr>
        <a:xfrm>
          <a:off x="0" y="1574946"/>
          <a:ext cx="6729984" cy="9008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Enjoying the job</a:t>
          </a:r>
        </a:p>
      </dsp:txBody>
      <dsp:txXfrm>
        <a:off x="43978" y="1618924"/>
        <a:ext cx="6642028" cy="812943"/>
      </dsp:txXfrm>
    </dsp:sp>
    <dsp:sp modelId="{DE85872E-43F9-4340-AB2F-65DD62ED6E65}">
      <dsp:nvSpPr>
        <dsp:cNvPr id="0" name=""/>
        <dsp:cNvSpPr/>
      </dsp:nvSpPr>
      <dsp:spPr>
        <a:xfrm>
          <a:off x="0" y="2576646"/>
          <a:ext cx="6729984" cy="9008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Eye opening experience.</a:t>
          </a:r>
        </a:p>
      </dsp:txBody>
      <dsp:txXfrm>
        <a:off x="43978" y="2620624"/>
        <a:ext cx="6642028" cy="8129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4C9F3-3F2D-F449-A5E5-0D268F1A08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9408A3-0409-B54B-9433-8BAB94A6DA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A378-51F0-D44A-B25F-15F854527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3712A8-1A98-5E42-8583-6317455DA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F2DBF-BCC9-B444-A677-7B8B7FCFA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919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B39BA-1EC0-9B4F-B655-E63A2BDC0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1EB04-320E-6546-B563-61522B19F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B0D28-CB9A-494D-ABB3-0C4A8C715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CE0BA-2AB1-9044-A386-0C5C04F2E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D9735B-5910-4B41-A73C-87495E62C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763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C02D1-E311-3644-9065-79B8B87F2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A8D3DF-0673-DD41-A280-7C41BA44B5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80B0F-D9D3-E54E-9511-5D0C4C357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A301B-5D9E-0148-A5AE-5E6B677A8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7E64B-0532-1E42-8BE4-17DDDA949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94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69B94-BBFD-F447-8DE4-0333E2444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5B380-D906-CA4E-B5E1-7D904931D6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D92563-EE17-724C-8F52-E9EEBF1D9A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0D9C82-C6CC-1941-B2C7-5ECCFB098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F09417-9245-1B44-94A7-765B3AA66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70773E-CE90-994A-827D-5982C4DF6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355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151C4-5007-8A4E-8B59-9901EA035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43A4E9-1854-C64F-8150-C948FEE971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C57158-F7DA-744C-B506-1C1B2867F1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56C786-E0E3-1049-BEBC-30621FE875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C14E53-542F-424C-B466-AAF1CDA30A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CD107F-CBF3-0A4D-BF30-404C036F7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1192D3-F562-5C44-9908-6FA07756A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89C964-CE34-8347-A845-DF5BBE71B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924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D1D7F-BB29-DC40-B0F6-4BF4A3849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8C57F1-0B89-5240-95F7-BEC977B24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5B3B5B-70F0-314C-BC12-00BD74DBA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FAE30D-86D8-7442-A2B1-C82D9043C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329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9D8C50-072F-054A-A369-70F5FDC29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5C70F6-6182-1F49-82F4-94D06EFDE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B59336-13D0-D541-B06F-14BF5D173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393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0D3C5-2E54-044C-A38B-82509F17E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AD6BC-85A7-734D-851B-FA3AA1FE4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607266-AE19-9F42-9E33-56E7DA7A8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791497-3451-ED4A-91EB-83B318B4B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2F521F-F0A4-EB41-841C-564D07CB8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0C2AD4-19B1-D746-A304-392739C31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992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7257A-CE16-CC42-A27E-DEA359490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F7342C-29D7-214C-865C-7C73AF91D2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1F0FD9-1C13-4F47-AA32-D178EFD356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B516C0-E6B6-FB48-BD89-35FBDB6A9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D8CB94-DA2A-6343-BEFE-D4BD465F9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15E0C1-9EBE-FA44-B266-8D2813462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017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30088-4FD2-954F-80B6-1400C5E21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19F7BD-8BAD-9645-B019-838052A50F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A7EAC-C382-6941-88C5-263236EA95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7B1B7-FC1A-5E47-8D23-06807A86D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257A2-22A2-264C-82E9-EB9B1323F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763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E3D3BC-4850-E247-BDA1-332173345E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1829EF-329A-AD4B-BB24-78D9879B6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EA2FC-95D0-8041-AE77-E7E7CCA0B6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61649-4E23-904C-B04A-52D6D68B7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CA2ABC-2D8D-464E-8316-A11530ED4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024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0000"/>
                <a:lumOff val="40000"/>
              </a:schemeClr>
            </a:gs>
            <a:gs pos="7000">
              <a:schemeClr val="accent1">
                <a:lumMod val="45000"/>
                <a:lumOff val="55000"/>
              </a:schemeClr>
            </a:gs>
            <a:gs pos="9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155B5B-3FBE-4246-ADA2-A6B3C2E43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995B76-8C6E-6548-986E-F933304258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280AC-33EF-3749-AA00-7A0309BB47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14989-B235-D54C-9B31-48D8128ABD8E}" type="datetimeFigureOut">
              <a:rPr lang="en-US" smtClean="0"/>
              <a:t>4/20/20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623B8-7E3F-594B-BADC-05512B9709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10694-DA17-DF46-8664-DCEB494226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D8DE98-0BBB-2A43-BF3B-650C54E46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84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25.tiff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6.tiff"/><Relationship Id="rId9" Type="http://schemas.microsoft.com/office/2007/relationships/diagramDrawing" Target="../diagrams/drawing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sv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5EAE061-4AFE-4B3A-8FA1-FC5953E7E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D0398FB-7D27-4C59-A68B-663AE7A37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0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3E6473-D848-0440-B6A0-8291E5D0E2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r"/>
            <a:r>
              <a:rPr lang="en-US"/>
              <a:t>Work placement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46636B-68B2-3340-9270-C0922FDEAF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520" y="5224338"/>
            <a:ext cx="6589707" cy="995328"/>
          </a:xfrm>
        </p:spPr>
        <p:txBody>
          <a:bodyPr>
            <a:normAutofit/>
          </a:bodyPr>
          <a:lstStyle/>
          <a:p>
            <a:pPr algn="r"/>
            <a:r>
              <a:rPr lang="en-US"/>
              <a:t>Gareth Jones (1805219)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DEE8134-8942-423C-9EAA-0110FCA11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Arc 41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1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3657600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AD7DA-E83B-514C-B6C8-E442C5477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163824" cy="525637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Why do I want to work for the National park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492FF01-2CB8-4460-837D-C944DDA72E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6947454"/>
              </p:ext>
            </p:extLst>
          </p:nvPr>
        </p:nvGraphicFramePr>
        <p:xfrm>
          <a:off x="4517136" y="303591"/>
          <a:ext cx="7242048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8919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9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B500E-EA40-0C47-B58C-C97CBA038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US"/>
              <a:t>Qualifications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628863"/>
            <a:ext cx="1128382" cy="847206"/>
            <a:chOff x="8183879" y="1000124"/>
            <a:chExt cx="1562267" cy="1172973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A94A7D-D1B8-4795-A57A-A457E763F6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8475477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7064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952E8-5F3C-D748-A8E2-13804D75A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Qualities.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8780DF-2273-45BA-B000-8577FA0AD0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60231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6094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C2819-6549-844B-80AC-9BA9099FD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Skills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1059D6-02D6-45CB-90D4-4D2DAF97F6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901296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3584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3862C-B80D-944C-A38F-EDD77C866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US" sz="3700"/>
              <a:t>Arranging my placement and what were my goals?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628863"/>
            <a:ext cx="1128382" cy="847206"/>
            <a:chOff x="8183879" y="1000124"/>
            <a:chExt cx="1562267" cy="1172973"/>
          </a:xfrm>
        </p:grpSpPr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A4EFDC92-4644-4DA4-91CF-2891ED1B28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8900084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7616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3862C-B80D-944C-A38F-EDD77C866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/>
              <a:t>My First day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0507D-7F54-A740-807E-683F2023B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2000"/>
          </a:p>
          <a:p>
            <a:r>
              <a:rPr lang="en-US" sz="2000"/>
              <a:t>An Introduction.</a:t>
            </a:r>
          </a:p>
          <a:p>
            <a:endParaRPr lang="en-US" sz="2000"/>
          </a:p>
          <a:p>
            <a:r>
              <a:rPr lang="en-US" sz="2000"/>
              <a:t>Getting to know my whereabouts. </a:t>
            </a:r>
          </a:p>
          <a:p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248271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23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25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275355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6A3CD-A88E-1246-BBFF-8572EFCBC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87479"/>
            <a:ext cx="3444240" cy="1574874"/>
          </a:xfrm>
        </p:spPr>
        <p:txBody>
          <a:bodyPr anchor="b">
            <a:normAutofit/>
          </a:bodyPr>
          <a:lstStyle/>
          <a:p>
            <a:r>
              <a:rPr lang="en-US" sz="3400"/>
              <a:t>The Pollinator Garden</a:t>
            </a:r>
          </a:p>
        </p:txBody>
      </p:sp>
      <p:grpSp>
        <p:nvGrpSpPr>
          <p:cNvPr id="52" name="Group 27">
            <a:extLst>
              <a:ext uri="{FF2B5EF4-FFF2-40B4-BE49-F238E27FC236}">
                <a16:creationId xmlns:a16="http://schemas.microsoft.com/office/drawing/2014/main" id="{A41D73DD-160B-4885-A9CF-94EADD70D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4360" y="73152"/>
            <a:ext cx="1178966" cy="232963"/>
            <a:chOff x="7763256" y="73152"/>
            <a:chExt cx="1178966" cy="232963"/>
          </a:xfrm>
        </p:grpSpPr>
        <p:sp>
          <p:nvSpPr>
            <p:cNvPr id="29" name="Rectangle 64">
              <a:extLst>
                <a:ext uri="{FF2B5EF4-FFF2-40B4-BE49-F238E27FC236}">
                  <a16:creationId xmlns:a16="http://schemas.microsoft.com/office/drawing/2014/main" id="{163DBB78-4E4E-4B2A-B257-CD3C2408A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66">
              <a:extLst>
                <a:ext uri="{FF2B5EF4-FFF2-40B4-BE49-F238E27FC236}">
                  <a16:creationId xmlns:a16="http://schemas.microsoft.com/office/drawing/2014/main" id="{DD0F509B-05E7-42D0-9A4A-9BBA9ABA4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4">
              <a:extLst>
                <a:ext uri="{FF2B5EF4-FFF2-40B4-BE49-F238E27FC236}">
                  <a16:creationId xmlns:a16="http://schemas.microsoft.com/office/drawing/2014/main" id="{FF4A0A03-6FCB-47AB-A889-ABEAF35DE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6">
              <a:extLst>
                <a:ext uri="{FF2B5EF4-FFF2-40B4-BE49-F238E27FC236}">
                  <a16:creationId xmlns:a16="http://schemas.microsoft.com/office/drawing/2014/main" id="{8A6A27D1-12E0-4FAD-8C16-8A32A4EF2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90BF3193-B4B0-4FDB-9734-8C9FABA53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AB0CFE0F-0383-4629-9009-F66B040A1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4">
              <a:extLst>
                <a:ext uri="{FF2B5EF4-FFF2-40B4-BE49-F238E27FC236}">
                  <a16:creationId xmlns:a16="http://schemas.microsoft.com/office/drawing/2014/main" id="{5C7EB065-8792-4BDB-9863-6F1BAA3C4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66">
              <a:extLst>
                <a:ext uri="{FF2B5EF4-FFF2-40B4-BE49-F238E27FC236}">
                  <a16:creationId xmlns:a16="http://schemas.microsoft.com/office/drawing/2014/main" id="{45ACE59D-97B6-4DD1-BB37-12C292F183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64">
              <a:extLst>
                <a:ext uri="{FF2B5EF4-FFF2-40B4-BE49-F238E27FC236}">
                  <a16:creationId xmlns:a16="http://schemas.microsoft.com/office/drawing/2014/main" id="{5F2AAD78-5862-44FE-AB92-AF713D5F1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66">
              <a:extLst>
                <a:ext uri="{FF2B5EF4-FFF2-40B4-BE49-F238E27FC236}">
                  <a16:creationId xmlns:a16="http://schemas.microsoft.com/office/drawing/2014/main" id="{C9BF96B3-92E5-4693-B918-69EDD8FD7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64">
              <a:extLst>
                <a:ext uri="{FF2B5EF4-FFF2-40B4-BE49-F238E27FC236}">
                  <a16:creationId xmlns:a16="http://schemas.microsoft.com/office/drawing/2014/main" id="{5B9B69C3-A82A-4F4F-A3C4-9D2B5AFAD1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66">
              <a:extLst>
                <a:ext uri="{FF2B5EF4-FFF2-40B4-BE49-F238E27FC236}">
                  <a16:creationId xmlns:a16="http://schemas.microsoft.com/office/drawing/2014/main" id="{ED3C38D4-9B11-4F5F-A279-1A30E0CFB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64">
              <a:extLst>
                <a:ext uri="{FF2B5EF4-FFF2-40B4-BE49-F238E27FC236}">
                  <a16:creationId xmlns:a16="http://schemas.microsoft.com/office/drawing/2014/main" id="{3100DDA4-8F42-4CB2-8921-3894F7BA0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66">
              <a:extLst>
                <a:ext uri="{FF2B5EF4-FFF2-40B4-BE49-F238E27FC236}">
                  <a16:creationId xmlns:a16="http://schemas.microsoft.com/office/drawing/2014/main" id="{A5936488-9C8D-40DA-BB04-6850F2235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64">
              <a:extLst>
                <a:ext uri="{FF2B5EF4-FFF2-40B4-BE49-F238E27FC236}">
                  <a16:creationId xmlns:a16="http://schemas.microsoft.com/office/drawing/2014/main" id="{1B9028EA-A394-4A9A-865A-E02D2D9AF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66">
              <a:extLst>
                <a:ext uri="{FF2B5EF4-FFF2-40B4-BE49-F238E27FC236}">
                  <a16:creationId xmlns:a16="http://schemas.microsoft.com/office/drawing/2014/main" id="{3E802313-55B4-481A-BFD3-000851BC8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64">
              <a:extLst>
                <a:ext uri="{FF2B5EF4-FFF2-40B4-BE49-F238E27FC236}">
                  <a16:creationId xmlns:a16="http://schemas.microsoft.com/office/drawing/2014/main" id="{708829DB-C817-49E6-9A68-CA180E94FB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66">
              <a:extLst>
                <a:ext uri="{FF2B5EF4-FFF2-40B4-BE49-F238E27FC236}">
                  <a16:creationId xmlns:a16="http://schemas.microsoft.com/office/drawing/2014/main" id="{F6D48ED4-3DDF-47BF-87FA-07B83FD95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64">
              <a:extLst>
                <a:ext uri="{FF2B5EF4-FFF2-40B4-BE49-F238E27FC236}">
                  <a16:creationId xmlns:a16="http://schemas.microsoft.com/office/drawing/2014/main" id="{4796464F-801F-4ACF-8CA7-B166D8E42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66">
              <a:extLst>
                <a:ext uri="{FF2B5EF4-FFF2-40B4-BE49-F238E27FC236}">
                  <a16:creationId xmlns:a16="http://schemas.microsoft.com/office/drawing/2014/main" id="{EFBA0710-DB96-4132-8292-1ECBDADD7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9A97C-CC10-3549-B976-24110EA87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" y="3155626"/>
            <a:ext cx="3444240" cy="2935176"/>
          </a:xfrm>
        </p:spPr>
        <p:txBody>
          <a:bodyPr anchor="ctr">
            <a:normAutofit/>
          </a:bodyPr>
          <a:lstStyle/>
          <a:p>
            <a:endParaRPr lang="en-US" sz="1700" dirty="0"/>
          </a:p>
          <a:p>
            <a:endParaRPr lang="en-US" sz="1700" dirty="0"/>
          </a:p>
          <a:p>
            <a:r>
              <a:rPr lang="en-US" sz="1700" dirty="0"/>
              <a:t>Giving wildlife a better home.</a:t>
            </a:r>
          </a:p>
          <a:p>
            <a:endParaRPr lang="en-US" sz="1700" dirty="0"/>
          </a:p>
          <a:p>
            <a:r>
              <a:rPr lang="en-US" sz="1700" dirty="0"/>
              <a:t>Giving the garden a makeover.</a:t>
            </a:r>
          </a:p>
          <a:p>
            <a:endParaRPr lang="en-US" sz="1700" dirty="0"/>
          </a:p>
          <a:p>
            <a:r>
              <a:rPr lang="en-US" sz="1700" dirty="0"/>
              <a:t>Choosing the correct flower and plants.</a:t>
            </a:r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E3E511-F61D-B54B-ABCD-86EA2749D5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964" r="20078" b="-2"/>
          <a:stretch/>
        </p:blipFill>
        <p:spPr>
          <a:xfrm>
            <a:off x="4466900" y="531074"/>
            <a:ext cx="3566160" cy="5577118"/>
          </a:xfrm>
          <a:prstGeom prst="rect">
            <a:avLst/>
          </a:prstGeom>
        </p:spPr>
      </p:pic>
      <p:pic>
        <p:nvPicPr>
          <p:cNvPr id="6" name="Picture 5" descr="A person that is standing in the dirt&#10;&#10;Description automatically generated">
            <a:extLst>
              <a:ext uri="{FF2B5EF4-FFF2-40B4-BE49-F238E27FC236}">
                <a16:creationId xmlns:a16="http://schemas.microsoft.com/office/drawing/2014/main" id="{D25F8128-40F7-0740-99CB-CF5F0FDF14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4744" b="1"/>
          <a:stretch/>
        </p:blipFill>
        <p:spPr>
          <a:xfrm>
            <a:off x="8321044" y="531074"/>
            <a:ext cx="3566160" cy="5577118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180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D50F262-343C-4101-AB3C-9DA1072F7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120294-6105-F340-AB62-2E2142751B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24"/>
          <a:stretch/>
        </p:blipFill>
        <p:spPr>
          <a:xfrm>
            <a:off x="7816130" y="-2"/>
            <a:ext cx="4375870" cy="6858000"/>
          </a:xfrm>
          <a:custGeom>
            <a:avLst/>
            <a:gdLst/>
            <a:ahLst/>
            <a:cxnLst/>
            <a:rect l="l" t="t" r="r" b="b"/>
            <a:pathLst>
              <a:path w="4375870" h="6858000">
                <a:moveTo>
                  <a:pt x="4441" y="0"/>
                </a:moveTo>
                <a:lnTo>
                  <a:pt x="4375870" y="0"/>
                </a:lnTo>
                <a:lnTo>
                  <a:pt x="4375870" y="23"/>
                </a:lnTo>
                <a:lnTo>
                  <a:pt x="4375870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4" name="Content Placeholder 3" descr="A desktop computer sitting on top of a wooden desk&#10;&#10;Description automatically generated">
            <a:extLst>
              <a:ext uri="{FF2B5EF4-FFF2-40B4-BE49-F238E27FC236}">
                <a16:creationId xmlns:a16="http://schemas.microsoft.com/office/drawing/2014/main" id="{8CA6E722-BB74-A942-BE8A-3B84CF89AF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912"/>
          <a:stretch/>
        </p:blipFill>
        <p:spPr>
          <a:xfrm>
            <a:off x="3595404" y="33"/>
            <a:ext cx="4942298" cy="6857999"/>
          </a:xfrm>
          <a:custGeom>
            <a:avLst/>
            <a:gdLst/>
            <a:ahLst/>
            <a:cxnLst/>
            <a:rect l="l" t="t" r="r" b="b"/>
            <a:pathLst>
              <a:path w="4942298" h="6857999">
                <a:moveTo>
                  <a:pt x="0" y="0"/>
                </a:moveTo>
                <a:lnTo>
                  <a:pt x="4164238" y="0"/>
                </a:lnTo>
                <a:lnTo>
                  <a:pt x="4271743" y="210478"/>
                </a:lnTo>
                <a:cubicBezTo>
                  <a:pt x="4695097" y="1127919"/>
                  <a:pt x="4942298" y="2233909"/>
                  <a:pt x="4942298" y="3424428"/>
                </a:cubicBezTo>
                <a:cubicBezTo>
                  <a:pt x="4942298" y="4614948"/>
                  <a:pt x="4695097" y="5720938"/>
                  <a:pt x="4271743" y="6638378"/>
                </a:cubicBezTo>
                <a:lnTo>
                  <a:pt x="4159568" y="6857999"/>
                </a:lnTo>
                <a:lnTo>
                  <a:pt x="49488" y="6857999"/>
                </a:lnTo>
                <a:lnTo>
                  <a:pt x="119616" y="6721637"/>
                </a:lnTo>
                <a:cubicBezTo>
                  <a:pt x="540124" y="5863919"/>
                  <a:pt x="796416" y="4724528"/>
                  <a:pt x="796416" y="3474162"/>
                </a:cubicBezTo>
                <a:cubicBezTo>
                  <a:pt x="796416" y="2140439"/>
                  <a:pt x="504812" y="932979"/>
                  <a:pt x="33352" y="58950"/>
                </a:cubicBezTo>
                <a:close/>
              </a:path>
            </a:pathLst>
          </a:custGeom>
        </p:spPr>
      </p:pic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6A0924B3-0260-445E-AFD7-9533C0D1B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4" name="Freeform: Shape 33">
            <a:extLst>
              <a:ext uri="{FF2B5EF4-FFF2-40B4-BE49-F238E27FC236}">
                <a16:creationId xmlns:a16="http://schemas.microsoft.com/office/drawing/2014/main" id="{7C34E8CB-B972-4A94-8469-315C10C2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FEFDF-2DE9-CC46-A832-0804D9D59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107" y="-413164"/>
            <a:ext cx="3430958" cy="28964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Making a beehive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14A821F-8663-46BA-8CC0-D4C44F639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35A606-B043-6044-B7F4-C5D25F47647F}"/>
              </a:ext>
            </a:extLst>
          </p:cNvPr>
          <p:cNvSpPr txBox="1"/>
          <p:nvPr/>
        </p:nvSpPr>
        <p:spPr>
          <a:xfrm>
            <a:off x="182074" y="3330196"/>
            <a:ext cx="4215062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Being proud of something</a:t>
            </a:r>
          </a:p>
          <a:p>
            <a:pPr>
              <a:spcAft>
                <a:spcPts val="600"/>
              </a:spcAft>
            </a:pPr>
            <a:r>
              <a:rPr lang="en-US" sz="2400" dirty="0"/>
              <a:t>     I had made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65681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ouse with trees in the background&#10;&#10;Description automatically generated">
            <a:extLst>
              <a:ext uri="{FF2B5EF4-FFF2-40B4-BE49-F238E27FC236}">
                <a16:creationId xmlns:a16="http://schemas.microsoft.com/office/drawing/2014/main" id="{861C543B-AB02-5043-A1DD-7F72D47408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81" r="1" b="24019"/>
          <a:stretch/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1CD8A-FBFC-BB46-BBEE-C8E5B0E85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795509"/>
            <a:ext cx="4092525" cy="27986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The finished product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F5371-E39B-8B45-8405-40F4630AA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3686187"/>
            <a:ext cx="4092525" cy="22925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An exhibition I was proud to be a part of.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4912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0ABE6-569D-474C-848B-94056C790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6" y="484632"/>
            <a:ext cx="6729984" cy="1609344"/>
          </a:xfrm>
        </p:spPr>
        <p:txBody>
          <a:bodyPr>
            <a:normAutofit/>
          </a:bodyPr>
          <a:lstStyle/>
          <a:p>
            <a:r>
              <a:rPr lang="en-US" sz="4800" dirty="0"/>
              <a:t>Developing my practical skills.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64E2E0-28FE-2547-B369-021ACED7BD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437" r="-4" b="26029"/>
          <a:stretch/>
        </p:blipFill>
        <p:spPr>
          <a:xfrm>
            <a:off x="57274" y="2313437"/>
            <a:ext cx="4471396" cy="22311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DA6ADC-6F3E-384E-8F5C-DE00CEB698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083" r="-4" b="10928"/>
          <a:stretch/>
        </p:blipFill>
        <p:spPr>
          <a:xfrm>
            <a:off x="57274" y="4645152"/>
            <a:ext cx="4471396" cy="221284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CBE2063-294D-824C-B100-49EF413767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047" r="-4" b="17693"/>
          <a:stretch/>
        </p:blipFill>
        <p:spPr>
          <a:xfrm>
            <a:off x="57274" y="18287"/>
            <a:ext cx="4471396" cy="222199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D76051-BAFB-4829-B902-D37472DD35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9743883"/>
              </p:ext>
            </p:extLst>
          </p:nvPr>
        </p:nvGraphicFramePr>
        <p:xfrm>
          <a:off x="4974336" y="2121408"/>
          <a:ext cx="6729984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350681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E248E0-55F8-4E45-A07F-B49E0EEA9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c 11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92014">
            <a:off x="3109564" y="704848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group of people standing in a field&#10;&#10;Description automatically generated">
            <a:extLst>
              <a:ext uri="{FF2B5EF4-FFF2-40B4-BE49-F238E27FC236}">
                <a16:creationId xmlns:a16="http://schemas.microsoft.com/office/drawing/2014/main" id="{11DED044-A93A-AD49-B8AF-6802AFCDE7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2112" r="-1" b="1413"/>
          <a:stretch/>
        </p:blipFill>
        <p:spPr>
          <a:xfrm>
            <a:off x="4252394" y="2577601"/>
            <a:ext cx="7462838" cy="4280399"/>
          </a:xfrm>
          <a:custGeom>
            <a:avLst/>
            <a:gdLst/>
            <a:ahLst/>
            <a:cxnLst/>
            <a:rect l="l" t="t" r="r" b="b"/>
            <a:pathLst>
              <a:path w="7462838" h="4280399">
                <a:moveTo>
                  <a:pt x="3731419" y="0"/>
                </a:moveTo>
                <a:cubicBezTo>
                  <a:pt x="5792225" y="0"/>
                  <a:pt x="7462838" y="1670613"/>
                  <a:pt x="7462838" y="3731419"/>
                </a:cubicBezTo>
                <a:cubicBezTo>
                  <a:pt x="7462838" y="3828019"/>
                  <a:pt x="7459167" y="3923762"/>
                  <a:pt x="7451957" y="4018516"/>
                </a:cubicBezTo>
                <a:lnTo>
                  <a:pt x="7422046" y="4280399"/>
                </a:lnTo>
                <a:lnTo>
                  <a:pt x="40793" y="4280399"/>
                </a:lnTo>
                <a:lnTo>
                  <a:pt x="10881" y="4018516"/>
                </a:lnTo>
                <a:cubicBezTo>
                  <a:pt x="3671" y="3923762"/>
                  <a:pt x="0" y="3828019"/>
                  <a:pt x="0" y="3731419"/>
                </a:cubicBezTo>
                <a:cubicBezTo>
                  <a:pt x="0" y="1670613"/>
                  <a:pt x="1670614" y="0"/>
                  <a:pt x="3731419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A337B4-B92E-F04C-8DFC-C6F53EF10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742" y="754840"/>
            <a:ext cx="4001034" cy="27577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else did I get up too.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8682D8-7ED7-EA4D-A598-766C2879D7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150" r="6587"/>
          <a:stretch/>
        </p:blipFill>
        <p:spPr>
          <a:xfrm>
            <a:off x="8610600" y="10"/>
            <a:ext cx="3581400" cy="3769196"/>
          </a:xfrm>
          <a:custGeom>
            <a:avLst/>
            <a:gdLst/>
            <a:ahLst/>
            <a:cxnLst/>
            <a:rect l="l" t="t" r="r" b="b"/>
            <a:pathLst>
              <a:path w="3581400" h="3769206">
                <a:moveTo>
                  <a:pt x="366014" y="0"/>
                </a:moveTo>
                <a:lnTo>
                  <a:pt x="3581400" y="0"/>
                </a:lnTo>
                <a:lnTo>
                  <a:pt x="3581400" y="3507525"/>
                </a:lnTo>
                <a:lnTo>
                  <a:pt x="3442408" y="3574481"/>
                </a:lnTo>
                <a:cubicBezTo>
                  <a:pt x="3145957" y="3699869"/>
                  <a:pt x="2820025" y="3769206"/>
                  <a:pt x="2477898" y="3769206"/>
                </a:cubicBezTo>
                <a:cubicBezTo>
                  <a:pt x="1109392" y="3769206"/>
                  <a:pt x="0" y="2659814"/>
                  <a:pt x="0" y="1291308"/>
                </a:cubicBezTo>
                <a:cubicBezTo>
                  <a:pt x="0" y="863650"/>
                  <a:pt x="108339" y="461296"/>
                  <a:pt x="299069" y="11019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84F02C-7469-164B-8860-72B8768326E7}"/>
              </a:ext>
            </a:extLst>
          </p:cNvPr>
          <p:cNvSpPr txBox="1"/>
          <p:nvPr/>
        </p:nvSpPr>
        <p:spPr>
          <a:xfrm>
            <a:off x="860742" y="3970421"/>
            <a:ext cx="29148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Assisting with presentations.</a:t>
            </a:r>
          </a:p>
          <a:p>
            <a:endParaRPr lang="en-US" dirty="0"/>
          </a:p>
          <a:p>
            <a:r>
              <a:rPr lang="en-US" dirty="0"/>
              <a:t>Leading a beach clean session.</a:t>
            </a:r>
          </a:p>
          <a:p>
            <a:endParaRPr lang="en-US" dirty="0"/>
          </a:p>
          <a:p>
            <a:r>
              <a:rPr lang="en-US" dirty="0"/>
              <a:t>Assisting with guided walks.</a:t>
            </a:r>
          </a:p>
        </p:txBody>
      </p:sp>
    </p:spTree>
    <p:extLst>
      <p:ext uri="{BB962C8B-B14F-4D97-AF65-F5344CB8AC3E}">
        <p14:creationId xmlns:p14="http://schemas.microsoft.com/office/powerpoint/2010/main" val="4057129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25000">
                <a:schemeClr val="accent1"/>
              </a:gs>
              <a:gs pos="94000">
                <a:schemeClr val="accent5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420CB6-6FAD-E942-BAF0-272D788E9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Next steps.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/>
                </a:gs>
                <a:gs pos="23000">
                  <a:schemeClr val="accent1"/>
                </a:gs>
                <a:gs pos="83000">
                  <a:schemeClr val="accent5"/>
                </a:gs>
                <a:gs pos="100000">
                  <a:schemeClr val="accent5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6DE545D8-95C3-4A10-A8C1-4091D39AAE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2877E-890C-C945-AA8A-F19DADE1E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000000"/>
                </a:solidFill>
              </a:rPr>
              <a:t>Embarking on a Welsh speaking course.</a:t>
            </a:r>
          </a:p>
          <a:p>
            <a:endParaRPr lang="en-US" sz="2000">
              <a:solidFill>
                <a:srgbClr val="000000"/>
              </a:solidFill>
            </a:endParaRPr>
          </a:p>
          <a:p>
            <a:r>
              <a:rPr lang="en-US" sz="2000">
                <a:solidFill>
                  <a:srgbClr val="000000"/>
                </a:solidFill>
              </a:rPr>
              <a:t>Looking into countryside and management courses.</a:t>
            </a:r>
          </a:p>
          <a:p>
            <a:endParaRPr lang="en-US" sz="2000">
              <a:solidFill>
                <a:srgbClr val="000000"/>
              </a:solidFill>
            </a:endParaRPr>
          </a:p>
          <a:p>
            <a:r>
              <a:rPr lang="en-US" sz="2000">
                <a:solidFill>
                  <a:srgbClr val="000000"/>
                </a:solidFill>
              </a:rPr>
              <a:t>Appling for a summer ranger job?</a:t>
            </a:r>
          </a:p>
        </p:txBody>
      </p:sp>
    </p:spTree>
    <p:extLst>
      <p:ext uri="{BB962C8B-B14F-4D97-AF65-F5344CB8AC3E}">
        <p14:creationId xmlns:p14="http://schemas.microsoft.com/office/powerpoint/2010/main" val="1113176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922BD-A11C-4F41-BD74-263314513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 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23B6F-7BA6-6D4F-9E9E-6BB2B8DD6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1988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5B13A-EE46-5646-BD3C-2D3AAB4A9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59BC2-8A3E-1C49-8687-412101D8B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UK, N., 2020. </a:t>
            </a:r>
            <a:r>
              <a:rPr lang="en-GB" i="1" dirty="0"/>
              <a:t>Jobs</a:t>
            </a:r>
            <a:r>
              <a:rPr lang="en-GB" dirty="0"/>
              <a:t>. [online] National Parks UK. Available at: &lt;https://</a:t>
            </a:r>
            <a:r>
              <a:rPr lang="en-GB" dirty="0" err="1"/>
              <a:t>www.nationalparks.uk</a:t>
            </a:r>
            <a:r>
              <a:rPr lang="en-GB" dirty="0"/>
              <a:t>/&gt; [Accessed 14 March 2020].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807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871</TotalTime>
  <Words>243</Words>
  <Application>Microsoft Macintosh PowerPoint</Application>
  <PresentationFormat>Widescreen</PresentationFormat>
  <Paragraphs>58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Avenir Next LT Pro</vt:lpstr>
      <vt:lpstr>Calibri</vt:lpstr>
      <vt:lpstr>Calibri Light</vt:lpstr>
      <vt:lpstr>Office Theme</vt:lpstr>
      <vt:lpstr>Work placement</vt:lpstr>
      <vt:lpstr>Why do I want to work for the National park</vt:lpstr>
      <vt:lpstr>Qualifications</vt:lpstr>
      <vt:lpstr>Qualities.</vt:lpstr>
      <vt:lpstr>Skills</vt:lpstr>
      <vt:lpstr>Arranging my placement and what were my goals?</vt:lpstr>
      <vt:lpstr>My First day</vt:lpstr>
      <vt:lpstr>The Pollinator Garden</vt:lpstr>
      <vt:lpstr>Making a beehive</vt:lpstr>
      <vt:lpstr>The finished product</vt:lpstr>
      <vt:lpstr>Developing my practical skills.</vt:lpstr>
      <vt:lpstr>What else did I get up too.</vt:lpstr>
      <vt:lpstr>Next steps.</vt:lpstr>
      <vt:lpstr>Thank you !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placement</dc:title>
  <dc:creator>Amber Jenkins (1601017)</dc:creator>
  <cp:lastModifiedBy>Amber Jenkins (1601017)</cp:lastModifiedBy>
  <cp:revision>4</cp:revision>
  <dcterms:created xsi:type="dcterms:W3CDTF">2020-04-23T23:10:00Z</dcterms:created>
  <dcterms:modified xsi:type="dcterms:W3CDTF">2020-04-24T13:41:12Z</dcterms:modified>
</cp:coreProperties>
</file>