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5" r:id="rId4"/>
  </p:sldMasterIdLst>
  <p:notesMasterIdLst>
    <p:notesMasterId r:id="rId22"/>
  </p:notesMasterIdLst>
  <p:handoutMasterIdLst>
    <p:handoutMasterId r:id="rId23"/>
  </p:handoutMasterIdLst>
  <p:sldIdLst>
    <p:sldId id="256" r:id="rId5"/>
    <p:sldId id="261" r:id="rId6"/>
    <p:sldId id="259" r:id="rId7"/>
    <p:sldId id="285" r:id="rId8"/>
    <p:sldId id="265" r:id="rId9"/>
    <p:sldId id="268" r:id="rId10"/>
    <p:sldId id="290" r:id="rId11"/>
    <p:sldId id="280" r:id="rId12"/>
    <p:sldId id="260" r:id="rId13"/>
    <p:sldId id="270" r:id="rId14"/>
    <p:sldId id="288" r:id="rId15"/>
    <p:sldId id="266" r:id="rId16"/>
    <p:sldId id="289" r:id="rId17"/>
    <p:sldId id="287" r:id="rId18"/>
    <p:sldId id="297" r:id="rId19"/>
    <p:sldId id="298" r:id="rId20"/>
    <p:sldId id="29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 uri="{2D200454-40CA-4A62-9FC3-DE9A4176ACB9}">
      <p15:notes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37685"/>
    <a:srgbClr val="595959"/>
    <a:srgbClr val="7F7F7F"/>
    <a:srgbClr val="A6A6A6"/>
    <a:srgbClr val="BFBFBF"/>
    <a:srgbClr val="465359"/>
    <a:srgbClr val="757575"/>
    <a:srgbClr val="8B8B8B"/>
    <a:srgbClr val="B0B0B0"/>
    <a:srgbClr val="D3D3D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1790" autoAdjust="0"/>
  </p:normalViewPr>
  <p:slideViewPr>
    <p:cSldViewPr snapToGrid="0">
      <p:cViewPr varScale="1">
        <p:scale>
          <a:sx n="80" d="100"/>
          <a:sy n="80" d="100"/>
        </p:scale>
        <p:origin x="-1728" y="-112"/>
      </p:cViewPr>
      <p:guideLst>
        <p:guide orient="horz" pos="2160"/>
        <p:guide pos="3840"/>
      </p:guideLst>
    </p:cSldViewPr>
  </p:slid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notesMaster" Target="notesMasters/notesMaster1.xml"/><Relationship Id="rId23" Type="http://schemas.openxmlformats.org/officeDocument/2006/relationships/handoutMaster" Target="handoutMasters/handoutMaster1.xml"/><Relationship Id="rId24" Type="http://schemas.openxmlformats.org/officeDocument/2006/relationships/printerSettings" Target="printerSettings/printerSettings1.bin"/><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diagrams/_rels/data6.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1" Type="http://schemas.openxmlformats.org/officeDocument/2006/relationships/image" Target="../media/image6.png"/><Relationship Id="rId2" Type="http://schemas.openxmlformats.org/officeDocument/2006/relationships/image" Target="../media/image7.png"/></Relationships>
</file>

<file path=ppt/diagrams/_rels/drawing6.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1" Type="http://schemas.openxmlformats.org/officeDocument/2006/relationships/image" Target="../media/image6.png"/><Relationship Id="rId2"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6AE60B-070A-4D9A-AF8B-43D0DE0BCB56}"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US"/>
        </a:p>
      </dgm:t>
    </dgm:pt>
    <dgm:pt modelId="{C9D034DA-DB8E-4956-B03A-29C75F6CCEAC}">
      <dgm:prSet phldrT="[Text]" custT="1"/>
      <dgm:spPr>
        <a:solidFill>
          <a:schemeClr val="bg2"/>
        </a:solidFill>
      </dgm:spPr>
      <dgm:t>
        <a:bodyPr/>
        <a:lstStyle/>
        <a:p>
          <a:r>
            <a:rPr lang="en-US" sz="1600" dirty="0">
              <a:solidFill>
                <a:schemeClr val="tx2"/>
              </a:solidFill>
              <a:cs typeface="Arial" panose="020B0604020202020204" pitchFamily="34" charset="0"/>
            </a:rPr>
            <a:t>Wants</a:t>
          </a:r>
          <a:endParaRPr lang="en-US" sz="1600" dirty="0"/>
        </a:p>
      </dgm:t>
    </dgm:pt>
    <dgm:pt modelId="{EECCBB25-5895-44BE-8193-A44AB29F0C11}" type="parTrans" cxnId="{29076922-475B-49BB-8B65-71A06EDB1A59}">
      <dgm:prSet/>
      <dgm:spPr/>
      <dgm:t>
        <a:bodyPr/>
        <a:lstStyle/>
        <a:p>
          <a:endParaRPr lang="en-US"/>
        </a:p>
      </dgm:t>
    </dgm:pt>
    <dgm:pt modelId="{ABDF8AAD-3C03-4DD4-8939-42ECDD5BE967}" type="sibTrans" cxnId="{29076922-475B-49BB-8B65-71A06EDB1A59}">
      <dgm:prSet/>
      <dgm:spPr/>
      <dgm:t>
        <a:bodyPr/>
        <a:lstStyle/>
        <a:p>
          <a:endParaRPr lang="en-US"/>
        </a:p>
      </dgm:t>
    </dgm:pt>
    <dgm:pt modelId="{77634288-BCE1-435F-99A3-9297B2C954AE}">
      <dgm:prSet phldrT="[Text]" custT="1"/>
      <dgm:spPr>
        <a:solidFill>
          <a:schemeClr val="bg1"/>
        </a:solidFill>
        <a:ln>
          <a:noFill/>
        </a:ln>
      </dgm:spPr>
      <dgm:t>
        <a:bodyPr/>
        <a:lstStyle/>
        <a:p>
          <a:r>
            <a:rPr lang="en-US" sz="1050" dirty="0">
              <a:solidFill>
                <a:schemeClr val="tx2"/>
              </a:solidFill>
              <a:cs typeface="Arial" panose="020B0604020202020204" pitchFamily="34" charset="0"/>
            </a:rPr>
            <a:t>Fast To </a:t>
          </a:r>
          <a:r>
            <a:rPr lang="en-US" sz="1050">
              <a:solidFill>
                <a:schemeClr val="tx2"/>
              </a:solidFill>
              <a:cs typeface="Arial" panose="020B0604020202020204" pitchFamily="34" charset="0"/>
            </a:rPr>
            <a:t>Enter Property consultants</a:t>
          </a:r>
          <a:endParaRPr lang="en-US" sz="1050" dirty="0">
            <a:solidFill>
              <a:schemeClr val="tx2"/>
            </a:solidFill>
          </a:endParaRPr>
        </a:p>
      </dgm:t>
    </dgm:pt>
    <dgm:pt modelId="{CA50E07E-7507-4852-955F-873DD4DEE0EF}" type="parTrans" cxnId="{E2303A66-32F2-4CDA-8134-2A95DD296A99}">
      <dgm:prSet/>
      <dgm:spPr/>
      <dgm:t>
        <a:bodyPr/>
        <a:lstStyle/>
        <a:p>
          <a:endParaRPr lang="en-US"/>
        </a:p>
      </dgm:t>
    </dgm:pt>
    <dgm:pt modelId="{13CFE705-00DA-4318-95F4-87A86E750BA2}" type="sibTrans" cxnId="{E2303A66-32F2-4CDA-8134-2A95DD296A99}">
      <dgm:prSet/>
      <dgm:spPr/>
      <dgm:t>
        <a:bodyPr/>
        <a:lstStyle/>
        <a:p>
          <a:endParaRPr lang="en-US"/>
        </a:p>
      </dgm:t>
    </dgm:pt>
    <dgm:pt modelId="{2CB9DBDF-9A0C-4096-9173-9F2F590692AD}">
      <dgm:prSet phldrT="[Text]" custT="1"/>
      <dgm:spPr>
        <a:solidFill>
          <a:schemeClr val="bg2"/>
        </a:solidFill>
      </dgm:spPr>
      <dgm:t>
        <a:bodyPr/>
        <a:lstStyle/>
        <a:p>
          <a:r>
            <a:rPr lang="en-US" sz="1600" dirty="0">
              <a:solidFill>
                <a:schemeClr val="tx2"/>
              </a:solidFill>
              <a:cs typeface="Arial" panose="020B0604020202020204" pitchFamily="34" charset="0"/>
            </a:rPr>
            <a:t>Fears</a:t>
          </a:r>
          <a:endParaRPr lang="en-US" sz="1600" dirty="0"/>
        </a:p>
      </dgm:t>
    </dgm:pt>
    <dgm:pt modelId="{49B919B8-C609-4B75-A3C7-D5FC664AF13C}" type="parTrans" cxnId="{7ED1CC64-0522-4B22-9AD5-AB655E6201DC}">
      <dgm:prSet/>
      <dgm:spPr/>
      <dgm:t>
        <a:bodyPr/>
        <a:lstStyle/>
        <a:p>
          <a:endParaRPr lang="en-US"/>
        </a:p>
      </dgm:t>
    </dgm:pt>
    <dgm:pt modelId="{FAA0D767-3C02-455B-994D-E6777216F1CB}" type="sibTrans" cxnId="{7ED1CC64-0522-4B22-9AD5-AB655E6201DC}">
      <dgm:prSet/>
      <dgm:spPr/>
      <dgm:t>
        <a:bodyPr/>
        <a:lstStyle/>
        <a:p>
          <a:endParaRPr lang="en-US"/>
        </a:p>
      </dgm:t>
    </dgm:pt>
    <dgm:pt modelId="{A9343295-894A-4F3D-8DFB-06F2B3C4F702}">
      <dgm:prSet phldrT="[Text]" custT="1"/>
      <dgm:spPr>
        <a:solidFill>
          <a:schemeClr val="bg1"/>
        </a:solidFill>
        <a:ln>
          <a:noFill/>
        </a:ln>
      </dgm:spPr>
      <dgm:t>
        <a:bodyPr/>
        <a:lstStyle/>
        <a:p>
          <a:r>
            <a:rPr lang="en-US" sz="1050">
              <a:solidFill>
                <a:schemeClr val="tx2"/>
              </a:solidFill>
              <a:cs typeface="Arial" panose="020B0604020202020204" pitchFamily="34" charset="0"/>
            </a:rPr>
            <a:t>Gradual value increments</a:t>
          </a:r>
          <a:endParaRPr lang="en-US" sz="1050" dirty="0">
            <a:solidFill>
              <a:schemeClr val="tx2"/>
            </a:solidFill>
          </a:endParaRPr>
        </a:p>
      </dgm:t>
    </dgm:pt>
    <dgm:pt modelId="{0E8AFDF3-F9E7-44F3-8A56-8C5EA64A56E9}" type="parTrans" cxnId="{2DC7CCA1-94B0-4CD6-9F3E-830827127F44}">
      <dgm:prSet/>
      <dgm:spPr/>
      <dgm:t>
        <a:bodyPr/>
        <a:lstStyle/>
        <a:p>
          <a:endParaRPr lang="en-US"/>
        </a:p>
      </dgm:t>
    </dgm:pt>
    <dgm:pt modelId="{38FBFE5E-991E-430B-A0C8-4FCB9CA009A1}" type="sibTrans" cxnId="{2DC7CCA1-94B0-4CD6-9F3E-830827127F44}">
      <dgm:prSet/>
      <dgm:spPr/>
      <dgm:t>
        <a:bodyPr/>
        <a:lstStyle/>
        <a:p>
          <a:endParaRPr lang="en-US"/>
        </a:p>
      </dgm:t>
    </dgm:pt>
    <dgm:pt modelId="{0AEA3E20-0A49-4A92-8B5F-BA0749CD9E33}">
      <dgm:prSet phldrT="[Text]" custT="1"/>
      <dgm:spPr>
        <a:solidFill>
          <a:schemeClr val="bg2"/>
        </a:solidFill>
      </dgm:spPr>
      <dgm:t>
        <a:bodyPr/>
        <a:lstStyle/>
        <a:p>
          <a:r>
            <a:rPr lang="en-US" sz="1600" dirty="0">
              <a:solidFill>
                <a:schemeClr val="tx2"/>
              </a:solidFill>
              <a:cs typeface="Arial" panose="020B0604020202020204" pitchFamily="34" charset="0"/>
            </a:rPr>
            <a:t>Needs</a:t>
          </a:r>
          <a:endParaRPr lang="en-US" sz="1600" dirty="0"/>
        </a:p>
      </dgm:t>
    </dgm:pt>
    <dgm:pt modelId="{903DA798-43CC-4FA9-84BC-D312DAC14C09}" type="parTrans" cxnId="{44FABAEF-96DC-49D0-BF68-54C31FA3F06B}">
      <dgm:prSet/>
      <dgm:spPr/>
      <dgm:t>
        <a:bodyPr/>
        <a:lstStyle/>
        <a:p>
          <a:endParaRPr lang="en-US"/>
        </a:p>
      </dgm:t>
    </dgm:pt>
    <dgm:pt modelId="{BA1A320B-09F7-4786-B205-FA61847B099E}" type="sibTrans" cxnId="{44FABAEF-96DC-49D0-BF68-54C31FA3F06B}">
      <dgm:prSet/>
      <dgm:spPr/>
      <dgm:t>
        <a:bodyPr/>
        <a:lstStyle/>
        <a:p>
          <a:endParaRPr lang="en-US"/>
        </a:p>
      </dgm:t>
    </dgm:pt>
    <dgm:pt modelId="{00E726C2-C667-4E88-8035-7E8533B06383}">
      <dgm:prSet phldrT="[Text]" custT="1"/>
      <dgm:spPr>
        <a:solidFill>
          <a:schemeClr val="bg1"/>
        </a:solidFill>
        <a:ln>
          <a:noFill/>
        </a:ln>
      </dgm:spPr>
      <dgm:t>
        <a:bodyPr/>
        <a:lstStyle/>
        <a:p>
          <a:r>
            <a:rPr lang="en-US" sz="1050">
              <a:solidFill>
                <a:schemeClr val="tx2"/>
              </a:solidFill>
              <a:cs typeface="Arial" panose="020B0604020202020204" pitchFamily="34" charset="0"/>
            </a:rPr>
            <a:t>Need valuable assets</a:t>
          </a:r>
          <a:endParaRPr lang="en-US" sz="1050" dirty="0">
            <a:solidFill>
              <a:schemeClr val="tx2"/>
            </a:solidFill>
          </a:endParaRPr>
        </a:p>
      </dgm:t>
    </dgm:pt>
    <dgm:pt modelId="{FEA04DC9-0D85-4C73-94FA-F38D26E5D49C}" type="parTrans" cxnId="{EA2ECD16-2C41-4EE2-838F-6236B53E1890}">
      <dgm:prSet/>
      <dgm:spPr/>
      <dgm:t>
        <a:bodyPr/>
        <a:lstStyle/>
        <a:p>
          <a:endParaRPr lang="en-US"/>
        </a:p>
      </dgm:t>
    </dgm:pt>
    <dgm:pt modelId="{2A63E21C-A5BA-4DF9-B424-072D634FC493}" type="sibTrans" cxnId="{EA2ECD16-2C41-4EE2-838F-6236B53E1890}">
      <dgm:prSet/>
      <dgm:spPr/>
      <dgm:t>
        <a:bodyPr/>
        <a:lstStyle/>
        <a:p>
          <a:endParaRPr lang="en-US"/>
        </a:p>
      </dgm:t>
    </dgm:pt>
    <dgm:pt modelId="{0C4DB261-AFF5-4736-B033-13BC35D33F32}">
      <dgm:prSet phldrT="[Text]" custT="1"/>
      <dgm:spPr>
        <a:solidFill>
          <a:schemeClr val="bg1"/>
        </a:solidFill>
        <a:ln>
          <a:noFill/>
        </a:ln>
      </dgm:spPr>
      <dgm:t>
        <a:bodyPr/>
        <a:lstStyle/>
        <a:p>
          <a:r>
            <a:rPr lang="en-US" sz="1050">
              <a:solidFill>
                <a:schemeClr val="tx2"/>
              </a:solidFill>
              <a:cs typeface="Arial" panose="020B0604020202020204" pitchFamily="34" charset="0"/>
            </a:rPr>
            <a:t>Desire reliable ROI</a:t>
          </a:r>
          <a:endParaRPr lang="en-US" sz="1050" dirty="0">
            <a:solidFill>
              <a:schemeClr val="tx2"/>
            </a:solidFill>
          </a:endParaRPr>
        </a:p>
      </dgm:t>
    </dgm:pt>
    <dgm:pt modelId="{05B89D92-BEA8-473E-93EA-89055D95B4DF}" type="parTrans" cxnId="{2E511CFD-BC4E-43FD-ADD5-258467B55286}">
      <dgm:prSet/>
      <dgm:spPr/>
      <dgm:t>
        <a:bodyPr/>
        <a:lstStyle/>
        <a:p>
          <a:endParaRPr lang="en-US"/>
        </a:p>
      </dgm:t>
    </dgm:pt>
    <dgm:pt modelId="{50E4AB63-A4C1-4BF1-8FFA-5C4710FB4AA2}" type="sibTrans" cxnId="{2E511CFD-BC4E-43FD-ADD5-258467B55286}">
      <dgm:prSet/>
      <dgm:spPr/>
      <dgm:t>
        <a:bodyPr/>
        <a:lstStyle/>
        <a:p>
          <a:endParaRPr lang="en-US"/>
        </a:p>
      </dgm:t>
    </dgm:pt>
    <dgm:pt modelId="{98B19911-2813-403E-92C4-A01761D5B942}">
      <dgm:prSet custT="1"/>
      <dgm:spPr>
        <a:solidFill>
          <a:schemeClr val="bg1"/>
        </a:solidFill>
        <a:ln>
          <a:noFill/>
        </a:ln>
      </dgm:spPr>
      <dgm:t>
        <a:bodyPr/>
        <a:lstStyle/>
        <a:p>
          <a:r>
            <a:rPr lang="en-US" sz="1050" dirty="0">
              <a:solidFill>
                <a:schemeClr val="tx2"/>
              </a:solidFill>
              <a:cs typeface="Arial" panose="020B0604020202020204" pitchFamily="34" charset="0"/>
            </a:rPr>
            <a:t>Share Notes With People</a:t>
          </a:r>
          <a:endParaRPr lang="en-US" sz="1050" dirty="0">
            <a:solidFill>
              <a:schemeClr val="tx2"/>
            </a:solidFill>
          </a:endParaRPr>
        </a:p>
      </dgm:t>
    </dgm:pt>
    <dgm:pt modelId="{51227B36-43E3-481E-AFD8-9A8573D636FF}" type="parTrans" cxnId="{1F867E23-A9D8-4AD5-AEEB-E97DD6C0F06F}">
      <dgm:prSet/>
      <dgm:spPr/>
      <dgm:t>
        <a:bodyPr/>
        <a:lstStyle/>
        <a:p>
          <a:endParaRPr lang="en-US"/>
        </a:p>
      </dgm:t>
    </dgm:pt>
    <dgm:pt modelId="{9607D92C-13BB-48B4-8C49-C01228FE233A}" type="sibTrans" cxnId="{1F867E23-A9D8-4AD5-AEEB-E97DD6C0F06F}">
      <dgm:prSet/>
      <dgm:spPr/>
      <dgm:t>
        <a:bodyPr/>
        <a:lstStyle/>
        <a:p>
          <a:endParaRPr lang="en-US"/>
        </a:p>
      </dgm:t>
    </dgm:pt>
    <dgm:pt modelId="{27D6C0B8-3C3B-46CD-AA32-5B84DB59497C}">
      <dgm:prSet custT="1"/>
      <dgm:spPr>
        <a:solidFill>
          <a:schemeClr val="bg1"/>
        </a:solidFill>
        <a:ln>
          <a:noFill/>
        </a:ln>
      </dgm:spPr>
      <dgm:t>
        <a:bodyPr/>
        <a:lstStyle/>
        <a:p>
          <a:r>
            <a:rPr lang="en-US" sz="1050" dirty="0">
              <a:solidFill>
                <a:schemeClr val="tx2"/>
              </a:solidFill>
              <a:cs typeface="Arial" panose="020B0604020202020204" pitchFamily="34" charset="0"/>
            </a:rPr>
            <a:t>Single System</a:t>
          </a:r>
          <a:endParaRPr lang="en-US" sz="1050" dirty="0">
            <a:solidFill>
              <a:schemeClr val="tx2"/>
            </a:solidFill>
          </a:endParaRPr>
        </a:p>
      </dgm:t>
    </dgm:pt>
    <dgm:pt modelId="{E0120E27-912A-4BD3-A25F-4BE9A7624450}" type="parTrans" cxnId="{6919A0CD-A67D-487B-B4FF-45BF226DF4B2}">
      <dgm:prSet/>
      <dgm:spPr/>
      <dgm:t>
        <a:bodyPr/>
        <a:lstStyle/>
        <a:p>
          <a:endParaRPr lang="en-US"/>
        </a:p>
      </dgm:t>
    </dgm:pt>
    <dgm:pt modelId="{DD509E06-9535-4CAD-AA49-24F07E1C6AF8}" type="sibTrans" cxnId="{6919A0CD-A67D-487B-B4FF-45BF226DF4B2}">
      <dgm:prSet/>
      <dgm:spPr/>
      <dgm:t>
        <a:bodyPr/>
        <a:lstStyle/>
        <a:p>
          <a:endParaRPr lang="en-US"/>
        </a:p>
      </dgm:t>
    </dgm:pt>
    <dgm:pt modelId="{B773D5EE-B636-4F43-B731-C2CFC63676EC}">
      <dgm:prSet custT="1"/>
      <dgm:spPr>
        <a:solidFill>
          <a:schemeClr val="bg1"/>
        </a:solidFill>
        <a:ln>
          <a:noFill/>
        </a:ln>
      </dgm:spPr>
      <dgm:t>
        <a:bodyPr/>
        <a:lstStyle/>
        <a:p>
          <a:r>
            <a:rPr lang="en-US" sz="1050">
              <a:solidFill>
                <a:schemeClr val="tx2"/>
              </a:solidFill>
              <a:cs typeface="Arial" panose="020B0604020202020204" pitchFamily="34" charset="0"/>
            </a:rPr>
            <a:t>Heavy investments</a:t>
          </a:r>
          <a:endParaRPr lang="en-US" sz="1050" dirty="0">
            <a:solidFill>
              <a:schemeClr val="tx2"/>
            </a:solidFill>
          </a:endParaRPr>
        </a:p>
      </dgm:t>
    </dgm:pt>
    <dgm:pt modelId="{AF0AFAF7-29AF-49F0-AAF1-DF000E90FA45}" type="parTrans" cxnId="{F6202ECC-A48C-4232-89A6-842981382917}">
      <dgm:prSet/>
      <dgm:spPr/>
      <dgm:t>
        <a:bodyPr/>
        <a:lstStyle/>
        <a:p>
          <a:endParaRPr lang="en-US"/>
        </a:p>
      </dgm:t>
    </dgm:pt>
    <dgm:pt modelId="{A4E5BD14-FA12-4AFD-8D52-87BA63CB13BC}" type="sibTrans" cxnId="{F6202ECC-A48C-4232-89A6-842981382917}">
      <dgm:prSet/>
      <dgm:spPr/>
      <dgm:t>
        <a:bodyPr/>
        <a:lstStyle/>
        <a:p>
          <a:endParaRPr lang="en-US"/>
        </a:p>
      </dgm:t>
    </dgm:pt>
    <dgm:pt modelId="{90B3CFED-87EA-4481-B187-96B0EC068142}">
      <dgm:prSet custT="1"/>
      <dgm:spPr>
        <a:solidFill>
          <a:schemeClr val="bg2"/>
        </a:solidFill>
        <a:ln>
          <a:noFill/>
        </a:ln>
      </dgm:spPr>
      <dgm:t>
        <a:bodyPr/>
        <a:lstStyle/>
        <a:p>
          <a:endParaRPr lang="en-US" sz="1050" dirty="0">
            <a:solidFill>
              <a:schemeClr val="tx2"/>
            </a:solidFill>
          </a:endParaRPr>
        </a:p>
      </dgm:t>
    </dgm:pt>
    <dgm:pt modelId="{A3B7380B-8009-4B3D-89AA-BE303AA49680}" type="parTrans" cxnId="{8303FC22-E0F0-4FC7-B521-08AA29D278E9}">
      <dgm:prSet/>
      <dgm:spPr/>
      <dgm:t>
        <a:bodyPr/>
        <a:lstStyle/>
        <a:p>
          <a:endParaRPr lang="en-US"/>
        </a:p>
      </dgm:t>
    </dgm:pt>
    <dgm:pt modelId="{F4801340-686E-4328-A9A7-825391E75716}" type="sibTrans" cxnId="{8303FC22-E0F0-4FC7-B521-08AA29D278E9}">
      <dgm:prSet/>
      <dgm:spPr/>
      <dgm:t>
        <a:bodyPr/>
        <a:lstStyle/>
        <a:p>
          <a:endParaRPr lang="en-US"/>
        </a:p>
      </dgm:t>
    </dgm:pt>
    <dgm:pt modelId="{89F32D09-0F10-46D4-BF24-D46621158740}">
      <dgm:prSet custT="1"/>
      <dgm:spPr>
        <a:solidFill>
          <a:schemeClr val="bg1"/>
        </a:solidFill>
        <a:ln>
          <a:noFill/>
        </a:ln>
      </dgm:spPr>
      <dgm:t>
        <a:bodyPr/>
        <a:lstStyle/>
        <a:p>
          <a:r>
            <a:rPr lang="en-US" sz="1050">
              <a:solidFill>
                <a:schemeClr val="tx2"/>
              </a:solidFill>
            </a:rPr>
            <a:t>Have</a:t>
          </a:r>
          <a:r>
            <a:rPr lang="en-US" sz="1050" baseline="0">
              <a:solidFill>
                <a:schemeClr val="tx2"/>
              </a:solidFill>
            </a:rPr>
            <a:t> a strong knowledge for investment</a:t>
          </a:r>
          <a:endParaRPr lang="en-US" sz="1050" dirty="0">
            <a:solidFill>
              <a:schemeClr val="tx2"/>
            </a:solidFill>
          </a:endParaRPr>
        </a:p>
      </dgm:t>
    </dgm:pt>
    <dgm:pt modelId="{A24A7B6D-2770-4854-A62C-4AF58794CCA6}" type="parTrans" cxnId="{107ED191-7A63-4C79-ABE8-98F35421B069}">
      <dgm:prSet/>
      <dgm:spPr/>
      <dgm:t>
        <a:bodyPr/>
        <a:lstStyle/>
        <a:p>
          <a:endParaRPr lang="en-US"/>
        </a:p>
      </dgm:t>
    </dgm:pt>
    <dgm:pt modelId="{37F905F3-6161-4DDA-9EF7-55CEE7C37A99}" type="sibTrans" cxnId="{107ED191-7A63-4C79-ABE8-98F35421B069}">
      <dgm:prSet/>
      <dgm:spPr/>
      <dgm:t>
        <a:bodyPr/>
        <a:lstStyle/>
        <a:p>
          <a:endParaRPr lang="en-US"/>
        </a:p>
      </dgm:t>
    </dgm:pt>
    <dgm:pt modelId="{27212398-99A9-4096-BBE7-6DC5849B653C}" type="pres">
      <dgm:prSet presAssocID="{A86AE60B-070A-4D9A-AF8B-43D0DE0BCB56}" presName="theList" presStyleCnt="0">
        <dgm:presLayoutVars>
          <dgm:dir/>
          <dgm:animLvl val="lvl"/>
          <dgm:resizeHandles val="exact"/>
        </dgm:presLayoutVars>
      </dgm:prSet>
      <dgm:spPr/>
      <dgm:t>
        <a:bodyPr/>
        <a:lstStyle/>
        <a:p>
          <a:endParaRPr lang="en-US"/>
        </a:p>
      </dgm:t>
    </dgm:pt>
    <dgm:pt modelId="{5269004A-CC66-4653-917D-A8F449CA4D6D}" type="pres">
      <dgm:prSet presAssocID="{C9D034DA-DB8E-4956-B03A-29C75F6CCEAC}" presName="compNode" presStyleCnt="0"/>
      <dgm:spPr/>
    </dgm:pt>
    <dgm:pt modelId="{DCC9FF93-CDFA-464A-A75F-C45C1317BB84}" type="pres">
      <dgm:prSet presAssocID="{C9D034DA-DB8E-4956-B03A-29C75F6CCEAC}" presName="aNode" presStyleLbl="bgShp" presStyleIdx="0" presStyleCnt="3" custLinFactY="-13950" custLinFactNeighborX="-39350" custLinFactNeighborY="-100000"/>
      <dgm:spPr/>
      <dgm:t>
        <a:bodyPr/>
        <a:lstStyle/>
        <a:p>
          <a:endParaRPr lang="en-US"/>
        </a:p>
      </dgm:t>
    </dgm:pt>
    <dgm:pt modelId="{361A989A-9FFE-49D5-BC5B-C92E7DD08C70}" type="pres">
      <dgm:prSet presAssocID="{C9D034DA-DB8E-4956-B03A-29C75F6CCEAC}" presName="textNode" presStyleLbl="bgShp" presStyleIdx="0" presStyleCnt="3"/>
      <dgm:spPr/>
      <dgm:t>
        <a:bodyPr/>
        <a:lstStyle/>
        <a:p>
          <a:endParaRPr lang="en-US"/>
        </a:p>
      </dgm:t>
    </dgm:pt>
    <dgm:pt modelId="{AB62D1E5-68F5-45B5-BC79-35E7402B9309}" type="pres">
      <dgm:prSet presAssocID="{C9D034DA-DB8E-4956-B03A-29C75F6CCEAC}" presName="compChildNode" presStyleCnt="0"/>
      <dgm:spPr/>
    </dgm:pt>
    <dgm:pt modelId="{39446C4D-EFE8-4306-B48B-CE14890BF033}" type="pres">
      <dgm:prSet presAssocID="{C9D034DA-DB8E-4956-B03A-29C75F6CCEAC}" presName="theInnerList" presStyleCnt="0"/>
      <dgm:spPr/>
    </dgm:pt>
    <dgm:pt modelId="{103CEA5E-5250-4639-9E00-38A3A72ED0AE}" type="pres">
      <dgm:prSet presAssocID="{77634288-BCE1-435F-99A3-9297B2C954AE}" presName="childNode" presStyleLbl="node1" presStyleIdx="0" presStyleCnt="9">
        <dgm:presLayoutVars>
          <dgm:bulletEnabled val="1"/>
        </dgm:presLayoutVars>
      </dgm:prSet>
      <dgm:spPr/>
      <dgm:t>
        <a:bodyPr/>
        <a:lstStyle/>
        <a:p>
          <a:endParaRPr lang="en-US"/>
        </a:p>
      </dgm:t>
    </dgm:pt>
    <dgm:pt modelId="{2810B1D5-7B79-4673-8287-FAE72BCE855A}" type="pres">
      <dgm:prSet presAssocID="{77634288-BCE1-435F-99A3-9297B2C954AE}" presName="aSpace2" presStyleCnt="0"/>
      <dgm:spPr/>
    </dgm:pt>
    <dgm:pt modelId="{F9442A7B-D862-45EF-AD5E-9A485DD285DC}" type="pres">
      <dgm:prSet presAssocID="{98B19911-2813-403E-92C4-A01761D5B942}" presName="childNode" presStyleLbl="node1" presStyleIdx="1" presStyleCnt="9">
        <dgm:presLayoutVars>
          <dgm:bulletEnabled val="1"/>
        </dgm:presLayoutVars>
      </dgm:prSet>
      <dgm:spPr/>
      <dgm:t>
        <a:bodyPr/>
        <a:lstStyle/>
        <a:p>
          <a:endParaRPr lang="en-US"/>
        </a:p>
      </dgm:t>
    </dgm:pt>
    <dgm:pt modelId="{F59011FB-DF36-4EC7-A760-A61EA2B6F3A4}" type="pres">
      <dgm:prSet presAssocID="{98B19911-2813-403E-92C4-A01761D5B942}" presName="aSpace2" presStyleCnt="0"/>
      <dgm:spPr/>
    </dgm:pt>
    <dgm:pt modelId="{115FDD17-3BBD-40F9-A7DF-15CABE7FE409}" type="pres">
      <dgm:prSet presAssocID="{27D6C0B8-3C3B-46CD-AA32-5B84DB59497C}" presName="childNode" presStyleLbl="node1" presStyleIdx="2" presStyleCnt="9">
        <dgm:presLayoutVars>
          <dgm:bulletEnabled val="1"/>
        </dgm:presLayoutVars>
      </dgm:prSet>
      <dgm:spPr/>
      <dgm:t>
        <a:bodyPr/>
        <a:lstStyle/>
        <a:p>
          <a:endParaRPr lang="en-US"/>
        </a:p>
      </dgm:t>
    </dgm:pt>
    <dgm:pt modelId="{CD503A7F-784D-4FF4-A2F5-8DF8E8FAB8C6}" type="pres">
      <dgm:prSet presAssocID="{C9D034DA-DB8E-4956-B03A-29C75F6CCEAC}" presName="aSpace" presStyleCnt="0"/>
      <dgm:spPr/>
    </dgm:pt>
    <dgm:pt modelId="{05CFE40A-EE31-4C59-8259-EB43D7FD2ED2}" type="pres">
      <dgm:prSet presAssocID="{2CB9DBDF-9A0C-4096-9173-9F2F590692AD}" presName="compNode" presStyleCnt="0"/>
      <dgm:spPr/>
    </dgm:pt>
    <dgm:pt modelId="{44F8A94C-ADB8-4FBD-8B5A-EE7E35D75EE7}" type="pres">
      <dgm:prSet presAssocID="{2CB9DBDF-9A0C-4096-9173-9F2F590692AD}" presName="aNode" presStyleLbl="bgShp" presStyleIdx="1" presStyleCnt="3"/>
      <dgm:spPr/>
      <dgm:t>
        <a:bodyPr/>
        <a:lstStyle/>
        <a:p>
          <a:endParaRPr lang="en-US"/>
        </a:p>
      </dgm:t>
    </dgm:pt>
    <dgm:pt modelId="{1F34CE8E-6A1E-4673-AD9E-567525E2D530}" type="pres">
      <dgm:prSet presAssocID="{2CB9DBDF-9A0C-4096-9173-9F2F590692AD}" presName="textNode" presStyleLbl="bgShp" presStyleIdx="1" presStyleCnt="3"/>
      <dgm:spPr/>
      <dgm:t>
        <a:bodyPr/>
        <a:lstStyle/>
        <a:p>
          <a:endParaRPr lang="en-US"/>
        </a:p>
      </dgm:t>
    </dgm:pt>
    <dgm:pt modelId="{3836340B-A9A4-4C66-801D-90570CA49104}" type="pres">
      <dgm:prSet presAssocID="{2CB9DBDF-9A0C-4096-9173-9F2F590692AD}" presName="compChildNode" presStyleCnt="0"/>
      <dgm:spPr/>
    </dgm:pt>
    <dgm:pt modelId="{95349DDC-D086-4479-9FCA-629D37A69F7D}" type="pres">
      <dgm:prSet presAssocID="{2CB9DBDF-9A0C-4096-9173-9F2F590692AD}" presName="theInnerList" presStyleCnt="0"/>
      <dgm:spPr/>
    </dgm:pt>
    <dgm:pt modelId="{80619A5E-3149-4A6A-8CC9-E452CACC118D}" type="pres">
      <dgm:prSet presAssocID="{A9343295-894A-4F3D-8DFB-06F2B3C4F702}" presName="childNode" presStyleLbl="node1" presStyleIdx="3" presStyleCnt="9">
        <dgm:presLayoutVars>
          <dgm:bulletEnabled val="1"/>
        </dgm:presLayoutVars>
      </dgm:prSet>
      <dgm:spPr/>
      <dgm:t>
        <a:bodyPr/>
        <a:lstStyle/>
        <a:p>
          <a:endParaRPr lang="en-US"/>
        </a:p>
      </dgm:t>
    </dgm:pt>
    <dgm:pt modelId="{10464A55-E266-4748-AF58-33B98F57BCC5}" type="pres">
      <dgm:prSet presAssocID="{A9343295-894A-4F3D-8DFB-06F2B3C4F702}" presName="aSpace2" presStyleCnt="0"/>
      <dgm:spPr/>
    </dgm:pt>
    <dgm:pt modelId="{000CFD3F-5AEB-4803-8AC3-658347500CC2}" type="pres">
      <dgm:prSet presAssocID="{B773D5EE-B636-4F43-B731-C2CFC63676EC}" presName="childNode" presStyleLbl="node1" presStyleIdx="4" presStyleCnt="9">
        <dgm:presLayoutVars>
          <dgm:bulletEnabled val="1"/>
        </dgm:presLayoutVars>
      </dgm:prSet>
      <dgm:spPr/>
      <dgm:t>
        <a:bodyPr/>
        <a:lstStyle/>
        <a:p>
          <a:endParaRPr lang="en-US"/>
        </a:p>
      </dgm:t>
    </dgm:pt>
    <dgm:pt modelId="{D9D7B82A-FFC9-4E75-BAD6-75D64C803943}" type="pres">
      <dgm:prSet presAssocID="{B773D5EE-B636-4F43-B731-C2CFC63676EC}" presName="aSpace2" presStyleCnt="0"/>
      <dgm:spPr/>
    </dgm:pt>
    <dgm:pt modelId="{B141C6B4-22BD-40B9-A028-74CD3F8BBE78}" type="pres">
      <dgm:prSet presAssocID="{90B3CFED-87EA-4481-B187-96B0EC068142}" presName="childNode" presStyleLbl="node1" presStyleIdx="5" presStyleCnt="9">
        <dgm:presLayoutVars>
          <dgm:bulletEnabled val="1"/>
        </dgm:presLayoutVars>
      </dgm:prSet>
      <dgm:spPr/>
      <dgm:t>
        <a:bodyPr/>
        <a:lstStyle/>
        <a:p>
          <a:endParaRPr lang="en-US"/>
        </a:p>
      </dgm:t>
    </dgm:pt>
    <dgm:pt modelId="{817CC127-D50D-4F87-9AF7-3DC370965C5B}" type="pres">
      <dgm:prSet presAssocID="{2CB9DBDF-9A0C-4096-9173-9F2F590692AD}" presName="aSpace" presStyleCnt="0"/>
      <dgm:spPr/>
    </dgm:pt>
    <dgm:pt modelId="{4D4900C9-4DF9-4BFA-A8CB-1E6450676201}" type="pres">
      <dgm:prSet presAssocID="{0AEA3E20-0A49-4A92-8B5F-BA0749CD9E33}" presName="compNode" presStyleCnt="0"/>
      <dgm:spPr/>
    </dgm:pt>
    <dgm:pt modelId="{EF468167-C67C-49C2-839A-C622F06CAB6F}" type="pres">
      <dgm:prSet presAssocID="{0AEA3E20-0A49-4A92-8B5F-BA0749CD9E33}" presName="aNode" presStyleLbl="bgShp" presStyleIdx="2" presStyleCnt="3"/>
      <dgm:spPr/>
      <dgm:t>
        <a:bodyPr/>
        <a:lstStyle/>
        <a:p>
          <a:endParaRPr lang="en-US"/>
        </a:p>
      </dgm:t>
    </dgm:pt>
    <dgm:pt modelId="{3A36EDDC-26C9-41BA-B1A6-7FE662FBFCF3}" type="pres">
      <dgm:prSet presAssocID="{0AEA3E20-0A49-4A92-8B5F-BA0749CD9E33}" presName="textNode" presStyleLbl="bgShp" presStyleIdx="2" presStyleCnt="3"/>
      <dgm:spPr/>
      <dgm:t>
        <a:bodyPr/>
        <a:lstStyle/>
        <a:p>
          <a:endParaRPr lang="en-US"/>
        </a:p>
      </dgm:t>
    </dgm:pt>
    <dgm:pt modelId="{644D37D8-159C-446E-9C06-2A90C6D0F98E}" type="pres">
      <dgm:prSet presAssocID="{0AEA3E20-0A49-4A92-8B5F-BA0749CD9E33}" presName="compChildNode" presStyleCnt="0"/>
      <dgm:spPr/>
    </dgm:pt>
    <dgm:pt modelId="{5FB75FAD-B4FE-4D33-9541-524E6796E253}" type="pres">
      <dgm:prSet presAssocID="{0AEA3E20-0A49-4A92-8B5F-BA0749CD9E33}" presName="theInnerList" presStyleCnt="0"/>
      <dgm:spPr/>
    </dgm:pt>
    <dgm:pt modelId="{827D641A-6E1B-462B-82A1-481C9617923D}" type="pres">
      <dgm:prSet presAssocID="{00E726C2-C667-4E88-8035-7E8533B06383}" presName="childNode" presStyleLbl="node1" presStyleIdx="6" presStyleCnt="9">
        <dgm:presLayoutVars>
          <dgm:bulletEnabled val="1"/>
        </dgm:presLayoutVars>
      </dgm:prSet>
      <dgm:spPr/>
      <dgm:t>
        <a:bodyPr/>
        <a:lstStyle/>
        <a:p>
          <a:endParaRPr lang="en-US"/>
        </a:p>
      </dgm:t>
    </dgm:pt>
    <dgm:pt modelId="{64B7E17B-AE48-4C81-B134-83589CD87099}" type="pres">
      <dgm:prSet presAssocID="{00E726C2-C667-4E88-8035-7E8533B06383}" presName="aSpace2" presStyleCnt="0"/>
      <dgm:spPr/>
    </dgm:pt>
    <dgm:pt modelId="{913ED80F-749A-4D6D-9FF6-2B22F5135659}" type="pres">
      <dgm:prSet presAssocID="{0C4DB261-AFF5-4736-B033-13BC35D33F32}" presName="childNode" presStyleLbl="node1" presStyleIdx="7" presStyleCnt="9">
        <dgm:presLayoutVars>
          <dgm:bulletEnabled val="1"/>
        </dgm:presLayoutVars>
      </dgm:prSet>
      <dgm:spPr/>
      <dgm:t>
        <a:bodyPr/>
        <a:lstStyle/>
        <a:p>
          <a:endParaRPr lang="en-US"/>
        </a:p>
      </dgm:t>
    </dgm:pt>
    <dgm:pt modelId="{A2F79252-3966-420C-8452-536A25317A4E}" type="pres">
      <dgm:prSet presAssocID="{0C4DB261-AFF5-4736-B033-13BC35D33F32}" presName="aSpace2" presStyleCnt="0"/>
      <dgm:spPr/>
    </dgm:pt>
    <dgm:pt modelId="{DAF08508-6895-4B5B-8F0A-4D58A2121B51}" type="pres">
      <dgm:prSet presAssocID="{89F32D09-0F10-46D4-BF24-D46621158740}" presName="childNode" presStyleLbl="node1" presStyleIdx="8" presStyleCnt="9">
        <dgm:presLayoutVars>
          <dgm:bulletEnabled val="1"/>
        </dgm:presLayoutVars>
      </dgm:prSet>
      <dgm:spPr/>
      <dgm:t>
        <a:bodyPr/>
        <a:lstStyle/>
        <a:p>
          <a:endParaRPr lang="en-US"/>
        </a:p>
      </dgm:t>
    </dgm:pt>
  </dgm:ptLst>
  <dgm:cxnLst>
    <dgm:cxn modelId="{E297F0BC-766F-46B7-99B9-1589B5671962}" type="presOf" srcId="{2CB9DBDF-9A0C-4096-9173-9F2F590692AD}" destId="{1F34CE8E-6A1E-4673-AD9E-567525E2D530}" srcOrd="1" destOrd="0" presId="urn:microsoft.com/office/officeart/2005/8/layout/lProcess2"/>
    <dgm:cxn modelId="{107ED191-7A63-4C79-ABE8-98F35421B069}" srcId="{0AEA3E20-0A49-4A92-8B5F-BA0749CD9E33}" destId="{89F32D09-0F10-46D4-BF24-D46621158740}" srcOrd="2" destOrd="0" parTransId="{A24A7B6D-2770-4854-A62C-4AF58794CCA6}" sibTransId="{37F905F3-6161-4DDA-9EF7-55CEE7C37A99}"/>
    <dgm:cxn modelId="{F6202ECC-A48C-4232-89A6-842981382917}" srcId="{2CB9DBDF-9A0C-4096-9173-9F2F590692AD}" destId="{B773D5EE-B636-4F43-B731-C2CFC63676EC}" srcOrd="1" destOrd="0" parTransId="{AF0AFAF7-29AF-49F0-AAF1-DF000E90FA45}" sibTransId="{A4E5BD14-FA12-4AFD-8D52-87BA63CB13BC}"/>
    <dgm:cxn modelId="{D8A97C62-F6A5-4C6B-9928-B29846A79631}" type="presOf" srcId="{98B19911-2813-403E-92C4-A01761D5B942}" destId="{F9442A7B-D862-45EF-AD5E-9A485DD285DC}" srcOrd="0" destOrd="0" presId="urn:microsoft.com/office/officeart/2005/8/layout/lProcess2"/>
    <dgm:cxn modelId="{44FABAEF-96DC-49D0-BF68-54C31FA3F06B}" srcId="{A86AE60B-070A-4D9A-AF8B-43D0DE0BCB56}" destId="{0AEA3E20-0A49-4A92-8B5F-BA0749CD9E33}" srcOrd="2" destOrd="0" parTransId="{903DA798-43CC-4FA9-84BC-D312DAC14C09}" sibTransId="{BA1A320B-09F7-4786-B205-FA61847B099E}"/>
    <dgm:cxn modelId="{144B5742-A8C8-4BDE-B65B-FFEE5874CD20}" type="presOf" srcId="{89F32D09-0F10-46D4-BF24-D46621158740}" destId="{DAF08508-6895-4B5B-8F0A-4D58A2121B51}" srcOrd="0" destOrd="0" presId="urn:microsoft.com/office/officeart/2005/8/layout/lProcess2"/>
    <dgm:cxn modelId="{E2303A66-32F2-4CDA-8134-2A95DD296A99}" srcId="{C9D034DA-DB8E-4956-B03A-29C75F6CCEAC}" destId="{77634288-BCE1-435F-99A3-9297B2C954AE}" srcOrd="0" destOrd="0" parTransId="{CA50E07E-7507-4852-955F-873DD4DEE0EF}" sibTransId="{13CFE705-00DA-4318-95F4-87A86E750BA2}"/>
    <dgm:cxn modelId="{8303FC22-E0F0-4FC7-B521-08AA29D278E9}" srcId="{2CB9DBDF-9A0C-4096-9173-9F2F590692AD}" destId="{90B3CFED-87EA-4481-B187-96B0EC068142}" srcOrd="2" destOrd="0" parTransId="{A3B7380B-8009-4B3D-89AA-BE303AA49680}" sibTransId="{F4801340-686E-4328-A9A7-825391E75716}"/>
    <dgm:cxn modelId="{3CA54641-8643-4D28-BE8D-BC143A6BF753}" type="presOf" srcId="{0C4DB261-AFF5-4736-B033-13BC35D33F32}" destId="{913ED80F-749A-4D6D-9FF6-2B22F5135659}" srcOrd="0" destOrd="0" presId="urn:microsoft.com/office/officeart/2005/8/layout/lProcess2"/>
    <dgm:cxn modelId="{D44FCB83-CA3C-4C2E-934E-4868E06FC511}" type="presOf" srcId="{C9D034DA-DB8E-4956-B03A-29C75F6CCEAC}" destId="{361A989A-9FFE-49D5-BC5B-C92E7DD08C70}" srcOrd="1" destOrd="0" presId="urn:microsoft.com/office/officeart/2005/8/layout/lProcess2"/>
    <dgm:cxn modelId="{4275C440-7517-475D-82B9-9AF8B34683E5}" type="presOf" srcId="{27D6C0B8-3C3B-46CD-AA32-5B84DB59497C}" destId="{115FDD17-3BBD-40F9-A7DF-15CABE7FE409}" srcOrd="0" destOrd="0" presId="urn:microsoft.com/office/officeart/2005/8/layout/lProcess2"/>
    <dgm:cxn modelId="{204890DD-FA65-44F9-91A7-7821F2EEE65E}" type="presOf" srcId="{0AEA3E20-0A49-4A92-8B5F-BA0749CD9E33}" destId="{3A36EDDC-26C9-41BA-B1A6-7FE662FBFCF3}" srcOrd="1" destOrd="0" presId="urn:microsoft.com/office/officeart/2005/8/layout/lProcess2"/>
    <dgm:cxn modelId="{785BACF6-DBA7-429F-BF6B-3D343D4DE008}" type="presOf" srcId="{0AEA3E20-0A49-4A92-8B5F-BA0749CD9E33}" destId="{EF468167-C67C-49C2-839A-C622F06CAB6F}" srcOrd="0" destOrd="0" presId="urn:microsoft.com/office/officeart/2005/8/layout/lProcess2"/>
    <dgm:cxn modelId="{2E511CFD-BC4E-43FD-ADD5-258467B55286}" srcId="{0AEA3E20-0A49-4A92-8B5F-BA0749CD9E33}" destId="{0C4DB261-AFF5-4736-B033-13BC35D33F32}" srcOrd="1" destOrd="0" parTransId="{05B89D92-BEA8-473E-93EA-89055D95B4DF}" sibTransId="{50E4AB63-A4C1-4BF1-8FFA-5C4710FB4AA2}"/>
    <dgm:cxn modelId="{EA2ECD16-2C41-4EE2-838F-6236B53E1890}" srcId="{0AEA3E20-0A49-4A92-8B5F-BA0749CD9E33}" destId="{00E726C2-C667-4E88-8035-7E8533B06383}" srcOrd="0" destOrd="0" parTransId="{FEA04DC9-0D85-4C73-94FA-F38D26E5D49C}" sibTransId="{2A63E21C-A5BA-4DF9-B424-072D634FC493}"/>
    <dgm:cxn modelId="{7A6A84B1-CE94-484E-908A-8683DE7C9806}" type="presOf" srcId="{00E726C2-C667-4E88-8035-7E8533B06383}" destId="{827D641A-6E1B-462B-82A1-481C9617923D}" srcOrd="0" destOrd="0" presId="urn:microsoft.com/office/officeart/2005/8/layout/lProcess2"/>
    <dgm:cxn modelId="{6919A0CD-A67D-487B-B4FF-45BF226DF4B2}" srcId="{C9D034DA-DB8E-4956-B03A-29C75F6CCEAC}" destId="{27D6C0B8-3C3B-46CD-AA32-5B84DB59497C}" srcOrd="2" destOrd="0" parTransId="{E0120E27-912A-4BD3-A25F-4BE9A7624450}" sibTransId="{DD509E06-9535-4CAD-AA49-24F07E1C6AF8}"/>
    <dgm:cxn modelId="{1398FA13-A3D0-447E-8D2B-C84414105973}" type="presOf" srcId="{90B3CFED-87EA-4481-B187-96B0EC068142}" destId="{B141C6B4-22BD-40B9-A028-74CD3F8BBE78}" srcOrd="0" destOrd="0" presId="urn:microsoft.com/office/officeart/2005/8/layout/lProcess2"/>
    <dgm:cxn modelId="{AE21D433-E5D6-4109-AE86-8AA18EF57DAF}" type="presOf" srcId="{A9343295-894A-4F3D-8DFB-06F2B3C4F702}" destId="{80619A5E-3149-4A6A-8CC9-E452CACC118D}" srcOrd="0" destOrd="0" presId="urn:microsoft.com/office/officeart/2005/8/layout/lProcess2"/>
    <dgm:cxn modelId="{7ED1CC64-0522-4B22-9AD5-AB655E6201DC}" srcId="{A86AE60B-070A-4D9A-AF8B-43D0DE0BCB56}" destId="{2CB9DBDF-9A0C-4096-9173-9F2F590692AD}" srcOrd="1" destOrd="0" parTransId="{49B919B8-C609-4B75-A3C7-D5FC664AF13C}" sibTransId="{FAA0D767-3C02-455B-994D-E6777216F1CB}"/>
    <dgm:cxn modelId="{E56CDE2F-6A1B-4D4B-8CA0-DD05B40DB267}" type="presOf" srcId="{B773D5EE-B636-4F43-B731-C2CFC63676EC}" destId="{000CFD3F-5AEB-4803-8AC3-658347500CC2}" srcOrd="0" destOrd="0" presId="urn:microsoft.com/office/officeart/2005/8/layout/lProcess2"/>
    <dgm:cxn modelId="{3B6DD925-D6C5-442B-BEA7-724C1AF63396}" type="presOf" srcId="{77634288-BCE1-435F-99A3-9297B2C954AE}" destId="{103CEA5E-5250-4639-9E00-38A3A72ED0AE}" srcOrd="0" destOrd="0" presId="urn:microsoft.com/office/officeart/2005/8/layout/lProcess2"/>
    <dgm:cxn modelId="{A05AAFA2-4656-4D19-AD60-FCB1E8A7163E}" type="presOf" srcId="{C9D034DA-DB8E-4956-B03A-29C75F6CCEAC}" destId="{DCC9FF93-CDFA-464A-A75F-C45C1317BB84}" srcOrd="0" destOrd="0" presId="urn:microsoft.com/office/officeart/2005/8/layout/lProcess2"/>
    <dgm:cxn modelId="{06FAAD26-C8B0-436C-ADC0-48DCD6773590}" type="presOf" srcId="{2CB9DBDF-9A0C-4096-9173-9F2F590692AD}" destId="{44F8A94C-ADB8-4FBD-8B5A-EE7E35D75EE7}" srcOrd="0" destOrd="0" presId="urn:microsoft.com/office/officeart/2005/8/layout/lProcess2"/>
    <dgm:cxn modelId="{1F867E23-A9D8-4AD5-AEEB-E97DD6C0F06F}" srcId="{C9D034DA-DB8E-4956-B03A-29C75F6CCEAC}" destId="{98B19911-2813-403E-92C4-A01761D5B942}" srcOrd="1" destOrd="0" parTransId="{51227B36-43E3-481E-AFD8-9A8573D636FF}" sibTransId="{9607D92C-13BB-48B4-8C49-C01228FE233A}"/>
    <dgm:cxn modelId="{29076922-475B-49BB-8B65-71A06EDB1A59}" srcId="{A86AE60B-070A-4D9A-AF8B-43D0DE0BCB56}" destId="{C9D034DA-DB8E-4956-B03A-29C75F6CCEAC}" srcOrd="0" destOrd="0" parTransId="{EECCBB25-5895-44BE-8193-A44AB29F0C11}" sibTransId="{ABDF8AAD-3C03-4DD4-8939-42ECDD5BE967}"/>
    <dgm:cxn modelId="{3179BF4D-DB08-487B-A41A-19E03484B46D}" type="presOf" srcId="{A86AE60B-070A-4D9A-AF8B-43D0DE0BCB56}" destId="{27212398-99A9-4096-BBE7-6DC5849B653C}" srcOrd="0" destOrd="0" presId="urn:microsoft.com/office/officeart/2005/8/layout/lProcess2"/>
    <dgm:cxn modelId="{2DC7CCA1-94B0-4CD6-9F3E-830827127F44}" srcId="{2CB9DBDF-9A0C-4096-9173-9F2F590692AD}" destId="{A9343295-894A-4F3D-8DFB-06F2B3C4F702}" srcOrd="0" destOrd="0" parTransId="{0E8AFDF3-F9E7-44F3-8A56-8C5EA64A56E9}" sibTransId="{38FBFE5E-991E-430B-A0C8-4FCB9CA009A1}"/>
    <dgm:cxn modelId="{2DD667C5-C682-47CD-B28C-CEBBFEE0149E}" type="presParOf" srcId="{27212398-99A9-4096-BBE7-6DC5849B653C}" destId="{5269004A-CC66-4653-917D-A8F449CA4D6D}" srcOrd="0" destOrd="0" presId="urn:microsoft.com/office/officeart/2005/8/layout/lProcess2"/>
    <dgm:cxn modelId="{98915CDC-836D-48B2-81AE-BAB879B9ED61}" type="presParOf" srcId="{5269004A-CC66-4653-917D-A8F449CA4D6D}" destId="{DCC9FF93-CDFA-464A-A75F-C45C1317BB84}" srcOrd="0" destOrd="0" presId="urn:microsoft.com/office/officeart/2005/8/layout/lProcess2"/>
    <dgm:cxn modelId="{82ED4958-4F37-4E28-B4A5-D80DD0830589}" type="presParOf" srcId="{5269004A-CC66-4653-917D-A8F449CA4D6D}" destId="{361A989A-9FFE-49D5-BC5B-C92E7DD08C70}" srcOrd="1" destOrd="0" presId="urn:microsoft.com/office/officeart/2005/8/layout/lProcess2"/>
    <dgm:cxn modelId="{1F568C40-10CA-427C-9CD3-BBF9B7F1E499}" type="presParOf" srcId="{5269004A-CC66-4653-917D-A8F449CA4D6D}" destId="{AB62D1E5-68F5-45B5-BC79-35E7402B9309}" srcOrd="2" destOrd="0" presId="urn:microsoft.com/office/officeart/2005/8/layout/lProcess2"/>
    <dgm:cxn modelId="{158AC660-4EE1-42D2-9AE5-9D90CD9BA262}" type="presParOf" srcId="{AB62D1E5-68F5-45B5-BC79-35E7402B9309}" destId="{39446C4D-EFE8-4306-B48B-CE14890BF033}" srcOrd="0" destOrd="0" presId="urn:microsoft.com/office/officeart/2005/8/layout/lProcess2"/>
    <dgm:cxn modelId="{4D5B201B-D852-41B5-8B20-38FF979E0EB2}" type="presParOf" srcId="{39446C4D-EFE8-4306-B48B-CE14890BF033}" destId="{103CEA5E-5250-4639-9E00-38A3A72ED0AE}" srcOrd="0" destOrd="0" presId="urn:microsoft.com/office/officeart/2005/8/layout/lProcess2"/>
    <dgm:cxn modelId="{465683C2-519E-4579-BBDA-87D1A351D7B0}" type="presParOf" srcId="{39446C4D-EFE8-4306-B48B-CE14890BF033}" destId="{2810B1D5-7B79-4673-8287-FAE72BCE855A}" srcOrd="1" destOrd="0" presId="urn:microsoft.com/office/officeart/2005/8/layout/lProcess2"/>
    <dgm:cxn modelId="{633421AE-F307-48CE-BBF4-80881401CE7F}" type="presParOf" srcId="{39446C4D-EFE8-4306-B48B-CE14890BF033}" destId="{F9442A7B-D862-45EF-AD5E-9A485DD285DC}" srcOrd="2" destOrd="0" presId="urn:microsoft.com/office/officeart/2005/8/layout/lProcess2"/>
    <dgm:cxn modelId="{93DC6AFB-F47C-47B7-82DF-96929FEFEF06}" type="presParOf" srcId="{39446C4D-EFE8-4306-B48B-CE14890BF033}" destId="{F59011FB-DF36-4EC7-A760-A61EA2B6F3A4}" srcOrd="3" destOrd="0" presId="urn:microsoft.com/office/officeart/2005/8/layout/lProcess2"/>
    <dgm:cxn modelId="{8F124D1E-CF24-462D-A956-67A733B5B25C}" type="presParOf" srcId="{39446C4D-EFE8-4306-B48B-CE14890BF033}" destId="{115FDD17-3BBD-40F9-A7DF-15CABE7FE409}" srcOrd="4" destOrd="0" presId="urn:microsoft.com/office/officeart/2005/8/layout/lProcess2"/>
    <dgm:cxn modelId="{9CA7A31B-E60B-493B-8E9A-5C0D065CA1B3}" type="presParOf" srcId="{27212398-99A9-4096-BBE7-6DC5849B653C}" destId="{CD503A7F-784D-4FF4-A2F5-8DF8E8FAB8C6}" srcOrd="1" destOrd="0" presId="urn:microsoft.com/office/officeart/2005/8/layout/lProcess2"/>
    <dgm:cxn modelId="{305B54FD-65A9-4D40-AE16-90FD5C0EB432}" type="presParOf" srcId="{27212398-99A9-4096-BBE7-6DC5849B653C}" destId="{05CFE40A-EE31-4C59-8259-EB43D7FD2ED2}" srcOrd="2" destOrd="0" presId="urn:microsoft.com/office/officeart/2005/8/layout/lProcess2"/>
    <dgm:cxn modelId="{58A946AF-27EB-4B5B-99E6-1C8354C5B6DF}" type="presParOf" srcId="{05CFE40A-EE31-4C59-8259-EB43D7FD2ED2}" destId="{44F8A94C-ADB8-4FBD-8B5A-EE7E35D75EE7}" srcOrd="0" destOrd="0" presId="urn:microsoft.com/office/officeart/2005/8/layout/lProcess2"/>
    <dgm:cxn modelId="{3E7A31EC-D6B8-43CC-88F4-48731DC0B13A}" type="presParOf" srcId="{05CFE40A-EE31-4C59-8259-EB43D7FD2ED2}" destId="{1F34CE8E-6A1E-4673-AD9E-567525E2D530}" srcOrd="1" destOrd="0" presId="urn:microsoft.com/office/officeart/2005/8/layout/lProcess2"/>
    <dgm:cxn modelId="{A6C9BB16-39F5-4CCD-A6EC-26F8723BE813}" type="presParOf" srcId="{05CFE40A-EE31-4C59-8259-EB43D7FD2ED2}" destId="{3836340B-A9A4-4C66-801D-90570CA49104}" srcOrd="2" destOrd="0" presId="urn:microsoft.com/office/officeart/2005/8/layout/lProcess2"/>
    <dgm:cxn modelId="{A8D86685-B9B9-4075-A304-D73DD39298FF}" type="presParOf" srcId="{3836340B-A9A4-4C66-801D-90570CA49104}" destId="{95349DDC-D086-4479-9FCA-629D37A69F7D}" srcOrd="0" destOrd="0" presId="urn:microsoft.com/office/officeart/2005/8/layout/lProcess2"/>
    <dgm:cxn modelId="{B489F524-E680-426F-B3A9-6FDF4B3774B0}" type="presParOf" srcId="{95349DDC-D086-4479-9FCA-629D37A69F7D}" destId="{80619A5E-3149-4A6A-8CC9-E452CACC118D}" srcOrd="0" destOrd="0" presId="urn:microsoft.com/office/officeart/2005/8/layout/lProcess2"/>
    <dgm:cxn modelId="{EAC992C5-252E-43B6-BFCC-6D7916E99D1B}" type="presParOf" srcId="{95349DDC-D086-4479-9FCA-629D37A69F7D}" destId="{10464A55-E266-4748-AF58-33B98F57BCC5}" srcOrd="1" destOrd="0" presId="urn:microsoft.com/office/officeart/2005/8/layout/lProcess2"/>
    <dgm:cxn modelId="{41F2920C-F83B-441D-84FB-055562883B64}" type="presParOf" srcId="{95349DDC-D086-4479-9FCA-629D37A69F7D}" destId="{000CFD3F-5AEB-4803-8AC3-658347500CC2}" srcOrd="2" destOrd="0" presId="urn:microsoft.com/office/officeart/2005/8/layout/lProcess2"/>
    <dgm:cxn modelId="{38FBC2AB-F321-4F21-A1C0-67C54117B0D7}" type="presParOf" srcId="{95349DDC-D086-4479-9FCA-629D37A69F7D}" destId="{D9D7B82A-FFC9-4E75-BAD6-75D64C803943}" srcOrd="3" destOrd="0" presId="urn:microsoft.com/office/officeart/2005/8/layout/lProcess2"/>
    <dgm:cxn modelId="{A174FD8D-BE51-4D51-979F-DBDD978F9B20}" type="presParOf" srcId="{95349DDC-D086-4479-9FCA-629D37A69F7D}" destId="{B141C6B4-22BD-40B9-A028-74CD3F8BBE78}" srcOrd="4" destOrd="0" presId="urn:microsoft.com/office/officeart/2005/8/layout/lProcess2"/>
    <dgm:cxn modelId="{29511C7D-5303-479A-860E-EEA676400AC1}" type="presParOf" srcId="{27212398-99A9-4096-BBE7-6DC5849B653C}" destId="{817CC127-D50D-4F87-9AF7-3DC370965C5B}" srcOrd="3" destOrd="0" presId="urn:microsoft.com/office/officeart/2005/8/layout/lProcess2"/>
    <dgm:cxn modelId="{D0296203-133C-40D4-99A3-B5FD6AFE4485}" type="presParOf" srcId="{27212398-99A9-4096-BBE7-6DC5849B653C}" destId="{4D4900C9-4DF9-4BFA-A8CB-1E6450676201}" srcOrd="4" destOrd="0" presId="urn:microsoft.com/office/officeart/2005/8/layout/lProcess2"/>
    <dgm:cxn modelId="{B51AC1FD-8C4D-4A7A-B9BE-7EE4460EC939}" type="presParOf" srcId="{4D4900C9-4DF9-4BFA-A8CB-1E6450676201}" destId="{EF468167-C67C-49C2-839A-C622F06CAB6F}" srcOrd="0" destOrd="0" presId="urn:microsoft.com/office/officeart/2005/8/layout/lProcess2"/>
    <dgm:cxn modelId="{EB146452-AE35-413E-B03B-08B758A6397A}" type="presParOf" srcId="{4D4900C9-4DF9-4BFA-A8CB-1E6450676201}" destId="{3A36EDDC-26C9-41BA-B1A6-7FE662FBFCF3}" srcOrd="1" destOrd="0" presId="urn:microsoft.com/office/officeart/2005/8/layout/lProcess2"/>
    <dgm:cxn modelId="{AE09551D-58F9-4A28-9191-FA7A4F1D68FC}" type="presParOf" srcId="{4D4900C9-4DF9-4BFA-A8CB-1E6450676201}" destId="{644D37D8-159C-446E-9C06-2A90C6D0F98E}" srcOrd="2" destOrd="0" presId="urn:microsoft.com/office/officeart/2005/8/layout/lProcess2"/>
    <dgm:cxn modelId="{2289AC73-D87E-4AB3-8FCD-02388E956452}" type="presParOf" srcId="{644D37D8-159C-446E-9C06-2A90C6D0F98E}" destId="{5FB75FAD-B4FE-4D33-9541-524E6796E253}" srcOrd="0" destOrd="0" presId="urn:microsoft.com/office/officeart/2005/8/layout/lProcess2"/>
    <dgm:cxn modelId="{514F3B3B-FAF6-4DEF-B727-495FDE2E1C5E}" type="presParOf" srcId="{5FB75FAD-B4FE-4D33-9541-524E6796E253}" destId="{827D641A-6E1B-462B-82A1-481C9617923D}" srcOrd="0" destOrd="0" presId="urn:microsoft.com/office/officeart/2005/8/layout/lProcess2"/>
    <dgm:cxn modelId="{813727CB-3AB6-479F-8E47-CF37E547FDA2}" type="presParOf" srcId="{5FB75FAD-B4FE-4D33-9541-524E6796E253}" destId="{64B7E17B-AE48-4C81-B134-83589CD87099}" srcOrd="1" destOrd="0" presId="urn:microsoft.com/office/officeart/2005/8/layout/lProcess2"/>
    <dgm:cxn modelId="{94C2BC26-A549-4D0F-BBC2-85E6F197491C}" type="presParOf" srcId="{5FB75FAD-B4FE-4D33-9541-524E6796E253}" destId="{913ED80F-749A-4D6D-9FF6-2B22F5135659}" srcOrd="2" destOrd="0" presId="urn:microsoft.com/office/officeart/2005/8/layout/lProcess2"/>
    <dgm:cxn modelId="{B5FFDB5E-670D-47C3-8513-C7F6E17FF924}" type="presParOf" srcId="{5FB75FAD-B4FE-4D33-9541-524E6796E253}" destId="{A2F79252-3966-420C-8452-536A25317A4E}" srcOrd="3" destOrd="0" presId="urn:microsoft.com/office/officeart/2005/8/layout/lProcess2"/>
    <dgm:cxn modelId="{16208439-5349-4012-A1D6-9CEFF51B4101}" type="presParOf" srcId="{5FB75FAD-B4FE-4D33-9541-524E6796E253}" destId="{DAF08508-6895-4B5B-8F0A-4D58A2121B51}" srcOrd="4"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6AE60B-070A-4D9A-AF8B-43D0DE0BCB56}"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US"/>
        </a:p>
      </dgm:t>
    </dgm:pt>
    <dgm:pt modelId="{C9D034DA-DB8E-4956-B03A-29C75F6CCEAC}">
      <dgm:prSet phldrT="[Text]" custT="1"/>
      <dgm:spPr>
        <a:solidFill>
          <a:schemeClr val="bg2"/>
        </a:solidFill>
      </dgm:spPr>
      <dgm:t>
        <a:bodyPr/>
        <a:lstStyle/>
        <a:p>
          <a:r>
            <a:rPr lang="en-US" sz="1600" dirty="0">
              <a:solidFill>
                <a:schemeClr val="tx2"/>
              </a:solidFill>
              <a:cs typeface="Arial" panose="020B0604020202020204" pitchFamily="34" charset="0"/>
            </a:rPr>
            <a:t>Benefits</a:t>
          </a:r>
          <a:endParaRPr lang="en-US" sz="1600" dirty="0"/>
        </a:p>
      </dgm:t>
    </dgm:pt>
    <dgm:pt modelId="{EECCBB25-5895-44BE-8193-A44AB29F0C11}" type="parTrans" cxnId="{29076922-475B-49BB-8B65-71A06EDB1A59}">
      <dgm:prSet/>
      <dgm:spPr/>
      <dgm:t>
        <a:bodyPr/>
        <a:lstStyle/>
        <a:p>
          <a:endParaRPr lang="en-US"/>
        </a:p>
      </dgm:t>
    </dgm:pt>
    <dgm:pt modelId="{ABDF8AAD-3C03-4DD4-8939-42ECDD5BE967}" type="sibTrans" cxnId="{29076922-475B-49BB-8B65-71A06EDB1A59}">
      <dgm:prSet/>
      <dgm:spPr/>
      <dgm:t>
        <a:bodyPr/>
        <a:lstStyle/>
        <a:p>
          <a:endParaRPr lang="en-US"/>
        </a:p>
      </dgm:t>
    </dgm:pt>
    <dgm:pt modelId="{77634288-BCE1-435F-99A3-9297B2C954AE}">
      <dgm:prSet phldrT="[Text]" custT="1"/>
      <dgm:spPr>
        <a:solidFill>
          <a:schemeClr val="bg1"/>
        </a:solidFill>
        <a:ln>
          <a:noFill/>
        </a:ln>
      </dgm:spPr>
      <dgm:t>
        <a:bodyPr/>
        <a:lstStyle/>
        <a:p>
          <a:r>
            <a:rPr lang="en-US" sz="1050" dirty="0">
              <a:solidFill>
                <a:schemeClr val="tx2"/>
              </a:solidFill>
              <a:cs typeface="Arial" panose="020B0604020202020204" pitchFamily="34" charset="0"/>
            </a:rPr>
            <a:t>Simple</a:t>
          </a:r>
          <a:endParaRPr lang="en-US" sz="1050" dirty="0">
            <a:solidFill>
              <a:schemeClr val="tx2"/>
            </a:solidFill>
          </a:endParaRPr>
        </a:p>
      </dgm:t>
    </dgm:pt>
    <dgm:pt modelId="{CA50E07E-7507-4852-955F-873DD4DEE0EF}" type="parTrans" cxnId="{E2303A66-32F2-4CDA-8134-2A95DD296A99}">
      <dgm:prSet/>
      <dgm:spPr/>
      <dgm:t>
        <a:bodyPr/>
        <a:lstStyle/>
        <a:p>
          <a:endParaRPr lang="en-US"/>
        </a:p>
      </dgm:t>
    </dgm:pt>
    <dgm:pt modelId="{13CFE705-00DA-4318-95F4-87A86E750BA2}" type="sibTrans" cxnId="{E2303A66-32F2-4CDA-8134-2A95DD296A99}">
      <dgm:prSet/>
      <dgm:spPr/>
      <dgm:t>
        <a:bodyPr/>
        <a:lstStyle/>
        <a:p>
          <a:endParaRPr lang="en-US"/>
        </a:p>
      </dgm:t>
    </dgm:pt>
    <dgm:pt modelId="{769B9F8E-7B82-4582-A45B-0569850E0362}">
      <dgm:prSet phldrT="[Text]" custT="1"/>
      <dgm:spPr>
        <a:solidFill>
          <a:schemeClr val="bg2"/>
        </a:solidFill>
        <a:ln>
          <a:noFill/>
        </a:ln>
      </dgm:spPr>
      <dgm:t>
        <a:bodyPr/>
        <a:lstStyle/>
        <a:p>
          <a:r>
            <a:rPr lang="en-US" sz="1050" dirty="0">
              <a:solidFill>
                <a:schemeClr val="tx2"/>
              </a:solidFill>
            </a:rPr>
            <a:t> </a:t>
          </a:r>
        </a:p>
      </dgm:t>
    </dgm:pt>
    <dgm:pt modelId="{C3D98E48-F8E4-4A4C-8697-F7692835C6F5}" type="parTrans" cxnId="{D3589BEB-10A5-4EE1-B044-594EBF26486B}">
      <dgm:prSet/>
      <dgm:spPr/>
      <dgm:t>
        <a:bodyPr/>
        <a:lstStyle/>
        <a:p>
          <a:endParaRPr lang="en-US"/>
        </a:p>
      </dgm:t>
    </dgm:pt>
    <dgm:pt modelId="{A53E673C-6C6D-43FE-BA0C-C75422B2585D}" type="sibTrans" cxnId="{D3589BEB-10A5-4EE1-B044-594EBF26486B}">
      <dgm:prSet/>
      <dgm:spPr/>
      <dgm:t>
        <a:bodyPr/>
        <a:lstStyle/>
        <a:p>
          <a:endParaRPr lang="en-US"/>
        </a:p>
      </dgm:t>
    </dgm:pt>
    <dgm:pt modelId="{2CB9DBDF-9A0C-4096-9173-9F2F590692AD}">
      <dgm:prSet phldrT="[Text]" custT="1"/>
      <dgm:spPr>
        <a:solidFill>
          <a:schemeClr val="bg2"/>
        </a:solidFill>
      </dgm:spPr>
      <dgm:t>
        <a:bodyPr/>
        <a:lstStyle/>
        <a:p>
          <a:r>
            <a:rPr lang="en-US" sz="1600" dirty="0">
              <a:solidFill>
                <a:schemeClr val="tx2"/>
              </a:solidFill>
              <a:cs typeface="Arial" panose="020B0604020202020204" pitchFamily="34" charset="0"/>
            </a:rPr>
            <a:t>Experience</a:t>
          </a:r>
          <a:endParaRPr lang="en-US" sz="1600" dirty="0"/>
        </a:p>
      </dgm:t>
    </dgm:pt>
    <dgm:pt modelId="{49B919B8-C609-4B75-A3C7-D5FC664AF13C}" type="parTrans" cxnId="{7ED1CC64-0522-4B22-9AD5-AB655E6201DC}">
      <dgm:prSet/>
      <dgm:spPr/>
      <dgm:t>
        <a:bodyPr/>
        <a:lstStyle/>
        <a:p>
          <a:endParaRPr lang="en-US"/>
        </a:p>
      </dgm:t>
    </dgm:pt>
    <dgm:pt modelId="{FAA0D767-3C02-455B-994D-E6777216F1CB}" type="sibTrans" cxnId="{7ED1CC64-0522-4B22-9AD5-AB655E6201DC}">
      <dgm:prSet/>
      <dgm:spPr/>
      <dgm:t>
        <a:bodyPr/>
        <a:lstStyle/>
        <a:p>
          <a:endParaRPr lang="en-US"/>
        </a:p>
      </dgm:t>
    </dgm:pt>
    <dgm:pt modelId="{A9343295-894A-4F3D-8DFB-06F2B3C4F702}">
      <dgm:prSet phldrT="[Text]" custT="1"/>
      <dgm:spPr>
        <a:solidFill>
          <a:schemeClr val="bg1"/>
        </a:solidFill>
        <a:ln>
          <a:noFill/>
        </a:ln>
      </dgm:spPr>
      <dgm:t>
        <a:bodyPr/>
        <a:lstStyle/>
        <a:p>
          <a:r>
            <a:rPr lang="en-US" sz="1050" dirty="0">
              <a:solidFill>
                <a:schemeClr val="tx2"/>
              </a:solidFill>
              <a:cs typeface="Arial" panose="020B0604020202020204" pitchFamily="34" charset="0"/>
            </a:rPr>
            <a:t>Everything Everywhere</a:t>
          </a:r>
          <a:endParaRPr lang="en-US" sz="1050" dirty="0">
            <a:solidFill>
              <a:schemeClr val="tx2"/>
            </a:solidFill>
          </a:endParaRPr>
        </a:p>
      </dgm:t>
    </dgm:pt>
    <dgm:pt modelId="{0E8AFDF3-F9E7-44F3-8A56-8C5EA64A56E9}" type="parTrans" cxnId="{2DC7CCA1-94B0-4CD6-9F3E-830827127F44}">
      <dgm:prSet/>
      <dgm:spPr/>
      <dgm:t>
        <a:bodyPr/>
        <a:lstStyle/>
        <a:p>
          <a:endParaRPr lang="en-US"/>
        </a:p>
      </dgm:t>
    </dgm:pt>
    <dgm:pt modelId="{38FBFE5E-991E-430B-A0C8-4FCB9CA009A1}" type="sibTrans" cxnId="{2DC7CCA1-94B0-4CD6-9F3E-830827127F44}">
      <dgm:prSet/>
      <dgm:spPr/>
      <dgm:t>
        <a:bodyPr/>
        <a:lstStyle/>
        <a:p>
          <a:endParaRPr lang="en-US"/>
        </a:p>
      </dgm:t>
    </dgm:pt>
    <dgm:pt modelId="{C2422016-A7B6-4EFF-B16F-45E0C33EADF9}">
      <dgm:prSet phldrT="[Text]" custT="1"/>
      <dgm:spPr>
        <a:solidFill>
          <a:schemeClr val="bg1"/>
        </a:solidFill>
        <a:ln>
          <a:noFill/>
        </a:ln>
      </dgm:spPr>
      <dgm:t>
        <a:bodyPr/>
        <a:lstStyle/>
        <a:p>
          <a:r>
            <a:rPr lang="en-US" sz="1050" dirty="0">
              <a:solidFill>
                <a:schemeClr val="tx2"/>
              </a:solidFill>
              <a:cs typeface="Arial" panose="020B0604020202020204" pitchFamily="34" charset="0"/>
            </a:rPr>
            <a:t>Remember Everything</a:t>
          </a:r>
          <a:endParaRPr lang="en-US" sz="1050" dirty="0">
            <a:solidFill>
              <a:schemeClr val="tx2"/>
            </a:solidFill>
          </a:endParaRPr>
        </a:p>
      </dgm:t>
    </dgm:pt>
    <dgm:pt modelId="{24AED4AF-63B3-47B5-9816-2D2BF0F2BD61}" type="parTrans" cxnId="{00FB2B28-EB65-4BB3-B1ED-339995802076}">
      <dgm:prSet/>
      <dgm:spPr/>
      <dgm:t>
        <a:bodyPr/>
        <a:lstStyle/>
        <a:p>
          <a:endParaRPr lang="en-US"/>
        </a:p>
      </dgm:t>
    </dgm:pt>
    <dgm:pt modelId="{06D2926B-E2A0-4C6B-8443-1D69AC2AB0A3}" type="sibTrans" cxnId="{00FB2B28-EB65-4BB3-B1ED-339995802076}">
      <dgm:prSet/>
      <dgm:spPr/>
      <dgm:t>
        <a:bodyPr/>
        <a:lstStyle/>
        <a:p>
          <a:endParaRPr lang="en-US"/>
        </a:p>
      </dgm:t>
    </dgm:pt>
    <dgm:pt modelId="{0AEA3E20-0A49-4A92-8B5F-BA0749CD9E33}">
      <dgm:prSet phldrT="[Text]" custT="1"/>
      <dgm:spPr>
        <a:solidFill>
          <a:schemeClr val="bg2"/>
        </a:solidFill>
      </dgm:spPr>
      <dgm:t>
        <a:bodyPr/>
        <a:lstStyle/>
        <a:p>
          <a:r>
            <a:rPr lang="en-US" sz="1600" dirty="0">
              <a:solidFill>
                <a:schemeClr val="tx2"/>
              </a:solidFill>
              <a:cs typeface="Arial" panose="020B0604020202020204" pitchFamily="34" charset="0"/>
            </a:rPr>
            <a:t>Features</a:t>
          </a:r>
          <a:endParaRPr lang="en-US" sz="1600" dirty="0"/>
        </a:p>
      </dgm:t>
    </dgm:pt>
    <dgm:pt modelId="{903DA798-43CC-4FA9-84BC-D312DAC14C09}" type="parTrans" cxnId="{44FABAEF-96DC-49D0-BF68-54C31FA3F06B}">
      <dgm:prSet/>
      <dgm:spPr/>
      <dgm:t>
        <a:bodyPr/>
        <a:lstStyle/>
        <a:p>
          <a:endParaRPr lang="en-US"/>
        </a:p>
      </dgm:t>
    </dgm:pt>
    <dgm:pt modelId="{BA1A320B-09F7-4786-B205-FA61847B099E}" type="sibTrans" cxnId="{44FABAEF-96DC-49D0-BF68-54C31FA3F06B}">
      <dgm:prSet/>
      <dgm:spPr/>
      <dgm:t>
        <a:bodyPr/>
        <a:lstStyle/>
        <a:p>
          <a:endParaRPr lang="en-US"/>
        </a:p>
      </dgm:t>
    </dgm:pt>
    <dgm:pt modelId="{00E726C2-C667-4E88-8035-7E8533B06383}">
      <dgm:prSet phldrT="[Text]" custT="1"/>
      <dgm:spPr>
        <a:solidFill>
          <a:schemeClr val="bg1"/>
        </a:solidFill>
        <a:ln>
          <a:noFill/>
        </a:ln>
      </dgm:spPr>
      <dgm:t>
        <a:bodyPr/>
        <a:lstStyle/>
        <a:p>
          <a:r>
            <a:rPr lang="en-US" sz="1050">
              <a:solidFill>
                <a:schemeClr val="tx2"/>
              </a:solidFill>
            </a:rPr>
            <a:t>Wealth of talent</a:t>
          </a:r>
          <a:endParaRPr lang="en-US" sz="1050" dirty="0">
            <a:solidFill>
              <a:schemeClr val="tx2"/>
            </a:solidFill>
          </a:endParaRPr>
        </a:p>
      </dgm:t>
    </dgm:pt>
    <dgm:pt modelId="{FEA04DC9-0D85-4C73-94FA-F38D26E5D49C}" type="parTrans" cxnId="{EA2ECD16-2C41-4EE2-838F-6236B53E1890}">
      <dgm:prSet/>
      <dgm:spPr/>
      <dgm:t>
        <a:bodyPr/>
        <a:lstStyle/>
        <a:p>
          <a:endParaRPr lang="en-US"/>
        </a:p>
      </dgm:t>
    </dgm:pt>
    <dgm:pt modelId="{2A63E21C-A5BA-4DF9-B424-072D634FC493}" type="sibTrans" cxnId="{EA2ECD16-2C41-4EE2-838F-6236B53E1890}">
      <dgm:prSet/>
      <dgm:spPr/>
      <dgm:t>
        <a:bodyPr/>
        <a:lstStyle/>
        <a:p>
          <a:endParaRPr lang="en-US"/>
        </a:p>
      </dgm:t>
    </dgm:pt>
    <dgm:pt modelId="{0C4DB261-AFF5-4736-B033-13BC35D33F32}">
      <dgm:prSet phldrT="[Text]" custT="1"/>
      <dgm:spPr>
        <a:solidFill>
          <a:schemeClr val="bg1"/>
        </a:solidFill>
        <a:ln>
          <a:noFill/>
        </a:ln>
      </dgm:spPr>
      <dgm:t>
        <a:bodyPr/>
        <a:lstStyle/>
        <a:p>
          <a:r>
            <a:rPr lang="en-US" sz="1050">
              <a:solidFill>
                <a:schemeClr val="tx2"/>
              </a:solidFill>
              <a:cs typeface="Arial" panose="020B0604020202020204" pitchFamily="34" charset="0"/>
            </a:rPr>
            <a:t>Inclusion criteria</a:t>
          </a:r>
          <a:endParaRPr lang="en-US" sz="1050" dirty="0">
            <a:solidFill>
              <a:schemeClr val="tx2"/>
            </a:solidFill>
          </a:endParaRPr>
        </a:p>
      </dgm:t>
    </dgm:pt>
    <dgm:pt modelId="{05B89D92-BEA8-473E-93EA-89055D95B4DF}" type="parTrans" cxnId="{2E511CFD-BC4E-43FD-ADD5-258467B55286}">
      <dgm:prSet/>
      <dgm:spPr/>
      <dgm:t>
        <a:bodyPr/>
        <a:lstStyle/>
        <a:p>
          <a:endParaRPr lang="en-US"/>
        </a:p>
      </dgm:t>
    </dgm:pt>
    <dgm:pt modelId="{50E4AB63-A4C1-4BF1-8FFA-5C4710FB4AA2}" type="sibTrans" cxnId="{2E511CFD-BC4E-43FD-ADD5-258467B55286}">
      <dgm:prSet/>
      <dgm:spPr/>
      <dgm:t>
        <a:bodyPr/>
        <a:lstStyle/>
        <a:p>
          <a:endParaRPr lang="en-US"/>
        </a:p>
      </dgm:t>
    </dgm:pt>
    <dgm:pt modelId="{98B19911-2813-403E-92C4-A01761D5B942}">
      <dgm:prSet custT="1"/>
      <dgm:spPr>
        <a:solidFill>
          <a:schemeClr val="bg1"/>
        </a:solidFill>
        <a:ln>
          <a:noFill/>
        </a:ln>
      </dgm:spPr>
      <dgm:t>
        <a:bodyPr/>
        <a:lstStyle/>
        <a:p>
          <a:r>
            <a:rPr lang="en-US" sz="1050">
              <a:solidFill>
                <a:schemeClr val="tx2"/>
              </a:solidFill>
            </a:rPr>
            <a:t>Long-term oriented </a:t>
          </a:r>
          <a:endParaRPr lang="en-US" sz="1050" dirty="0">
            <a:solidFill>
              <a:schemeClr val="tx2"/>
            </a:solidFill>
          </a:endParaRPr>
        </a:p>
      </dgm:t>
    </dgm:pt>
    <dgm:pt modelId="{51227B36-43E3-481E-AFD8-9A8573D636FF}" type="parTrans" cxnId="{1F867E23-A9D8-4AD5-AEEB-E97DD6C0F06F}">
      <dgm:prSet/>
      <dgm:spPr/>
      <dgm:t>
        <a:bodyPr/>
        <a:lstStyle/>
        <a:p>
          <a:endParaRPr lang="en-US"/>
        </a:p>
      </dgm:t>
    </dgm:pt>
    <dgm:pt modelId="{9607D92C-13BB-48B4-8C49-C01228FE233A}" type="sibTrans" cxnId="{1F867E23-A9D8-4AD5-AEEB-E97DD6C0F06F}">
      <dgm:prSet/>
      <dgm:spPr/>
      <dgm:t>
        <a:bodyPr/>
        <a:lstStyle/>
        <a:p>
          <a:endParaRPr lang="en-US"/>
        </a:p>
      </dgm:t>
    </dgm:pt>
    <dgm:pt modelId="{27D6C0B8-3C3B-46CD-AA32-5B84DB59497C}">
      <dgm:prSet custT="1"/>
      <dgm:spPr>
        <a:solidFill>
          <a:schemeClr val="bg1"/>
        </a:solidFill>
        <a:ln>
          <a:noFill/>
        </a:ln>
      </dgm:spPr>
      <dgm:t>
        <a:bodyPr/>
        <a:lstStyle/>
        <a:p>
          <a:r>
            <a:rPr lang="en-US" sz="1050">
              <a:solidFill>
                <a:schemeClr val="tx2"/>
              </a:solidFill>
            </a:rPr>
            <a:t>Easy</a:t>
          </a:r>
          <a:r>
            <a:rPr lang="en-US" sz="1050" baseline="0">
              <a:solidFill>
                <a:schemeClr val="tx2"/>
              </a:solidFill>
            </a:rPr>
            <a:t> accommodation</a:t>
          </a:r>
          <a:endParaRPr lang="en-US" sz="1050" dirty="0">
            <a:solidFill>
              <a:schemeClr val="tx2"/>
            </a:solidFill>
          </a:endParaRPr>
        </a:p>
      </dgm:t>
    </dgm:pt>
    <dgm:pt modelId="{E0120E27-912A-4BD3-A25F-4BE9A7624450}" type="parTrans" cxnId="{6919A0CD-A67D-487B-B4FF-45BF226DF4B2}">
      <dgm:prSet/>
      <dgm:spPr/>
      <dgm:t>
        <a:bodyPr/>
        <a:lstStyle/>
        <a:p>
          <a:endParaRPr lang="en-US"/>
        </a:p>
      </dgm:t>
    </dgm:pt>
    <dgm:pt modelId="{DD509E06-9535-4CAD-AA49-24F07E1C6AF8}" type="sibTrans" cxnId="{6919A0CD-A67D-487B-B4FF-45BF226DF4B2}">
      <dgm:prSet/>
      <dgm:spPr/>
      <dgm:t>
        <a:bodyPr/>
        <a:lstStyle/>
        <a:p>
          <a:endParaRPr lang="en-US"/>
        </a:p>
      </dgm:t>
    </dgm:pt>
    <dgm:pt modelId="{B773D5EE-B636-4F43-B731-C2CFC63676EC}">
      <dgm:prSet custT="1"/>
      <dgm:spPr>
        <a:solidFill>
          <a:schemeClr val="bg1"/>
        </a:solidFill>
        <a:ln>
          <a:noFill/>
        </a:ln>
      </dgm:spPr>
      <dgm:t>
        <a:bodyPr/>
        <a:lstStyle/>
        <a:p>
          <a:r>
            <a:rPr lang="en-US" sz="1050" dirty="0">
              <a:solidFill>
                <a:schemeClr val="tx2"/>
              </a:solidFill>
              <a:cs typeface="Arial" panose="020B0604020202020204" pitchFamily="34" charset="0"/>
            </a:rPr>
            <a:t>Never Forget</a:t>
          </a:r>
          <a:endParaRPr lang="en-US" sz="1050" dirty="0">
            <a:solidFill>
              <a:schemeClr val="tx2"/>
            </a:solidFill>
          </a:endParaRPr>
        </a:p>
      </dgm:t>
    </dgm:pt>
    <dgm:pt modelId="{AF0AFAF7-29AF-49F0-AAF1-DF000E90FA45}" type="parTrans" cxnId="{F6202ECC-A48C-4232-89A6-842981382917}">
      <dgm:prSet/>
      <dgm:spPr/>
      <dgm:t>
        <a:bodyPr/>
        <a:lstStyle/>
        <a:p>
          <a:endParaRPr lang="en-US"/>
        </a:p>
      </dgm:t>
    </dgm:pt>
    <dgm:pt modelId="{A4E5BD14-FA12-4AFD-8D52-87BA63CB13BC}" type="sibTrans" cxnId="{F6202ECC-A48C-4232-89A6-842981382917}">
      <dgm:prSet/>
      <dgm:spPr/>
      <dgm:t>
        <a:bodyPr/>
        <a:lstStyle/>
        <a:p>
          <a:endParaRPr lang="en-US"/>
        </a:p>
      </dgm:t>
    </dgm:pt>
    <dgm:pt modelId="{90B3CFED-87EA-4481-B187-96B0EC068142}">
      <dgm:prSet custT="1"/>
      <dgm:spPr>
        <a:solidFill>
          <a:schemeClr val="bg1"/>
        </a:solidFill>
        <a:ln>
          <a:noFill/>
        </a:ln>
      </dgm:spPr>
      <dgm:t>
        <a:bodyPr/>
        <a:lstStyle/>
        <a:p>
          <a:r>
            <a:rPr lang="en-US" sz="1050" dirty="0">
              <a:solidFill>
                <a:schemeClr val="tx2"/>
              </a:solidFill>
              <a:cs typeface="Arial" panose="020B0604020202020204" pitchFamily="34" charset="0"/>
            </a:rPr>
            <a:t>External Brain</a:t>
          </a:r>
          <a:endParaRPr lang="en-US" sz="1050" dirty="0">
            <a:solidFill>
              <a:schemeClr val="tx2"/>
            </a:solidFill>
          </a:endParaRPr>
        </a:p>
      </dgm:t>
    </dgm:pt>
    <dgm:pt modelId="{A3B7380B-8009-4B3D-89AA-BE303AA49680}" type="parTrans" cxnId="{8303FC22-E0F0-4FC7-B521-08AA29D278E9}">
      <dgm:prSet/>
      <dgm:spPr/>
      <dgm:t>
        <a:bodyPr/>
        <a:lstStyle/>
        <a:p>
          <a:endParaRPr lang="en-US"/>
        </a:p>
      </dgm:t>
    </dgm:pt>
    <dgm:pt modelId="{F4801340-686E-4328-A9A7-825391E75716}" type="sibTrans" cxnId="{8303FC22-E0F0-4FC7-B521-08AA29D278E9}">
      <dgm:prSet/>
      <dgm:spPr/>
      <dgm:t>
        <a:bodyPr/>
        <a:lstStyle/>
        <a:p>
          <a:endParaRPr lang="en-US"/>
        </a:p>
      </dgm:t>
    </dgm:pt>
    <dgm:pt modelId="{89F32D09-0F10-46D4-BF24-D46621158740}">
      <dgm:prSet custT="1"/>
      <dgm:spPr>
        <a:solidFill>
          <a:schemeClr val="bg1"/>
        </a:solidFill>
        <a:ln>
          <a:noFill/>
        </a:ln>
      </dgm:spPr>
      <dgm:t>
        <a:bodyPr/>
        <a:lstStyle/>
        <a:p>
          <a:r>
            <a:rPr lang="en-US" sz="1050">
              <a:solidFill>
                <a:schemeClr val="tx2"/>
              </a:solidFill>
              <a:cs typeface="Arial" panose="020B0604020202020204" pitchFamily="34" charset="0"/>
            </a:rPr>
            <a:t>Exotic exposure</a:t>
          </a:r>
          <a:endParaRPr lang="en-US" sz="1050" dirty="0">
            <a:solidFill>
              <a:schemeClr val="tx2"/>
            </a:solidFill>
          </a:endParaRPr>
        </a:p>
      </dgm:t>
    </dgm:pt>
    <dgm:pt modelId="{A24A7B6D-2770-4854-A62C-4AF58794CCA6}" type="parTrans" cxnId="{107ED191-7A63-4C79-ABE8-98F35421B069}">
      <dgm:prSet/>
      <dgm:spPr/>
      <dgm:t>
        <a:bodyPr/>
        <a:lstStyle/>
        <a:p>
          <a:endParaRPr lang="en-US"/>
        </a:p>
      </dgm:t>
    </dgm:pt>
    <dgm:pt modelId="{37F905F3-6161-4DDA-9EF7-55CEE7C37A99}" type="sibTrans" cxnId="{107ED191-7A63-4C79-ABE8-98F35421B069}">
      <dgm:prSet/>
      <dgm:spPr/>
      <dgm:t>
        <a:bodyPr/>
        <a:lstStyle/>
        <a:p>
          <a:endParaRPr lang="en-US"/>
        </a:p>
      </dgm:t>
    </dgm:pt>
    <dgm:pt modelId="{41FA22B2-9876-4139-9B9A-3186350F0626}">
      <dgm:prSet custT="1"/>
      <dgm:spPr>
        <a:solidFill>
          <a:schemeClr val="bg2"/>
        </a:solidFill>
        <a:ln>
          <a:noFill/>
        </a:ln>
      </dgm:spPr>
      <dgm:t>
        <a:bodyPr/>
        <a:lstStyle/>
        <a:p>
          <a:r>
            <a:rPr lang="en-US" sz="1050" dirty="0">
              <a:solidFill>
                <a:schemeClr val="tx2"/>
              </a:solidFill>
            </a:rPr>
            <a:t> </a:t>
          </a:r>
        </a:p>
      </dgm:t>
    </dgm:pt>
    <dgm:pt modelId="{C86A8F76-3594-4B8B-BAEC-BA821E5C89F3}" type="parTrans" cxnId="{25FC57CC-A789-49EA-8350-1D61B9442491}">
      <dgm:prSet/>
      <dgm:spPr/>
      <dgm:t>
        <a:bodyPr/>
        <a:lstStyle/>
        <a:p>
          <a:endParaRPr lang="en-US"/>
        </a:p>
      </dgm:t>
    </dgm:pt>
    <dgm:pt modelId="{DEDAEFC3-4C7E-4038-ADC3-CC2906BAF209}" type="sibTrans" cxnId="{25FC57CC-A789-49EA-8350-1D61B9442491}">
      <dgm:prSet/>
      <dgm:spPr/>
      <dgm:t>
        <a:bodyPr/>
        <a:lstStyle/>
        <a:p>
          <a:endParaRPr lang="en-US"/>
        </a:p>
      </dgm:t>
    </dgm:pt>
    <dgm:pt modelId="{27212398-99A9-4096-BBE7-6DC5849B653C}" type="pres">
      <dgm:prSet presAssocID="{A86AE60B-070A-4D9A-AF8B-43D0DE0BCB56}" presName="theList" presStyleCnt="0">
        <dgm:presLayoutVars>
          <dgm:dir/>
          <dgm:animLvl val="lvl"/>
          <dgm:resizeHandles val="exact"/>
        </dgm:presLayoutVars>
      </dgm:prSet>
      <dgm:spPr/>
      <dgm:t>
        <a:bodyPr/>
        <a:lstStyle/>
        <a:p>
          <a:endParaRPr lang="en-US"/>
        </a:p>
      </dgm:t>
    </dgm:pt>
    <dgm:pt modelId="{5269004A-CC66-4653-917D-A8F449CA4D6D}" type="pres">
      <dgm:prSet presAssocID="{C9D034DA-DB8E-4956-B03A-29C75F6CCEAC}" presName="compNode" presStyleCnt="0"/>
      <dgm:spPr/>
    </dgm:pt>
    <dgm:pt modelId="{DCC9FF93-CDFA-464A-A75F-C45C1317BB84}" type="pres">
      <dgm:prSet presAssocID="{C9D034DA-DB8E-4956-B03A-29C75F6CCEAC}" presName="aNode" presStyleLbl="bgShp" presStyleIdx="0" presStyleCnt="3"/>
      <dgm:spPr/>
      <dgm:t>
        <a:bodyPr/>
        <a:lstStyle/>
        <a:p>
          <a:endParaRPr lang="en-US"/>
        </a:p>
      </dgm:t>
    </dgm:pt>
    <dgm:pt modelId="{361A989A-9FFE-49D5-BC5B-C92E7DD08C70}" type="pres">
      <dgm:prSet presAssocID="{C9D034DA-DB8E-4956-B03A-29C75F6CCEAC}" presName="textNode" presStyleLbl="bgShp" presStyleIdx="0" presStyleCnt="3"/>
      <dgm:spPr/>
      <dgm:t>
        <a:bodyPr/>
        <a:lstStyle/>
        <a:p>
          <a:endParaRPr lang="en-US"/>
        </a:p>
      </dgm:t>
    </dgm:pt>
    <dgm:pt modelId="{AB62D1E5-68F5-45B5-BC79-35E7402B9309}" type="pres">
      <dgm:prSet presAssocID="{C9D034DA-DB8E-4956-B03A-29C75F6CCEAC}" presName="compChildNode" presStyleCnt="0"/>
      <dgm:spPr/>
    </dgm:pt>
    <dgm:pt modelId="{39446C4D-EFE8-4306-B48B-CE14890BF033}" type="pres">
      <dgm:prSet presAssocID="{C9D034DA-DB8E-4956-B03A-29C75F6CCEAC}" presName="theInnerList" presStyleCnt="0"/>
      <dgm:spPr/>
    </dgm:pt>
    <dgm:pt modelId="{103CEA5E-5250-4639-9E00-38A3A72ED0AE}" type="pres">
      <dgm:prSet presAssocID="{77634288-BCE1-435F-99A3-9297B2C954AE}" presName="childNode" presStyleLbl="node1" presStyleIdx="0" presStyleCnt="12">
        <dgm:presLayoutVars>
          <dgm:bulletEnabled val="1"/>
        </dgm:presLayoutVars>
      </dgm:prSet>
      <dgm:spPr/>
      <dgm:t>
        <a:bodyPr/>
        <a:lstStyle/>
        <a:p>
          <a:endParaRPr lang="en-US"/>
        </a:p>
      </dgm:t>
    </dgm:pt>
    <dgm:pt modelId="{2810B1D5-7B79-4673-8287-FAE72BCE855A}" type="pres">
      <dgm:prSet presAssocID="{77634288-BCE1-435F-99A3-9297B2C954AE}" presName="aSpace2" presStyleCnt="0"/>
      <dgm:spPr/>
    </dgm:pt>
    <dgm:pt modelId="{F9442A7B-D862-45EF-AD5E-9A485DD285DC}" type="pres">
      <dgm:prSet presAssocID="{98B19911-2813-403E-92C4-A01761D5B942}" presName="childNode" presStyleLbl="node1" presStyleIdx="1" presStyleCnt="12">
        <dgm:presLayoutVars>
          <dgm:bulletEnabled val="1"/>
        </dgm:presLayoutVars>
      </dgm:prSet>
      <dgm:spPr/>
      <dgm:t>
        <a:bodyPr/>
        <a:lstStyle/>
        <a:p>
          <a:endParaRPr lang="en-US"/>
        </a:p>
      </dgm:t>
    </dgm:pt>
    <dgm:pt modelId="{F59011FB-DF36-4EC7-A760-A61EA2B6F3A4}" type="pres">
      <dgm:prSet presAssocID="{98B19911-2813-403E-92C4-A01761D5B942}" presName="aSpace2" presStyleCnt="0"/>
      <dgm:spPr/>
    </dgm:pt>
    <dgm:pt modelId="{115FDD17-3BBD-40F9-A7DF-15CABE7FE409}" type="pres">
      <dgm:prSet presAssocID="{27D6C0B8-3C3B-46CD-AA32-5B84DB59497C}" presName="childNode" presStyleLbl="node1" presStyleIdx="2" presStyleCnt="12">
        <dgm:presLayoutVars>
          <dgm:bulletEnabled val="1"/>
        </dgm:presLayoutVars>
      </dgm:prSet>
      <dgm:spPr/>
      <dgm:t>
        <a:bodyPr/>
        <a:lstStyle/>
        <a:p>
          <a:endParaRPr lang="en-US"/>
        </a:p>
      </dgm:t>
    </dgm:pt>
    <dgm:pt modelId="{F2A1E11F-4C44-4612-968E-3DB025231551}" type="pres">
      <dgm:prSet presAssocID="{27D6C0B8-3C3B-46CD-AA32-5B84DB59497C}" presName="aSpace2" presStyleCnt="0"/>
      <dgm:spPr/>
    </dgm:pt>
    <dgm:pt modelId="{45A6A965-9598-417E-9FE7-9420FC64036A}" type="pres">
      <dgm:prSet presAssocID="{769B9F8E-7B82-4582-A45B-0569850E0362}" presName="childNode" presStyleLbl="node1" presStyleIdx="3" presStyleCnt="12">
        <dgm:presLayoutVars>
          <dgm:bulletEnabled val="1"/>
        </dgm:presLayoutVars>
      </dgm:prSet>
      <dgm:spPr/>
      <dgm:t>
        <a:bodyPr/>
        <a:lstStyle/>
        <a:p>
          <a:endParaRPr lang="en-US"/>
        </a:p>
      </dgm:t>
    </dgm:pt>
    <dgm:pt modelId="{CD503A7F-784D-4FF4-A2F5-8DF8E8FAB8C6}" type="pres">
      <dgm:prSet presAssocID="{C9D034DA-DB8E-4956-B03A-29C75F6CCEAC}" presName="aSpace" presStyleCnt="0"/>
      <dgm:spPr/>
    </dgm:pt>
    <dgm:pt modelId="{05CFE40A-EE31-4C59-8259-EB43D7FD2ED2}" type="pres">
      <dgm:prSet presAssocID="{2CB9DBDF-9A0C-4096-9173-9F2F590692AD}" presName="compNode" presStyleCnt="0"/>
      <dgm:spPr/>
    </dgm:pt>
    <dgm:pt modelId="{44F8A94C-ADB8-4FBD-8B5A-EE7E35D75EE7}" type="pres">
      <dgm:prSet presAssocID="{2CB9DBDF-9A0C-4096-9173-9F2F590692AD}" presName="aNode" presStyleLbl="bgShp" presStyleIdx="1" presStyleCnt="3"/>
      <dgm:spPr/>
      <dgm:t>
        <a:bodyPr/>
        <a:lstStyle/>
        <a:p>
          <a:endParaRPr lang="en-US"/>
        </a:p>
      </dgm:t>
    </dgm:pt>
    <dgm:pt modelId="{1F34CE8E-6A1E-4673-AD9E-567525E2D530}" type="pres">
      <dgm:prSet presAssocID="{2CB9DBDF-9A0C-4096-9173-9F2F590692AD}" presName="textNode" presStyleLbl="bgShp" presStyleIdx="1" presStyleCnt="3"/>
      <dgm:spPr/>
      <dgm:t>
        <a:bodyPr/>
        <a:lstStyle/>
        <a:p>
          <a:endParaRPr lang="en-US"/>
        </a:p>
      </dgm:t>
    </dgm:pt>
    <dgm:pt modelId="{3836340B-A9A4-4C66-801D-90570CA49104}" type="pres">
      <dgm:prSet presAssocID="{2CB9DBDF-9A0C-4096-9173-9F2F590692AD}" presName="compChildNode" presStyleCnt="0"/>
      <dgm:spPr/>
    </dgm:pt>
    <dgm:pt modelId="{95349DDC-D086-4479-9FCA-629D37A69F7D}" type="pres">
      <dgm:prSet presAssocID="{2CB9DBDF-9A0C-4096-9173-9F2F590692AD}" presName="theInnerList" presStyleCnt="0"/>
      <dgm:spPr/>
    </dgm:pt>
    <dgm:pt modelId="{80619A5E-3149-4A6A-8CC9-E452CACC118D}" type="pres">
      <dgm:prSet presAssocID="{A9343295-894A-4F3D-8DFB-06F2B3C4F702}" presName="childNode" presStyleLbl="node1" presStyleIdx="4" presStyleCnt="12">
        <dgm:presLayoutVars>
          <dgm:bulletEnabled val="1"/>
        </dgm:presLayoutVars>
      </dgm:prSet>
      <dgm:spPr/>
      <dgm:t>
        <a:bodyPr/>
        <a:lstStyle/>
        <a:p>
          <a:endParaRPr lang="en-US"/>
        </a:p>
      </dgm:t>
    </dgm:pt>
    <dgm:pt modelId="{10464A55-E266-4748-AF58-33B98F57BCC5}" type="pres">
      <dgm:prSet presAssocID="{A9343295-894A-4F3D-8DFB-06F2B3C4F702}" presName="aSpace2" presStyleCnt="0"/>
      <dgm:spPr/>
    </dgm:pt>
    <dgm:pt modelId="{000CFD3F-5AEB-4803-8AC3-658347500CC2}" type="pres">
      <dgm:prSet presAssocID="{B773D5EE-B636-4F43-B731-C2CFC63676EC}" presName="childNode" presStyleLbl="node1" presStyleIdx="5" presStyleCnt="12">
        <dgm:presLayoutVars>
          <dgm:bulletEnabled val="1"/>
        </dgm:presLayoutVars>
      </dgm:prSet>
      <dgm:spPr/>
      <dgm:t>
        <a:bodyPr/>
        <a:lstStyle/>
        <a:p>
          <a:endParaRPr lang="en-US"/>
        </a:p>
      </dgm:t>
    </dgm:pt>
    <dgm:pt modelId="{D9D7B82A-FFC9-4E75-BAD6-75D64C803943}" type="pres">
      <dgm:prSet presAssocID="{B773D5EE-B636-4F43-B731-C2CFC63676EC}" presName="aSpace2" presStyleCnt="0"/>
      <dgm:spPr/>
    </dgm:pt>
    <dgm:pt modelId="{B141C6B4-22BD-40B9-A028-74CD3F8BBE78}" type="pres">
      <dgm:prSet presAssocID="{90B3CFED-87EA-4481-B187-96B0EC068142}" presName="childNode" presStyleLbl="node1" presStyleIdx="6" presStyleCnt="12">
        <dgm:presLayoutVars>
          <dgm:bulletEnabled val="1"/>
        </dgm:presLayoutVars>
      </dgm:prSet>
      <dgm:spPr/>
      <dgm:t>
        <a:bodyPr/>
        <a:lstStyle/>
        <a:p>
          <a:endParaRPr lang="en-US"/>
        </a:p>
      </dgm:t>
    </dgm:pt>
    <dgm:pt modelId="{229627E3-0F20-49A8-878C-16E21D23ACCC}" type="pres">
      <dgm:prSet presAssocID="{90B3CFED-87EA-4481-B187-96B0EC068142}" presName="aSpace2" presStyleCnt="0"/>
      <dgm:spPr/>
    </dgm:pt>
    <dgm:pt modelId="{3596C622-89ED-46BB-88ED-FCBB6585C138}" type="pres">
      <dgm:prSet presAssocID="{C2422016-A7B6-4EFF-B16F-45E0C33EADF9}" presName="childNode" presStyleLbl="node1" presStyleIdx="7" presStyleCnt="12">
        <dgm:presLayoutVars>
          <dgm:bulletEnabled val="1"/>
        </dgm:presLayoutVars>
      </dgm:prSet>
      <dgm:spPr/>
      <dgm:t>
        <a:bodyPr/>
        <a:lstStyle/>
        <a:p>
          <a:endParaRPr lang="en-US"/>
        </a:p>
      </dgm:t>
    </dgm:pt>
    <dgm:pt modelId="{817CC127-D50D-4F87-9AF7-3DC370965C5B}" type="pres">
      <dgm:prSet presAssocID="{2CB9DBDF-9A0C-4096-9173-9F2F590692AD}" presName="aSpace" presStyleCnt="0"/>
      <dgm:spPr/>
    </dgm:pt>
    <dgm:pt modelId="{4D4900C9-4DF9-4BFA-A8CB-1E6450676201}" type="pres">
      <dgm:prSet presAssocID="{0AEA3E20-0A49-4A92-8B5F-BA0749CD9E33}" presName="compNode" presStyleCnt="0"/>
      <dgm:spPr/>
    </dgm:pt>
    <dgm:pt modelId="{EF468167-C67C-49C2-839A-C622F06CAB6F}" type="pres">
      <dgm:prSet presAssocID="{0AEA3E20-0A49-4A92-8B5F-BA0749CD9E33}" presName="aNode" presStyleLbl="bgShp" presStyleIdx="2" presStyleCnt="3"/>
      <dgm:spPr/>
      <dgm:t>
        <a:bodyPr/>
        <a:lstStyle/>
        <a:p>
          <a:endParaRPr lang="en-US"/>
        </a:p>
      </dgm:t>
    </dgm:pt>
    <dgm:pt modelId="{3A36EDDC-26C9-41BA-B1A6-7FE662FBFCF3}" type="pres">
      <dgm:prSet presAssocID="{0AEA3E20-0A49-4A92-8B5F-BA0749CD9E33}" presName="textNode" presStyleLbl="bgShp" presStyleIdx="2" presStyleCnt="3"/>
      <dgm:spPr/>
      <dgm:t>
        <a:bodyPr/>
        <a:lstStyle/>
        <a:p>
          <a:endParaRPr lang="en-US"/>
        </a:p>
      </dgm:t>
    </dgm:pt>
    <dgm:pt modelId="{644D37D8-159C-446E-9C06-2A90C6D0F98E}" type="pres">
      <dgm:prSet presAssocID="{0AEA3E20-0A49-4A92-8B5F-BA0749CD9E33}" presName="compChildNode" presStyleCnt="0"/>
      <dgm:spPr/>
    </dgm:pt>
    <dgm:pt modelId="{5FB75FAD-B4FE-4D33-9541-524E6796E253}" type="pres">
      <dgm:prSet presAssocID="{0AEA3E20-0A49-4A92-8B5F-BA0749CD9E33}" presName="theInnerList" presStyleCnt="0"/>
      <dgm:spPr/>
    </dgm:pt>
    <dgm:pt modelId="{827D641A-6E1B-462B-82A1-481C9617923D}" type="pres">
      <dgm:prSet presAssocID="{00E726C2-C667-4E88-8035-7E8533B06383}" presName="childNode" presStyleLbl="node1" presStyleIdx="8" presStyleCnt="12">
        <dgm:presLayoutVars>
          <dgm:bulletEnabled val="1"/>
        </dgm:presLayoutVars>
      </dgm:prSet>
      <dgm:spPr/>
      <dgm:t>
        <a:bodyPr/>
        <a:lstStyle/>
        <a:p>
          <a:endParaRPr lang="en-US"/>
        </a:p>
      </dgm:t>
    </dgm:pt>
    <dgm:pt modelId="{64B7E17B-AE48-4C81-B134-83589CD87099}" type="pres">
      <dgm:prSet presAssocID="{00E726C2-C667-4E88-8035-7E8533B06383}" presName="aSpace2" presStyleCnt="0"/>
      <dgm:spPr/>
    </dgm:pt>
    <dgm:pt modelId="{913ED80F-749A-4D6D-9FF6-2B22F5135659}" type="pres">
      <dgm:prSet presAssocID="{0C4DB261-AFF5-4736-B033-13BC35D33F32}" presName="childNode" presStyleLbl="node1" presStyleIdx="9" presStyleCnt="12">
        <dgm:presLayoutVars>
          <dgm:bulletEnabled val="1"/>
        </dgm:presLayoutVars>
      </dgm:prSet>
      <dgm:spPr/>
      <dgm:t>
        <a:bodyPr/>
        <a:lstStyle/>
        <a:p>
          <a:endParaRPr lang="en-US"/>
        </a:p>
      </dgm:t>
    </dgm:pt>
    <dgm:pt modelId="{A2F79252-3966-420C-8452-536A25317A4E}" type="pres">
      <dgm:prSet presAssocID="{0C4DB261-AFF5-4736-B033-13BC35D33F32}" presName="aSpace2" presStyleCnt="0"/>
      <dgm:spPr/>
    </dgm:pt>
    <dgm:pt modelId="{DAF08508-6895-4B5B-8F0A-4D58A2121B51}" type="pres">
      <dgm:prSet presAssocID="{89F32D09-0F10-46D4-BF24-D46621158740}" presName="childNode" presStyleLbl="node1" presStyleIdx="10" presStyleCnt="12">
        <dgm:presLayoutVars>
          <dgm:bulletEnabled val="1"/>
        </dgm:presLayoutVars>
      </dgm:prSet>
      <dgm:spPr/>
      <dgm:t>
        <a:bodyPr/>
        <a:lstStyle/>
        <a:p>
          <a:endParaRPr lang="en-US"/>
        </a:p>
      </dgm:t>
    </dgm:pt>
    <dgm:pt modelId="{2A51B021-88F1-49AA-BBAD-61F3A9A70CEA}" type="pres">
      <dgm:prSet presAssocID="{89F32D09-0F10-46D4-BF24-D46621158740}" presName="aSpace2" presStyleCnt="0"/>
      <dgm:spPr/>
    </dgm:pt>
    <dgm:pt modelId="{FF11490A-0A44-47B2-85BA-9FD1CC063C90}" type="pres">
      <dgm:prSet presAssocID="{41FA22B2-9876-4139-9B9A-3186350F0626}" presName="childNode" presStyleLbl="node1" presStyleIdx="11" presStyleCnt="12">
        <dgm:presLayoutVars>
          <dgm:bulletEnabled val="1"/>
        </dgm:presLayoutVars>
      </dgm:prSet>
      <dgm:spPr/>
      <dgm:t>
        <a:bodyPr/>
        <a:lstStyle/>
        <a:p>
          <a:endParaRPr lang="en-US"/>
        </a:p>
      </dgm:t>
    </dgm:pt>
  </dgm:ptLst>
  <dgm:cxnLst>
    <dgm:cxn modelId="{6919A0CD-A67D-487B-B4FF-45BF226DF4B2}" srcId="{C9D034DA-DB8E-4956-B03A-29C75F6CCEAC}" destId="{27D6C0B8-3C3B-46CD-AA32-5B84DB59497C}" srcOrd="2" destOrd="0" parTransId="{E0120E27-912A-4BD3-A25F-4BE9A7624450}" sibTransId="{DD509E06-9535-4CAD-AA49-24F07E1C6AF8}"/>
    <dgm:cxn modelId="{7A6A84B1-CE94-484E-908A-8683DE7C9806}" type="presOf" srcId="{00E726C2-C667-4E88-8035-7E8533B06383}" destId="{827D641A-6E1B-462B-82A1-481C9617923D}" srcOrd="0" destOrd="0" presId="urn:microsoft.com/office/officeart/2005/8/layout/lProcess2"/>
    <dgm:cxn modelId="{107ED191-7A63-4C79-ABE8-98F35421B069}" srcId="{0AEA3E20-0A49-4A92-8B5F-BA0749CD9E33}" destId="{89F32D09-0F10-46D4-BF24-D46621158740}" srcOrd="2" destOrd="0" parTransId="{A24A7B6D-2770-4854-A62C-4AF58794CCA6}" sibTransId="{37F905F3-6161-4DDA-9EF7-55CEE7C37A99}"/>
    <dgm:cxn modelId="{06FAAD26-C8B0-436C-ADC0-48DCD6773590}" type="presOf" srcId="{2CB9DBDF-9A0C-4096-9173-9F2F590692AD}" destId="{44F8A94C-ADB8-4FBD-8B5A-EE7E35D75EE7}" srcOrd="0" destOrd="0" presId="urn:microsoft.com/office/officeart/2005/8/layout/lProcess2"/>
    <dgm:cxn modelId="{00FB2B28-EB65-4BB3-B1ED-339995802076}" srcId="{2CB9DBDF-9A0C-4096-9173-9F2F590692AD}" destId="{C2422016-A7B6-4EFF-B16F-45E0C33EADF9}" srcOrd="3" destOrd="0" parTransId="{24AED4AF-63B3-47B5-9816-2D2BF0F2BD61}" sibTransId="{06D2926B-E2A0-4C6B-8443-1D69AC2AB0A3}"/>
    <dgm:cxn modelId="{E56CDE2F-6A1B-4D4B-8CA0-DD05B40DB267}" type="presOf" srcId="{B773D5EE-B636-4F43-B731-C2CFC63676EC}" destId="{000CFD3F-5AEB-4803-8AC3-658347500CC2}" srcOrd="0" destOrd="0" presId="urn:microsoft.com/office/officeart/2005/8/layout/lProcess2"/>
    <dgm:cxn modelId="{E24DF8A4-5B13-4BAC-BF0B-07BC77D24821}" type="presOf" srcId="{C2422016-A7B6-4EFF-B16F-45E0C33EADF9}" destId="{3596C622-89ED-46BB-88ED-FCBB6585C138}" srcOrd="0" destOrd="0" presId="urn:microsoft.com/office/officeart/2005/8/layout/lProcess2"/>
    <dgm:cxn modelId="{EA2ECD16-2C41-4EE2-838F-6236B53E1890}" srcId="{0AEA3E20-0A49-4A92-8B5F-BA0749CD9E33}" destId="{00E726C2-C667-4E88-8035-7E8533B06383}" srcOrd="0" destOrd="0" parTransId="{FEA04DC9-0D85-4C73-94FA-F38D26E5D49C}" sibTransId="{2A63E21C-A5BA-4DF9-B424-072D634FC493}"/>
    <dgm:cxn modelId="{E297F0BC-766F-46B7-99B9-1589B5671962}" type="presOf" srcId="{2CB9DBDF-9A0C-4096-9173-9F2F590692AD}" destId="{1F34CE8E-6A1E-4673-AD9E-567525E2D530}" srcOrd="1" destOrd="0" presId="urn:microsoft.com/office/officeart/2005/8/layout/lProcess2"/>
    <dgm:cxn modelId="{AE21D433-E5D6-4109-AE86-8AA18EF57DAF}" type="presOf" srcId="{A9343295-894A-4F3D-8DFB-06F2B3C4F702}" destId="{80619A5E-3149-4A6A-8CC9-E452CACC118D}" srcOrd="0" destOrd="0" presId="urn:microsoft.com/office/officeart/2005/8/layout/lProcess2"/>
    <dgm:cxn modelId="{785BACF6-DBA7-429F-BF6B-3D343D4DE008}" type="presOf" srcId="{0AEA3E20-0A49-4A92-8B5F-BA0749CD9E33}" destId="{EF468167-C67C-49C2-839A-C622F06CAB6F}" srcOrd="0" destOrd="0" presId="urn:microsoft.com/office/officeart/2005/8/layout/lProcess2"/>
    <dgm:cxn modelId="{7ED1CC64-0522-4B22-9AD5-AB655E6201DC}" srcId="{A86AE60B-070A-4D9A-AF8B-43D0DE0BCB56}" destId="{2CB9DBDF-9A0C-4096-9173-9F2F590692AD}" srcOrd="1" destOrd="0" parTransId="{49B919B8-C609-4B75-A3C7-D5FC664AF13C}" sibTransId="{FAA0D767-3C02-455B-994D-E6777216F1CB}"/>
    <dgm:cxn modelId="{144B5742-A8C8-4BDE-B65B-FFEE5874CD20}" type="presOf" srcId="{89F32D09-0F10-46D4-BF24-D46621158740}" destId="{DAF08508-6895-4B5B-8F0A-4D58A2121B51}" srcOrd="0" destOrd="0" presId="urn:microsoft.com/office/officeart/2005/8/layout/lProcess2"/>
    <dgm:cxn modelId="{D44FCB83-CA3C-4C2E-934E-4868E06FC511}" type="presOf" srcId="{C9D034DA-DB8E-4956-B03A-29C75F6CCEAC}" destId="{361A989A-9FFE-49D5-BC5B-C92E7DD08C70}" srcOrd="1" destOrd="0" presId="urn:microsoft.com/office/officeart/2005/8/layout/lProcess2"/>
    <dgm:cxn modelId="{07C59594-7EA3-4AD7-8AD7-547EDEE700CA}" type="presOf" srcId="{41FA22B2-9876-4139-9B9A-3186350F0626}" destId="{FF11490A-0A44-47B2-85BA-9FD1CC063C90}" srcOrd="0" destOrd="0" presId="urn:microsoft.com/office/officeart/2005/8/layout/lProcess2"/>
    <dgm:cxn modelId="{4275C440-7517-475D-82B9-9AF8B34683E5}" type="presOf" srcId="{27D6C0B8-3C3B-46CD-AA32-5B84DB59497C}" destId="{115FDD17-3BBD-40F9-A7DF-15CABE7FE409}" srcOrd="0" destOrd="0" presId="urn:microsoft.com/office/officeart/2005/8/layout/lProcess2"/>
    <dgm:cxn modelId="{D8A97C62-F6A5-4C6B-9928-B29846A79631}" type="presOf" srcId="{98B19911-2813-403E-92C4-A01761D5B942}" destId="{F9442A7B-D862-45EF-AD5E-9A485DD285DC}" srcOrd="0" destOrd="0" presId="urn:microsoft.com/office/officeart/2005/8/layout/lProcess2"/>
    <dgm:cxn modelId="{8303FC22-E0F0-4FC7-B521-08AA29D278E9}" srcId="{2CB9DBDF-9A0C-4096-9173-9F2F590692AD}" destId="{90B3CFED-87EA-4481-B187-96B0EC068142}" srcOrd="2" destOrd="0" parTransId="{A3B7380B-8009-4B3D-89AA-BE303AA49680}" sibTransId="{F4801340-686E-4328-A9A7-825391E75716}"/>
    <dgm:cxn modelId="{D3589BEB-10A5-4EE1-B044-594EBF26486B}" srcId="{C9D034DA-DB8E-4956-B03A-29C75F6CCEAC}" destId="{769B9F8E-7B82-4582-A45B-0569850E0362}" srcOrd="3" destOrd="0" parTransId="{C3D98E48-F8E4-4A4C-8697-F7692835C6F5}" sibTransId="{A53E673C-6C6D-43FE-BA0C-C75422B2585D}"/>
    <dgm:cxn modelId="{2E511CFD-BC4E-43FD-ADD5-258467B55286}" srcId="{0AEA3E20-0A49-4A92-8B5F-BA0749CD9E33}" destId="{0C4DB261-AFF5-4736-B033-13BC35D33F32}" srcOrd="1" destOrd="0" parTransId="{05B89D92-BEA8-473E-93EA-89055D95B4DF}" sibTransId="{50E4AB63-A4C1-4BF1-8FFA-5C4710FB4AA2}"/>
    <dgm:cxn modelId="{3179BF4D-DB08-487B-A41A-19E03484B46D}" type="presOf" srcId="{A86AE60B-070A-4D9A-AF8B-43D0DE0BCB56}" destId="{27212398-99A9-4096-BBE7-6DC5849B653C}" srcOrd="0" destOrd="0" presId="urn:microsoft.com/office/officeart/2005/8/layout/lProcess2"/>
    <dgm:cxn modelId="{1F867E23-A9D8-4AD5-AEEB-E97DD6C0F06F}" srcId="{C9D034DA-DB8E-4956-B03A-29C75F6CCEAC}" destId="{98B19911-2813-403E-92C4-A01761D5B942}" srcOrd="1" destOrd="0" parTransId="{51227B36-43E3-481E-AFD8-9A8573D636FF}" sibTransId="{9607D92C-13BB-48B4-8C49-C01228FE233A}"/>
    <dgm:cxn modelId="{F6202ECC-A48C-4232-89A6-842981382917}" srcId="{2CB9DBDF-9A0C-4096-9173-9F2F590692AD}" destId="{B773D5EE-B636-4F43-B731-C2CFC63676EC}" srcOrd="1" destOrd="0" parTransId="{AF0AFAF7-29AF-49F0-AAF1-DF000E90FA45}" sibTransId="{A4E5BD14-FA12-4AFD-8D52-87BA63CB13BC}"/>
    <dgm:cxn modelId="{44FABAEF-96DC-49D0-BF68-54C31FA3F06B}" srcId="{A86AE60B-070A-4D9A-AF8B-43D0DE0BCB56}" destId="{0AEA3E20-0A49-4A92-8B5F-BA0749CD9E33}" srcOrd="2" destOrd="0" parTransId="{903DA798-43CC-4FA9-84BC-D312DAC14C09}" sibTransId="{BA1A320B-09F7-4786-B205-FA61847B099E}"/>
    <dgm:cxn modelId="{25FC57CC-A789-49EA-8350-1D61B9442491}" srcId="{0AEA3E20-0A49-4A92-8B5F-BA0749CD9E33}" destId="{41FA22B2-9876-4139-9B9A-3186350F0626}" srcOrd="3" destOrd="0" parTransId="{C86A8F76-3594-4B8B-BAEC-BA821E5C89F3}" sibTransId="{DEDAEFC3-4C7E-4038-ADC3-CC2906BAF209}"/>
    <dgm:cxn modelId="{A05AAFA2-4656-4D19-AD60-FCB1E8A7163E}" type="presOf" srcId="{C9D034DA-DB8E-4956-B03A-29C75F6CCEAC}" destId="{DCC9FF93-CDFA-464A-A75F-C45C1317BB84}" srcOrd="0" destOrd="0" presId="urn:microsoft.com/office/officeart/2005/8/layout/lProcess2"/>
    <dgm:cxn modelId="{204890DD-FA65-44F9-91A7-7821F2EEE65E}" type="presOf" srcId="{0AEA3E20-0A49-4A92-8B5F-BA0749CD9E33}" destId="{3A36EDDC-26C9-41BA-B1A6-7FE662FBFCF3}" srcOrd="1" destOrd="0" presId="urn:microsoft.com/office/officeart/2005/8/layout/lProcess2"/>
    <dgm:cxn modelId="{3B6DD925-D6C5-442B-BEA7-724C1AF63396}" type="presOf" srcId="{77634288-BCE1-435F-99A3-9297B2C954AE}" destId="{103CEA5E-5250-4639-9E00-38A3A72ED0AE}" srcOrd="0" destOrd="0" presId="urn:microsoft.com/office/officeart/2005/8/layout/lProcess2"/>
    <dgm:cxn modelId="{29076922-475B-49BB-8B65-71A06EDB1A59}" srcId="{A86AE60B-070A-4D9A-AF8B-43D0DE0BCB56}" destId="{C9D034DA-DB8E-4956-B03A-29C75F6CCEAC}" srcOrd="0" destOrd="0" parTransId="{EECCBB25-5895-44BE-8193-A44AB29F0C11}" sibTransId="{ABDF8AAD-3C03-4DD4-8939-42ECDD5BE967}"/>
    <dgm:cxn modelId="{2DC7CCA1-94B0-4CD6-9F3E-830827127F44}" srcId="{2CB9DBDF-9A0C-4096-9173-9F2F590692AD}" destId="{A9343295-894A-4F3D-8DFB-06F2B3C4F702}" srcOrd="0" destOrd="0" parTransId="{0E8AFDF3-F9E7-44F3-8A56-8C5EA64A56E9}" sibTransId="{38FBFE5E-991E-430B-A0C8-4FCB9CA009A1}"/>
    <dgm:cxn modelId="{3CA54641-8643-4D28-BE8D-BC143A6BF753}" type="presOf" srcId="{0C4DB261-AFF5-4736-B033-13BC35D33F32}" destId="{913ED80F-749A-4D6D-9FF6-2B22F5135659}" srcOrd="0" destOrd="0" presId="urn:microsoft.com/office/officeart/2005/8/layout/lProcess2"/>
    <dgm:cxn modelId="{6D6DDB17-5481-4FB7-A84E-E1A8FBD83049}" type="presOf" srcId="{769B9F8E-7B82-4582-A45B-0569850E0362}" destId="{45A6A965-9598-417E-9FE7-9420FC64036A}" srcOrd="0" destOrd="0" presId="urn:microsoft.com/office/officeart/2005/8/layout/lProcess2"/>
    <dgm:cxn modelId="{E2303A66-32F2-4CDA-8134-2A95DD296A99}" srcId="{C9D034DA-DB8E-4956-B03A-29C75F6CCEAC}" destId="{77634288-BCE1-435F-99A3-9297B2C954AE}" srcOrd="0" destOrd="0" parTransId="{CA50E07E-7507-4852-955F-873DD4DEE0EF}" sibTransId="{13CFE705-00DA-4318-95F4-87A86E750BA2}"/>
    <dgm:cxn modelId="{1398FA13-A3D0-447E-8D2B-C84414105973}" type="presOf" srcId="{90B3CFED-87EA-4481-B187-96B0EC068142}" destId="{B141C6B4-22BD-40B9-A028-74CD3F8BBE78}" srcOrd="0" destOrd="0" presId="urn:microsoft.com/office/officeart/2005/8/layout/lProcess2"/>
    <dgm:cxn modelId="{2DD667C5-C682-47CD-B28C-CEBBFEE0149E}" type="presParOf" srcId="{27212398-99A9-4096-BBE7-6DC5849B653C}" destId="{5269004A-CC66-4653-917D-A8F449CA4D6D}" srcOrd="0" destOrd="0" presId="urn:microsoft.com/office/officeart/2005/8/layout/lProcess2"/>
    <dgm:cxn modelId="{98915CDC-836D-48B2-81AE-BAB879B9ED61}" type="presParOf" srcId="{5269004A-CC66-4653-917D-A8F449CA4D6D}" destId="{DCC9FF93-CDFA-464A-A75F-C45C1317BB84}" srcOrd="0" destOrd="0" presId="urn:microsoft.com/office/officeart/2005/8/layout/lProcess2"/>
    <dgm:cxn modelId="{82ED4958-4F37-4E28-B4A5-D80DD0830589}" type="presParOf" srcId="{5269004A-CC66-4653-917D-A8F449CA4D6D}" destId="{361A989A-9FFE-49D5-BC5B-C92E7DD08C70}" srcOrd="1" destOrd="0" presId="urn:microsoft.com/office/officeart/2005/8/layout/lProcess2"/>
    <dgm:cxn modelId="{1F568C40-10CA-427C-9CD3-BBF9B7F1E499}" type="presParOf" srcId="{5269004A-CC66-4653-917D-A8F449CA4D6D}" destId="{AB62D1E5-68F5-45B5-BC79-35E7402B9309}" srcOrd="2" destOrd="0" presId="urn:microsoft.com/office/officeart/2005/8/layout/lProcess2"/>
    <dgm:cxn modelId="{158AC660-4EE1-42D2-9AE5-9D90CD9BA262}" type="presParOf" srcId="{AB62D1E5-68F5-45B5-BC79-35E7402B9309}" destId="{39446C4D-EFE8-4306-B48B-CE14890BF033}" srcOrd="0" destOrd="0" presId="urn:microsoft.com/office/officeart/2005/8/layout/lProcess2"/>
    <dgm:cxn modelId="{4D5B201B-D852-41B5-8B20-38FF979E0EB2}" type="presParOf" srcId="{39446C4D-EFE8-4306-B48B-CE14890BF033}" destId="{103CEA5E-5250-4639-9E00-38A3A72ED0AE}" srcOrd="0" destOrd="0" presId="urn:microsoft.com/office/officeart/2005/8/layout/lProcess2"/>
    <dgm:cxn modelId="{465683C2-519E-4579-BBDA-87D1A351D7B0}" type="presParOf" srcId="{39446C4D-EFE8-4306-B48B-CE14890BF033}" destId="{2810B1D5-7B79-4673-8287-FAE72BCE855A}" srcOrd="1" destOrd="0" presId="urn:microsoft.com/office/officeart/2005/8/layout/lProcess2"/>
    <dgm:cxn modelId="{633421AE-F307-48CE-BBF4-80881401CE7F}" type="presParOf" srcId="{39446C4D-EFE8-4306-B48B-CE14890BF033}" destId="{F9442A7B-D862-45EF-AD5E-9A485DD285DC}" srcOrd="2" destOrd="0" presId="urn:microsoft.com/office/officeart/2005/8/layout/lProcess2"/>
    <dgm:cxn modelId="{93DC6AFB-F47C-47B7-82DF-96929FEFEF06}" type="presParOf" srcId="{39446C4D-EFE8-4306-B48B-CE14890BF033}" destId="{F59011FB-DF36-4EC7-A760-A61EA2B6F3A4}" srcOrd="3" destOrd="0" presId="urn:microsoft.com/office/officeart/2005/8/layout/lProcess2"/>
    <dgm:cxn modelId="{8F124D1E-CF24-462D-A956-67A733B5B25C}" type="presParOf" srcId="{39446C4D-EFE8-4306-B48B-CE14890BF033}" destId="{115FDD17-3BBD-40F9-A7DF-15CABE7FE409}" srcOrd="4" destOrd="0" presId="urn:microsoft.com/office/officeart/2005/8/layout/lProcess2"/>
    <dgm:cxn modelId="{AE37DA93-B329-4123-BC47-4DE535B098F2}" type="presParOf" srcId="{39446C4D-EFE8-4306-B48B-CE14890BF033}" destId="{F2A1E11F-4C44-4612-968E-3DB025231551}" srcOrd="5" destOrd="0" presId="urn:microsoft.com/office/officeart/2005/8/layout/lProcess2"/>
    <dgm:cxn modelId="{B3809BC5-C9C5-4B57-B19C-5950DB25E8F2}" type="presParOf" srcId="{39446C4D-EFE8-4306-B48B-CE14890BF033}" destId="{45A6A965-9598-417E-9FE7-9420FC64036A}" srcOrd="6" destOrd="0" presId="urn:microsoft.com/office/officeart/2005/8/layout/lProcess2"/>
    <dgm:cxn modelId="{9CA7A31B-E60B-493B-8E9A-5C0D065CA1B3}" type="presParOf" srcId="{27212398-99A9-4096-BBE7-6DC5849B653C}" destId="{CD503A7F-784D-4FF4-A2F5-8DF8E8FAB8C6}" srcOrd="1" destOrd="0" presId="urn:microsoft.com/office/officeart/2005/8/layout/lProcess2"/>
    <dgm:cxn modelId="{305B54FD-65A9-4D40-AE16-90FD5C0EB432}" type="presParOf" srcId="{27212398-99A9-4096-BBE7-6DC5849B653C}" destId="{05CFE40A-EE31-4C59-8259-EB43D7FD2ED2}" srcOrd="2" destOrd="0" presId="urn:microsoft.com/office/officeart/2005/8/layout/lProcess2"/>
    <dgm:cxn modelId="{58A946AF-27EB-4B5B-99E6-1C8354C5B6DF}" type="presParOf" srcId="{05CFE40A-EE31-4C59-8259-EB43D7FD2ED2}" destId="{44F8A94C-ADB8-4FBD-8B5A-EE7E35D75EE7}" srcOrd="0" destOrd="0" presId="urn:microsoft.com/office/officeart/2005/8/layout/lProcess2"/>
    <dgm:cxn modelId="{3E7A31EC-D6B8-43CC-88F4-48731DC0B13A}" type="presParOf" srcId="{05CFE40A-EE31-4C59-8259-EB43D7FD2ED2}" destId="{1F34CE8E-6A1E-4673-AD9E-567525E2D530}" srcOrd="1" destOrd="0" presId="urn:microsoft.com/office/officeart/2005/8/layout/lProcess2"/>
    <dgm:cxn modelId="{A6C9BB16-39F5-4CCD-A6EC-26F8723BE813}" type="presParOf" srcId="{05CFE40A-EE31-4C59-8259-EB43D7FD2ED2}" destId="{3836340B-A9A4-4C66-801D-90570CA49104}" srcOrd="2" destOrd="0" presId="urn:microsoft.com/office/officeart/2005/8/layout/lProcess2"/>
    <dgm:cxn modelId="{A8D86685-B9B9-4075-A304-D73DD39298FF}" type="presParOf" srcId="{3836340B-A9A4-4C66-801D-90570CA49104}" destId="{95349DDC-D086-4479-9FCA-629D37A69F7D}" srcOrd="0" destOrd="0" presId="urn:microsoft.com/office/officeart/2005/8/layout/lProcess2"/>
    <dgm:cxn modelId="{B489F524-E680-426F-B3A9-6FDF4B3774B0}" type="presParOf" srcId="{95349DDC-D086-4479-9FCA-629D37A69F7D}" destId="{80619A5E-3149-4A6A-8CC9-E452CACC118D}" srcOrd="0" destOrd="0" presId="urn:microsoft.com/office/officeart/2005/8/layout/lProcess2"/>
    <dgm:cxn modelId="{EAC992C5-252E-43B6-BFCC-6D7916E99D1B}" type="presParOf" srcId="{95349DDC-D086-4479-9FCA-629D37A69F7D}" destId="{10464A55-E266-4748-AF58-33B98F57BCC5}" srcOrd="1" destOrd="0" presId="urn:microsoft.com/office/officeart/2005/8/layout/lProcess2"/>
    <dgm:cxn modelId="{41F2920C-F83B-441D-84FB-055562883B64}" type="presParOf" srcId="{95349DDC-D086-4479-9FCA-629D37A69F7D}" destId="{000CFD3F-5AEB-4803-8AC3-658347500CC2}" srcOrd="2" destOrd="0" presId="urn:microsoft.com/office/officeart/2005/8/layout/lProcess2"/>
    <dgm:cxn modelId="{38FBC2AB-F321-4F21-A1C0-67C54117B0D7}" type="presParOf" srcId="{95349DDC-D086-4479-9FCA-629D37A69F7D}" destId="{D9D7B82A-FFC9-4E75-BAD6-75D64C803943}" srcOrd="3" destOrd="0" presId="urn:microsoft.com/office/officeart/2005/8/layout/lProcess2"/>
    <dgm:cxn modelId="{A174FD8D-BE51-4D51-979F-DBDD978F9B20}" type="presParOf" srcId="{95349DDC-D086-4479-9FCA-629D37A69F7D}" destId="{B141C6B4-22BD-40B9-A028-74CD3F8BBE78}" srcOrd="4" destOrd="0" presId="urn:microsoft.com/office/officeart/2005/8/layout/lProcess2"/>
    <dgm:cxn modelId="{54E38805-C035-4029-B0F6-502AB931FBE4}" type="presParOf" srcId="{95349DDC-D086-4479-9FCA-629D37A69F7D}" destId="{229627E3-0F20-49A8-878C-16E21D23ACCC}" srcOrd="5" destOrd="0" presId="urn:microsoft.com/office/officeart/2005/8/layout/lProcess2"/>
    <dgm:cxn modelId="{1C453632-DDBA-4680-B027-267DAFD5E939}" type="presParOf" srcId="{95349DDC-D086-4479-9FCA-629D37A69F7D}" destId="{3596C622-89ED-46BB-88ED-FCBB6585C138}" srcOrd="6" destOrd="0" presId="urn:microsoft.com/office/officeart/2005/8/layout/lProcess2"/>
    <dgm:cxn modelId="{29511C7D-5303-479A-860E-EEA676400AC1}" type="presParOf" srcId="{27212398-99A9-4096-BBE7-6DC5849B653C}" destId="{817CC127-D50D-4F87-9AF7-3DC370965C5B}" srcOrd="3" destOrd="0" presId="urn:microsoft.com/office/officeart/2005/8/layout/lProcess2"/>
    <dgm:cxn modelId="{D0296203-133C-40D4-99A3-B5FD6AFE4485}" type="presParOf" srcId="{27212398-99A9-4096-BBE7-6DC5849B653C}" destId="{4D4900C9-4DF9-4BFA-A8CB-1E6450676201}" srcOrd="4" destOrd="0" presId="urn:microsoft.com/office/officeart/2005/8/layout/lProcess2"/>
    <dgm:cxn modelId="{B51AC1FD-8C4D-4A7A-B9BE-7EE4460EC939}" type="presParOf" srcId="{4D4900C9-4DF9-4BFA-A8CB-1E6450676201}" destId="{EF468167-C67C-49C2-839A-C622F06CAB6F}" srcOrd="0" destOrd="0" presId="urn:microsoft.com/office/officeart/2005/8/layout/lProcess2"/>
    <dgm:cxn modelId="{EB146452-AE35-413E-B03B-08B758A6397A}" type="presParOf" srcId="{4D4900C9-4DF9-4BFA-A8CB-1E6450676201}" destId="{3A36EDDC-26C9-41BA-B1A6-7FE662FBFCF3}" srcOrd="1" destOrd="0" presId="urn:microsoft.com/office/officeart/2005/8/layout/lProcess2"/>
    <dgm:cxn modelId="{AE09551D-58F9-4A28-9191-FA7A4F1D68FC}" type="presParOf" srcId="{4D4900C9-4DF9-4BFA-A8CB-1E6450676201}" destId="{644D37D8-159C-446E-9C06-2A90C6D0F98E}" srcOrd="2" destOrd="0" presId="urn:microsoft.com/office/officeart/2005/8/layout/lProcess2"/>
    <dgm:cxn modelId="{2289AC73-D87E-4AB3-8FCD-02388E956452}" type="presParOf" srcId="{644D37D8-159C-446E-9C06-2A90C6D0F98E}" destId="{5FB75FAD-B4FE-4D33-9541-524E6796E253}" srcOrd="0" destOrd="0" presId="urn:microsoft.com/office/officeart/2005/8/layout/lProcess2"/>
    <dgm:cxn modelId="{514F3B3B-FAF6-4DEF-B727-495FDE2E1C5E}" type="presParOf" srcId="{5FB75FAD-B4FE-4D33-9541-524E6796E253}" destId="{827D641A-6E1B-462B-82A1-481C9617923D}" srcOrd="0" destOrd="0" presId="urn:microsoft.com/office/officeart/2005/8/layout/lProcess2"/>
    <dgm:cxn modelId="{813727CB-3AB6-479F-8E47-CF37E547FDA2}" type="presParOf" srcId="{5FB75FAD-B4FE-4D33-9541-524E6796E253}" destId="{64B7E17B-AE48-4C81-B134-83589CD87099}" srcOrd="1" destOrd="0" presId="urn:microsoft.com/office/officeart/2005/8/layout/lProcess2"/>
    <dgm:cxn modelId="{94C2BC26-A549-4D0F-BBC2-85E6F197491C}" type="presParOf" srcId="{5FB75FAD-B4FE-4D33-9541-524E6796E253}" destId="{913ED80F-749A-4D6D-9FF6-2B22F5135659}" srcOrd="2" destOrd="0" presId="urn:microsoft.com/office/officeart/2005/8/layout/lProcess2"/>
    <dgm:cxn modelId="{B5FFDB5E-670D-47C3-8513-C7F6E17FF924}" type="presParOf" srcId="{5FB75FAD-B4FE-4D33-9541-524E6796E253}" destId="{A2F79252-3966-420C-8452-536A25317A4E}" srcOrd="3" destOrd="0" presId="urn:microsoft.com/office/officeart/2005/8/layout/lProcess2"/>
    <dgm:cxn modelId="{16208439-5349-4012-A1D6-9CEFF51B4101}" type="presParOf" srcId="{5FB75FAD-B4FE-4D33-9541-524E6796E253}" destId="{DAF08508-6895-4B5B-8F0A-4D58A2121B51}" srcOrd="4" destOrd="0" presId="urn:microsoft.com/office/officeart/2005/8/layout/lProcess2"/>
    <dgm:cxn modelId="{DE02A4E7-C0A3-495F-BF5B-52B80B0AC5C9}" type="presParOf" srcId="{5FB75FAD-B4FE-4D33-9541-524E6796E253}" destId="{2A51B021-88F1-49AA-BBAD-61F3A9A70CEA}" srcOrd="5" destOrd="0" presId="urn:microsoft.com/office/officeart/2005/8/layout/lProcess2"/>
    <dgm:cxn modelId="{0BAAFD6A-7BB0-4F65-AFCD-10A7D4D5B0A1}" type="presParOf" srcId="{5FB75FAD-B4FE-4D33-9541-524E6796E253}" destId="{FF11490A-0A44-47B2-85BA-9FD1CC063C90}" srcOrd="6" destOrd="0" presId="urn:microsoft.com/office/officeart/2005/8/layout/l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682EDB-152C-416A-A562-D3478B4852BE}"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US"/>
        </a:p>
      </dgm:t>
    </dgm:pt>
    <dgm:pt modelId="{D51462F6-28B9-4095-A89B-993785E50505}">
      <dgm:prSet phldrT="[Text]" custT="1"/>
      <dgm:spPr>
        <a:solidFill>
          <a:srgbClr val="BFBFBF"/>
        </a:solidFill>
        <a:ln>
          <a:noFill/>
        </a:ln>
        <a:effectLst>
          <a:outerShdw blurRad="50800" dist="38100" dir="2700000" algn="tl" rotWithShape="0">
            <a:prstClr val="black">
              <a:alpha val="40000"/>
            </a:prstClr>
          </a:outerShdw>
        </a:effectLst>
      </dgm:spPr>
      <dgm:t>
        <a:bodyPr/>
        <a:lstStyle/>
        <a:p>
          <a:r>
            <a:rPr lang="en-US" sz="3600" b="1" dirty="0"/>
            <a:t>S</a:t>
          </a:r>
        </a:p>
      </dgm:t>
    </dgm:pt>
    <dgm:pt modelId="{20B93663-B6B4-41DE-86D6-78EEC5C7C2B4}" type="parTrans" cxnId="{D102D827-991F-44F0-A740-4B858943A669}">
      <dgm:prSet/>
      <dgm:spPr/>
      <dgm:t>
        <a:bodyPr/>
        <a:lstStyle/>
        <a:p>
          <a:endParaRPr lang="en-US"/>
        </a:p>
      </dgm:t>
    </dgm:pt>
    <dgm:pt modelId="{16769D66-C735-4872-8E6D-AA7CAA4C45E1}" type="sibTrans" cxnId="{D102D827-991F-44F0-A740-4B858943A669}">
      <dgm:prSet/>
      <dgm:spPr/>
      <dgm:t>
        <a:bodyPr/>
        <a:lstStyle/>
        <a:p>
          <a:endParaRPr lang="en-US"/>
        </a:p>
      </dgm:t>
    </dgm:pt>
    <dgm:pt modelId="{7049C50B-36E9-4FF4-AA33-7CA10265BF1F}">
      <dgm:prSet phldrT="[Text]" custT="1"/>
      <dgm:spPr>
        <a:solidFill>
          <a:srgbClr val="BFBFBF"/>
        </a:solidFill>
        <a:ln>
          <a:noFill/>
        </a:ln>
      </dgm:spPr>
      <dgm:t>
        <a:bodyPr rIns="274320"/>
        <a:lstStyle/>
        <a:p>
          <a:pPr algn="ctr"/>
          <a:r>
            <a:rPr lang="en-US" sz="2000" dirty="0">
              <a:solidFill>
                <a:srgbClr val="FFFFFF"/>
              </a:solidFill>
            </a:rPr>
            <a:t>STRENGTHS </a:t>
          </a:r>
        </a:p>
        <a:p>
          <a:pPr algn="ctr"/>
          <a:r>
            <a:rPr lang="en-US" sz="1600">
              <a:solidFill>
                <a:schemeClr val="bg1"/>
              </a:solidFill>
            </a:rPr>
            <a:t>The current KSB of HR professionals at Aitchison is updated and integrated with the organizational strategy</a:t>
          </a:r>
          <a:endParaRPr lang="en-US" sz="1600" dirty="0">
            <a:solidFill>
              <a:schemeClr val="bg1"/>
            </a:solidFill>
          </a:endParaRPr>
        </a:p>
      </dgm:t>
    </dgm:pt>
    <dgm:pt modelId="{DB46852E-DC69-4686-A03B-720D4A5404B3}" type="parTrans" cxnId="{C4806651-84F2-477A-8A58-F821780738E0}">
      <dgm:prSet/>
      <dgm:spPr/>
      <dgm:t>
        <a:bodyPr/>
        <a:lstStyle/>
        <a:p>
          <a:endParaRPr lang="en-US"/>
        </a:p>
      </dgm:t>
    </dgm:pt>
    <dgm:pt modelId="{7E90867C-7092-4646-8E62-6B8CB0220464}" type="sibTrans" cxnId="{C4806651-84F2-477A-8A58-F821780738E0}">
      <dgm:prSet/>
      <dgm:spPr/>
      <dgm:t>
        <a:bodyPr/>
        <a:lstStyle/>
        <a:p>
          <a:endParaRPr lang="en-US"/>
        </a:p>
      </dgm:t>
    </dgm:pt>
    <dgm:pt modelId="{7B09E43F-4F2C-46FB-9889-01169F0AFAA3}">
      <dgm:prSet phldrT="[Text]" custT="1"/>
      <dgm:spPr>
        <a:solidFill>
          <a:srgbClr val="A6A6A6"/>
        </a:solidFill>
        <a:ln>
          <a:noFill/>
        </a:ln>
        <a:effectLst>
          <a:outerShdw blurRad="50800" dist="38100" dir="2700000" algn="tl" rotWithShape="0">
            <a:prstClr val="black">
              <a:alpha val="40000"/>
            </a:prstClr>
          </a:outerShdw>
        </a:effectLst>
      </dgm:spPr>
      <dgm:t>
        <a:bodyPr/>
        <a:lstStyle/>
        <a:p>
          <a:r>
            <a:rPr lang="en-US" sz="3600" b="1" dirty="0"/>
            <a:t>W</a:t>
          </a:r>
        </a:p>
      </dgm:t>
    </dgm:pt>
    <dgm:pt modelId="{CA2E8FC9-8363-49DF-BAB5-510F9BBC6FE9}" type="parTrans" cxnId="{BF0B4F65-B7F8-4FB3-888A-CAB3A6BE6CC3}">
      <dgm:prSet/>
      <dgm:spPr/>
      <dgm:t>
        <a:bodyPr/>
        <a:lstStyle/>
        <a:p>
          <a:endParaRPr lang="en-US"/>
        </a:p>
      </dgm:t>
    </dgm:pt>
    <dgm:pt modelId="{32B778DC-209A-486F-A808-C1529FD95646}" type="sibTrans" cxnId="{BF0B4F65-B7F8-4FB3-888A-CAB3A6BE6CC3}">
      <dgm:prSet/>
      <dgm:spPr/>
      <dgm:t>
        <a:bodyPr/>
        <a:lstStyle/>
        <a:p>
          <a:endParaRPr lang="en-US"/>
        </a:p>
      </dgm:t>
    </dgm:pt>
    <dgm:pt modelId="{21A54394-56DD-4181-BB97-BB470171AE39}">
      <dgm:prSet phldrT="[Text]" custT="1"/>
      <dgm:spPr>
        <a:solidFill>
          <a:srgbClr val="A6A6A6"/>
        </a:solidFill>
        <a:ln>
          <a:noFill/>
        </a:ln>
      </dgm:spPr>
      <dgm:t>
        <a:bodyPr rIns="274320"/>
        <a:lstStyle/>
        <a:p>
          <a:pPr algn="ctr"/>
          <a:r>
            <a:rPr lang="en-US" sz="2000" dirty="0">
              <a:solidFill>
                <a:srgbClr val="FFFFFF"/>
              </a:solidFill>
            </a:rPr>
            <a:t>WEAKNESSES </a:t>
          </a:r>
        </a:p>
        <a:p>
          <a:pPr algn="ctr"/>
          <a:r>
            <a:rPr lang="en-US" sz="1600">
              <a:solidFill>
                <a:schemeClr val="bg1"/>
              </a:solidFill>
            </a:rPr>
            <a:t>Limited information regarding training and development is outlined at the current KSB of Aitchison. </a:t>
          </a:r>
          <a:endParaRPr lang="en-US" sz="1600" dirty="0"/>
        </a:p>
      </dgm:t>
    </dgm:pt>
    <dgm:pt modelId="{A0DEDE4F-0455-4E37-B464-6FA4CE794450}" type="parTrans" cxnId="{69D344CC-85A0-4838-8F5F-C1A98DCC502F}">
      <dgm:prSet/>
      <dgm:spPr/>
      <dgm:t>
        <a:bodyPr/>
        <a:lstStyle/>
        <a:p>
          <a:endParaRPr lang="en-US"/>
        </a:p>
      </dgm:t>
    </dgm:pt>
    <dgm:pt modelId="{80E99721-DEEC-4624-9AB6-3412D1B03FA1}" type="sibTrans" cxnId="{69D344CC-85A0-4838-8F5F-C1A98DCC502F}">
      <dgm:prSet/>
      <dgm:spPr/>
      <dgm:t>
        <a:bodyPr/>
        <a:lstStyle/>
        <a:p>
          <a:endParaRPr lang="en-US"/>
        </a:p>
      </dgm:t>
    </dgm:pt>
    <dgm:pt modelId="{B389E4E7-5C41-40E3-BFA8-34C9717011E0}">
      <dgm:prSet custT="1"/>
      <dgm:spPr>
        <a:solidFill>
          <a:srgbClr val="7F7F7F"/>
        </a:solidFill>
        <a:ln>
          <a:noFill/>
        </a:ln>
        <a:effectLst>
          <a:outerShdw blurRad="50800" dist="38100" dir="2700000" algn="tl" rotWithShape="0">
            <a:prstClr val="black">
              <a:alpha val="40000"/>
            </a:prstClr>
          </a:outerShdw>
        </a:effectLst>
      </dgm:spPr>
      <dgm:t>
        <a:bodyPr/>
        <a:lstStyle/>
        <a:p>
          <a:r>
            <a:rPr lang="en-US" sz="3600" b="1" dirty="0"/>
            <a:t>O</a:t>
          </a:r>
        </a:p>
      </dgm:t>
    </dgm:pt>
    <dgm:pt modelId="{6E107221-F1E8-40D5-B50F-779FE5D5C4A9}" type="parTrans" cxnId="{83975A53-541B-4F6B-9D93-E82DF997CD1D}">
      <dgm:prSet/>
      <dgm:spPr/>
      <dgm:t>
        <a:bodyPr/>
        <a:lstStyle/>
        <a:p>
          <a:endParaRPr lang="en-US"/>
        </a:p>
      </dgm:t>
    </dgm:pt>
    <dgm:pt modelId="{1CB656DD-F820-4E7C-A829-A7BF7FF9B84E}" type="sibTrans" cxnId="{83975A53-541B-4F6B-9D93-E82DF997CD1D}">
      <dgm:prSet/>
      <dgm:spPr/>
      <dgm:t>
        <a:bodyPr/>
        <a:lstStyle/>
        <a:p>
          <a:endParaRPr lang="en-US"/>
        </a:p>
      </dgm:t>
    </dgm:pt>
    <dgm:pt modelId="{DC03E4C6-CF03-4142-92CF-C0521F6E49C5}">
      <dgm:prSet custT="1"/>
      <dgm:spPr>
        <a:solidFill>
          <a:srgbClr val="595959"/>
        </a:solidFill>
        <a:ln>
          <a:noFill/>
        </a:ln>
        <a:effectLst>
          <a:outerShdw blurRad="50800" dist="38100" dir="2700000" algn="tl" rotWithShape="0">
            <a:prstClr val="black">
              <a:alpha val="40000"/>
            </a:prstClr>
          </a:outerShdw>
        </a:effectLst>
      </dgm:spPr>
      <dgm:t>
        <a:bodyPr/>
        <a:lstStyle/>
        <a:p>
          <a:r>
            <a:rPr lang="en-US" sz="3600" b="1" dirty="0"/>
            <a:t>T</a:t>
          </a:r>
        </a:p>
      </dgm:t>
    </dgm:pt>
    <dgm:pt modelId="{3F08C9B5-C168-4E6E-AC53-2F885459EAAE}" type="parTrans" cxnId="{E4BD15C6-BD80-41A7-9655-5ACE1DA054CD}">
      <dgm:prSet/>
      <dgm:spPr/>
      <dgm:t>
        <a:bodyPr/>
        <a:lstStyle/>
        <a:p>
          <a:endParaRPr lang="en-US"/>
        </a:p>
      </dgm:t>
    </dgm:pt>
    <dgm:pt modelId="{7E01305A-461D-4960-8FFC-F58703151891}" type="sibTrans" cxnId="{E4BD15C6-BD80-41A7-9655-5ACE1DA054CD}">
      <dgm:prSet/>
      <dgm:spPr/>
      <dgm:t>
        <a:bodyPr/>
        <a:lstStyle/>
        <a:p>
          <a:endParaRPr lang="en-US"/>
        </a:p>
      </dgm:t>
    </dgm:pt>
    <dgm:pt modelId="{4A1410C0-8F71-40B6-88E1-99D7E5715612}">
      <dgm:prSet custT="1"/>
      <dgm:spPr>
        <a:solidFill>
          <a:srgbClr val="7F7F7F"/>
        </a:solidFill>
        <a:ln>
          <a:noFill/>
        </a:ln>
        <a:effectLst/>
      </dgm:spPr>
      <dgm:t>
        <a:bodyPr rIns="274320"/>
        <a:lstStyle/>
        <a:p>
          <a:pPr algn="ctr"/>
          <a:r>
            <a:rPr lang="en-US" sz="2000" dirty="0">
              <a:solidFill>
                <a:srgbClr val="FFFFFF"/>
              </a:solidFill>
            </a:rPr>
            <a:t>OPPORTUNITIES </a:t>
          </a:r>
        </a:p>
        <a:p>
          <a:pPr algn="ctr"/>
          <a:r>
            <a:rPr lang="en-US" sz="1600">
              <a:solidFill>
                <a:schemeClr val="bg1"/>
              </a:solidFill>
            </a:rPr>
            <a:t>There is an extensive area of improvement regarding the role of training and development at Aitchison. </a:t>
          </a:r>
          <a:endParaRPr lang="en-US" sz="1600" b="1" dirty="0"/>
        </a:p>
      </dgm:t>
    </dgm:pt>
    <dgm:pt modelId="{6831A14A-9781-4DA3-9CAA-1A658F919C0F}" type="parTrans" cxnId="{DC658FC8-8357-4A00-8C3A-821FDD6B1383}">
      <dgm:prSet/>
      <dgm:spPr/>
      <dgm:t>
        <a:bodyPr/>
        <a:lstStyle/>
        <a:p>
          <a:endParaRPr lang="en-US"/>
        </a:p>
      </dgm:t>
    </dgm:pt>
    <dgm:pt modelId="{C835B916-C6FA-46BA-82FB-1300EF521EB2}" type="sibTrans" cxnId="{DC658FC8-8357-4A00-8C3A-821FDD6B1383}">
      <dgm:prSet/>
      <dgm:spPr/>
      <dgm:t>
        <a:bodyPr/>
        <a:lstStyle/>
        <a:p>
          <a:endParaRPr lang="en-US"/>
        </a:p>
      </dgm:t>
    </dgm:pt>
    <dgm:pt modelId="{AD5AE90F-13E7-40DC-A3F8-1C7F8D1A3675}">
      <dgm:prSet custT="1"/>
      <dgm:spPr>
        <a:solidFill>
          <a:srgbClr val="595959"/>
        </a:solidFill>
        <a:ln>
          <a:noFill/>
        </a:ln>
        <a:effectLst/>
      </dgm:spPr>
      <dgm:t>
        <a:bodyPr lIns="0" rIns="274320"/>
        <a:lstStyle/>
        <a:p>
          <a:pPr algn="ctr"/>
          <a:r>
            <a:rPr lang="en-US" sz="2000" dirty="0">
              <a:solidFill>
                <a:srgbClr val="FFFFFF"/>
              </a:solidFill>
            </a:rPr>
            <a:t>THREATS </a:t>
          </a:r>
        </a:p>
        <a:p>
          <a:pPr algn="ctr"/>
          <a:r>
            <a:rPr lang="en-US" sz="1600">
              <a:solidFill>
                <a:schemeClr val="bg1"/>
              </a:solidFill>
            </a:rPr>
            <a:t>The lack of training and development may rust the existing KSB of HR professionals at Aitchison</a:t>
          </a:r>
          <a:endParaRPr lang="en-US" sz="1600" b="1" dirty="0"/>
        </a:p>
      </dgm:t>
    </dgm:pt>
    <dgm:pt modelId="{0732C778-815A-42FD-B155-45706C6C41DE}" type="parTrans" cxnId="{0D6B03A4-9428-485C-92EA-0B763D826AD0}">
      <dgm:prSet/>
      <dgm:spPr/>
      <dgm:t>
        <a:bodyPr/>
        <a:lstStyle/>
        <a:p>
          <a:endParaRPr lang="en-US"/>
        </a:p>
      </dgm:t>
    </dgm:pt>
    <dgm:pt modelId="{944729E1-FD8F-4AC1-AA6F-A91607ADDDC8}" type="sibTrans" cxnId="{0D6B03A4-9428-485C-92EA-0B763D826AD0}">
      <dgm:prSet/>
      <dgm:spPr/>
      <dgm:t>
        <a:bodyPr/>
        <a:lstStyle/>
        <a:p>
          <a:endParaRPr lang="en-US"/>
        </a:p>
      </dgm:t>
    </dgm:pt>
    <dgm:pt modelId="{0442B99F-FD5D-4C04-A395-09343BE58850}" type="pres">
      <dgm:prSet presAssocID="{D4682EDB-152C-416A-A562-D3478B4852BE}" presName="list" presStyleCnt="0">
        <dgm:presLayoutVars>
          <dgm:dir/>
          <dgm:animLvl val="lvl"/>
        </dgm:presLayoutVars>
      </dgm:prSet>
      <dgm:spPr/>
      <dgm:t>
        <a:bodyPr/>
        <a:lstStyle/>
        <a:p>
          <a:endParaRPr lang="en-US"/>
        </a:p>
      </dgm:t>
    </dgm:pt>
    <dgm:pt modelId="{151FA6CF-67CE-48D1-BAD8-3519B7476C74}" type="pres">
      <dgm:prSet presAssocID="{D51462F6-28B9-4095-A89B-993785E50505}" presName="posSpace" presStyleCnt="0"/>
      <dgm:spPr/>
    </dgm:pt>
    <dgm:pt modelId="{C4838C0C-7272-41F0-ACF9-5D882132519F}" type="pres">
      <dgm:prSet presAssocID="{D51462F6-28B9-4095-A89B-993785E50505}" presName="vertFlow" presStyleCnt="0"/>
      <dgm:spPr/>
    </dgm:pt>
    <dgm:pt modelId="{D8B20639-EF23-4621-898E-512369B26518}" type="pres">
      <dgm:prSet presAssocID="{D51462F6-28B9-4095-A89B-993785E50505}" presName="topSpace" presStyleCnt="0"/>
      <dgm:spPr/>
    </dgm:pt>
    <dgm:pt modelId="{B7ADD0E7-8118-4833-BD8E-8001AE1ACF9F}" type="pres">
      <dgm:prSet presAssocID="{D51462F6-28B9-4095-A89B-993785E50505}" presName="firstComp" presStyleCnt="0"/>
      <dgm:spPr/>
    </dgm:pt>
    <dgm:pt modelId="{8768483D-3B41-4C5B-8CA4-299C223B5DA1}" type="pres">
      <dgm:prSet presAssocID="{D51462F6-28B9-4095-A89B-993785E50505}" presName="firstChild" presStyleLbl="bgAccFollowNode1" presStyleIdx="0" presStyleCnt="4" custScaleX="135940" custScaleY="277712" custLinFactNeighborX="14908" custLinFactNeighborY="-2143"/>
      <dgm:spPr>
        <a:prstGeom prst="ellipse">
          <a:avLst/>
        </a:prstGeom>
      </dgm:spPr>
      <dgm:t>
        <a:bodyPr/>
        <a:lstStyle/>
        <a:p>
          <a:endParaRPr lang="en-US"/>
        </a:p>
      </dgm:t>
    </dgm:pt>
    <dgm:pt modelId="{4A60AA19-D4DE-43AF-9E27-0B483BB89C75}" type="pres">
      <dgm:prSet presAssocID="{D51462F6-28B9-4095-A89B-993785E50505}" presName="firstChildTx" presStyleLbl="bgAccFollowNode1" presStyleIdx="0" presStyleCnt="4">
        <dgm:presLayoutVars>
          <dgm:bulletEnabled val="1"/>
        </dgm:presLayoutVars>
      </dgm:prSet>
      <dgm:spPr/>
      <dgm:t>
        <a:bodyPr/>
        <a:lstStyle/>
        <a:p>
          <a:endParaRPr lang="en-US"/>
        </a:p>
      </dgm:t>
    </dgm:pt>
    <dgm:pt modelId="{B2E09C79-1434-4AC8-9D53-646DEB9C845C}" type="pres">
      <dgm:prSet presAssocID="{D51462F6-28B9-4095-A89B-993785E50505}" presName="negSpace" presStyleCnt="0"/>
      <dgm:spPr/>
    </dgm:pt>
    <dgm:pt modelId="{A51EEC41-7F68-4654-B787-F797CC89AE9A}" type="pres">
      <dgm:prSet presAssocID="{D51462F6-28B9-4095-A89B-993785E50505}" presName="circle" presStyleLbl="node1" presStyleIdx="0" presStyleCnt="4" custScaleX="79066" custScaleY="79066" custLinFactNeighborX="5913" custLinFactNeighborY="24391"/>
      <dgm:spPr/>
      <dgm:t>
        <a:bodyPr/>
        <a:lstStyle/>
        <a:p>
          <a:endParaRPr lang="en-US"/>
        </a:p>
      </dgm:t>
    </dgm:pt>
    <dgm:pt modelId="{AF2F7994-61E0-4572-B1BF-B562CD0CAAD6}" type="pres">
      <dgm:prSet presAssocID="{16769D66-C735-4872-8E6D-AA7CAA4C45E1}" presName="transSpace" presStyleCnt="0"/>
      <dgm:spPr/>
    </dgm:pt>
    <dgm:pt modelId="{987A2086-3F50-4660-96C5-AB1C127A7E06}" type="pres">
      <dgm:prSet presAssocID="{7B09E43F-4F2C-46FB-9889-01169F0AFAA3}" presName="posSpace" presStyleCnt="0"/>
      <dgm:spPr/>
    </dgm:pt>
    <dgm:pt modelId="{2432DD58-5943-4116-8B53-63BB9F237FB9}" type="pres">
      <dgm:prSet presAssocID="{7B09E43F-4F2C-46FB-9889-01169F0AFAA3}" presName="vertFlow" presStyleCnt="0"/>
      <dgm:spPr/>
    </dgm:pt>
    <dgm:pt modelId="{A69E01CA-24A1-4646-B05C-4FE43AFAB5F3}" type="pres">
      <dgm:prSet presAssocID="{7B09E43F-4F2C-46FB-9889-01169F0AFAA3}" presName="topSpace" presStyleCnt="0"/>
      <dgm:spPr/>
    </dgm:pt>
    <dgm:pt modelId="{2B418B5D-5B94-4A61-88CB-73489FE68DFA}" type="pres">
      <dgm:prSet presAssocID="{7B09E43F-4F2C-46FB-9889-01169F0AFAA3}" presName="firstComp" presStyleCnt="0"/>
      <dgm:spPr/>
    </dgm:pt>
    <dgm:pt modelId="{D71620C5-29E2-480A-A3E0-E1609382498C}" type="pres">
      <dgm:prSet presAssocID="{7B09E43F-4F2C-46FB-9889-01169F0AFAA3}" presName="firstChild" presStyleLbl="bgAccFollowNode1" presStyleIdx="1" presStyleCnt="4" custScaleX="135940" custScaleY="277712" custLinFactNeighborX="-27670" custLinFactNeighborY="-6734"/>
      <dgm:spPr>
        <a:prstGeom prst="ellipse">
          <a:avLst/>
        </a:prstGeom>
      </dgm:spPr>
      <dgm:t>
        <a:bodyPr/>
        <a:lstStyle/>
        <a:p>
          <a:endParaRPr lang="en-US"/>
        </a:p>
      </dgm:t>
    </dgm:pt>
    <dgm:pt modelId="{4BBD4029-38E6-44A3-81EB-451E621D4ED8}" type="pres">
      <dgm:prSet presAssocID="{7B09E43F-4F2C-46FB-9889-01169F0AFAA3}" presName="firstChildTx" presStyleLbl="bgAccFollowNode1" presStyleIdx="1" presStyleCnt="4">
        <dgm:presLayoutVars>
          <dgm:bulletEnabled val="1"/>
        </dgm:presLayoutVars>
      </dgm:prSet>
      <dgm:spPr/>
      <dgm:t>
        <a:bodyPr/>
        <a:lstStyle/>
        <a:p>
          <a:endParaRPr lang="en-US"/>
        </a:p>
      </dgm:t>
    </dgm:pt>
    <dgm:pt modelId="{2C9F294D-4E84-4F3F-B3CF-B99312184F10}" type="pres">
      <dgm:prSet presAssocID="{7B09E43F-4F2C-46FB-9889-01169F0AFAA3}" presName="negSpace" presStyleCnt="0"/>
      <dgm:spPr/>
    </dgm:pt>
    <dgm:pt modelId="{FCBD1CC0-A9BB-4778-BECA-345AE7E4BF3E}" type="pres">
      <dgm:prSet presAssocID="{7B09E43F-4F2C-46FB-9889-01169F0AFAA3}" presName="circle" presStyleLbl="node1" presStyleIdx="1" presStyleCnt="4" custScaleX="79066" custScaleY="79066" custLinFactNeighborX="-56862" custLinFactNeighborY="18143"/>
      <dgm:spPr/>
      <dgm:t>
        <a:bodyPr/>
        <a:lstStyle/>
        <a:p>
          <a:endParaRPr lang="en-US"/>
        </a:p>
      </dgm:t>
    </dgm:pt>
    <dgm:pt modelId="{B8AE3DC5-6AB3-4180-86C1-FDB5976C1308}" type="pres">
      <dgm:prSet presAssocID="{32B778DC-209A-486F-A808-C1529FD95646}" presName="transSpace" presStyleCnt="0"/>
      <dgm:spPr/>
    </dgm:pt>
    <dgm:pt modelId="{EFBFF9E4-317A-4F1B-AA83-11C9AED14514}" type="pres">
      <dgm:prSet presAssocID="{B389E4E7-5C41-40E3-BFA8-34C9717011E0}" presName="posSpace" presStyleCnt="0"/>
      <dgm:spPr/>
    </dgm:pt>
    <dgm:pt modelId="{82775B84-BAF3-4D3E-A34F-41996CCAE38D}" type="pres">
      <dgm:prSet presAssocID="{B389E4E7-5C41-40E3-BFA8-34C9717011E0}" presName="vertFlow" presStyleCnt="0"/>
      <dgm:spPr/>
    </dgm:pt>
    <dgm:pt modelId="{E46C0E7D-ADC7-4127-A857-AAF8BF8507C4}" type="pres">
      <dgm:prSet presAssocID="{B389E4E7-5C41-40E3-BFA8-34C9717011E0}" presName="topSpace" presStyleCnt="0"/>
      <dgm:spPr/>
    </dgm:pt>
    <dgm:pt modelId="{1ED751E1-6C6F-478F-B0A5-57F717ABAE4E}" type="pres">
      <dgm:prSet presAssocID="{B389E4E7-5C41-40E3-BFA8-34C9717011E0}" presName="firstComp" presStyleCnt="0"/>
      <dgm:spPr/>
    </dgm:pt>
    <dgm:pt modelId="{F92D1AF4-0E07-450D-BC35-F29C4B1AE32B}" type="pres">
      <dgm:prSet presAssocID="{B389E4E7-5C41-40E3-BFA8-34C9717011E0}" presName="firstChild" presStyleLbl="bgAccFollowNode1" presStyleIdx="2" presStyleCnt="4" custScaleX="135940" custScaleY="277712" custLinFactNeighborX="-69204" custLinFactNeighborY="-6116"/>
      <dgm:spPr>
        <a:prstGeom prst="ellipse">
          <a:avLst/>
        </a:prstGeom>
        <a:solidFill>
          <a:srgbClr val="7F7F7F"/>
        </a:solidFill>
        <a:ln>
          <a:noFill/>
        </a:ln>
      </dgm:spPr>
      <dgm:t>
        <a:bodyPr/>
        <a:lstStyle/>
        <a:p>
          <a:endParaRPr lang="en-US"/>
        </a:p>
      </dgm:t>
    </dgm:pt>
    <dgm:pt modelId="{245D7293-039F-43E7-93D8-690AC3954D1B}" type="pres">
      <dgm:prSet presAssocID="{B389E4E7-5C41-40E3-BFA8-34C9717011E0}" presName="firstChildTx" presStyleLbl="bgAccFollowNode1" presStyleIdx="2" presStyleCnt="4">
        <dgm:presLayoutVars>
          <dgm:bulletEnabled val="1"/>
        </dgm:presLayoutVars>
      </dgm:prSet>
      <dgm:spPr/>
      <dgm:t>
        <a:bodyPr/>
        <a:lstStyle/>
        <a:p>
          <a:endParaRPr lang="en-US"/>
        </a:p>
      </dgm:t>
    </dgm:pt>
    <dgm:pt modelId="{DDE3F8EF-C903-45B6-BAE7-40647C029A42}" type="pres">
      <dgm:prSet presAssocID="{B389E4E7-5C41-40E3-BFA8-34C9717011E0}" presName="negSpace" presStyleCnt="0"/>
      <dgm:spPr/>
    </dgm:pt>
    <dgm:pt modelId="{AF1592E9-5C53-449B-8018-5EB36BC01428}" type="pres">
      <dgm:prSet presAssocID="{B389E4E7-5C41-40E3-BFA8-34C9717011E0}" presName="circle" presStyleLbl="node1" presStyleIdx="2" presStyleCnt="4" custScaleX="79066" custScaleY="79066" custLinFactX="-8113" custLinFactNeighborX="-100000" custLinFactNeighborY="12445"/>
      <dgm:spPr/>
      <dgm:t>
        <a:bodyPr/>
        <a:lstStyle/>
        <a:p>
          <a:endParaRPr lang="en-US"/>
        </a:p>
      </dgm:t>
    </dgm:pt>
    <dgm:pt modelId="{0CF503A4-61AE-4A48-BAAF-25E4C65B041C}" type="pres">
      <dgm:prSet presAssocID="{1CB656DD-F820-4E7C-A829-A7BF7FF9B84E}" presName="transSpace" presStyleCnt="0"/>
      <dgm:spPr/>
    </dgm:pt>
    <dgm:pt modelId="{A21BC69B-195A-4AE0-ACE3-8ADC8B0F0169}" type="pres">
      <dgm:prSet presAssocID="{DC03E4C6-CF03-4142-92CF-C0521F6E49C5}" presName="posSpace" presStyleCnt="0"/>
      <dgm:spPr/>
    </dgm:pt>
    <dgm:pt modelId="{C25F1C67-0F5E-435B-AA09-A6BC112A496F}" type="pres">
      <dgm:prSet presAssocID="{DC03E4C6-CF03-4142-92CF-C0521F6E49C5}" presName="vertFlow" presStyleCnt="0"/>
      <dgm:spPr/>
    </dgm:pt>
    <dgm:pt modelId="{A43E7997-EEC8-4159-A1AE-DF94D1BF67B3}" type="pres">
      <dgm:prSet presAssocID="{DC03E4C6-CF03-4142-92CF-C0521F6E49C5}" presName="topSpace" presStyleCnt="0"/>
      <dgm:spPr/>
    </dgm:pt>
    <dgm:pt modelId="{17F337AE-56EC-4282-9C14-715E286F0256}" type="pres">
      <dgm:prSet presAssocID="{DC03E4C6-CF03-4142-92CF-C0521F6E49C5}" presName="firstComp" presStyleCnt="0"/>
      <dgm:spPr/>
    </dgm:pt>
    <dgm:pt modelId="{DB3D7275-A85D-4283-83AA-4DBBDA0B820B}" type="pres">
      <dgm:prSet presAssocID="{DC03E4C6-CF03-4142-92CF-C0521F6E49C5}" presName="firstChild" presStyleLbl="bgAccFollowNode1" presStyleIdx="3" presStyleCnt="4" custScaleX="135940" custScaleY="277712" custLinFactX="-10736" custLinFactNeighborX="-100000" custLinFactNeighborY="-3581"/>
      <dgm:spPr>
        <a:prstGeom prst="ellipse">
          <a:avLst/>
        </a:prstGeom>
        <a:solidFill>
          <a:srgbClr val="595959"/>
        </a:solidFill>
        <a:ln>
          <a:noFill/>
        </a:ln>
      </dgm:spPr>
      <dgm:t>
        <a:bodyPr/>
        <a:lstStyle/>
        <a:p>
          <a:endParaRPr lang="en-US"/>
        </a:p>
      </dgm:t>
    </dgm:pt>
    <dgm:pt modelId="{BBA46FF5-35DF-41A2-B52D-896E44278258}" type="pres">
      <dgm:prSet presAssocID="{DC03E4C6-CF03-4142-92CF-C0521F6E49C5}" presName="firstChildTx" presStyleLbl="bgAccFollowNode1" presStyleIdx="3" presStyleCnt="4">
        <dgm:presLayoutVars>
          <dgm:bulletEnabled val="1"/>
        </dgm:presLayoutVars>
      </dgm:prSet>
      <dgm:spPr/>
      <dgm:t>
        <a:bodyPr/>
        <a:lstStyle/>
        <a:p>
          <a:endParaRPr lang="en-US"/>
        </a:p>
      </dgm:t>
    </dgm:pt>
    <dgm:pt modelId="{FF85034E-F8BA-4043-8E89-38BA083A26CB}" type="pres">
      <dgm:prSet presAssocID="{DC03E4C6-CF03-4142-92CF-C0521F6E49C5}" presName="negSpace" presStyleCnt="0"/>
      <dgm:spPr/>
    </dgm:pt>
    <dgm:pt modelId="{909B06FC-AD69-4F04-8940-71D59CAD11A9}" type="pres">
      <dgm:prSet presAssocID="{DC03E4C6-CF03-4142-92CF-C0521F6E49C5}" presName="circle" presStyleLbl="node1" presStyleIdx="3" presStyleCnt="4" custScaleX="79066" custScaleY="79066" custLinFactX="-16157" custLinFactNeighborX="-100000" custLinFactNeighborY="16543"/>
      <dgm:spPr/>
      <dgm:t>
        <a:bodyPr/>
        <a:lstStyle/>
        <a:p>
          <a:endParaRPr lang="en-US"/>
        </a:p>
      </dgm:t>
    </dgm:pt>
  </dgm:ptLst>
  <dgm:cxnLst>
    <dgm:cxn modelId="{83975A53-541B-4F6B-9D93-E82DF997CD1D}" srcId="{D4682EDB-152C-416A-A562-D3478B4852BE}" destId="{B389E4E7-5C41-40E3-BFA8-34C9717011E0}" srcOrd="2" destOrd="0" parTransId="{6E107221-F1E8-40D5-B50F-779FE5D5C4A9}" sibTransId="{1CB656DD-F820-4E7C-A829-A7BF7FF9B84E}"/>
    <dgm:cxn modelId="{96402142-7FF6-463F-A480-64445F5827CE}" type="presOf" srcId="{21A54394-56DD-4181-BB97-BB470171AE39}" destId="{D71620C5-29E2-480A-A3E0-E1609382498C}" srcOrd="0" destOrd="0" presId="urn:microsoft.com/office/officeart/2005/8/layout/hList9"/>
    <dgm:cxn modelId="{72BBA28F-39D1-484E-B46B-9BDCA14F78AC}" type="presOf" srcId="{D4682EDB-152C-416A-A562-D3478B4852BE}" destId="{0442B99F-FD5D-4C04-A395-09343BE58850}" srcOrd="0" destOrd="0" presId="urn:microsoft.com/office/officeart/2005/8/layout/hList9"/>
    <dgm:cxn modelId="{D102D827-991F-44F0-A740-4B858943A669}" srcId="{D4682EDB-152C-416A-A562-D3478B4852BE}" destId="{D51462F6-28B9-4095-A89B-993785E50505}" srcOrd="0" destOrd="0" parTransId="{20B93663-B6B4-41DE-86D6-78EEC5C7C2B4}" sibTransId="{16769D66-C735-4872-8E6D-AA7CAA4C45E1}"/>
    <dgm:cxn modelId="{0D6B03A4-9428-485C-92EA-0B763D826AD0}" srcId="{DC03E4C6-CF03-4142-92CF-C0521F6E49C5}" destId="{AD5AE90F-13E7-40DC-A3F8-1C7F8D1A3675}" srcOrd="0" destOrd="0" parTransId="{0732C778-815A-42FD-B155-45706C6C41DE}" sibTransId="{944729E1-FD8F-4AC1-AA6F-A91607ADDDC8}"/>
    <dgm:cxn modelId="{23B625B8-1C34-4939-9DD9-897BD29ACFB0}" type="presOf" srcId="{AD5AE90F-13E7-40DC-A3F8-1C7F8D1A3675}" destId="{DB3D7275-A85D-4283-83AA-4DBBDA0B820B}" srcOrd="0" destOrd="0" presId="urn:microsoft.com/office/officeart/2005/8/layout/hList9"/>
    <dgm:cxn modelId="{0C62B26F-88D1-494C-A1A9-C129B12C56C1}" type="presOf" srcId="{21A54394-56DD-4181-BB97-BB470171AE39}" destId="{4BBD4029-38E6-44A3-81EB-451E621D4ED8}" srcOrd="1" destOrd="0" presId="urn:microsoft.com/office/officeart/2005/8/layout/hList9"/>
    <dgm:cxn modelId="{E7A17D97-D1DD-491A-A363-E8CCE3CF1B36}" type="presOf" srcId="{D51462F6-28B9-4095-A89B-993785E50505}" destId="{A51EEC41-7F68-4654-B787-F797CC89AE9A}" srcOrd="0" destOrd="0" presId="urn:microsoft.com/office/officeart/2005/8/layout/hList9"/>
    <dgm:cxn modelId="{1B40422B-1DC0-4BD7-A4DE-95E8B9871CA8}" type="presOf" srcId="{B389E4E7-5C41-40E3-BFA8-34C9717011E0}" destId="{AF1592E9-5C53-449B-8018-5EB36BC01428}" srcOrd="0" destOrd="0" presId="urn:microsoft.com/office/officeart/2005/8/layout/hList9"/>
    <dgm:cxn modelId="{6FC782B7-B70C-425B-A9CF-5543145CBB11}" type="presOf" srcId="{7B09E43F-4F2C-46FB-9889-01169F0AFAA3}" destId="{FCBD1CC0-A9BB-4778-BECA-345AE7E4BF3E}" srcOrd="0" destOrd="0" presId="urn:microsoft.com/office/officeart/2005/8/layout/hList9"/>
    <dgm:cxn modelId="{DC658FC8-8357-4A00-8C3A-821FDD6B1383}" srcId="{B389E4E7-5C41-40E3-BFA8-34C9717011E0}" destId="{4A1410C0-8F71-40B6-88E1-99D7E5715612}" srcOrd="0" destOrd="0" parTransId="{6831A14A-9781-4DA3-9CAA-1A658F919C0F}" sibTransId="{C835B916-C6FA-46BA-82FB-1300EF521EB2}"/>
    <dgm:cxn modelId="{C4806651-84F2-477A-8A58-F821780738E0}" srcId="{D51462F6-28B9-4095-A89B-993785E50505}" destId="{7049C50B-36E9-4FF4-AA33-7CA10265BF1F}" srcOrd="0" destOrd="0" parTransId="{DB46852E-DC69-4686-A03B-720D4A5404B3}" sibTransId="{7E90867C-7092-4646-8E62-6B8CB0220464}"/>
    <dgm:cxn modelId="{6DAEC539-E14E-4705-9E8F-6D9AB9473C72}" type="presOf" srcId="{7049C50B-36E9-4FF4-AA33-7CA10265BF1F}" destId="{4A60AA19-D4DE-43AF-9E27-0B483BB89C75}" srcOrd="1" destOrd="0" presId="urn:microsoft.com/office/officeart/2005/8/layout/hList9"/>
    <dgm:cxn modelId="{5370F07B-2183-46D6-AB92-4D8AC5A27C2D}" type="presOf" srcId="{AD5AE90F-13E7-40DC-A3F8-1C7F8D1A3675}" destId="{BBA46FF5-35DF-41A2-B52D-896E44278258}" srcOrd="1" destOrd="0" presId="urn:microsoft.com/office/officeart/2005/8/layout/hList9"/>
    <dgm:cxn modelId="{8532792A-24F2-415C-942B-779822E76449}" type="presOf" srcId="{7049C50B-36E9-4FF4-AA33-7CA10265BF1F}" destId="{8768483D-3B41-4C5B-8CA4-299C223B5DA1}" srcOrd="0" destOrd="0" presId="urn:microsoft.com/office/officeart/2005/8/layout/hList9"/>
    <dgm:cxn modelId="{69D344CC-85A0-4838-8F5F-C1A98DCC502F}" srcId="{7B09E43F-4F2C-46FB-9889-01169F0AFAA3}" destId="{21A54394-56DD-4181-BB97-BB470171AE39}" srcOrd="0" destOrd="0" parTransId="{A0DEDE4F-0455-4E37-B464-6FA4CE794450}" sibTransId="{80E99721-DEEC-4624-9AB6-3412D1B03FA1}"/>
    <dgm:cxn modelId="{E4BD15C6-BD80-41A7-9655-5ACE1DA054CD}" srcId="{D4682EDB-152C-416A-A562-D3478B4852BE}" destId="{DC03E4C6-CF03-4142-92CF-C0521F6E49C5}" srcOrd="3" destOrd="0" parTransId="{3F08C9B5-C168-4E6E-AC53-2F885459EAAE}" sibTransId="{7E01305A-461D-4960-8FFC-F58703151891}"/>
    <dgm:cxn modelId="{BF0B4F65-B7F8-4FB3-888A-CAB3A6BE6CC3}" srcId="{D4682EDB-152C-416A-A562-D3478B4852BE}" destId="{7B09E43F-4F2C-46FB-9889-01169F0AFAA3}" srcOrd="1" destOrd="0" parTransId="{CA2E8FC9-8363-49DF-BAB5-510F9BBC6FE9}" sibTransId="{32B778DC-209A-486F-A808-C1529FD95646}"/>
    <dgm:cxn modelId="{821A4848-88C6-4807-9F42-8AD6D213F680}" type="presOf" srcId="{DC03E4C6-CF03-4142-92CF-C0521F6E49C5}" destId="{909B06FC-AD69-4F04-8940-71D59CAD11A9}" srcOrd="0" destOrd="0" presId="urn:microsoft.com/office/officeart/2005/8/layout/hList9"/>
    <dgm:cxn modelId="{A6F12CB2-EB53-41B3-8F19-A5DDEFDA5B6B}" type="presOf" srcId="{4A1410C0-8F71-40B6-88E1-99D7E5715612}" destId="{245D7293-039F-43E7-93D8-690AC3954D1B}" srcOrd="1" destOrd="0" presId="urn:microsoft.com/office/officeart/2005/8/layout/hList9"/>
    <dgm:cxn modelId="{46D8D9E7-178A-4FEA-8790-2A59FD36DF0D}" type="presOf" srcId="{4A1410C0-8F71-40B6-88E1-99D7E5715612}" destId="{F92D1AF4-0E07-450D-BC35-F29C4B1AE32B}" srcOrd="0" destOrd="0" presId="urn:microsoft.com/office/officeart/2005/8/layout/hList9"/>
    <dgm:cxn modelId="{2FCD26A4-BEDE-4096-9D47-E55B92786FE5}" type="presParOf" srcId="{0442B99F-FD5D-4C04-A395-09343BE58850}" destId="{151FA6CF-67CE-48D1-BAD8-3519B7476C74}" srcOrd="0" destOrd="0" presId="urn:microsoft.com/office/officeart/2005/8/layout/hList9"/>
    <dgm:cxn modelId="{EFCB500E-7113-4CF4-BF83-4219C3FAFCEA}" type="presParOf" srcId="{0442B99F-FD5D-4C04-A395-09343BE58850}" destId="{C4838C0C-7272-41F0-ACF9-5D882132519F}" srcOrd="1" destOrd="0" presId="urn:microsoft.com/office/officeart/2005/8/layout/hList9"/>
    <dgm:cxn modelId="{604F6E44-7FE0-4DEF-9647-D1D63DDC15FD}" type="presParOf" srcId="{C4838C0C-7272-41F0-ACF9-5D882132519F}" destId="{D8B20639-EF23-4621-898E-512369B26518}" srcOrd="0" destOrd="0" presId="urn:microsoft.com/office/officeart/2005/8/layout/hList9"/>
    <dgm:cxn modelId="{943BEFBA-7232-4636-9791-45E3269EB675}" type="presParOf" srcId="{C4838C0C-7272-41F0-ACF9-5D882132519F}" destId="{B7ADD0E7-8118-4833-BD8E-8001AE1ACF9F}" srcOrd="1" destOrd="0" presId="urn:microsoft.com/office/officeart/2005/8/layout/hList9"/>
    <dgm:cxn modelId="{9610FCD4-E20F-4DFD-B222-A6CC0F3EAFD1}" type="presParOf" srcId="{B7ADD0E7-8118-4833-BD8E-8001AE1ACF9F}" destId="{8768483D-3B41-4C5B-8CA4-299C223B5DA1}" srcOrd="0" destOrd="0" presId="urn:microsoft.com/office/officeart/2005/8/layout/hList9"/>
    <dgm:cxn modelId="{D5E855C0-6E77-4C18-AD99-D40499FD843C}" type="presParOf" srcId="{B7ADD0E7-8118-4833-BD8E-8001AE1ACF9F}" destId="{4A60AA19-D4DE-43AF-9E27-0B483BB89C75}" srcOrd="1" destOrd="0" presId="urn:microsoft.com/office/officeart/2005/8/layout/hList9"/>
    <dgm:cxn modelId="{B5A948B5-6D38-4E7C-8CC0-428694DC832D}" type="presParOf" srcId="{0442B99F-FD5D-4C04-A395-09343BE58850}" destId="{B2E09C79-1434-4AC8-9D53-646DEB9C845C}" srcOrd="2" destOrd="0" presId="urn:microsoft.com/office/officeart/2005/8/layout/hList9"/>
    <dgm:cxn modelId="{8B69057E-CECA-4B56-9F2C-CEAB11DE51CD}" type="presParOf" srcId="{0442B99F-FD5D-4C04-A395-09343BE58850}" destId="{A51EEC41-7F68-4654-B787-F797CC89AE9A}" srcOrd="3" destOrd="0" presId="urn:microsoft.com/office/officeart/2005/8/layout/hList9"/>
    <dgm:cxn modelId="{4859DC49-56C5-4561-A404-B7F14728A34A}" type="presParOf" srcId="{0442B99F-FD5D-4C04-A395-09343BE58850}" destId="{AF2F7994-61E0-4572-B1BF-B562CD0CAAD6}" srcOrd="4" destOrd="0" presId="urn:microsoft.com/office/officeart/2005/8/layout/hList9"/>
    <dgm:cxn modelId="{82C3A0F3-5B6E-438D-B077-5D52CFE6E8DD}" type="presParOf" srcId="{0442B99F-FD5D-4C04-A395-09343BE58850}" destId="{987A2086-3F50-4660-96C5-AB1C127A7E06}" srcOrd="5" destOrd="0" presId="urn:microsoft.com/office/officeart/2005/8/layout/hList9"/>
    <dgm:cxn modelId="{E9F39B20-C525-4797-ACC8-B6727424BEB2}" type="presParOf" srcId="{0442B99F-FD5D-4C04-A395-09343BE58850}" destId="{2432DD58-5943-4116-8B53-63BB9F237FB9}" srcOrd="6" destOrd="0" presId="urn:microsoft.com/office/officeart/2005/8/layout/hList9"/>
    <dgm:cxn modelId="{75E785A3-240C-45CC-BE62-901E454E059D}" type="presParOf" srcId="{2432DD58-5943-4116-8B53-63BB9F237FB9}" destId="{A69E01CA-24A1-4646-B05C-4FE43AFAB5F3}" srcOrd="0" destOrd="0" presId="urn:microsoft.com/office/officeart/2005/8/layout/hList9"/>
    <dgm:cxn modelId="{498B1B72-5E28-42CB-8D62-793B31697A64}" type="presParOf" srcId="{2432DD58-5943-4116-8B53-63BB9F237FB9}" destId="{2B418B5D-5B94-4A61-88CB-73489FE68DFA}" srcOrd="1" destOrd="0" presId="urn:microsoft.com/office/officeart/2005/8/layout/hList9"/>
    <dgm:cxn modelId="{D8F54763-2D4D-4AE4-B3DD-ED1AC6567ADA}" type="presParOf" srcId="{2B418B5D-5B94-4A61-88CB-73489FE68DFA}" destId="{D71620C5-29E2-480A-A3E0-E1609382498C}" srcOrd="0" destOrd="0" presId="urn:microsoft.com/office/officeart/2005/8/layout/hList9"/>
    <dgm:cxn modelId="{CBCBDE8D-A6D7-48C5-BD79-8F973245D862}" type="presParOf" srcId="{2B418B5D-5B94-4A61-88CB-73489FE68DFA}" destId="{4BBD4029-38E6-44A3-81EB-451E621D4ED8}" srcOrd="1" destOrd="0" presId="urn:microsoft.com/office/officeart/2005/8/layout/hList9"/>
    <dgm:cxn modelId="{AE09FDC2-9EA4-4349-8BDD-A36C281D9D17}" type="presParOf" srcId="{0442B99F-FD5D-4C04-A395-09343BE58850}" destId="{2C9F294D-4E84-4F3F-B3CF-B99312184F10}" srcOrd="7" destOrd="0" presId="urn:microsoft.com/office/officeart/2005/8/layout/hList9"/>
    <dgm:cxn modelId="{3F7F08F4-F71F-4747-990A-A1A9633F35A2}" type="presParOf" srcId="{0442B99F-FD5D-4C04-A395-09343BE58850}" destId="{FCBD1CC0-A9BB-4778-BECA-345AE7E4BF3E}" srcOrd="8" destOrd="0" presId="urn:microsoft.com/office/officeart/2005/8/layout/hList9"/>
    <dgm:cxn modelId="{833B1E23-482D-4176-8383-A9185A792CE1}" type="presParOf" srcId="{0442B99F-FD5D-4C04-A395-09343BE58850}" destId="{B8AE3DC5-6AB3-4180-86C1-FDB5976C1308}" srcOrd="9" destOrd="0" presId="urn:microsoft.com/office/officeart/2005/8/layout/hList9"/>
    <dgm:cxn modelId="{AAFDB58B-7FF9-4EA7-9DBC-B69D9908E71E}" type="presParOf" srcId="{0442B99F-FD5D-4C04-A395-09343BE58850}" destId="{EFBFF9E4-317A-4F1B-AA83-11C9AED14514}" srcOrd="10" destOrd="0" presId="urn:microsoft.com/office/officeart/2005/8/layout/hList9"/>
    <dgm:cxn modelId="{0C5EA2F4-465C-4684-A447-2EFD12E6EBC5}" type="presParOf" srcId="{0442B99F-FD5D-4C04-A395-09343BE58850}" destId="{82775B84-BAF3-4D3E-A34F-41996CCAE38D}" srcOrd="11" destOrd="0" presId="urn:microsoft.com/office/officeart/2005/8/layout/hList9"/>
    <dgm:cxn modelId="{C28095B8-0EBC-450D-90A1-9DCDCFC20C1B}" type="presParOf" srcId="{82775B84-BAF3-4D3E-A34F-41996CCAE38D}" destId="{E46C0E7D-ADC7-4127-A857-AAF8BF8507C4}" srcOrd="0" destOrd="0" presId="urn:microsoft.com/office/officeart/2005/8/layout/hList9"/>
    <dgm:cxn modelId="{1B85DD1B-2C9F-4303-834E-792DCAFE7502}" type="presParOf" srcId="{82775B84-BAF3-4D3E-A34F-41996CCAE38D}" destId="{1ED751E1-6C6F-478F-B0A5-57F717ABAE4E}" srcOrd="1" destOrd="0" presId="urn:microsoft.com/office/officeart/2005/8/layout/hList9"/>
    <dgm:cxn modelId="{107D4334-0A6F-4861-8DB5-87FEEEA0EA9A}" type="presParOf" srcId="{1ED751E1-6C6F-478F-B0A5-57F717ABAE4E}" destId="{F92D1AF4-0E07-450D-BC35-F29C4B1AE32B}" srcOrd="0" destOrd="0" presId="urn:microsoft.com/office/officeart/2005/8/layout/hList9"/>
    <dgm:cxn modelId="{51AEBDCD-BC41-4D46-9DE9-4BCD033296F2}" type="presParOf" srcId="{1ED751E1-6C6F-478F-B0A5-57F717ABAE4E}" destId="{245D7293-039F-43E7-93D8-690AC3954D1B}" srcOrd="1" destOrd="0" presId="urn:microsoft.com/office/officeart/2005/8/layout/hList9"/>
    <dgm:cxn modelId="{F3CBB522-1929-40A9-A5F1-89FAC7A49DFD}" type="presParOf" srcId="{0442B99F-FD5D-4C04-A395-09343BE58850}" destId="{DDE3F8EF-C903-45B6-BAE7-40647C029A42}" srcOrd="12" destOrd="0" presId="urn:microsoft.com/office/officeart/2005/8/layout/hList9"/>
    <dgm:cxn modelId="{CF2140E1-5951-4EE2-8B94-97D53AF6845F}" type="presParOf" srcId="{0442B99F-FD5D-4C04-A395-09343BE58850}" destId="{AF1592E9-5C53-449B-8018-5EB36BC01428}" srcOrd="13" destOrd="0" presId="urn:microsoft.com/office/officeart/2005/8/layout/hList9"/>
    <dgm:cxn modelId="{4D3C023C-259E-4650-A888-3DF679845137}" type="presParOf" srcId="{0442B99F-FD5D-4C04-A395-09343BE58850}" destId="{0CF503A4-61AE-4A48-BAAF-25E4C65B041C}" srcOrd="14" destOrd="0" presId="urn:microsoft.com/office/officeart/2005/8/layout/hList9"/>
    <dgm:cxn modelId="{D5B11C99-6605-48D3-94A9-3474E127FD81}" type="presParOf" srcId="{0442B99F-FD5D-4C04-A395-09343BE58850}" destId="{A21BC69B-195A-4AE0-ACE3-8ADC8B0F0169}" srcOrd="15" destOrd="0" presId="urn:microsoft.com/office/officeart/2005/8/layout/hList9"/>
    <dgm:cxn modelId="{24BB8240-CB90-4032-B683-4E88CBFD9968}" type="presParOf" srcId="{0442B99F-FD5D-4C04-A395-09343BE58850}" destId="{C25F1C67-0F5E-435B-AA09-A6BC112A496F}" srcOrd="16" destOrd="0" presId="urn:microsoft.com/office/officeart/2005/8/layout/hList9"/>
    <dgm:cxn modelId="{937748CE-D183-47CC-BF48-E1D78B6BC7FC}" type="presParOf" srcId="{C25F1C67-0F5E-435B-AA09-A6BC112A496F}" destId="{A43E7997-EEC8-4159-A1AE-DF94D1BF67B3}" srcOrd="0" destOrd="0" presId="urn:microsoft.com/office/officeart/2005/8/layout/hList9"/>
    <dgm:cxn modelId="{B2C989EA-EB5B-4DA7-9955-F317DA4B43DA}" type="presParOf" srcId="{C25F1C67-0F5E-435B-AA09-A6BC112A496F}" destId="{17F337AE-56EC-4282-9C14-715E286F0256}" srcOrd="1" destOrd="0" presId="urn:microsoft.com/office/officeart/2005/8/layout/hList9"/>
    <dgm:cxn modelId="{C1E124D6-EFC3-4EF1-A088-362F5340ABB8}" type="presParOf" srcId="{17F337AE-56EC-4282-9C14-715E286F0256}" destId="{DB3D7275-A85D-4283-83AA-4DBBDA0B820B}" srcOrd="0" destOrd="0" presId="urn:microsoft.com/office/officeart/2005/8/layout/hList9"/>
    <dgm:cxn modelId="{88766DEF-BAB0-4FA0-92DC-D25A6834F52A}" type="presParOf" srcId="{17F337AE-56EC-4282-9C14-715E286F0256}" destId="{BBA46FF5-35DF-41A2-B52D-896E44278258}" srcOrd="1" destOrd="0" presId="urn:microsoft.com/office/officeart/2005/8/layout/hList9"/>
    <dgm:cxn modelId="{D0B34C3F-EC3F-409A-AEF3-148D8ED3D220}" type="presParOf" srcId="{0442B99F-FD5D-4C04-A395-09343BE58850}" destId="{FF85034E-F8BA-4043-8E89-38BA083A26CB}" srcOrd="17" destOrd="0" presId="urn:microsoft.com/office/officeart/2005/8/layout/hList9"/>
    <dgm:cxn modelId="{DCEA2030-B5C2-45E5-AF2D-2A218DD33B80}" type="presParOf" srcId="{0442B99F-FD5D-4C04-A395-09343BE58850}" destId="{909B06FC-AD69-4F04-8940-71D59CAD11A9}" srcOrd="18"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6C6A28-CC57-45C3-B713-68F2EFC8A4E6}" type="doc">
      <dgm:prSet loTypeId="urn:microsoft.com/office/officeart/2016/7/layout/VerticalDownArrowProcess" loCatId="process" qsTypeId="urn:microsoft.com/office/officeart/2005/8/quickstyle/simple1" qsCatId="simple" csTypeId="urn:microsoft.com/office/officeart/2005/8/colors/accent1_2" csCatId="accent1" phldr="1"/>
      <dgm:spPr/>
      <dgm:t>
        <a:bodyPr/>
        <a:lstStyle/>
        <a:p>
          <a:endParaRPr lang="en-US"/>
        </a:p>
      </dgm:t>
    </dgm:pt>
    <dgm:pt modelId="{355E3FB0-4D90-4432-AF57-930C91099418}">
      <dgm:prSet phldrT="[Text]"/>
      <dgm:spPr>
        <a:solidFill>
          <a:schemeClr val="accent1">
            <a:lumMod val="75000"/>
          </a:schemeClr>
        </a:solidFill>
        <a:ln>
          <a:noFill/>
        </a:ln>
      </dgm:spPr>
      <dgm:t>
        <a:bodyPr/>
        <a:lstStyle/>
        <a:p>
          <a:r>
            <a:rPr lang="en-US"/>
            <a:t>No training and development </a:t>
          </a:r>
          <a:endParaRPr lang="en-US" dirty="0"/>
        </a:p>
      </dgm:t>
    </dgm:pt>
    <dgm:pt modelId="{CA8FC44E-2FD4-4562-A558-A0BA15E02677}" type="parTrans" cxnId="{47AF1776-8C01-4A97-898E-74CBDC175268}">
      <dgm:prSet/>
      <dgm:spPr/>
      <dgm:t>
        <a:bodyPr/>
        <a:lstStyle/>
        <a:p>
          <a:endParaRPr lang="en-US"/>
        </a:p>
      </dgm:t>
    </dgm:pt>
    <dgm:pt modelId="{EA5182FC-59DD-4562-8F1A-90A1CB9418ED}" type="sibTrans" cxnId="{47AF1776-8C01-4A97-898E-74CBDC175268}">
      <dgm:prSet/>
      <dgm:spPr/>
      <dgm:t>
        <a:bodyPr/>
        <a:lstStyle/>
        <a:p>
          <a:endParaRPr lang="en-US"/>
        </a:p>
      </dgm:t>
    </dgm:pt>
    <dgm:pt modelId="{884B8657-D33D-4E0A-A824-0AE8F0C858C3}">
      <dgm:prSet phldrT="[Text]"/>
      <dgm:spPr>
        <a:solidFill>
          <a:schemeClr val="bg2">
            <a:alpha val="90000"/>
          </a:schemeClr>
        </a:solidFill>
        <a:ln>
          <a:noFill/>
        </a:ln>
      </dgm:spPr>
      <dgm:t>
        <a:bodyPr/>
        <a:lstStyle/>
        <a:p>
          <a:r>
            <a:rPr lang="en-US"/>
            <a:t>Currently, the company is not paying attention to any training and development practice at the sales department </a:t>
          </a:r>
          <a:endParaRPr lang="en-US" dirty="0"/>
        </a:p>
      </dgm:t>
    </dgm:pt>
    <dgm:pt modelId="{8623F71C-0BFC-4ACC-AB4E-990BE1864E4C}" type="parTrans" cxnId="{12443457-0F78-402C-9DBB-1014085FAA6D}">
      <dgm:prSet/>
      <dgm:spPr/>
      <dgm:t>
        <a:bodyPr/>
        <a:lstStyle/>
        <a:p>
          <a:endParaRPr lang="en-US"/>
        </a:p>
      </dgm:t>
    </dgm:pt>
    <dgm:pt modelId="{4A8341CC-F999-4B28-8D1C-55B370158749}" type="sibTrans" cxnId="{12443457-0F78-402C-9DBB-1014085FAA6D}">
      <dgm:prSet/>
      <dgm:spPr/>
      <dgm:t>
        <a:bodyPr/>
        <a:lstStyle/>
        <a:p>
          <a:endParaRPr lang="en-US"/>
        </a:p>
      </dgm:t>
    </dgm:pt>
    <dgm:pt modelId="{29BE108A-557B-436C-A249-1801D18C6C06}">
      <dgm:prSet phldrT="[Text]"/>
      <dgm:spPr>
        <a:solidFill>
          <a:schemeClr val="accent1">
            <a:lumMod val="75000"/>
          </a:schemeClr>
        </a:solidFill>
        <a:ln>
          <a:noFill/>
        </a:ln>
      </dgm:spPr>
      <dgm:t>
        <a:bodyPr/>
        <a:lstStyle/>
        <a:p>
          <a:r>
            <a:rPr lang="en-US"/>
            <a:t>Constant need of motivation</a:t>
          </a:r>
          <a:endParaRPr lang="en-US" dirty="0"/>
        </a:p>
      </dgm:t>
    </dgm:pt>
    <dgm:pt modelId="{B7D01297-ABE7-4E0E-8221-9D5E80020B20}" type="parTrans" cxnId="{61F335A9-C303-4AAE-9C3E-6A9D91303852}">
      <dgm:prSet/>
      <dgm:spPr/>
      <dgm:t>
        <a:bodyPr/>
        <a:lstStyle/>
        <a:p>
          <a:endParaRPr lang="en-US"/>
        </a:p>
      </dgm:t>
    </dgm:pt>
    <dgm:pt modelId="{4B742242-C444-45FE-A829-3316DDC4AD15}" type="sibTrans" cxnId="{61F335A9-C303-4AAE-9C3E-6A9D91303852}">
      <dgm:prSet/>
      <dgm:spPr/>
      <dgm:t>
        <a:bodyPr/>
        <a:lstStyle/>
        <a:p>
          <a:endParaRPr lang="en-US"/>
        </a:p>
      </dgm:t>
    </dgm:pt>
    <dgm:pt modelId="{52E90D9B-A451-4ECB-A988-65D7E0721C56}">
      <dgm:prSet phldrT="[Text]"/>
      <dgm:spPr>
        <a:solidFill>
          <a:schemeClr val="bg2">
            <a:alpha val="90000"/>
          </a:schemeClr>
        </a:solidFill>
        <a:ln>
          <a:noFill/>
        </a:ln>
      </dgm:spPr>
      <dgm:t>
        <a:bodyPr/>
        <a:lstStyle/>
        <a:p>
          <a:r>
            <a:rPr lang="en-US"/>
            <a:t>At the sales department there is a constant need for motivation or else the employee turnover rate will increase</a:t>
          </a:r>
          <a:endParaRPr lang="en-US" dirty="0"/>
        </a:p>
      </dgm:t>
    </dgm:pt>
    <dgm:pt modelId="{57B5EEEF-B9CF-4B12-A6F2-2653CE0F1AAB}" type="parTrans" cxnId="{B27F0AE5-D875-43F4-96FC-12B0B6B2DA22}">
      <dgm:prSet/>
      <dgm:spPr/>
      <dgm:t>
        <a:bodyPr/>
        <a:lstStyle/>
        <a:p>
          <a:endParaRPr lang="en-US"/>
        </a:p>
      </dgm:t>
    </dgm:pt>
    <dgm:pt modelId="{167C8509-3D1F-4C9D-9F18-AC084954BA2F}" type="sibTrans" cxnId="{B27F0AE5-D875-43F4-96FC-12B0B6B2DA22}">
      <dgm:prSet/>
      <dgm:spPr/>
      <dgm:t>
        <a:bodyPr/>
        <a:lstStyle/>
        <a:p>
          <a:endParaRPr lang="en-US"/>
        </a:p>
      </dgm:t>
    </dgm:pt>
    <dgm:pt modelId="{1E48E268-1ACC-48A8-A6FC-608213A71B3E}">
      <dgm:prSet phldrT="[Text]"/>
      <dgm:spPr>
        <a:solidFill>
          <a:schemeClr val="accent1">
            <a:lumMod val="75000"/>
          </a:schemeClr>
        </a:solidFill>
        <a:ln>
          <a:noFill/>
        </a:ln>
      </dgm:spPr>
      <dgm:t>
        <a:bodyPr/>
        <a:lstStyle/>
        <a:p>
          <a:r>
            <a:rPr lang="en-US"/>
            <a:t>Improve selling skills</a:t>
          </a:r>
          <a:endParaRPr lang="en-US" dirty="0"/>
        </a:p>
      </dgm:t>
    </dgm:pt>
    <dgm:pt modelId="{503824B4-8C17-4D13-A4C5-C8A24A5AC199}" type="parTrans" cxnId="{7F4E1ECF-CF30-4566-9320-47B921495474}">
      <dgm:prSet/>
      <dgm:spPr/>
      <dgm:t>
        <a:bodyPr/>
        <a:lstStyle/>
        <a:p>
          <a:endParaRPr lang="en-US"/>
        </a:p>
      </dgm:t>
    </dgm:pt>
    <dgm:pt modelId="{C72BC438-006C-44E7-B611-8802C0408E43}" type="sibTrans" cxnId="{7F4E1ECF-CF30-4566-9320-47B921495474}">
      <dgm:prSet/>
      <dgm:spPr/>
      <dgm:t>
        <a:bodyPr/>
        <a:lstStyle/>
        <a:p>
          <a:endParaRPr lang="en-US"/>
        </a:p>
      </dgm:t>
    </dgm:pt>
    <dgm:pt modelId="{E0464B81-882A-44EC-B5AE-38F317FDC978}">
      <dgm:prSet phldrT="[Text]"/>
      <dgm:spPr>
        <a:solidFill>
          <a:schemeClr val="bg2">
            <a:alpha val="90000"/>
          </a:schemeClr>
        </a:solidFill>
        <a:ln>
          <a:noFill/>
        </a:ln>
      </dgm:spPr>
      <dgm:t>
        <a:bodyPr/>
        <a:lstStyle/>
        <a:p>
          <a:r>
            <a:rPr lang="en-US"/>
            <a:t>Selling skills need continuous development and improvement specifically in high risk industries like property consultants</a:t>
          </a:r>
          <a:endParaRPr lang="en-US" dirty="0"/>
        </a:p>
      </dgm:t>
    </dgm:pt>
    <dgm:pt modelId="{72D2B397-D1BA-48AD-A3C5-116A8455487E}" type="parTrans" cxnId="{2BCEFC94-BCF3-48AE-B7F3-73DB57E4A22D}">
      <dgm:prSet/>
      <dgm:spPr/>
      <dgm:t>
        <a:bodyPr/>
        <a:lstStyle/>
        <a:p>
          <a:endParaRPr lang="en-US"/>
        </a:p>
      </dgm:t>
    </dgm:pt>
    <dgm:pt modelId="{07416259-E870-4C04-884F-481BE2963EAE}" type="sibTrans" cxnId="{2BCEFC94-BCF3-48AE-B7F3-73DB57E4A22D}">
      <dgm:prSet/>
      <dgm:spPr/>
      <dgm:t>
        <a:bodyPr/>
        <a:lstStyle/>
        <a:p>
          <a:endParaRPr lang="en-US"/>
        </a:p>
      </dgm:t>
    </dgm:pt>
    <dgm:pt modelId="{4ED46DEC-8E6E-4774-9538-FDB89C72D107}" type="pres">
      <dgm:prSet presAssocID="{4F6C6A28-CC57-45C3-B713-68F2EFC8A4E6}" presName="Name0" presStyleCnt="0">
        <dgm:presLayoutVars>
          <dgm:dir/>
          <dgm:animLvl val="lvl"/>
          <dgm:resizeHandles val="exact"/>
        </dgm:presLayoutVars>
      </dgm:prSet>
      <dgm:spPr/>
      <dgm:t>
        <a:bodyPr/>
        <a:lstStyle/>
        <a:p>
          <a:endParaRPr lang="en-US"/>
        </a:p>
      </dgm:t>
    </dgm:pt>
    <dgm:pt modelId="{BCEA5C92-F53B-4860-83B2-72CC36A08F67}" type="pres">
      <dgm:prSet presAssocID="{1E48E268-1ACC-48A8-A6FC-608213A71B3E}" presName="boxAndChildren" presStyleCnt="0"/>
      <dgm:spPr/>
    </dgm:pt>
    <dgm:pt modelId="{ECAA1C17-F54C-4AA3-BBE2-E1E9970961A2}" type="pres">
      <dgm:prSet presAssocID="{1E48E268-1ACC-48A8-A6FC-608213A71B3E}" presName="parentTextBox" presStyleLbl="alignNode1" presStyleIdx="0" presStyleCnt="3"/>
      <dgm:spPr/>
      <dgm:t>
        <a:bodyPr/>
        <a:lstStyle/>
        <a:p>
          <a:endParaRPr lang="en-US"/>
        </a:p>
      </dgm:t>
    </dgm:pt>
    <dgm:pt modelId="{BFF3A099-991E-4C39-A76D-B1A15F6185FC}" type="pres">
      <dgm:prSet presAssocID="{1E48E268-1ACC-48A8-A6FC-608213A71B3E}" presName="descendantBox" presStyleLbl="bgAccFollowNode1" presStyleIdx="0" presStyleCnt="3"/>
      <dgm:spPr/>
      <dgm:t>
        <a:bodyPr/>
        <a:lstStyle/>
        <a:p>
          <a:endParaRPr lang="en-US"/>
        </a:p>
      </dgm:t>
    </dgm:pt>
    <dgm:pt modelId="{AC4486F0-455E-4BF5-B201-02BCE7C6FB60}" type="pres">
      <dgm:prSet presAssocID="{4B742242-C444-45FE-A829-3316DDC4AD15}" presName="sp" presStyleCnt="0"/>
      <dgm:spPr/>
    </dgm:pt>
    <dgm:pt modelId="{B76EACBF-1C7D-48E3-A1DB-6F3B25295177}" type="pres">
      <dgm:prSet presAssocID="{29BE108A-557B-436C-A249-1801D18C6C06}" presName="arrowAndChildren" presStyleCnt="0"/>
      <dgm:spPr/>
    </dgm:pt>
    <dgm:pt modelId="{8F2DC8F7-2969-4E54-8404-1322F16C0762}" type="pres">
      <dgm:prSet presAssocID="{29BE108A-557B-436C-A249-1801D18C6C06}" presName="parentTextArrow" presStyleLbl="node1" presStyleIdx="0" presStyleCnt="0"/>
      <dgm:spPr/>
      <dgm:t>
        <a:bodyPr/>
        <a:lstStyle/>
        <a:p>
          <a:endParaRPr lang="en-US"/>
        </a:p>
      </dgm:t>
    </dgm:pt>
    <dgm:pt modelId="{B572971A-69E2-4612-9AE9-2D297FC1D105}" type="pres">
      <dgm:prSet presAssocID="{29BE108A-557B-436C-A249-1801D18C6C06}" presName="arrow" presStyleLbl="alignNode1" presStyleIdx="1" presStyleCnt="3"/>
      <dgm:spPr/>
      <dgm:t>
        <a:bodyPr/>
        <a:lstStyle/>
        <a:p>
          <a:endParaRPr lang="en-US"/>
        </a:p>
      </dgm:t>
    </dgm:pt>
    <dgm:pt modelId="{9B56BC1C-DD08-4C02-A4B7-C2C2F8FB002B}" type="pres">
      <dgm:prSet presAssocID="{29BE108A-557B-436C-A249-1801D18C6C06}" presName="descendantArrow" presStyleLbl="bgAccFollowNode1" presStyleIdx="1" presStyleCnt="3"/>
      <dgm:spPr/>
      <dgm:t>
        <a:bodyPr/>
        <a:lstStyle/>
        <a:p>
          <a:endParaRPr lang="en-US"/>
        </a:p>
      </dgm:t>
    </dgm:pt>
    <dgm:pt modelId="{119EA7EE-880B-438D-A620-F0E6FE5A5EB8}" type="pres">
      <dgm:prSet presAssocID="{EA5182FC-59DD-4562-8F1A-90A1CB9418ED}" presName="sp" presStyleCnt="0"/>
      <dgm:spPr/>
    </dgm:pt>
    <dgm:pt modelId="{2BD7A605-778D-45AC-B1EE-02534FA84DF0}" type="pres">
      <dgm:prSet presAssocID="{355E3FB0-4D90-4432-AF57-930C91099418}" presName="arrowAndChildren" presStyleCnt="0"/>
      <dgm:spPr/>
    </dgm:pt>
    <dgm:pt modelId="{6829E04E-CDE8-4E62-949B-BD9655AB514B}" type="pres">
      <dgm:prSet presAssocID="{355E3FB0-4D90-4432-AF57-930C91099418}" presName="parentTextArrow" presStyleLbl="node1" presStyleIdx="0" presStyleCnt="0"/>
      <dgm:spPr/>
      <dgm:t>
        <a:bodyPr/>
        <a:lstStyle/>
        <a:p>
          <a:endParaRPr lang="en-US"/>
        </a:p>
      </dgm:t>
    </dgm:pt>
    <dgm:pt modelId="{B0EECA9C-951C-4D9E-8CEE-394BCB22CEF0}" type="pres">
      <dgm:prSet presAssocID="{355E3FB0-4D90-4432-AF57-930C91099418}" presName="arrow" presStyleLbl="alignNode1" presStyleIdx="2" presStyleCnt="3"/>
      <dgm:spPr/>
      <dgm:t>
        <a:bodyPr/>
        <a:lstStyle/>
        <a:p>
          <a:endParaRPr lang="en-US"/>
        </a:p>
      </dgm:t>
    </dgm:pt>
    <dgm:pt modelId="{74B3C4B7-20AD-4945-8126-5056D9CFA6CE}" type="pres">
      <dgm:prSet presAssocID="{355E3FB0-4D90-4432-AF57-930C91099418}" presName="descendantArrow" presStyleLbl="bgAccFollowNode1" presStyleIdx="2" presStyleCnt="3"/>
      <dgm:spPr/>
      <dgm:t>
        <a:bodyPr/>
        <a:lstStyle/>
        <a:p>
          <a:endParaRPr lang="en-US"/>
        </a:p>
      </dgm:t>
    </dgm:pt>
  </dgm:ptLst>
  <dgm:cxnLst>
    <dgm:cxn modelId="{61F335A9-C303-4AAE-9C3E-6A9D91303852}" srcId="{4F6C6A28-CC57-45C3-B713-68F2EFC8A4E6}" destId="{29BE108A-557B-436C-A249-1801D18C6C06}" srcOrd="1" destOrd="0" parTransId="{B7D01297-ABE7-4E0E-8221-9D5E80020B20}" sibTransId="{4B742242-C444-45FE-A829-3316DDC4AD15}"/>
    <dgm:cxn modelId="{1E111D3C-4FB3-4419-B5B7-7E9E0C144067}" type="presOf" srcId="{1E48E268-1ACC-48A8-A6FC-608213A71B3E}" destId="{ECAA1C17-F54C-4AA3-BBE2-E1E9970961A2}" srcOrd="0" destOrd="0" presId="urn:microsoft.com/office/officeart/2016/7/layout/VerticalDownArrowProcess"/>
    <dgm:cxn modelId="{7F4E1ECF-CF30-4566-9320-47B921495474}" srcId="{4F6C6A28-CC57-45C3-B713-68F2EFC8A4E6}" destId="{1E48E268-1ACC-48A8-A6FC-608213A71B3E}" srcOrd="2" destOrd="0" parTransId="{503824B4-8C17-4D13-A4C5-C8A24A5AC199}" sibTransId="{C72BC438-006C-44E7-B611-8802C0408E43}"/>
    <dgm:cxn modelId="{CED8B64B-E281-44E4-9A04-0291B6DE6555}" type="presOf" srcId="{52E90D9B-A451-4ECB-A988-65D7E0721C56}" destId="{9B56BC1C-DD08-4C02-A4B7-C2C2F8FB002B}" srcOrd="0" destOrd="0" presId="urn:microsoft.com/office/officeart/2016/7/layout/VerticalDownArrowProcess"/>
    <dgm:cxn modelId="{F943E728-6AE2-42CA-BC6C-15AF359C08D0}" type="presOf" srcId="{29BE108A-557B-436C-A249-1801D18C6C06}" destId="{B572971A-69E2-4612-9AE9-2D297FC1D105}" srcOrd="1" destOrd="0" presId="urn:microsoft.com/office/officeart/2016/7/layout/VerticalDownArrowProcess"/>
    <dgm:cxn modelId="{7E4EB123-75CA-4297-B0A8-05D58FE8FD31}" type="presOf" srcId="{355E3FB0-4D90-4432-AF57-930C91099418}" destId="{6829E04E-CDE8-4E62-949B-BD9655AB514B}" srcOrd="0" destOrd="0" presId="urn:microsoft.com/office/officeart/2016/7/layout/VerticalDownArrowProcess"/>
    <dgm:cxn modelId="{B27F0AE5-D875-43F4-96FC-12B0B6B2DA22}" srcId="{29BE108A-557B-436C-A249-1801D18C6C06}" destId="{52E90D9B-A451-4ECB-A988-65D7E0721C56}" srcOrd="0" destOrd="0" parTransId="{57B5EEEF-B9CF-4B12-A6F2-2653CE0F1AAB}" sibTransId="{167C8509-3D1F-4C9D-9F18-AC084954BA2F}"/>
    <dgm:cxn modelId="{12443457-0F78-402C-9DBB-1014085FAA6D}" srcId="{355E3FB0-4D90-4432-AF57-930C91099418}" destId="{884B8657-D33D-4E0A-A824-0AE8F0C858C3}" srcOrd="0" destOrd="0" parTransId="{8623F71C-0BFC-4ACC-AB4E-990BE1864E4C}" sibTransId="{4A8341CC-F999-4B28-8D1C-55B370158749}"/>
    <dgm:cxn modelId="{DBEAE811-B2A7-4B73-8584-EE847E46292F}" type="presOf" srcId="{E0464B81-882A-44EC-B5AE-38F317FDC978}" destId="{BFF3A099-991E-4C39-A76D-B1A15F6185FC}" srcOrd="0" destOrd="0" presId="urn:microsoft.com/office/officeart/2016/7/layout/VerticalDownArrowProcess"/>
    <dgm:cxn modelId="{99DC9D53-D889-4336-B2B1-C028B7E2996A}" type="presOf" srcId="{884B8657-D33D-4E0A-A824-0AE8F0C858C3}" destId="{74B3C4B7-20AD-4945-8126-5056D9CFA6CE}" srcOrd="0" destOrd="0" presId="urn:microsoft.com/office/officeart/2016/7/layout/VerticalDownArrowProcess"/>
    <dgm:cxn modelId="{C6CFBCD5-2979-4C46-88D8-D38F396C2F7F}" type="presOf" srcId="{4F6C6A28-CC57-45C3-B713-68F2EFC8A4E6}" destId="{4ED46DEC-8E6E-4774-9538-FDB89C72D107}" srcOrd="0" destOrd="0" presId="urn:microsoft.com/office/officeart/2016/7/layout/VerticalDownArrowProcess"/>
    <dgm:cxn modelId="{47AF1776-8C01-4A97-898E-74CBDC175268}" srcId="{4F6C6A28-CC57-45C3-B713-68F2EFC8A4E6}" destId="{355E3FB0-4D90-4432-AF57-930C91099418}" srcOrd="0" destOrd="0" parTransId="{CA8FC44E-2FD4-4562-A558-A0BA15E02677}" sibTransId="{EA5182FC-59DD-4562-8F1A-90A1CB9418ED}"/>
    <dgm:cxn modelId="{2BCEFC94-BCF3-48AE-B7F3-73DB57E4A22D}" srcId="{1E48E268-1ACC-48A8-A6FC-608213A71B3E}" destId="{E0464B81-882A-44EC-B5AE-38F317FDC978}" srcOrd="0" destOrd="0" parTransId="{72D2B397-D1BA-48AD-A3C5-116A8455487E}" sibTransId="{07416259-E870-4C04-884F-481BE2963EAE}"/>
    <dgm:cxn modelId="{CA5ED297-518A-4B79-AE2C-7D07B73CCB7C}" type="presOf" srcId="{355E3FB0-4D90-4432-AF57-930C91099418}" destId="{B0EECA9C-951C-4D9E-8CEE-394BCB22CEF0}" srcOrd="1" destOrd="0" presId="urn:microsoft.com/office/officeart/2016/7/layout/VerticalDownArrowProcess"/>
    <dgm:cxn modelId="{08E93F48-54FB-4FFB-A08A-833A8D3B3F53}" type="presOf" srcId="{29BE108A-557B-436C-A249-1801D18C6C06}" destId="{8F2DC8F7-2969-4E54-8404-1322F16C0762}" srcOrd="0" destOrd="0" presId="urn:microsoft.com/office/officeart/2016/7/layout/VerticalDownArrowProcess"/>
    <dgm:cxn modelId="{8A5C214A-9C4D-4BF2-83E3-D5A4F8DF7D3E}" type="presParOf" srcId="{4ED46DEC-8E6E-4774-9538-FDB89C72D107}" destId="{BCEA5C92-F53B-4860-83B2-72CC36A08F67}" srcOrd="0" destOrd="0" presId="urn:microsoft.com/office/officeart/2016/7/layout/VerticalDownArrowProcess"/>
    <dgm:cxn modelId="{CD65304A-7F7A-4793-A325-763964DEB57E}" type="presParOf" srcId="{BCEA5C92-F53B-4860-83B2-72CC36A08F67}" destId="{ECAA1C17-F54C-4AA3-BBE2-E1E9970961A2}" srcOrd="0" destOrd="0" presId="urn:microsoft.com/office/officeart/2016/7/layout/VerticalDownArrowProcess"/>
    <dgm:cxn modelId="{B15FA21C-9E7E-403B-AFB4-D392920E5614}" type="presParOf" srcId="{BCEA5C92-F53B-4860-83B2-72CC36A08F67}" destId="{BFF3A099-991E-4C39-A76D-B1A15F6185FC}" srcOrd="1" destOrd="0" presId="urn:microsoft.com/office/officeart/2016/7/layout/VerticalDownArrowProcess"/>
    <dgm:cxn modelId="{9436589C-752D-4AD7-96A6-5F3B0E5EFF67}" type="presParOf" srcId="{4ED46DEC-8E6E-4774-9538-FDB89C72D107}" destId="{AC4486F0-455E-4BF5-B201-02BCE7C6FB60}" srcOrd="1" destOrd="0" presId="urn:microsoft.com/office/officeart/2016/7/layout/VerticalDownArrowProcess"/>
    <dgm:cxn modelId="{8D2DAA38-FA6C-4A13-A688-808BE82F0961}" type="presParOf" srcId="{4ED46DEC-8E6E-4774-9538-FDB89C72D107}" destId="{B76EACBF-1C7D-48E3-A1DB-6F3B25295177}" srcOrd="2" destOrd="0" presId="urn:microsoft.com/office/officeart/2016/7/layout/VerticalDownArrowProcess"/>
    <dgm:cxn modelId="{B9B715EB-2D42-44F6-AC30-C0AF73EE6CB8}" type="presParOf" srcId="{B76EACBF-1C7D-48E3-A1DB-6F3B25295177}" destId="{8F2DC8F7-2969-4E54-8404-1322F16C0762}" srcOrd="0" destOrd="0" presId="urn:microsoft.com/office/officeart/2016/7/layout/VerticalDownArrowProcess"/>
    <dgm:cxn modelId="{17A1FF52-6C09-4011-9C1A-3F90327C0F40}" type="presParOf" srcId="{B76EACBF-1C7D-48E3-A1DB-6F3B25295177}" destId="{B572971A-69E2-4612-9AE9-2D297FC1D105}" srcOrd="1" destOrd="0" presId="urn:microsoft.com/office/officeart/2016/7/layout/VerticalDownArrowProcess"/>
    <dgm:cxn modelId="{FB62BC30-8711-4A60-9F8C-78E44791FA17}" type="presParOf" srcId="{B76EACBF-1C7D-48E3-A1DB-6F3B25295177}" destId="{9B56BC1C-DD08-4C02-A4B7-C2C2F8FB002B}" srcOrd="2" destOrd="0" presId="urn:microsoft.com/office/officeart/2016/7/layout/VerticalDownArrowProcess"/>
    <dgm:cxn modelId="{E9BF4A95-C07C-4133-B1BE-9B30B65FA677}" type="presParOf" srcId="{4ED46DEC-8E6E-4774-9538-FDB89C72D107}" destId="{119EA7EE-880B-438D-A620-F0E6FE5A5EB8}" srcOrd="3" destOrd="0" presId="urn:microsoft.com/office/officeart/2016/7/layout/VerticalDownArrowProcess"/>
    <dgm:cxn modelId="{11F776D9-5A14-45F2-A825-EC827FA10F0E}" type="presParOf" srcId="{4ED46DEC-8E6E-4774-9538-FDB89C72D107}" destId="{2BD7A605-778D-45AC-B1EE-02534FA84DF0}" srcOrd="4" destOrd="0" presId="urn:microsoft.com/office/officeart/2016/7/layout/VerticalDownArrowProcess"/>
    <dgm:cxn modelId="{F6D33F9B-5377-4C53-968C-A9ED085A2C19}" type="presParOf" srcId="{2BD7A605-778D-45AC-B1EE-02534FA84DF0}" destId="{6829E04E-CDE8-4E62-949B-BD9655AB514B}" srcOrd="0" destOrd="0" presId="urn:microsoft.com/office/officeart/2016/7/layout/VerticalDownArrowProcess"/>
    <dgm:cxn modelId="{F0E39F8C-1FD9-44A1-937E-EE08E5F73EED}" type="presParOf" srcId="{2BD7A605-778D-45AC-B1EE-02534FA84DF0}" destId="{B0EECA9C-951C-4D9E-8CEE-394BCB22CEF0}" srcOrd="1" destOrd="0" presId="urn:microsoft.com/office/officeart/2016/7/layout/VerticalDownArrowProcess"/>
    <dgm:cxn modelId="{4C8A049E-887D-4B70-9A40-DA9DFA05EA5A}" type="presParOf" srcId="{2BD7A605-778D-45AC-B1EE-02534FA84DF0}" destId="{74B3C4B7-20AD-4945-8126-5056D9CFA6CE}"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DCF06D2-3E10-43B4-BE1C-A4B4D54F90AC}"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DFEFF09B-3316-484E-BDDC-594F853465CA}">
      <dgm:prSet phldrT="[Text]"/>
      <dgm:spPr>
        <a:solidFill>
          <a:srgbClr val="EBEBEB"/>
        </a:solidFill>
        <a:ln>
          <a:solidFill>
            <a:srgbClr val="465359"/>
          </a:solidFill>
        </a:ln>
      </dgm:spPr>
      <dgm:t>
        <a:bodyPr/>
        <a:lstStyle/>
        <a:p>
          <a:r>
            <a:rPr lang="en-US">
              <a:solidFill>
                <a:schemeClr val="tx1"/>
              </a:solidFill>
            </a:rPr>
            <a:t>Supervisory Skills</a:t>
          </a:r>
          <a:endParaRPr lang="en-US" dirty="0">
            <a:solidFill>
              <a:schemeClr val="tx1"/>
            </a:solidFill>
          </a:endParaRPr>
        </a:p>
      </dgm:t>
    </dgm:pt>
    <dgm:pt modelId="{E538D36E-063A-42D4-AE1F-A7433881BEE7}" type="parTrans" cxnId="{80DFDB10-B61B-4F25-98D7-833F01581036}">
      <dgm:prSet/>
      <dgm:spPr/>
      <dgm:t>
        <a:bodyPr/>
        <a:lstStyle/>
        <a:p>
          <a:endParaRPr lang="en-US"/>
        </a:p>
      </dgm:t>
    </dgm:pt>
    <dgm:pt modelId="{9C3C34F5-FB46-48DA-B380-FDC19D593898}" type="sibTrans" cxnId="{80DFDB10-B61B-4F25-98D7-833F01581036}">
      <dgm:prSet/>
      <dgm:spPr/>
      <dgm:t>
        <a:bodyPr/>
        <a:lstStyle/>
        <a:p>
          <a:endParaRPr lang="en-US"/>
        </a:p>
      </dgm:t>
    </dgm:pt>
    <dgm:pt modelId="{529ADF33-DE8E-4EAC-905D-D83A7046AB2C}">
      <dgm:prSet phldrT="[Text]" custT="1"/>
      <dgm:spPr>
        <a:noFill/>
        <a:ln>
          <a:noFill/>
        </a:ln>
      </dgm:spPr>
      <dgm:t>
        <a:bodyPr/>
        <a:lstStyle/>
        <a:p>
          <a:r>
            <a:rPr lang="en-US" sz="1100">
              <a:solidFill>
                <a:schemeClr val="bg1"/>
              </a:solidFill>
            </a:rPr>
            <a:t>Need</a:t>
          </a:r>
          <a:r>
            <a:rPr lang="en-US" sz="1100" baseline="0">
              <a:solidFill>
                <a:schemeClr val="bg1"/>
              </a:solidFill>
            </a:rPr>
            <a:t> training and development</a:t>
          </a:r>
          <a:endParaRPr lang="en-US" sz="1100" dirty="0">
            <a:solidFill>
              <a:schemeClr val="bg1"/>
            </a:solidFill>
          </a:endParaRPr>
        </a:p>
      </dgm:t>
    </dgm:pt>
    <dgm:pt modelId="{23913E3F-2B51-4215-9313-F115A90A85D6}" type="parTrans" cxnId="{BD88AFB7-D7AF-4B91-94F9-1FDD30358885}">
      <dgm:prSet/>
      <dgm:spPr/>
      <dgm:t>
        <a:bodyPr/>
        <a:lstStyle/>
        <a:p>
          <a:endParaRPr lang="en-US"/>
        </a:p>
      </dgm:t>
    </dgm:pt>
    <dgm:pt modelId="{B907CF74-C693-4BD8-8A49-608D837A9085}" type="sibTrans" cxnId="{BD88AFB7-D7AF-4B91-94F9-1FDD30358885}">
      <dgm:prSet/>
      <dgm:spPr/>
      <dgm:t>
        <a:bodyPr/>
        <a:lstStyle/>
        <a:p>
          <a:endParaRPr lang="en-US"/>
        </a:p>
      </dgm:t>
    </dgm:pt>
    <dgm:pt modelId="{4CDDDD94-16AD-46F1-8CC9-95EE1C109853}">
      <dgm:prSet phldrT="[Text]" custT="1"/>
      <dgm:spPr>
        <a:noFill/>
        <a:ln>
          <a:noFill/>
        </a:ln>
      </dgm:spPr>
      <dgm:t>
        <a:bodyPr/>
        <a:lstStyle/>
        <a:p>
          <a:r>
            <a:rPr lang="en-US" sz="1100">
              <a:solidFill>
                <a:schemeClr val="bg1"/>
              </a:solidFill>
              <a:cs typeface="Arial" panose="020B0604020202020204" pitchFamily="34" charset="0"/>
            </a:rPr>
            <a:t>Excellent</a:t>
          </a:r>
          <a:endParaRPr lang="en-US" sz="1100" dirty="0">
            <a:solidFill>
              <a:schemeClr val="bg1"/>
            </a:solidFill>
          </a:endParaRPr>
        </a:p>
      </dgm:t>
    </dgm:pt>
    <dgm:pt modelId="{2F72B410-E6AA-4600-A286-8414280D35D5}" type="parTrans" cxnId="{6684E1B2-CF35-4AD3-9C04-F2428E932209}">
      <dgm:prSet/>
      <dgm:spPr/>
      <dgm:t>
        <a:bodyPr/>
        <a:lstStyle/>
        <a:p>
          <a:endParaRPr lang="en-US"/>
        </a:p>
      </dgm:t>
    </dgm:pt>
    <dgm:pt modelId="{52FFBB23-200D-4E47-AFD3-EB1E6CA5B21E}" type="sibTrans" cxnId="{6684E1B2-CF35-4AD3-9C04-F2428E932209}">
      <dgm:prSet/>
      <dgm:spPr/>
      <dgm:t>
        <a:bodyPr/>
        <a:lstStyle/>
        <a:p>
          <a:endParaRPr lang="en-US"/>
        </a:p>
      </dgm:t>
    </dgm:pt>
    <dgm:pt modelId="{92291559-C216-4320-AF17-C21A8A6C02CF}">
      <dgm:prSet/>
      <dgm:spPr>
        <a:solidFill>
          <a:srgbClr val="D3D3D3"/>
        </a:solidFill>
        <a:ln>
          <a:solidFill>
            <a:srgbClr val="465359"/>
          </a:solidFill>
        </a:ln>
      </dgm:spPr>
      <dgm:t>
        <a:bodyPr/>
        <a:lstStyle/>
        <a:p>
          <a:r>
            <a:rPr lang="en-US">
              <a:solidFill>
                <a:schemeClr val="tx1"/>
              </a:solidFill>
            </a:rPr>
            <a:t>Problem Solving</a:t>
          </a:r>
          <a:endParaRPr lang="en-US" dirty="0">
            <a:solidFill>
              <a:schemeClr val="tx1"/>
            </a:solidFill>
          </a:endParaRPr>
        </a:p>
      </dgm:t>
    </dgm:pt>
    <dgm:pt modelId="{5D100E0D-AC8F-4ED1-A38B-999CDD771848}" type="parTrans" cxnId="{B1279F9A-B177-43B9-9ED7-6D62C21EC808}">
      <dgm:prSet/>
      <dgm:spPr/>
      <dgm:t>
        <a:bodyPr/>
        <a:lstStyle/>
        <a:p>
          <a:endParaRPr lang="en-US"/>
        </a:p>
      </dgm:t>
    </dgm:pt>
    <dgm:pt modelId="{49F4F680-0BAB-48BC-94D1-74F8BF9B13F5}" type="sibTrans" cxnId="{B1279F9A-B177-43B9-9ED7-6D62C21EC808}">
      <dgm:prSet/>
      <dgm:spPr/>
      <dgm:t>
        <a:bodyPr/>
        <a:lstStyle/>
        <a:p>
          <a:endParaRPr lang="en-US"/>
        </a:p>
      </dgm:t>
    </dgm:pt>
    <dgm:pt modelId="{D42DDFDD-A79F-4BA2-B286-2F47C0E94445}">
      <dgm:prSet custT="1"/>
      <dgm:spPr>
        <a:noFill/>
        <a:ln>
          <a:noFill/>
        </a:ln>
      </dgm:spPr>
      <dgm:t>
        <a:bodyPr/>
        <a:lstStyle/>
        <a:p>
          <a:r>
            <a:rPr lang="en-US" sz="1100">
              <a:solidFill>
                <a:schemeClr val="bg1"/>
              </a:solidFill>
            </a:rPr>
            <a:t>Need training and development</a:t>
          </a:r>
          <a:endParaRPr lang="en-US" sz="1100" dirty="0">
            <a:solidFill>
              <a:schemeClr val="bg1"/>
            </a:solidFill>
          </a:endParaRPr>
        </a:p>
      </dgm:t>
    </dgm:pt>
    <dgm:pt modelId="{892CDF6B-249F-4974-80D6-D2C67B6C5FDF}" type="parTrans" cxnId="{9A719E1F-2AB3-4E06-AE4C-96F254D4A0FC}">
      <dgm:prSet/>
      <dgm:spPr/>
      <dgm:t>
        <a:bodyPr/>
        <a:lstStyle/>
        <a:p>
          <a:endParaRPr lang="en-US"/>
        </a:p>
      </dgm:t>
    </dgm:pt>
    <dgm:pt modelId="{50696A35-429D-445B-B309-EA23B1537ED9}" type="sibTrans" cxnId="{9A719E1F-2AB3-4E06-AE4C-96F254D4A0FC}">
      <dgm:prSet/>
      <dgm:spPr/>
      <dgm:t>
        <a:bodyPr/>
        <a:lstStyle/>
        <a:p>
          <a:endParaRPr lang="en-US"/>
        </a:p>
      </dgm:t>
    </dgm:pt>
    <dgm:pt modelId="{1DEBFB4D-C4CD-4CE2-8B92-549E83922321}">
      <dgm:prSet custT="1"/>
      <dgm:spPr>
        <a:noFill/>
        <a:ln>
          <a:noFill/>
        </a:ln>
      </dgm:spPr>
      <dgm:t>
        <a:bodyPr/>
        <a:lstStyle/>
        <a:p>
          <a:r>
            <a:rPr lang="en-US" sz="1100">
              <a:solidFill>
                <a:schemeClr val="bg1"/>
              </a:solidFill>
            </a:rPr>
            <a:t>Polished</a:t>
          </a:r>
          <a:endParaRPr lang="en-US" sz="1100" dirty="0">
            <a:solidFill>
              <a:schemeClr val="bg1"/>
            </a:solidFill>
          </a:endParaRPr>
        </a:p>
      </dgm:t>
    </dgm:pt>
    <dgm:pt modelId="{E4CF608F-C502-4020-92D8-F8F18F6DDD4A}" type="parTrans" cxnId="{C070294C-42F8-4801-8301-BB71A1D72F2A}">
      <dgm:prSet/>
      <dgm:spPr/>
      <dgm:t>
        <a:bodyPr/>
        <a:lstStyle/>
        <a:p>
          <a:endParaRPr lang="en-US"/>
        </a:p>
      </dgm:t>
    </dgm:pt>
    <dgm:pt modelId="{0F883ADF-78BC-4FCF-935D-9793AB5B8966}" type="sibTrans" cxnId="{C070294C-42F8-4801-8301-BB71A1D72F2A}">
      <dgm:prSet/>
      <dgm:spPr/>
      <dgm:t>
        <a:bodyPr/>
        <a:lstStyle/>
        <a:p>
          <a:endParaRPr lang="en-US"/>
        </a:p>
      </dgm:t>
    </dgm:pt>
    <dgm:pt modelId="{2A782D97-1806-434E-89D6-675805E7495C}">
      <dgm:prSet phldrT="[Text]"/>
      <dgm:spPr>
        <a:solidFill>
          <a:srgbClr val="8B8B8B"/>
        </a:solidFill>
        <a:ln>
          <a:solidFill>
            <a:srgbClr val="465359"/>
          </a:solidFill>
        </a:ln>
      </dgm:spPr>
      <dgm:t>
        <a:bodyPr/>
        <a:lstStyle/>
        <a:p>
          <a:r>
            <a:rPr lang="en-US">
              <a:solidFill>
                <a:schemeClr val="bg1"/>
              </a:solidFill>
            </a:rPr>
            <a:t>Information Technology</a:t>
          </a:r>
          <a:endParaRPr lang="en-US" dirty="0">
            <a:solidFill>
              <a:schemeClr val="bg1"/>
            </a:solidFill>
          </a:endParaRPr>
        </a:p>
      </dgm:t>
    </dgm:pt>
    <dgm:pt modelId="{F6A0D58E-86C5-4858-B8DA-21B28C5E66B5}" type="sibTrans" cxnId="{856252B3-450A-40EA-BCAF-52EBE11524FD}">
      <dgm:prSet/>
      <dgm:spPr/>
      <dgm:t>
        <a:bodyPr/>
        <a:lstStyle/>
        <a:p>
          <a:endParaRPr lang="en-US"/>
        </a:p>
      </dgm:t>
    </dgm:pt>
    <dgm:pt modelId="{5F043647-0EE3-4630-B86D-A581DC4D030B}" type="parTrans" cxnId="{856252B3-450A-40EA-BCAF-52EBE11524FD}">
      <dgm:prSet/>
      <dgm:spPr/>
      <dgm:t>
        <a:bodyPr/>
        <a:lstStyle/>
        <a:p>
          <a:endParaRPr lang="en-US"/>
        </a:p>
      </dgm:t>
    </dgm:pt>
    <dgm:pt modelId="{922DC5BB-F876-4B3A-BA2D-9A341C29F5A5}">
      <dgm:prSet/>
      <dgm:spPr>
        <a:solidFill>
          <a:srgbClr val="B0B0B0"/>
        </a:solidFill>
        <a:ln>
          <a:solidFill>
            <a:srgbClr val="465359"/>
          </a:solidFill>
        </a:ln>
      </dgm:spPr>
      <dgm:t>
        <a:bodyPr/>
        <a:lstStyle/>
        <a:p>
          <a:r>
            <a:rPr lang="en-US">
              <a:solidFill>
                <a:schemeClr val="bg1"/>
              </a:solidFill>
            </a:rPr>
            <a:t>Communication Skills</a:t>
          </a:r>
          <a:endParaRPr lang="en-US" dirty="0">
            <a:solidFill>
              <a:schemeClr val="bg1"/>
            </a:solidFill>
          </a:endParaRPr>
        </a:p>
      </dgm:t>
    </dgm:pt>
    <dgm:pt modelId="{FBA221FA-643E-41C8-A1D7-45EF15E6D570}" type="sibTrans" cxnId="{F7DC5795-5F5A-443F-9C51-6B2AEF07CE09}">
      <dgm:prSet/>
      <dgm:spPr/>
      <dgm:t>
        <a:bodyPr/>
        <a:lstStyle/>
        <a:p>
          <a:endParaRPr lang="en-US"/>
        </a:p>
      </dgm:t>
    </dgm:pt>
    <dgm:pt modelId="{16978681-46EE-4242-B485-1E180F9DFC7E}" type="parTrans" cxnId="{F7DC5795-5F5A-443F-9C51-6B2AEF07CE09}">
      <dgm:prSet/>
      <dgm:spPr/>
      <dgm:t>
        <a:bodyPr/>
        <a:lstStyle/>
        <a:p>
          <a:endParaRPr lang="en-US"/>
        </a:p>
      </dgm:t>
    </dgm:pt>
    <dgm:pt modelId="{E97463CD-5EA7-4E87-827E-D154D63AE0B1}" type="pres">
      <dgm:prSet presAssocID="{8DCF06D2-3E10-43B4-BE1C-A4B4D54F90AC}" presName="Name0" presStyleCnt="0">
        <dgm:presLayoutVars>
          <dgm:chMax val="5"/>
          <dgm:chPref val="5"/>
          <dgm:dir/>
          <dgm:animLvl val="lvl"/>
        </dgm:presLayoutVars>
      </dgm:prSet>
      <dgm:spPr/>
      <dgm:t>
        <a:bodyPr/>
        <a:lstStyle/>
        <a:p>
          <a:endParaRPr lang="en-US"/>
        </a:p>
      </dgm:t>
    </dgm:pt>
    <dgm:pt modelId="{DA6A20A0-A65D-4AC5-8699-5A3801D076EE}" type="pres">
      <dgm:prSet presAssocID="{DFEFF09B-3316-484E-BDDC-594F853465CA}" presName="parentText1" presStyleLbl="node1" presStyleIdx="0" presStyleCnt="4">
        <dgm:presLayoutVars>
          <dgm:chMax/>
          <dgm:chPref val="3"/>
          <dgm:bulletEnabled val="1"/>
        </dgm:presLayoutVars>
      </dgm:prSet>
      <dgm:spPr/>
      <dgm:t>
        <a:bodyPr/>
        <a:lstStyle/>
        <a:p>
          <a:endParaRPr lang="en-US"/>
        </a:p>
      </dgm:t>
    </dgm:pt>
    <dgm:pt modelId="{A58F0E6E-D01D-4504-8FC9-78609F2D53BA}" type="pres">
      <dgm:prSet presAssocID="{DFEFF09B-3316-484E-BDDC-594F853465CA}" presName="childText1" presStyleLbl="solidAlignAcc1" presStyleIdx="0" presStyleCnt="4">
        <dgm:presLayoutVars>
          <dgm:chMax val="0"/>
          <dgm:chPref val="0"/>
          <dgm:bulletEnabled val="1"/>
        </dgm:presLayoutVars>
      </dgm:prSet>
      <dgm:spPr/>
      <dgm:t>
        <a:bodyPr/>
        <a:lstStyle/>
        <a:p>
          <a:endParaRPr lang="en-US"/>
        </a:p>
      </dgm:t>
    </dgm:pt>
    <dgm:pt modelId="{1AD93A5D-0DCB-40BD-9BA6-90BEFDD496D0}" type="pres">
      <dgm:prSet presAssocID="{92291559-C216-4320-AF17-C21A8A6C02CF}" presName="parentText2" presStyleLbl="node1" presStyleIdx="1" presStyleCnt="4" custLinFactNeighborY="15660">
        <dgm:presLayoutVars>
          <dgm:chMax/>
          <dgm:chPref val="3"/>
          <dgm:bulletEnabled val="1"/>
        </dgm:presLayoutVars>
      </dgm:prSet>
      <dgm:spPr/>
      <dgm:t>
        <a:bodyPr/>
        <a:lstStyle/>
        <a:p>
          <a:endParaRPr lang="en-US"/>
        </a:p>
      </dgm:t>
    </dgm:pt>
    <dgm:pt modelId="{BFB31FF8-D28C-4376-94A3-F95504EDB80D}" type="pres">
      <dgm:prSet presAssocID="{92291559-C216-4320-AF17-C21A8A6C02CF}" presName="childText2" presStyleLbl="solidAlignAcc1" presStyleIdx="1" presStyleCnt="4" custLinFactNeighborY="8535">
        <dgm:presLayoutVars>
          <dgm:chMax val="0"/>
          <dgm:chPref val="0"/>
          <dgm:bulletEnabled val="1"/>
        </dgm:presLayoutVars>
      </dgm:prSet>
      <dgm:spPr/>
      <dgm:t>
        <a:bodyPr/>
        <a:lstStyle/>
        <a:p>
          <a:endParaRPr lang="en-US"/>
        </a:p>
      </dgm:t>
    </dgm:pt>
    <dgm:pt modelId="{59F32027-1075-44B9-9BE7-1200137E6774}" type="pres">
      <dgm:prSet presAssocID="{922DC5BB-F876-4B3A-BA2D-9A341C29F5A5}" presName="parentText3" presStyleLbl="node1" presStyleIdx="2" presStyleCnt="4" custLinFactNeighborX="415" custLinFactNeighborY="32364">
        <dgm:presLayoutVars>
          <dgm:chMax/>
          <dgm:chPref val="3"/>
          <dgm:bulletEnabled val="1"/>
        </dgm:presLayoutVars>
      </dgm:prSet>
      <dgm:spPr/>
      <dgm:t>
        <a:bodyPr/>
        <a:lstStyle/>
        <a:p>
          <a:endParaRPr lang="en-US"/>
        </a:p>
      </dgm:t>
    </dgm:pt>
    <dgm:pt modelId="{AA2BF803-A62A-4661-BF51-C3A8CB13DF72}" type="pres">
      <dgm:prSet presAssocID="{922DC5BB-F876-4B3A-BA2D-9A341C29F5A5}" presName="childText3" presStyleLbl="solidAlignAcc1" presStyleIdx="2" presStyleCnt="4" custLinFactNeighborY="17639">
        <dgm:presLayoutVars>
          <dgm:chMax val="0"/>
          <dgm:chPref val="0"/>
          <dgm:bulletEnabled val="1"/>
        </dgm:presLayoutVars>
      </dgm:prSet>
      <dgm:spPr/>
      <dgm:t>
        <a:bodyPr/>
        <a:lstStyle/>
        <a:p>
          <a:endParaRPr lang="en-US"/>
        </a:p>
      </dgm:t>
    </dgm:pt>
    <dgm:pt modelId="{76C201A9-AE94-473A-AFE6-A74BAC936839}" type="pres">
      <dgm:prSet presAssocID="{2A782D97-1806-434E-89D6-675805E7495C}" presName="parentText4" presStyleLbl="node1" presStyleIdx="3" presStyleCnt="4" custLinFactNeighborY="49070">
        <dgm:presLayoutVars>
          <dgm:chMax/>
          <dgm:chPref val="3"/>
          <dgm:bulletEnabled val="1"/>
        </dgm:presLayoutVars>
      </dgm:prSet>
      <dgm:spPr/>
      <dgm:t>
        <a:bodyPr/>
        <a:lstStyle/>
        <a:p>
          <a:endParaRPr lang="en-US"/>
        </a:p>
      </dgm:t>
    </dgm:pt>
    <dgm:pt modelId="{2633F54C-0141-4DCF-83FB-853C439AD8EB}" type="pres">
      <dgm:prSet presAssocID="{2A782D97-1806-434E-89D6-675805E7495C}" presName="childText4" presStyleLbl="solidAlignAcc1" presStyleIdx="3" presStyleCnt="4" custLinFactNeighborY="26741">
        <dgm:presLayoutVars>
          <dgm:chMax val="0"/>
          <dgm:chPref val="0"/>
          <dgm:bulletEnabled val="1"/>
        </dgm:presLayoutVars>
      </dgm:prSet>
      <dgm:spPr/>
      <dgm:t>
        <a:bodyPr/>
        <a:lstStyle/>
        <a:p>
          <a:endParaRPr lang="en-US"/>
        </a:p>
      </dgm:t>
    </dgm:pt>
  </dgm:ptLst>
  <dgm:cxnLst>
    <dgm:cxn modelId="{F7DC5795-5F5A-443F-9C51-6B2AEF07CE09}" srcId="{8DCF06D2-3E10-43B4-BE1C-A4B4D54F90AC}" destId="{922DC5BB-F876-4B3A-BA2D-9A341C29F5A5}" srcOrd="2" destOrd="0" parTransId="{16978681-46EE-4242-B485-1E180F9DFC7E}" sibTransId="{FBA221FA-643E-41C8-A1D7-45EF15E6D570}"/>
    <dgm:cxn modelId="{C47C1E24-FADE-46B2-86DF-A588D069A458}" type="presOf" srcId="{DFEFF09B-3316-484E-BDDC-594F853465CA}" destId="{DA6A20A0-A65D-4AC5-8699-5A3801D076EE}" srcOrd="0" destOrd="0" presId="urn:microsoft.com/office/officeart/2009/3/layout/IncreasingArrowsProcess"/>
    <dgm:cxn modelId="{E9851686-B07B-4978-B288-14A7DF1491DE}" type="presOf" srcId="{922DC5BB-F876-4B3A-BA2D-9A341C29F5A5}" destId="{59F32027-1075-44B9-9BE7-1200137E6774}" srcOrd="0" destOrd="0" presId="urn:microsoft.com/office/officeart/2009/3/layout/IncreasingArrowsProcess"/>
    <dgm:cxn modelId="{856252B3-450A-40EA-BCAF-52EBE11524FD}" srcId="{8DCF06D2-3E10-43B4-BE1C-A4B4D54F90AC}" destId="{2A782D97-1806-434E-89D6-675805E7495C}" srcOrd="3" destOrd="0" parTransId="{5F043647-0EE3-4630-B86D-A581DC4D030B}" sibTransId="{F6A0D58E-86C5-4858-B8DA-21B28C5E66B5}"/>
    <dgm:cxn modelId="{EF3EDED3-36C5-4C25-9541-E2743747D06F}" type="presOf" srcId="{4CDDDD94-16AD-46F1-8CC9-95EE1C109853}" destId="{2633F54C-0141-4DCF-83FB-853C439AD8EB}" srcOrd="0" destOrd="0" presId="urn:microsoft.com/office/officeart/2009/3/layout/IncreasingArrowsProcess"/>
    <dgm:cxn modelId="{80DFDB10-B61B-4F25-98D7-833F01581036}" srcId="{8DCF06D2-3E10-43B4-BE1C-A4B4D54F90AC}" destId="{DFEFF09B-3316-484E-BDDC-594F853465CA}" srcOrd="0" destOrd="0" parTransId="{E538D36E-063A-42D4-AE1F-A7433881BEE7}" sibTransId="{9C3C34F5-FB46-48DA-B380-FDC19D593898}"/>
    <dgm:cxn modelId="{9A719E1F-2AB3-4E06-AE4C-96F254D4A0FC}" srcId="{92291559-C216-4320-AF17-C21A8A6C02CF}" destId="{D42DDFDD-A79F-4BA2-B286-2F47C0E94445}" srcOrd="0" destOrd="0" parTransId="{892CDF6B-249F-4974-80D6-D2C67B6C5FDF}" sibTransId="{50696A35-429D-445B-B309-EA23B1537ED9}"/>
    <dgm:cxn modelId="{8F9ABE35-D958-4AFF-87B2-756C175195A4}" type="presOf" srcId="{8DCF06D2-3E10-43B4-BE1C-A4B4D54F90AC}" destId="{E97463CD-5EA7-4E87-827E-D154D63AE0B1}" srcOrd="0" destOrd="0" presId="urn:microsoft.com/office/officeart/2009/3/layout/IncreasingArrowsProcess"/>
    <dgm:cxn modelId="{D4CBFE92-4072-4E14-B82D-76DB3D6E6DD4}" type="presOf" srcId="{2A782D97-1806-434E-89D6-675805E7495C}" destId="{76C201A9-AE94-473A-AFE6-A74BAC936839}" srcOrd="0" destOrd="0" presId="urn:microsoft.com/office/officeart/2009/3/layout/IncreasingArrowsProcess"/>
    <dgm:cxn modelId="{6684E1B2-CF35-4AD3-9C04-F2428E932209}" srcId="{2A782D97-1806-434E-89D6-675805E7495C}" destId="{4CDDDD94-16AD-46F1-8CC9-95EE1C109853}" srcOrd="0" destOrd="0" parTransId="{2F72B410-E6AA-4600-A286-8414280D35D5}" sibTransId="{52FFBB23-200D-4E47-AFD3-EB1E6CA5B21E}"/>
    <dgm:cxn modelId="{C070294C-42F8-4801-8301-BB71A1D72F2A}" srcId="{922DC5BB-F876-4B3A-BA2D-9A341C29F5A5}" destId="{1DEBFB4D-C4CD-4CE2-8B92-549E83922321}" srcOrd="0" destOrd="0" parTransId="{E4CF608F-C502-4020-92D8-F8F18F6DDD4A}" sibTransId="{0F883ADF-78BC-4FCF-935D-9793AB5B8966}"/>
    <dgm:cxn modelId="{B1279F9A-B177-43B9-9ED7-6D62C21EC808}" srcId="{8DCF06D2-3E10-43B4-BE1C-A4B4D54F90AC}" destId="{92291559-C216-4320-AF17-C21A8A6C02CF}" srcOrd="1" destOrd="0" parTransId="{5D100E0D-AC8F-4ED1-A38B-999CDD771848}" sibTransId="{49F4F680-0BAB-48BC-94D1-74F8BF9B13F5}"/>
    <dgm:cxn modelId="{02406321-DBCA-4523-8112-5BD7F5F66BCB}" type="presOf" srcId="{92291559-C216-4320-AF17-C21A8A6C02CF}" destId="{1AD93A5D-0DCB-40BD-9BA6-90BEFDD496D0}" srcOrd="0" destOrd="0" presId="urn:microsoft.com/office/officeart/2009/3/layout/IncreasingArrowsProcess"/>
    <dgm:cxn modelId="{BD88AFB7-D7AF-4B91-94F9-1FDD30358885}" srcId="{DFEFF09B-3316-484E-BDDC-594F853465CA}" destId="{529ADF33-DE8E-4EAC-905D-D83A7046AB2C}" srcOrd="0" destOrd="0" parTransId="{23913E3F-2B51-4215-9313-F115A90A85D6}" sibTransId="{B907CF74-C693-4BD8-8A49-608D837A9085}"/>
    <dgm:cxn modelId="{46C999DC-6EAB-48E7-BC8D-6BAC98BC379D}" type="presOf" srcId="{1DEBFB4D-C4CD-4CE2-8B92-549E83922321}" destId="{AA2BF803-A62A-4661-BF51-C3A8CB13DF72}" srcOrd="0" destOrd="0" presId="urn:microsoft.com/office/officeart/2009/3/layout/IncreasingArrowsProcess"/>
    <dgm:cxn modelId="{42EEFFEE-B9DA-49D1-94DC-BEC7F81A8E2E}" type="presOf" srcId="{D42DDFDD-A79F-4BA2-B286-2F47C0E94445}" destId="{BFB31FF8-D28C-4376-94A3-F95504EDB80D}" srcOrd="0" destOrd="0" presId="urn:microsoft.com/office/officeart/2009/3/layout/IncreasingArrowsProcess"/>
    <dgm:cxn modelId="{59256577-3D9B-4B22-AEC8-F887677EDF15}" type="presOf" srcId="{529ADF33-DE8E-4EAC-905D-D83A7046AB2C}" destId="{A58F0E6E-D01D-4504-8FC9-78609F2D53BA}" srcOrd="0" destOrd="0" presId="urn:microsoft.com/office/officeart/2009/3/layout/IncreasingArrowsProcess"/>
    <dgm:cxn modelId="{6C6DBD5F-3F9F-46B3-930E-0C14D4E37711}" type="presParOf" srcId="{E97463CD-5EA7-4E87-827E-D154D63AE0B1}" destId="{DA6A20A0-A65D-4AC5-8699-5A3801D076EE}" srcOrd="0" destOrd="0" presId="urn:microsoft.com/office/officeart/2009/3/layout/IncreasingArrowsProcess"/>
    <dgm:cxn modelId="{B01AF886-0EBC-4E51-B637-538FC0516948}" type="presParOf" srcId="{E97463CD-5EA7-4E87-827E-D154D63AE0B1}" destId="{A58F0E6E-D01D-4504-8FC9-78609F2D53BA}" srcOrd="1" destOrd="0" presId="urn:microsoft.com/office/officeart/2009/3/layout/IncreasingArrowsProcess"/>
    <dgm:cxn modelId="{C428ADE7-3BC5-4AC5-A8DB-9EC3232562F9}" type="presParOf" srcId="{E97463CD-5EA7-4E87-827E-D154D63AE0B1}" destId="{1AD93A5D-0DCB-40BD-9BA6-90BEFDD496D0}" srcOrd="2" destOrd="0" presId="urn:microsoft.com/office/officeart/2009/3/layout/IncreasingArrowsProcess"/>
    <dgm:cxn modelId="{A9E823CD-FABB-4100-B36E-1AF672C3B170}" type="presParOf" srcId="{E97463CD-5EA7-4E87-827E-D154D63AE0B1}" destId="{BFB31FF8-D28C-4376-94A3-F95504EDB80D}" srcOrd="3" destOrd="0" presId="urn:microsoft.com/office/officeart/2009/3/layout/IncreasingArrowsProcess"/>
    <dgm:cxn modelId="{BB508B85-EDA6-4CE1-88BD-1B11847F8DA3}" type="presParOf" srcId="{E97463CD-5EA7-4E87-827E-D154D63AE0B1}" destId="{59F32027-1075-44B9-9BE7-1200137E6774}" srcOrd="4" destOrd="0" presId="urn:microsoft.com/office/officeart/2009/3/layout/IncreasingArrowsProcess"/>
    <dgm:cxn modelId="{26406BFA-2EA2-4DAC-9BAA-71EB9BDD4ECF}" type="presParOf" srcId="{E97463CD-5EA7-4E87-827E-D154D63AE0B1}" destId="{AA2BF803-A62A-4661-BF51-C3A8CB13DF72}" srcOrd="5" destOrd="0" presId="urn:microsoft.com/office/officeart/2009/3/layout/IncreasingArrowsProcess"/>
    <dgm:cxn modelId="{5A4BBC67-0182-41E5-9549-58F1D447F677}" type="presParOf" srcId="{E97463CD-5EA7-4E87-827E-D154D63AE0B1}" destId="{76C201A9-AE94-473A-AFE6-A74BAC936839}" srcOrd="6" destOrd="0" presId="urn:microsoft.com/office/officeart/2009/3/layout/IncreasingArrowsProcess"/>
    <dgm:cxn modelId="{99E65648-1E62-4A23-BD70-0E26BA675EB6}" type="presParOf" srcId="{E97463CD-5EA7-4E87-827E-D154D63AE0B1}" destId="{2633F54C-0141-4DCF-83FB-853C439AD8EB}" srcOrd="7"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5430A8-8798-495E-8FD8-F4E3C75420FA}" type="doc">
      <dgm:prSet loTypeId="urn:microsoft.com/office/officeart/2005/8/layout/pList2" loCatId="list" qsTypeId="urn:microsoft.com/office/officeart/2005/8/quickstyle/simple1" qsCatId="simple" csTypeId="urn:microsoft.com/office/officeart/2005/8/colors/accent1_2" csCatId="accent1" phldr="1"/>
      <dgm:spPr/>
    </dgm:pt>
    <dgm:pt modelId="{53B2CD24-8978-478D-987E-0FAFB18D5C52}">
      <dgm:prSet phldrT="[Text]" custT="1"/>
      <dgm:spPr>
        <a:solidFill>
          <a:schemeClr val="bg1"/>
        </a:solidFill>
        <a:ln>
          <a:noFill/>
        </a:ln>
      </dgm:spPr>
      <dgm:t>
        <a:bodyPr/>
        <a:lstStyle/>
        <a:p>
          <a:r>
            <a:rPr lang="en-US" sz="2000" b="1">
              <a:solidFill>
                <a:schemeClr val="accent1"/>
              </a:solidFill>
            </a:rPr>
            <a:t>Increased Brand Value</a:t>
          </a:r>
          <a:endParaRPr lang="en-US" sz="1200" b="1" dirty="0">
            <a:solidFill>
              <a:schemeClr val="tx1"/>
            </a:solidFill>
          </a:endParaRPr>
        </a:p>
        <a:p>
          <a:endParaRPr lang="en-US" sz="1200" dirty="0">
            <a:solidFill>
              <a:schemeClr val="tx1"/>
            </a:solidFill>
          </a:endParaRPr>
        </a:p>
      </dgm:t>
    </dgm:pt>
    <dgm:pt modelId="{4A7C7714-8442-4301-BF5F-ECB107B83CC0}" type="parTrans" cxnId="{D756E86D-BEF4-4A23-BE83-48FB1A73B2E3}">
      <dgm:prSet/>
      <dgm:spPr/>
      <dgm:t>
        <a:bodyPr/>
        <a:lstStyle/>
        <a:p>
          <a:endParaRPr lang="en-US"/>
        </a:p>
      </dgm:t>
    </dgm:pt>
    <dgm:pt modelId="{365F805B-D1FF-4A1E-BED5-D3486F4303F0}" type="sibTrans" cxnId="{D756E86D-BEF4-4A23-BE83-48FB1A73B2E3}">
      <dgm:prSet/>
      <dgm:spPr/>
      <dgm:t>
        <a:bodyPr/>
        <a:lstStyle/>
        <a:p>
          <a:endParaRPr lang="en-US"/>
        </a:p>
      </dgm:t>
    </dgm:pt>
    <dgm:pt modelId="{B5A2CD90-0127-49C7-8EC9-73527CF1A5DC}">
      <dgm:prSet phldrT="[Text]" custT="1"/>
      <dgm:spPr>
        <a:solidFill>
          <a:schemeClr val="bg1"/>
        </a:solidFill>
        <a:ln>
          <a:noFill/>
        </a:ln>
      </dgm:spPr>
      <dgm:t>
        <a:bodyPr/>
        <a:lstStyle/>
        <a:p>
          <a:r>
            <a:rPr lang="en-US" sz="2000" b="1">
              <a:solidFill>
                <a:schemeClr val="accent1"/>
              </a:solidFill>
            </a:rPr>
            <a:t>Effective Performance</a:t>
          </a:r>
          <a:endParaRPr lang="en-US" sz="2000" b="1" dirty="0">
            <a:solidFill>
              <a:schemeClr val="accent1"/>
            </a:solidFill>
          </a:endParaRPr>
        </a:p>
        <a:p>
          <a:endParaRPr lang="en-US" sz="1800" dirty="0">
            <a:solidFill>
              <a:schemeClr val="accent1"/>
            </a:solidFill>
          </a:endParaRPr>
        </a:p>
      </dgm:t>
    </dgm:pt>
    <dgm:pt modelId="{7C67A7C1-DB87-4A14-AAC4-50AD3C02B46E}" type="parTrans" cxnId="{F0BEA90E-B207-4515-9299-1CE5819772AB}">
      <dgm:prSet/>
      <dgm:spPr/>
      <dgm:t>
        <a:bodyPr/>
        <a:lstStyle/>
        <a:p>
          <a:endParaRPr lang="en-US"/>
        </a:p>
      </dgm:t>
    </dgm:pt>
    <dgm:pt modelId="{265E989D-2D3B-4304-9114-1D6617880ECE}" type="sibTrans" cxnId="{F0BEA90E-B207-4515-9299-1CE5819772AB}">
      <dgm:prSet/>
      <dgm:spPr/>
      <dgm:t>
        <a:bodyPr/>
        <a:lstStyle/>
        <a:p>
          <a:endParaRPr lang="en-US"/>
        </a:p>
      </dgm:t>
    </dgm:pt>
    <dgm:pt modelId="{22E7BB04-BDAD-4954-BCA8-0CA0272EB701}">
      <dgm:prSet phldrT="[Text]" custT="1"/>
      <dgm:spPr>
        <a:solidFill>
          <a:schemeClr val="bg1"/>
        </a:solidFill>
        <a:ln>
          <a:noFill/>
        </a:ln>
      </dgm:spPr>
      <dgm:t>
        <a:bodyPr/>
        <a:lstStyle/>
        <a:p>
          <a:r>
            <a:rPr lang="en-US" sz="2000" b="1">
              <a:solidFill>
                <a:schemeClr val="accent1"/>
              </a:solidFill>
            </a:rPr>
            <a:t>Overcome competitive threats</a:t>
          </a:r>
          <a:endParaRPr lang="en-US" sz="2000" b="1" dirty="0">
            <a:solidFill>
              <a:schemeClr val="accent1"/>
            </a:solidFill>
          </a:endParaRPr>
        </a:p>
        <a:p>
          <a:r>
            <a:rPr lang="en-US" sz="1200">
              <a:solidFill>
                <a:schemeClr val="tx1">
                  <a:lumMod val="75000"/>
                  <a:lumOff val="25000"/>
                </a:schemeClr>
              </a:solidFill>
            </a:rPr>
            <a:t>. </a:t>
          </a:r>
          <a:endParaRPr lang="en-US" sz="1200" dirty="0">
            <a:solidFill>
              <a:schemeClr val="tx1">
                <a:lumMod val="75000"/>
                <a:lumOff val="25000"/>
              </a:schemeClr>
            </a:solidFill>
          </a:endParaRPr>
        </a:p>
        <a:p>
          <a:endParaRPr lang="en-US" sz="1800" dirty="0">
            <a:solidFill>
              <a:schemeClr val="tx1">
                <a:lumMod val="75000"/>
                <a:lumOff val="25000"/>
              </a:schemeClr>
            </a:solidFill>
          </a:endParaRPr>
        </a:p>
      </dgm:t>
    </dgm:pt>
    <dgm:pt modelId="{E8BDA490-F803-4196-9EA5-640B7218E59A}" type="parTrans" cxnId="{A5BD44D1-B8BF-491D-86C4-1599D60ECE2C}">
      <dgm:prSet/>
      <dgm:spPr/>
      <dgm:t>
        <a:bodyPr/>
        <a:lstStyle/>
        <a:p>
          <a:endParaRPr lang="en-US"/>
        </a:p>
      </dgm:t>
    </dgm:pt>
    <dgm:pt modelId="{26B29E5F-AE22-4F4A-9C37-75FDAE1609CE}" type="sibTrans" cxnId="{A5BD44D1-B8BF-491D-86C4-1599D60ECE2C}">
      <dgm:prSet/>
      <dgm:spPr/>
      <dgm:t>
        <a:bodyPr/>
        <a:lstStyle/>
        <a:p>
          <a:endParaRPr lang="en-US"/>
        </a:p>
      </dgm:t>
    </dgm:pt>
    <dgm:pt modelId="{63FE750C-314E-4EE7-8E36-A87B34FE3844}">
      <dgm:prSet custT="1"/>
      <dgm:spPr>
        <a:solidFill>
          <a:schemeClr val="bg1"/>
        </a:solidFill>
        <a:ln>
          <a:noFill/>
        </a:ln>
      </dgm:spPr>
      <dgm:t>
        <a:bodyPr/>
        <a:lstStyle/>
        <a:p>
          <a:r>
            <a:rPr lang="en-US" sz="2000" b="1">
              <a:solidFill>
                <a:schemeClr val="accent1"/>
              </a:solidFill>
            </a:rPr>
            <a:t>Ability to understand market insight</a:t>
          </a:r>
          <a:endParaRPr lang="en-US" sz="2000" b="1" dirty="0">
            <a:solidFill>
              <a:schemeClr val="accent1"/>
            </a:solidFill>
          </a:endParaRPr>
        </a:p>
      </dgm:t>
    </dgm:pt>
    <dgm:pt modelId="{9B7ED6C4-4134-4267-82CB-64D7AEA58D7A}" type="parTrans" cxnId="{CB3A6024-1D83-49FB-88E9-34772A7F4C16}">
      <dgm:prSet/>
      <dgm:spPr/>
      <dgm:t>
        <a:bodyPr/>
        <a:lstStyle/>
        <a:p>
          <a:endParaRPr lang="en-US"/>
        </a:p>
      </dgm:t>
    </dgm:pt>
    <dgm:pt modelId="{7D72F126-1ABE-4C81-AF2F-5FEC6D11693F}" type="sibTrans" cxnId="{CB3A6024-1D83-49FB-88E9-34772A7F4C16}">
      <dgm:prSet/>
      <dgm:spPr/>
      <dgm:t>
        <a:bodyPr/>
        <a:lstStyle/>
        <a:p>
          <a:endParaRPr lang="en-US"/>
        </a:p>
      </dgm:t>
    </dgm:pt>
    <dgm:pt modelId="{2BB8E441-E658-4BAC-80C9-9216BD9E83F3}" type="pres">
      <dgm:prSet presAssocID="{3C5430A8-8798-495E-8FD8-F4E3C75420FA}" presName="Name0" presStyleCnt="0">
        <dgm:presLayoutVars>
          <dgm:dir/>
          <dgm:resizeHandles val="exact"/>
        </dgm:presLayoutVars>
      </dgm:prSet>
      <dgm:spPr/>
    </dgm:pt>
    <dgm:pt modelId="{1563BA4B-B67F-41F7-A452-385BF363F14E}" type="pres">
      <dgm:prSet presAssocID="{3C5430A8-8798-495E-8FD8-F4E3C75420FA}" presName="bkgdShp" presStyleLbl="alignAccFollowNode1" presStyleIdx="0" presStyleCnt="1" custScaleX="93872" custLinFactNeighborX="81"/>
      <dgm:spPr>
        <a:solidFill>
          <a:schemeClr val="bg1"/>
        </a:solidFill>
        <a:ln>
          <a:noFill/>
        </a:ln>
      </dgm:spPr>
    </dgm:pt>
    <dgm:pt modelId="{46063A5A-160C-4B06-976B-04CFC2C7F626}" type="pres">
      <dgm:prSet presAssocID="{3C5430A8-8798-495E-8FD8-F4E3C75420FA}" presName="linComp" presStyleCnt="0"/>
      <dgm:spPr/>
    </dgm:pt>
    <dgm:pt modelId="{E6986AF5-DC10-4171-A7EF-0FBC9CB52AE7}" type="pres">
      <dgm:prSet presAssocID="{53B2CD24-8978-478D-987E-0FAFB18D5C52}" presName="compNode" presStyleCnt="0"/>
      <dgm:spPr/>
    </dgm:pt>
    <dgm:pt modelId="{5A543812-ECB4-4F97-BE56-120DE9C30D73}" type="pres">
      <dgm:prSet presAssocID="{53B2CD24-8978-478D-987E-0FAFB18D5C52}" presName="node" presStyleLbl="node1" presStyleIdx="0" presStyleCnt="4" custScaleX="103891" custScaleY="115183" custLinFactNeighborX="744">
        <dgm:presLayoutVars>
          <dgm:bulletEnabled val="1"/>
        </dgm:presLayoutVars>
      </dgm:prSet>
      <dgm:spPr/>
      <dgm:t>
        <a:bodyPr/>
        <a:lstStyle/>
        <a:p>
          <a:endParaRPr lang="en-US"/>
        </a:p>
      </dgm:t>
    </dgm:pt>
    <dgm:pt modelId="{F66D3F0D-4D45-4EF2-B7ED-03DB1E1AAC8B}" type="pres">
      <dgm:prSet presAssocID="{53B2CD24-8978-478D-987E-0FAFB18D5C52}" presName="invisiNode" presStyleLbl="node1" presStyleIdx="0" presStyleCnt="4"/>
      <dgm:spPr/>
    </dgm:pt>
    <dgm:pt modelId="{3D4C23F7-2AC2-4036-BC6D-55108713DE5B}" type="pres">
      <dgm:prSet presAssocID="{53B2CD24-8978-478D-987E-0FAFB18D5C52}" presName="imagNode" presStyleLbl="fgImgPlace1" presStyleIdx="0" presStyleCnt="4" custScaleX="46651"/>
      <dgm:spPr>
        <a:blipFill dpi="0" rotWithShape="1">
          <a:blip xmlns:r="http://schemas.openxmlformats.org/officeDocument/2006/relationships" r:embed="rId1"/>
          <a:srcRect/>
          <a:stretch>
            <a:fillRect l="29524" t="19305" r="29866" b="20011"/>
          </a:stretch>
        </a:blipFill>
      </dgm:spPr>
    </dgm:pt>
    <dgm:pt modelId="{A11F9E16-B684-42D4-9CB5-1250A3899B47}" type="pres">
      <dgm:prSet presAssocID="{365F805B-D1FF-4A1E-BED5-D3486F4303F0}" presName="sibTrans" presStyleLbl="sibTrans2D1" presStyleIdx="0" presStyleCnt="0"/>
      <dgm:spPr/>
      <dgm:t>
        <a:bodyPr/>
        <a:lstStyle/>
        <a:p>
          <a:endParaRPr lang="en-US"/>
        </a:p>
      </dgm:t>
    </dgm:pt>
    <dgm:pt modelId="{E417D0BB-3463-444F-80DC-569147515F8C}" type="pres">
      <dgm:prSet presAssocID="{B5A2CD90-0127-49C7-8EC9-73527CF1A5DC}" presName="compNode" presStyleCnt="0"/>
      <dgm:spPr/>
    </dgm:pt>
    <dgm:pt modelId="{2A0BC5DF-2595-42C9-A2F3-22A4F96EE869}" type="pres">
      <dgm:prSet presAssocID="{B5A2CD90-0127-49C7-8EC9-73527CF1A5DC}" presName="node" presStyleLbl="node1" presStyleIdx="1" presStyleCnt="4" custScaleY="115183">
        <dgm:presLayoutVars>
          <dgm:bulletEnabled val="1"/>
        </dgm:presLayoutVars>
      </dgm:prSet>
      <dgm:spPr/>
      <dgm:t>
        <a:bodyPr/>
        <a:lstStyle/>
        <a:p>
          <a:endParaRPr lang="en-US"/>
        </a:p>
      </dgm:t>
    </dgm:pt>
    <dgm:pt modelId="{B26F2A7E-5848-4094-8D29-A0AA6ECDF597}" type="pres">
      <dgm:prSet presAssocID="{B5A2CD90-0127-49C7-8EC9-73527CF1A5DC}" presName="invisiNode" presStyleLbl="node1" presStyleIdx="1" presStyleCnt="4"/>
      <dgm:spPr/>
    </dgm:pt>
    <dgm:pt modelId="{92861985-6641-4B92-9992-4603B1689EEC}" type="pres">
      <dgm:prSet presAssocID="{B5A2CD90-0127-49C7-8EC9-73527CF1A5DC}" presName="imagNode" presStyleLbl="fgImgPlace1" presStyleIdx="1" presStyleCnt="4" custScaleX="29373" custScaleY="62962"/>
      <dgm:spPr>
        <a:blipFill dpi="0" rotWithShape="1">
          <a:blip xmlns:r="http://schemas.openxmlformats.org/officeDocument/2006/relationships" r:embed="rId2"/>
          <a:srcRect/>
          <a:stretch>
            <a:fillRect l="2736" t="2737" r="2847" b="2847"/>
          </a:stretch>
        </a:blipFill>
      </dgm:spPr>
    </dgm:pt>
    <dgm:pt modelId="{2A434C42-D40C-493A-9534-D443B31517FB}" type="pres">
      <dgm:prSet presAssocID="{265E989D-2D3B-4304-9114-1D6617880ECE}" presName="sibTrans" presStyleLbl="sibTrans2D1" presStyleIdx="0" presStyleCnt="0"/>
      <dgm:spPr/>
      <dgm:t>
        <a:bodyPr/>
        <a:lstStyle/>
        <a:p>
          <a:endParaRPr lang="en-US"/>
        </a:p>
      </dgm:t>
    </dgm:pt>
    <dgm:pt modelId="{86D72140-9099-466D-A202-020BE64CA11F}" type="pres">
      <dgm:prSet presAssocID="{63FE750C-314E-4EE7-8E36-A87B34FE3844}" presName="compNode" presStyleCnt="0"/>
      <dgm:spPr/>
    </dgm:pt>
    <dgm:pt modelId="{BA051024-FEA1-44C0-906D-CE29DEF67C3A}" type="pres">
      <dgm:prSet presAssocID="{63FE750C-314E-4EE7-8E36-A87B34FE3844}" presName="node" presStyleLbl="node1" presStyleIdx="2" presStyleCnt="4" custScaleY="115183">
        <dgm:presLayoutVars>
          <dgm:bulletEnabled val="1"/>
        </dgm:presLayoutVars>
      </dgm:prSet>
      <dgm:spPr/>
      <dgm:t>
        <a:bodyPr/>
        <a:lstStyle/>
        <a:p>
          <a:endParaRPr lang="en-US"/>
        </a:p>
      </dgm:t>
    </dgm:pt>
    <dgm:pt modelId="{F71CC39E-DAEB-49AD-9BCB-532AD02EA248}" type="pres">
      <dgm:prSet presAssocID="{63FE750C-314E-4EE7-8E36-A87B34FE3844}" presName="invisiNode" presStyleLbl="node1" presStyleIdx="2" presStyleCnt="4"/>
      <dgm:spPr/>
    </dgm:pt>
    <dgm:pt modelId="{08083E57-D86C-4B0A-8B6B-BAF20E8FEF34}" type="pres">
      <dgm:prSet presAssocID="{63FE750C-314E-4EE7-8E36-A87B34FE3844}" presName="imagNode" presStyleLbl="fgImgPlace1" presStyleIdx="2" presStyleCnt="4" custScaleX="29097" custScaleY="62371"/>
      <dgm:spPr>
        <a:blipFill dpi="0" rotWithShape="1">
          <a:blip xmlns:r="http://schemas.openxmlformats.org/officeDocument/2006/relationships" r:embed="rId3"/>
          <a:srcRect/>
          <a:stretch>
            <a:fillRect l="4732" t="4732" r="2786" b="2786"/>
          </a:stretch>
        </a:blipFill>
      </dgm:spPr>
    </dgm:pt>
    <dgm:pt modelId="{AC58C2ED-9F52-4A00-A22E-4E9CD566D613}" type="pres">
      <dgm:prSet presAssocID="{7D72F126-1ABE-4C81-AF2F-5FEC6D11693F}" presName="sibTrans" presStyleLbl="sibTrans2D1" presStyleIdx="0" presStyleCnt="0"/>
      <dgm:spPr/>
      <dgm:t>
        <a:bodyPr/>
        <a:lstStyle/>
        <a:p>
          <a:endParaRPr lang="en-US"/>
        </a:p>
      </dgm:t>
    </dgm:pt>
    <dgm:pt modelId="{ED8108FC-65D0-4D42-A4C7-AFA114F247D5}" type="pres">
      <dgm:prSet presAssocID="{22E7BB04-BDAD-4954-BCA8-0CA0272EB701}" presName="compNode" presStyleCnt="0"/>
      <dgm:spPr/>
    </dgm:pt>
    <dgm:pt modelId="{CB247EC1-DFF1-4E5D-95C0-177589BDB484}" type="pres">
      <dgm:prSet presAssocID="{22E7BB04-BDAD-4954-BCA8-0CA0272EB701}" presName="node" presStyleLbl="node1" presStyleIdx="3" presStyleCnt="4" custScaleY="115183">
        <dgm:presLayoutVars>
          <dgm:bulletEnabled val="1"/>
        </dgm:presLayoutVars>
      </dgm:prSet>
      <dgm:spPr/>
      <dgm:t>
        <a:bodyPr/>
        <a:lstStyle/>
        <a:p>
          <a:endParaRPr lang="en-US"/>
        </a:p>
      </dgm:t>
    </dgm:pt>
    <dgm:pt modelId="{C3653E23-8D1E-4D2E-B91C-A5B5FD71DBB1}" type="pres">
      <dgm:prSet presAssocID="{22E7BB04-BDAD-4954-BCA8-0CA0272EB701}" presName="invisiNode" presStyleLbl="node1" presStyleIdx="3" presStyleCnt="4"/>
      <dgm:spPr/>
    </dgm:pt>
    <dgm:pt modelId="{F1AD8C30-1620-4F5A-8C68-35E0E2B75E7D}" type="pres">
      <dgm:prSet presAssocID="{22E7BB04-BDAD-4954-BCA8-0CA0272EB701}" presName="imagNode" presStyleLbl="fgImgPlace1" presStyleIdx="3" presStyleCnt="4" custScaleX="29301" custScaleY="62809"/>
      <dgm:spPr>
        <a:blipFill dpi="0" rotWithShape="1">
          <a:blip xmlns:r="http://schemas.openxmlformats.org/officeDocument/2006/relationships" r:embed="rId4"/>
          <a:srcRect/>
          <a:stretch>
            <a:fillRect l="238" t="4867" r="4868" b="240"/>
          </a:stretch>
        </a:blipFill>
      </dgm:spPr>
    </dgm:pt>
  </dgm:ptLst>
  <dgm:cxnLst>
    <dgm:cxn modelId="{CB3A6024-1D83-49FB-88E9-34772A7F4C16}" srcId="{3C5430A8-8798-495E-8FD8-F4E3C75420FA}" destId="{63FE750C-314E-4EE7-8E36-A87B34FE3844}" srcOrd="2" destOrd="0" parTransId="{9B7ED6C4-4134-4267-82CB-64D7AEA58D7A}" sibTransId="{7D72F126-1ABE-4C81-AF2F-5FEC6D11693F}"/>
    <dgm:cxn modelId="{7CE802C7-7080-4DE3-A894-6BB958F9F9D2}" type="presOf" srcId="{63FE750C-314E-4EE7-8E36-A87B34FE3844}" destId="{BA051024-FEA1-44C0-906D-CE29DEF67C3A}" srcOrd="0" destOrd="0" presId="urn:microsoft.com/office/officeart/2005/8/layout/pList2"/>
    <dgm:cxn modelId="{40162F09-CE03-4D26-B2B9-6BD75D5B9227}" type="presOf" srcId="{B5A2CD90-0127-49C7-8EC9-73527CF1A5DC}" destId="{2A0BC5DF-2595-42C9-A2F3-22A4F96EE869}" srcOrd="0" destOrd="0" presId="urn:microsoft.com/office/officeart/2005/8/layout/pList2"/>
    <dgm:cxn modelId="{272A4E33-CEF8-45B1-904E-CA8034B78F9E}" type="presOf" srcId="{365F805B-D1FF-4A1E-BED5-D3486F4303F0}" destId="{A11F9E16-B684-42D4-9CB5-1250A3899B47}" srcOrd="0" destOrd="0" presId="urn:microsoft.com/office/officeart/2005/8/layout/pList2"/>
    <dgm:cxn modelId="{037414AD-A415-46A8-91C1-7D2CE8F3A682}" type="presOf" srcId="{265E989D-2D3B-4304-9114-1D6617880ECE}" destId="{2A434C42-D40C-493A-9534-D443B31517FB}" srcOrd="0" destOrd="0" presId="urn:microsoft.com/office/officeart/2005/8/layout/pList2"/>
    <dgm:cxn modelId="{D1ADF94B-ED7A-4732-92FD-EB60165D4800}" type="presOf" srcId="{22E7BB04-BDAD-4954-BCA8-0CA0272EB701}" destId="{CB247EC1-DFF1-4E5D-95C0-177589BDB484}" srcOrd="0" destOrd="0" presId="urn:microsoft.com/office/officeart/2005/8/layout/pList2"/>
    <dgm:cxn modelId="{EF671B70-ADD5-4C5A-BB23-252629A27EAB}" type="presOf" srcId="{53B2CD24-8978-478D-987E-0FAFB18D5C52}" destId="{5A543812-ECB4-4F97-BE56-120DE9C30D73}" srcOrd="0" destOrd="0" presId="urn:microsoft.com/office/officeart/2005/8/layout/pList2"/>
    <dgm:cxn modelId="{3DFF634A-9060-470D-82EC-FB29EA5BC1DE}" type="presOf" srcId="{3C5430A8-8798-495E-8FD8-F4E3C75420FA}" destId="{2BB8E441-E658-4BAC-80C9-9216BD9E83F3}" srcOrd="0" destOrd="0" presId="urn:microsoft.com/office/officeart/2005/8/layout/pList2"/>
    <dgm:cxn modelId="{F0BEA90E-B207-4515-9299-1CE5819772AB}" srcId="{3C5430A8-8798-495E-8FD8-F4E3C75420FA}" destId="{B5A2CD90-0127-49C7-8EC9-73527CF1A5DC}" srcOrd="1" destOrd="0" parTransId="{7C67A7C1-DB87-4A14-AAC4-50AD3C02B46E}" sibTransId="{265E989D-2D3B-4304-9114-1D6617880ECE}"/>
    <dgm:cxn modelId="{A5BD44D1-B8BF-491D-86C4-1599D60ECE2C}" srcId="{3C5430A8-8798-495E-8FD8-F4E3C75420FA}" destId="{22E7BB04-BDAD-4954-BCA8-0CA0272EB701}" srcOrd="3" destOrd="0" parTransId="{E8BDA490-F803-4196-9EA5-640B7218E59A}" sibTransId="{26B29E5F-AE22-4F4A-9C37-75FDAE1609CE}"/>
    <dgm:cxn modelId="{4246F4F6-F632-46F3-8F4F-F20199B2EF80}" type="presOf" srcId="{7D72F126-1ABE-4C81-AF2F-5FEC6D11693F}" destId="{AC58C2ED-9F52-4A00-A22E-4E9CD566D613}" srcOrd="0" destOrd="0" presId="urn:microsoft.com/office/officeart/2005/8/layout/pList2"/>
    <dgm:cxn modelId="{D756E86D-BEF4-4A23-BE83-48FB1A73B2E3}" srcId="{3C5430A8-8798-495E-8FD8-F4E3C75420FA}" destId="{53B2CD24-8978-478D-987E-0FAFB18D5C52}" srcOrd="0" destOrd="0" parTransId="{4A7C7714-8442-4301-BF5F-ECB107B83CC0}" sibTransId="{365F805B-D1FF-4A1E-BED5-D3486F4303F0}"/>
    <dgm:cxn modelId="{0B1E24BD-8D09-442A-A514-1B6C6E46F46D}" type="presParOf" srcId="{2BB8E441-E658-4BAC-80C9-9216BD9E83F3}" destId="{1563BA4B-B67F-41F7-A452-385BF363F14E}" srcOrd="0" destOrd="0" presId="urn:microsoft.com/office/officeart/2005/8/layout/pList2"/>
    <dgm:cxn modelId="{56D751C2-52BB-44CA-95E9-0264037073AB}" type="presParOf" srcId="{2BB8E441-E658-4BAC-80C9-9216BD9E83F3}" destId="{46063A5A-160C-4B06-976B-04CFC2C7F626}" srcOrd="1" destOrd="0" presId="urn:microsoft.com/office/officeart/2005/8/layout/pList2"/>
    <dgm:cxn modelId="{9861565B-21A7-417D-89F2-C9951A6D0B42}" type="presParOf" srcId="{46063A5A-160C-4B06-976B-04CFC2C7F626}" destId="{E6986AF5-DC10-4171-A7EF-0FBC9CB52AE7}" srcOrd="0" destOrd="0" presId="urn:microsoft.com/office/officeart/2005/8/layout/pList2"/>
    <dgm:cxn modelId="{0766ABC8-B20C-4A9C-8BB2-03EBED8711BA}" type="presParOf" srcId="{E6986AF5-DC10-4171-A7EF-0FBC9CB52AE7}" destId="{5A543812-ECB4-4F97-BE56-120DE9C30D73}" srcOrd="0" destOrd="0" presId="urn:microsoft.com/office/officeart/2005/8/layout/pList2"/>
    <dgm:cxn modelId="{CBB61941-7C7A-4734-A12B-37629D29E8BE}" type="presParOf" srcId="{E6986AF5-DC10-4171-A7EF-0FBC9CB52AE7}" destId="{F66D3F0D-4D45-4EF2-B7ED-03DB1E1AAC8B}" srcOrd="1" destOrd="0" presId="urn:microsoft.com/office/officeart/2005/8/layout/pList2"/>
    <dgm:cxn modelId="{E0A4FE27-8746-41FD-9F0E-55A2FA541910}" type="presParOf" srcId="{E6986AF5-DC10-4171-A7EF-0FBC9CB52AE7}" destId="{3D4C23F7-2AC2-4036-BC6D-55108713DE5B}" srcOrd="2" destOrd="0" presId="urn:microsoft.com/office/officeart/2005/8/layout/pList2"/>
    <dgm:cxn modelId="{B6A734ED-D324-42D8-BE90-70C90DAB0545}" type="presParOf" srcId="{46063A5A-160C-4B06-976B-04CFC2C7F626}" destId="{A11F9E16-B684-42D4-9CB5-1250A3899B47}" srcOrd="1" destOrd="0" presId="urn:microsoft.com/office/officeart/2005/8/layout/pList2"/>
    <dgm:cxn modelId="{9A5528F4-E0DE-48C2-8835-CB5D790A50EF}" type="presParOf" srcId="{46063A5A-160C-4B06-976B-04CFC2C7F626}" destId="{E417D0BB-3463-444F-80DC-569147515F8C}" srcOrd="2" destOrd="0" presId="urn:microsoft.com/office/officeart/2005/8/layout/pList2"/>
    <dgm:cxn modelId="{69255A75-6469-4DAF-8C89-81CF50C1AD02}" type="presParOf" srcId="{E417D0BB-3463-444F-80DC-569147515F8C}" destId="{2A0BC5DF-2595-42C9-A2F3-22A4F96EE869}" srcOrd="0" destOrd="0" presId="urn:microsoft.com/office/officeart/2005/8/layout/pList2"/>
    <dgm:cxn modelId="{0C825D21-16A6-46D8-BD29-9E081E1C67DF}" type="presParOf" srcId="{E417D0BB-3463-444F-80DC-569147515F8C}" destId="{B26F2A7E-5848-4094-8D29-A0AA6ECDF597}" srcOrd="1" destOrd="0" presId="urn:microsoft.com/office/officeart/2005/8/layout/pList2"/>
    <dgm:cxn modelId="{70921605-88B9-4C57-BE9D-9C2FE07216EA}" type="presParOf" srcId="{E417D0BB-3463-444F-80DC-569147515F8C}" destId="{92861985-6641-4B92-9992-4603B1689EEC}" srcOrd="2" destOrd="0" presId="urn:microsoft.com/office/officeart/2005/8/layout/pList2"/>
    <dgm:cxn modelId="{6CFCD376-06FF-4407-8D39-33C7B792B999}" type="presParOf" srcId="{46063A5A-160C-4B06-976B-04CFC2C7F626}" destId="{2A434C42-D40C-493A-9534-D443B31517FB}" srcOrd="3" destOrd="0" presId="urn:microsoft.com/office/officeart/2005/8/layout/pList2"/>
    <dgm:cxn modelId="{A70C06A1-5BFD-42D8-94EE-2E7FCA43D91C}" type="presParOf" srcId="{46063A5A-160C-4B06-976B-04CFC2C7F626}" destId="{86D72140-9099-466D-A202-020BE64CA11F}" srcOrd="4" destOrd="0" presId="urn:microsoft.com/office/officeart/2005/8/layout/pList2"/>
    <dgm:cxn modelId="{F52BD7F1-42E8-4CBE-B55B-D3C65F350163}" type="presParOf" srcId="{86D72140-9099-466D-A202-020BE64CA11F}" destId="{BA051024-FEA1-44C0-906D-CE29DEF67C3A}" srcOrd="0" destOrd="0" presId="urn:microsoft.com/office/officeart/2005/8/layout/pList2"/>
    <dgm:cxn modelId="{2C1B028A-E71C-480F-BD1F-03D3CAA9B95F}" type="presParOf" srcId="{86D72140-9099-466D-A202-020BE64CA11F}" destId="{F71CC39E-DAEB-49AD-9BCB-532AD02EA248}" srcOrd="1" destOrd="0" presId="urn:microsoft.com/office/officeart/2005/8/layout/pList2"/>
    <dgm:cxn modelId="{84BD2162-E8C1-4158-B453-B2C07DC304FE}" type="presParOf" srcId="{86D72140-9099-466D-A202-020BE64CA11F}" destId="{08083E57-D86C-4B0A-8B6B-BAF20E8FEF34}" srcOrd="2" destOrd="0" presId="urn:microsoft.com/office/officeart/2005/8/layout/pList2"/>
    <dgm:cxn modelId="{F6D377A7-6C82-4026-80FB-B6CF5EA968EB}" type="presParOf" srcId="{46063A5A-160C-4B06-976B-04CFC2C7F626}" destId="{AC58C2ED-9F52-4A00-A22E-4E9CD566D613}" srcOrd="5" destOrd="0" presId="urn:microsoft.com/office/officeart/2005/8/layout/pList2"/>
    <dgm:cxn modelId="{0DC5EACE-5899-46B5-901E-92298C792061}" type="presParOf" srcId="{46063A5A-160C-4B06-976B-04CFC2C7F626}" destId="{ED8108FC-65D0-4D42-A4C7-AFA114F247D5}" srcOrd="6" destOrd="0" presId="urn:microsoft.com/office/officeart/2005/8/layout/pList2"/>
    <dgm:cxn modelId="{E2C431A8-E24C-4D2C-B584-AF42B9D9AC4A}" type="presParOf" srcId="{ED8108FC-65D0-4D42-A4C7-AFA114F247D5}" destId="{CB247EC1-DFF1-4E5D-95C0-177589BDB484}" srcOrd="0" destOrd="0" presId="urn:microsoft.com/office/officeart/2005/8/layout/pList2"/>
    <dgm:cxn modelId="{8884B5FA-DB7E-4FD8-8F84-4ACCED6F885A}" type="presParOf" srcId="{ED8108FC-65D0-4D42-A4C7-AFA114F247D5}" destId="{C3653E23-8D1E-4D2E-B91C-A5B5FD71DBB1}" srcOrd="1" destOrd="0" presId="urn:microsoft.com/office/officeart/2005/8/layout/pList2"/>
    <dgm:cxn modelId="{94AF8FFB-E4FD-4C6B-A7B8-E9F1DA9CF2FA}" type="presParOf" srcId="{ED8108FC-65D0-4D42-A4C7-AFA114F247D5}" destId="{F1AD8C30-1620-4F5A-8C68-35E0E2B75E7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9FF93-CDFA-464A-A75F-C45C1317BB84}">
      <dsp:nvSpPr>
        <dsp:cNvPr id="0" name=""/>
        <dsp:cNvSpPr/>
      </dsp:nvSpPr>
      <dsp:spPr>
        <a:xfrm>
          <a:off x="0" y="0"/>
          <a:ext cx="1736783" cy="2617486"/>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solidFill>
                <a:schemeClr val="tx2"/>
              </a:solidFill>
              <a:cs typeface="Arial" panose="020B0604020202020204" pitchFamily="34" charset="0"/>
            </a:rPr>
            <a:t>Wants</a:t>
          </a:r>
          <a:endParaRPr lang="en-US" sz="1600" kern="1200" dirty="0"/>
        </a:p>
      </dsp:txBody>
      <dsp:txXfrm>
        <a:off x="0" y="0"/>
        <a:ext cx="1736783" cy="785245"/>
      </dsp:txXfrm>
    </dsp:sp>
    <dsp:sp modelId="{103CEA5E-5250-4639-9E00-38A3A72ED0AE}">
      <dsp:nvSpPr>
        <dsp:cNvPr id="0" name=""/>
        <dsp:cNvSpPr/>
      </dsp:nvSpPr>
      <dsp:spPr>
        <a:xfrm>
          <a:off x="174346" y="785469"/>
          <a:ext cx="1389426" cy="514231"/>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dirty="0">
              <a:solidFill>
                <a:schemeClr val="tx2"/>
              </a:solidFill>
              <a:cs typeface="Arial" panose="020B0604020202020204" pitchFamily="34" charset="0"/>
            </a:rPr>
            <a:t>Fast To </a:t>
          </a:r>
          <a:r>
            <a:rPr lang="en-US" sz="1050" kern="1200">
              <a:solidFill>
                <a:schemeClr val="tx2"/>
              </a:solidFill>
              <a:cs typeface="Arial" panose="020B0604020202020204" pitchFamily="34" charset="0"/>
            </a:rPr>
            <a:t>Enter Property consultants</a:t>
          </a:r>
          <a:endParaRPr lang="en-US" sz="1050" kern="1200" dirty="0">
            <a:solidFill>
              <a:schemeClr val="tx2"/>
            </a:solidFill>
          </a:endParaRPr>
        </a:p>
      </dsp:txBody>
      <dsp:txXfrm>
        <a:off x="189407" y="800530"/>
        <a:ext cx="1359304" cy="484109"/>
      </dsp:txXfrm>
    </dsp:sp>
    <dsp:sp modelId="{F9442A7B-D862-45EF-AD5E-9A485DD285DC}">
      <dsp:nvSpPr>
        <dsp:cNvPr id="0" name=""/>
        <dsp:cNvSpPr/>
      </dsp:nvSpPr>
      <dsp:spPr>
        <a:xfrm>
          <a:off x="174346" y="1378813"/>
          <a:ext cx="1389426" cy="514231"/>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dirty="0">
              <a:solidFill>
                <a:schemeClr val="tx2"/>
              </a:solidFill>
              <a:cs typeface="Arial" panose="020B0604020202020204" pitchFamily="34" charset="0"/>
            </a:rPr>
            <a:t>Share Notes With People</a:t>
          </a:r>
          <a:endParaRPr lang="en-US" sz="1050" kern="1200" dirty="0">
            <a:solidFill>
              <a:schemeClr val="tx2"/>
            </a:solidFill>
          </a:endParaRPr>
        </a:p>
      </dsp:txBody>
      <dsp:txXfrm>
        <a:off x="189407" y="1393874"/>
        <a:ext cx="1359304" cy="484109"/>
      </dsp:txXfrm>
    </dsp:sp>
    <dsp:sp modelId="{115FDD17-3BBD-40F9-A7DF-15CABE7FE409}">
      <dsp:nvSpPr>
        <dsp:cNvPr id="0" name=""/>
        <dsp:cNvSpPr/>
      </dsp:nvSpPr>
      <dsp:spPr>
        <a:xfrm>
          <a:off x="174346" y="1972156"/>
          <a:ext cx="1389426" cy="514231"/>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dirty="0">
              <a:solidFill>
                <a:schemeClr val="tx2"/>
              </a:solidFill>
              <a:cs typeface="Arial" panose="020B0604020202020204" pitchFamily="34" charset="0"/>
            </a:rPr>
            <a:t>Single System</a:t>
          </a:r>
          <a:endParaRPr lang="en-US" sz="1050" kern="1200" dirty="0">
            <a:solidFill>
              <a:schemeClr val="tx2"/>
            </a:solidFill>
          </a:endParaRPr>
        </a:p>
      </dsp:txBody>
      <dsp:txXfrm>
        <a:off x="189407" y="1987217"/>
        <a:ext cx="1359304" cy="484109"/>
      </dsp:txXfrm>
    </dsp:sp>
    <dsp:sp modelId="{44F8A94C-ADB8-4FBD-8B5A-EE7E35D75EE7}">
      <dsp:nvSpPr>
        <dsp:cNvPr id="0" name=""/>
        <dsp:cNvSpPr/>
      </dsp:nvSpPr>
      <dsp:spPr>
        <a:xfrm>
          <a:off x="1867710" y="0"/>
          <a:ext cx="1736783" cy="2617486"/>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solidFill>
                <a:schemeClr val="tx2"/>
              </a:solidFill>
              <a:cs typeface="Arial" panose="020B0604020202020204" pitchFamily="34" charset="0"/>
            </a:rPr>
            <a:t>Fears</a:t>
          </a:r>
          <a:endParaRPr lang="en-US" sz="1600" kern="1200" dirty="0"/>
        </a:p>
      </dsp:txBody>
      <dsp:txXfrm>
        <a:off x="1867710" y="0"/>
        <a:ext cx="1736783" cy="785245"/>
      </dsp:txXfrm>
    </dsp:sp>
    <dsp:sp modelId="{80619A5E-3149-4A6A-8CC9-E452CACC118D}">
      <dsp:nvSpPr>
        <dsp:cNvPr id="0" name=""/>
        <dsp:cNvSpPr/>
      </dsp:nvSpPr>
      <dsp:spPr>
        <a:xfrm>
          <a:off x="2041388" y="785469"/>
          <a:ext cx="1389426" cy="514231"/>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a:solidFill>
                <a:schemeClr val="tx2"/>
              </a:solidFill>
              <a:cs typeface="Arial" panose="020B0604020202020204" pitchFamily="34" charset="0"/>
            </a:rPr>
            <a:t>Gradual value increments</a:t>
          </a:r>
          <a:endParaRPr lang="en-US" sz="1050" kern="1200" dirty="0">
            <a:solidFill>
              <a:schemeClr val="tx2"/>
            </a:solidFill>
          </a:endParaRPr>
        </a:p>
      </dsp:txBody>
      <dsp:txXfrm>
        <a:off x="2056449" y="800530"/>
        <a:ext cx="1359304" cy="484109"/>
      </dsp:txXfrm>
    </dsp:sp>
    <dsp:sp modelId="{000CFD3F-5AEB-4803-8AC3-658347500CC2}">
      <dsp:nvSpPr>
        <dsp:cNvPr id="0" name=""/>
        <dsp:cNvSpPr/>
      </dsp:nvSpPr>
      <dsp:spPr>
        <a:xfrm>
          <a:off x="2041388" y="1378813"/>
          <a:ext cx="1389426" cy="514231"/>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a:solidFill>
                <a:schemeClr val="tx2"/>
              </a:solidFill>
              <a:cs typeface="Arial" panose="020B0604020202020204" pitchFamily="34" charset="0"/>
            </a:rPr>
            <a:t>Heavy investments</a:t>
          </a:r>
          <a:endParaRPr lang="en-US" sz="1050" kern="1200" dirty="0">
            <a:solidFill>
              <a:schemeClr val="tx2"/>
            </a:solidFill>
          </a:endParaRPr>
        </a:p>
      </dsp:txBody>
      <dsp:txXfrm>
        <a:off x="2056449" y="1393874"/>
        <a:ext cx="1359304" cy="484109"/>
      </dsp:txXfrm>
    </dsp:sp>
    <dsp:sp modelId="{B141C6B4-22BD-40B9-A028-74CD3F8BBE78}">
      <dsp:nvSpPr>
        <dsp:cNvPr id="0" name=""/>
        <dsp:cNvSpPr/>
      </dsp:nvSpPr>
      <dsp:spPr>
        <a:xfrm>
          <a:off x="2041388" y="1972156"/>
          <a:ext cx="1389426" cy="514231"/>
        </a:xfrm>
        <a:prstGeom prst="roundRect">
          <a:avLst>
            <a:gd name="adj" fmla="val 10000"/>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endParaRPr lang="en-US" sz="1050" kern="1200" dirty="0">
            <a:solidFill>
              <a:schemeClr val="tx2"/>
            </a:solidFill>
          </a:endParaRPr>
        </a:p>
      </dsp:txBody>
      <dsp:txXfrm>
        <a:off x="2056449" y="1987217"/>
        <a:ext cx="1359304" cy="484109"/>
      </dsp:txXfrm>
    </dsp:sp>
    <dsp:sp modelId="{EF468167-C67C-49C2-839A-C622F06CAB6F}">
      <dsp:nvSpPr>
        <dsp:cNvPr id="0" name=""/>
        <dsp:cNvSpPr/>
      </dsp:nvSpPr>
      <dsp:spPr>
        <a:xfrm>
          <a:off x="3734752" y="0"/>
          <a:ext cx="1736783" cy="2617486"/>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solidFill>
                <a:schemeClr val="tx2"/>
              </a:solidFill>
              <a:cs typeface="Arial" panose="020B0604020202020204" pitchFamily="34" charset="0"/>
            </a:rPr>
            <a:t>Needs</a:t>
          </a:r>
          <a:endParaRPr lang="en-US" sz="1600" kern="1200" dirty="0"/>
        </a:p>
      </dsp:txBody>
      <dsp:txXfrm>
        <a:off x="3734752" y="0"/>
        <a:ext cx="1736783" cy="785245"/>
      </dsp:txXfrm>
    </dsp:sp>
    <dsp:sp modelId="{827D641A-6E1B-462B-82A1-481C9617923D}">
      <dsp:nvSpPr>
        <dsp:cNvPr id="0" name=""/>
        <dsp:cNvSpPr/>
      </dsp:nvSpPr>
      <dsp:spPr>
        <a:xfrm>
          <a:off x="3908430" y="785469"/>
          <a:ext cx="1389426" cy="514231"/>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a:solidFill>
                <a:schemeClr val="tx2"/>
              </a:solidFill>
              <a:cs typeface="Arial" panose="020B0604020202020204" pitchFamily="34" charset="0"/>
            </a:rPr>
            <a:t>Need valuable assets</a:t>
          </a:r>
          <a:endParaRPr lang="en-US" sz="1050" kern="1200" dirty="0">
            <a:solidFill>
              <a:schemeClr val="tx2"/>
            </a:solidFill>
          </a:endParaRPr>
        </a:p>
      </dsp:txBody>
      <dsp:txXfrm>
        <a:off x="3923491" y="800530"/>
        <a:ext cx="1359304" cy="484109"/>
      </dsp:txXfrm>
    </dsp:sp>
    <dsp:sp modelId="{913ED80F-749A-4D6D-9FF6-2B22F5135659}">
      <dsp:nvSpPr>
        <dsp:cNvPr id="0" name=""/>
        <dsp:cNvSpPr/>
      </dsp:nvSpPr>
      <dsp:spPr>
        <a:xfrm>
          <a:off x="3908430" y="1378813"/>
          <a:ext cx="1389426" cy="514231"/>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a:solidFill>
                <a:schemeClr val="tx2"/>
              </a:solidFill>
              <a:cs typeface="Arial" panose="020B0604020202020204" pitchFamily="34" charset="0"/>
            </a:rPr>
            <a:t>Desire reliable ROI</a:t>
          </a:r>
          <a:endParaRPr lang="en-US" sz="1050" kern="1200" dirty="0">
            <a:solidFill>
              <a:schemeClr val="tx2"/>
            </a:solidFill>
          </a:endParaRPr>
        </a:p>
      </dsp:txBody>
      <dsp:txXfrm>
        <a:off x="3923491" y="1393874"/>
        <a:ext cx="1359304" cy="484109"/>
      </dsp:txXfrm>
    </dsp:sp>
    <dsp:sp modelId="{DAF08508-6895-4B5B-8F0A-4D58A2121B51}">
      <dsp:nvSpPr>
        <dsp:cNvPr id="0" name=""/>
        <dsp:cNvSpPr/>
      </dsp:nvSpPr>
      <dsp:spPr>
        <a:xfrm>
          <a:off x="3908430" y="1972156"/>
          <a:ext cx="1389426" cy="514231"/>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a:solidFill>
                <a:schemeClr val="tx2"/>
              </a:solidFill>
            </a:rPr>
            <a:t>Have</a:t>
          </a:r>
          <a:r>
            <a:rPr lang="en-US" sz="1050" kern="1200" baseline="0">
              <a:solidFill>
                <a:schemeClr val="tx2"/>
              </a:solidFill>
            </a:rPr>
            <a:t> a strong knowledge for investment</a:t>
          </a:r>
          <a:endParaRPr lang="en-US" sz="1050" kern="1200" dirty="0">
            <a:solidFill>
              <a:schemeClr val="tx2"/>
            </a:solidFill>
          </a:endParaRPr>
        </a:p>
      </dsp:txBody>
      <dsp:txXfrm>
        <a:off x="3923491" y="1987217"/>
        <a:ext cx="1359304" cy="4841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9FF93-CDFA-464A-A75F-C45C1317BB84}">
      <dsp:nvSpPr>
        <dsp:cNvPr id="0" name=""/>
        <dsp:cNvSpPr/>
      </dsp:nvSpPr>
      <dsp:spPr>
        <a:xfrm>
          <a:off x="667" y="0"/>
          <a:ext cx="1736783" cy="3548540"/>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solidFill>
                <a:schemeClr val="tx2"/>
              </a:solidFill>
              <a:cs typeface="Arial" panose="020B0604020202020204" pitchFamily="34" charset="0"/>
            </a:rPr>
            <a:t>Benefits</a:t>
          </a:r>
          <a:endParaRPr lang="en-US" sz="1600" kern="1200" dirty="0"/>
        </a:p>
      </dsp:txBody>
      <dsp:txXfrm>
        <a:off x="667" y="0"/>
        <a:ext cx="1736783" cy="1064562"/>
      </dsp:txXfrm>
    </dsp:sp>
    <dsp:sp modelId="{103CEA5E-5250-4639-9E00-38A3A72ED0AE}">
      <dsp:nvSpPr>
        <dsp:cNvPr id="0" name=""/>
        <dsp:cNvSpPr/>
      </dsp:nvSpPr>
      <dsp:spPr>
        <a:xfrm>
          <a:off x="174346" y="1064648"/>
          <a:ext cx="1389426" cy="51694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dirty="0">
              <a:solidFill>
                <a:schemeClr val="tx2"/>
              </a:solidFill>
              <a:cs typeface="Arial" panose="020B0604020202020204" pitchFamily="34" charset="0"/>
            </a:rPr>
            <a:t>Simple</a:t>
          </a:r>
          <a:endParaRPr lang="en-US" sz="1050" kern="1200" dirty="0">
            <a:solidFill>
              <a:schemeClr val="tx2"/>
            </a:solidFill>
          </a:endParaRPr>
        </a:p>
      </dsp:txBody>
      <dsp:txXfrm>
        <a:off x="189487" y="1079789"/>
        <a:ext cx="1359144" cy="486664"/>
      </dsp:txXfrm>
    </dsp:sp>
    <dsp:sp modelId="{F9442A7B-D862-45EF-AD5E-9A485DD285DC}">
      <dsp:nvSpPr>
        <dsp:cNvPr id="0" name=""/>
        <dsp:cNvSpPr/>
      </dsp:nvSpPr>
      <dsp:spPr>
        <a:xfrm>
          <a:off x="174346" y="1661125"/>
          <a:ext cx="1389426" cy="51694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a:solidFill>
                <a:schemeClr val="tx2"/>
              </a:solidFill>
            </a:rPr>
            <a:t>Long-term oriented </a:t>
          </a:r>
          <a:endParaRPr lang="en-US" sz="1050" kern="1200" dirty="0">
            <a:solidFill>
              <a:schemeClr val="tx2"/>
            </a:solidFill>
          </a:endParaRPr>
        </a:p>
      </dsp:txBody>
      <dsp:txXfrm>
        <a:off x="189487" y="1676266"/>
        <a:ext cx="1359144" cy="486664"/>
      </dsp:txXfrm>
    </dsp:sp>
    <dsp:sp modelId="{115FDD17-3BBD-40F9-A7DF-15CABE7FE409}">
      <dsp:nvSpPr>
        <dsp:cNvPr id="0" name=""/>
        <dsp:cNvSpPr/>
      </dsp:nvSpPr>
      <dsp:spPr>
        <a:xfrm>
          <a:off x="174346" y="2257602"/>
          <a:ext cx="1389426" cy="51694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a:solidFill>
                <a:schemeClr val="tx2"/>
              </a:solidFill>
            </a:rPr>
            <a:t>Easy</a:t>
          </a:r>
          <a:r>
            <a:rPr lang="en-US" sz="1050" kern="1200" baseline="0">
              <a:solidFill>
                <a:schemeClr val="tx2"/>
              </a:solidFill>
            </a:rPr>
            <a:t> accommodation</a:t>
          </a:r>
          <a:endParaRPr lang="en-US" sz="1050" kern="1200" dirty="0">
            <a:solidFill>
              <a:schemeClr val="tx2"/>
            </a:solidFill>
          </a:endParaRPr>
        </a:p>
      </dsp:txBody>
      <dsp:txXfrm>
        <a:off x="189487" y="2272743"/>
        <a:ext cx="1359144" cy="486664"/>
      </dsp:txXfrm>
    </dsp:sp>
    <dsp:sp modelId="{45A6A965-9598-417E-9FE7-9420FC64036A}">
      <dsp:nvSpPr>
        <dsp:cNvPr id="0" name=""/>
        <dsp:cNvSpPr/>
      </dsp:nvSpPr>
      <dsp:spPr>
        <a:xfrm>
          <a:off x="174346" y="2854079"/>
          <a:ext cx="1389426" cy="516946"/>
        </a:xfrm>
        <a:prstGeom prst="roundRect">
          <a:avLst>
            <a:gd name="adj" fmla="val 10000"/>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dirty="0">
              <a:solidFill>
                <a:schemeClr val="tx2"/>
              </a:solidFill>
            </a:rPr>
            <a:t> </a:t>
          </a:r>
        </a:p>
      </dsp:txBody>
      <dsp:txXfrm>
        <a:off x="189487" y="2869220"/>
        <a:ext cx="1359144" cy="486664"/>
      </dsp:txXfrm>
    </dsp:sp>
    <dsp:sp modelId="{44F8A94C-ADB8-4FBD-8B5A-EE7E35D75EE7}">
      <dsp:nvSpPr>
        <dsp:cNvPr id="0" name=""/>
        <dsp:cNvSpPr/>
      </dsp:nvSpPr>
      <dsp:spPr>
        <a:xfrm>
          <a:off x="1867710" y="0"/>
          <a:ext cx="1736783" cy="3548540"/>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solidFill>
                <a:schemeClr val="tx2"/>
              </a:solidFill>
              <a:cs typeface="Arial" panose="020B0604020202020204" pitchFamily="34" charset="0"/>
            </a:rPr>
            <a:t>Experience</a:t>
          </a:r>
          <a:endParaRPr lang="en-US" sz="1600" kern="1200" dirty="0"/>
        </a:p>
      </dsp:txBody>
      <dsp:txXfrm>
        <a:off x="1867710" y="0"/>
        <a:ext cx="1736783" cy="1064562"/>
      </dsp:txXfrm>
    </dsp:sp>
    <dsp:sp modelId="{80619A5E-3149-4A6A-8CC9-E452CACC118D}">
      <dsp:nvSpPr>
        <dsp:cNvPr id="0" name=""/>
        <dsp:cNvSpPr/>
      </dsp:nvSpPr>
      <dsp:spPr>
        <a:xfrm>
          <a:off x="2041388" y="1064648"/>
          <a:ext cx="1389426" cy="51694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dirty="0">
              <a:solidFill>
                <a:schemeClr val="tx2"/>
              </a:solidFill>
              <a:cs typeface="Arial" panose="020B0604020202020204" pitchFamily="34" charset="0"/>
            </a:rPr>
            <a:t>Everything Everywhere</a:t>
          </a:r>
          <a:endParaRPr lang="en-US" sz="1050" kern="1200" dirty="0">
            <a:solidFill>
              <a:schemeClr val="tx2"/>
            </a:solidFill>
          </a:endParaRPr>
        </a:p>
      </dsp:txBody>
      <dsp:txXfrm>
        <a:off x="2056529" y="1079789"/>
        <a:ext cx="1359144" cy="486664"/>
      </dsp:txXfrm>
    </dsp:sp>
    <dsp:sp modelId="{000CFD3F-5AEB-4803-8AC3-658347500CC2}">
      <dsp:nvSpPr>
        <dsp:cNvPr id="0" name=""/>
        <dsp:cNvSpPr/>
      </dsp:nvSpPr>
      <dsp:spPr>
        <a:xfrm>
          <a:off x="2041388" y="1661125"/>
          <a:ext cx="1389426" cy="51694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dirty="0">
              <a:solidFill>
                <a:schemeClr val="tx2"/>
              </a:solidFill>
              <a:cs typeface="Arial" panose="020B0604020202020204" pitchFamily="34" charset="0"/>
            </a:rPr>
            <a:t>Never Forget</a:t>
          </a:r>
          <a:endParaRPr lang="en-US" sz="1050" kern="1200" dirty="0">
            <a:solidFill>
              <a:schemeClr val="tx2"/>
            </a:solidFill>
          </a:endParaRPr>
        </a:p>
      </dsp:txBody>
      <dsp:txXfrm>
        <a:off x="2056529" y="1676266"/>
        <a:ext cx="1359144" cy="486664"/>
      </dsp:txXfrm>
    </dsp:sp>
    <dsp:sp modelId="{B141C6B4-22BD-40B9-A028-74CD3F8BBE78}">
      <dsp:nvSpPr>
        <dsp:cNvPr id="0" name=""/>
        <dsp:cNvSpPr/>
      </dsp:nvSpPr>
      <dsp:spPr>
        <a:xfrm>
          <a:off x="2041388" y="2257602"/>
          <a:ext cx="1389426" cy="51694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dirty="0">
              <a:solidFill>
                <a:schemeClr val="tx2"/>
              </a:solidFill>
              <a:cs typeface="Arial" panose="020B0604020202020204" pitchFamily="34" charset="0"/>
            </a:rPr>
            <a:t>External Brain</a:t>
          </a:r>
          <a:endParaRPr lang="en-US" sz="1050" kern="1200" dirty="0">
            <a:solidFill>
              <a:schemeClr val="tx2"/>
            </a:solidFill>
          </a:endParaRPr>
        </a:p>
      </dsp:txBody>
      <dsp:txXfrm>
        <a:off x="2056529" y="2272743"/>
        <a:ext cx="1359144" cy="486664"/>
      </dsp:txXfrm>
    </dsp:sp>
    <dsp:sp modelId="{3596C622-89ED-46BB-88ED-FCBB6585C138}">
      <dsp:nvSpPr>
        <dsp:cNvPr id="0" name=""/>
        <dsp:cNvSpPr/>
      </dsp:nvSpPr>
      <dsp:spPr>
        <a:xfrm>
          <a:off x="2041388" y="2854079"/>
          <a:ext cx="1389426" cy="51694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dirty="0">
              <a:solidFill>
                <a:schemeClr val="tx2"/>
              </a:solidFill>
              <a:cs typeface="Arial" panose="020B0604020202020204" pitchFamily="34" charset="0"/>
            </a:rPr>
            <a:t>Remember Everything</a:t>
          </a:r>
          <a:endParaRPr lang="en-US" sz="1050" kern="1200" dirty="0">
            <a:solidFill>
              <a:schemeClr val="tx2"/>
            </a:solidFill>
          </a:endParaRPr>
        </a:p>
      </dsp:txBody>
      <dsp:txXfrm>
        <a:off x="2056529" y="2869220"/>
        <a:ext cx="1359144" cy="486664"/>
      </dsp:txXfrm>
    </dsp:sp>
    <dsp:sp modelId="{EF468167-C67C-49C2-839A-C622F06CAB6F}">
      <dsp:nvSpPr>
        <dsp:cNvPr id="0" name=""/>
        <dsp:cNvSpPr/>
      </dsp:nvSpPr>
      <dsp:spPr>
        <a:xfrm>
          <a:off x="3734752" y="0"/>
          <a:ext cx="1736783" cy="3548540"/>
        </a:xfrm>
        <a:prstGeom prst="roundRect">
          <a:avLst>
            <a:gd name="adj" fmla="val 10000"/>
          </a:avLst>
        </a:prstGeom>
        <a:solidFill>
          <a:schemeClr val="bg2"/>
        </a:solidFill>
        <a:ln>
          <a:noFill/>
        </a:ln>
        <a:effectLst/>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solidFill>
                <a:schemeClr val="tx2"/>
              </a:solidFill>
              <a:cs typeface="Arial" panose="020B0604020202020204" pitchFamily="34" charset="0"/>
            </a:rPr>
            <a:t>Features</a:t>
          </a:r>
          <a:endParaRPr lang="en-US" sz="1600" kern="1200" dirty="0"/>
        </a:p>
      </dsp:txBody>
      <dsp:txXfrm>
        <a:off x="3734752" y="0"/>
        <a:ext cx="1736783" cy="1064562"/>
      </dsp:txXfrm>
    </dsp:sp>
    <dsp:sp modelId="{827D641A-6E1B-462B-82A1-481C9617923D}">
      <dsp:nvSpPr>
        <dsp:cNvPr id="0" name=""/>
        <dsp:cNvSpPr/>
      </dsp:nvSpPr>
      <dsp:spPr>
        <a:xfrm>
          <a:off x="3908430" y="1064648"/>
          <a:ext cx="1389426" cy="51694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a:solidFill>
                <a:schemeClr val="tx2"/>
              </a:solidFill>
            </a:rPr>
            <a:t>Wealth of talent</a:t>
          </a:r>
          <a:endParaRPr lang="en-US" sz="1050" kern="1200" dirty="0">
            <a:solidFill>
              <a:schemeClr val="tx2"/>
            </a:solidFill>
          </a:endParaRPr>
        </a:p>
      </dsp:txBody>
      <dsp:txXfrm>
        <a:off x="3923571" y="1079789"/>
        <a:ext cx="1359144" cy="486664"/>
      </dsp:txXfrm>
    </dsp:sp>
    <dsp:sp modelId="{913ED80F-749A-4D6D-9FF6-2B22F5135659}">
      <dsp:nvSpPr>
        <dsp:cNvPr id="0" name=""/>
        <dsp:cNvSpPr/>
      </dsp:nvSpPr>
      <dsp:spPr>
        <a:xfrm>
          <a:off x="3908430" y="1661125"/>
          <a:ext cx="1389426" cy="51694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a:solidFill>
                <a:schemeClr val="tx2"/>
              </a:solidFill>
              <a:cs typeface="Arial" panose="020B0604020202020204" pitchFamily="34" charset="0"/>
            </a:rPr>
            <a:t>Inclusion criteria</a:t>
          </a:r>
          <a:endParaRPr lang="en-US" sz="1050" kern="1200" dirty="0">
            <a:solidFill>
              <a:schemeClr val="tx2"/>
            </a:solidFill>
          </a:endParaRPr>
        </a:p>
      </dsp:txBody>
      <dsp:txXfrm>
        <a:off x="3923571" y="1676266"/>
        <a:ext cx="1359144" cy="486664"/>
      </dsp:txXfrm>
    </dsp:sp>
    <dsp:sp modelId="{DAF08508-6895-4B5B-8F0A-4D58A2121B51}">
      <dsp:nvSpPr>
        <dsp:cNvPr id="0" name=""/>
        <dsp:cNvSpPr/>
      </dsp:nvSpPr>
      <dsp:spPr>
        <a:xfrm>
          <a:off x="3908430" y="2257602"/>
          <a:ext cx="1389426" cy="516946"/>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a:solidFill>
                <a:schemeClr val="tx2"/>
              </a:solidFill>
              <a:cs typeface="Arial" panose="020B0604020202020204" pitchFamily="34" charset="0"/>
            </a:rPr>
            <a:t>Exotic exposure</a:t>
          </a:r>
          <a:endParaRPr lang="en-US" sz="1050" kern="1200" dirty="0">
            <a:solidFill>
              <a:schemeClr val="tx2"/>
            </a:solidFill>
          </a:endParaRPr>
        </a:p>
      </dsp:txBody>
      <dsp:txXfrm>
        <a:off x="3923571" y="2272743"/>
        <a:ext cx="1359144" cy="486664"/>
      </dsp:txXfrm>
    </dsp:sp>
    <dsp:sp modelId="{FF11490A-0A44-47B2-85BA-9FD1CC063C90}">
      <dsp:nvSpPr>
        <dsp:cNvPr id="0" name=""/>
        <dsp:cNvSpPr/>
      </dsp:nvSpPr>
      <dsp:spPr>
        <a:xfrm>
          <a:off x="3908430" y="2854079"/>
          <a:ext cx="1389426" cy="516946"/>
        </a:xfrm>
        <a:prstGeom prst="roundRect">
          <a:avLst>
            <a:gd name="adj" fmla="val 10000"/>
          </a:avLst>
        </a:prstGeom>
        <a:solidFill>
          <a:schemeClr val="bg2"/>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lvl="0" algn="ctr" defTabSz="466725">
            <a:lnSpc>
              <a:spcPct val="90000"/>
            </a:lnSpc>
            <a:spcBef>
              <a:spcPct val="0"/>
            </a:spcBef>
            <a:spcAft>
              <a:spcPct val="35000"/>
            </a:spcAft>
          </a:pPr>
          <a:r>
            <a:rPr lang="en-US" sz="1050" kern="1200" dirty="0">
              <a:solidFill>
                <a:schemeClr val="tx2"/>
              </a:solidFill>
            </a:rPr>
            <a:t> </a:t>
          </a:r>
        </a:p>
      </dsp:txBody>
      <dsp:txXfrm>
        <a:off x="3923571" y="2869220"/>
        <a:ext cx="1359144" cy="486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8483D-3B41-4C5B-8CA4-299C223B5DA1}">
      <dsp:nvSpPr>
        <dsp:cNvPr id="0" name=""/>
        <dsp:cNvSpPr/>
      </dsp:nvSpPr>
      <dsp:spPr>
        <a:xfrm>
          <a:off x="-361109" y="1106309"/>
          <a:ext cx="2775695" cy="2782260"/>
        </a:xfrm>
        <a:prstGeom prst="ellipse">
          <a:avLst/>
        </a:prstGeom>
        <a:solidFill>
          <a:srgbClr val="BFBFBF"/>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274320" bIns="142240" numCol="1" spcCol="1270" anchor="ctr" anchorCtr="0">
          <a:noAutofit/>
        </a:bodyPr>
        <a:lstStyle/>
        <a:p>
          <a:pPr lvl="0" algn="ctr" defTabSz="889000">
            <a:lnSpc>
              <a:spcPct val="90000"/>
            </a:lnSpc>
            <a:spcBef>
              <a:spcPct val="0"/>
            </a:spcBef>
            <a:spcAft>
              <a:spcPct val="35000"/>
            </a:spcAft>
          </a:pPr>
          <a:r>
            <a:rPr lang="en-US" sz="2000" kern="1200" dirty="0">
              <a:solidFill>
                <a:srgbClr val="FFFFFF"/>
              </a:solidFill>
            </a:rPr>
            <a:t>STRENGTHS </a:t>
          </a:r>
        </a:p>
        <a:p>
          <a:pPr lvl="0" algn="ctr" defTabSz="889000">
            <a:lnSpc>
              <a:spcPct val="90000"/>
            </a:lnSpc>
            <a:spcBef>
              <a:spcPct val="0"/>
            </a:spcBef>
            <a:spcAft>
              <a:spcPct val="35000"/>
            </a:spcAft>
          </a:pPr>
          <a:r>
            <a:rPr lang="en-US" sz="1600" kern="1200">
              <a:solidFill>
                <a:schemeClr val="bg1"/>
              </a:solidFill>
            </a:rPr>
            <a:t>The current KSB of HR professionals at Aitchison is updated and integrated with the organizational strategy</a:t>
          </a:r>
          <a:endParaRPr lang="en-US" sz="1600" kern="1200" dirty="0">
            <a:solidFill>
              <a:schemeClr val="bg1"/>
            </a:solidFill>
          </a:endParaRPr>
        </a:p>
      </dsp:txBody>
      <dsp:txXfrm>
        <a:off x="83001" y="1106309"/>
        <a:ext cx="2331584" cy="2782260"/>
      </dsp:txXfrm>
    </dsp:sp>
    <dsp:sp modelId="{A51EEC41-7F68-4654-B787-F797CC89AE9A}">
      <dsp:nvSpPr>
        <dsp:cNvPr id="0" name=""/>
        <dsp:cNvSpPr/>
      </dsp:nvSpPr>
      <dsp:spPr>
        <a:xfrm>
          <a:off x="-104104" y="971478"/>
          <a:ext cx="791727" cy="791727"/>
        </a:xfrm>
        <a:prstGeom prst="ellipse">
          <a:avLst/>
        </a:prstGeom>
        <a:solidFill>
          <a:srgbClr val="BFBFBF"/>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r>
            <a:rPr lang="en-US" sz="3600" b="1" kern="1200" dirty="0"/>
            <a:t>S</a:t>
          </a:r>
        </a:p>
      </dsp:txBody>
      <dsp:txXfrm>
        <a:off x="11842" y="1087424"/>
        <a:ext cx="559835" cy="559835"/>
      </dsp:txXfrm>
    </dsp:sp>
    <dsp:sp modelId="{D71620C5-29E2-480A-A3E0-E1609382498C}">
      <dsp:nvSpPr>
        <dsp:cNvPr id="0" name=""/>
        <dsp:cNvSpPr/>
      </dsp:nvSpPr>
      <dsp:spPr>
        <a:xfrm>
          <a:off x="2336933" y="1060314"/>
          <a:ext cx="2775695" cy="2782260"/>
        </a:xfrm>
        <a:prstGeom prst="ellipse">
          <a:avLst/>
        </a:prstGeom>
        <a:solidFill>
          <a:srgbClr val="A6A6A6"/>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274320" bIns="142240" numCol="1" spcCol="1270" anchor="ctr" anchorCtr="0">
          <a:noAutofit/>
        </a:bodyPr>
        <a:lstStyle/>
        <a:p>
          <a:pPr lvl="0" algn="ctr" defTabSz="889000">
            <a:lnSpc>
              <a:spcPct val="90000"/>
            </a:lnSpc>
            <a:spcBef>
              <a:spcPct val="0"/>
            </a:spcBef>
            <a:spcAft>
              <a:spcPct val="35000"/>
            </a:spcAft>
          </a:pPr>
          <a:r>
            <a:rPr lang="en-US" sz="2000" kern="1200" dirty="0">
              <a:solidFill>
                <a:srgbClr val="FFFFFF"/>
              </a:solidFill>
            </a:rPr>
            <a:t>WEAKNESSES </a:t>
          </a:r>
        </a:p>
        <a:p>
          <a:pPr lvl="0" algn="ctr" defTabSz="889000">
            <a:lnSpc>
              <a:spcPct val="90000"/>
            </a:lnSpc>
            <a:spcBef>
              <a:spcPct val="0"/>
            </a:spcBef>
            <a:spcAft>
              <a:spcPct val="35000"/>
            </a:spcAft>
          </a:pPr>
          <a:r>
            <a:rPr lang="en-US" sz="1600" kern="1200">
              <a:solidFill>
                <a:schemeClr val="bg1"/>
              </a:solidFill>
            </a:rPr>
            <a:t>Limited information regarding training and development is outlined at the current KSB of Aitchison. </a:t>
          </a:r>
          <a:endParaRPr lang="en-US" sz="1600" kern="1200" dirty="0"/>
        </a:p>
      </dsp:txBody>
      <dsp:txXfrm>
        <a:off x="2781044" y="1060314"/>
        <a:ext cx="2331584" cy="2782260"/>
      </dsp:txXfrm>
    </dsp:sp>
    <dsp:sp modelId="{FCBD1CC0-A9BB-4778-BECA-345AE7E4BF3E}">
      <dsp:nvSpPr>
        <dsp:cNvPr id="0" name=""/>
        <dsp:cNvSpPr/>
      </dsp:nvSpPr>
      <dsp:spPr>
        <a:xfrm>
          <a:off x="2520422" y="908913"/>
          <a:ext cx="791727" cy="791727"/>
        </a:xfrm>
        <a:prstGeom prst="ellipse">
          <a:avLst/>
        </a:prstGeom>
        <a:solidFill>
          <a:srgbClr val="A6A6A6"/>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r>
            <a:rPr lang="en-US" sz="3600" b="1" kern="1200" dirty="0"/>
            <a:t>W</a:t>
          </a:r>
        </a:p>
      </dsp:txBody>
      <dsp:txXfrm>
        <a:off x="2636368" y="1024859"/>
        <a:ext cx="559835" cy="559835"/>
      </dsp:txXfrm>
    </dsp:sp>
    <dsp:sp modelId="{F92D1AF4-0E07-450D-BC35-F29C4B1AE32B}">
      <dsp:nvSpPr>
        <dsp:cNvPr id="0" name=""/>
        <dsp:cNvSpPr/>
      </dsp:nvSpPr>
      <dsp:spPr>
        <a:xfrm>
          <a:off x="5056292" y="1066505"/>
          <a:ext cx="2775695" cy="2782260"/>
        </a:xfrm>
        <a:prstGeom prst="ellipse">
          <a:avLst/>
        </a:prstGeom>
        <a:solidFill>
          <a:srgbClr val="7F7F7F"/>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274320" bIns="142240" numCol="1" spcCol="1270" anchor="ctr" anchorCtr="0">
          <a:noAutofit/>
        </a:bodyPr>
        <a:lstStyle/>
        <a:p>
          <a:pPr lvl="0" algn="ctr" defTabSz="889000">
            <a:lnSpc>
              <a:spcPct val="90000"/>
            </a:lnSpc>
            <a:spcBef>
              <a:spcPct val="0"/>
            </a:spcBef>
            <a:spcAft>
              <a:spcPct val="35000"/>
            </a:spcAft>
          </a:pPr>
          <a:r>
            <a:rPr lang="en-US" sz="2000" kern="1200" dirty="0">
              <a:solidFill>
                <a:srgbClr val="FFFFFF"/>
              </a:solidFill>
            </a:rPr>
            <a:t>OPPORTUNITIES </a:t>
          </a:r>
        </a:p>
        <a:p>
          <a:pPr lvl="0" algn="ctr" defTabSz="889000">
            <a:lnSpc>
              <a:spcPct val="90000"/>
            </a:lnSpc>
            <a:spcBef>
              <a:spcPct val="0"/>
            </a:spcBef>
            <a:spcAft>
              <a:spcPct val="35000"/>
            </a:spcAft>
          </a:pPr>
          <a:r>
            <a:rPr lang="en-US" sz="1600" kern="1200">
              <a:solidFill>
                <a:schemeClr val="bg1"/>
              </a:solidFill>
            </a:rPr>
            <a:t>There is an extensive area of improvement regarding the role of training and development at Aitchison. </a:t>
          </a:r>
          <a:endParaRPr lang="en-US" sz="1600" b="1" kern="1200" dirty="0"/>
        </a:p>
      </dsp:txBody>
      <dsp:txXfrm>
        <a:off x="5500404" y="1066505"/>
        <a:ext cx="2331584" cy="2782260"/>
      </dsp:txXfrm>
    </dsp:sp>
    <dsp:sp modelId="{AF1592E9-5C53-449B-8018-5EB36BC01428}">
      <dsp:nvSpPr>
        <dsp:cNvPr id="0" name=""/>
        <dsp:cNvSpPr/>
      </dsp:nvSpPr>
      <dsp:spPr>
        <a:xfrm>
          <a:off x="5358661" y="851856"/>
          <a:ext cx="791727" cy="791727"/>
        </a:xfrm>
        <a:prstGeom prst="ellipse">
          <a:avLst/>
        </a:prstGeom>
        <a:solidFill>
          <a:srgbClr val="7F7F7F"/>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r>
            <a:rPr lang="en-US" sz="3600" b="1" kern="1200" dirty="0"/>
            <a:t>O</a:t>
          </a:r>
        </a:p>
      </dsp:txBody>
      <dsp:txXfrm>
        <a:off x="5474607" y="967802"/>
        <a:ext cx="559835" cy="559835"/>
      </dsp:txXfrm>
    </dsp:sp>
    <dsp:sp modelId="{DB3D7275-A85D-4283-83AA-4DBBDA0B820B}">
      <dsp:nvSpPr>
        <dsp:cNvPr id="0" name=""/>
        <dsp:cNvSpPr/>
      </dsp:nvSpPr>
      <dsp:spPr>
        <a:xfrm>
          <a:off x="7775693" y="1091902"/>
          <a:ext cx="2775695" cy="2782260"/>
        </a:xfrm>
        <a:prstGeom prst="ellipse">
          <a:avLst/>
        </a:prstGeom>
        <a:solidFill>
          <a:srgbClr val="595959"/>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0" tIns="142240" rIns="274320" bIns="142240" numCol="1" spcCol="1270" anchor="ctr" anchorCtr="0">
          <a:noAutofit/>
        </a:bodyPr>
        <a:lstStyle/>
        <a:p>
          <a:pPr lvl="0" algn="ctr" defTabSz="889000">
            <a:lnSpc>
              <a:spcPct val="90000"/>
            </a:lnSpc>
            <a:spcBef>
              <a:spcPct val="0"/>
            </a:spcBef>
            <a:spcAft>
              <a:spcPct val="35000"/>
            </a:spcAft>
          </a:pPr>
          <a:r>
            <a:rPr lang="en-US" sz="2000" kern="1200" dirty="0">
              <a:solidFill>
                <a:srgbClr val="FFFFFF"/>
              </a:solidFill>
            </a:rPr>
            <a:t>THREATS </a:t>
          </a:r>
        </a:p>
        <a:p>
          <a:pPr lvl="0" algn="ctr" defTabSz="889000">
            <a:lnSpc>
              <a:spcPct val="90000"/>
            </a:lnSpc>
            <a:spcBef>
              <a:spcPct val="0"/>
            </a:spcBef>
            <a:spcAft>
              <a:spcPct val="35000"/>
            </a:spcAft>
          </a:pPr>
          <a:r>
            <a:rPr lang="en-US" sz="1600" kern="1200">
              <a:solidFill>
                <a:schemeClr val="bg1"/>
              </a:solidFill>
            </a:rPr>
            <a:t>The lack of training and development may rust the existing KSB of HR professionals at Aitchison</a:t>
          </a:r>
          <a:endParaRPr lang="en-US" sz="1600" b="1" kern="1200" dirty="0"/>
        </a:p>
      </dsp:txBody>
      <dsp:txXfrm>
        <a:off x="8219804" y="1091902"/>
        <a:ext cx="2331584" cy="2782260"/>
      </dsp:txXfrm>
    </dsp:sp>
    <dsp:sp modelId="{909B06FC-AD69-4F04-8940-71D59CAD11A9}">
      <dsp:nvSpPr>
        <dsp:cNvPr id="0" name=""/>
        <dsp:cNvSpPr/>
      </dsp:nvSpPr>
      <dsp:spPr>
        <a:xfrm>
          <a:off x="8044455" y="892892"/>
          <a:ext cx="791727" cy="791727"/>
        </a:xfrm>
        <a:prstGeom prst="ellipse">
          <a:avLst/>
        </a:prstGeom>
        <a:solidFill>
          <a:srgbClr val="595959"/>
        </a:solidFill>
        <a:ln w="22225" cap="rnd" cmpd="sng" algn="ctr">
          <a:noFill/>
          <a:prstDash val="solid"/>
        </a:ln>
        <a:effectLst>
          <a:outerShdw blurRad="50800" dist="38100" dir="2700000" algn="tl" rotWithShape="0">
            <a:prstClr val="black">
              <a:alpha val="40000"/>
            </a:prstClr>
          </a:outerShdw>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r>
            <a:rPr lang="en-US" sz="3600" b="1" kern="1200" dirty="0"/>
            <a:t>T</a:t>
          </a:r>
        </a:p>
      </dsp:txBody>
      <dsp:txXfrm>
        <a:off x="8160401" y="1008838"/>
        <a:ext cx="559835" cy="5598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A1C17-F54C-4AA3-BBE2-E1E9970961A2}">
      <dsp:nvSpPr>
        <dsp:cNvPr id="0" name=""/>
        <dsp:cNvSpPr/>
      </dsp:nvSpPr>
      <dsp:spPr>
        <a:xfrm>
          <a:off x="0" y="2605772"/>
          <a:ext cx="1643743" cy="855272"/>
        </a:xfrm>
        <a:prstGeom prst="rect">
          <a:avLst/>
        </a:prstGeom>
        <a:solidFill>
          <a:schemeClr val="accent1">
            <a:lumMod val="75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903" tIns="120904" rIns="116903" bIns="120904" numCol="1" spcCol="1270" anchor="ctr" anchorCtr="0">
          <a:noAutofit/>
        </a:bodyPr>
        <a:lstStyle/>
        <a:p>
          <a:pPr lvl="0" algn="ctr" defTabSz="755650">
            <a:lnSpc>
              <a:spcPct val="90000"/>
            </a:lnSpc>
            <a:spcBef>
              <a:spcPct val="0"/>
            </a:spcBef>
            <a:spcAft>
              <a:spcPct val="35000"/>
            </a:spcAft>
          </a:pPr>
          <a:r>
            <a:rPr lang="en-US" sz="1700" kern="1200"/>
            <a:t>Improve selling skills</a:t>
          </a:r>
          <a:endParaRPr lang="en-US" sz="1700" kern="1200" dirty="0"/>
        </a:p>
      </dsp:txBody>
      <dsp:txXfrm>
        <a:off x="0" y="2605772"/>
        <a:ext cx="1643743" cy="855272"/>
      </dsp:txXfrm>
    </dsp:sp>
    <dsp:sp modelId="{BFF3A099-991E-4C39-A76D-B1A15F6185FC}">
      <dsp:nvSpPr>
        <dsp:cNvPr id="0" name=""/>
        <dsp:cNvSpPr/>
      </dsp:nvSpPr>
      <dsp:spPr>
        <a:xfrm>
          <a:off x="1643743" y="2605772"/>
          <a:ext cx="4931229" cy="855272"/>
        </a:xfrm>
        <a:prstGeom prst="rect">
          <a:avLst/>
        </a:prstGeom>
        <a:solidFill>
          <a:schemeClr val="bg2">
            <a:alpha val="90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00029" tIns="190500" rIns="100029" bIns="190500" numCol="1" spcCol="1270" anchor="ctr" anchorCtr="0">
          <a:noAutofit/>
        </a:bodyPr>
        <a:lstStyle/>
        <a:p>
          <a:pPr lvl="0" algn="l" defTabSz="666750">
            <a:lnSpc>
              <a:spcPct val="90000"/>
            </a:lnSpc>
            <a:spcBef>
              <a:spcPct val="0"/>
            </a:spcBef>
            <a:spcAft>
              <a:spcPct val="35000"/>
            </a:spcAft>
          </a:pPr>
          <a:r>
            <a:rPr lang="en-US" sz="1500" kern="1200"/>
            <a:t>Selling skills need continuous development and improvement specifically in high risk industries like property consultants</a:t>
          </a:r>
          <a:endParaRPr lang="en-US" sz="1500" kern="1200" dirty="0"/>
        </a:p>
      </dsp:txBody>
      <dsp:txXfrm>
        <a:off x="1643743" y="2605772"/>
        <a:ext cx="4931229" cy="855272"/>
      </dsp:txXfrm>
    </dsp:sp>
    <dsp:sp modelId="{B572971A-69E2-4612-9AE9-2D297FC1D105}">
      <dsp:nvSpPr>
        <dsp:cNvPr id="0" name=""/>
        <dsp:cNvSpPr/>
      </dsp:nvSpPr>
      <dsp:spPr>
        <a:xfrm rot="10800000">
          <a:off x="0" y="1303192"/>
          <a:ext cx="1643743" cy="1315409"/>
        </a:xfrm>
        <a:prstGeom prst="upArrowCallout">
          <a:avLst>
            <a:gd name="adj1" fmla="val 5000"/>
            <a:gd name="adj2" fmla="val 10000"/>
            <a:gd name="adj3" fmla="val 15000"/>
            <a:gd name="adj4" fmla="val 64977"/>
          </a:avLst>
        </a:prstGeom>
        <a:solidFill>
          <a:schemeClr val="accent1">
            <a:lumMod val="75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903" tIns="120904" rIns="116903" bIns="120904" numCol="1" spcCol="1270" anchor="ctr" anchorCtr="0">
          <a:noAutofit/>
        </a:bodyPr>
        <a:lstStyle/>
        <a:p>
          <a:pPr lvl="0" algn="ctr" defTabSz="755650">
            <a:lnSpc>
              <a:spcPct val="90000"/>
            </a:lnSpc>
            <a:spcBef>
              <a:spcPct val="0"/>
            </a:spcBef>
            <a:spcAft>
              <a:spcPct val="35000"/>
            </a:spcAft>
          </a:pPr>
          <a:r>
            <a:rPr lang="en-US" sz="1700" kern="1200"/>
            <a:t>Constant need of motivation</a:t>
          </a:r>
          <a:endParaRPr lang="en-US" sz="1700" kern="1200" dirty="0"/>
        </a:p>
      </dsp:txBody>
      <dsp:txXfrm rot="-10800000">
        <a:off x="0" y="1303192"/>
        <a:ext cx="1643743" cy="855016"/>
      </dsp:txXfrm>
    </dsp:sp>
    <dsp:sp modelId="{9B56BC1C-DD08-4C02-A4B7-C2C2F8FB002B}">
      <dsp:nvSpPr>
        <dsp:cNvPr id="0" name=""/>
        <dsp:cNvSpPr/>
      </dsp:nvSpPr>
      <dsp:spPr>
        <a:xfrm>
          <a:off x="1643743" y="1303192"/>
          <a:ext cx="4931229" cy="855016"/>
        </a:xfrm>
        <a:prstGeom prst="rect">
          <a:avLst/>
        </a:prstGeom>
        <a:solidFill>
          <a:schemeClr val="bg2">
            <a:alpha val="90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00029" tIns="190500" rIns="100029" bIns="190500" numCol="1" spcCol="1270" anchor="ctr" anchorCtr="0">
          <a:noAutofit/>
        </a:bodyPr>
        <a:lstStyle/>
        <a:p>
          <a:pPr lvl="0" algn="l" defTabSz="666750">
            <a:lnSpc>
              <a:spcPct val="90000"/>
            </a:lnSpc>
            <a:spcBef>
              <a:spcPct val="0"/>
            </a:spcBef>
            <a:spcAft>
              <a:spcPct val="35000"/>
            </a:spcAft>
          </a:pPr>
          <a:r>
            <a:rPr lang="en-US" sz="1500" kern="1200"/>
            <a:t>At the sales department there is a constant need for motivation or else the employee turnover rate will increase</a:t>
          </a:r>
          <a:endParaRPr lang="en-US" sz="1500" kern="1200" dirty="0"/>
        </a:p>
      </dsp:txBody>
      <dsp:txXfrm>
        <a:off x="1643743" y="1303192"/>
        <a:ext cx="4931229" cy="855016"/>
      </dsp:txXfrm>
    </dsp:sp>
    <dsp:sp modelId="{B0EECA9C-951C-4D9E-8CEE-394BCB22CEF0}">
      <dsp:nvSpPr>
        <dsp:cNvPr id="0" name=""/>
        <dsp:cNvSpPr/>
      </dsp:nvSpPr>
      <dsp:spPr>
        <a:xfrm rot="10800000">
          <a:off x="0" y="611"/>
          <a:ext cx="1643743" cy="1315409"/>
        </a:xfrm>
        <a:prstGeom prst="upArrowCallout">
          <a:avLst>
            <a:gd name="adj1" fmla="val 5000"/>
            <a:gd name="adj2" fmla="val 10000"/>
            <a:gd name="adj3" fmla="val 15000"/>
            <a:gd name="adj4" fmla="val 64977"/>
          </a:avLst>
        </a:prstGeom>
        <a:solidFill>
          <a:schemeClr val="accent1">
            <a:lumMod val="75000"/>
          </a:schemeClr>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6903" tIns="120904" rIns="116903" bIns="120904" numCol="1" spcCol="1270" anchor="ctr" anchorCtr="0">
          <a:noAutofit/>
        </a:bodyPr>
        <a:lstStyle/>
        <a:p>
          <a:pPr lvl="0" algn="ctr" defTabSz="755650">
            <a:lnSpc>
              <a:spcPct val="90000"/>
            </a:lnSpc>
            <a:spcBef>
              <a:spcPct val="0"/>
            </a:spcBef>
            <a:spcAft>
              <a:spcPct val="35000"/>
            </a:spcAft>
          </a:pPr>
          <a:r>
            <a:rPr lang="en-US" sz="1700" kern="1200"/>
            <a:t>No training and development </a:t>
          </a:r>
          <a:endParaRPr lang="en-US" sz="1700" kern="1200" dirty="0"/>
        </a:p>
      </dsp:txBody>
      <dsp:txXfrm rot="-10800000">
        <a:off x="0" y="611"/>
        <a:ext cx="1643743" cy="855016"/>
      </dsp:txXfrm>
    </dsp:sp>
    <dsp:sp modelId="{74B3C4B7-20AD-4945-8126-5056D9CFA6CE}">
      <dsp:nvSpPr>
        <dsp:cNvPr id="0" name=""/>
        <dsp:cNvSpPr/>
      </dsp:nvSpPr>
      <dsp:spPr>
        <a:xfrm>
          <a:off x="1643743" y="611"/>
          <a:ext cx="4931229" cy="855016"/>
        </a:xfrm>
        <a:prstGeom prst="rect">
          <a:avLst/>
        </a:prstGeom>
        <a:solidFill>
          <a:schemeClr val="bg2">
            <a:alpha val="90000"/>
          </a:schemeClr>
        </a:solid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00029" tIns="190500" rIns="100029" bIns="190500" numCol="1" spcCol="1270" anchor="ctr" anchorCtr="0">
          <a:noAutofit/>
        </a:bodyPr>
        <a:lstStyle/>
        <a:p>
          <a:pPr lvl="0" algn="l" defTabSz="666750">
            <a:lnSpc>
              <a:spcPct val="90000"/>
            </a:lnSpc>
            <a:spcBef>
              <a:spcPct val="0"/>
            </a:spcBef>
            <a:spcAft>
              <a:spcPct val="35000"/>
            </a:spcAft>
          </a:pPr>
          <a:r>
            <a:rPr lang="en-US" sz="1500" kern="1200"/>
            <a:t>Currently, the company is not paying attention to any training and development practice at the sales department </a:t>
          </a:r>
          <a:endParaRPr lang="en-US" sz="1500" kern="1200" dirty="0"/>
        </a:p>
      </dsp:txBody>
      <dsp:txXfrm>
        <a:off x="1643743" y="611"/>
        <a:ext cx="4931229" cy="8550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6A20A0-A65D-4AC5-8699-5A3801D076EE}">
      <dsp:nvSpPr>
        <dsp:cNvPr id="0" name=""/>
        <dsp:cNvSpPr/>
      </dsp:nvSpPr>
      <dsp:spPr>
        <a:xfrm>
          <a:off x="0" y="1073816"/>
          <a:ext cx="7433320" cy="1082179"/>
        </a:xfrm>
        <a:prstGeom prst="rightArrow">
          <a:avLst>
            <a:gd name="adj1" fmla="val 50000"/>
            <a:gd name="adj2" fmla="val 50000"/>
          </a:avLst>
        </a:prstGeom>
        <a:solidFill>
          <a:srgbClr val="EBEBEB"/>
        </a:solidFill>
        <a:ln w="22225" cap="rnd" cmpd="sng" algn="ctr">
          <a:solidFill>
            <a:srgbClr val="46535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254000" bIns="171796" numCol="1" spcCol="1270" anchor="ctr" anchorCtr="0">
          <a:noAutofit/>
        </a:bodyPr>
        <a:lstStyle/>
        <a:p>
          <a:pPr lvl="0" algn="l" defTabSz="622300">
            <a:lnSpc>
              <a:spcPct val="90000"/>
            </a:lnSpc>
            <a:spcBef>
              <a:spcPct val="0"/>
            </a:spcBef>
            <a:spcAft>
              <a:spcPct val="35000"/>
            </a:spcAft>
          </a:pPr>
          <a:r>
            <a:rPr lang="en-US" sz="1400" kern="1200">
              <a:solidFill>
                <a:schemeClr val="tx1"/>
              </a:solidFill>
            </a:rPr>
            <a:t>Supervisory Skills</a:t>
          </a:r>
          <a:endParaRPr lang="en-US" sz="1400" kern="1200" dirty="0">
            <a:solidFill>
              <a:schemeClr val="tx1"/>
            </a:solidFill>
          </a:endParaRPr>
        </a:p>
      </dsp:txBody>
      <dsp:txXfrm>
        <a:off x="0" y="1344361"/>
        <a:ext cx="7162775" cy="541089"/>
      </dsp:txXfrm>
    </dsp:sp>
    <dsp:sp modelId="{A58F0E6E-D01D-4504-8FC9-78609F2D53BA}">
      <dsp:nvSpPr>
        <dsp:cNvPr id="0" name=""/>
        <dsp:cNvSpPr/>
      </dsp:nvSpPr>
      <dsp:spPr>
        <a:xfrm>
          <a:off x="0" y="1910098"/>
          <a:ext cx="1713380" cy="2001706"/>
        </a:xfrm>
        <a:prstGeom prst="rect">
          <a:avLst/>
        </a:prstGeom>
        <a:no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solidFill>
                <a:schemeClr val="bg1"/>
              </a:solidFill>
            </a:rPr>
            <a:t>Need</a:t>
          </a:r>
          <a:r>
            <a:rPr lang="en-US" sz="1100" kern="1200" baseline="0">
              <a:solidFill>
                <a:schemeClr val="bg1"/>
              </a:solidFill>
            </a:rPr>
            <a:t> training and development</a:t>
          </a:r>
          <a:endParaRPr lang="en-US" sz="1100" kern="1200" dirty="0">
            <a:solidFill>
              <a:schemeClr val="bg1"/>
            </a:solidFill>
          </a:endParaRPr>
        </a:p>
      </dsp:txBody>
      <dsp:txXfrm>
        <a:off x="0" y="1910098"/>
        <a:ext cx="1713380" cy="2001706"/>
      </dsp:txXfrm>
    </dsp:sp>
    <dsp:sp modelId="{1AD93A5D-0DCB-40BD-9BA6-90BEFDD496D0}">
      <dsp:nvSpPr>
        <dsp:cNvPr id="0" name=""/>
        <dsp:cNvSpPr/>
      </dsp:nvSpPr>
      <dsp:spPr>
        <a:xfrm>
          <a:off x="1713380" y="1603884"/>
          <a:ext cx="5719939" cy="1082179"/>
        </a:xfrm>
        <a:prstGeom prst="rightArrow">
          <a:avLst>
            <a:gd name="adj1" fmla="val 50000"/>
            <a:gd name="adj2" fmla="val 50000"/>
          </a:avLst>
        </a:prstGeom>
        <a:solidFill>
          <a:srgbClr val="D3D3D3"/>
        </a:solidFill>
        <a:ln w="22225" cap="rnd" cmpd="sng" algn="ctr">
          <a:solidFill>
            <a:srgbClr val="46535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254000" bIns="171796" numCol="1" spcCol="1270" anchor="ctr" anchorCtr="0">
          <a:noAutofit/>
        </a:bodyPr>
        <a:lstStyle/>
        <a:p>
          <a:pPr lvl="0" algn="l" defTabSz="622300">
            <a:lnSpc>
              <a:spcPct val="90000"/>
            </a:lnSpc>
            <a:spcBef>
              <a:spcPct val="0"/>
            </a:spcBef>
            <a:spcAft>
              <a:spcPct val="35000"/>
            </a:spcAft>
          </a:pPr>
          <a:r>
            <a:rPr lang="en-US" sz="1400" kern="1200">
              <a:solidFill>
                <a:schemeClr val="tx1"/>
              </a:solidFill>
            </a:rPr>
            <a:t>Problem Solving</a:t>
          </a:r>
          <a:endParaRPr lang="en-US" sz="1400" kern="1200" dirty="0">
            <a:solidFill>
              <a:schemeClr val="tx1"/>
            </a:solidFill>
          </a:endParaRPr>
        </a:p>
      </dsp:txBody>
      <dsp:txXfrm>
        <a:off x="1713380" y="1874429"/>
        <a:ext cx="5449394" cy="541089"/>
      </dsp:txXfrm>
    </dsp:sp>
    <dsp:sp modelId="{BFB31FF8-D28C-4376-94A3-F95504EDB80D}">
      <dsp:nvSpPr>
        <dsp:cNvPr id="0" name=""/>
        <dsp:cNvSpPr/>
      </dsp:nvSpPr>
      <dsp:spPr>
        <a:xfrm>
          <a:off x="1713380" y="2437188"/>
          <a:ext cx="1713380" cy="1950685"/>
        </a:xfrm>
        <a:prstGeom prst="rect">
          <a:avLst/>
        </a:prstGeom>
        <a:no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solidFill>
                <a:schemeClr val="bg1"/>
              </a:solidFill>
            </a:rPr>
            <a:t>Need training and development</a:t>
          </a:r>
          <a:endParaRPr lang="en-US" sz="1100" kern="1200" dirty="0">
            <a:solidFill>
              <a:schemeClr val="bg1"/>
            </a:solidFill>
          </a:endParaRPr>
        </a:p>
      </dsp:txBody>
      <dsp:txXfrm>
        <a:off x="1713380" y="2437188"/>
        <a:ext cx="1713380" cy="1950685"/>
      </dsp:txXfrm>
    </dsp:sp>
    <dsp:sp modelId="{59F32027-1075-44B9-9BE7-1200137E6774}">
      <dsp:nvSpPr>
        <dsp:cNvPr id="0" name=""/>
        <dsp:cNvSpPr/>
      </dsp:nvSpPr>
      <dsp:spPr>
        <a:xfrm>
          <a:off x="3426760" y="2145250"/>
          <a:ext cx="4006559" cy="1082179"/>
        </a:xfrm>
        <a:prstGeom prst="rightArrow">
          <a:avLst>
            <a:gd name="adj1" fmla="val 50000"/>
            <a:gd name="adj2" fmla="val 50000"/>
          </a:avLst>
        </a:prstGeom>
        <a:solidFill>
          <a:srgbClr val="B0B0B0"/>
        </a:solidFill>
        <a:ln w="22225" cap="rnd" cmpd="sng" algn="ctr">
          <a:solidFill>
            <a:srgbClr val="46535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254000" bIns="171796" numCol="1" spcCol="1270" anchor="ctr" anchorCtr="0">
          <a:noAutofit/>
        </a:bodyPr>
        <a:lstStyle/>
        <a:p>
          <a:pPr lvl="0" algn="l" defTabSz="622300">
            <a:lnSpc>
              <a:spcPct val="90000"/>
            </a:lnSpc>
            <a:spcBef>
              <a:spcPct val="0"/>
            </a:spcBef>
            <a:spcAft>
              <a:spcPct val="35000"/>
            </a:spcAft>
          </a:pPr>
          <a:r>
            <a:rPr lang="en-US" sz="1400" kern="1200">
              <a:solidFill>
                <a:schemeClr val="bg1"/>
              </a:solidFill>
            </a:rPr>
            <a:t>Communication Skills</a:t>
          </a:r>
          <a:endParaRPr lang="en-US" sz="1400" kern="1200" dirty="0">
            <a:solidFill>
              <a:schemeClr val="bg1"/>
            </a:solidFill>
          </a:endParaRPr>
        </a:p>
      </dsp:txBody>
      <dsp:txXfrm>
        <a:off x="3426760" y="2415795"/>
        <a:ext cx="3736014" cy="541089"/>
      </dsp:txXfrm>
    </dsp:sp>
    <dsp:sp modelId="{AA2BF803-A62A-4661-BF51-C3A8CB13DF72}">
      <dsp:nvSpPr>
        <dsp:cNvPr id="0" name=""/>
        <dsp:cNvSpPr/>
      </dsp:nvSpPr>
      <dsp:spPr>
        <a:xfrm>
          <a:off x="3426760" y="2977678"/>
          <a:ext cx="1713380" cy="1963728"/>
        </a:xfrm>
        <a:prstGeom prst="rect">
          <a:avLst/>
        </a:prstGeom>
        <a:no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solidFill>
                <a:schemeClr val="bg1"/>
              </a:solidFill>
            </a:rPr>
            <a:t>Polished</a:t>
          </a:r>
          <a:endParaRPr lang="en-US" sz="1100" kern="1200" dirty="0">
            <a:solidFill>
              <a:schemeClr val="bg1"/>
            </a:solidFill>
          </a:endParaRPr>
        </a:p>
      </dsp:txBody>
      <dsp:txXfrm>
        <a:off x="3426760" y="2977678"/>
        <a:ext cx="1713380" cy="1963728"/>
      </dsp:txXfrm>
    </dsp:sp>
    <dsp:sp modelId="{76C201A9-AE94-473A-AFE6-A74BAC936839}">
      <dsp:nvSpPr>
        <dsp:cNvPr id="0" name=""/>
        <dsp:cNvSpPr/>
      </dsp:nvSpPr>
      <dsp:spPr>
        <a:xfrm>
          <a:off x="5140140" y="2686638"/>
          <a:ext cx="2293179" cy="1082179"/>
        </a:xfrm>
        <a:prstGeom prst="rightArrow">
          <a:avLst>
            <a:gd name="adj1" fmla="val 50000"/>
            <a:gd name="adj2" fmla="val 50000"/>
          </a:avLst>
        </a:prstGeom>
        <a:solidFill>
          <a:srgbClr val="8B8B8B"/>
        </a:solidFill>
        <a:ln w="22225" cap="rnd" cmpd="sng" algn="ctr">
          <a:solidFill>
            <a:srgbClr val="46535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254000" bIns="171796" numCol="1" spcCol="1270" anchor="ctr" anchorCtr="0">
          <a:noAutofit/>
        </a:bodyPr>
        <a:lstStyle/>
        <a:p>
          <a:pPr lvl="0" algn="l" defTabSz="622300">
            <a:lnSpc>
              <a:spcPct val="90000"/>
            </a:lnSpc>
            <a:spcBef>
              <a:spcPct val="0"/>
            </a:spcBef>
            <a:spcAft>
              <a:spcPct val="35000"/>
            </a:spcAft>
          </a:pPr>
          <a:r>
            <a:rPr lang="en-US" sz="1400" kern="1200">
              <a:solidFill>
                <a:schemeClr val="bg1"/>
              </a:solidFill>
            </a:rPr>
            <a:t>Information Technology</a:t>
          </a:r>
          <a:endParaRPr lang="en-US" sz="1400" kern="1200" dirty="0">
            <a:solidFill>
              <a:schemeClr val="bg1"/>
            </a:solidFill>
          </a:endParaRPr>
        </a:p>
      </dsp:txBody>
      <dsp:txXfrm>
        <a:off x="5140140" y="2957183"/>
        <a:ext cx="2022634" cy="541089"/>
      </dsp:txXfrm>
    </dsp:sp>
    <dsp:sp modelId="{2633F54C-0141-4DCF-83FB-853C439AD8EB}">
      <dsp:nvSpPr>
        <dsp:cNvPr id="0" name=""/>
        <dsp:cNvSpPr/>
      </dsp:nvSpPr>
      <dsp:spPr>
        <a:xfrm>
          <a:off x="5140140" y="3523170"/>
          <a:ext cx="1728990" cy="1986745"/>
        </a:xfrm>
        <a:prstGeom prst="rect">
          <a:avLst/>
        </a:prstGeom>
        <a:noFill/>
        <a:ln w="22225" cap="rnd"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solidFill>
                <a:schemeClr val="bg1"/>
              </a:solidFill>
              <a:cs typeface="Arial" panose="020B0604020202020204" pitchFamily="34" charset="0"/>
            </a:rPr>
            <a:t>Excellent</a:t>
          </a:r>
          <a:endParaRPr lang="en-US" sz="1100" kern="1200" dirty="0">
            <a:solidFill>
              <a:schemeClr val="bg1"/>
            </a:solidFill>
          </a:endParaRPr>
        </a:p>
      </dsp:txBody>
      <dsp:txXfrm>
        <a:off x="5140140" y="3523170"/>
        <a:ext cx="1728990" cy="19867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63BA4B-B67F-41F7-A452-385BF363F14E}">
      <dsp:nvSpPr>
        <dsp:cNvPr id="0" name=""/>
        <dsp:cNvSpPr/>
      </dsp:nvSpPr>
      <dsp:spPr>
        <a:xfrm>
          <a:off x="356659" y="0"/>
          <a:ext cx="10645565" cy="1520553"/>
        </a:xfrm>
        <a:prstGeom prst="roundRect">
          <a:avLst>
            <a:gd name="adj" fmla="val 1000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dsp:style>
    </dsp:sp>
    <dsp:sp modelId="{3D4C23F7-2AC2-4036-BC6D-55108713DE5B}">
      <dsp:nvSpPr>
        <dsp:cNvPr id="0" name=""/>
        <dsp:cNvSpPr/>
      </dsp:nvSpPr>
      <dsp:spPr>
        <a:xfrm>
          <a:off x="1043445" y="132198"/>
          <a:ext cx="1146129" cy="1115072"/>
        </a:xfrm>
        <a:prstGeom prst="roundRect">
          <a:avLst>
            <a:gd name="adj" fmla="val 10000"/>
          </a:avLst>
        </a:prstGeom>
        <a:blipFill dpi="0" rotWithShape="1">
          <a:blip xmlns:r="http://schemas.openxmlformats.org/officeDocument/2006/relationships" r:embed="rId1"/>
          <a:srcRect/>
          <a:stretch>
            <a:fillRect l="29524" t="19305" r="29866" b="20011"/>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543812-ECB4-4F97-BE56-120DE9C30D73}">
      <dsp:nvSpPr>
        <dsp:cNvPr id="0" name=""/>
        <dsp:cNvSpPr/>
      </dsp:nvSpPr>
      <dsp:spPr>
        <a:xfrm rot="10800000">
          <a:off x="358583" y="1308926"/>
          <a:ext cx="2552410" cy="2140622"/>
        </a:xfrm>
        <a:prstGeom prst="round2SameRect">
          <a:avLst>
            <a:gd name="adj1" fmla="val 10500"/>
            <a:gd name="adj2" fmla="val 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r>
            <a:rPr lang="en-US" sz="2000" b="1" kern="1200">
              <a:solidFill>
                <a:schemeClr val="accent1"/>
              </a:solidFill>
            </a:rPr>
            <a:t>Increased Brand Value</a:t>
          </a:r>
          <a:endParaRPr lang="en-US" sz="1200" b="1" kern="1200" dirty="0">
            <a:solidFill>
              <a:schemeClr val="tx1"/>
            </a:solidFill>
          </a:endParaRPr>
        </a:p>
        <a:p>
          <a:pPr lvl="0" algn="ctr" defTabSz="889000">
            <a:lnSpc>
              <a:spcPct val="90000"/>
            </a:lnSpc>
            <a:spcBef>
              <a:spcPct val="0"/>
            </a:spcBef>
            <a:spcAft>
              <a:spcPct val="35000"/>
            </a:spcAft>
          </a:pPr>
          <a:endParaRPr lang="en-US" sz="1200" kern="1200" dirty="0">
            <a:solidFill>
              <a:schemeClr val="tx1"/>
            </a:solidFill>
          </a:endParaRPr>
        </a:p>
      </dsp:txBody>
      <dsp:txXfrm rot="10800000">
        <a:off x="424415" y="1308926"/>
        <a:ext cx="2420746" cy="2074790"/>
      </dsp:txXfrm>
    </dsp:sp>
    <dsp:sp modelId="{92861985-6641-4B92-9992-4603B1689EEC}">
      <dsp:nvSpPr>
        <dsp:cNvPr id="0" name=""/>
        <dsp:cNvSpPr/>
      </dsp:nvSpPr>
      <dsp:spPr>
        <a:xfrm>
          <a:off x="4005984" y="338698"/>
          <a:ext cx="721640" cy="702071"/>
        </a:xfrm>
        <a:prstGeom prst="roundRect">
          <a:avLst>
            <a:gd name="adj" fmla="val 10000"/>
          </a:avLst>
        </a:prstGeom>
        <a:blipFill dpi="0" rotWithShape="1">
          <a:blip xmlns:r="http://schemas.openxmlformats.org/officeDocument/2006/relationships" r:embed="rId2"/>
          <a:srcRect/>
          <a:stretch>
            <a:fillRect l="2736" t="2737" r="2847" b="2847"/>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A0BC5DF-2595-42C9-A2F3-22A4F96EE869}">
      <dsp:nvSpPr>
        <dsp:cNvPr id="0" name=""/>
        <dsp:cNvSpPr/>
      </dsp:nvSpPr>
      <dsp:spPr>
        <a:xfrm rot="10800000">
          <a:off x="3138396" y="1308926"/>
          <a:ext cx="2456815" cy="2140622"/>
        </a:xfrm>
        <a:prstGeom prst="round2SameRect">
          <a:avLst>
            <a:gd name="adj1" fmla="val 10500"/>
            <a:gd name="adj2" fmla="val 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r>
            <a:rPr lang="en-US" sz="2000" b="1" kern="1200">
              <a:solidFill>
                <a:schemeClr val="accent1"/>
              </a:solidFill>
            </a:rPr>
            <a:t>Effective Performance</a:t>
          </a:r>
          <a:endParaRPr lang="en-US" sz="2000" b="1" kern="1200" dirty="0">
            <a:solidFill>
              <a:schemeClr val="accent1"/>
            </a:solidFill>
          </a:endParaRPr>
        </a:p>
        <a:p>
          <a:pPr lvl="0" algn="ctr" defTabSz="889000">
            <a:lnSpc>
              <a:spcPct val="90000"/>
            </a:lnSpc>
            <a:spcBef>
              <a:spcPct val="0"/>
            </a:spcBef>
            <a:spcAft>
              <a:spcPct val="35000"/>
            </a:spcAft>
          </a:pPr>
          <a:endParaRPr lang="en-US" sz="1800" kern="1200" dirty="0">
            <a:solidFill>
              <a:schemeClr val="accent1"/>
            </a:solidFill>
          </a:endParaRPr>
        </a:p>
      </dsp:txBody>
      <dsp:txXfrm rot="10800000">
        <a:off x="3204228" y="1308926"/>
        <a:ext cx="2325151" cy="2074790"/>
      </dsp:txXfrm>
    </dsp:sp>
    <dsp:sp modelId="{08083E57-D86C-4B0A-8B6B-BAF20E8FEF34}">
      <dsp:nvSpPr>
        <dsp:cNvPr id="0" name=""/>
        <dsp:cNvSpPr/>
      </dsp:nvSpPr>
      <dsp:spPr>
        <a:xfrm>
          <a:off x="6711872" y="341993"/>
          <a:ext cx="714859" cy="695481"/>
        </a:xfrm>
        <a:prstGeom prst="roundRect">
          <a:avLst>
            <a:gd name="adj" fmla="val 10000"/>
          </a:avLst>
        </a:prstGeom>
        <a:blipFill dpi="0" rotWithShape="1">
          <a:blip xmlns:r="http://schemas.openxmlformats.org/officeDocument/2006/relationships" r:embed="rId3"/>
          <a:srcRect/>
          <a:stretch>
            <a:fillRect l="4732" t="4732" r="2786" b="2786"/>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A051024-FEA1-44C0-906D-CE29DEF67C3A}">
      <dsp:nvSpPr>
        <dsp:cNvPr id="0" name=""/>
        <dsp:cNvSpPr/>
      </dsp:nvSpPr>
      <dsp:spPr>
        <a:xfrm rot="10800000">
          <a:off x="5840894" y="1308926"/>
          <a:ext cx="2456815" cy="2140622"/>
        </a:xfrm>
        <a:prstGeom prst="round2SameRect">
          <a:avLst>
            <a:gd name="adj1" fmla="val 10500"/>
            <a:gd name="adj2" fmla="val 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r>
            <a:rPr lang="en-US" sz="2000" b="1" kern="1200">
              <a:solidFill>
                <a:schemeClr val="accent1"/>
              </a:solidFill>
            </a:rPr>
            <a:t>Ability to understand market insight</a:t>
          </a:r>
          <a:endParaRPr lang="en-US" sz="2000" b="1" kern="1200" dirty="0">
            <a:solidFill>
              <a:schemeClr val="accent1"/>
            </a:solidFill>
          </a:endParaRPr>
        </a:p>
      </dsp:txBody>
      <dsp:txXfrm rot="10800000">
        <a:off x="5906726" y="1308926"/>
        <a:ext cx="2325151" cy="2074790"/>
      </dsp:txXfrm>
    </dsp:sp>
    <dsp:sp modelId="{F1AD8C30-1620-4F5A-8C68-35E0E2B75E7D}">
      <dsp:nvSpPr>
        <dsp:cNvPr id="0" name=""/>
        <dsp:cNvSpPr/>
      </dsp:nvSpPr>
      <dsp:spPr>
        <a:xfrm>
          <a:off x="9411863" y="339551"/>
          <a:ext cx="719871" cy="700365"/>
        </a:xfrm>
        <a:prstGeom prst="roundRect">
          <a:avLst>
            <a:gd name="adj" fmla="val 10000"/>
          </a:avLst>
        </a:prstGeom>
        <a:blipFill dpi="0" rotWithShape="1">
          <a:blip xmlns:r="http://schemas.openxmlformats.org/officeDocument/2006/relationships" r:embed="rId4"/>
          <a:srcRect/>
          <a:stretch>
            <a:fillRect l="238" t="4867" r="4868" b="240"/>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247EC1-DFF1-4E5D-95C0-177589BDB484}">
      <dsp:nvSpPr>
        <dsp:cNvPr id="0" name=""/>
        <dsp:cNvSpPr/>
      </dsp:nvSpPr>
      <dsp:spPr>
        <a:xfrm rot="10800000">
          <a:off x="8543391" y="1308926"/>
          <a:ext cx="2456815" cy="2140622"/>
        </a:xfrm>
        <a:prstGeom prst="round2SameRect">
          <a:avLst>
            <a:gd name="adj1" fmla="val 10500"/>
            <a:gd name="adj2" fmla="val 0"/>
          </a:avLst>
        </a:prstGeom>
        <a:solidFill>
          <a:schemeClr val="bg1"/>
        </a:solid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lvl="0" algn="ctr" defTabSz="889000">
            <a:lnSpc>
              <a:spcPct val="90000"/>
            </a:lnSpc>
            <a:spcBef>
              <a:spcPct val="0"/>
            </a:spcBef>
            <a:spcAft>
              <a:spcPct val="35000"/>
            </a:spcAft>
          </a:pPr>
          <a:r>
            <a:rPr lang="en-US" sz="2000" b="1" kern="1200">
              <a:solidFill>
                <a:schemeClr val="accent1"/>
              </a:solidFill>
            </a:rPr>
            <a:t>Overcome competitive threats</a:t>
          </a:r>
          <a:endParaRPr lang="en-US" sz="2000" b="1" kern="1200" dirty="0">
            <a:solidFill>
              <a:schemeClr val="accent1"/>
            </a:solidFill>
          </a:endParaRPr>
        </a:p>
        <a:p>
          <a:pPr lvl="0" algn="ctr" defTabSz="889000">
            <a:lnSpc>
              <a:spcPct val="90000"/>
            </a:lnSpc>
            <a:spcBef>
              <a:spcPct val="0"/>
            </a:spcBef>
            <a:spcAft>
              <a:spcPct val="35000"/>
            </a:spcAft>
          </a:pPr>
          <a:r>
            <a:rPr lang="en-US" sz="1200" kern="1200">
              <a:solidFill>
                <a:schemeClr val="tx1">
                  <a:lumMod val="75000"/>
                  <a:lumOff val="25000"/>
                </a:schemeClr>
              </a:solidFill>
            </a:rPr>
            <a:t>. </a:t>
          </a:r>
          <a:endParaRPr lang="en-US" sz="1200" kern="1200" dirty="0">
            <a:solidFill>
              <a:schemeClr val="tx1">
                <a:lumMod val="75000"/>
                <a:lumOff val="25000"/>
              </a:schemeClr>
            </a:solidFill>
          </a:endParaRPr>
        </a:p>
        <a:p>
          <a:pPr lvl="0" algn="ctr" defTabSz="889000">
            <a:lnSpc>
              <a:spcPct val="90000"/>
            </a:lnSpc>
            <a:spcBef>
              <a:spcPct val="0"/>
            </a:spcBef>
            <a:spcAft>
              <a:spcPct val="35000"/>
            </a:spcAft>
          </a:pPr>
          <a:endParaRPr lang="en-US" sz="1800" kern="1200" dirty="0">
            <a:solidFill>
              <a:schemeClr val="tx1">
                <a:lumMod val="75000"/>
                <a:lumOff val="25000"/>
              </a:schemeClr>
            </a:solidFill>
          </a:endParaRPr>
        </a:p>
      </dsp:txBody>
      <dsp:txXfrm rot="10800000">
        <a:off x="8609223" y="1308926"/>
        <a:ext cx="2325151" cy="2074790"/>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F4366289-7251-4248-8185-9FEDE67FEBD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 xmlns:a16="http://schemas.microsoft.com/office/drawing/2014/main" id="{FA911AAB-DA95-4CED-94BD-874BA4394E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CE2D0D4-6341-4059-9D73-098573890B8F}" type="datetimeFigureOut">
              <a:rPr lang="en-US" smtClean="0"/>
              <a:t>21-12-13</a:t>
            </a:fld>
            <a:endParaRPr lang="en-US" dirty="0"/>
          </a:p>
        </p:txBody>
      </p:sp>
      <p:sp>
        <p:nvSpPr>
          <p:cNvPr id="4" name="Footer Placeholder 3">
            <a:extLst>
              <a:ext uri="{FF2B5EF4-FFF2-40B4-BE49-F238E27FC236}">
                <a16:creationId xmlns="" xmlns:a16="http://schemas.microsoft.com/office/drawing/2014/main" id="{796222C7-E745-4972-ADB2-26864641F2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 xmlns:a16="http://schemas.microsoft.com/office/drawing/2014/main" id="{8F0AA558-CC6A-4543-8082-2ECED10B3D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FEEF11-4551-44CC-8138-2C9C44119EA2}" type="slidenum">
              <a:rPr lang="en-US" smtClean="0"/>
              <a:t>‹#›</a:t>
            </a:fld>
            <a:endParaRPr lang="en-US" dirty="0"/>
          </a:p>
        </p:txBody>
      </p:sp>
    </p:spTree>
    <p:extLst>
      <p:ext uri="{BB962C8B-B14F-4D97-AF65-F5344CB8AC3E}">
        <p14:creationId xmlns:p14="http://schemas.microsoft.com/office/powerpoint/2010/main" val="25847647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A64C05-FCBF-48B1-ABC9-9F817F02AAEB}" type="datetimeFigureOut">
              <a:rPr lang="en-US" smtClean="0"/>
              <a:t>21-12-13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8E5D6-E240-4AB4-B03F-F45C58F87E64}" type="slidenum">
              <a:rPr lang="en-US" smtClean="0"/>
              <a:t>‹#›</a:t>
            </a:fld>
            <a:endParaRPr lang="en-US" dirty="0"/>
          </a:p>
        </p:txBody>
      </p:sp>
    </p:spTree>
    <p:extLst>
      <p:ext uri="{BB962C8B-B14F-4D97-AF65-F5344CB8AC3E}">
        <p14:creationId xmlns:p14="http://schemas.microsoft.com/office/powerpoint/2010/main" val="4120306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a:t>
            </a:fld>
            <a:endParaRPr lang="en-US" dirty="0"/>
          </a:p>
        </p:txBody>
      </p:sp>
    </p:spTree>
    <p:extLst>
      <p:ext uri="{BB962C8B-B14F-4D97-AF65-F5344CB8AC3E}">
        <p14:creationId xmlns:p14="http://schemas.microsoft.com/office/powerpoint/2010/main" val="3591548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2</a:t>
            </a:fld>
            <a:endParaRPr lang="en-US" dirty="0"/>
          </a:p>
        </p:txBody>
      </p:sp>
    </p:spTree>
    <p:extLst>
      <p:ext uri="{BB962C8B-B14F-4D97-AF65-F5344CB8AC3E}">
        <p14:creationId xmlns:p14="http://schemas.microsoft.com/office/powerpoint/2010/main" val="7720584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Aitichison</a:t>
            </a:r>
            <a:r>
              <a:rPr lang="en-US" baseline="0" dirty="0" smtClean="0"/>
              <a:t> </a:t>
            </a:r>
            <a:r>
              <a:rPr lang="en-US" baseline="0" dirty="0" err="1" smtClean="0"/>
              <a:t>Raffety</a:t>
            </a:r>
            <a:r>
              <a:rPr lang="en-US" baseline="0" dirty="0" smtClean="0"/>
              <a:t> is a tow planner with leader chartered offering a range of professionals properties around the UK . They primary products includes commercial properties and residential properties.</a:t>
            </a:r>
          </a:p>
          <a:p>
            <a:endParaRPr lang="en-US" baseline="0" dirty="0" smtClean="0"/>
          </a:p>
          <a:p>
            <a:r>
              <a:rPr lang="en-US" baseline="0" dirty="0" smtClean="0"/>
              <a:t>This company offers wealth of talent expertise.</a:t>
            </a:r>
          </a:p>
          <a:p>
            <a:endParaRPr lang="en-US" baseline="0" dirty="0" smtClean="0"/>
          </a:p>
          <a:p>
            <a:r>
              <a:rPr lang="en-US" baseline="0" dirty="0" smtClean="0"/>
              <a:t>They </a:t>
            </a:r>
            <a:r>
              <a:rPr lang="en-US" baseline="0" dirty="0" err="1" smtClean="0"/>
              <a:t>aimeed</a:t>
            </a:r>
            <a:r>
              <a:rPr lang="en-US" baseline="0" dirty="0" smtClean="0"/>
              <a:t> to build a first choice relationship with their clients</a:t>
            </a:r>
          </a:p>
          <a:p>
            <a:endParaRPr lang="en-US" baseline="0" dirty="0" smtClean="0"/>
          </a:p>
          <a:p>
            <a:r>
              <a:rPr lang="en-US" baseline="0" dirty="0" smtClean="0"/>
              <a:t>They operates with a teamwork, professionalism, innovation and excellence.</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3</a:t>
            </a:fld>
            <a:endParaRPr lang="en-US" dirty="0"/>
          </a:p>
        </p:txBody>
      </p:sp>
    </p:spTree>
    <p:extLst>
      <p:ext uri="{BB962C8B-B14F-4D97-AF65-F5344CB8AC3E}">
        <p14:creationId xmlns:p14="http://schemas.microsoft.com/office/powerpoint/2010/main" val="356945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Value preposition of a brand indicates the unique aspect of that brand (</a:t>
            </a:r>
            <a:r>
              <a:rPr lang="x-none" sz="1800">
                <a:solidFill>
                  <a:srgbClr val="000000"/>
                </a:solidFill>
                <a:effectLst/>
                <a:latin typeface="Times New Roman" panose="02020603050405020304" pitchFamily="18" charset="0"/>
                <a:ea typeface="Calibri" panose="020F0502020204030204" pitchFamily="34" charset="0"/>
              </a:rPr>
              <a:t>Khan and Abdullah, 2019</a:t>
            </a:r>
            <a:r>
              <a:rPr lang="en-US" sz="1800">
                <a:solidFill>
                  <a:srgbClr val="000000"/>
                </a:solidFill>
                <a:effectLst/>
                <a:latin typeface="Times New Roman" panose="02020603050405020304" pitchFamily="18" charset="0"/>
                <a:ea typeface="Calibri" panose="020F0502020204030204" pitchFamily="34" charset="0"/>
              </a:rPr>
              <a:t>)</a:t>
            </a:r>
            <a:r>
              <a:rPr lang="en-US"/>
              <a:t>. In consideration, this part is important for HR professionals as it redirects them to operate with HR strategies that aligns well with the organizational value (</a:t>
            </a:r>
            <a:r>
              <a:rPr lang="en-US" sz="1800">
                <a:effectLst/>
                <a:latin typeface="Times New Roman" panose="02020603050405020304" pitchFamily="18" charset="0"/>
                <a:ea typeface="Calibri" panose="020F0502020204030204" pitchFamily="34" charset="0"/>
              </a:rPr>
              <a:t>News and Feeds, 2021)</a:t>
            </a:r>
            <a:r>
              <a:rPr lang="en-US"/>
              <a:t>.</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4</a:t>
            </a:fld>
            <a:endParaRPr lang="en-US" dirty="0"/>
          </a:p>
        </p:txBody>
      </p:sp>
    </p:spTree>
    <p:extLst>
      <p:ext uri="{BB962C8B-B14F-4D97-AF65-F5344CB8AC3E}">
        <p14:creationId xmlns:p14="http://schemas.microsoft.com/office/powerpoint/2010/main" val="3504555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5</a:t>
            </a:fld>
            <a:endParaRPr lang="en-US" dirty="0"/>
          </a:p>
        </p:txBody>
      </p:sp>
    </p:spTree>
    <p:extLst>
      <p:ext uri="{BB962C8B-B14F-4D97-AF65-F5344CB8AC3E}">
        <p14:creationId xmlns:p14="http://schemas.microsoft.com/office/powerpoint/2010/main" val="18701420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Some of the key KSBa of HR professionals at Aitchison include, working directly with multiple divisions, increasingly in a consulting capacity. Aiding line managers in understanding and implementing policies and procedures (</a:t>
            </a:r>
            <a:r>
              <a:rPr lang="x-none" sz="1800">
                <a:solidFill>
                  <a:srgbClr val="000000"/>
                </a:solidFill>
                <a:effectLst/>
                <a:latin typeface="Times New Roman" panose="02020603050405020304" pitchFamily="18" charset="0"/>
                <a:ea typeface="Calibri" panose="020F0502020204030204" pitchFamily="34" charset="0"/>
              </a:rPr>
              <a:t>Larsen, 2017</a:t>
            </a:r>
            <a:r>
              <a:rPr lang="en-US" sz="1800">
                <a:solidFill>
                  <a:srgbClr val="000000"/>
                </a:solidFill>
                <a:effectLst/>
                <a:latin typeface="Times New Roman" panose="02020603050405020304" pitchFamily="18" charset="0"/>
                <a:ea typeface="Calibri" panose="020F0502020204030204" pitchFamily="34" charset="0"/>
              </a:rPr>
              <a:t>)</a:t>
            </a:r>
            <a:r>
              <a:rPr lang="en-US"/>
              <a:t>. Fostering equality and diversity as part of the organization's cultureRecruiting employees include creating job descriptions and person specifications, creating job advertisements, reviewing application forms, shortlisting, interviewing, and choosing individuals.advice on pay and other payment matters, such as promotion and perks; and conducting monthly salary evaluations</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6</a:t>
            </a:fld>
            <a:endParaRPr lang="en-US" dirty="0"/>
          </a:p>
        </p:txBody>
      </p:sp>
    </p:spTree>
    <p:extLst>
      <p:ext uri="{BB962C8B-B14F-4D97-AF65-F5344CB8AC3E}">
        <p14:creationId xmlns:p14="http://schemas.microsoft.com/office/powerpoint/2010/main" val="3448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SWOT analysis outlines the internal strengths and weaknesses of a process along with external opportunities and threats (</a:t>
            </a:r>
            <a:r>
              <a:rPr lang="x-none" sz="1800">
                <a:solidFill>
                  <a:srgbClr val="000000"/>
                </a:solidFill>
                <a:effectLst/>
                <a:latin typeface="Times New Roman" panose="02020603050405020304" pitchFamily="18" charset="0"/>
                <a:ea typeface="Calibri" panose="020F0502020204030204" pitchFamily="34" charset="0"/>
              </a:rPr>
              <a:t>Bournois</a:t>
            </a:r>
            <a:r>
              <a:rPr lang="en-US" sz="1800">
                <a:solidFill>
                  <a:srgbClr val="000000"/>
                </a:solidFill>
                <a:effectLst/>
                <a:latin typeface="Times New Roman" panose="02020603050405020304" pitchFamily="18" charset="0"/>
                <a:ea typeface="Calibri" panose="020F0502020204030204" pitchFamily="34" charset="0"/>
              </a:rPr>
              <a:t> et al., 2017)</a:t>
            </a:r>
            <a:r>
              <a:rPr lang="en-US"/>
              <a:t>. In association, this section explains the SWOT analysis of current HR KSB that are being practiced at Aitchison. The most critical aspect is lack of training and development at departments like sale. This can cause a severe loss to the company. </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7</a:t>
            </a:fld>
            <a:endParaRPr lang="en-US" dirty="0"/>
          </a:p>
        </p:txBody>
      </p:sp>
    </p:spTree>
    <p:extLst>
      <p:ext uri="{BB962C8B-B14F-4D97-AF65-F5344CB8AC3E}">
        <p14:creationId xmlns:p14="http://schemas.microsoft.com/office/powerpoint/2010/main" val="36222912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a:t>
            </a:r>
            <a:r>
              <a:rPr lang="x-none" sz="1800">
                <a:solidFill>
                  <a:srgbClr val="000000"/>
                </a:solidFill>
                <a:effectLst/>
                <a:latin typeface="Times New Roman" panose="02020603050405020304" pitchFamily="18" charset="0"/>
                <a:ea typeface="Calibri" panose="020F0502020204030204" pitchFamily="34" charset="0"/>
              </a:rPr>
              <a:t>Filella and Hegewisch</a:t>
            </a:r>
            <a:r>
              <a:rPr lang="en-US" sz="1800">
                <a:solidFill>
                  <a:srgbClr val="000000"/>
                </a:solidFill>
                <a:effectLst/>
                <a:latin typeface="Times New Roman" panose="02020603050405020304" pitchFamily="18" charset="0"/>
                <a:ea typeface="Calibri" panose="020F0502020204030204" pitchFamily="34" charset="0"/>
              </a:rPr>
              <a:t> (</a:t>
            </a:r>
            <a:r>
              <a:rPr lang="x-none" sz="1800">
                <a:solidFill>
                  <a:srgbClr val="000000"/>
                </a:solidFill>
                <a:effectLst/>
                <a:latin typeface="Times New Roman" panose="02020603050405020304" pitchFamily="18" charset="0"/>
                <a:ea typeface="Calibri" panose="020F0502020204030204" pitchFamily="34" charset="0"/>
              </a:rPr>
              <a:t>2017</a:t>
            </a:r>
            <a:r>
              <a:rPr lang="en-US" sz="1800">
                <a:solidFill>
                  <a:srgbClr val="000000"/>
                </a:solidFill>
                <a:effectLst/>
                <a:latin typeface="Times New Roman" panose="02020603050405020304" pitchFamily="18" charset="0"/>
                <a:ea typeface="Calibri" panose="020F0502020204030204" pitchFamily="34" charset="0"/>
              </a:rPr>
              <a:t>)</a:t>
            </a:r>
            <a:r>
              <a:rPr lang="en-US"/>
              <a:t>, training and development is a composition of educational activities an organization creates for enhancing knowledge and skills of employees. Additionally, sales department is in need of constant motivation due to significant rate of failure ABC. Thereby, the need for training and development at the sales department is inevitable. However, Aitchison is not practicing training and developmental needs. Hence, the organization is in need of improved selling skills via skilled HR professionals. </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8</a:t>
            </a:fld>
            <a:endParaRPr lang="en-US" dirty="0"/>
          </a:p>
        </p:txBody>
      </p:sp>
    </p:spTree>
    <p:extLst>
      <p:ext uri="{BB962C8B-B14F-4D97-AF65-F5344CB8AC3E}">
        <p14:creationId xmlns:p14="http://schemas.microsoft.com/office/powerpoint/2010/main" val="139340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9</a:t>
            </a:fld>
            <a:endParaRPr lang="en-US" dirty="0"/>
          </a:p>
        </p:txBody>
      </p:sp>
    </p:spTree>
    <p:extLst>
      <p:ext uri="{BB962C8B-B14F-4D97-AF65-F5344CB8AC3E}">
        <p14:creationId xmlns:p14="http://schemas.microsoft.com/office/powerpoint/2010/main" val="12809224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After conducting a self audit, the HR professional drew an analysis of personal skills. The analysis sees efficiency of skills at x-axis while the requirement is at y-axis. Accordingly, the HR professional have a great skill at information technology and communication. However, problem solving and supervisory skills are only good for the preference. In constrat, the problem solving and supervisory skills are the most required one at Aitchison’s sales department (</a:t>
            </a:r>
            <a:r>
              <a:rPr lang="x-none" sz="1800">
                <a:solidFill>
                  <a:srgbClr val="000000"/>
                </a:solidFill>
                <a:effectLst/>
                <a:latin typeface="Times New Roman" panose="02020603050405020304" pitchFamily="18" charset="0"/>
                <a:ea typeface="Calibri" panose="020F0502020204030204" pitchFamily="34" charset="0"/>
              </a:rPr>
              <a:t>Susomrith</a:t>
            </a:r>
            <a:r>
              <a:rPr lang="en-US" sz="1800">
                <a:solidFill>
                  <a:srgbClr val="000000"/>
                </a:solidFill>
                <a:effectLst/>
                <a:latin typeface="Times New Roman" panose="02020603050405020304" pitchFamily="18" charset="0"/>
                <a:ea typeface="Calibri" panose="020F0502020204030204" pitchFamily="34" charset="0"/>
              </a:rPr>
              <a:t> et al., 2019)</a:t>
            </a:r>
            <a:r>
              <a:rPr lang="en-US"/>
              <a:t>. Therefore, there is a need for training and development of HR professional regarding the listed skills.</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10</a:t>
            </a:fld>
            <a:endParaRPr lang="en-US" dirty="0"/>
          </a:p>
        </p:txBody>
      </p:sp>
    </p:spTree>
    <p:extLst>
      <p:ext uri="{BB962C8B-B14F-4D97-AF65-F5344CB8AC3E}">
        <p14:creationId xmlns:p14="http://schemas.microsoft.com/office/powerpoint/2010/main" val="809584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a:t>
            </a:r>
            <a:r>
              <a:rPr lang="x-none" sz="1800">
                <a:solidFill>
                  <a:srgbClr val="000000"/>
                </a:solidFill>
                <a:effectLst/>
                <a:latin typeface="Times New Roman" panose="02020603050405020304" pitchFamily="18" charset="0"/>
                <a:ea typeface="Calibri" panose="020F0502020204030204" pitchFamily="34" charset="0"/>
              </a:rPr>
              <a:t>Manresa</a:t>
            </a:r>
            <a:r>
              <a:rPr lang="en-US" sz="1800">
                <a:solidFill>
                  <a:srgbClr val="000000"/>
                </a:solidFill>
                <a:effectLst/>
                <a:latin typeface="Times New Roman" panose="02020603050405020304" pitchFamily="18" charset="0"/>
                <a:ea typeface="Calibri" panose="020F0502020204030204" pitchFamily="34" charset="0"/>
              </a:rPr>
              <a:t> et al. (2019)</a:t>
            </a:r>
            <a:r>
              <a:rPr lang="en-US"/>
              <a:t> an HR scorecard indicates management measures that guides the HR officers in pertaining a desired performance from the employees. The role of HR scorecard is to manage, redirect, and improve the role of HR department. As Aitchison is ignoring training and developmental needs, this scoreboard explains the requirement in a brief manner. </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11</a:t>
            </a:fld>
            <a:endParaRPr lang="en-US" dirty="0"/>
          </a:p>
        </p:txBody>
      </p:sp>
    </p:spTree>
    <p:extLst>
      <p:ext uri="{BB962C8B-B14F-4D97-AF65-F5344CB8AC3E}">
        <p14:creationId xmlns:p14="http://schemas.microsoft.com/office/powerpoint/2010/main" val="16318569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12</a:t>
            </a:fld>
            <a:endParaRPr lang="en-US" dirty="0"/>
          </a:p>
        </p:txBody>
      </p:sp>
    </p:spTree>
    <p:extLst>
      <p:ext uri="{BB962C8B-B14F-4D97-AF65-F5344CB8AC3E}">
        <p14:creationId xmlns:p14="http://schemas.microsoft.com/office/powerpoint/2010/main" val="3443024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listed areas here are extracted from the personal skill audit of HR professional. Supervisory skills are most needed one for training and developing the employees at Aitchison’s sales department. Later on, the problem-solving skills are also heavily required. Contrastingly, the current HR professional have limited information regarding the most required areas. Therefore, this segment outlines both the skills under areas of improvement. These areas can be improved via tailored training and development ABC. </a:t>
            </a:r>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13</a:t>
            </a:fld>
            <a:endParaRPr lang="en-US" dirty="0"/>
          </a:p>
        </p:txBody>
      </p:sp>
    </p:spTree>
    <p:extLst>
      <p:ext uri="{BB962C8B-B14F-4D97-AF65-F5344CB8AC3E}">
        <p14:creationId xmlns:p14="http://schemas.microsoft.com/office/powerpoint/2010/main" val="19540340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x-none" sz="1800" dirty="0">
                <a:solidFill>
                  <a:srgbClr val="000000"/>
                </a:solidFill>
                <a:effectLst/>
                <a:latin typeface="Times New Roman" panose="02020603050405020304" pitchFamily="18" charset="0"/>
                <a:ea typeface="Calibri" panose="020F0502020204030204" pitchFamily="34" charset="0"/>
              </a:rPr>
              <a:t>Boadu</a:t>
            </a:r>
            <a:r>
              <a:rPr lang="en-US" sz="1800" dirty="0">
                <a:solidFill>
                  <a:srgbClr val="000000"/>
                </a:solidFill>
                <a:effectLst/>
                <a:latin typeface="Times New Roman" panose="02020603050405020304" pitchFamily="18" charset="0"/>
                <a:ea typeface="Calibri" panose="020F0502020204030204" pitchFamily="34" charset="0"/>
              </a:rPr>
              <a:t> et al. (2018)</a:t>
            </a:r>
            <a:r>
              <a:rPr lang="en-US" dirty="0"/>
              <a:t> write, training polishes the existing qualities of a professional. Similarly, </a:t>
            </a:r>
            <a:r>
              <a:rPr lang="x-none" sz="1800" dirty="0">
                <a:solidFill>
                  <a:srgbClr val="000000"/>
                </a:solidFill>
                <a:effectLst/>
                <a:latin typeface="Times New Roman" panose="02020603050405020304" pitchFamily="18" charset="0"/>
                <a:ea typeface="Calibri" panose="020F0502020204030204" pitchFamily="34" charset="0"/>
              </a:rPr>
              <a:t>Susomrith</a:t>
            </a:r>
            <a:r>
              <a:rPr lang="en-US" sz="1800" dirty="0">
                <a:solidFill>
                  <a:srgbClr val="000000"/>
                </a:solidFill>
                <a:effectLst/>
                <a:latin typeface="Times New Roman" panose="02020603050405020304" pitchFamily="18" charset="0"/>
                <a:ea typeface="Calibri" panose="020F0502020204030204" pitchFamily="34" charset="0"/>
              </a:rPr>
              <a:t> et al. (2019)</a:t>
            </a:r>
            <a:r>
              <a:rPr lang="en-US" dirty="0"/>
              <a:t> indicate that training development is essential for professionals to stay competitive. Hence, if </a:t>
            </a:r>
            <a:r>
              <a:rPr lang="en-US" dirty="0" err="1"/>
              <a:t>Aitchison</a:t>
            </a:r>
            <a:r>
              <a:rPr lang="en-US" dirty="0"/>
              <a:t> will have a trained HR professional, it will experience benefits like increased brand value, effective performance, ability to crack market insight, and overcome the competitive threat. </a:t>
            </a:r>
          </a:p>
        </p:txBody>
      </p:sp>
      <p:sp>
        <p:nvSpPr>
          <p:cNvPr id="4" name="Slide Number Placeholder 3"/>
          <p:cNvSpPr>
            <a:spLocks noGrp="1"/>
          </p:cNvSpPr>
          <p:nvPr>
            <p:ph type="sldNum" sz="quarter" idx="5"/>
          </p:nvPr>
        </p:nvSpPr>
        <p:spPr/>
        <p:txBody>
          <a:bodyPr/>
          <a:lstStyle/>
          <a:p>
            <a:fld id="{A4C8E5D6-E240-4AB4-B03F-F45C58F87E64}" type="slidenum">
              <a:rPr lang="en-US" smtClean="0"/>
              <a:t>14</a:t>
            </a:fld>
            <a:endParaRPr lang="en-US" dirty="0"/>
          </a:p>
        </p:txBody>
      </p:sp>
    </p:spTree>
    <p:extLst>
      <p:ext uri="{BB962C8B-B14F-4D97-AF65-F5344CB8AC3E}">
        <p14:creationId xmlns:p14="http://schemas.microsoft.com/office/powerpoint/2010/main" val="26052318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17</a:t>
            </a:fld>
            <a:endParaRPr lang="en-US" dirty="0"/>
          </a:p>
        </p:txBody>
      </p:sp>
    </p:spTree>
    <p:extLst>
      <p:ext uri="{BB962C8B-B14F-4D97-AF65-F5344CB8AC3E}">
        <p14:creationId xmlns:p14="http://schemas.microsoft.com/office/powerpoint/2010/main" val="789767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21-12-13</a:t>
            </a:fld>
            <a:endParaRPr lang="en-US" dirty="0"/>
          </a:p>
        </p:txBody>
      </p:sp>
      <p:sp>
        <p:nvSpPr>
          <p:cNvPr id="9" name="Footer Placeholder 8">
            <a:extLst>
              <a:ext uri="{FF2B5EF4-FFF2-40B4-BE49-F238E27FC236}">
                <a16:creationId xmlns=""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080410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0" y="0"/>
            <a:ext cx="12192000" cy="6858000"/>
          </a:xfrm>
        </p:spPr>
        <p:txBody>
          <a:bodyPr/>
          <a:lstStyle>
            <a:lvl1pPr algn="ctr">
              <a:defRPr/>
            </a:lvl1pPr>
          </a:lstStyle>
          <a:p>
            <a:r>
              <a:rPr lang="en-US"/>
              <a:t>Click icon to add picture</a:t>
            </a:r>
            <a:endParaRPr lang="en-US" dirty="0"/>
          </a:p>
        </p:txBody>
      </p:sp>
      <p:sp>
        <p:nvSpPr>
          <p:cNvPr id="11" name="Rectangle 10"/>
          <p:cNvSpPr/>
          <p:nvPr userDrawn="1"/>
        </p:nvSpPr>
        <p:spPr>
          <a:xfrm>
            <a:off x="446534" y="4284627"/>
            <a:ext cx="11292840" cy="201167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581194" y="5695849"/>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2" name="Rectangle 11"/>
          <p:cNvSpPr/>
          <p:nvPr userDrawn="1"/>
        </p:nvSpPr>
        <p:spPr>
          <a:xfrm>
            <a:off x="446534" y="4114808"/>
            <a:ext cx="1129284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4220835"/>
            <a:ext cx="10993549" cy="1475013"/>
          </a:xfrm>
          <a:effectLst/>
        </p:spPr>
        <p:txBody>
          <a:bodyPr anchor="b">
            <a:normAutofit/>
          </a:bodyPr>
          <a:lstStyle>
            <a:lvl1pPr>
              <a:defRPr sz="36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2833421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21-12-13</a:t>
            </a:fld>
            <a:endParaRPr lang="en-US" dirty="0"/>
          </a:p>
        </p:txBody>
      </p:sp>
      <p:sp>
        <p:nvSpPr>
          <p:cNvPr id="9" name="Footer Placeholder 8">
            <a:extLst>
              <a:ext uri="{FF2B5EF4-FFF2-40B4-BE49-F238E27FC236}">
                <a16:creationId xmlns=""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1648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21-12-13</a:t>
            </a:fld>
            <a:endParaRPr lang="en-US" dirty="0"/>
          </a:p>
        </p:txBody>
      </p:sp>
      <p:sp>
        <p:nvSpPr>
          <p:cNvPr id="9" name="Footer Placeholder 8">
            <a:extLst>
              <a:ext uri="{FF2B5EF4-FFF2-40B4-BE49-F238E27FC236}">
                <a16:creationId xmlns=""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1439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21-12-13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660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905648"/>
            <a:ext cx="5194769" cy="557784"/>
          </a:xfrm>
        </p:spPr>
        <p:txBody>
          <a:bodyPr anchor="ctr">
            <a:noAutofit/>
          </a:bodyPr>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3580809"/>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905649"/>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3580809"/>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21-12-13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8255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21-12-13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70103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6" name="Rectangle 5">
            <a:extLst>
              <a:ext uri="{FF2B5EF4-FFF2-40B4-BE49-F238E27FC236}">
                <a16:creationId xmlns="" xmlns:a16="http://schemas.microsoft.com/office/drawing/2014/main" id="{AB94070D-8484-4B7B-ADE0-4CCDD6380285}"/>
              </a:ext>
              <a:ext uri="{C183D7F6-B498-43B3-948B-1728B52AA6E4}">
                <adec:decorative xmlns="" xmlns:adec="http://schemas.microsoft.com/office/drawing/2017/decorative" val="1"/>
              </a:ext>
            </a:extLst>
          </p:cNvPr>
          <p:cNvSpPr/>
          <p:nvPr userDrawn="1"/>
        </p:nvSpPr>
        <p:spPr>
          <a:xfrm>
            <a:off x="-8626" y="5120639"/>
            <a:ext cx="12200626" cy="173260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p:txBody>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25" name="Text Placeholder 2"/>
          <p:cNvSpPr>
            <a:spLocks noGrp="1"/>
          </p:cNvSpPr>
          <p:nvPr>
            <p:ph type="body" idx="1" hasCustomPrompt="1"/>
          </p:nvPr>
        </p:nvSpPr>
        <p:spPr>
          <a:xfrm>
            <a:off x="759402" y="5330449"/>
            <a:ext cx="1938528" cy="557784"/>
          </a:xfrm>
        </p:spPr>
        <p:txBody>
          <a:bodyPr anchor="ctr">
            <a:noAutofit/>
          </a:bodyPr>
          <a:lstStyle>
            <a:lvl1pPr marL="0" indent="0" algn="ctr" defTabSz="914400" rtl="0" eaLnBrk="1" latinLnBrk="0" hangingPunct="1">
              <a:buNone/>
              <a:defRPr lang="en-US" sz="4000" b="1" kern="1200" dirty="0">
                <a:solidFill>
                  <a:srgbClr val="465359"/>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6" name="Content Placeholder 3"/>
          <p:cNvSpPr>
            <a:spLocks noGrp="1"/>
          </p:cNvSpPr>
          <p:nvPr>
            <p:ph sz="half" idx="2" hasCustomPrompt="1"/>
          </p:nvPr>
        </p:nvSpPr>
        <p:spPr>
          <a:xfrm>
            <a:off x="75940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7" name="Text Placeholder 2"/>
          <p:cNvSpPr>
            <a:spLocks noGrp="1"/>
          </p:cNvSpPr>
          <p:nvPr>
            <p:ph type="body" idx="10" hasCustomPrompt="1"/>
          </p:nvPr>
        </p:nvSpPr>
        <p:spPr>
          <a:xfrm>
            <a:off x="3642897" y="5330449"/>
            <a:ext cx="1938528" cy="557784"/>
          </a:xfrm>
        </p:spPr>
        <p:txBody>
          <a:bodyPr anchor="ctr">
            <a:noAutofit/>
          </a:bodyPr>
          <a:lstStyle>
            <a:lvl1pPr marL="0" indent="0" algn="ctr" defTabSz="914400" rtl="0" eaLnBrk="1" latinLnBrk="0" hangingPunct="1">
              <a:buNone/>
              <a:defRPr lang="en-US" sz="4000" b="1" kern="1200" dirty="0">
                <a:solidFill>
                  <a:schemeClr val="accent1"/>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28" name="Content Placeholder 3"/>
          <p:cNvSpPr>
            <a:spLocks noGrp="1"/>
          </p:cNvSpPr>
          <p:nvPr>
            <p:ph sz="half" idx="11" hasCustomPrompt="1"/>
          </p:nvPr>
        </p:nvSpPr>
        <p:spPr>
          <a:xfrm>
            <a:off x="3642900"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29" name="Text Placeholder 2"/>
          <p:cNvSpPr>
            <a:spLocks noGrp="1"/>
          </p:cNvSpPr>
          <p:nvPr>
            <p:ph type="body" idx="12" hasCustomPrompt="1"/>
          </p:nvPr>
        </p:nvSpPr>
        <p:spPr>
          <a:xfrm>
            <a:off x="6526392"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0" name="Content Placeholder 3"/>
          <p:cNvSpPr>
            <a:spLocks noGrp="1"/>
          </p:cNvSpPr>
          <p:nvPr>
            <p:ph sz="half" idx="13" hasCustomPrompt="1"/>
          </p:nvPr>
        </p:nvSpPr>
        <p:spPr>
          <a:xfrm>
            <a:off x="6526395"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
        <p:nvSpPr>
          <p:cNvPr id="31" name="Text Placeholder 2"/>
          <p:cNvSpPr>
            <a:spLocks noGrp="1"/>
          </p:cNvSpPr>
          <p:nvPr>
            <p:ph type="body" idx="14" hasCustomPrompt="1"/>
          </p:nvPr>
        </p:nvSpPr>
        <p:spPr>
          <a:xfrm>
            <a:off x="9409888" y="5330449"/>
            <a:ext cx="1938528" cy="557784"/>
          </a:xfrm>
        </p:spPr>
        <p:txBody>
          <a:bodyPr anchor="ctr">
            <a:noAutofit/>
          </a:bodyPr>
          <a:lstStyle>
            <a:lvl1pPr marL="0" indent="0" algn="ctr" defTabSz="914400" rtl="0" eaLnBrk="1" latinLnBrk="0" hangingPunct="1">
              <a:buNone/>
              <a:defRPr lang="en-US" sz="4000" b="1" kern="1200" dirty="0">
                <a:solidFill>
                  <a:schemeClr val="accent2"/>
                </a:solidFill>
                <a:latin typeface="+mn-lt"/>
                <a:ea typeface="+mn-ea"/>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00%</a:t>
            </a:r>
          </a:p>
        </p:txBody>
      </p:sp>
      <p:sp>
        <p:nvSpPr>
          <p:cNvPr id="32" name="Content Placeholder 3"/>
          <p:cNvSpPr>
            <a:spLocks noGrp="1"/>
          </p:cNvSpPr>
          <p:nvPr>
            <p:ph sz="half" idx="15" hasCustomPrompt="1"/>
          </p:nvPr>
        </p:nvSpPr>
        <p:spPr>
          <a:xfrm>
            <a:off x="9409891" y="5958718"/>
            <a:ext cx="1938528" cy="633065"/>
          </a:xfrm>
        </p:spPr>
        <p:txBody>
          <a:bodyPr anchor="t">
            <a:normAutofit/>
          </a:bodyPr>
          <a:lstStyle>
            <a:lvl1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1pPr>
            <a:lvl2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2pPr>
            <a:lvl3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3pPr>
            <a:lvl4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4pPr>
            <a:lvl5pPr marL="0" indent="0" algn="ctr" defTabSz="914400" rtl="0" eaLnBrk="1" latinLnBrk="0" hangingPunct="1">
              <a:buNone/>
              <a:defRPr lang="en-US" sz="1000" kern="1200" dirty="0">
                <a:solidFill>
                  <a:schemeClr val="tx2"/>
                </a:solidFill>
                <a:latin typeface="+mn-lt"/>
                <a:ea typeface="+mn-ea"/>
                <a:cs typeface="Arial" panose="020B0604020202020204" pitchFamily="34" charset="0"/>
              </a:defRPr>
            </a:lvl5pPr>
          </a:lstStyle>
          <a:p>
            <a:pPr lvl="0"/>
            <a:r>
              <a:rPr lang="en-US" dirty="0"/>
              <a:t>Click to edit Master text styles</a:t>
            </a:r>
          </a:p>
        </p:txBody>
      </p:sp>
    </p:spTree>
    <p:extLst>
      <p:ext uri="{BB962C8B-B14F-4D97-AF65-F5344CB8AC3E}">
        <p14:creationId xmlns:p14="http://schemas.microsoft.com/office/powerpoint/2010/main" val="2425532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21-12-13</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10" name="Rectangle 9"/>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95295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6" name="Rectangle 5"/>
          <p:cNvSpPr>
            <a:spLocks noChangeAspect="1"/>
          </p:cNvSpPr>
          <p:nvPr userDrawn="1"/>
        </p:nvSpPr>
        <p:spPr>
          <a:xfrm>
            <a:off x="1" y="0"/>
            <a:ext cx="1219200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lvl1pPr>
              <a:defRPr>
                <a:solidFill>
                  <a:schemeClr val="bg1"/>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bg2"/>
                </a:solidFill>
              </a:defRPr>
            </a:lvl1pPr>
          </a:lstStyle>
          <a:p>
            <a:fld id="{5DB4ED54-5B5E-4A04-93D3-5772E3CE3818}" type="datetime1">
              <a:rPr lang="en-US" smtClean="0"/>
              <a:pPr/>
              <a:t>21-12-13</a:t>
            </a:fld>
            <a:endParaRPr lang="en-US" dirty="0"/>
          </a:p>
        </p:txBody>
      </p:sp>
      <p:sp>
        <p:nvSpPr>
          <p:cNvPr id="4" name="Footer Placeholder 3"/>
          <p:cNvSpPr>
            <a:spLocks noGrp="1"/>
          </p:cNvSpPr>
          <p:nvPr>
            <p:ph type="ftr" sz="quarter" idx="11"/>
          </p:nvPr>
        </p:nvSpPr>
        <p:spPr/>
        <p:txBody>
          <a:bodyPr/>
          <a:lstStyle>
            <a:lvl1pPr>
              <a:defRPr>
                <a:solidFill>
                  <a:schemeClr val="bg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bg2"/>
                </a:solidFill>
              </a:defRPr>
            </a:lvl1pPr>
          </a:lstStyle>
          <a:p>
            <a:fld id="{3A98EE3D-8CD1-4C3F-BD1C-C98C9596463C}" type="slidenum">
              <a:rPr lang="en-US" smtClean="0"/>
              <a:pPr/>
              <a:t>‹#›</a:t>
            </a:fld>
            <a:endParaRPr lang="en-US" dirty="0"/>
          </a:p>
        </p:txBody>
      </p:sp>
      <p:sp>
        <p:nvSpPr>
          <p:cNvPr id="9" name="Picture Placeholder 5"/>
          <p:cNvSpPr>
            <a:spLocks noGrp="1"/>
          </p:cNvSpPr>
          <p:nvPr>
            <p:ph type="pic" sz="quarter" idx="13"/>
          </p:nvPr>
        </p:nvSpPr>
        <p:spPr>
          <a:xfrm>
            <a:off x="0" y="5245130"/>
            <a:ext cx="12192000" cy="1612870"/>
          </a:xfrm>
        </p:spPr>
        <p:txBody>
          <a:bodyPr/>
          <a:lstStyle/>
          <a:p>
            <a:r>
              <a:rPr lang="en-US"/>
              <a:t>Click icon to add picture</a:t>
            </a:r>
            <a:endParaRPr lang="en-US" dirty="0"/>
          </a:p>
        </p:txBody>
      </p:sp>
      <p:sp>
        <p:nvSpPr>
          <p:cNvPr id="2" name="Rectangle 1"/>
          <p:cNvSpPr/>
          <p:nvPr userDrawn="1"/>
        </p:nvSpPr>
        <p:spPr>
          <a:xfrm>
            <a:off x="57589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userDrawn="1"/>
        </p:nvSpPr>
        <p:spPr>
          <a:xfrm>
            <a:off x="3429849"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userDrawn="1"/>
        </p:nvSpPr>
        <p:spPr>
          <a:xfrm>
            <a:off x="6283804"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userDrawn="1"/>
        </p:nvSpPr>
        <p:spPr>
          <a:xfrm>
            <a:off x="9137758" y="1972490"/>
            <a:ext cx="2467752" cy="327263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2"/>
          <p:cNvSpPr>
            <a:spLocks noGrp="1"/>
          </p:cNvSpPr>
          <p:nvPr>
            <p:ph type="body" idx="1"/>
          </p:nvPr>
        </p:nvSpPr>
        <p:spPr>
          <a:xfrm>
            <a:off x="581192"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3"/>
          <p:cNvSpPr>
            <a:spLocks noGrp="1"/>
          </p:cNvSpPr>
          <p:nvPr>
            <p:ph sz="half" idx="2"/>
          </p:nvPr>
        </p:nvSpPr>
        <p:spPr>
          <a:xfrm>
            <a:off x="581194"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4"/>
          <p:cNvSpPr>
            <a:spLocks noGrp="1"/>
          </p:cNvSpPr>
          <p:nvPr>
            <p:ph type="body" sz="quarter" idx="3"/>
          </p:nvPr>
        </p:nvSpPr>
        <p:spPr>
          <a:xfrm>
            <a:off x="6298472"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16" name="Content Placeholder 5"/>
          <p:cNvSpPr>
            <a:spLocks noGrp="1"/>
          </p:cNvSpPr>
          <p:nvPr>
            <p:ph sz="quarter" idx="4"/>
          </p:nvPr>
        </p:nvSpPr>
        <p:spPr>
          <a:xfrm>
            <a:off x="6298471"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7" name="Text Placeholder 2"/>
          <p:cNvSpPr>
            <a:spLocks noGrp="1"/>
          </p:cNvSpPr>
          <p:nvPr>
            <p:ph type="body" idx="14"/>
          </p:nvPr>
        </p:nvSpPr>
        <p:spPr>
          <a:xfrm>
            <a:off x="3444517" y="2988377"/>
            <a:ext cx="2492830" cy="557784"/>
          </a:xfrm>
        </p:spPr>
        <p:txBody>
          <a:bodyPr anchor="ctr">
            <a:noAutofit/>
          </a:bodyPr>
          <a:lstStyle>
            <a:lvl1pPr marL="0" indent="0" algn="ctr">
              <a:buNone/>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8" name="Content Placeholder 3"/>
          <p:cNvSpPr>
            <a:spLocks noGrp="1"/>
          </p:cNvSpPr>
          <p:nvPr>
            <p:ph sz="half" idx="15"/>
          </p:nvPr>
        </p:nvSpPr>
        <p:spPr>
          <a:xfrm>
            <a:off x="3444519" y="3584516"/>
            <a:ext cx="2492828"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Text Placeholder 4"/>
          <p:cNvSpPr>
            <a:spLocks noGrp="1"/>
          </p:cNvSpPr>
          <p:nvPr>
            <p:ph type="body" sz="quarter" idx="16"/>
          </p:nvPr>
        </p:nvSpPr>
        <p:spPr>
          <a:xfrm>
            <a:off x="9138807" y="2988377"/>
            <a:ext cx="2492830"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20" name="Content Placeholder 5"/>
          <p:cNvSpPr>
            <a:spLocks noGrp="1"/>
          </p:cNvSpPr>
          <p:nvPr>
            <p:ph sz="quarter" idx="17"/>
          </p:nvPr>
        </p:nvSpPr>
        <p:spPr>
          <a:xfrm>
            <a:off x="9138806" y="3584516"/>
            <a:ext cx="2492830" cy="1656203"/>
          </a:xfrm>
        </p:spPr>
        <p:txBody>
          <a:bodyPr anchor="t">
            <a:normAutofit/>
          </a:bodyPr>
          <a:lstStyle>
            <a:lvl1pPr marL="0" indent="0" algn="ctr">
              <a:buNone/>
              <a:defRPr sz="1200"/>
            </a:lvl1pPr>
            <a:lvl2pPr marL="324000" indent="0" algn="ctr">
              <a:buNone/>
              <a:defRPr sz="1200"/>
            </a:lvl2pPr>
            <a:lvl3pPr marL="630000" indent="0" algn="ctr">
              <a:buNone/>
              <a:defRPr sz="1200"/>
            </a:lvl3pPr>
            <a:lvl4pPr marL="1008000" indent="0" algn="ctr">
              <a:buNone/>
              <a:defRPr sz="1200"/>
            </a:lvl4pPr>
            <a:lvl5pPr marL="1368000" indent="0" algn="ctr">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Rectangle 20"/>
          <p:cNvSpPr/>
          <p:nvPr userDrawn="1"/>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p:cNvSpPr/>
          <p:nvPr userDrawn="1"/>
        </p:nvSpPr>
        <p:spPr>
          <a:xfrm>
            <a:off x="8042147" y="453643"/>
            <a:ext cx="3703320" cy="98554"/>
          </a:xfrm>
          <a:prstGeom prst="rect">
            <a:avLst/>
          </a:prstGeom>
          <a:solidFill>
            <a:schemeClr val="tx2">
              <a:lumMod val="40000"/>
              <a:lumOff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p:cNvSpPr/>
          <p:nvPr userDrawn="1"/>
        </p:nvSpPr>
        <p:spPr>
          <a:xfrm>
            <a:off x="4241830" y="457200"/>
            <a:ext cx="3703320" cy="9144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25813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21-12-13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01450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21-12-13</a:t>
            </a:fld>
            <a:endParaRPr lang="en-US" dirty="0"/>
          </a:p>
        </p:txBody>
      </p:sp>
      <p:sp>
        <p:nvSpPr>
          <p:cNvPr id="10" name="Footer Placeholder 9">
            <a:extLst>
              <a:ext uri="{FF2B5EF4-FFF2-40B4-BE49-F238E27FC236}">
                <a16:creationId xmlns=""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89195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0" y="0"/>
            <a:ext cx="4232275" cy="6858000"/>
          </a:xfrm>
        </p:spPr>
        <p:txBody>
          <a:bodyPr/>
          <a:lstStyle/>
          <a:p>
            <a:r>
              <a:rPr lang="en-US"/>
              <a:t>Click icon to add picture</a:t>
            </a:r>
            <a:endParaRPr lang="en-US" dirty="0"/>
          </a:p>
        </p:txBody>
      </p:sp>
      <p:sp>
        <p:nvSpPr>
          <p:cNvPr id="2" name="Title 1"/>
          <p:cNvSpPr>
            <a:spLocks noGrp="1"/>
          </p:cNvSpPr>
          <p:nvPr>
            <p:ph type="title"/>
          </p:nvPr>
        </p:nvSpPr>
        <p:spPr>
          <a:xfrm>
            <a:off x="4900927" y="709565"/>
            <a:ext cx="6650991" cy="699407"/>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632857"/>
            <a:ext cx="6650991" cy="4205188"/>
          </a:xfrm>
        </p:spPr>
        <p:txBody>
          <a:bodyPr anchor="t">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21-12-13</a:t>
            </a:fld>
            <a:endParaRPr lang="en-US" dirty="0"/>
          </a:p>
        </p:txBody>
      </p:sp>
      <p:sp>
        <p:nvSpPr>
          <p:cNvPr id="10" name="Footer Placeholder 9">
            <a:extLst>
              <a:ext uri="{FF2B5EF4-FFF2-40B4-BE49-F238E27FC236}">
                <a16:creationId xmlns=""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365701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ntent with Caption">
    <p:bg>
      <p:bgPr>
        <a:solidFill>
          <a:schemeClr val="bg2"/>
        </a:solidFill>
        <a:effectLst/>
      </p:bgPr>
    </p:bg>
    <p:spTree>
      <p:nvGrpSpPr>
        <p:cNvPr id="1" name=""/>
        <p:cNvGrpSpPr/>
        <p:nvPr/>
      </p:nvGrpSpPr>
      <p:grpSpPr>
        <a:xfrm>
          <a:off x="0" y="0"/>
          <a:ext cx="0" cy="0"/>
          <a:chOff x="0" y="0"/>
          <a:chExt cx="0" cy="0"/>
        </a:xfrm>
      </p:grpSpPr>
      <p:sp>
        <p:nvSpPr>
          <p:cNvPr id="14" name="Picture Placeholder 4"/>
          <p:cNvSpPr>
            <a:spLocks noGrp="1"/>
          </p:cNvSpPr>
          <p:nvPr>
            <p:ph type="pic" sz="quarter" idx="14" hasCustomPrompt="1"/>
          </p:nvPr>
        </p:nvSpPr>
        <p:spPr>
          <a:xfrm>
            <a:off x="8622917" y="3322281"/>
            <a:ext cx="3367862" cy="3367862"/>
          </a:xfrm>
        </p:spPr>
        <p:txBody>
          <a:bodyPr/>
          <a:lstStyle>
            <a:lvl1pPr marL="0" indent="0" algn="ctr">
              <a:buNone/>
              <a:defRPr>
                <a:solidFill>
                  <a:schemeClr val="tx1"/>
                </a:solidFill>
              </a:defRPr>
            </a:lvl1pPr>
          </a:lstStyle>
          <a:p>
            <a:r>
              <a:rPr lang="en-US" dirty="0"/>
              <a:t>Icon Watermark</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Picture Placeholder 4"/>
          <p:cNvSpPr>
            <a:spLocks noGrp="1"/>
          </p:cNvSpPr>
          <p:nvPr>
            <p:ph type="pic" sz="quarter" idx="13" hasCustomPrompt="1"/>
          </p:nvPr>
        </p:nvSpPr>
        <p:spPr>
          <a:xfrm>
            <a:off x="768350" y="2312987"/>
            <a:ext cx="731520" cy="731520"/>
          </a:xfrm>
        </p:spPr>
        <p:txBody>
          <a:bodyPr/>
          <a:lstStyle>
            <a:lvl1pPr marL="0" indent="0">
              <a:buNone/>
              <a:defRPr>
                <a:solidFill>
                  <a:schemeClr val="bg1"/>
                </a:solidFill>
              </a:defRPr>
            </a:lvl1pPr>
          </a:lstStyle>
          <a:p>
            <a:r>
              <a:rPr lang="en-US" dirty="0"/>
              <a:t>Icon</a:t>
            </a:r>
          </a:p>
        </p:txBody>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8" name="Date Placeholder 7">
            <a:extLst>
              <a:ext uri="{FF2B5EF4-FFF2-40B4-BE49-F238E27FC236}">
                <a16:creationId xmlns=""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21-12-13</a:t>
            </a:fld>
            <a:endParaRPr lang="en-US" dirty="0"/>
          </a:p>
        </p:txBody>
      </p:sp>
      <p:sp>
        <p:nvSpPr>
          <p:cNvPr id="10" name="Footer Placeholder 9">
            <a:extLst>
              <a:ext uri="{FF2B5EF4-FFF2-40B4-BE49-F238E27FC236}">
                <a16:creationId xmlns=""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241791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1"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2647728"/>
            <a:ext cx="3031852" cy="1722419"/>
          </a:xfrm>
        </p:spPr>
        <p:txBody>
          <a:bodyPr anchor="ctr">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lvl1pPr>
              <a:defRPr>
                <a:solidFill>
                  <a:schemeClr val="bg2"/>
                </a:solidFill>
              </a:defRPr>
            </a:lvl1pPr>
          </a:lstStyle>
          <a:p>
            <a:fld id="{D82884F1-FFEA-405F-9602-3DCA865EDA4E}" type="datetime1">
              <a:rPr lang="en-US" smtClean="0"/>
              <a:pPr/>
              <a:t>21-12-13</a:t>
            </a:fld>
            <a:endParaRPr lang="en-US" dirty="0"/>
          </a:p>
        </p:txBody>
      </p:sp>
      <p:sp>
        <p:nvSpPr>
          <p:cNvPr id="10" name="Footer Placeholder 9">
            <a:extLst>
              <a:ext uri="{FF2B5EF4-FFF2-40B4-BE49-F238E27FC236}">
                <a16:creationId xmlns=""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lvl1pPr>
              <a:defRPr>
                <a:solidFill>
                  <a:schemeClr val="bg2"/>
                </a:solidFill>
              </a:defRPr>
            </a:lvl1pPr>
          </a:lstStyle>
          <a:p>
            <a:endParaRPr lang="en-US" dirty="0"/>
          </a:p>
        </p:txBody>
      </p:sp>
      <p:sp>
        <p:nvSpPr>
          <p:cNvPr id="11" name="Slide Number Placeholder 10">
            <a:extLst>
              <a:ext uri="{FF2B5EF4-FFF2-40B4-BE49-F238E27FC236}">
                <a16:creationId xmlns=""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lvl1pPr>
              <a:defRPr>
                <a:solidFill>
                  <a:schemeClr val="bg2"/>
                </a:solidFill>
              </a:defRPr>
            </a:lvl1pPr>
          </a:lstStyle>
          <a:p>
            <a:fld id="{3A98EE3D-8CD1-4C3F-BD1C-C98C9596463C}" type="slidenum">
              <a:rPr lang="en-US" smtClean="0"/>
              <a:pPr/>
              <a:t>‹#›</a:t>
            </a:fld>
            <a:endParaRPr lang="en-US" dirty="0"/>
          </a:p>
        </p:txBody>
      </p:sp>
      <p:sp>
        <p:nvSpPr>
          <p:cNvPr id="12" name="Rectangle 11"/>
          <p:cNvSpPr/>
          <p:nvPr userDrawn="1"/>
        </p:nvSpPr>
        <p:spPr>
          <a:xfrm rot="5400000">
            <a:off x="1415595" y="3435840"/>
            <a:ext cx="57607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459554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21-12-13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634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21-12-13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5914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21-12-13</a:t>
            </a:fld>
            <a:endParaRPr lang="en-US" dirty="0"/>
          </a:p>
        </p:txBody>
      </p:sp>
      <p:sp>
        <p:nvSpPr>
          <p:cNvPr id="12" name="Footer Placeholder 11">
            <a:extLst>
              <a:ext uri="{FF2B5EF4-FFF2-40B4-BE49-F238E27FC236}">
                <a16:creationId xmlns=""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684412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21-12-13</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4448909"/>
      </p:ext>
    </p:extLst>
  </p:cSld>
  <p:clrMap bg1="lt1" tx1="dk1" bg2="lt2" tx2="dk2" accent1="accent1" accent2="accent2" accent3="accent3" accent4="accent4" accent5="accent5" accent6="accent6" hlink="hlink" folHlink="folHlink"/>
  <p:sldLayoutIdLst>
    <p:sldLayoutId id="2147483674" r:id="rId1"/>
    <p:sldLayoutId id="2147483687" r:id="rId2"/>
    <p:sldLayoutId id="2147483675" r:id="rId3"/>
    <p:sldLayoutId id="2147483676" r:id="rId4"/>
    <p:sldLayoutId id="2147483677" r:id="rId5"/>
    <p:sldLayoutId id="2147483684" r:id="rId6"/>
    <p:sldLayoutId id="2147483678" r:id="rId7"/>
    <p:sldLayoutId id="2147483692" r:id="rId8"/>
    <p:sldLayoutId id="2147483690" r:id="rId9"/>
    <p:sldLayoutId id="2147483691" r:id="rId10"/>
    <p:sldLayoutId id="2147483679" r:id="rId11"/>
    <p:sldLayoutId id="2147483680" r:id="rId12"/>
    <p:sldLayoutId id="2147483688" r:id="rId13"/>
    <p:sldLayoutId id="2147483686" r:id="rId14"/>
    <p:sldLayoutId id="2147483689" r:id="rId15"/>
    <p:sldLayoutId id="2147483683" r:id="rId16"/>
    <p:sldLayoutId id="2147483681" r:id="rId17"/>
    <p:sldLayoutId id="2147483682" r:id="rId18"/>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image" Target="../media/image2.jpeg"/></Relationships>
</file>

<file path=ppt/slides/_rels/slide4.xml.rels><?xml version="1.0" encoding="UTF-8" standalone="yes"?>
<Relationships xmlns="http://schemas.openxmlformats.org/package/2006/relationships"><Relationship Id="rId11" Type="http://schemas.openxmlformats.org/officeDocument/2006/relationships/diagramColors" Target="../diagrams/colors2.xml"/><Relationship Id="rId12" Type="http://schemas.microsoft.com/office/2007/relationships/diagramDrawing" Target="../diagrams/drawing2.xml"/><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8" Type="http://schemas.openxmlformats.org/officeDocument/2006/relationships/diagramData" Target="../diagrams/data2.xml"/><Relationship Id="rId9" Type="http://schemas.openxmlformats.org/officeDocument/2006/relationships/diagramLayout" Target="../diagrams/layout2.xml"/><Relationship Id="rId10"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diagramData" Target="../diagrams/data4.xml"/><Relationship Id="rId5" Type="http://schemas.openxmlformats.org/officeDocument/2006/relationships/diagramLayout" Target="../diagrams/layout4.xml"/><Relationship Id="rId6" Type="http://schemas.openxmlformats.org/officeDocument/2006/relationships/diagramQuickStyle" Target="../diagrams/quickStyle4.xml"/><Relationship Id="rId7" Type="http://schemas.openxmlformats.org/officeDocument/2006/relationships/diagramColors" Target="../diagrams/colors4.xml"/><Relationship Id="rId8" Type="http://schemas.microsoft.com/office/2007/relationships/diagramDrawing" Target="../diagrams/drawing4.xml"/><Relationship Id="rId1" Type="http://schemas.openxmlformats.org/officeDocument/2006/relationships/slideLayout" Target="../slideLayouts/slideLayout1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 Id="rId3" Type="http://schemas.openxmlformats.org/officeDocument/2006/relationships/image" Target="../media/image4.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 Id="rId3"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4" Type="http://schemas.openxmlformats.org/officeDocument/2006/relationships/diagramLayout" Target="../diagrams/layout5.xml"/><Relationship Id="rId5" Type="http://schemas.openxmlformats.org/officeDocument/2006/relationships/diagramQuickStyle" Target="../diagrams/quickStyle5.xml"/><Relationship Id="rId6" Type="http://schemas.openxmlformats.org/officeDocument/2006/relationships/diagramColors" Target="../diagrams/colors5.xml"/><Relationship Id="rId7" Type="http://schemas.microsoft.com/office/2007/relationships/diagramDrawing" Target="../diagrams/drawing5.xml"/><Relationship Id="rId1" Type="http://schemas.openxmlformats.org/officeDocument/2006/relationships/slideLayout" Target="../slideLayouts/slideLayout15.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4" Type="http://schemas.openxmlformats.org/officeDocument/2006/relationships/diagramLayout" Target="../diagrams/layout6.xml"/><Relationship Id="rId5" Type="http://schemas.openxmlformats.org/officeDocument/2006/relationships/diagramQuickStyle" Target="../diagrams/quickStyle6.xml"/><Relationship Id="rId6" Type="http://schemas.openxmlformats.org/officeDocument/2006/relationships/diagramColors" Target="../diagrams/colors6.xml"/><Relationship Id="rId7" Type="http://schemas.microsoft.com/office/2007/relationships/diagramDrawing" Target="../diagrams/drawing6.xml"/><Relationship Id="rId8" Type="http://schemas.openxmlformats.org/officeDocument/2006/relationships/image" Target="../media/image10.jpeg"/><Relationship Id="rId1" Type="http://schemas.openxmlformats.org/officeDocument/2006/relationships/slideLayout" Target="../slideLayouts/slideLayout9.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 xmlns:a16="http://schemas.microsoft.com/office/drawing/2014/main" id="{E6C8E6EB-4C59-429B-97E4-72A058CFC4F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 xmlns:a16="http://schemas.microsoft.com/office/drawing/2014/main" id="{B5B90362-AFCC-46A9-B41C-A257A8C5B31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 xmlns:a16="http://schemas.microsoft.com/office/drawing/2014/main" id="{F71EF7F1-38BA-471D-8CD4-2A9AE8E3552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 xmlns:a16="http://schemas.microsoft.com/office/drawing/2014/main" id="{C0524398-BFB4-4C4A-8317-83B8729F9B2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4" name="Rectangle 23">
            <a:extLst>
              <a:ext uri="{FF2B5EF4-FFF2-40B4-BE49-F238E27FC236}">
                <a16:creationId xmlns="" xmlns:a16="http://schemas.microsoft.com/office/drawing/2014/main" id="{C1FA8F66-3B85-411D-A2A6-A50DF3026D9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Placeholder 10" descr="group of employees collaborating"/>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0" y="0"/>
            <a:ext cx="12192000" cy="6858000"/>
          </a:xfrm>
          <a:prstGeom prst="rect">
            <a:avLst/>
          </a:prstGeom>
          <a:solidFill>
            <a:schemeClr val="tx1"/>
          </a:solidFill>
        </p:spPr>
      </p:pic>
      <p:sp>
        <p:nvSpPr>
          <p:cNvPr id="26" name="Rectangle 25">
            <a:extLst>
              <a:ext uri="{FF2B5EF4-FFF2-40B4-BE49-F238E27FC236}">
                <a16:creationId xmlns="" xmlns:a16="http://schemas.microsoft.com/office/drawing/2014/main" id="{4179E790-E691-4202-B7FA-62924FC8D19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7234" y="4219240"/>
            <a:ext cx="11301984" cy="94997"/>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 xmlns:a16="http://schemas.microsoft.com/office/drawing/2014/main" id="{065EE0A0-4DA6-4AA2-A475-14DB03C55A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47234" y="4376057"/>
            <a:ext cx="11303626" cy="2034709"/>
          </a:xfrm>
          <a:prstGeom prst="rect">
            <a:avLst/>
          </a:prstGeom>
          <a:solidFill>
            <a:schemeClr val="bg1"/>
          </a:solidFill>
          <a:ln w="6350" cmpd="sng">
            <a:noFill/>
          </a:ln>
          <a:effectLst/>
        </p:spPr>
        <p:style>
          <a:lnRef idx="1">
            <a:schemeClr val="accent1"/>
          </a:lnRef>
          <a:fillRef idx="3">
            <a:schemeClr val="accent1"/>
          </a:fillRef>
          <a:effectRef idx="2">
            <a:schemeClr val="accent1"/>
          </a:effectRef>
          <a:fontRef idx="minor">
            <a:schemeClr val="lt1"/>
          </a:fontRef>
        </p:style>
      </p:sp>
      <p:sp>
        <p:nvSpPr>
          <p:cNvPr id="8" name="Title 7"/>
          <p:cNvSpPr>
            <a:spLocks noGrp="1"/>
          </p:cNvSpPr>
          <p:nvPr>
            <p:ph type="ctrTitle"/>
          </p:nvPr>
        </p:nvSpPr>
        <p:spPr>
          <a:xfrm>
            <a:off x="609599" y="4572000"/>
            <a:ext cx="10965141" cy="895244"/>
          </a:xfrm>
        </p:spPr>
        <p:txBody>
          <a:bodyPr vert="horz" lIns="91440" tIns="45720" rIns="91440" bIns="45720" rtlCol="0" anchor="b">
            <a:normAutofit fontScale="90000"/>
          </a:bodyPr>
          <a:lstStyle/>
          <a:p>
            <a:r>
              <a:rPr lang="en-US" sz="4000" dirty="0">
                <a:solidFill>
                  <a:schemeClr val="tx1"/>
                </a:solidFill>
              </a:rPr>
              <a:t>Training and </a:t>
            </a:r>
            <a:r>
              <a:rPr lang="en-US" sz="4000" dirty="0" smtClean="0">
                <a:solidFill>
                  <a:schemeClr val="tx1"/>
                </a:solidFill>
              </a:rPr>
              <a:t>Development needs for </a:t>
            </a:r>
            <a:r>
              <a:rPr lang="en-US" sz="4000" dirty="0" err="1" smtClean="0">
                <a:solidFill>
                  <a:schemeClr val="tx1"/>
                </a:solidFill>
              </a:rPr>
              <a:t>Aitchison</a:t>
            </a:r>
            <a:r>
              <a:rPr lang="en-US" sz="4000" dirty="0" smtClean="0">
                <a:solidFill>
                  <a:schemeClr val="tx1"/>
                </a:solidFill>
              </a:rPr>
              <a:t> </a:t>
            </a:r>
            <a:r>
              <a:rPr lang="en-US" sz="4000" dirty="0" err="1" smtClean="0">
                <a:solidFill>
                  <a:schemeClr val="tx1"/>
                </a:solidFill>
              </a:rPr>
              <a:t>raffety</a:t>
            </a:r>
            <a:r>
              <a:rPr lang="en-US" sz="4000" dirty="0" smtClean="0">
                <a:solidFill>
                  <a:schemeClr val="tx1"/>
                </a:solidFill>
              </a:rPr>
              <a:t/>
            </a:r>
            <a:br>
              <a:rPr lang="en-US" sz="4000" dirty="0" smtClean="0">
                <a:solidFill>
                  <a:schemeClr val="tx1"/>
                </a:solidFill>
              </a:rPr>
            </a:br>
            <a:endParaRPr lang="en-US" sz="4000" dirty="0">
              <a:solidFill>
                <a:schemeClr val="tx1"/>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Agenda</a:t>
            </a:r>
          </a:p>
        </p:txBody>
      </p:sp>
      <p:sp>
        <p:nvSpPr>
          <p:cNvPr id="5" name="Content Placeholder 4"/>
          <p:cNvSpPr>
            <a:spLocks noGrp="1"/>
          </p:cNvSpPr>
          <p:nvPr>
            <p:ph idx="1"/>
          </p:nvPr>
        </p:nvSpPr>
        <p:spPr>
          <a:xfrm>
            <a:off x="6265333" y="548640"/>
            <a:ext cx="5286586" cy="5826033"/>
          </a:xfrm>
        </p:spPr>
        <p:txBody>
          <a:bodyPr>
            <a:noAutofit/>
          </a:bodyPr>
          <a:lstStyle/>
          <a:p>
            <a:r>
              <a:rPr lang="en-US" sz="1600" b="1">
                <a:solidFill>
                  <a:schemeClr val="accent1"/>
                </a:solidFill>
              </a:rPr>
              <a:t>Presentation </a:t>
            </a:r>
            <a:r>
              <a:rPr lang="en-US" sz="1600" b="1" dirty="0">
                <a:solidFill>
                  <a:schemeClr val="accent1"/>
                </a:solidFill>
              </a:rPr>
              <a:t>Overview</a:t>
            </a:r>
          </a:p>
          <a:p>
            <a:pPr marL="744538" indent="-304800"/>
            <a:r>
              <a:rPr lang="en-US" sz="1200"/>
              <a:t>Overview of the Company</a:t>
            </a:r>
          </a:p>
          <a:p>
            <a:pPr marL="744538" indent="-304800"/>
            <a:r>
              <a:rPr lang="en-US" sz="1200"/>
              <a:t>Determination of KSB HR Professionals</a:t>
            </a:r>
            <a:endParaRPr lang="en-US" sz="1200" dirty="0"/>
          </a:p>
          <a:p>
            <a:pPr marL="744538" indent="-304800"/>
            <a:r>
              <a:rPr lang="en-US" sz="1200"/>
              <a:t>Personal Skill Audit</a:t>
            </a:r>
          </a:p>
          <a:p>
            <a:pPr marL="744538" indent="-304800"/>
            <a:r>
              <a:rPr lang="en-US" sz="1200"/>
              <a:t>Critical Assessment</a:t>
            </a:r>
            <a:endParaRPr lang="en-US" sz="1200" dirty="0"/>
          </a:p>
          <a:p>
            <a:r>
              <a:rPr lang="en-US" sz="1600" b="1">
                <a:solidFill>
                  <a:schemeClr val="accent1"/>
                </a:solidFill>
              </a:rPr>
              <a:t>Knowledge, Skill, and Behavior of HR at Aitchison Raffety</a:t>
            </a:r>
            <a:endParaRPr lang="en-US" sz="1600" b="1" dirty="0">
              <a:solidFill>
                <a:schemeClr val="accent1"/>
              </a:solidFill>
            </a:endParaRPr>
          </a:p>
          <a:p>
            <a:pPr marL="744538" indent="-304800"/>
            <a:r>
              <a:rPr lang="en-US" sz="1200"/>
              <a:t>Current HR KSB at Aitchison Raffety</a:t>
            </a:r>
            <a:endParaRPr lang="en-US" sz="1200" dirty="0"/>
          </a:p>
          <a:p>
            <a:pPr marL="744538" indent="-304800"/>
            <a:r>
              <a:rPr lang="en-US" sz="1200"/>
              <a:t>SWOT Analysis of Current HR KSB</a:t>
            </a:r>
          </a:p>
          <a:p>
            <a:pPr marL="744538" indent="-304800"/>
            <a:r>
              <a:rPr lang="en-US" sz="1200"/>
              <a:t>Required KSB for HR professional at the sales department</a:t>
            </a:r>
            <a:endParaRPr lang="en-US" sz="1200" dirty="0"/>
          </a:p>
          <a:p>
            <a:pPr marL="744538" indent="-304800"/>
            <a:r>
              <a:rPr lang="en-US" sz="1200"/>
              <a:t>Need for Training and Development</a:t>
            </a:r>
          </a:p>
          <a:p>
            <a:r>
              <a:rPr lang="en-US" sz="1600" b="1">
                <a:solidFill>
                  <a:schemeClr val="accent1"/>
                </a:solidFill>
              </a:rPr>
              <a:t>Personal Skill Audit</a:t>
            </a:r>
            <a:endParaRPr lang="en-US" sz="1600" b="1" dirty="0">
              <a:solidFill>
                <a:schemeClr val="accent1"/>
              </a:solidFill>
            </a:endParaRPr>
          </a:p>
          <a:p>
            <a:pPr marL="744538" indent="-304800">
              <a:tabLst>
                <a:tab pos="627063" algn="l"/>
              </a:tabLst>
            </a:pPr>
            <a:r>
              <a:rPr lang="en-US" sz="1200"/>
              <a:t>SWOT analysis of Personal Skills</a:t>
            </a:r>
            <a:endParaRPr lang="en-US" sz="1200" dirty="0"/>
          </a:p>
          <a:p>
            <a:pPr marL="744538" indent="-304800">
              <a:tabLst>
                <a:tab pos="627063" algn="l"/>
              </a:tabLst>
            </a:pPr>
            <a:r>
              <a:rPr lang="en-US" sz="1200"/>
              <a:t>HR Scoreboard</a:t>
            </a:r>
          </a:p>
          <a:p>
            <a:pPr marL="744538" indent="-304800">
              <a:tabLst>
                <a:tab pos="627063" algn="l"/>
              </a:tabLst>
            </a:pPr>
            <a:r>
              <a:rPr lang="en-US" sz="1200"/>
              <a:t>Areas of Training and Development</a:t>
            </a:r>
            <a:endParaRPr lang="en-US" sz="1200" dirty="0"/>
          </a:p>
          <a:p>
            <a:r>
              <a:rPr lang="en-US" sz="1600" b="1">
                <a:solidFill>
                  <a:schemeClr val="accent1"/>
                </a:solidFill>
              </a:rPr>
              <a:t>Critical Assessment</a:t>
            </a:r>
            <a:endParaRPr lang="en-US" sz="1600" b="1" dirty="0">
              <a:solidFill>
                <a:schemeClr val="accent1"/>
              </a:solidFill>
            </a:endParaRPr>
          </a:p>
          <a:p>
            <a:pPr marL="744538" indent="-304800"/>
            <a:r>
              <a:rPr lang="en-US" sz="1400"/>
              <a:t>Areas that need Improvement</a:t>
            </a:r>
          </a:p>
          <a:p>
            <a:pPr marL="744538" indent="-304800"/>
            <a:r>
              <a:rPr lang="en-US" sz="1400"/>
              <a:t>Benefit of Assinging trained HR officers</a:t>
            </a:r>
            <a:endParaRPr lang="en-US" sz="1400" dirty="0"/>
          </a:p>
        </p:txBody>
      </p:sp>
      <p:grpSp>
        <p:nvGrpSpPr>
          <p:cNvPr id="6" name="Group 89" descr="checkmark icon with pencil"/>
          <p:cNvGrpSpPr>
            <a:grpSpLocks noChangeAspect="1"/>
          </p:cNvGrpSpPr>
          <p:nvPr/>
        </p:nvGrpSpPr>
        <p:grpSpPr bwMode="auto">
          <a:xfrm>
            <a:off x="5504855" y="5061159"/>
            <a:ext cx="589100" cy="589100"/>
            <a:chOff x="6539" y="440"/>
            <a:chExt cx="426" cy="426"/>
          </a:xfrm>
          <a:solidFill>
            <a:schemeClr val="accent1"/>
          </a:solidFill>
        </p:grpSpPr>
        <p:sp>
          <p:nvSpPr>
            <p:cNvPr id="7"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8"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9"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16" name="Group 40" descr="binoculars "/>
          <p:cNvGrpSpPr>
            <a:grpSpLocks noChangeAspect="1"/>
          </p:cNvGrpSpPr>
          <p:nvPr/>
        </p:nvGrpSpPr>
        <p:grpSpPr bwMode="auto">
          <a:xfrm>
            <a:off x="5548664" y="703566"/>
            <a:ext cx="530860" cy="491076"/>
            <a:chOff x="3438" y="454"/>
            <a:chExt cx="427" cy="395"/>
          </a:xfrm>
          <a:solidFill>
            <a:schemeClr val="accent1"/>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
        <p:nvSpPr>
          <p:cNvPr id="26" name="Freeform 5" descr="arrows icon"/>
          <p:cNvSpPr>
            <a:spLocks noChangeAspect="1" noEditPoints="1"/>
          </p:cNvSpPr>
          <p:nvPr/>
        </p:nvSpPr>
        <p:spPr bwMode="auto">
          <a:xfrm>
            <a:off x="5532462" y="2193913"/>
            <a:ext cx="563264" cy="609840"/>
          </a:xfrm>
          <a:custGeom>
            <a:avLst/>
            <a:gdLst>
              <a:gd name="T0" fmla="*/ 424 w 561"/>
              <a:gd name="T1" fmla="*/ 592 h 606"/>
              <a:gd name="T2" fmla="*/ 437 w 561"/>
              <a:gd name="T3" fmla="*/ 501 h 606"/>
              <a:gd name="T4" fmla="*/ 497 w 561"/>
              <a:gd name="T5" fmla="*/ 498 h 606"/>
              <a:gd name="T6" fmla="*/ 291 w 561"/>
              <a:gd name="T7" fmla="*/ 446 h 606"/>
              <a:gd name="T8" fmla="*/ 271 w 561"/>
              <a:gd name="T9" fmla="*/ 428 h 606"/>
              <a:gd name="T10" fmla="*/ 375 w 561"/>
              <a:gd name="T11" fmla="*/ 314 h 606"/>
              <a:gd name="T12" fmla="*/ 526 w 561"/>
              <a:gd name="T13" fmla="*/ 491 h 606"/>
              <a:gd name="T14" fmla="*/ 509 w 561"/>
              <a:gd name="T15" fmla="*/ 524 h 606"/>
              <a:gd name="T16" fmla="*/ 451 w 561"/>
              <a:gd name="T17" fmla="*/ 528 h 606"/>
              <a:gd name="T18" fmla="*/ 437 w 561"/>
              <a:gd name="T19" fmla="*/ 606 h 606"/>
              <a:gd name="T20" fmla="*/ 205 w 561"/>
              <a:gd name="T21" fmla="*/ 587 h 606"/>
              <a:gd name="T22" fmla="*/ 218 w 561"/>
              <a:gd name="T23" fmla="*/ 329 h 606"/>
              <a:gd name="T24" fmla="*/ 278 w 561"/>
              <a:gd name="T25" fmla="*/ 326 h 606"/>
              <a:gd name="T26" fmla="*/ 33 w 561"/>
              <a:gd name="T27" fmla="*/ 326 h 606"/>
              <a:gd name="T28" fmla="*/ 93 w 561"/>
              <a:gd name="T29" fmla="*/ 329 h 606"/>
              <a:gd name="T30" fmla="*/ 107 w 561"/>
              <a:gd name="T31" fmla="*/ 515 h 606"/>
              <a:gd name="T32" fmla="*/ 80 w 561"/>
              <a:gd name="T33" fmla="*/ 515 h 606"/>
              <a:gd name="T34" fmla="*/ 31 w 561"/>
              <a:gd name="T35" fmla="*/ 357 h 606"/>
              <a:gd name="T36" fmla="*/ 6 w 561"/>
              <a:gd name="T37" fmla="*/ 337 h 606"/>
              <a:gd name="T38" fmla="*/ 145 w 561"/>
              <a:gd name="T39" fmla="*/ 147 h 606"/>
              <a:gd name="T40" fmla="*/ 307 w 561"/>
              <a:gd name="T41" fmla="*/ 319 h 606"/>
              <a:gd name="T42" fmla="*/ 290 w 561"/>
              <a:gd name="T43" fmla="*/ 353 h 606"/>
              <a:gd name="T44" fmla="*/ 232 w 561"/>
              <a:gd name="T45" fmla="*/ 357 h 606"/>
              <a:gd name="T46" fmla="*/ 218 w 561"/>
              <a:gd name="T47" fmla="*/ 600 h 606"/>
              <a:gd name="T48" fmla="*/ 455 w 561"/>
              <a:gd name="T49" fmla="*/ 359 h 606"/>
              <a:gd name="T50" fmla="*/ 468 w 561"/>
              <a:gd name="T51" fmla="*/ 189 h 606"/>
              <a:gd name="T52" fmla="*/ 528 w 561"/>
              <a:gd name="T53" fmla="*/ 186 h 606"/>
              <a:gd name="T54" fmla="*/ 283 w 561"/>
              <a:gd name="T55" fmla="*/ 186 h 606"/>
              <a:gd name="T56" fmla="*/ 343 w 561"/>
              <a:gd name="T57" fmla="*/ 189 h 606"/>
              <a:gd name="T58" fmla="*/ 357 w 561"/>
              <a:gd name="T59" fmla="*/ 280 h 606"/>
              <a:gd name="T60" fmla="*/ 330 w 561"/>
              <a:gd name="T61" fmla="*/ 280 h 606"/>
              <a:gd name="T62" fmla="*/ 281 w 561"/>
              <a:gd name="T63" fmla="*/ 216 h 606"/>
              <a:gd name="T64" fmla="*/ 256 w 561"/>
              <a:gd name="T65" fmla="*/ 196 h 606"/>
              <a:gd name="T66" fmla="*/ 395 w 561"/>
              <a:gd name="T67" fmla="*/ 6 h 606"/>
              <a:gd name="T68" fmla="*/ 557 w 561"/>
              <a:gd name="T69" fmla="*/ 178 h 606"/>
              <a:gd name="T70" fmla="*/ 540 w 561"/>
              <a:gd name="T71" fmla="*/ 212 h 606"/>
              <a:gd name="T72" fmla="*/ 482 w 561"/>
              <a:gd name="T73" fmla="*/ 216 h 606"/>
              <a:gd name="T74" fmla="*/ 468 w 561"/>
              <a:gd name="T75" fmla="*/ 372 h 6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61" h="606">
                <a:moveTo>
                  <a:pt x="437" y="606"/>
                </a:moveTo>
                <a:cubicBezTo>
                  <a:pt x="430" y="606"/>
                  <a:pt x="424" y="600"/>
                  <a:pt x="424" y="592"/>
                </a:cubicBezTo>
                <a:cubicBezTo>
                  <a:pt x="424" y="515"/>
                  <a:pt x="424" y="515"/>
                  <a:pt x="424" y="515"/>
                </a:cubicBezTo>
                <a:cubicBezTo>
                  <a:pt x="424" y="507"/>
                  <a:pt x="430" y="501"/>
                  <a:pt x="437" y="501"/>
                </a:cubicBezTo>
                <a:cubicBezTo>
                  <a:pt x="494" y="501"/>
                  <a:pt x="494" y="501"/>
                  <a:pt x="494" y="501"/>
                </a:cubicBezTo>
                <a:cubicBezTo>
                  <a:pt x="497" y="498"/>
                  <a:pt x="497" y="498"/>
                  <a:pt x="497" y="498"/>
                </a:cubicBezTo>
                <a:cubicBezTo>
                  <a:pt x="374" y="348"/>
                  <a:pt x="374" y="348"/>
                  <a:pt x="374" y="348"/>
                </a:cubicBezTo>
                <a:cubicBezTo>
                  <a:pt x="291" y="446"/>
                  <a:pt x="291" y="446"/>
                  <a:pt x="291" y="446"/>
                </a:cubicBezTo>
                <a:cubicBezTo>
                  <a:pt x="286" y="451"/>
                  <a:pt x="278" y="452"/>
                  <a:pt x="272" y="447"/>
                </a:cubicBezTo>
                <a:cubicBezTo>
                  <a:pt x="266" y="442"/>
                  <a:pt x="266" y="434"/>
                  <a:pt x="271" y="428"/>
                </a:cubicBezTo>
                <a:cubicBezTo>
                  <a:pt x="364" y="319"/>
                  <a:pt x="364" y="319"/>
                  <a:pt x="364" y="319"/>
                </a:cubicBezTo>
                <a:cubicBezTo>
                  <a:pt x="367" y="316"/>
                  <a:pt x="371" y="315"/>
                  <a:pt x="375" y="314"/>
                </a:cubicBezTo>
                <a:cubicBezTo>
                  <a:pt x="379" y="314"/>
                  <a:pt x="383" y="316"/>
                  <a:pt x="385" y="319"/>
                </a:cubicBezTo>
                <a:cubicBezTo>
                  <a:pt x="526" y="491"/>
                  <a:pt x="526" y="491"/>
                  <a:pt x="526" y="491"/>
                </a:cubicBezTo>
                <a:cubicBezTo>
                  <a:pt x="530" y="496"/>
                  <a:pt x="530" y="504"/>
                  <a:pt x="525" y="509"/>
                </a:cubicBezTo>
                <a:cubicBezTo>
                  <a:pt x="509" y="524"/>
                  <a:pt x="509" y="524"/>
                  <a:pt x="509" y="524"/>
                </a:cubicBezTo>
                <a:cubicBezTo>
                  <a:pt x="507" y="527"/>
                  <a:pt x="503" y="528"/>
                  <a:pt x="500" y="528"/>
                </a:cubicBezTo>
                <a:cubicBezTo>
                  <a:pt x="451" y="528"/>
                  <a:pt x="451" y="528"/>
                  <a:pt x="451" y="528"/>
                </a:cubicBezTo>
                <a:cubicBezTo>
                  <a:pt x="451" y="592"/>
                  <a:pt x="451" y="592"/>
                  <a:pt x="451" y="592"/>
                </a:cubicBezTo>
                <a:cubicBezTo>
                  <a:pt x="451" y="600"/>
                  <a:pt x="445" y="606"/>
                  <a:pt x="437" y="606"/>
                </a:cubicBezTo>
                <a:close/>
                <a:moveTo>
                  <a:pt x="218" y="600"/>
                </a:moveTo>
                <a:cubicBezTo>
                  <a:pt x="211" y="600"/>
                  <a:pt x="205" y="594"/>
                  <a:pt x="205" y="587"/>
                </a:cubicBezTo>
                <a:cubicBezTo>
                  <a:pt x="205" y="343"/>
                  <a:pt x="205" y="343"/>
                  <a:pt x="205" y="343"/>
                </a:cubicBezTo>
                <a:cubicBezTo>
                  <a:pt x="205" y="336"/>
                  <a:pt x="211" y="329"/>
                  <a:pt x="218" y="329"/>
                </a:cubicBezTo>
                <a:cubicBezTo>
                  <a:pt x="275" y="329"/>
                  <a:pt x="275" y="329"/>
                  <a:pt x="275" y="329"/>
                </a:cubicBezTo>
                <a:cubicBezTo>
                  <a:pt x="278" y="326"/>
                  <a:pt x="278" y="326"/>
                  <a:pt x="278" y="326"/>
                </a:cubicBezTo>
                <a:cubicBezTo>
                  <a:pt x="156" y="177"/>
                  <a:pt x="156" y="177"/>
                  <a:pt x="156" y="177"/>
                </a:cubicBezTo>
                <a:cubicBezTo>
                  <a:pt x="33" y="326"/>
                  <a:pt x="33" y="326"/>
                  <a:pt x="33" y="326"/>
                </a:cubicBezTo>
                <a:cubicBezTo>
                  <a:pt x="36" y="329"/>
                  <a:pt x="36" y="329"/>
                  <a:pt x="36" y="329"/>
                </a:cubicBezTo>
                <a:cubicBezTo>
                  <a:pt x="93" y="329"/>
                  <a:pt x="93" y="329"/>
                  <a:pt x="93" y="329"/>
                </a:cubicBezTo>
                <a:cubicBezTo>
                  <a:pt x="101" y="329"/>
                  <a:pt x="107" y="336"/>
                  <a:pt x="107" y="343"/>
                </a:cubicBezTo>
                <a:cubicBezTo>
                  <a:pt x="107" y="515"/>
                  <a:pt x="107" y="515"/>
                  <a:pt x="107" y="515"/>
                </a:cubicBezTo>
                <a:cubicBezTo>
                  <a:pt x="107" y="522"/>
                  <a:pt x="101" y="528"/>
                  <a:pt x="93" y="528"/>
                </a:cubicBezTo>
                <a:cubicBezTo>
                  <a:pt x="86" y="528"/>
                  <a:pt x="80" y="522"/>
                  <a:pt x="80" y="515"/>
                </a:cubicBezTo>
                <a:cubicBezTo>
                  <a:pt x="80" y="357"/>
                  <a:pt x="80" y="357"/>
                  <a:pt x="80" y="357"/>
                </a:cubicBezTo>
                <a:cubicBezTo>
                  <a:pt x="31" y="357"/>
                  <a:pt x="31" y="357"/>
                  <a:pt x="31" y="357"/>
                </a:cubicBezTo>
                <a:cubicBezTo>
                  <a:pt x="27" y="357"/>
                  <a:pt x="24" y="355"/>
                  <a:pt x="21" y="353"/>
                </a:cubicBezTo>
                <a:cubicBezTo>
                  <a:pt x="6" y="337"/>
                  <a:pt x="6" y="337"/>
                  <a:pt x="6" y="337"/>
                </a:cubicBezTo>
                <a:cubicBezTo>
                  <a:pt x="1" y="332"/>
                  <a:pt x="0" y="324"/>
                  <a:pt x="5" y="319"/>
                </a:cubicBezTo>
                <a:cubicBezTo>
                  <a:pt x="145" y="147"/>
                  <a:pt x="145" y="147"/>
                  <a:pt x="145" y="147"/>
                </a:cubicBezTo>
                <a:cubicBezTo>
                  <a:pt x="151" y="141"/>
                  <a:pt x="161" y="141"/>
                  <a:pt x="166" y="147"/>
                </a:cubicBezTo>
                <a:cubicBezTo>
                  <a:pt x="307" y="319"/>
                  <a:pt x="307" y="319"/>
                  <a:pt x="307" y="319"/>
                </a:cubicBezTo>
                <a:cubicBezTo>
                  <a:pt x="311" y="324"/>
                  <a:pt x="311" y="332"/>
                  <a:pt x="306" y="337"/>
                </a:cubicBezTo>
                <a:cubicBezTo>
                  <a:pt x="290" y="353"/>
                  <a:pt x="290" y="353"/>
                  <a:pt x="290" y="353"/>
                </a:cubicBezTo>
                <a:cubicBezTo>
                  <a:pt x="288" y="355"/>
                  <a:pt x="284" y="357"/>
                  <a:pt x="281" y="357"/>
                </a:cubicBezTo>
                <a:cubicBezTo>
                  <a:pt x="232" y="357"/>
                  <a:pt x="232" y="357"/>
                  <a:pt x="232" y="357"/>
                </a:cubicBezTo>
                <a:cubicBezTo>
                  <a:pt x="232" y="587"/>
                  <a:pt x="232" y="587"/>
                  <a:pt x="232" y="587"/>
                </a:cubicBezTo>
                <a:cubicBezTo>
                  <a:pt x="232" y="594"/>
                  <a:pt x="226" y="600"/>
                  <a:pt x="218" y="600"/>
                </a:cubicBezTo>
                <a:close/>
                <a:moveTo>
                  <a:pt x="468" y="372"/>
                </a:moveTo>
                <a:cubicBezTo>
                  <a:pt x="461" y="372"/>
                  <a:pt x="455" y="366"/>
                  <a:pt x="455" y="359"/>
                </a:cubicBezTo>
                <a:cubicBezTo>
                  <a:pt x="455" y="202"/>
                  <a:pt x="455" y="202"/>
                  <a:pt x="455" y="202"/>
                </a:cubicBezTo>
                <a:cubicBezTo>
                  <a:pt x="455" y="195"/>
                  <a:pt x="461" y="189"/>
                  <a:pt x="468" y="189"/>
                </a:cubicBezTo>
                <a:cubicBezTo>
                  <a:pt x="525" y="189"/>
                  <a:pt x="525" y="189"/>
                  <a:pt x="525" y="189"/>
                </a:cubicBezTo>
                <a:cubicBezTo>
                  <a:pt x="528" y="186"/>
                  <a:pt x="528" y="186"/>
                  <a:pt x="528" y="186"/>
                </a:cubicBezTo>
                <a:cubicBezTo>
                  <a:pt x="406" y="36"/>
                  <a:pt x="406" y="36"/>
                  <a:pt x="406" y="36"/>
                </a:cubicBezTo>
                <a:cubicBezTo>
                  <a:pt x="283" y="186"/>
                  <a:pt x="283" y="186"/>
                  <a:pt x="283" y="186"/>
                </a:cubicBezTo>
                <a:cubicBezTo>
                  <a:pt x="286" y="189"/>
                  <a:pt x="286" y="189"/>
                  <a:pt x="286" y="189"/>
                </a:cubicBezTo>
                <a:cubicBezTo>
                  <a:pt x="343" y="189"/>
                  <a:pt x="343" y="189"/>
                  <a:pt x="343" y="189"/>
                </a:cubicBezTo>
                <a:cubicBezTo>
                  <a:pt x="351" y="189"/>
                  <a:pt x="357" y="195"/>
                  <a:pt x="357" y="202"/>
                </a:cubicBezTo>
                <a:cubicBezTo>
                  <a:pt x="357" y="280"/>
                  <a:pt x="357" y="280"/>
                  <a:pt x="357" y="280"/>
                </a:cubicBezTo>
                <a:cubicBezTo>
                  <a:pt x="357" y="288"/>
                  <a:pt x="351" y="294"/>
                  <a:pt x="343" y="294"/>
                </a:cubicBezTo>
                <a:cubicBezTo>
                  <a:pt x="336" y="294"/>
                  <a:pt x="330" y="288"/>
                  <a:pt x="330" y="280"/>
                </a:cubicBezTo>
                <a:cubicBezTo>
                  <a:pt x="330" y="216"/>
                  <a:pt x="330" y="216"/>
                  <a:pt x="330" y="216"/>
                </a:cubicBezTo>
                <a:cubicBezTo>
                  <a:pt x="281" y="216"/>
                  <a:pt x="281" y="216"/>
                  <a:pt x="281" y="216"/>
                </a:cubicBezTo>
                <a:cubicBezTo>
                  <a:pt x="277" y="216"/>
                  <a:pt x="274" y="214"/>
                  <a:pt x="271" y="212"/>
                </a:cubicBezTo>
                <a:cubicBezTo>
                  <a:pt x="256" y="196"/>
                  <a:pt x="256" y="196"/>
                  <a:pt x="256" y="196"/>
                </a:cubicBezTo>
                <a:cubicBezTo>
                  <a:pt x="251" y="191"/>
                  <a:pt x="250" y="184"/>
                  <a:pt x="255" y="178"/>
                </a:cubicBezTo>
                <a:cubicBezTo>
                  <a:pt x="395" y="6"/>
                  <a:pt x="395" y="6"/>
                  <a:pt x="395" y="6"/>
                </a:cubicBezTo>
                <a:cubicBezTo>
                  <a:pt x="401" y="0"/>
                  <a:pt x="411" y="0"/>
                  <a:pt x="416" y="6"/>
                </a:cubicBezTo>
                <a:cubicBezTo>
                  <a:pt x="557" y="178"/>
                  <a:pt x="557" y="178"/>
                  <a:pt x="557" y="178"/>
                </a:cubicBezTo>
                <a:cubicBezTo>
                  <a:pt x="561" y="184"/>
                  <a:pt x="561" y="191"/>
                  <a:pt x="556" y="196"/>
                </a:cubicBezTo>
                <a:cubicBezTo>
                  <a:pt x="540" y="212"/>
                  <a:pt x="540" y="212"/>
                  <a:pt x="540" y="212"/>
                </a:cubicBezTo>
                <a:cubicBezTo>
                  <a:pt x="538" y="214"/>
                  <a:pt x="534" y="216"/>
                  <a:pt x="531" y="216"/>
                </a:cubicBezTo>
                <a:cubicBezTo>
                  <a:pt x="482" y="216"/>
                  <a:pt x="482" y="216"/>
                  <a:pt x="482" y="216"/>
                </a:cubicBezTo>
                <a:cubicBezTo>
                  <a:pt x="482" y="359"/>
                  <a:pt x="482" y="359"/>
                  <a:pt x="482" y="359"/>
                </a:cubicBezTo>
                <a:cubicBezTo>
                  <a:pt x="482" y="366"/>
                  <a:pt x="476" y="372"/>
                  <a:pt x="468" y="372"/>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grpSp>
        <p:nvGrpSpPr>
          <p:cNvPr id="27" name="Group 60" descr="up trending graph icon"/>
          <p:cNvGrpSpPr>
            <a:grpSpLocks noChangeAspect="1"/>
          </p:cNvGrpSpPr>
          <p:nvPr/>
        </p:nvGrpSpPr>
        <p:grpSpPr bwMode="auto">
          <a:xfrm>
            <a:off x="5516602" y="3836569"/>
            <a:ext cx="594983" cy="581018"/>
            <a:chOff x="6726" y="600"/>
            <a:chExt cx="426" cy="416"/>
          </a:xfrm>
          <a:solidFill>
            <a:schemeClr val="accent1"/>
          </a:solidFill>
        </p:grpSpPr>
        <p:sp>
          <p:nvSpPr>
            <p:cNvPr id="28" name="Freeform 61"/>
            <p:cNvSpPr>
              <a:spLocks/>
            </p:cNvSpPr>
            <p:nvPr/>
          </p:nvSpPr>
          <p:spPr bwMode="auto">
            <a:xfrm>
              <a:off x="6726" y="999"/>
              <a:ext cx="426" cy="17"/>
            </a:xfrm>
            <a:custGeom>
              <a:avLst/>
              <a:gdLst>
                <a:gd name="T0" fmla="*/ 282 w 288"/>
                <a:gd name="T1" fmla="*/ 12 h 12"/>
                <a:gd name="T2" fmla="*/ 6 w 288"/>
                <a:gd name="T3" fmla="*/ 12 h 12"/>
                <a:gd name="T4" fmla="*/ 0 w 288"/>
                <a:gd name="T5" fmla="*/ 6 h 12"/>
                <a:gd name="T6" fmla="*/ 6 w 288"/>
                <a:gd name="T7" fmla="*/ 0 h 12"/>
                <a:gd name="T8" fmla="*/ 282 w 288"/>
                <a:gd name="T9" fmla="*/ 0 h 12"/>
                <a:gd name="T10" fmla="*/ 288 w 288"/>
                <a:gd name="T11" fmla="*/ 6 h 12"/>
                <a:gd name="T12" fmla="*/ 282 w 288"/>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88" h="12">
                  <a:moveTo>
                    <a:pt x="282" y="12"/>
                  </a:moveTo>
                  <a:cubicBezTo>
                    <a:pt x="6" y="12"/>
                    <a:pt x="6" y="12"/>
                    <a:pt x="6" y="12"/>
                  </a:cubicBezTo>
                  <a:cubicBezTo>
                    <a:pt x="2" y="12"/>
                    <a:pt x="0" y="10"/>
                    <a:pt x="0" y="6"/>
                  </a:cubicBezTo>
                  <a:cubicBezTo>
                    <a:pt x="0" y="3"/>
                    <a:pt x="2" y="0"/>
                    <a:pt x="6" y="0"/>
                  </a:cubicBezTo>
                  <a:cubicBezTo>
                    <a:pt x="282" y="0"/>
                    <a:pt x="282" y="0"/>
                    <a:pt x="282" y="0"/>
                  </a:cubicBezTo>
                  <a:cubicBezTo>
                    <a:pt x="285" y="0"/>
                    <a:pt x="288" y="3"/>
                    <a:pt x="288" y="6"/>
                  </a:cubicBezTo>
                  <a:cubicBezTo>
                    <a:pt x="288" y="10"/>
                    <a:pt x="285" y="12"/>
                    <a:pt x="28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9" name="Freeform 62"/>
            <p:cNvSpPr>
              <a:spLocks noEditPoints="1"/>
            </p:cNvSpPr>
            <p:nvPr/>
          </p:nvSpPr>
          <p:spPr bwMode="auto">
            <a:xfrm>
              <a:off x="6744" y="912"/>
              <a:ext cx="71" cy="104"/>
            </a:xfrm>
            <a:custGeom>
              <a:avLst/>
              <a:gdLst>
                <a:gd name="T0" fmla="*/ 42 w 48"/>
                <a:gd name="T1" fmla="*/ 72 h 72"/>
                <a:gd name="T2" fmla="*/ 6 w 48"/>
                <a:gd name="T3" fmla="*/ 72 h 72"/>
                <a:gd name="T4" fmla="*/ 0 w 48"/>
                <a:gd name="T5" fmla="*/ 66 h 72"/>
                <a:gd name="T6" fmla="*/ 0 w 48"/>
                <a:gd name="T7" fmla="*/ 6 h 72"/>
                <a:gd name="T8" fmla="*/ 6 w 48"/>
                <a:gd name="T9" fmla="*/ 0 h 72"/>
                <a:gd name="T10" fmla="*/ 42 w 48"/>
                <a:gd name="T11" fmla="*/ 0 h 72"/>
                <a:gd name="T12" fmla="*/ 48 w 48"/>
                <a:gd name="T13" fmla="*/ 6 h 72"/>
                <a:gd name="T14" fmla="*/ 48 w 48"/>
                <a:gd name="T15" fmla="*/ 66 h 72"/>
                <a:gd name="T16" fmla="*/ 42 w 48"/>
                <a:gd name="T17" fmla="*/ 72 h 72"/>
                <a:gd name="T18" fmla="*/ 12 w 48"/>
                <a:gd name="T19" fmla="*/ 60 h 72"/>
                <a:gd name="T20" fmla="*/ 36 w 48"/>
                <a:gd name="T21" fmla="*/ 60 h 72"/>
                <a:gd name="T22" fmla="*/ 36 w 48"/>
                <a:gd name="T23" fmla="*/ 12 h 72"/>
                <a:gd name="T24" fmla="*/ 12 w 48"/>
                <a:gd name="T25" fmla="*/ 12 h 72"/>
                <a:gd name="T26" fmla="*/ 12 w 48"/>
                <a:gd name="T27" fmla="*/ 6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72">
                  <a:moveTo>
                    <a:pt x="42" y="72"/>
                  </a:moveTo>
                  <a:cubicBezTo>
                    <a:pt x="6" y="72"/>
                    <a:pt x="6" y="72"/>
                    <a:pt x="6" y="72"/>
                  </a:cubicBezTo>
                  <a:cubicBezTo>
                    <a:pt x="2" y="72"/>
                    <a:pt x="0" y="70"/>
                    <a:pt x="0" y="66"/>
                  </a:cubicBezTo>
                  <a:cubicBezTo>
                    <a:pt x="0" y="6"/>
                    <a:pt x="0" y="6"/>
                    <a:pt x="0" y="6"/>
                  </a:cubicBezTo>
                  <a:cubicBezTo>
                    <a:pt x="0" y="3"/>
                    <a:pt x="2" y="0"/>
                    <a:pt x="6" y="0"/>
                  </a:cubicBezTo>
                  <a:cubicBezTo>
                    <a:pt x="42" y="0"/>
                    <a:pt x="42" y="0"/>
                    <a:pt x="42" y="0"/>
                  </a:cubicBezTo>
                  <a:cubicBezTo>
                    <a:pt x="45" y="0"/>
                    <a:pt x="48" y="3"/>
                    <a:pt x="48" y="6"/>
                  </a:cubicBezTo>
                  <a:cubicBezTo>
                    <a:pt x="48" y="66"/>
                    <a:pt x="48" y="66"/>
                    <a:pt x="48" y="66"/>
                  </a:cubicBezTo>
                  <a:cubicBezTo>
                    <a:pt x="48" y="70"/>
                    <a:pt x="45" y="72"/>
                    <a:pt x="42" y="72"/>
                  </a:cubicBezTo>
                  <a:close/>
                  <a:moveTo>
                    <a:pt x="12" y="60"/>
                  </a:moveTo>
                  <a:cubicBezTo>
                    <a:pt x="36" y="60"/>
                    <a:pt x="36" y="60"/>
                    <a:pt x="36" y="60"/>
                  </a:cubicBezTo>
                  <a:cubicBezTo>
                    <a:pt x="36" y="12"/>
                    <a:pt x="36" y="12"/>
                    <a:pt x="36" y="12"/>
                  </a:cubicBezTo>
                  <a:cubicBezTo>
                    <a:pt x="12" y="12"/>
                    <a:pt x="12" y="12"/>
                    <a:pt x="12" y="12"/>
                  </a:cubicBezTo>
                  <a:lnTo>
                    <a:pt x="12"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0" name="Freeform 63"/>
            <p:cNvSpPr>
              <a:spLocks noEditPoints="1"/>
            </p:cNvSpPr>
            <p:nvPr/>
          </p:nvSpPr>
          <p:spPr bwMode="auto">
            <a:xfrm>
              <a:off x="6850" y="826"/>
              <a:ext cx="71" cy="190"/>
            </a:xfrm>
            <a:custGeom>
              <a:avLst/>
              <a:gdLst>
                <a:gd name="T0" fmla="*/ 42 w 48"/>
                <a:gd name="T1" fmla="*/ 132 h 132"/>
                <a:gd name="T2" fmla="*/ 6 w 48"/>
                <a:gd name="T3" fmla="*/ 132 h 132"/>
                <a:gd name="T4" fmla="*/ 0 w 48"/>
                <a:gd name="T5" fmla="*/ 126 h 132"/>
                <a:gd name="T6" fmla="*/ 0 w 48"/>
                <a:gd name="T7" fmla="*/ 6 h 132"/>
                <a:gd name="T8" fmla="*/ 6 w 48"/>
                <a:gd name="T9" fmla="*/ 0 h 132"/>
                <a:gd name="T10" fmla="*/ 42 w 48"/>
                <a:gd name="T11" fmla="*/ 0 h 132"/>
                <a:gd name="T12" fmla="*/ 48 w 48"/>
                <a:gd name="T13" fmla="*/ 6 h 132"/>
                <a:gd name="T14" fmla="*/ 48 w 48"/>
                <a:gd name="T15" fmla="*/ 126 h 132"/>
                <a:gd name="T16" fmla="*/ 42 w 48"/>
                <a:gd name="T17" fmla="*/ 132 h 132"/>
                <a:gd name="T18" fmla="*/ 12 w 48"/>
                <a:gd name="T19" fmla="*/ 120 h 132"/>
                <a:gd name="T20" fmla="*/ 36 w 48"/>
                <a:gd name="T21" fmla="*/ 120 h 132"/>
                <a:gd name="T22" fmla="*/ 36 w 48"/>
                <a:gd name="T23" fmla="*/ 12 h 132"/>
                <a:gd name="T24" fmla="*/ 12 w 48"/>
                <a:gd name="T25" fmla="*/ 12 h 132"/>
                <a:gd name="T26" fmla="*/ 12 w 48"/>
                <a:gd name="T27" fmla="*/ 12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32">
                  <a:moveTo>
                    <a:pt x="42" y="132"/>
                  </a:moveTo>
                  <a:cubicBezTo>
                    <a:pt x="6" y="132"/>
                    <a:pt x="6" y="132"/>
                    <a:pt x="6" y="132"/>
                  </a:cubicBezTo>
                  <a:cubicBezTo>
                    <a:pt x="2" y="132"/>
                    <a:pt x="0" y="130"/>
                    <a:pt x="0" y="126"/>
                  </a:cubicBezTo>
                  <a:cubicBezTo>
                    <a:pt x="0" y="6"/>
                    <a:pt x="0" y="6"/>
                    <a:pt x="0" y="6"/>
                  </a:cubicBezTo>
                  <a:cubicBezTo>
                    <a:pt x="0" y="3"/>
                    <a:pt x="2" y="0"/>
                    <a:pt x="6" y="0"/>
                  </a:cubicBezTo>
                  <a:cubicBezTo>
                    <a:pt x="42" y="0"/>
                    <a:pt x="42" y="0"/>
                    <a:pt x="42" y="0"/>
                  </a:cubicBezTo>
                  <a:cubicBezTo>
                    <a:pt x="45" y="0"/>
                    <a:pt x="48" y="3"/>
                    <a:pt x="48" y="6"/>
                  </a:cubicBezTo>
                  <a:cubicBezTo>
                    <a:pt x="48" y="126"/>
                    <a:pt x="48" y="126"/>
                    <a:pt x="48" y="126"/>
                  </a:cubicBezTo>
                  <a:cubicBezTo>
                    <a:pt x="48" y="130"/>
                    <a:pt x="45" y="132"/>
                    <a:pt x="42" y="132"/>
                  </a:cubicBezTo>
                  <a:close/>
                  <a:moveTo>
                    <a:pt x="12" y="120"/>
                  </a:moveTo>
                  <a:cubicBezTo>
                    <a:pt x="36" y="120"/>
                    <a:pt x="36" y="120"/>
                    <a:pt x="36" y="120"/>
                  </a:cubicBezTo>
                  <a:cubicBezTo>
                    <a:pt x="36" y="12"/>
                    <a:pt x="36" y="12"/>
                    <a:pt x="36" y="12"/>
                  </a:cubicBezTo>
                  <a:cubicBezTo>
                    <a:pt x="12" y="12"/>
                    <a:pt x="12" y="12"/>
                    <a:pt x="12" y="12"/>
                  </a:cubicBezTo>
                  <a:lnTo>
                    <a:pt x="12"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1" name="Freeform 64"/>
            <p:cNvSpPr>
              <a:spLocks noEditPoints="1"/>
            </p:cNvSpPr>
            <p:nvPr/>
          </p:nvSpPr>
          <p:spPr bwMode="auto">
            <a:xfrm>
              <a:off x="6957" y="860"/>
              <a:ext cx="71" cy="156"/>
            </a:xfrm>
            <a:custGeom>
              <a:avLst/>
              <a:gdLst>
                <a:gd name="T0" fmla="*/ 42 w 48"/>
                <a:gd name="T1" fmla="*/ 108 h 108"/>
                <a:gd name="T2" fmla="*/ 6 w 48"/>
                <a:gd name="T3" fmla="*/ 108 h 108"/>
                <a:gd name="T4" fmla="*/ 0 w 48"/>
                <a:gd name="T5" fmla="*/ 102 h 108"/>
                <a:gd name="T6" fmla="*/ 0 w 48"/>
                <a:gd name="T7" fmla="*/ 6 h 108"/>
                <a:gd name="T8" fmla="*/ 6 w 48"/>
                <a:gd name="T9" fmla="*/ 0 h 108"/>
                <a:gd name="T10" fmla="*/ 42 w 48"/>
                <a:gd name="T11" fmla="*/ 0 h 108"/>
                <a:gd name="T12" fmla="*/ 48 w 48"/>
                <a:gd name="T13" fmla="*/ 6 h 108"/>
                <a:gd name="T14" fmla="*/ 48 w 48"/>
                <a:gd name="T15" fmla="*/ 102 h 108"/>
                <a:gd name="T16" fmla="*/ 42 w 48"/>
                <a:gd name="T17" fmla="*/ 108 h 108"/>
                <a:gd name="T18" fmla="*/ 12 w 48"/>
                <a:gd name="T19" fmla="*/ 96 h 108"/>
                <a:gd name="T20" fmla="*/ 36 w 48"/>
                <a:gd name="T21" fmla="*/ 96 h 108"/>
                <a:gd name="T22" fmla="*/ 36 w 48"/>
                <a:gd name="T23" fmla="*/ 12 h 108"/>
                <a:gd name="T24" fmla="*/ 12 w 48"/>
                <a:gd name="T25" fmla="*/ 12 h 108"/>
                <a:gd name="T26" fmla="*/ 12 w 48"/>
                <a:gd name="T27" fmla="*/ 96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08">
                  <a:moveTo>
                    <a:pt x="42" y="108"/>
                  </a:moveTo>
                  <a:cubicBezTo>
                    <a:pt x="6" y="108"/>
                    <a:pt x="6" y="108"/>
                    <a:pt x="6" y="108"/>
                  </a:cubicBezTo>
                  <a:cubicBezTo>
                    <a:pt x="2" y="108"/>
                    <a:pt x="0" y="106"/>
                    <a:pt x="0" y="102"/>
                  </a:cubicBezTo>
                  <a:cubicBezTo>
                    <a:pt x="0" y="6"/>
                    <a:pt x="0" y="6"/>
                    <a:pt x="0" y="6"/>
                  </a:cubicBezTo>
                  <a:cubicBezTo>
                    <a:pt x="0" y="3"/>
                    <a:pt x="2" y="0"/>
                    <a:pt x="6" y="0"/>
                  </a:cubicBezTo>
                  <a:cubicBezTo>
                    <a:pt x="42" y="0"/>
                    <a:pt x="42" y="0"/>
                    <a:pt x="42" y="0"/>
                  </a:cubicBezTo>
                  <a:cubicBezTo>
                    <a:pt x="45" y="0"/>
                    <a:pt x="48" y="3"/>
                    <a:pt x="48" y="6"/>
                  </a:cubicBezTo>
                  <a:cubicBezTo>
                    <a:pt x="48" y="102"/>
                    <a:pt x="48" y="102"/>
                    <a:pt x="48" y="102"/>
                  </a:cubicBezTo>
                  <a:cubicBezTo>
                    <a:pt x="48" y="106"/>
                    <a:pt x="45" y="108"/>
                    <a:pt x="42" y="108"/>
                  </a:cubicBezTo>
                  <a:close/>
                  <a:moveTo>
                    <a:pt x="12" y="96"/>
                  </a:moveTo>
                  <a:cubicBezTo>
                    <a:pt x="36" y="96"/>
                    <a:pt x="36" y="96"/>
                    <a:pt x="36" y="96"/>
                  </a:cubicBezTo>
                  <a:cubicBezTo>
                    <a:pt x="36" y="12"/>
                    <a:pt x="36" y="12"/>
                    <a:pt x="36" y="12"/>
                  </a:cubicBezTo>
                  <a:cubicBezTo>
                    <a:pt x="12" y="12"/>
                    <a:pt x="12" y="12"/>
                    <a:pt x="12" y="12"/>
                  </a:cubicBezTo>
                  <a:lnTo>
                    <a:pt x="12" y="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 name="Freeform 65"/>
            <p:cNvSpPr>
              <a:spLocks noEditPoints="1"/>
            </p:cNvSpPr>
            <p:nvPr/>
          </p:nvSpPr>
          <p:spPr bwMode="auto">
            <a:xfrm>
              <a:off x="7063" y="739"/>
              <a:ext cx="71" cy="277"/>
            </a:xfrm>
            <a:custGeom>
              <a:avLst/>
              <a:gdLst>
                <a:gd name="T0" fmla="*/ 42 w 48"/>
                <a:gd name="T1" fmla="*/ 192 h 192"/>
                <a:gd name="T2" fmla="*/ 6 w 48"/>
                <a:gd name="T3" fmla="*/ 192 h 192"/>
                <a:gd name="T4" fmla="*/ 0 w 48"/>
                <a:gd name="T5" fmla="*/ 186 h 192"/>
                <a:gd name="T6" fmla="*/ 0 w 48"/>
                <a:gd name="T7" fmla="*/ 6 h 192"/>
                <a:gd name="T8" fmla="*/ 6 w 48"/>
                <a:gd name="T9" fmla="*/ 0 h 192"/>
                <a:gd name="T10" fmla="*/ 42 w 48"/>
                <a:gd name="T11" fmla="*/ 0 h 192"/>
                <a:gd name="T12" fmla="*/ 48 w 48"/>
                <a:gd name="T13" fmla="*/ 6 h 192"/>
                <a:gd name="T14" fmla="*/ 48 w 48"/>
                <a:gd name="T15" fmla="*/ 186 h 192"/>
                <a:gd name="T16" fmla="*/ 42 w 48"/>
                <a:gd name="T17" fmla="*/ 192 h 192"/>
                <a:gd name="T18" fmla="*/ 12 w 48"/>
                <a:gd name="T19" fmla="*/ 180 h 192"/>
                <a:gd name="T20" fmla="*/ 36 w 48"/>
                <a:gd name="T21" fmla="*/ 180 h 192"/>
                <a:gd name="T22" fmla="*/ 36 w 48"/>
                <a:gd name="T23" fmla="*/ 12 h 192"/>
                <a:gd name="T24" fmla="*/ 12 w 48"/>
                <a:gd name="T25" fmla="*/ 12 h 192"/>
                <a:gd name="T26" fmla="*/ 12 w 48"/>
                <a:gd name="T27" fmla="*/ 18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92">
                  <a:moveTo>
                    <a:pt x="42" y="192"/>
                  </a:moveTo>
                  <a:cubicBezTo>
                    <a:pt x="6" y="192"/>
                    <a:pt x="6" y="192"/>
                    <a:pt x="6" y="192"/>
                  </a:cubicBezTo>
                  <a:cubicBezTo>
                    <a:pt x="2" y="192"/>
                    <a:pt x="0" y="190"/>
                    <a:pt x="0" y="186"/>
                  </a:cubicBezTo>
                  <a:cubicBezTo>
                    <a:pt x="0" y="6"/>
                    <a:pt x="0" y="6"/>
                    <a:pt x="0" y="6"/>
                  </a:cubicBezTo>
                  <a:cubicBezTo>
                    <a:pt x="0" y="3"/>
                    <a:pt x="2" y="0"/>
                    <a:pt x="6" y="0"/>
                  </a:cubicBezTo>
                  <a:cubicBezTo>
                    <a:pt x="42" y="0"/>
                    <a:pt x="42" y="0"/>
                    <a:pt x="42" y="0"/>
                  </a:cubicBezTo>
                  <a:cubicBezTo>
                    <a:pt x="45" y="0"/>
                    <a:pt x="48" y="3"/>
                    <a:pt x="48" y="6"/>
                  </a:cubicBezTo>
                  <a:cubicBezTo>
                    <a:pt x="48" y="186"/>
                    <a:pt x="48" y="186"/>
                    <a:pt x="48" y="186"/>
                  </a:cubicBezTo>
                  <a:cubicBezTo>
                    <a:pt x="48" y="190"/>
                    <a:pt x="45" y="192"/>
                    <a:pt x="42" y="192"/>
                  </a:cubicBezTo>
                  <a:close/>
                  <a:moveTo>
                    <a:pt x="12" y="180"/>
                  </a:moveTo>
                  <a:cubicBezTo>
                    <a:pt x="36" y="180"/>
                    <a:pt x="36" y="180"/>
                    <a:pt x="36" y="180"/>
                  </a:cubicBezTo>
                  <a:cubicBezTo>
                    <a:pt x="36" y="12"/>
                    <a:pt x="36" y="12"/>
                    <a:pt x="36" y="12"/>
                  </a:cubicBezTo>
                  <a:cubicBezTo>
                    <a:pt x="12" y="12"/>
                    <a:pt x="12" y="12"/>
                    <a:pt x="12" y="12"/>
                  </a:cubicBezTo>
                  <a:lnTo>
                    <a:pt x="1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 name="Freeform 66"/>
            <p:cNvSpPr>
              <a:spLocks noEditPoints="1"/>
            </p:cNvSpPr>
            <p:nvPr/>
          </p:nvSpPr>
          <p:spPr bwMode="auto">
            <a:xfrm>
              <a:off x="6753" y="774"/>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4" name="Freeform 67"/>
            <p:cNvSpPr>
              <a:spLocks noEditPoints="1"/>
            </p:cNvSpPr>
            <p:nvPr/>
          </p:nvSpPr>
          <p:spPr bwMode="auto">
            <a:xfrm>
              <a:off x="6859" y="687"/>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5" name="Freeform 68"/>
            <p:cNvSpPr>
              <a:spLocks noEditPoints="1"/>
            </p:cNvSpPr>
            <p:nvPr/>
          </p:nvSpPr>
          <p:spPr bwMode="auto">
            <a:xfrm>
              <a:off x="6966" y="722"/>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6" name="Freeform 69"/>
            <p:cNvSpPr>
              <a:spLocks noEditPoints="1"/>
            </p:cNvSpPr>
            <p:nvPr/>
          </p:nvSpPr>
          <p:spPr bwMode="auto">
            <a:xfrm>
              <a:off x="7072" y="600"/>
              <a:ext cx="54"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7" name="Freeform 70"/>
            <p:cNvSpPr>
              <a:spLocks/>
            </p:cNvSpPr>
            <p:nvPr/>
          </p:nvSpPr>
          <p:spPr bwMode="auto">
            <a:xfrm>
              <a:off x="6782" y="714"/>
              <a:ext cx="99" cy="84"/>
            </a:xfrm>
            <a:custGeom>
              <a:avLst/>
              <a:gdLst>
                <a:gd name="T0" fmla="*/ 7 w 67"/>
                <a:gd name="T1" fmla="*/ 58 h 58"/>
                <a:gd name="T2" fmla="*/ 2 w 67"/>
                <a:gd name="T3" fmla="*/ 56 h 58"/>
                <a:gd name="T4" fmla="*/ 3 w 67"/>
                <a:gd name="T5" fmla="*/ 47 h 58"/>
                <a:gd name="T6" fmla="*/ 57 w 67"/>
                <a:gd name="T7" fmla="*/ 3 h 58"/>
                <a:gd name="T8" fmla="*/ 65 w 67"/>
                <a:gd name="T9" fmla="*/ 3 h 58"/>
                <a:gd name="T10" fmla="*/ 64 w 67"/>
                <a:gd name="T11" fmla="*/ 12 h 58"/>
                <a:gd name="T12" fmla="*/ 11 w 67"/>
                <a:gd name="T13" fmla="*/ 56 h 58"/>
                <a:gd name="T14" fmla="*/ 7 w 67"/>
                <a:gd name="T15" fmla="*/ 58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7" h="58">
                  <a:moveTo>
                    <a:pt x="7" y="58"/>
                  </a:moveTo>
                  <a:cubicBezTo>
                    <a:pt x="5" y="58"/>
                    <a:pt x="3" y="57"/>
                    <a:pt x="2" y="56"/>
                  </a:cubicBezTo>
                  <a:cubicBezTo>
                    <a:pt x="0" y="53"/>
                    <a:pt x="0" y="49"/>
                    <a:pt x="3" y="47"/>
                  </a:cubicBezTo>
                  <a:cubicBezTo>
                    <a:pt x="57" y="3"/>
                    <a:pt x="57" y="3"/>
                    <a:pt x="57" y="3"/>
                  </a:cubicBezTo>
                  <a:cubicBezTo>
                    <a:pt x="59" y="0"/>
                    <a:pt x="63" y="1"/>
                    <a:pt x="65" y="3"/>
                  </a:cubicBezTo>
                  <a:cubicBezTo>
                    <a:pt x="67" y="6"/>
                    <a:pt x="67" y="10"/>
                    <a:pt x="64" y="12"/>
                  </a:cubicBezTo>
                  <a:cubicBezTo>
                    <a:pt x="11" y="56"/>
                    <a:pt x="11" y="56"/>
                    <a:pt x="11" y="56"/>
                  </a:cubicBezTo>
                  <a:cubicBezTo>
                    <a:pt x="10" y="57"/>
                    <a:pt x="8" y="58"/>
                    <a:pt x="7" y="5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8" name="Freeform 71"/>
            <p:cNvSpPr>
              <a:spLocks/>
            </p:cNvSpPr>
            <p:nvPr/>
          </p:nvSpPr>
          <p:spPr bwMode="auto">
            <a:xfrm>
              <a:off x="6892" y="708"/>
              <a:ext cx="93" cy="44"/>
            </a:xfrm>
            <a:custGeom>
              <a:avLst/>
              <a:gdLst>
                <a:gd name="T0" fmla="*/ 57 w 63"/>
                <a:gd name="T1" fmla="*/ 30 h 30"/>
                <a:gd name="T2" fmla="*/ 55 w 63"/>
                <a:gd name="T3" fmla="*/ 29 h 30"/>
                <a:gd name="T4" fmla="*/ 5 w 63"/>
                <a:gd name="T5" fmla="*/ 13 h 30"/>
                <a:gd name="T6" fmla="*/ 1 w 63"/>
                <a:gd name="T7" fmla="*/ 5 h 30"/>
                <a:gd name="T8" fmla="*/ 9 w 63"/>
                <a:gd name="T9" fmla="*/ 2 h 30"/>
                <a:gd name="T10" fmla="*/ 58 w 63"/>
                <a:gd name="T11" fmla="*/ 18 h 30"/>
                <a:gd name="T12" fmla="*/ 62 w 63"/>
                <a:gd name="T13" fmla="*/ 26 h 30"/>
                <a:gd name="T14" fmla="*/ 57 w 63"/>
                <a:gd name="T15" fmla="*/ 30 h 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3" h="30">
                  <a:moveTo>
                    <a:pt x="57" y="30"/>
                  </a:moveTo>
                  <a:cubicBezTo>
                    <a:pt x="56" y="30"/>
                    <a:pt x="55" y="30"/>
                    <a:pt x="55" y="29"/>
                  </a:cubicBezTo>
                  <a:cubicBezTo>
                    <a:pt x="5" y="13"/>
                    <a:pt x="5" y="13"/>
                    <a:pt x="5" y="13"/>
                  </a:cubicBezTo>
                  <a:cubicBezTo>
                    <a:pt x="2" y="12"/>
                    <a:pt x="0" y="8"/>
                    <a:pt x="1" y="5"/>
                  </a:cubicBezTo>
                  <a:cubicBezTo>
                    <a:pt x="2" y="2"/>
                    <a:pt x="6" y="0"/>
                    <a:pt x="9" y="2"/>
                  </a:cubicBezTo>
                  <a:cubicBezTo>
                    <a:pt x="58" y="18"/>
                    <a:pt x="58" y="18"/>
                    <a:pt x="58" y="18"/>
                  </a:cubicBezTo>
                  <a:cubicBezTo>
                    <a:pt x="62" y="19"/>
                    <a:pt x="63" y="23"/>
                    <a:pt x="62" y="26"/>
                  </a:cubicBezTo>
                  <a:cubicBezTo>
                    <a:pt x="61" y="28"/>
                    <a:pt x="59" y="30"/>
                    <a:pt x="5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9" name="Freeform 72"/>
            <p:cNvSpPr>
              <a:spLocks/>
            </p:cNvSpPr>
            <p:nvPr/>
          </p:nvSpPr>
          <p:spPr bwMode="auto">
            <a:xfrm>
              <a:off x="6994" y="630"/>
              <a:ext cx="103" cy="113"/>
            </a:xfrm>
            <a:custGeom>
              <a:avLst/>
              <a:gdLst>
                <a:gd name="T0" fmla="*/ 6 w 70"/>
                <a:gd name="T1" fmla="*/ 78 h 78"/>
                <a:gd name="T2" fmla="*/ 3 w 70"/>
                <a:gd name="T3" fmla="*/ 77 h 78"/>
                <a:gd name="T4" fmla="*/ 2 w 70"/>
                <a:gd name="T5" fmla="*/ 68 h 78"/>
                <a:gd name="T6" fmla="*/ 58 w 70"/>
                <a:gd name="T7" fmla="*/ 3 h 78"/>
                <a:gd name="T8" fmla="*/ 67 w 70"/>
                <a:gd name="T9" fmla="*/ 2 h 78"/>
                <a:gd name="T10" fmla="*/ 67 w 70"/>
                <a:gd name="T11" fmla="*/ 10 h 78"/>
                <a:gd name="T12" fmla="*/ 11 w 70"/>
                <a:gd name="T13" fmla="*/ 76 h 78"/>
                <a:gd name="T14" fmla="*/ 6 w 70"/>
                <a:gd name="T15" fmla="*/ 78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0" h="78">
                  <a:moveTo>
                    <a:pt x="6" y="78"/>
                  </a:moveTo>
                  <a:cubicBezTo>
                    <a:pt x="5" y="78"/>
                    <a:pt x="4" y="78"/>
                    <a:pt x="3" y="77"/>
                  </a:cubicBezTo>
                  <a:cubicBezTo>
                    <a:pt x="0" y="75"/>
                    <a:pt x="0" y="71"/>
                    <a:pt x="2" y="68"/>
                  </a:cubicBezTo>
                  <a:cubicBezTo>
                    <a:pt x="58" y="3"/>
                    <a:pt x="58" y="3"/>
                    <a:pt x="58" y="3"/>
                  </a:cubicBezTo>
                  <a:cubicBezTo>
                    <a:pt x="60" y="0"/>
                    <a:pt x="64" y="0"/>
                    <a:pt x="67" y="2"/>
                  </a:cubicBezTo>
                  <a:cubicBezTo>
                    <a:pt x="69" y="4"/>
                    <a:pt x="70" y="8"/>
                    <a:pt x="67" y="10"/>
                  </a:cubicBezTo>
                  <a:cubicBezTo>
                    <a:pt x="11" y="76"/>
                    <a:pt x="11" y="76"/>
                    <a:pt x="11" y="76"/>
                  </a:cubicBezTo>
                  <a:cubicBezTo>
                    <a:pt x="10" y="78"/>
                    <a:pt x="8" y="78"/>
                    <a:pt x="6"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626630362"/>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Overview of the Company</a:t>
            </a:r>
            <a:endParaRPr lang="en-US" dirty="0"/>
          </a:p>
        </p:txBody>
      </p:sp>
      <p:sp>
        <p:nvSpPr>
          <p:cNvPr id="5" name="Content Placeholder 4"/>
          <p:cNvSpPr>
            <a:spLocks noGrp="1"/>
          </p:cNvSpPr>
          <p:nvPr>
            <p:ph idx="1"/>
          </p:nvPr>
        </p:nvSpPr>
        <p:spPr/>
        <p:txBody>
          <a:bodyPr/>
          <a:lstStyle/>
          <a:p>
            <a:r>
              <a:rPr lang="en-US"/>
              <a:t>Aitchison Raffety is a town planner with leader charter surveyors (About Aitchison Raffety, 2021). </a:t>
            </a:r>
          </a:p>
          <a:p>
            <a:r>
              <a:rPr lang="en-US"/>
              <a:t>The primary products of Aitchison include commercial properties and residential properties</a:t>
            </a:r>
          </a:p>
          <a:p>
            <a:r>
              <a:rPr lang="en-US"/>
              <a:t>The company offer wealth of talent and expertise </a:t>
            </a:r>
          </a:p>
          <a:p>
            <a:r>
              <a:rPr lang="en-US"/>
              <a:t>The company aimed to build a “first choice” relationship with the clients (Aitchison Raffety, 2021)</a:t>
            </a:r>
          </a:p>
          <a:p>
            <a:r>
              <a:rPr lang="en-US"/>
              <a:t>It operates with a teamwork, professionalism, innovation, and excellence</a:t>
            </a:r>
            <a:endParaRPr lang="en-US" dirty="0"/>
          </a:p>
        </p:txBody>
      </p:sp>
      <p:sp>
        <p:nvSpPr>
          <p:cNvPr id="3" name="Picture Placeholder 2">
            <a:extLst>
              <a:ext uri="{FF2B5EF4-FFF2-40B4-BE49-F238E27FC236}">
                <a16:creationId xmlns="" xmlns:a16="http://schemas.microsoft.com/office/drawing/2014/main" id="{532148FE-D9F5-4060-8C17-88686601C520}"/>
              </a:ext>
            </a:extLst>
          </p:cNvPr>
          <p:cNvSpPr>
            <a:spLocks noGrp="1"/>
          </p:cNvSpPr>
          <p:nvPr>
            <p:ph type="pic" sz="quarter" idx="13"/>
          </p:nvPr>
        </p:nvSpPr>
        <p:spPr/>
      </p:sp>
      <p:pic>
        <p:nvPicPr>
          <p:cNvPr id="1026" name="Picture 2" descr="Aitchison Raffety (@ARGrp) | Twitter">
            <a:extLst>
              <a:ext uri="{FF2B5EF4-FFF2-40B4-BE49-F238E27FC236}">
                <a16:creationId xmlns="" xmlns:a16="http://schemas.microsoft.com/office/drawing/2014/main" id="{73DD4731-C928-4332-8696-BDC029E0BD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23227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228844"/>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a:t>Value Proposition of Aitchison Raffety</a:t>
            </a:r>
            <a:endParaRPr lang="en-US" dirty="0"/>
          </a:p>
        </p:txBody>
      </p:sp>
      <p:sp>
        <p:nvSpPr>
          <p:cNvPr id="9" name="TextBox 8">
            <a:extLst>
              <a:ext uri="{FF2B5EF4-FFF2-40B4-BE49-F238E27FC236}">
                <a16:creationId xmlns="" xmlns:a16="http://schemas.microsoft.com/office/drawing/2014/main" id="{FD26F5A3-B8AD-4B44-B8A2-1E95D76B39DD}"/>
              </a:ext>
            </a:extLst>
          </p:cNvPr>
          <p:cNvSpPr txBox="1"/>
          <p:nvPr/>
        </p:nvSpPr>
        <p:spPr>
          <a:xfrm>
            <a:off x="485422" y="2325312"/>
            <a:ext cx="5460180" cy="400110"/>
          </a:xfrm>
          <a:prstGeom prst="rect">
            <a:avLst/>
          </a:prstGeom>
          <a:noFill/>
        </p:spPr>
        <p:txBody>
          <a:bodyPr wrap="square" rtlCol="0">
            <a:spAutoFit/>
          </a:bodyPr>
          <a:lstStyle/>
          <a:p>
            <a:pPr algn="ctr"/>
            <a:r>
              <a:rPr lang="en-US" sz="2000" b="1" dirty="0">
                <a:solidFill>
                  <a:schemeClr val="accent1"/>
                </a:solidFill>
                <a:cs typeface="Arial" panose="020B0604020202020204" pitchFamily="34" charset="0"/>
              </a:rPr>
              <a:t>PRODUCT</a:t>
            </a:r>
          </a:p>
        </p:txBody>
      </p:sp>
      <p:sp>
        <p:nvSpPr>
          <p:cNvPr id="308" name="TextBox 307">
            <a:extLst>
              <a:ext uri="{FF2B5EF4-FFF2-40B4-BE49-F238E27FC236}">
                <a16:creationId xmlns="" xmlns:a16="http://schemas.microsoft.com/office/drawing/2014/main" id="{FD26F5A3-B8AD-4B44-B8A2-1E95D76B39DD}"/>
              </a:ext>
            </a:extLst>
          </p:cNvPr>
          <p:cNvSpPr txBox="1"/>
          <p:nvPr/>
        </p:nvSpPr>
        <p:spPr>
          <a:xfrm>
            <a:off x="6370515" y="2325312"/>
            <a:ext cx="5460180" cy="400110"/>
          </a:xfrm>
          <a:prstGeom prst="rect">
            <a:avLst/>
          </a:prstGeom>
          <a:noFill/>
        </p:spPr>
        <p:txBody>
          <a:bodyPr wrap="square" rtlCol="0">
            <a:spAutoFit/>
          </a:bodyPr>
          <a:lstStyle/>
          <a:p>
            <a:pPr algn="ctr"/>
            <a:r>
              <a:rPr lang="en-US" sz="2000" b="1" dirty="0">
                <a:solidFill>
                  <a:schemeClr val="accent1"/>
                </a:solidFill>
                <a:cs typeface="Arial" panose="020B0604020202020204" pitchFamily="34" charset="0"/>
              </a:rPr>
              <a:t>CUSTOMER</a:t>
            </a:r>
          </a:p>
        </p:txBody>
      </p:sp>
      <p:sp>
        <p:nvSpPr>
          <p:cNvPr id="322" name="Isosceles Triangle 321">
            <a:extLst>
              <a:ext uri="{C183D7F6-B498-43B3-948B-1728B52AA6E4}">
                <adec:decorative xmlns="" xmlns:adec="http://schemas.microsoft.com/office/drawing/2017/decorative" val="1"/>
              </a:ext>
            </a:extLst>
          </p:cNvPr>
          <p:cNvSpPr/>
          <p:nvPr/>
        </p:nvSpPr>
        <p:spPr>
          <a:xfrm rot="5400000" flipV="1">
            <a:off x="5931704" y="4190322"/>
            <a:ext cx="561703" cy="235132"/>
          </a:xfrm>
          <a:prstGeom prst="triangle">
            <a:avLst/>
          </a:prstGeom>
          <a:solidFill>
            <a:srgbClr val="969FA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7" name="Group 4" descr="box icon"/>
          <p:cNvGrpSpPr>
            <a:grpSpLocks noChangeAspect="1"/>
          </p:cNvGrpSpPr>
          <p:nvPr/>
        </p:nvGrpSpPr>
        <p:grpSpPr bwMode="auto">
          <a:xfrm>
            <a:off x="1718163" y="2185949"/>
            <a:ext cx="614206" cy="596222"/>
            <a:chOff x="516" y="591"/>
            <a:chExt cx="444" cy="431"/>
          </a:xfrm>
          <a:solidFill>
            <a:schemeClr val="accent3"/>
          </a:solidFill>
        </p:grpSpPr>
        <p:sp>
          <p:nvSpPr>
            <p:cNvPr id="328" name="Freeform 5"/>
            <p:cNvSpPr>
              <a:spLocks noEditPoints="1"/>
            </p:cNvSpPr>
            <p:nvPr/>
          </p:nvSpPr>
          <p:spPr bwMode="auto">
            <a:xfrm>
              <a:off x="517" y="681"/>
              <a:ext cx="239" cy="341"/>
            </a:xfrm>
            <a:custGeom>
              <a:avLst/>
              <a:gdLst>
                <a:gd name="T0" fmla="*/ 150 w 156"/>
                <a:gd name="T1" fmla="*/ 228 h 228"/>
                <a:gd name="T2" fmla="*/ 148 w 156"/>
                <a:gd name="T3" fmla="*/ 228 h 228"/>
                <a:gd name="T4" fmla="*/ 4 w 156"/>
                <a:gd name="T5" fmla="*/ 168 h 228"/>
                <a:gd name="T6" fmla="*/ 0 w 156"/>
                <a:gd name="T7" fmla="*/ 162 h 228"/>
                <a:gd name="T8" fmla="*/ 0 w 156"/>
                <a:gd name="T9" fmla="*/ 6 h 228"/>
                <a:gd name="T10" fmla="*/ 3 w 156"/>
                <a:gd name="T11" fmla="*/ 1 h 228"/>
                <a:gd name="T12" fmla="*/ 9 w 156"/>
                <a:gd name="T13" fmla="*/ 1 h 228"/>
                <a:gd name="T14" fmla="*/ 153 w 156"/>
                <a:gd name="T15" fmla="*/ 61 h 228"/>
                <a:gd name="T16" fmla="*/ 156 w 156"/>
                <a:gd name="T17" fmla="*/ 66 h 228"/>
                <a:gd name="T18" fmla="*/ 156 w 156"/>
                <a:gd name="T19" fmla="*/ 222 h 228"/>
                <a:gd name="T20" fmla="*/ 154 w 156"/>
                <a:gd name="T21" fmla="*/ 227 h 228"/>
                <a:gd name="T22" fmla="*/ 150 w 156"/>
                <a:gd name="T23" fmla="*/ 228 h 228"/>
                <a:gd name="T24" fmla="*/ 12 w 156"/>
                <a:gd name="T25" fmla="*/ 158 h 228"/>
                <a:gd name="T26" fmla="*/ 144 w 156"/>
                <a:gd name="T27" fmla="*/ 213 h 228"/>
                <a:gd name="T28" fmla="*/ 144 w 156"/>
                <a:gd name="T29" fmla="*/ 70 h 228"/>
                <a:gd name="T30" fmla="*/ 12 w 156"/>
                <a:gd name="T31" fmla="*/ 15 h 228"/>
                <a:gd name="T32" fmla="*/ 12 w 156"/>
                <a:gd name="T33" fmla="*/ 158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56" h="228">
                  <a:moveTo>
                    <a:pt x="150" y="228"/>
                  </a:moveTo>
                  <a:cubicBezTo>
                    <a:pt x="149" y="228"/>
                    <a:pt x="149" y="228"/>
                    <a:pt x="148" y="228"/>
                  </a:cubicBezTo>
                  <a:cubicBezTo>
                    <a:pt x="4" y="168"/>
                    <a:pt x="4" y="168"/>
                    <a:pt x="4" y="168"/>
                  </a:cubicBezTo>
                  <a:cubicBezTo>
                    <a:pt x="2" y="167"/>
                    <a:pt x="0" y="165"/>
                    <a:pt x="0" y="162"/>
                  </a:cubicBezTo>
                  <a:cubicBezTo>
                    <a:pt x="0" y="6"/>
                    <a:pt x="0" y="6"/>
                    <a:pt x="0" y="6"/>
                  </a:cubicBezTo>
                  <a:cubicBezTo>
                    <a:pt x="0" y="4"/>
                    <a:pt x="1" y="3"/>
                    <a:pt x="3" y="1"/>
                  </a:cubicBezTo>
                  <a:cubicBezTo>
                    <a:pt x="5" y="0"/>
                    <a:pt x="7" y="0"/>
                    <a:pt x="9" y="1"/>
                  </a:cubicBezTo>
                  <a:cubicBezTo>
                    <a:pt x="153" y="61"/>
                    <a:pt x="153" y="61"/>
                    <a:pt x="153" y="61"/>
                  </a:cubicBezTo>
                  <a:cubicBezTo>
                    <a:pt x="155" y="62"/>
                    <a:pt x="156" y="64"/>
                    <a:pt x="156" y="66"/>
                  </a:cubicBezTo>
                  <a:cubicBezTo>
                    <a:pt x="156" y="222"/>
                    <a:pt x="156" y="222"/>
                    <a:pt x="156" y="222"/>
                  </a:cubicBezTo>
                  <a:cubicBezTo>
                    <a:pt x="156" y="224"/>
                    <a:pt x="155" y="226"/>
                    <a:pt x="154" y="227"/>
                  </a:cubicBezTo>
                  <a:cubicBezTo>
                    <a:pt x="153" y="228"/>
                    <a:pt x="151" y="228"/>
                    <a:pt x="150" y="228"/>
                  </a:cubicBezTo>
                  <a:close/>
                  <a:moveTo>
                    <a:pt x="12" y="158"/>
                  </a:moveTo>
                  <a:cubicBezTo>
                    <a:pt x="144" y="213"/>
                    <a:pt x="144" y="213"/>
                    <a:pt x="144" y="213"/>
                  </a:cubicBezTo>
                  <a:cubicBezTo>
                    <a:pt x="144" y="70"/>
                    <a:pt x="144" y="70"/>
                    <a:pt x="144" y="70"/>
                  </a:cubicBezTo>
                  <a:cubicBezTo>
                    <a:pt x="12" y="15"/>
                    <a:pt x="12" y="15"/>
                    <a:pt x="12" y="15"/>
                  </a:cubicBezTo>
                  <a:lnTo>
                    <a:pt x="12" y="15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9" name="Freeform 6"/>
            <p:cNvSpPr>
              <a:spLocks noEditPoints="1"/>
            </p:cNvSpPr>
            <p:nvPr/>
          </p:nvSpPr>
          <p:spPr bwMode="auto">
            <a:xfrm>
              <a:off x="738" y="681"/>
              <a:ext cx="221" cy="341"/>
            </a:xfrm>
            <a:custGeom>
              <a:avLst/>
              <a:gdLst>
                <a:gd name="T0" fmla="*/ 6 w 144"/>
                <a:gd name="T1" fmla="*/ 228 h 228"/>
                <a:gd name="T2" fmla="*/ 3 w 144"/>
                <a:gd name="T3" fmla="*/ 227 h 228"/>
                <a:gd name="T4" fmla="*/ 0 w 144"/>
                <a:gd name="T5" fmla="*/ 222 h 228"/>
                <a:gd name="T6" fmla="*/ 0 w 144"/>
                <a:gd name="T7" fmla="*/ 66 h 228"/>
                <a:gd name="T8" fmla="*/ 4 w 144"/>
                <a:gd name="T9" fmla="*/ 61 h 228"/>
                <a:gd name="T10" fmla="*/ 136 w 144"/>
                <a:gd name="T11" fmla="*/ 1 h 228"/>
                <a:gd name="T12" fmla="*/ 141 w 144"/>
                <a:gd name="T13" fmla="*/ 1 h 228"/>
                <a:gd name="T14" fmla="*/ 144 w 144"/>
                <a:gd name="T15" fmla="*/ 6 h 228"/>
                <a:gd name="T16" fmla="*/ 144 w 144"/>
                <a:gd name="T17" fmla="*/ 162 h 228"/>
                <a:gd name="T18" fmla="*/ 141 w 144"/>
                <a:gd name="T19" fmla="*/ 168 h 228"/>
                <a:gd name="T20" fmla="*/ 9 w 144"/>
                <a:gd name="T21" fmla="*/ 228 h 228"/>
                <a:gd name="T22" fmla="*/ 6 w 144"/>
                <a:gd name="T23" fmla="*/ 228 h 228"/>
                <a:gd name="T24" fmla="*/ 12 w 144"/>
                <a:gd name="T25" fmla="*/ 70 h 228"/>
                <a:gd name="T26" fmla="*/ 12 w 144"/>
                <a:gd name="T27" fmla="*/ 213 h 228"/>
                <a:gd name="T28" fmla="*/ 132 w 144"/>
                <a:gd name="T29" fmla="*/ 159 h 228"/>
                <a:gd name="T30" fmla="*/ 132 w 144"/>
                <a:gd name="T31" fmla="*/ 16 h 228"/>
                <a:gd name="T32" fmla="*/ 12 w 144"/>
                <a:gd name="T33" fmla="*/ 70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4" h="228">
                  <a:moveTo>
                    <a:pt x="6" y="228"/>
                  </a:moveTo>
                  <a:cubicBezTo>
                    <a:pt x="5" y="228"/>
                    <a:pt x="4" y="228"/>
                    <a:pt x="3" y="227"/>
                  </a:cubicBezTo>
                  <a:cubicBezTo>
                    <a:pt x="1" y="226"/>
                    <a:pt x="0" y="224"/>
                    <a:pt x="0" y="222"/>
                  </a:cubicBezTo>
                  <a:cubicBezTo>
                    <a:pt x="0" y="66"/>
                    <a:pt x="0" y="66"/>
                    <a:pt x="0" y="66"/>
                  </a:cubicBezTo>
                  <a:cubicBezTo>
                    <a:pt x="0" y="64"/>
                    <a:pt x="2" y="62"/>
                    <a:pt x="4" y="61"/>
                  </a:cubicBezTo>
                  <a:cubicBezTo>
                    <a:pt x="136" y="1"/>
                    <a:pt x="136" y="1"/>
                    <a:pt x="136" y="1"/>
                  </a:cubicBezTo>
                  <a:cubicBezTo>
                    <a:pt x="138" y="0"/>
                    <a:pt x="140" y="0"/>
                    <a:pt x="141" y="1"/>
                  </a:cubicBezTo>
                  <a:cubicBezTo>
                    <a:pt x="143" y="2"/>
                    <a:pt x="144" y="4"/>
                    <a:pt x="144" y="6"/>
                  </a:cubicBezTo>
                  <a:cubicBezTo>
                    <a:pt x="144" y="162"/>
                    <a:pt x="144" y="162"/>
                    <a:pt x="144" y="162"/>
                  </a:cubicBezTo>
                  <a:cubicBezTo>
                    <a:pt x="144" y="165"/>
                    <a:pt x="143" y="167"/>
                    <a:pt x="141" y="168"/>
                  </a:cubicBezTo>
                  <a:cubicBezTo>
                    <a:pt x="9" y="228"/>
                    <a:pt x="9" y="228"/>
                    <a:pt x="9" y="228"/>
                  </a:cubicBezTo>
                  <a:cubicBezTo>
                    <a:pt x="8" y="228"/>
                    <a:pt x="7" y="228"/>
                    <a:pt x="6" y="228"/>
                  </a:cubicBezTo>
                  <a:close/>
                  <a:moveTo>
                    <a:pt x="12" y="70"/>
                  </a:moveTo>
                  <a:cubicBezTo>
                    <a:pt x="12" y="213"/>
                    <a:pt x="12" y="213"/>
                    <a:pt x="12" y="213"/>
                  </a:cubicBezTo>
                  <a:cubicBezTo>
                    <a:pt x="132" y="159"/>
                    <a:pt x="132" y="159"/>
                    <a:pt x="132" y="159"/>
                  </a:cubicBezTo>
                  <a:cubicBezTo>
                    <a:pt x="132" y="16"/>
                    <a:pt x="132" y="16"/>
                    <a:pt x="132" y="16"/>
                  </a:cubicBezTo>
                  <a:lnTo>
                    <a:pt x="12" y="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0" name="Freeform 7"/>
            <p:cNvSpPr>
              <a:spLocks/>
            </p:cNvSpPr>
            <p:nvPr/>
          </p:nvSpPr>
          <p:spPr bwMode="auto">
            <a:xfrm>
              <a:off x="516" y="591"/>
              <a:ext cx="444" cy="110"/>
            </a:xfrm>
            <a:custGeom>
              <a:avLst/>
              <a:gdLst>
                <a:gd name="T0" fmla="*/ 283 w 290"/>
                <a:gd name="T1" fmla="*/ 72 h 73"/>
                <a:gd name="T2" fmla="*/ 281 w 290"/>
                <a:gd name="T3" fmla="*/ 72 h 73"/>
                <a:gd name="T4" fmla="*/ 145 w 290"/>
                <a:gd name="T5" fmla="*/ 13 h 73"/>
                <a:gd name="T6" fmla="*/ 10 w 290"/>
                <a:gd name="T7" fmla="*/ 72 h 73"/>
                <a:gd name="T8" fmla="*/ 2 w 290"/>
                <a:gd name="T9" fmla="*/ 69 h 73"/>
                <a:gd name="T10" fmla="*/ 5 w 290"/>
                <a:gd name="T11" fmla="*/ 61 h 73"/>
                <a:gd name="T12" fmla="*/ 143 w 290"/>
                <a:gd name="T13" fmla="*/ 1 h 73"/>
                <a:gd name="T14" fmla="*/ 148 w 290"/>
                <a:gd name="T15" fmla="*/ 1 h 73"/>
                <a:gd name="T16" fmla="*/ 286 w 290"/>
                <a:gd name="T17" fmla="*/ 61 h 73"/>
                <a:gd name="T18" fmla="*/ 289 w 290"/>
                <a:gd name="T19" fmla="*/ 69 h 73"/>
                <a:gd name="T20" fmla="*/ 283 w 290"/>
                <a:gd name="T21" fmla="*/ 72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90" h="73">
                  <a:moveTo>
                    <a:pt x="283" y="72"/>
                  </a:moveTo>
                  <a:cubicBezTo>
                    <a:pt x="282" y="72"/>
                    <a:pt x="282" y="72"/>
                    <a:pt x="281" y="72"/>
                  </a:cubicBezTo>
                  <a:cubicBezTo>
                    <a:pt x="145" y="13"/>
                    <a:pt x="145" y="13"/>
                    <a:pt x="145" y="13"/>
                  </a:cubicBezTo>
                  <a:cubicBezTo>
                    <a:pt x="10" y="72"/>
                    <a:pt x="10" y="72"/>
                    <a:pt x="10" y="72"/>
                  </a:cubicBezTo>
                  <a:cubicBezTo>
                    <a:pt x="7" y="73"/>
                    <a:pt x="3" y="72"/>
                    <a:pt x="2" y="69"/>
                  </a:cubicBezTo>
                  <a:cubicBezTo>
                    <a:pt x="0" y="66"/>
                    <a:pt x="2" y="62"/>
                    <a:pt x="5" y="61"/>
                  </a:cubicBezTo>
                  <a:cubicBezTo>
                    <a:pt x="143" y="1"/>
                    <a:pt x="143" y="1"/>
                    <a:pt x="143" y="1"/>
                  </a:cubicBezTo>
                  <a:cubicBezTo>
                    <a:pt x="144" y="0"/>
                    <a:pt x="146" y="0"/>
                    <a:pt x="148" y="1"/>
                  </a:cubicBezTo>
                  <a:cubicBezTo>
                    <a:pt x="286" y="61"/>
                    <a:pt x="286" y="61"/>
                    <a:pt x="286" y="61"/>
                  </a:cubicBezTo>
                  <a:cubicBezTo>
                    <a:pt x="289" y="62"/>
                    <a:pt x="290" y="66"/>
                    <a:pt x="289" y="69"/>
                  </a:cubicBezTo>
                  <a:cubicBezTo>
                    <a:pt x="288" y="71"/>
                    <a:pt x="286" y="72"/>
                    <a:pt x="283"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1" name="Freeform 8"/>
            <p:cNvSpPr>
              <a:spLocks/>
            </p:cNvSpPr>
            <p:nvPr/>
          </p:nvSpPr>
          <p:spPr bwMode="auto">
            <a:xfrm>
              <a:off x="646" y="630"/>
              <a:ext cx="212" cy="111"/>
            </a:xfrm>
            <a:custGeom>
              <a:avLst/>
              <a:gdLst>
                <a:gd name="T0" fmla="*/ 204 w 212"/>
                <a:gd name="T1" fmla="*/ 111 h 111"/>
                <a:gd name="T2" fmla="*/ 0 w 212"/>
                <a:gd name="T3" fmla="*/ 17 h 111"/>
                <a:gd name="T4" fmla="*/ 8 w 212"/>
                <a:gd name="T5" fmla="*/ 0 h 111"/>
                <a:gd name="T6" fmla="*/ 212 w 212"/>
                <a:gd name="T7" fmla="*/ 94 h 111"/>
                <a:gd name="T8" fmla="*/ 204 w 212"/>
                <a:gd name="T9" fmla="*/ 111 h 111"/>
              </a:gdLst>
              <a:ahLst/>
              <a:cxnLst>
                <a:cxn ang="0">
                  <a:pos x="T0" y="T1"/>
                </a:cxn>
                <a:cxn ang="0">
                  <a:pos x="T2" y="T3"/>
                </a:cxn>
                <a:cxn ang="0">
                  <a:pos x="T4" y="T5"/>
                </a:cxn>
                <a:cxn ang="0">
                  <a:pos x="T6" y="T7"/>
                </a:cxn>
                <a:cxn ang="0">
                  <a:pos x="T8" y="T9"/>
                </a:cxn>
              </a:cxnLst>
              <a:rect l="0" t="0" r="r" b="b"/>
              <a:pathLst>
                <a:path w="212" h="111">
                  <a:moveTo>
                    <a:pt x="204" y="111"/>
                  </a:moveTo>
                  <a:lnTo>
                    <a:pt x="0" y="17"/>
                  </a:lnTo>
                  <a:lnTo>
                    <a:pt x="8" y="0"/>
                  </a:lnTo>
                  <a:lnTo>
                    <a:pt x="212" y="94"/>
                  </a:lnTo>
                  <a:lnTo>
                    <a:pt x="204" y="11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2" name="Freeform 9"/>
            <p:cNvSpPr>
              <a:spLocks noEditPoints="1"/>
            </p:cNvSpPr>
            <p:nvPr/>
          </p:nvSpPr>
          <p:spPr bwMode="auto">
            <a:xfrm>
              <a:off x="572" y="762"/>
              <a:ext cx="129" cy="161"/>
            </a:xfrm>
            <a:custGeom>
              <a:avLst/>
              <a:gdLst>
                <a:gd name="T0" fmla="*/ 78 w 84"/>
                <a:gd name="T1" fmla="*/ 108 h 108"/>
                <a:gd name="T2" fmla="*/ 76 w 84"/>
                <a:gd name="T3" fmla="*/ 108 h 108"/>
                <a:gd name="T4" fmla="*/ 4 w 84"/>
                <a:gd name="T5" fmla="*/ 72 h 108"/>
                <a:gd name="T6" fmla="*/ 0 w 84"/>
                <a:gd name="T7" fmla="*/ 66 h 108"/>
                <a:gd name="T8" fmla="*/ 0 w 84"/>
                <a:gd name="T9" fmla="*/ 6 h 108"/>
                <a:gd name="T10" fmla="*/ 3 w 84"/>
                <a:gd name="T11" fmla="*/ 1 h 108"/>
                <a:gd name="T12" fmla="*/ 9 w 84"/>
                <a:gd name="T13" fmla="*/ 1 h 108"/>
                <a:gd name="T14" fmla="*/ 81 w 84"/>
                <a:gd name="T15" fmla="*/ 37 h 108"/>
                <a:gd name="T16" fmla="*/ 84 w 84"/>
                <a:gd name="T17" fmla="*/ 42 h 108"/>
                <a:gd name="T18" fmla="*/ 84 w 84"/>
                <a:gd name="T19" fmla="*/ 102 h 108"/>
                <a:gd name="T20" fmla="*/ 81 w 84"/>
                <a:gd name="T21" fmla="*/ 108 h 108"/>
                <a:gd name="T22" fmla="*/ 78 w 84"/>
                <a:gd name="T23" fmla="*/ 108 h 108"/>
                <a:gd name="T24" fmla="*/ 12 w 84"/>
                <a:gd name="T25" fmla="*/ 63 h 108"/>
                <a:gd name="T26" fmla="*/ 72 w 84"/>
                <a:gd name="T27" fmla="*/ 93 h 108"/>
                <a:gd name="T28" fmla="*/ 72 w 84"/>
                <a:gd name="T29" fmla="*/ 46 h 108"/>
                <a:gd name="T30" fmla="*/ 12 w 84"/>
                <a:gd name="T31" fmla="*/ 16 h 108"/>
                <a:gd name="T32" fmla="*/ 12 w 84"/>
                <a:gd name="T33" fmla="*/ 63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4" h="108">
                  <a:moveTo>
                    <a:pt x="78" y="108"/>
                  </a:moveTo>
                  <a:cubicBezTo>
                    <a:pt x="77" y="108"/>
                    <a:pt x="76" y="108"/>
                    <a:pt x="76" y="108"/>
                  </a:cubicBezTo>
                  <a:cubicBezTo>
                    <a:pt x="4" y="72"/>
                    <a:pt x="4" y="72"/>
                    <a:pt x="4" y="72"/>
                  </a:cubicBezTo>
                  <a:cubicBezTo>
                    <a:pt x="2" y="71"/>
                    <a:pt x="0" y="69"/>
                    <a:pt x="0" y="66"/>
                  </a:cubicBezTo>
                  <a:cubicBezTo>
                    <a:pt x="0" y="6"/>
                    <a:pt x="0" y="6"/>
                    <a:pt x="0" y="6"/>
                  </a:cubicBezTo>
                  <a:cubicBezTo>
                    <a:pt x="0" y="4"/>
                    <a:pt x="1" y="2"/>
                    <a:pt x="3" y="1"/>
                  </a:cubicBezTo>
                  <a:cubicBezTo>
                    <a:pt x="5" y="0"/>
                    <a:pt x="7" y="0"/>
                    <a:pt x="9" y="1"/>
                  </a:cubicBezTo>
                  <a:cubicBezTo>
                    <a:pt x="81" y="37"/>
                    <a:pt x="81" y="37"/>
                    <a:pt x="81" y="37"/>
                  </a:cubicBezTo>
                  <a:cubicBezTo>
                    <a:pt x="83" y="38"/>
                    <a:pt x="84" y="40"/>
                    <a:pt x="84" y="42"/>
                  </a:cubicBezTo>
                  <a:cubicBezTo>
                    <a:pt x="84" y="102"/>
                    <a:pt x="84" y="102"/>
                    <a:pt x="84" y="102"/>
                  </a:cubicBezTo>
                  <a:cubicBezTo>
                    <a:pt x="84" y="105"/>
                    <a:pt x="83" y="106"/>
                    <a:pt x="81" y="108"/>
                  </a:cubicBezTo>
                  <a:cubicBezTo>
                    <a:pt x="80" y="108"/>
                    <a:pt x="79" y="108"/>
                    <a:pt x="78" y="108"/>
                  </a:cubicBezTo>
                  <a:close/>
                  <a:moveTo>
                    <a:pt x="12" y="63"/>
                  </a:moveTo>
                  <a:cubicBezTo>
                    <a:pt x="72" y="93"/>
                    <a:pt x="72" y="93"/>
                    <a:pt x="72" y="93"/>
                  </a:cubicBezTo>
                  <a:cubicBezTo>
                    <a:pt x="72" y="46"/>
                    <a:pt x="72" y="46"/>
                    <a:pt x="72" y="46"/>
                  </a:cubicBezTo>
                  <a:cubicBezTo>
                    <a:pt x="12" y="16"/>
                    <a:pt x="12" y="16"/>
                    <a:pt x="12" y="16"/>
                  </a:cubicBezTo>
                  <a:lnTo>
                    <a:pt x="12" y="6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333" name="Group 138" descr="shaking hands icon"/>
          <p:cNvGrpSpPr>
            <a:grpSpLocks noChangeAspect="1"/>
          </p:cNvGrpSpPr>
          <p:nvPr/>
        </p:nvGrpSpPr>
        <p:grpSpPr bwMode="auto">
          <a:xfrm>
            <a:off x="7276465" y="2274917"/>
            <a:ext cx="848522" cy="551898"/>
            <a:chOff x="3600" y="3229"/>
            <a:chExt cx="472" cy="307"/>
          </a:xfrm>
          <a:solidFill>
            <a:schemeClr val="accent3"/>
          </a:solidFill>
        </p:grpSpPr>
        <p:sp>
          <p:nvSpPr>
            <p:cNvPr id="334" name="Freeform 139"/>
            <p:cNvSpPr>
              <a:spLocks noEditPoints="1"/>
            </p:cNvSpPr>
            <p:nvPr/>
          </p:nvSpPr>
          <p:spPr bwMode="auto">
            <a:xfrm>
              <a:off x="3600" y="3229"/>
              <a:ext cx="472" cy="307"/>
            </a:xfrm>
            <a:custGeom>
              <a:avLst/>
              <a:gdLst>
                <a:gd name="T0" fmla="*/ 239 w 309"/>
                <a:gd name="T1" fmla="*/ 157 h 206"/>
                <a:gd name="T2" fmla="*/ 236 w 309"/>
                <a:gd name="T3" fmla="*/ 129 h 206"/>
                <a:gd name="T4" fmla="*/ 281 w 309"/>
                <a:gd name="T5" fmla="*/ 105 h 206"/>
                <a:gd name="T6" fmla="*/ 240 w 309"/>
                <a:gd name="T7" fmla="*/ 5 h 206"/>
                <a:gd name="T8" fmla="*/ 207 w 309"/>
                <a:gd name="T9" fmla="*/ 38 h 206"/>
                <a:gd name="T10" fmla="*/ 195 w 309"/>
                <a:gd name="T11" fmla="*/ 44 h 206"/>
                <a:gd name="T12" fmla="*/ 130 w 309"/>
                <a:gd name="T13" fmla="*/ 35 h 206"/>
                <a:gd name="T14" fmla="*/ 94 w 309"/>
                <a:gd name="T15" fmla="*/ 43 h 206"/>
                <a:gd name="T16" fmla="*/ 76 w 309"/>
                <a:gd name="T17" fmla="*/ 2 h 206"/>
                <a:gd name="T18" fmla="*/ 2 w 309"/>
                <a:gd name="T19" fmla="*/ 76 h 206"/>
                <a:gd name="T20" fmla="*/ 41 w 309"/>
                <a:gd name="T21" fmla="*/ 96 h 206"/>
                <a:gd name="T22" fmla="*/ 50 w 309"/>
                <a:gd name="T23" fmla="*/ 142 h 206"/>
                <a:gd name="T24" fmla="*/ 83 w 309"/>
                <a:gd name="T25" fmla="*/ 170 h 206"/>
                <a:gd name="T26" fmla="*/ 113 w 309"/>
                <a:gd name="T27" fmla="*/ 195 h 206"/>
                <a:gd name="T28" fmla="*/ 142 w 309"/>
                <a:gd name="T29" fmla="*/ 189 h 206"/>
                <a:gd name="T30" fmla="*/ 153 w 309"/>
                <a:gd name="T31" fmla="*/ 200 h 206"/>
                <a:gd name="T32" fmla="*/ 201 w 309"/>
                <a:gd name="T33" fmla="*/ 190 h 206"/>
                <a:gd name="T34" fmla="*/ 237 w 309"/>
                <a:gd name="T35" fmla="*/ 16 h 206"/>
                <a:gd name="T36" fmla="*/ 218 w 309"/>
                <a:gd name="T37" fmla="*/ 34 h 206"/>
                <a:gd name="T38" fmla="*/ 189 w 309"/>
                <a:gd name="T39" fmla="*/ 52 h 206"/>
                <a:gd name="T40" fmla="*/ 259 w 309"/>
                <a:gd name="T41" fmla="*/ 90 h 206"/>
                <a:gd name="T42" fmla="*/ 177 w 309"/>
                <a:gd name="T43" fmla="*/ 70 h 206"/>
                <a:gd name="T44" fmla="*/ 138 w 309"/>
                <a:gd name="T45" fmla="*/ 71 h 206"/>
                <a:gd name="T46" fmla="*/ 32 w 309"/>
                <a:gd name="T47" fmla="*/ 91 h 206"/>
                <a:gd name="T48" fmla="*/ 91 w 309"/>
                <a:gd name="T49" fmla="*/ 31 h 206"/>
                <a:gd name="T50" fmla="*/ 57 w 309"/>
                <a:gd name="T51" fmla="*/ 124 h 206"/>
                <a:gd name="T52" fmla="*/ 86 w 309"/>
                <a:gd name="T53" fmla="*/ 118 h 206"/>
                <a:gd name="T54" fmla="*/ 73 w 309"/>
                <a:gd name="T55" fmla="*/ 158 h 206"/>
                <a:gd name="T56" fmla="*/ 104 w 309"/>
                <a:gd name="T57" fmla="*/ 126 h 206"/>
                <a:gd name="T58" fmla="*/ 73 w 309"/>
                <a:gd name="T59" fmla="*/ 158 h 206"/>
                <a:gd name="T60" fmla="*/ 110 w 309"/>
                <a:gd name="T61" fmla="*/ 148 h 206"/>
                <a:gd name="T62" fmla="*/ 107 w 309"/>
                <a:gd name="T63" fmla="*/ 174 h 206"/>
                <a:gd name="T64" fmla="*/ 119 w 309"/>
                <a:gd name="T65" fmla="*/ 176 h 206"/>
                <a:gd name="T66" fmla="*/ 140 w 309"/>
                <a:gd name="T67" fmla="*/ 177 h 206"/>
                <a:gd name="T68" fmla="*/ 184 w 309"/>
                <a:gd name="T69" fmla="*/ 184 h 206"/>
                <a:gd name="T70" fmla="*/ 163 w 309"/>
                <a:gd name="T71" fmla="*/ 162 h 206"/>
                <a:gd name="T72" fmla="*/ 156 w 309"/>
                <a:gd name="T73" fmla="*/ 169 h 206"/>
                <a:gd name="T74" fmla="*/ 160 w 309"/>
                <a:gd name="T75" fmla="*/ 193 h 206"/>
                <a:gd name="T76" fmla="*/ 133 w 309"/>
                <a:gd name="T77" fmla="*/ 155 h 206"/>
                <a:gd name="T78" fmla="*/ 112 w 309"/>
                <a:gd name="T79" fmla="*/ 119 h 206"/>
                <a:gd name="T80" fmla="*/ 68 w 309"/>
                <a:gd name="T81" fmla="*/ 98 h 206"/>
                <a:gd name="T82" fmla="*/ 48 w 309"/>
                <a:gd name="T83" fmla="*/ 89 h 206"/>
                <a:gd name="T84" fmla="*/ 121 w 309"/>
                <a:gd name="T85" fmla="*/ 50 h 206"/>
                <a:gd name="T86" fmla="*/ 133 w 309"/>
                <a:gd name="T87" fmla="*/ 53 h 206"/>
                <a:gd name="T88" fmla="*/ 152 w 309"/>
                <a:gd name="T89" fmla="*/ 85 h 206"/>
                <a:gd name="T90" fmla="*/ 153 w 309"/>
                <a:gd name="T91" fmla="*/ 85 h 206"/>
                <a:gd name="T92" fmla="*/ 154 w 309"/>
                <a:gd name="T93" fmla="*/ 84 h 206"/>
                <a:gd name="T94" fmla="*/ 233 w 309"/>
                <a:gd name="T95" fmla="*/ 140 h 206"/>
                <a:gd name="T96" fmla="*/ 206 w 309"/>
                <a:gd name="T97" fmla="*/ 135 h 206"/>
                <a:gd name="T98" fmla="*/ 191 w 309"/>
                <a:gd name="T99" fmla="*/ 120 h 206"/>
                <a:gd name="T100" fmla="*/ 215 w 309"/>
                <a:gd name="T101" fmla="*/ 158 h 206"/>
                <a:gd name="T102" fmla="*/ 176 w 309"/>
                <a:gd name="T103" fmla="*/ 140 h 206"/>
                <a:gd name="T104" fmla="*/ 169 w 309"/>
                <a:gd name="T105" fmla="*/ 147 h 206"/>
                <a:gd name="T106" fmla="*/ 195 w 309"/>
                <a:gd name="T107" fmla="*/ 173 h 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309" h="206">
                  <a:moveTo>
                    <a:pt x="221" y="175"/>
                  </a:moveTo>
                  <a:cubicBezTo>
                    <a:pt x="225" y="171"/>
                    <a:pt x="227" y="166"/>
                    <a:pt x="227" y="162"/>
                  </a:cubicBezTo>
                  <a:cubicBezTo>
                    <a:pt x="231" y="162"/>
                    <a:pt x="236" y="160"/>
                    <a:pt x="239" y="157"/>
                  </a:cubicBezTo>
                  <a:cubicBezTo>
                    <a:pt x="245" y="150"/>
                    <a:pt x="246" y="141"/>
                    <a:pt x="241" y="134"/>
                  </a:cubicBezTo>
                  <a:cubicBezTo>
                    <a:pt x="241" y="134"/>
                    <a:pt x="241" y="133"/>
                    <a:pt x="240" y="133"/>
                  </a:cubicBezTo>
                  <a:cubicBezTo>
                    <a:pt x="236" y="129"/>
                    <a:pt x="236" y="129"/>
                    <a:pt x="236" y="129"/>
                  </a:cubicBezTo>
                  <a:cubicBezTo>
                    <a:pt x="266" y="97"/>
                    <a:pt x="266" y="97"/>
                    <a:pt x="266" y="97"/>
                  </a:cubicBezTo>
                  <a:cubicBezTo>
                    <a:pt x="274" y="105"/>
                    <a:pt x="274" y="105"/>
                    <a:pt x="274" y="105"/>
                  </a:cubicBezTo>
                  <a:cubicBezTo>
                    <a:pt x="276" y="106"/>
                    <a:pt x="279" y="106"/>
                    <a:pt x="281" y="105"/>
                  </a:cubicBezTo>
                  <a:cubicBezTo>
                    <a:pt x="307" y="79"/>
                    <a:pt x="307" y="79"/>
                    <a:pt x="307" y="79"/>
                  </a:cubicBezTo>
                  <a:cubicBezTo>
                    <a:pt x="309" y="77"/>
                    <a:pt x="309" y="73"/>
                    <a:pt x="307" y="71"/>
                  </a:cubicBezTo>
                  <a:cubicBezTo>
                    <a:pt x="240" y="5"/>
                    <a:pt x="240" y="5"/>
                    <a:pt x="240" y="5"/>
                  </a:cubicBezTo>
                  <a:cubicBezTo>
                    <a:pt x="238" y="3"/>
                    <a:pt x="235" y="3"/>
                    <a:pt x="233" y="5"/>
                  </a:cubicBezTo>
                  <a:cubicBezTo>
                    <a:pt x="207" y="31"/>
                    <a:pt x="207" y="31"/>
                    <a:pt x="207" y="31"/>
                  </a:cubicBezTo>
                  <a:cubicBezTo>
                    <a:pt x="205" y="33"/>
                    <a:pt x="205" y="36"/>
                    <a:pt x="207" y="38"/>
                  </a:cubicBezTo>
                  <a:cubicBezTo>
                    <a:pt x="216" y="46"/>
                    <a:pt x="216" y="46"/>
                    <a:pt x="216" y="46"/>
                  </a:cubicBezTo>
                  <a:cubicBezTo>
                    <a:pt x="213" y="48"/>
                    <a:pt x="210" y="49"/>
                    <a:pt x="206" y="49"/>
                  </a:cubicBezTo>
                  <a:cubicBezTo>
                    <a:pt x="202" y="49"/>
                    <a:pt x="198" y="46"/>
                    <a:pt x="195" y="44"/>
                  </a:cubicBezTo>
                  <a:cubicBezTo>
                    <a:pt x="189" y="40"/>
                    <a:pt x="183" y="36"/>
                    <a:pt x="176" y="36"/>
                  </a:cubicBezTo>
                  <a:cubicBezTo>
                    <a:pt x="169" y="36"/>
                    <a:pt x="160" y="37"/>
                    <a:pt x="151" y="41"/>
                  </a:cubicBezTo>
                  <a:cubicBezTo>
                    <a:pt x="148" y="39"/>
                    <a:pt x="140" y="33"/>
                    <a:pt x="130" y="35"/>
                  </a:cubicBezTo>
                  <a:cubicBezTo>
                    <a:pt x="124" y="36"/>
                    <a:pt x="120" y="39"/>
                    <a:pt x="116" y="41"/>
                  </a:cubicBezTo>
                  <a:cubicBezTo>
                    <a:pt x="111" y="44"/>
                    <a:pt x="108" y="46"/>
                    <a:pt x="104" y="46"/>
                  </a:cubicBezTo>
                  <a:cubicBezTo>
                    <a:pt x="100" y="45"/>
                    <a:pt x="97" y="44"/>
                    <a:pt x="94" y="43"/>
                  </a:cubicBezTo>
                  <a:cubicBezTo>
                    <a:pt x="102" y="35"/>
                    <a:pt x="102" y="35"/>
                    <a:pt x="102" y="35"/>
                  </a:cubicBezTo>
                  <a:cubicBezTo>
                    <a:pt x="104" y="33"/>
                    <a:pt x="104" y="30"/>
                    <a:pt x="102" y="28"/>
                  </a:cubicBezTo>
                  <a:cubicBezTo>
                    <a:pt x="76" y="2"/>
                    <a:pt x="76" y="2"/>
                    <a:pt x="76" y="2"/>
                  </a:cubicBezTo>
                  <a:cubicBezTo>
                    <a:pt x="74" y="0"/>
                    <a:pt x="71" y="0"/>
                    <a:pt x="69" y="2"/>
                  </a:cubicBezTo>
                  <a:cubicBezTo>
                    <a:pt x="2" y="68"/>
                    <a:pt x="2" y="68"/>
                    <a:pt x="2" y="68"/>
                  </a:cubicBezTo>
                  <a:cubicBezTo>
                    <a:pt x="0" y="70"/>
                    <a:pt x="0" y="74"/>
                    <a:pt x="2" y="76"/>
                  </a:cubicBezTo>
                  <a:cubicBezTo>
                    <a:pt x="28" y="101"/>
                    <a:pt x="28" y="101"/>
                    <a:pt x="28" y="101"/>
                  </a:cubicBezTo>
                  <a:cubicBezTo>
                    <a:pt x="30" y="103"/>
                    <a:pt x="33" y="103"/>
                    <a:pt x="35" y="101"/>
                  </a:cubicBezTo>
                  <a:cubicBezTo>
                    <a:pt x="41" y="96"/>
                    <a:pt x="41" y="96"/>
                    <a:pt x="41" y="96"/>
                  </a:cubicBezTo>
                  <a:cubicBezTo>
                    <a:pt x="57" y="109"/>
                    <a:pt x="57" y="109"/>
                    <a:pt x="57" y="109"/>
                  </a:cubicBezTo>
                  <a:cubicBezTo>
                    <a:pt x="50" y="116"/>
                    <a:pt x="50" y="116"/>
                    <a:pt x="50" y="116"/>
                  </a:cubicBezTo>
                  <a:cubicBezTo>
                    <a:pt x="43" y="123"/>
                    <a:pt x="43" y="135"/>
                    <a:pt x="50" y="142"/>
                  </a:cubicBezTo>
                  <a:cubicBezTo>
                    <a:pt x="53" y="145"/>
                    <a:pt x="57" y="147"/>
                    <a:pt x="61" y="148"/>
                  </a:cubicBezTo>
                  <a:cubicBezTo>
                    <a:pt x="60" y="154"/>
                    <a:pt x="61" y="160"/>
                    <a:pt x="66" y="165"/>
                  </a:cubicBezTo>
                  <a:cubicBezTo>
                    <a:pt x="71" y="170"/>
                    <a:pt x="77" y="171"/>
                    <a:pt x="83" y="170"/>
                  </a:cubicBezTo>
                  <a:cubicBezTo>
                    <a:pt x="84" y="174"/>
                    <a:pt x="85" y="178"/>
                    <a:pt x="89" y="181"/>
                  </a:cubicBezTo>
                  <a:cubicBezTo>
                    <a:pt x="94" y="186"/>
                    <a:pt x="101" y="188"/>
                    <a:pt x="107" y="186"/>
                  </a:cubicBezTo>
                  <a:cubicBezTo>
                    <a:pt x="108" y="189"/>
                    <a:pt x="110" y="193"/>
                    <a:pt x="113" y="195"/>
                  </a:cubicBezTo>
                  <a:cubicBezTo>
                    <a:pt x="120" y="202"/>
                    <a:pt x="130" y="202"/>
                    <a:pt x="137" y="194"/>
                  </a:cubicBezTo>
                  <a:cubicBezTo>
                    <a:pt x="137" y="194"/>
                    <a:pt x="137" y="194"/>
                    <a:pt x="137" y="194"/>
                  </a:cubicBezTo>
                  <a:cubicBezTo>
                    <a:pt x="142" y="189"/>
                    <a:pt x="142" y="189"/>
                    <a:pt x="142" y="189"/>
                  </a:cubicBezTo>
                  <a:cubicBezTo>
                    <a:pt x="152" y="199"/>
                    <a:pt x="152" y="199"/>
                    <a:pt x="152" y="199"/>
                  </a:cubicBezTo>
                  <a:cubicBezTo>
                    <a:pt x="153" y="200"/>
                    <a:pt x="153" y="200"/>
                    <a:pt x="153" y="200"/>
                  </a:cubicBezTo>
                  <a:cubicBezTo>
                    <a:pt x="153" y="200"/>
                    <a:pt x="153" y="200"/>
                    <a:pt x="153" y="200"/>
                  </a:cubicBezTo>
                  <a:cubicBezTo>
                    <a:pt x="160" y="206"/>
                    <a:pt x="168" y="205"/>
                    <a:pt x="175" y="199"/>
                  </a:cubicBezTo>
                  <a:cubicBezTo>
                    <a:pt x="177" y="197"/>
                    <a:pt x="178" y="195"/>
                    <a:pt x="179" y="192"/>
                  </a:cubicBezTo>
                  <a:cubicBezTo>
                    <a:pt x="186" y="197"/>
                    <a:pt x="195" y="196"/>
                    <a:pt x="201" y="190"/>
                  </a:cubicBezTo>
                  <a:cubicBezTo>
                    <a:pt x="204" y="187"/>
                    <a:pt x="205" y="183"/>
                    <a:pt x="206" y="180"/>
                  </a:cubicBezTo>
                  <a:cubicBezTo>
                    <a:pt x="211" y="180"/>
                    <a:pt x="217" y="179"/>
                    <a:pt x="221" y="175"/>
                  </a:cubicBezTo>
                  <a:close/>
                  <a:moveTo>
                    <a:pt x="237" y="16"/>
                  </a:moveTo>
                  <a:cubicBezTo>
                    <a:pt x="296" y="75"/>
                    <a:pt x="296" y="75"/>
                    <a:pt x="296" y="75"/>
                  </a:cubicBezTo>
                  <a:cubicBezTo>
                    <a:pt x="277" y="94"/>
                    <a:pt x="277" y="94"/>
                    <a:pt x="277" y="94"/>
                  </a:cubicBezTo>
                  <a:cubicBezTo>
                    <a:pt x="218" y="34"/>
                    <a:pt x="218" y="34"/>
                    <a:pt x="218" y="34"/>
                  </a:cubicBezTo>
                  <a:lnTo>
                    <a:pt x="237" y="16"/>
                  </a:lnTo>
                  <a:close/>
                  <a:moveTo>
                    <a:pt x="176" y="46"/>
                  </a:moveTo>
                  <a:cubicBezTo>
                    <a:pt x="180" y="46"/>
                    <a:pt x="184" y="49"/>
                    <a:pt x="189" y="52"/>
                  </a:cubicBezTo>
                  <a:cubicBezTo>
                    <a:pt x="194" y="55"/>
                    <a:pt x="199" y="59"/>
                    <a:pt x="205" y="59"/>
                  </a:cubicBezTo>
                  <a:cubicBezTo>
                    <a:pt x="213" y="60"/>
                    <a:pt x="220" y="56"/>
                    <a:pt x="223" y="53"/>
                  </a:cubicBezTo>
                  <a:cubicBezTo>
                    <a:pt x="259" y="90"/>
                    <a:pt x="259" y="90"/>
                    <a:pt x="259" y="90"/>
                  </a:cubicBezTo>
                  <a:cubicBezTo>
                    <a:pt x="229" y="122"/>
                    <a:pt x="229" y="122"/>
                    <a:pt x="229" y="122"/>
                  </a:cubicBezTo>
                  <a:cubicBezTo>
                    <a:pt x="224" y="117"/>
                    <a:pt x="224" y="117"/>
                    <a:pt x="224" y="117"/>
                  </a:cubicBezTo>
                  <a:cubicBezTo>
                    <a:pt x="177" y="70"/>
                    <a:pt x="177" y="70"/>
                    <a:pt x="177" y="70"/>
                  </a:cubicBezTo>
                  <a:cubicBezTo>
                    <a:pt x="176" y="69"/>
                    <a:pt x="175" y="68"/>
                    <a:pt x="174" y="68"/>
                  </a:cubicBezTo>
                  <a:cubicBezTo>
                    <a:pt x="173" y="68"/>
                    <a:pt x="160" y="68"/>
                    <a:pt x="149" y="76"/>
                  </a:cubicBezTo>
                  <a:cubicBezTo>
                    <a:pt x="144" y="77"/>
                    <a:pt x="140" y="74"/>
                    <a:pt x="138" y="71"/>
                  </a:cubicBezTo>
                  <a:cubicBezTo>
                    <a:pt x="136" y="69"/>
                    <a:pt x="135" y="65"/>
                    <a:pt x="140" y="60"/>
                  </a:cubicBezTo>
                  <a:cubicBezTo>
                    <a:pt x="151" y="48"/>
                    <a:pt x="166" y="46"/>
                    <a:pt x="176" y="46"/>
                  </a:cubicBezTo>
                  <a:close/>
                  <a:moveTo>
                    <a:pt x="32" y="91"/>
                  </a:moveTo>
                  <a:cubicBezTo>
                    <a:pt x="13" y="72"/>
                    <a:pt x="13" y="72"/>
                    <a:pt x="13" y="72"/>
                  </a:cubicBezTo>
                  <a:cubicBezTo>
                    <a:pt x="72" y="13"/>
                    <a:pt x="72" y="13"/>
                    <a:pt x="72" y="13"/>
                  </a:cubicBezTo>
                  <a:cubicBezTo>
                    <a:pt x="91" y="31"/>
                    <a:pt x="91" y="31"/>
                    <a:pt x="91" y="31"/>
                  </a:cubicBezTo>
                  <a:lnTo>
                    <a:pt x="32" y="91"/>
                  </a:lnTo>
                  <a:close/>
                  <a:moveTo>
                    <a:pt x="57" y="135"/>
                  </a:moveTo>
                  <a:cubicBezTo>
                    <a:pt x="54" y="132"/>
                    <a:pt x="54" y="127"/>
                    <a:pt x="57" y="124"/>
                  </a:cubicBezTo>
                  <a:cubicBezTo>
                    <a:pt x="74" y="106"/>
                    <a:pt x="74" y="106"/>
                    <a:pt x="74" y="106"/>
                  </a:cubicBezTo>
                  <a:cubicBezTo>
                    <a:pt x="78" y="104"/>
                    <a:pt x="82" y="104"/>
                    <a:pt x="85" y="107"/>
                  </a:cubicBezTo>
                  <a:cubicBezTo>
                    <a:pt x="88" y="110"/>
                    <a:pt x="89" y="115"/>
                    <a:pt x="86" y="118"/>
                  </a:cubicBezTo>
                  <a:cubicBezTo>
                    <a:pt x="69" y="136"/>
                    <a:pt x="69" y="136"/>
                    <a:pt x="69" y="136"/>
                  </a:cubicBezTo>
                  <a:cubicBezTo>
                    <a:pt x="66" y="139"/>
                    <a:pt x="60" y="139"/>
                    <a:pt x="57" y="135"/>
                  </a:cubicBezTo>
                  <a:close/>
                  <a:moveTo>
                    <a:pt x="73" y="158"/>
                  </a:moveTo>
                  <a:cubicBezTo>
                    <a:pt x="70" y="155"/>
                    <a:pt x="70" y="149"/>
                    <a:pt x="73" y="146"/>
                  </a:cubicBezTo>
                  <a:cubicBezTo>
                    <a:pt x="94" y="125"/>
                    <a:pt x="94" y="125"/>
                    <a:pt x="94" y="125"/>
                  </a:cubicBezTo>
                  <a:cubicBezTo>
                    <a:pt x="97" y="123"/>
                    <a:pt x="101" y="123"/>
                    <a:pt x="104" y="126"/>
                  </a:cubicBezTo>
                  <a:cubicBezTo>
                    <a:pt x="107" y="129"/>
                    <a:pt x="108" y="134"/>
                    <a:pt x="106" y="137"/>
                  </a:cubicBezTo>
                  <a:cubicBezTo>
                    <a:pt x="85" y="158"/>
                    <a:pt x="85" y="158"/>
                    <a:pt x="85" y="158"/>
                  </a:cubicBezTo>
                  <a:cubicBezTo>
                    <a:pt x="82" y="161"/>
                    <a:pt x="76" y="161"/>
                    <a:pt x="73" y="158"/>
                  </a:cubicBezTo>
                  <a:close/>
                  <a:moveTo>
                    <a:pt x="96" y="174"/>
                  </a:moveTo>
                  <a:cubicBezTo>
                    <a:pt x="92" y="170"/>
                    <a:pt x="92" y="165"/>
                    <a:pt x="95" y="162"/>
                  </a:cubicBezTo>
                  <a:cubicBezTo>
                    <a:pt x="110" y="148"/>
                    <a:pt x="110" y="148"/>
                    <a:pt x="110" y="148"/>
                  </a:cubicBezTo>
                  <a:cubicBezTo>
                    <a:pt x="113" y="145"/>
                    <a:pt x="118" y="146"/>
                    <a:pt x="121" y="149"/>
                  </a:cubicBezTo>
                  <a:cubicBezTo>
                    <a:pt x="124" y="152"/>
                    <a:pt x="124" y="156"/>
                    <a:pt x="122" y="159"/>
                  </a:cubicBezTo>
                  <a:cubicBezTo>
                    <a:pt x="107" y="174"/>
                    <a:pt x="107" y="174"/>
                    <a:pt x="107" y="174"/>
                  </a:cubicBezTo>
                  <a:cubicBezTo>
                    <a:pt x="104" y="177"/>
                    <a:pt x="99" y="177"/>
                    <a:pt x="96" y="174"/>
                  </a:cubicBezTo>
                  <a:close/>
                  <a:moveTo>
                    <a:pt x="120" y="188"/>
                  </a:moveTo>
                  <a:cubicBezTo>
                    <a:pt x="116" y="185"/>
                    <a:pt x="116" y="180"/>
                    <a:pt x="119" y="176"/>
                  </a:cubicBezTo>
                  <a:cubicBezTo>
                    <a:pt x="129" y="167"/>
                    <a:pt x="129" y="167"/>
                    <a:pt x="129" y="167"/>
                  </a:cubicBezTo>
                  <a:cubicBezTo>
                    <a:pt x="133" y="164"/>
                    <a:pt x="137" y="165"/>
                    <a:pt x="140" y="168"/>
                  </a:cubicBezTo>
                  <a:cubicBezTo>
                    <a:pt x="143" y="171"/>
                    <a:pt x="142" y="175"/>
                    <a:pt x="140" y="177"/>
                  </a:cubicBezTo>
                  <a:cubicBezTo>
                    <a:pt x="130" y="187"/>
                    <a:pt x="130" y="187"/>
                    <a:pt x="130" y="187"/>
                  </a:cubicBezTo>
                  <a:cubicBezTo>
                    <a:pt x="128" y="190"/>
                    <a:pt x="123" y="192"/>
                    <a:pt x="120" y="188"/>
                  </a:cubicBezTo>
                  <a:close/>
                  <a:moveTo>
                    <a:pt x="184" y="184"/>
                  </a:moveTo>
                  <a:cubicBezTo>
                    <a:pt x="171" y="170"/>
                    <a:pt x="171" y="170"/>
                    <a:pt x="171" y="170"/>
                  </a:cubicBezTo>
                  <a:cubicBezTo>
                    <a:pt x="170" y="170"/>
                    <a:pt x="170" y="170"/>
                    <a:pt x="170" y="170"/>
                  </a:cubicBezTo>
                  <a:cubicBezTo>
                    <a:pt x="163" y="162"/>
                    <a:pt x="163" y="162"/>
                    <a:pt x="163" y="162"/>
                  </a:cubicBezTo>
                  <a:cubicBezTo>
                    <a:pt x="163" y="162"/>
                    <a:pt x="163" y="162"/>
                    <a:pt x="163" y="162"/>
                  </a:cubicBezTo>
                  <a:cubicBezTo>
                    <a:pt x="161" y="160"/>
                    <a:pt x="158" y="160"/>
                    <a:pt x="156" y="162"/>
                  </a:cubicBezTo>
                  <a:cubicBezTo>
                    <a:pt x="154" y="164"/>
                    <a:pt x="154" y="167"/>
                    <a:pt x="156" y="169"/>
                  </a:cubicBezTo>
                  <a:cubicBezTo>
                    <a:pt x="168" y="182"/>
                    <a:pt x="168" y="182"/>
                    <a:pt x="168" y="182"/>
                  </a:cubicBezTo>
                  <a:cubicBezTo>
                    <a:pt x="170" y="185"/>
                    <a:pt x="170" y="189"/>
                    <a:pt x="167" y="192"/>
                  </a:cubicBezTo>
                  <a:cubicBezTo>
                    <a:pt x="165" y="194"/>
                    <a:pt x="163" y="195"/>
                    <a:pt x="160" y="193"/>
                  </a:cubicBezTo>
                  <a:cubicBezTo>
                    <a:pt x="149" y="182"/>
                    <a:pt x="149" y="182"/>
                    <a:pt x="149" y="182"/>
                  </a:cubicBezTo>
                  <a:cubicBezTo>
                    <a:pt x="154" y="175"/>
                    <a:pt x="153" y="167"/>
                    <a:pt x="147" y="161"/>
                  </a:cubicBezTo>
                  <a:cubicBezTo>
                    <a:pt x="143" y="157"/>
                    <a:pt x="138" y="155"/>
                    <a:pt x="133" y="155"/>
                  </a:cubicBezTo>
                  <a:cubicBezTo>
                    <a:pt x="134" y="150"/>
                    <a:pt x="132" y="145"/>
                    <a:pt x="128" y="141"/>
                  </a:cubicBezTo>
                  <a:cubicBezTo>
                    <a:pt x="125" y="138"/>
                    <a:pt x="121" y="137"/>
                    <a:pt x="117" y="136"/>
                  </a:cubicBezTo>
                  <a:cubicBezTo>
                    <a:pt x="118" y="130"/>
                    <a:pt x="116" y="124"/>
                    <a:pt x="112" y="119"/>
                  </a:cubicBezTo>
                  <a:cubicBezTo>
                    <a:pt x="108" y="116"/>
                    <a:pt x="103" y="114"/>
                    <a:pt x="98" y="114"/>
                  </a:cubicBezTo>
                  <a:cubicBezTo>
                    <a:pt x="98" y="109"/>
                    <a:pt x="96" y="104"/>
                    <a:pt x="92" y="100"/>
                  </a:cubicBezTo>
                  <a:cubicBezTo>
                    <a:pt x="86" y="93"/>
                    <a:pt x="75" y="93"/>
                    <a:pt x="68" y="98"/>
                  </a:cubicBezTo>
                  <a:cubicBezTo>
                    <a:pt x="68" y="98"/>
                    <a:pt x="68" y="99"/>
                    <a:pt x="68" y="99"/>
                  </a:cubicBezTo>
                  <a:cubicBezTo>
                    <a:pt x="65" y="102"/>
                    <a:pt x="65" y="102"/>
                    <a:pt x="65" y="102"/>
                  </a:cubicBezTo>
                  <a:cubicBezTo>
                    <a:pt x="48" y="89"/>
                    <a:pt x="48" y="89"/>
                    <a:pt x="48" y="89"/>
                  </a:cubicBezTo>
                  <a:cubicBezTo>
                    <a:pt x="87" y="50"/>
                    <a:pt x="87" y="50"/>
                    <a:pt x="87" y="50"/>
                  </a:cubicBezTo>
                  <a:cubicBezTo>
                    <a:pt x="90" y="52"/>
                    <a:pt x="96" y="55"/>
                    <a:pt x="103" y="56"/>
                  </a:cubicBezTo>
                  <a:cubicBezTo>
                    <a:pt x="110" y="57"/>
                    <a:pt x="116" y="53"/>
                    <a:pt x="121" y="50"/>
                  </a:cubicBezTo>
                  <a:cubicBezTo>
                    <a:pt x="125" y="48"/>
                    <a:pt x="128" y="46"/>
                    <a:pt x="131" y="45"/>
                  </a:cubicBezTo>
                  <a:cubicBezTo>
                    <a:pt x="135" y="44"/>
                    <a:pt x="138" y="45"/>
                    <a:pt x="140" y="46"/>
                  </a:cubicBezTo>
                  <a:cubicBezTo>
                    <a:pt x="138" y="48"/>
                    <a:pt x="135" y="50"/>
                    <a:pt x="133" y="53"/>
                  </a:cubicBezTo>
                  <a:cubicBezTo>
                    <a:pt x="124" y="61"/>
                    <a:pt x="125" y="71"/>
                    <a:pt x="129" y="77"/>
                  </a:cubicBezTo>
                  <a:cubicBezTo>
                    <a:pt x="130" y="78"/>
                    <a:pt x="131" y="79"/>
                    <a:pt x="132" y="80"/>
                  </a:cubicBezTo>
                  <a:cubicBezTo>
                    <a:pt x="137" y="85"/>
                    <a:pt x="145" y="87"/>
                    <a:pt x="152" y="85"/>
                  </a:cubicBezTo>
                  <a:cubicBezTo>
                    <a:pt x="152" y="85"/>
                    <a:pt x="152" y="85"/>
                    <a:pt x="152" y="85"/>
                  </a:cubicBezTo>
                  <a:cubicBezTo>
                    <a:pt x="152" y="85"/>
                    <a:pt x="152" y="85"/>
                    <a:pt x="153" y="85"/>
                  </a:cubicBezTo>
                  <a:cubicBezTo>
                    <a:pt x="153" y="85"/>
                    <a:pt x="153" y="85"/>
                    <a:pt x="153" y="85"/>
                  </a:cubicBezTo>
                  <a:cubicBezTo>
                    <a:pt x="153" y="85"/>
                    <a:pt x="153" y="85"/>
                    <a:pt x="153" y="85"/>
                  </a:cubicBezTo>
                  <a:cubicBezTo>
                    <a:pt x="153" y="84"/>
                    <a:pt x="153" y="84"/>
                    <a:pt x="154" y="84"/>
                  </a:cubicBezTo>
                  <a:cubicBezTo>
                    <a:pt x="154" y="84"/>
                    <a:pt x="154" y="84"/>
                    <a:pt x="154" y="84"/>
                  </a:cubicBezTo>
                  <a:cubicBezTo>
                    <a:pt x="160" y="79"/>
                    <a:pt x="168" y="78"/>
                    <a:pt x="171" y="78"/>
                  </a:cubicBezTo>
                  <a:cubicBezTo>
                    <a:pt x="217" y="124"/>
                    <a:pt x="217" y="124"/>
                    <a:pt x="217" y="124"/>
                  </a:cubicBezTo>
                  <a:cubicBezTo>
                    <a:pt x="233" y="140"/>
                    <a:pt x="233" y="140"/>
                    <a:pt x="233" y="140"/>
                  </a:cubicBezTo>
                  <a:cubicBezTo>
                    <a:pt x="235" y="143"/>
                    <a:pt x="235" y="147"/>
                    <a:pt x="232" y="150"/>
                  </a:cubicBezTo>
                  <a:cubicBezTo>
                    <a:pt x="229" y="152"/>
                    <a:pt x="225" y="153"/>
                    <a:pt x="223" y="151"/>
                  </a:cubicBezTo>
                  <a:cubicBezTo>
                    <a:pt x="206" y="135"/>
                    <a:pt x="206" y="135"/>
                    <a:pt x="206" y="135"/>
                  </a:cubicBezTo>
                  <a:cubicBezTo>
                    <a:pt x="206" y="134"/>
                    <a:pt x="206" y="134"/>
                    <a:pt x="206" y="134"/>
                  </a:cubicBezTo>
                  <a:cubicBezTo>
                    <a:pt x="191" y="120"/>
                    <a:pt x="191" y="120"/>
                    <a:pt x="191" y="120"/>
                  </a:cubicBezTo>
                  <a:cubicBezTo>
                    <a:pt x="191" y="120"/>
                    <a:pt x="191" y="120"/>
                    <a:pt x="191" y="120"/>
                  </a:cubicBezTo>
                  <a:cubicBezTo>
                    <a:pt x="189" y="118"/>
                    <a:pt x="186" y="118"/>
                    <a:pt x="184" y="120"/>
                  </a:cubicBezTo>
                  <a:cubicBezTo>
                    <a:pt x="182" y="122"/>
                    <a:pt x="182" y="125"/>
                    <a:pt x="184" y="127"/>
                  </a:cubicBezTo>
                  <a:cubicBezTo>
                    <a:pt x="215" y="158"/>
                    <a:pt x="215" y="158"/>
                    <a:pt x="215" y="158"/>
                  </a:cubicBezTo>
                  <a:cubicBezTo>
                    <a:pt x="217" y="161"/>
                    <a:pt x="217" y="165"/>
                    <a:pt x="214" y="167"/>
                  </a:cubicBezTo>
                  <a:cubicBezTo>
                    <a:pt x="212" y="170"/>
                    <a:pt x="208" y="170"/>
                    <a:pt x="205" y="168"/>
                  </a:cubicBezTo>
                  <a:cubicBezTo>
                    <a:pt x="176" y="140"/>
                    <a:pt x="176" y="140"/>
                    <a:pt x="176" y="140"/>
                  </a:cubicBezTo>
                  <a:cubicBezTo>
                    <a:pt x="174" y="138"/>
                    <a:pt x="171" y="138"/>
                    <a:pt x="169" y="140"/>
                  </a:cubicBezTo>
                  <a:cubicBezTo>
                    <a:pt x="167" y="142"/>
                    <a:pt x="167" y="146"/>
                    <a:pt x="169" y="147"/>
                  </a:cubicBezTo>
                  <a:cubicBezTo>
                    <a:pt x="169" y="147"/>
                    <a:pt x="169" y="147"/>
                    <a:pt x="169" y="147"/>
                  </a:cubicBezTo>
                  <a:cubicBezTo>
                    <a:pt x="181" y="159"/>
                    <a:pt x="181" y="159"/>
                    <a:pt x="181" y="159"/>
                  </a:cubicBezTo>
                  <a:cubicBezTo>
                    <a:pt x="181" y="159"/>
                    <a:pt x="181" y="159"/>
                    <a:pt x="181" y="159"/>
                  </a:cubicBezTo>
                  <a:cubicBezTo>
                    <a:pt x="195" y="173"/>
                    <a:pt x="195" y="173"/>
                    <a:pt x="195" y="173"/>
                  </a:cubicBezTo>
                  <a:cubicBezTo>
                    <a:pt x="197" y="176"/>
                    <a:pt x="196" y="180"/>
                    <a:pt x="194" y="183"/>
                  </a:cubicBezTo>
                  <a:cubicBezTo>
                    <a:pt x="191" y="185"/>
                    <a:pt x="187" y="186"/>
                    <a:pt x="184" y="1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5" name="Freeform 140"/>
            <p:cNvSpPr>
              <a:spLocks/>
            </p:cNvSpPr>
            <p:nvPr/>
          </p:nvSpPr>
          <p:spPr bwMode="auto">
            <a:xfrm>
              <a:off x="3699" y="3268"/>
              <a:ext cx="20" cy="17"/>
            </a:xfrm>
            <a:custGeom>
              <a:avLst/>
              <a:gdLst>
                <a:gd name="T0" fmla="*/ 3 w 13"/>
                <a:gd name="T1" fmla="*/ 10 h 12"/>
                <a:gd name="T2" fmla="*/ 11 w 13"/>
                <a:gd name="T3" fmla="*/ 10 h 12"/>
                <a:gd name="T4" fmla="*/ 11 w 13"/>
                <a:gd name="T5" fmla="*/ 2 h 12"/>
                <a:gd name="T6" fmla="*/ 3 w 13"/>
                <a:gd name="T7" fmla="*/ 2 h 12"/>
                <a:gd name="T8" fmla="*/ 3 w 13"/>
                <a:gd name="T9" fmla="*/ 10 h 12"/>
              </a:gdLst>
              <a:ahLst/>
              <a:cxnLst>
                <a:cxn ang="0">
                  <a:pos x="T0" y="T1"/>
                </a:cxn>
                <a:cxn ang="0">
                  <a:pos x="T2" y="T3"/>
                </a:cxn>
                <a:cxn ang="0">
                  <a:pos x="T4" y="T5"/>
                </a:cxn>
                <a:cxn ang="0">
                  <a:pos x="T6" y="T7"/>
                </a:cxn>
                <a:cxn ang="0">
                  <a:pos x="T8" y="T9"/>
                </a:cxn>
              </a:cxnLst>
              <a:rect l="0" t="0" r="r" b="b"/>
              <a:pathLst>
                <a:path w="13" h="12">
                  <a:moveTo>
                    <a:pt x="3" y="10"/>
                  </a:moveTo>
                  <a:cubicBezTo>
                    <a:pt x="5" y="12"/>
                    <a:pt x="8" y="12"/>
                    <a:pt x="11" y="10"/>
                  </a:cubicBezTo>
                  <a:cubicBezTo>
                    <a:pt x="13" y="8"/>
                    <a:pt x="13" y="4"/>
                    <a:pt x="11" y="2"/>
                  </a:cubicBezTo>
                  <a:cubicBezTo>
                    <a:pt x="8" y="0"/>
                    <a:pt x="5" y="0"/>
                    <a:pt x="3" y="2"/>
                  </a:cubicBezTo>
                  <a:cubicBezTo>
                    <a:pt x="0" y="4"/>
                    <a:pt x="0" y="8"/>
                    <a:pt x="3"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36" name="Freeform 141"/>
            <p:cNvSpPr>
              <a:spLocks/>
            </p:cNvSpPr>
            <p:nvPr/>
          </p:nvSpPr>
          <p:spPr bwMode="auto">
            <a:xfrm>
              <a:off x="3952" y="3269"/>
              <a:ext cx="18" cy="19"/>
            </a:xfrm>
            <a:custGeom>
              <a:avLst/>
              <a:gdLst>
                <a:gd name="T0" fmla="*/ 10 w 12"/>
                <a:gd name="T1" fmla="*/ 3 h 13"/>
                <a:gd name="T2" fmla="*/ 2 w 12"/>
                <a:gd name="T3" fmla="*/ 3 h 13"/>
                <a:gd name="T4" fmla="*/ 2 w 12"/>
                <a:gd name="T5" fmla="*/ 10 h 13"/>
                <a:gd name="T6" fmla="*/ 10 w 12"/>
                <a:gd name="T7" fmla="*/ 10 h 13"/>
                <a:gd name="T8" fmla="*/ 10 w 12"/>
                <a:gd name="T9" fmla="*/ 3 h 13"/>
              </a:gdLst>
              <a:ahLst/>
              <a:cxnLst>
                <a:cxn ang="0">
                  <a:pos x="T0" y="T1"/>
                </a:cxn>
                <a:cxn ang="0">
                  <a:pos x="T2" y="T3"/>
                </a:cxn>
                <a:cxn ang="0">
                  <a:pos x="T4" y="T5"/>
                </a:cxn>
                <a:cxn ang="0">
                  <a:pos x="T6" y="T7"/>
                </a:cxn>
                <a:cxn ang="0">
                  <a:pos x="T8" y="T9"/>
                </a:cxn>
              </a:cxnLst>
              <a:rect l="0" t="0" r="r" b="b"/>
              <a:pathLst>
                <a:path w="12" h="13">
                  <a:moveTo>
                    <a:pt x="10" y="3"/>
                  </a:moveTo>
                  <a:cubicBezTo>
                    <a:pt x="8" y="0"/>
                    <a:pt x="4" y="0"/>
                    <a:pt x="2" y="3"/>
                  </a:cubicBezTo>
                  <a:cubicBezTo>
                    <a:pt x="0" y="5"/>
                    <a:pt x="0" y="8"/>
                    <a:pt x="2" y="10"/>
                  </a:cubicBezTo>
                  <a:cubicBezTo>
                    <a:pt x="4" y="13"/>
                    <a:pt x="8" y="13"/>
                    <a:pt x="10" y="10"/>
                  </a:cubicBezTo>
                  <a:cubicBezTo>
                    <a:pt x="12" y="8"/>
                    <a:pt x="12" y="5"/>
                    <a:pt x="10" y="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aphicFrame>
        <p:nvGraphicFramePr>
          <p:cNvPr id="51" name="Diagram 50" descr="SmartArt Graphic"/>
          <p:cNvGraphicFramePr/>
          <p:nvPr>
            <p:extLst>
              <p:ext uri="{D42A27DB-BD31-4B8C-83A1-F6EECF244321}">
                <p14:modId xmlns:p14="http://schemas.microsoft.com/office/powerpoint/2010/main" val="3509509935"/>
              </p:ext>
            </p:extLst>
          </p:nvPr>
        </p:nvGraphicFramePr>
        <p:xfrm>
          <a:off x="6373935" y="2921993"/>
          <a:ext cx="5472204" cy="2617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2" name="Diagram 51" descr="SmartArt Graphic"/>
          <p:cNvGraphicFramePr/>
          <p:nvPr>
            <p:extLst>
              <p:ext uri="{D42A27DB-BD31-4B8C-83A1-F6EECF244321}">
                <p14:modId xmlns:p14="http://schemas.microsoft.com/office/powerpoint/2010/main" val="1703429594"/>
              </p:ext>
            </p:extLst>
          </p:nvPr>
        </p:nvGraphicFramePr>
        <p:xfrm>
          <a:off x="454636" y="2921993"/>
          <a:ext cx="5472204" cy="354854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22688351"/>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marL="744538" indent="-304800"/>
            <a:r>
              <a:rPr lang="en-US" sz="2000"/>
              <a:t>Current HR KSB at Aitchison Raffety</a:t>
            </a:r>
          </a:p>
          <a:p>
            <a:pPr marL="744538" indent="-304800"/>
            <a:r>
              <a:rPr lang="en-US" sz="2000"/>
              <a:t>SWOT Analysis of Current HR KSB</a:t>
            </a:r>
          </a:p>
          <a:p>
            <a:pPr marL="744538" indent="-304800"/>
            <a:r>
              <a:rPr lang="en-US" sz="2000"/>
              <a:t>Required KSB for HR professional at the sales department</a:t>
            </a:r>
          </a:p>
        </p:txBody>
      </p:sp>
      <p:sp>
        <p:nvSpPr>
          <p:cNvPr id="4" name="Title 3"/>
          <p:cNvSpPr>
            <a:spLocks noGrp="1"/>
          </p:cNvSpPr>
          <p:nvPr>
            <p:ph type="title"/>
          </p:nvPr>
        </p:nvSpPr>
        <p:spPr/>
        <p:txBody>
          <a:bodyPr/>
          <a:lstStyle/>
          <a:p>
            <a:r>
              <a:rPr lang="en-US"/>
              <a:t>Knowledge Skills, and behavior of HR officers</a:t>
            </a:r>
            <a:endParaRPr lang="en-US" dirty="0"/>
          </a:p>
        </p:txBody>
      </p:sp>
      <p:sp>
        <p:nvSpPr>
          <p:cNvPr id="7" name="Freeform 6" descr="arrows icon"/>
          <p:cNvSpPr>
            <a:spLocks noChangeAspect="1" noEditPoints="1"/>
          </p:cNvSpPr>
          <p:nvPr/>
        </p:nvSpPr>
        <p:spPr bwMode="auto">
          <a:xfrm>
            <a:off x="8763738" y="3350032"/>
            <a:ext cx="3070403" cy="3324293"/>
          </a:xfrm>
          <a:custGeom>
            <a:avLst/>
            <a:gdLst>
              <a:gd name="T0" fmla="*/ 424 w 561"/>
              <a:gd name="T1" fmla="*/ 592 h 606"/>
              <a:gd name="T2" fmla="*/ 437 w 561"/>
              <a:gd name="T3" fmla="*/ 501 h 606"/>
              <a:gd name="T4" fmla="*/ 497 w 561"/>
              <a:gd name="T5" fmla="*/ 498 h 606"/>
              <a:gd name="T6" fmla="*/ 291 w 561"/>
              <a:gd name="T7" fmla="*/ 446 h 606"/>
              <a:gd name="T8" fmla="*/ 271 w 561"/>
              <a:gd name="T9" fmla="*/ 428 h 606"/>
              <a:gd name="T10" fmla="*/ 375 w 561"/>
              <a:gd name="T11" fmla="*/ 314 h 606"/>
              <a:gd name="T12" fmla="*/ 526 w 561"/>
              <a:gd name="T13" fmla="*/ 491 h 606"/>
              <a:gd name="T14" fmla="*/ 509 w 561"/>
              <a:gd name="T15" fmla="*/ 524 h 606"/>
              <a:gd name="T16" fmla="*/ 451 w 561"/>
              <a:gd name="T17" fmla="*/ 528 h 606"/>
              <a:gd name="T18" fmla="*/ 437 w 561"/>
              <a:gd name="T19" fmla="*/ 606 h 606"/>
              <a:gd name="T20" fmla="*/ 205 w 561"/>
              <a:gd name="T21" fmla="*/ 587 h 606"/>
              <a:gd name="T22" fmla="*/ 218 w 561"/>
              <a:gd name="T23" fmla="*/ 329 h 606"/>
              <a:gd name="T24" fmla="*/ 278 w 561"/>
              <a:gd name="T25" fmla="*/ 326 h 606"/>
              <a:gd name="T26" fmla="*/ 33 w 561"/>
              <a:gd name="T27" fmla="*/ 326 h 606"/>
              <a:gd name="T28" fmla="*/ 93 w 561"/>
              <a:gd name="T29" fmla="*/ 329 h 606"/>
              <a:gd name="T30" fmla="*/ 107 w 561"/>
              <a:gd name="T31" fmla="*/ 515 h 606"/>
              <a:gd name="T32" fmla="*/ 80 w 561"/>
              <a:gd name="T33" fmla="*/ 515 h 606"/>
              <a:gd name="T34" fmla="*/ 31 w 561"/>
              <a:gd name="T35" fmla="*/ 357 h 606"/>
              <a:gd name="T36" fmla="*/ 6 w 561"/>
              <a:gd name="T37" fmla="*/ 337 h 606"/>
              <a:gd name="T38" fmla="*/ 145 w 561"/>
              <a:gd name="T39" fmla="*/ 147 h 606"/>
              <a:gd name="T40" fmla="*/ 307 w 561"/>
              <a:gd name="T41" fmla="*/ 319 h 606"/>
              <a:gd name="T42" fmla="*/ 290 w 561"/>
              <a:gd name="T43" fmla="*/ 353 h 606"/>
              <a:gd name="T44" fmla="*/ 232 w 561"/>
              <a:gd name="T45" fmla="*/ 357 h 606"/>
              <a:gd name="T46" fmla="*/ 218 w 561"/>
              <a:gd name="T47" fmla="*/ 600 h 606"/>
              <a:gd name="T48" fmla="*/ 455 w 561"/>
              <a:gd name="T49" fmla="*/ 359 h 606"/>
              <a:gd name="T50" fmla="*/ 468 w 561"/>
              <a:gd name="T51" fmla="*/ 189 h 606"/>
              <a:gd name="T52" fmla="*/ 528 w 561"/>
              <a:gd name="T53" fmla="*/ 186 h 606"/>
              <a:gd name="T54" fmla="*/ 283 w 561"/>
              <a:gd name="T55" fmla="*/ 186 h 606"/>
              <a:gd name="T56" fmla="*/ 343 w 561"/>
              <a:gd name="T57" fmla="*/ 189 h 606"/>
              <a:gd name="T58" fmla="*/ 357 w 561"/>
              <a:gd name="T59" fmla="*/ 280 h 606"/>
              <a:gd name="T60" fmla="*/ 330 w 561"/>
              <a:gd name="T61" fmla="*/ 280 h 606"/>
              <a:gd name="T62" fmla="*/ 281 w 561"/>
              <a:gd name="T63" fmla="*/ 216 h 606"/>
              <a:gd name="T64" fmla="*/ 256 w 561"/>
              <a:gd name="T65" fmla="*/ 196 h 606"/>
              <a:gd name="T66" fmla="*/ 395 w 561"/>
              <a:gd name="T67" fmla="*/ 6 h 606"/>
              <a:gd name="T68" fmla="*/ 557 w 561"/>
              <a:gd name="T69" fmla="*/ 178 h 606"/>
              <a:gd name="T70" fmla="*/ 540 w 561"/>
              <a:gd name="T71" fmla="*/ 212 h 606"/>
              <a:gd name="T72" fmla="*/ 482 w 561"/>
              <a:gd name="T73" fmla="*/ 216 h 606"/>
              <a:gd name="T74" fmla="*/ 468 w 561"/>
              <a:gd name="T75" fmla="*/ 372 h 6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61" h="606">
                <a:moveTo>
                  <a:pt x="437" y="606"/>
                </a:moveTo>
                <a:cubicBezTo>
                  <a:pt x="430" y="606"/>
                  <a:pt x="424" y="600"/>
                  <a:pt x="424" y="592"/>
                </a:cubicBezTo>
                <a:cubicBezTo>
                  <a:pt x="424" y="515"/>
                  <a:pt x="424" y="515"/>
                  <a:pt x="424" y="515"/>
                </a:cubicBezTo>
                <a:cubicBezTo>
                  <a:pt x="424" y="507"/>
                  <a:pt x="430" y="501"/>
                  <a:pt x="437" y="501"/>
                </a:cubicBezTo>
                <a:cubicBezTo>
                  <a:pt x="494" y="501"/>
                  <a:pt x="494" y="501"/>
                  <a:pt x="494" y="501"/>
                </a:cubicBezTo>
                <a:cubicBezTo>
                  <a:pt x="497" y="498"/>
                  <a:pt x="497" y="498"/>
                  <a:pt x="497" y="498"/>
                </a:cubicBezTo>
                <a:cubicBezTo>
                  <a:pt x="374" y="348"/>
                  <a:pt x="374" y="348"/>
                  <a:pt x="374" y="348"/>
                </a:cubicBezTo>
                <a:cubicBezTo>
                  <a:pt x="291" y="446"/>
                  <a:pt x="291" y="446"/>
                  <a:pt x="291" y="446"/>
                </a:cubicBezTo>
                <a:cubicBezTo>
                  <a:pt x="286" y="451"/>
                  <a:pt x="278" y="452"/>
                  <a:pt x="272" y="447"/>
                </a:cubicBezTo>
                <a:cubicBezTo>
                  <a:pt x="266" y="442"/>
                  <a:pt x="266" y="434"/>
                  <a:pt x="271" y="428"/>
                </a:cubicBezTo>
                <a:cubicBezTo>
                  <a:pt x="364" y="319"/>
                  <a:pt x="364" y="319"/>
                  <a:pt x="364" y="319"/>
                </a:cubicBezTo>
                <a:cubicBezTo>
                  <a:pt x="367" y="316"/>
                  <a:pt x="371" y="315"/>
                  <a:pt x="375" y="314"/>
                </a:cubicBezTo>
                <a:cubicBezTo>
                  <a:pt x="379" y="314"/>
                  <a:pt x="383" y="316"/>
                  <a:pt x="385" y="319"/>
                </a:cubicBezTo>
                <a:cubicBezTo>
                  <a:pt x="526" y="491"/>
                  <a:pt x="526" y="491"/>
                  <a:pt x="526" y="491"/>
                </a:cubicBezTo>
                <a:cubicBezTo>
                  <a:pt x="530" y="496"/>
                  <a:pt x="530" y="504"/>
                  <a:pt x="525" y="509"/>
                </a:cubicBezTo>
                <a:cubicBezTo>
                  <a:pt x="509" y="524"/>
                  <a:pt x="509" y="524"/>
                  <a:pt x="509" y="524"/>
                </a:cubicBezTo>
                <a:cubicBezTo>
                  <a:pt x="507" y="527"/>
                  <a:pt x="503" y="528"/>
                  <a:pt x="500" y="528"/>
                </a:cubicBezTo>
                <a:cubicBezTo>
                  <a:pt x="451" y="528"/>
                  <a:pt x="451" y="528"/>
                  <a:pt x="451" y="528"/>
                </a:cubicBezTo>
                <a:cubicBezTo>
                  <a:pt x="451" y="592"/>
                  <a:pt x="451" y="592"/>
                  <a:pt x="451" y="592"/>
                </a:cubicBezTo>
                <a:cubicBezTo>
                  <a:pt x="451" y="600"/>
                  <a:pt x="445" y="606"/>
                  <a:pt x="437" y="606"/>
                </a:cubicBezTo>
                <a:close/>
                <a:moveTo>
                  <a:pt x="218" y="600"/>
                </a:moveTo>
                <a:cubicBezTo>
                  <a:pt x="211" y="600"/>
                  <a:pt x="205" y="594"/>
                  <a:pt x="205" y="587"/>
                </a:cubicBezTo>
                <a:cubicBezTo>
                  <a:pt x="205" y="343"/>
                  <a:pt x="205" y="343"/>
                  <a:pt x="205" y="343"/>
                </a:cubicBezTo>
                <a:cubicBezTo>
                  <a:pt x="205" y="336"/>
                  <a:pt x="211" y="329"/>
                  <a:pt x="218" y="329"/>
                </a:cubicBezTo>
                <a:cubicBezTo>
                  <a:pt x="275" y="329"/>
                  <a:pt x="275" y="329"/>
                  <a:pt x="275" y="329"/>
                </a:cubicBezTo>
                <a:cubicBezTo>
                  <a:pt x="278" y="326"/>
                  <a:pt x="278" y="326"/>
                  <a:pt x="278" y="326"/>
                </a:cubicBezTo>
                <a:cubicBezTo>
                  <a:pt x="156" y="177"/>
                  <a:pt x="156" y="177"/>
                  <a:pt x="156" y="177"/>
                </a:cubicBezTo>
                <a:cubicBezTo>
                  <a:pt x="33" y="326"/>
                  <a:pt x="33" y="326"/>
                  <a:pt x="33" y="326"/>
                </a:cubicBezTo>
                <a:cubicBezTo>
                  <a:pt x="36" y="329"/>
                  <a:pt x="36" y="329"/>
                  <a:pt x="36" y="329"/>
                </a:cubicBezTo>
                <a:cubicBezTo>
                  <a:pt x="93" y="329"/>
                  <a:pt x="93" y="329"/>
                  <a:pt x="93" y="329"/>
                </a:cubicBezTo>
                <a:cubicBezTo>
                  <a:pt x="101" y="329"/>
                  <a:pt x="107" y="336"/>
                  <a:pt x="107" y="343"/>
                </a:cubicBezTo>
                <a:cubicBezTo>
                  <a:pt x="107" y="515"/>
                  <a:pt x="107" y="515"/>
                  <a:pt x="107" y="515"/>
                </a:cubicBezTo>
                <a:cubicBezTo>
                  <a:pt x="107" y="522"/>
                  <a:pt x="101" y="528"/>
                  <a:pt x="93" y="528"/>
                </a:cubicBezTo>
                <a:cubicBezTo>
                  <a:pt x="86" y="528"/>
                  <a:pt x="80" y="522"/>
                  <a:pt x="80" y="515"/>
                </a:cubicBezTo>
                <a:cubicBezTo>
                  <a:pt x="80" y="357"/>
                  <a:pt x="80" y="357"/>
                  <a:pt x="80" y="357"/>
                </a:cubicBezTo>
                <a:cubicBezTo>
                  <a:pt x="31" y="357"/>
                  <a:pt x="31" y="357"/>
                  <a:pt x="31" y="357"/>
                </a:cubicBezTo>
                <a:cubicBezTo>
                  <a:pt x="27" y="357"/>
                  <a:pt x="24" y="355"/>
                  <a:pt x="21" y="353"/>
                </a:cubicBezTo>
                <a:cubicBezTo>
                  <a:pt x="6" y="337"/>
                  <a:pt x="6" y="337"/>
                  <a:pt x="6" y="337"/>
                </a:cubicBezTo>
                <a:cubicBezTo>
                  <a:pt x="1" y="332"/>
                  <a:pt x="0" y="324"/>
                  <a:pt x="5" y="319"/>
                </a:cubicBezTo>
                <a:cubicBezTo>
                  <a:pt x="145" y="147"/>
                  <a:pt x="145" y="147"/>
                  <a:pt x="145" y="147"/>
                </a:cubicBezTo>
                <a:cubicBezTo>
                  <a:pt x="151" y="141"/>
                  <a:pt x="161" y="141"/>
                  <a:pt x="166" y="147"/>
                </a:cubicBezTo>
                <a:cubicBezTo>
                  <a:pt x="307" y="319"/>
                  <a:pt x="307" y="319"/>
                  <a:pt x="307" y="319"/>
                </a:cubicBezTo>
                <a:cubicBezTo>
                  <a:pt x="311" y="324"/>
                  <a:pt x="311" y="332"/>
                  <a:pt x="306" y="337"/>
                </a:cubicBezTo>
                <a:cubicBezTo>
                  <a:pt x="290" y="353"/>
                  <a:pt x="290" y="353"/>
                  <a:pt x="290" y="353"/>
                </a:cubicBezTo>
                <a:cubicBezTo>
                  <a:pt x="288" y="355"/>
                  <a:pt x="284" y="357"/>
                  <a:pt x="281" y="357"/>
                </a:cubicBezTo>
                <a:cubicBezTo>
                  <a:pt x="232" y="357"/>
                  <a:pt x="232" y="357"/>
                  <a:pt x="232" y="357"/>
                </a:cubicBezTo>
                <a:cubicBezTo>
                  <a:pt x="232" y="587"/>
                  <a:pt x="232" y="587"/>
                  <a:pt x="232" y="587"/>
                </a:cubicBezTo>
                <a:cubicBezTo>
                  <a:pt x="232" y="594"/>
                  <a:pt x="226" y="600"/>
                  <a:pt x="218" y="600"/>
                </a:cubicBezTo>
                <a:close/>
                <a:moveTo>
                  <a:pt x="468" y="372"/>
                </a:moveTo>
                <a:cubicBezTo>
                  <a:pt x="461" y="372"/>
                  <a:pt x="455" y="366"/>
                  <a:pt x="455" y="359"/>
                </a:cubicBezTo>
                <a:cubicBezTo>
                  <a:pt x="455" y="202"/>
                  <a:pt x="455" y="202"/>
                  <a:pt x="455" y="202"/>
                </a:cubicBezTo>
                <a:cubicBezTo>
                  <a:pt x="455" y="195"/>
                  <a:pt x="461" y="189"/>
                  <a:pt x="468" y="189"/>
                </a:cubicBezTo>
                <a:cubicBezTo>
                  <a:pt x="525" y="189"/>
                  <a:pt x="525" y="189"/>
                  <a:pt x="525" y="189"/>
                </a:cubicBezTo>
                <a:cubicBezTo>
                  <a:pt x="528" y="186"/>
                  <a:pt x="528" y="186"/>
                  <a:pt x="528" y="186"/>
                </a:cubicBezTo>
                <a:cubicBezTo>
                  <a:pt x="406" y="36"/>
                  <a:pt x="406" y="36"/>
                  <a:pt x="406" y="36"/>
                </a:cubicBezTo>
                <a:cubicBezTo>
                  <a:pt x="283" y="186"/>
                  <a:pt x="283" y="186"/>
                  <a:pt x="283" y="186"/>
                </a:cubicBezTo>
                <a:cubicBezTo>
                  <a:pt x="286" y="189"/>
                  <a:pt x="286" y="189"/>
                  <a:pt x="286" y="189"/>
                </a:cubicBezTo>
                <a:cubicBezTo>
                  <a:pt x="343" y="189"/>
                  <a:pt x="343" y="189"/>
                  <a:pt x="343" y="189"/>
                </a:cubicBezTo>
                <a:cubicBezTo>
                  <a:pt x="351" y="189"/>
                  <a:pt x="357" y="195"/>
                  <a:pt x="357" y="202"/>
                </a:cubicBezTo>
                <a:cubicBezTo>
                  <a:pt x="357" y="280"/>
                  <a:pt x="357" y="280"/>
                  <a:pt x="357" y="280"/>
                </a:cubicBezTo>
                <a:cubicBezTo>
                  <a:pt x="357" y="288"/>
                  <a:pt x="351" y="294"/>
                  <a:pt x="343" y="294"/>
                </a:cubicBezTo>
                <a:cubicBezTo>
                  <a:pt x="336" y="294"/>
                  <a:pt x="330" y="288"/>
                  <a:pt x="330" y="280"/>
                </a:cubicBezTo>
                <a:cubicBezTo>
                  <a:pt x="330" y="216"/>
                  <a:pt x="330" y="216"/>
                  <a:pt x="330" y="216"/>
                </a:cubicBezTo>
                <a:cubicBezTo>
                  <a:pt x="281" y="216"/>
                  <a:pt x="281" y="216"/>
                  <a:pt x="281" y="216"/>
                </a:cubicBezTo>
                <a:cubicBezTo>
                  <a:pt x="277" y="216"/>
                  <a:pt x="274" y="214"/>
                  <a:pt x="271" y="212"/>
                </a:cubicBezTo>
                <a:cubicBezTo>
                  <a:pt x="256" y="196"/>
                  <a:pt x="256" y="196"/>
                  <a:pt x="256" y="196"/>
                </a:cubicBezTo>
                <a:cubicBezTo>
                  <a:pt x="251" y="191"/>
                  <a:pt x="250" y="184"/>
                  <a:pt x="255" y="178"/>
                </a:cubicBezTo>
                <a:cubicBezTo>
                  <a:pt x="395" y="6"/>
                  <a:pt x="395" y="6"/>
                  <a:pt x="395" y="6"/>
                </a:cubicBezTo>
                <a:cubicBezTo>
                  <a:pt x="401" y="0"/>
                  <a:pt x="411" y="0"/>
                  <a:pt x="416" y="6"/>
                </a:cubicBezTo>
                <a:cubicBezTo>
                  <a:pt x="557" y="178"/>
                  <a:pt x="557" y="178"/>
                  <a:pt x="557" y="178"/>
                </a:cubicBezTo>
                <a:cubicBezTo>
                  <a:pt x="561" y="184"/>
                  <a:pt x="561" y="191"/>
                  <a:pt x="556" y="196"/>
                </a:cubicBezTo>
                <a:cubicBezTo>
                  <a:pt x="540" y="212"/>
                  <a:pt x="540" y="212"/>
                  <a:pt x="540" y="212"/>
                </a:cubicBezTo>
                <a:cubicBezTo>
                  <a:pt x="538" y="214"/>
                  <a:pt x="534" y="216"/>
                  <a:pt x="531" y="216"/>
                </a:cubicBezTo>
                <a:cubicBezTo>
                  <a:pt x="482" y="216"/>
                  <a:pt x="482" y="216"/>
                  <a:pt x="482" y="216"/>
                </a:cubicBezTo>
                <a:cubicBezTo>
                  <a:pt x="482" y="359"/>
                  <a:pt x="482" y="359"/>
                  <a:pt x="482" y="359"/>
                </a:cubicBezTo>
                <a:cubicBezTo>
                  <a:pt x="482" y="366"/>
                  <a:pt x="476" y="372"/>
                  <a:pt x="468" y="372"/>
                </a:cubicBezTo>
                <a:close/>
              </a:path>
            </a:pathLst>
          </a:custGeom>
          <a:solidFill>
            <a:schemeClr val="bg1">
              <a:alpha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2042889653"/>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marL="744538" indent="-304800"/>
            <a:r>
              <a:rPr lang="en-US" sz="2800"/>
              <a:t>Current HR KSB at Aitchison Raffety</a:t>
            </a:r>
          </a:p>
        </p:txBody>
      </p:sp>
      <p:sp>
        <p:nvSpPr>
          <p:cNvPr id="4" name="Text Placeholder 3"/>
          <p:cNvSpPr>
            <a:spLocks noGrp="1"/>
          </p:cNvSpPr>
          <p:nvPr>
            <p:ph type="body" idx="1"/>
          </p:nvPr>
        </p:nvSpPr>
        <p:spPr>
          <a:xfrm>
            <a:off x="581191" y="2905648"/>
            <a:ext cx="2813173" cy="557784"/>
          </a:xfrm>
        </p:spPr>
        <p:txBody>
          <a:bodyPr/>
          <a:lstStyle/>
          <a:p>
            <a:r>
              <a:rPr lang="en-US" sz="2000"/>
              <a:t>Knowledge</a:t>
            </a:r>
            <a:endParaRPr lang="en-US" sz="2000" b="1" dirty="0">
              <a:solidFill>
                <a:schemeClr val="accent1"/>
              </a:solidFill>
            </a:endParaRPr>
          </a:p>
        </p:txBody>
      </p:sp>
      <p:sp>
        <p:nvSpPr>
          <p:cNvPr id="5" name="Content Placeholder 4"/>
          <p:cNvSpPr>
            <a:spLocks noGrp="1"/>
          </p:cNvSpPr>
          <p:nvPr>
            <p:ph sz="half" idx="2"/>
          </p:nvPr>
        </p:nvSpPr>
        <p:spPr>
          <a:xfrm>
            <a:off x="581194" y="3580809"/>
            <a:ext cx="3216433" cy="2934999"/>
          </a:xfrm>
        </p:spPr>
        <p:txBody>
          <a:bodyPr>
            <a:normAutofit/>
          </a:bodyPr>
          <a:lstStyle/>
          <a:p>
            <a:r>
              <a:rPr lang="en-US">
                <a:solidFill>
                  <a:schemeClr val="tx2"/>
                </a:solidFill>
              </a:rPr>
              <a:t>Observation</a:t>
            </a:r>
            <a:endParaRPr lang="en-US" dirty="0">
              <a:solidFill>
                <a:schemeClr val="tx2"/>
              </a:solidFill>
            </a:endParaRPr>
          </a:p>
          <a:p>
            <a:r>
              <a:rPr lang="en-US">
                <a:solidFill>
                  <a:schemeClr val="tx2"/>
                </a:solidFill>
              </a:rPr>
              <a:t>Analysis</a:t>
            </a:r>
          </a:p>
          <a:p>
            <a:r>
              <a:rPr lang="en-US">
                <a:solidFill>
                  <a:schemeClr val="tx2"/>
                </a:solidFill>
              </a:rPr>
              <a:t>Development</a:t>
            </a:r>
          </a:p>
          <a:p>
            <a:r>
              <a:rPr lang="en-US">
                <a:solidFill>
                  <a:schemeClr val="tx2"/>
                </a:solidFill>
              </a:rPr>
              <a:t>Negotiation</a:t>
            </a:r>
          </a:p>
          <a:p>
            <a:r>
              <a:rPr lang="en-US">
                <a:solidFill>
                  <a:schemeClr val="tx2"/>
                </a:solidFill>
              </a:rPr>
              <a:t>Evaluation</a:t>
            </a:r>
          </a:p>
        </p:txBody>
      </p:sp>
      <p:sp>
        <p:nvSpPr>
          <p:cNvPr id="6" name="Text Placeholder 5"/>
          <p:cNvSpPr>
            <a:spLocks noGrp="1"/>
          </p:cNvSpPr>
          <p:nvPr>
            <p:ph type="body" sz="quarter" idx="3"/>
          </p:nvPr>
        </p:nvSpPr>
        <p:spPr>
          <a:xfrm>
            <a:off x="4490326" y="2875627"/>
            <a:ext cx="3216433" cy="553373"/>
          </a:xfrm>
        </p:spPr>
        <p:txBody>
          <a:bodyPr/>
          <a:lstStyle/>
          <a:p>
            <a:r>
              <a:rPr lang="en-US" sz="2000" b="1">
                <a:solidFill>
                  <a:schemeClr val="accent1"/>
                </a:solidFill>
              </a:rPr>
              <a:t>Skills</a:t>
            </a:r>
            <a:endParaRPr lang="en-US" sz="2000" b="1" dirty="0">
              <a:solidFill>
                <a:schemeClr val="accent1"/>
              </a:solidFill>
            </a:endParaRPr>
          </a:p>
        </p:txBody>
      </p:sp>
      <p:sp>
        <p:nvSpPr>
          <p:cNvPr id="7" name="Content Placeholder 6"/>
          <p:cNvSpPr>
            <a:spLocks noGrp="1"/>
          </p:cNvSpPr>
          <p:nvPr>
            <p:ph sz="quarter" idx="4"/>
          </p:nvPr>
        </p:nvSpPr>
        <p:spPr>
          <a:xfrm>
            <a:off x="4487783" y="3475806"/>
            <a:ext cx="3216433" cy="2934999"/>
          </a:xfrm>
        </p:spPr>
        <p:txBody>
          <a:bodyPr/>
          <a:lstStyle/>
          <a:p>
            <a:r>
              <a:rPr lang="en-US">
                <a:solidFill>
                  <a:schemeClr val="tx2"/>
                </a:solidFill>
              </a:rPr>
              <a:t>Develop and implement policies</a:t>
            </a:r>
          </a:p>
          <a:p>
            <a:r>
              <a:rPr lang="en-US">
                <a:solidFill>
                  <a:schemeClr val="tx2"/>
                </a:solidFill>
              </a:rPr>
              <a:t>Negotiate for the benefits</a:t>
            </a:r>
          </a:p>
          <a:p>
            <a:r>
              <a:rPr lang="en-US">
                <a:solidFill>
                  <a:schemeClr val="tx2"/>
                </a:solidFill>
              </a:rPr>
              <a:t>Administration</a:t>
            </a:r>
          </a:p>
          <a:p>
            <a:endParaRPr lang="en-US" dirty="0">
              <a:solidFill>
                <a:schemeClr val="tx2"/>
              </a:solidFill>
            </a:endParaRPr>
          </a:p>
        </p:txBody>
      </p:sp>
      <p:grpSp>
        <p:nvGrpSpPr>
          <p:cNvPr id="8" name="Group 86" descr="three tier podium icon"/>
          <p:cNvGrpSpPr>
            <a:grpSpLocks noChangeAspect="1"/>
          </p:cNvGrpSpPr>
          <p:nvPr/>
        </p:nvGrpSpPr>
        <p:grpSpPr bwMode="auto">
          <a:xfrm>
            <a:off x="4639094" y="2228529"/>
            <a:ext cx="672894" cy="501529"/>
            <a:chOff x="4476" y="1776"/>
            <a:chExt cx="428" cy="319"/>
          </a:xfrm>
          <a:solidFill>
            <a:schemeClr val="accent3"/>
          </a:solidFill>
        </p:grpSpPr>
        <p:sp>
          <p:nvSpPr>
            <p:cNvPr id="9" name="Freeform 87"/>
            <p:cNvSpPr>
              <a:spLocks noEditPoints="1"/>
            </p:cNvSpPr>
            <p:nvPr/>
          </p:nvSpPr>
          <p:spPr bwMode="auto">
            <a:xfrm>
              <a:off x="4478" y="1917"/>
              <a:ext cx="142" cy="178"/>
            </a:xfrm>
            <a:custGeom>
              <a:avLst/>
              <a:gdLst>
                <a:gd name="T0" fmla="*/ 90 w 96"/>
                <a:gd name="T1" fmla="*/ 120 h 120"/>
                <a:gd name="T2" fmla="*/ 6 w 96"/>
                <a:gd name="T3" fmla="*/ 120 h 120"/>
                <a:gd name="T4" fmla="*/ 0 w 96"/>
                <a:gd name="T5" fmla="*/ 114 h 120"/>
                <a:gd name="T6" fmla="*/ 0 w 96"/>
                <a:gd name="T7" fmla="*/ 6 h 120"/>
                <a:gd name="T8" fmla="*/ 6 w 96"/>
                <a:gd name="T9" fmla="*/ 0 h 120"/>
                <a:gd name="T10" fmla="*/ 90 w 96"/>
                <a:gd name="T11" fmla="*/ 0 h 120"/>
                <a:gd name="T12" fmla="*/ 96 w 96"/>
                <a:gd name="T13" fmla="*/ 6 h 120"/>
                <a:gd name="T14" fmla="*/ 96 w 96"/>
                <a:gd name="T15" fmla="*/ 114 h 120"/>
                <a:gd name="T16" fmla="*/ 90 w 96"/>
                <a:gd name="T17" fmla="*/ 120 h 120"/>
                <a:gd name="T18" fmla="*/ 12 w 96"/>
                <a:gd name="T19" fmla="*/ 108 h 120"/>
                <a:gd name="T20" fmla="*/ 84 w 96"/>
                <a:gd name="T21" fmla="*/ 108 h 120"/>
                <a:gd name="T22" fmla="*/ 84 w 96"/>
                <a:gd name="T23" fmla="*/ 12 h 120"/>
                <a:gd name="T24" fmla="*/ 12 w 96"/>
                <a:gd name="T25" fmla="*/ 12 h 120"/>
                <a:gd name="T26" fmla="*/ 12 w 96"/>
                <a:gd name="T27" fmla="*/ 108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6" h="120">
                  <a:moveTo>
                    <a:pt x="90" y="120"/>
                  </a:moveTo>
                  <a:cubicBezTo>
                    <a:pt x="6" y="120"/>
                    <a:pt x="6" y="120"/>
                    <a:pt x="6" y="120"/>
                  </a:cubicBezTo>
                  <a:cubicBezTo>
                    <a:pt x="2" y="120"/>
                    <a:pt x="0" y="118"/>
                    <a:pt x="0" y="114"/>
                  </a:cubicBezTo>
                  <a:cubicBezTo>
                    <a:pt x="0" y="6"/>
                    <a:pt x="0" y="6"/>
                    <a:pt x="0" y="6"/>
                  </a:cubicBezTo>
                  <a:cubicBezTo>
                    <a:pt x="0" y="3"/>
                    <a:pt x="2" y="0"/>
                    <a:pt x="6" y="0"/>
                  </a:cubicBezTo>
                  <a:cubicBezTo>
                    <a:pt x="90" y="0"/>
                    <a:pt x="90" y="0"/>
                    <a:pt x="90" y="0"/>
                  </a:cubicBezTo>
                  <a:cubicBezTo>
                    <a:pt x="93" y="0"/>
                    <a:pt x="96" y="3"/>
                    <a:pt x="96" y="6"/>
                  </a:cubicBezTo>
                  <a:cubicBezTo>
                    <a:pt x="96" y="114"/>
                    <a:pt x="96" y="114"/>
                    <a:pt x="96" y="114"/>
                  </a:cubicBezTo>
                  <a:cubicBezTo>
                    <a:pt x="96" y="118"/>
                    <a:pt x="93" y="120"/>
                    <a:pt x="90" y="120"/>
                  </a:cubicBezTo>
                  <a:close/>
                  <a:moveTo>
                    <a:pt x="12" y="108"/>
                  </a:moveTo>
                  <a:cubicBezTo>
                    <a:pt x="84" y="108"/>
                    <a:pt x="84" y="108"/>
                    <a:pt x="84" y="108"/>
                  </a:cubicBezTo>
                  <a:cubicBezTo>
                    <a:pt x="84" y="12"/>
                    <a:pt x="84" y="12"/>
                    <a:pt x="84" y="12"/>
                  </a:cubicBezTo>
                  <a:cubicBezTo>
                    <a:pt x="12" y="12"/>
                    <a:pt x="12" y="12"/>
                    <a:pt x="12" y="12"/>
                  </a:cubicBezTo>
                  <a:lnTo>
                    <a:pt x="12" y="10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0" name="Freeform 88"/>
            <p:cNvSpPr>
              <a:spLocks noEditPoints="1"/>
            </p:cNvSpPr>
            <p:nvPr/>
          </p:nvSpPr>
          <p:spPr bwMode="auto">
            <a:xfrm>
              <a:off x="4762" y="1917"/>
              <a:ext cx="142" cy="178"/>
            </a:xfrm>
            <a:custGeom>
              <a:avLst/>
              <a:gdLst>
                <a:gd name="T0" fmla="*/ 90 w 96"/>
                <a:gd name="T1" fmla="*/ 120 h 120"/>
                <a:gd name="T2" fmla="*/ 6 w 96"/>
                <a:gd name="T3" fmla="*/ 120 h 120"/>
                <a:gd name="T4" fmla="*/ 0 w 96"/>
                <a:gd name="T5" fmla="*/ 114 h 120"/>
                <a:gd name="T6" fmla="*/ 0 w 96"/>
                <a:gd name="T7" fmla="*/ 6 h 120"/>
                <a:gd name="T8" fmla="*/ 6 w 96"/>
                <a:gd name="T9" fmla="*/ 0 h 120"/>
                <a:gd name="T10" fmla="*/ 90 w 96"/>
                <a:gd name="T11" fmla="*/ 0 h 120"/>
                <a:gd name="T12" fmla="*/ 96 w 96"/>
                <a:gd name="T13" fmla="*/ 6 h 120"/>
                <a:gd name="T14" fmla="*/ 96 w 96"/>
                <a:gd name="T15" fmla="*/ 114 h 120"/>
                <a:gd name="T16" fmla="*/ 90 w 96"/>
                <a:gd name="T17" fmla="*/ 120 h 120"/>
                <a:gd name="T18" fmla="*/ 12 w 96"/>
                <a:gd name="T19" fmla="*/ 108 h 120"/>
                <a:gd name="T20" fmla="*/ 84 w 96"/>
                <a:gd name="T21" fmla="*/ 108 h 120"/>
                <a:gd name="T22" fmla="*/ 84 w 96"/>
                <a:gd name="T23" fmla="*/ 12 h 120"/>
                <a:gd name="T24" fmla="*/ 12 w 96"/>
                <a:gd name="T25" fmla="*/ 12 h 120"/>
                <a:gd name="T26" fmla="*/ 12 w 96"/>
                <a:gd name="T27" fmla="*/ 108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6" h="120">
                  <a:moveTo>
                    <a:pt x="90" y="120"/>
                  </a:moveTo>
                  <a:cubicBezTo>
                    <a:pt x="6" y="120"/>
                    <a:pt x="6" y="120"/>
                    <a:pt x="6" y="120"/>
                  </a:cubicBezTo>
                  <a:cubicBezTo>
                    <a:pt x="2" y="120"/>
                    <a:pt x="0" y="118"/>
                    <a:pt x="0" y="114"/>
                  </a:cubicBezTo>
                  <a:cubicBezTo>
                    <a:pt x="0" y="6"/>
                    <a:pt x="0" y="6"/>
                    <a:pt x="0" y="6"/>
                  </a:cubicBezTo>
                  <a:cubicBezTo>
                    <a:pt x="0" y="3"/>
                    <a:pt x="2" y="0"/>
                    <a:pt x="6" y="0"/>
                  </a:cubicBezTo>
                  <a:cubicBezTo>
                    <a:pt x="90" y="0"/>
                    <a:pt x="90" y="0"/>
                    <a:pt x="90" y="0"/>
                  </a:cubicBezTo>
                  <a:cubicBezTo>
                    <a:pt x="93" y="0"/>
                    <a:pt x="96" y="3"/>
                    <a:pt x="96" y="6"/>
                  </a:cubicBezTo>
                  <a:cubicBezTo>
                    <a:pt x="96" y="114"/>
                    <a:pt x="96" y="114"/>
                    <a:pt x="96" y="114"/>
                  </a:cubicBezTo>
                  <a:cubicBezTo>
                    <a:pt x="96" y="118"/>
                    <a:pt x="93" y="120"/>
                    <a:pt x="90" y="120"/>
                  </a:cubicBezTo>
                  <a:close/>
                  <a:moveTo>
                    <a:pt x="12" y="108"/>
                  </a:moveTo>
                  <a:cubicBezTo>
                    <a:pt x="84" y="108"/>
                    <a:pt x="84" y="108"/>
                    <a:pt x="84" y="108"/>
                  </a:cubicBezTo>
                  <a:cubicBezTo>
                    <a:pt x="84" y="12"/>
                    <a:pt x="84" y="12"/>
                    <a:pt x="84" y="12"/>
                  </a:cubicBezTo>
                  <a:cubicBezTo>
                    <a:pt x="12" y="12"/>
                    <a:pt x="12" y="12"/>
                    <a:pt x="12" y="12"/>
                  </a:cubicBezTo>
                  <a:lnTo>
                    <a:pt x="12" y="10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1" name="Freeform 89"/>
            <p:cNvSpPr>
              <a:spLocks noEditPoints="1"/>
            </p:cNvSpPr>
            <p:nvPr/>
          </p:nvSpPr>
          <p:spPr bwMode="auto">
            <a:xfrm>
              <a:off x="4602" y="1829"/>
              <a:ext cx="178" cy="266"/>
            </a:xfrm>
            <a:custGeom>
              <a:avLst/>
              <a:gdLst>
                <a:gd name="T0" fmla="*/ 114 w 120"/>
                <a:gd name="T1" fmla="*/ 180 h 180"/>
                <a:gd name="T2" fmla="*/ 6 w 120"/>
                <a:gd name="T3" fmla="*/ 180 h 180"/>
                <a:gd name="T4" fmla="*/ 0 w 120"/>
                <a:gd name="T5" fmla="*/ 174 h 180"/>
                <a:gd name="T6" fmla="*/ 0 w 120"/>
                <a:gd name="T7" fmla="*/ 6 h 180"/>
                <a:gd name="T8" fmla="*/ 6 w 120"/>
                <a:gd name="T9" fmla="*/ 0 h 180"/>
                <a:gd name="T10" fmla="*/ 114 w 120"/>
                <a:gd name="T11" fmla="*/ 0 h 180"/>
                <a:gd name="T12" fmla="*/ 120 w 120"/>
                <a:gd name="T13" fmla="*/ 6 h 180"/>
                <a:gd name="T14" fmla="*/ 120 w 120"/>
                <a:gd name="T15" fmla="*/ 174 h 180"/>
                <a:gd name="T16" fmla="*/ 114 w 120"/>
                <a:gd name="T17" fmla="*/ 180 h 180"/>
                <a:gd name="T18" fmla="*/ 12 w 120"/>
                <a:gd name="T19" fmla="*/ 168 h 180"/>
                <a:gd name="T20" fmla="*/ 108 w 120"/>
                <a:gd name="T21" fmla="*/ 168 h 180"/>
                <a:gd name="T22" fmla="*/ 108 w 120"/>
                <a:gd name="T23" fmla="*/ 12 h 180"/>
                <a:gd name="T24" fmla="*/ 12 w 120"/>
                <a:gd name="T25" fmla="*/ 12 h 180"/>
                <a:gd name="T26" fmla="*/ 12 w 120"/>
                <a:gd name="T27" fmla="*/ 16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0" h="180">
                  <a:moveTo>
                    <a:pt x="114" y="180"/>
                  </a:moveTo>
                  <a:cubicBezTo>
                    <a:pt x="6" y="180"/>
                    <a:pt x="6" y="180"/>
                    <a:pt x="6" y="180"/>
                  </a:cubicBezTo>
                  <a:cubicBezTo>
                    <a:pt x="2" y="180"/>
                    <a:pt x="0" y="178"/>
                    <a:pt x="0" y="174"/>
                  </a:cubicBezTo>
                  <a:cubicBezTo>
                    <a:pt x="0" y="6"/>
                    <a:pt x="0" y="6"/>
                    <a:pt x="0" y="6"/>
                  </a:cubicBezTo>
                  <a:cubicBezTo>
                    <a:pt x="0" y="3"/>
                    <a:pt x="2" y="0"/>
                    <a:pt x="6" y="0"/>
                  </a:cubicBezTo>
                  <a:cubicBezTo>
                    <a:pt x="114" y="0"/>
                    <a:pt x="114" y="0"/>
                    <a:pt x="114" y="0"/>
                  </a:cubicBezTo>
                  <a:cubicBezTo>
                    <a:pt x="117" y="0"/>
                    <a:pt x="120" y="3"/>
                    <a:pt x="120" y="6"/>
                  </a:cubicBezTo>
                  <a:cubicBezTo>
                    <a:pt x="120" y="174"/>
                    <a:pt x="120" y="174"/>
                    <a:pt x="120" y="174"/>
                  </a:cubicBezTo>
                  <a:cubicBezTo>
                    <a:pt x="120" y="178"/>
                    <a:pt x="117" y="180"/>
                    <a:pt x="114" y="180"/>
                  </a:cubicBezTo>
                  <a:close/>
                  <a:moveTo>
                    <a:pt x="12" y="168"/>
                  </a:moveTo>
                  <a:cubicBezTo>
                    <a:pt x="108" y="168"/>
                    <a:pt x="108" y="168"/>
                    <a:pt x="108" y="168"/>
                  </a:cubicBezTo>
                  <a:cubicBezTo>
                    <a:pt x="108" y="12"/>
                    <a:pt x="108" y="12"/>
                    <a:pt x="108" y="12"/>
                  </a:cubicBezTo>
                  <a:cubicBezTo>
                    <a:pt x="12" y="12"/>
                    <a:pt x="12" y="12"/>
                    <a:pt x="12" y="12"/>
                  </a:cubicBezTo>
                  <a:lnTo>
                    <a:pt x="12" y="16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2" name="Freeform 90"/>
            <p:cNvSpPr>
              <a:spLocks noEditPoints="1"/>
            </p:cNvSpPr>
            <p:nvPr/>
          </p:nvSpPr>
          <p:spPr bwMode="auto">
            <a:xfrm>
              <a:off x="4762" y="1864"/>
              <a:ext cx="142" cy="71"/>
            </a:xfrm>
            <a:custGeom>
              <a:avLst/>
              <a:gdLst>
                <a:gd name="T0" fmla="*/ 90 w 96"/>
                <a:gd name="T1" fmla="*/ 48 h 48"/>
                <a:gd name="T2" fmla="*/ 6 w 96"/>
                <a:gd name="T3" fmla="*/ 48 h 48"/>
                <a:gd name="T4" fmla="*/ 0 w 96"/>
                <a:gd name="T5" fmla="*/ 42 h 48"/>
                <a:gd name="T6" fmla="*/ 0 w 96"/>
                <a:gd name="T7" fmla="*/ 6 h 48"/>
                <a:gd name="T8" fmla="*/ 6 w 96"/>
                <a:gd name="T9" fmla="*/ 0 h 48"/>
                <a:gd name="T10" fmla="*/ 72 w 96"/>
                <a:gd name="T11" fmla="*/ 0 h 48"/>
                <a:gd name="T12" fmla="*/ 77 w 96"/>
                <a:gd name="T13" fmla="*/ 4 h 48"/>
                <a:gd name="T14" fmla="*/ 95 w 96"/>
                <a:gd name="T15" fmla="*/ 40 h 48"/>
                <a:gd name="T16" fmla="*/ 95 w 96"/>
                <a:gd name="T17" fmla="*/ 46 h 48"/>
                <a:gd name="T18" fmla="*/ 90 w 96"/>
                <a:gd name="T19" fmla="*/ 48 h 48"/>
                <a:gd name="T20" fmla="*/ 12 w 96"/>
                <a:gd name="T21" fmla="*/ 36 h 48"/>
                <a:gd name="T22" fmla="*/ 80 w 96"/>
                <a:gd name="T23" fmla="*/ 36 h 48"/>
                <a:gd name="T24" fmla="*/ 68 w 96"/>
                <a:gd name="T25" fmla="*/ 12 h 48"/>
                <a:gd name="T26" fmla="*/ 12 w 96"/>
                <a:gd name="T27" fmla="*/ 12 h 48"/>
                <a:gd name="T28" fmla="*/ 12 w 96"/>
                <a:gd name="T29" fmla="*/ 3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6" h="48">
                  <a:moveTo>
                    <a:pt x="90" y="48"/>
                  </a:moveTo>
                  <a:cubicBezTo>
                    <a:pt x="6" y="48"/>
                    <a:pt x="6" y="48"/>
                    <a:pt x="6" y="48"/>
                  </a:cubicBezTo>
                  <a:cubicBezTo>
                    <a:pt x="2" y="48"/>
                    <a:pt x="0" y="46"/>
                    <a:pt x="0" y="42"/>
                  </a:cubicBezTo>
                  <a:cubicBezTo>
                    <a:pt x="0" y="6"/>
                    <a:pt x="0" y="6"/>
                    <a:pt x="0" y="6"/>
                  </a:cubicBezTo>
                  <a:cubicBezTo>
                    <a:pt x="0" y="3"/>
                    <a:pt x="2" y="0"/>
                    <a:pt x="6" y="0"/>
                  </a:cubicBezTo>
                  <a:cubicBezTo>
                    <a:pt x="72" y="0"/>
                    <a:pt x="72" y="0"/>
                    <a:pt x="72" y="0"/>
                  </a:cubicBezTo>
                  <a:cubicBezTo>
                    <a:pt x="74" y="0"/>
                    <a:pt x="76" y="2"/>
                    <a:pt x="77" y="4"/>
                  </a:cubicBezTo>
                  <a:cubicBezTo>
                    <a:pt x="95" y="40"/>
                    <a:pt x="95" y="40"/>
                    <a:pt x="95" y="40"/>
                  </a:cubicBezTo>
                  <a:cubicBezTo>
                    <a:pt x="96" y="42"/>
                    <a:pt x="96" y="44"/>
                    <a:pt x="95" y="46"/>
                  </a:cubicBezTo>
                  <a:cubicBezTo>
                    <a:pt x="94" y="47"/>
                    <a:pt x="92" y="48"/>
                    <a:pt x="90" y="48"/>
                  </a:cubicBezTo>
                  <a:close/>
                  <a:moveTo>
                    <a:pt x="12" y="36"/>
                  </a:moveTo>
                  <a:cubicBezTo>
                    <a:pt x="80" y="36"/>
                    <a:pt x="80" y="36"/>
                    <a:pt x="80" y="36"/>
                  </a:cubicBezTo>
                  <a:cubicBezTo>
                    <a:pt x="68" y="12"/>
                    <a:pt x="68" y="12"/>
                    <a:pt x="68" y="12"/>
                  </a:cubicBezTo>
                  <a:cubicBezTo>
                    <a:pt x="12" y="12"/>
                    <a:pt x="12" y="12"/>
                    <a:pt x="12" y="12"/>
                  </a:cubicBezTo>
                  <a:lnTo>
                    <a:pt x="12" y="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3" name="Freeform 91"/>
            <p:cNvSpPr>
              <a:spLocks noEditPoints="1"/>
            </p:cNvSpPr>
            <p:nvPr/>
          </p:nvSpPr>
          <p:spPr bwMode="auto">
            <a:xfrm>
              <a:off x="4476" y="1864"/>
              <a:ext cx="144" cy="71"/>
            </a:xfrm>
            <a:custGeom>
              <a:avLst/>
              <a:gdLst>
                <a:gd name="T0" fmla="*/ 91 w 97"/>
                <a:gd name="T1" fmla="*/ 48 h 48"/>
                <a:gd name="T2" fmla="*/ 7 w 97"/>
                <a:gd name="T3" fmla="*/ 48 h 48"/>
                <a:gd name="T4" fmla="*/ 2 w 97"/>
                <a:gd name="T5" fmla="*/ 46 h 48"/>
                <a:gd name="T6" fmla="*/ 1 w 97"/>
                <a:gd name="T7" fmla="*/ 40 h 48"/>
                <a:gd name="T8" fmla="*/ 19 w 97"/>
                <a:gd name="T9" fmla="*/ 4 h 48"/>
                <a:gd name="T10" fmla="*/ 25 w 97"/>
                <a:gd name="T11" fmla="*/ 0 h 48"/>
                <a:gd name="T12" fmla="*/ 91 w 97"/>
                <a:gd name="T13" fmla="*/ 0 h 48"/>
                <a:gd name="T14" fmla="*/ 97 w 97"/>
                <a:gd name="T15" fmla="*/ 6 h 48"/>
                <a:gd name="T16" fmla="*/ 97 w 97"/>
                <a:gd name="T17" fmla="*/ 42 h 48"/>
                <a:gd name="T18" fmla="*/ 91 w 97"/>
                <a:gd name="T19" fmla="*/ 48 h 48"/>
                <a:gd name="T20" fmla="*/ 16 w 97"/>
                <a:gd name="T21" fmla="*/ 36 h 48"/>
                <a:gd name="T22" fmla="*/ 85 w 97"/>
                <a:gd name="T23" fmla="*/ 36 h 48"/>
                <a:gd name="T24" fmla="*/ 85 w 97"/>
                <a:gd name="T25" fmla="*/ 12 h 48"/>
                <a:gd name="T26" fmla="*/ 28 w 97"/>
                <a:gd name="T27" fmla="*/ 12 h 48"/>
                <a:gd name="T28" fmla="*/ 16 w 97"/>
                <a:gd name="T29" fmla="*/ 3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7" h="48">
                  <a:moveTo>
                    <a:pt x="91" y="48"/>
                  </a:moveTo>
                  <a:cubicBezTo>
                    <a:pt x="7" y="48"/>
                    <a:pt x="7" y="48"/>
                    <a:pt x="7" y="48"/>
                  </a:cubicBezTo>
                  <a:cubicBezTo>
                    <a:pt x="5" y="48"/>
                    <a:pt x="3" y="47"/>
                    <a:pt x="2" y="46"/>
                  </a:cubicBezTo>
                  <a:cubicBezTo>
                    <a:pt x="0" y="44"/>
                    <a:pt x="0" y="42"/>
                    <a:pt x="1" y="40"/>
                  </a:cubicBezTo>
                  <a:cubicBezTo>
                    <a:pt x="19" y="4"/>
                    <a:pt x="19" y="4"/>
                    <a:pt x="19" y="4"/>
                  </a:cubicBezTo>
                  <a:cubicBezTo>
                    <a:pt x="20" y="2"/>
                    <a:pt x="22" y="0"/>
                    <a:pt x="25" y="0"/>
                  </a:cubicBezTo>
                  <a:cubicBezTo>
                    <a:pt x="91" y="0"/>
                    <a:pt x="91" y="0"/>
                    <a:pt x="91" y="0"/>
                  </a:cubicBezTo>
                  <a:cubicBezTo>
                    <a:pt x="94" y="0"/>
                    <a:pt x="97" y="3"/>
                    <a:pt x="97" y="6"/>
                  </a:cubicBezTo>
                  <a:cubicBezTo>
                    <a:pt x="97" y="42"/>
                    <a:pt x="97" y="42"/>
                    <a:pt x="97" y="42"/>
                  </a:cubicBezTo>
                  <a:cubicBezTo>
                    <a:pt x="97" y="46"/>
                    <a:pt x="94" y="48"/>
                    <a:pt x="91" y="48"/>
                  </a:cubicBezTo>
                  <a:close/>
                  <a:moveTo>
                    <a:pt x="16" y="36"/>
                  </a:moveTo>
                  <a:cubicBezTo>
                    <a:pt x="85" y="36"/>
                    <a:pt x="85" y="36"/>
                    <a:pt x="85" y="36"/>
                  </a:cubicBezTo>
                  <a:cubicBezTo>
                    <a:pt x="85" y="12"/>
                    <a:pt x="85" y="12"/>
                    <a:pt x="85" y="12"/>
                  </a:cubicBezTo>
                  <a:cubicBezTo>
                    <a:pt x="28" y="12"/>
                    <a:pt x="28" y="12"/>
                    <a:pt x="28" y="12"/>
                  </a:cubicBezTo>
                  <a:lnTo>
                    <a:pt x="16" y="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4" name="Freeform 92"/>
            <p:cNvSpPr>
              <a:spLocks noEditPoints="1"/>
            </p:cNvSpPr>
            <p:nvPr/>
          </p:nvSpPr>
          <p:spPr bwMode="auto">
            <a:xfrm>
              <a:off x="4601" y="1776"/>
              <a:ext cx="179" cy="71"/>
            </a:xfrm>
            <a:custGeom>
              <a:avLst/>
              <a:gdLst>
                <a:gd name="T0" fmla="*/ 115 w 121"/>
                <a:gd name="T1" fmla="*/ 48 h 48"/>
                <a:gd name="T2" fmla="*/ 7 w 121"/>
                <a:gd name="T3" fmla="*/ 48 h 48"/>
                <a:gd name="T4" fmla="*/ 2 w 121"/>
                <a:gd name="T5" fmla="*/ 46 h 48"/>
                <a:gd name="T6" fmla="*/ 1 w 121"/>
                <a:gd name="T7" fmla="*/ 40 h 48"/>
                <a:gd name="T8" fmla="*/ 19 w 121"/>
                <a:gd name="T9" fmla="*/ 4 h 48"/>
                <a:gd name="T10" fmla="*/ 25 w 121"/>
                <a:gd name="T11" fmla="*/ 0 h 48"/>
                <a:gd name="T12" fmla="*/ 97 w 121"/>
                <a:gd name="T13" fmla="*/ 0 h 48"/>
                <a:gd name="T14" fmla="*/ 102 w 121"/>
                <a:gd name="T15" fmla="*/ 4 h 48"/>
                <a:gd name="T16" fmla="*/ 120 w 121"/>
                <a:gd name="T17" fmla="*/ 40 h 48"/>
                <a:gd name="T18" fmla="*/ 120 w 121"/>
                <a:gd name="T19" fmla="*/ 46 h 48"/>
                <a:gd name="T20" fmla="*/ 115 w 121"/>
                <a:gd name="T21" fmla="*/ 48 h 48"/>
                <a:gd name="T22" fmla="*/ 16 w 121"/>
                <a:gd name="T23" fmla="*/ 36 h 48"/>
                <a:gd name="T24" fmla="*/ 105 w 121"/>
                <a:gd name="T25" fmla="*/ 36 h 48"/>
                <a:gd name="T26" fmla="*/ 93 w 121"/>
                <a:gd name="T27" fmla="*/ 12 h 48"/>
                <a:gd name="T28" fmla="*/ 28 w 121"/>
                <a:gd name="T29" fmla="*/ 12 h 48"/>
                <a:gd name="T30" fmla="*/ 16 w 121"/>
                <a:gd name="T31" fmla="*/ 3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21" h="48">
                  <a:moveTo>
                    <a:pt x="115" y="48"/>
                  </a:moveTo>
                  <a:cubicBezTo>
                    <a:pt x="7" y="48"/>
                    <a:pt x="7" y="48"/>
                    <a:pt x="7" y="48"/>
                  </a:cubicBezTo>
                  <a:cubicBezTo>
                    <a:pt x="5" y="48"/>
                    <a:pt x="3" y="47"/>
                    <a:pt x="2" y="46"/>
                  </a:cubicBezTo>
                  <a:cubicBezTo>
                    <a:pt x="0" y="44"/>
                    <a:pt x="0" y="42"/>
                    <a:pt x="1" y="40"/>
                  </a:cubicBezTo>
                  <a:cubicBezTo>
                    <a:pt x="19" y="4"/>
                    <a:pt x="19" y="4"/>
                    <a:pt x="19" y="4"/>
                  </a:cubicBezTo>
                  <a:cubicBezTo>
                    <a:pt x="20" y="2"/>
                    <a:pt x="22" y="0"/>
                    <a:pt x="25" y="0"/>
                  </a:cubicBezTo>
                  <a:cubicBezTo>
                    <a:pt x="97" y="0"/>
                    <a:pt x="97" y="0"/>
                    <a:pt x="97" y="0"/>
                  </a:cubicBezTo>
                  <a:cubicBezTo>
                    <a:pt x="99" y="0"/>
                    <a:pt x="101" y="2"/>
                    <a:pt x="102" y="4"/>
                  </a:cubicBezTo>
                  <a:cubicBezTo>
                    <a:pt x="120" y="40"/>
                    <a:pt x="120" y="40"/>
                    <a:pt x="120" y="40"/>
                  </a:cubicBezTo>
                  <a:cubicBezTo>
                    <a:pt x="121" y="42"/>
                    <a:pt x="121" y="44"/>
                    <a:pt x="120" y="46"/>
                  </a:cubicBezTo>
                  <a:cubicBezTo>
                    <a:pt x="119" y="47"/>
                    <a:pt x="117" y="48"/>
                    <a:pt x="115" y="48"/>
                  </a:cubicBezTo>
                  <a:close/>
                  <a:moveTo>
                    <a:pt x="16" y="36"/>
                  </a:moveTo>
                  <a:cubicBezTo>
                    <a:pt x="105" y="36"/>
                    <a:pt x="105" y="36"/>
                    <a:pt x="105" y="36"/>
                  </a:cubicBezTo>
                  <a:cubicBezTo>
                    <a:pt x="93" y="12"/>
                    <a:pt x="93" y="12"/>
                    <a:pt x="93" y="12"/>
                  </a:cubicBezTo>
                  <a:cubicBezTo>
                    <a:pt x="28" y="12"/>
                    <a:pt x="28" y="12"/>
                    <a:pt x="28" y="12"/>
                  </a:cubicBezTo>
                  <a:lnTo>
                    <a:pt x="16" y="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5" name="Freeform 93"/>
            <p:cNvSpPr>
              <a:spLocks/>
            </p:cNvSpPr>
            <p:nvPr/>
          </p:nvSpPr>
          <p:spPr bwMode="auto">
            <a:xfrm>
              <a:off x="4663" y="1909"/>
              <a:ext cx="46" cy="105"/>
            </a:xfrm>
            <a:custGeom>
              <a:avLst/>
              <a:gdLst>
                <a:gd name="T0" fmla="*/ 25 w 31"/>
                <a:gd name="T1" fmla="*/ 71 h 71"/>
                <a:gd name="T2" fmla="*/ 19 w 31"/>
                <a:gd name="T3" fmla="*/ 65 h 71"/>
                <a:gd name="T4" fmla="*/ 19 w 31"/>
                <a:gd name="T5" fmla="*/ 15 h 71"/>
                <a:gd name="T6" fmla="*/ 9 w 31"/>
                <a:gd name="T7" fmla="*/ 19 h 71"/>
                <a:gd name="T8" fmla="*/ 1 w 31"/>
                <a:gd name="T9" fmla="*/ 15 h 71"/>
                <a:gd name="T10" fmla="*/ 5 w 31"/>
                <a:gd name="T11" fmla="*/ 8 h 71"/>
                <a:gd name="T12" fmla="*/ 23 w 31"/>
                <a:gd name="T13" fmla="*/ 1 h 71"/>
                <a:gd name="T14" fmla="*/ 28 w 31"/>
                <a:gd name="T15" fmla="*/ 2 h 71"/>
                <a:gd name="T16" fmla="*/ 31 w 31"/>
                <a:gd name="T17" fmla="*/ 6 h 71"/>
                <a:gd name="T18" fmla="*/ 31 w 31"/>
                <a:gd name="T19" fmla="*/ 65 h 71"/>
                <a:gd name="T20" fmla="*/ 25 w 31"/>
                <a:gd name="T21"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1" h="71">
                  <a:moveTo>
                    <a:pt x="25" y="71"/>
                  </a:moveTo>
                  <a:cubicBezTo>
                    <a:pt x="21" y="71"/>
                    <a:pt x="19" y="68"/>
                    <a:pt x="19" y="65"/>
                  </a:cubicBezTo>
                  <a:cubicBezTo>
                    <a:pt x="19" y="15"/>
                    <a:pt x="19" y="15"/>
                    <a:pt x="19" y="15"/>
                  </a:cubicBezTo>
                  <a:cubicBezTo>
                    <a:pt x="9" y="19"/>
                    <a:pt x="9" y="19"/>
                    <a:pt x="9" y="19"/>
                  </a:cubicBezTo>
                  <a:cubicBezTo>
                    <a:pt x="6" y="20"/>
                    <a:pt x="2" y="18"/>
                    <a:pt x="1" y="15"/>
                  </a:cubicBezTo>
                  <a:cubicBezTo>
                    <a:pt x="0" y="12"/>
                    <a:pt x="1" y="9"/>
                    <a:pt x="5" y="8"/>
                  </a:cubicBezTo>
                  <a:cubicBezTo>
                    <a:pt x="23" y="1"/>
                    <a:pt x="23" y="1"/>
                    <a:pt x="23" y="1"/>
                  </a:cubicBezTo>
                  <a:cubicBezTo>
                    <a:pt x="24" y="0"/>
                    <a:pt x="26" y="0"/>
                    <a:pt x="28" y="2"/>
                  </a:cubicBezTo>
                  <a:cubicBezTo>
                    <a:pt x="30" y="3"/>
                    <a:pt x="31" y="4"/>
                    <a:pt x="31" y="6"/>
                  </a:cubicBezTo>
                  <a:cubicBezTo>
                    <a:pt x="31" y="65"/>
                    <a:pt x="31" y="65"/>
                    <a:pt x="31" y="65"/>
                  </a:cubicBezTo>
                  <a:cubicBezTo>
                    <a:pt x="31" y="68"/>
                    <a:pt x="28" y="71"/>
                    <a:pt x="25" y="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6" name="Freeform 94"/>
            <p:cNvSpPr>
              <a:spLocks/>
            </p:cNvSpPr>
            <p:nvPr/>
          </p:nvSpPr>
          <p:spPr bwMode="auto">
            <a:xfrm>
              <a:off x="4524" y="1963"/>
              <a:ext cx="52" cy="88"/>
            </a:xfrm>
            <a:custGeom>
              <a:avLst/>
              <a:gdLst>
                <a:gd name="T0" fmla="*/ 29 w 35"/>
                <a:gd name="T1" fmla="*/ 59 h 59"/>
                <a:gd name="T2" fmla="*/ 6 w 35"/>
                <a:gd name="T3" fmla="*/ 59 h 59"/>
                <a:gd name="T4" fmla="*/ 1 w 35"/>
                <a:gd name="T5" fmla="*/ 56 h 59"/>
                <a:gd name="T6" fmla="*/ 1 w 35"/>
                <a:gd name="T7" fmla="*/ 50 h 59"/>
                <a:gd name="T8" fmla="*/ 22 w 35"/>
                <a:gd name="T9" fmla="*/ 21 h 59"/>
                <a:gd name="T10" fmla="*/ 23 w 35"/>
                <a:gd name="T11" fmla="*/ 18 h 59"/>
                <a:gd name="T12" fmla="*/ 17 w 35"/>
                <a:gd name="T13" fmla="*/ 12 h 59"/>
                <a:gd name="T14" fmla="*/ 12 w 35"/>
                <a:gd name="T15" fmla="*/ 17 h 59"/>
                <a:gd name="T16" fmla="*/ 6 w 35"/>
                <a:gd name="T17" fmla="*/ 23 h 59"/>
                <a:gd name="T18" fmla="*/ 0 w 35"/>
                <a:gd name="T19" fmla="*/ 17 h 59"/>
                <a:gd name="T20" fmla="*/ 17 w 35"/>
                <a:gd name="T21" fmla="*/ 0 h 59"/>
                <a:gd name="T22" fmla="*/ 35 w 35"/>
                <a:gd name="T23" fmla="*/ 18 h 59"/>
                <a:gd name="T24" fmla="*/ 31 w 35"/>
                <a:gd name="T25" fmla="*/ 28 h 59"/>
                <a:gd name="T26" fmla="*/ 18 w 35"/>
                <a:gd name="T27" fmla="*/ 47 h 59"/>
                <a:gd name="T28" fmla="*/ 29 w 35"/>
                <a:gd name="T29" fmla="*/ 47 h 59"/>
                <a:gd name="T30" fmla="*/ 35 w 35"/>
                <a:gd name="T31" fmla="*/ 53 h 59"/>
                <a:gd name="T32" fmla="*/ 29 w 35"/>
                <a:gd name="T33" fmla="*/ 59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5" h="59">
                  <a:moveTo>
                    <a:pt x="29" y="59"/>
                  </a:moveTo>
                  <a:cubicBezTo>
                    <a:pt x="6" y="59"/>
                    <a:pt x="6" y="59"/>
                    <a:pt x="6" y="59"/>
                  </a:cubicBezTo>
                  <a:cubicBezTo>
                    <a:pt x="4" y="59"/>
                    <a:pt x="2" y="58"/>
                    <a:pt x="1" y="56"/>
                  </a:cubicBezTo>
                  <a:cubicBezTo>
                    <a:pt x="0" y="54"/>
                    <a:pt x="0" y="52"/>
                    <a:pt x="1" y="50"/>
                  </a:cubicBezTo>
                  <a:cubicBezTo>
                    <a:pt x="22" y="21"/>
                    <a:pt x="22" y="21"/>
                    <a:pt x="22" y="21"/>
                  </a:cubicBezTo>
                  <a:cubicBezTo>
                    <a:pt x="22" y="20"/>
                    <a:pt x="23" y="19"/>
                    <a:pt x="23" y="18"/>
                  </a:cubicBezTo>
                  <a:cubicBezTo>
                    <a:pt x="23" y="15"/>
                    <a:pt x="20" y="12"/>
                    <a:pt x="17" y="12"/>
                  </a:cubicBezTo>
                  <a:cubicBezTo>
                    <a:pt x="15" y="12"/>
                    <a:pt x="12" y="15"/>
                    <a:pt x="12" y="17"/>
                  </a:cubicBezTo>
                  <a:cubicBezTo>
                    <a:pt x="12" y="21"/>
                    <a:pt x="9" y="23"/>
                    <a:pt x="6" y="23"/>
                  </a:cubicBezTo>
                  <a:cubicBezTo>
                    <a:pt x="3" y="23"/>
                    <a:pt x="0" y="20"/>
                    <a:pt x="0" y="17"/>
                  </a:cubicBezTo>
                  <a:cubicBezTo>
                    <a:pt x="1" y="8"/>
                    <a:pt x="8" y="0"/>
                    <a:pt x="17" y="0"/>
                  </a:cubicBezTo>
                  <a:cubicBezTo>
                    <a:pt x="27" y="0"/>
                    <a:pt x="35" y="8"/>
                    <a:pt x="35" y="18"/>
                  </a:cubicBezTo>
                  <a:cubicBezTo>
                    <a:pt x="35" y="22"/>
                    <a:pt x="33" y="26"/>
                    <a:pt x="31" y="28"/>
                  </a:cubicBezTo>
                  <a:cubicBezTo>
                    <a:pt x="18" y="47"/>
                    <a:pt x="18" y="47"/>
                    <a:pt x="18" y="47"/>
                  </a:cubicBezTo>
                  <a:cubicBezTo>
                    <a:pt x="29" y="47"/>
                    <a:pt x="29" y="47"/>
                    <a:pt x="29" y="47"/>
                  </a:cubicBezTo>
                  <a:cubicBezTo>
                    <a:pt x="32" y="47"/>
                    <a:pt x="35" y="50"/>
                    <a:pt x="35" y="53"/>
                  </a:cubicBezTo>
                  <a:cubicBezTo>
                    <a:pt x="35" y="57"/>
                    <a:pt x="32" y="59"/>
                    <a:pt x="29" y="5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7" name="Freeform 95"/>
            <p:cNvSpPr>
              <a:spLocks/>
            </p:cNvSpPr>
            <p:nvPr/>
          </p:nvSpPr>
          <p:spPr bwMode="auto">
            <a:xfrm>
              <a:off x="4805" y="1962"/>
              <a:ext cx="52" cy="53"/>
            </a:xfrm>
            <a:custGeom>
              <a:avLst/>
              <a:gdLst>
                <a:gd name="T0" fmla="*/ 18 w 35"/>
                <a:gd name="T1" fmla="*/ 36 h 36"/>
                <a:gd name="T2" fmla="*/ 12 w 35"/>
                <a:gd name="T3" fmla="*/ 30 h 36"/>
                <a:gd name="T4" fmla="*/ 18 w 35"/>
                <a:gd name="T5" fmla="*/ 24 h 36"/>
                <a:gd name="T6" fmla="*/ 23 w 35"/>
                <a:gd name="T7" fmla="*/ 18 h 36"/>
                <a:gd name="T8" fmla="*/ 18 w 35"/>
                <a:gd name="T9" fmla="*/ 12 h 36"/>
                <a:gd name="T10" fmla="*/ 13 w 35"/>
                <a:gd name="T11" fmla="*/ 18 h 36"/>
                <a:gd name="T12" fmla="*/ 6 w 35"/>
                <a:gd name="T13" fmla="*/ 24 h 36"/>
                <a:gd name="T14" fmla="*/ 1 w 35"/>
                <a:gd name="T15" fmla="*/ 17 h 36"/>
                <a:gd name="T16" fmla="*/ 18 w 35"/>
                <a:gd name="T17" fmla="*/ 0 h 36"/>
                <a:gd name="T18" fmla="*/ 35 w 35"/>
                <a:gd name="T19" fmla="*/ 18 h 36"/>
                <a:gd name="T20" fmla="*/ 18 w 35"/>
                <a:gd name="T21"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5" h="36">
                  <a:moveTo>
                    <a:pt x="18" y="36"/>
                  </a:moveTo>
                  <a:cubicBezTo>
                    <a:pt x="15" y="36"/>
                    <a:pt x="12" y="34"/>
                    <a:pt x="12" y="30"/>
                  </a:cubicBezTo>
                  <a:cubicBezTo>
                    <a:pt x="12" y="27"/>
                    <a:pt x="15" y="24"/>
                    <a:pt x="18" y="24"/>
                  </a:cubicBezTo>
                  <a:cubicBezTo>
                    <a:pt x="20" y="24"/>
                    <a:pt x="23" y="24"/>
                    <a:pt x="23" y="18"/>
                  </a:cubicBezTo>
                  <a:cubicBezTo>
                    <a:pt x="23" y="12"/>
                    <a:pt x="20" y="12"/>
                    <a:pt x="18" y="12"/>
                  </a:cubicBezTo>
                  <a:cubicBezTo>
                    <a:pt x="16" y="12"/>
                    <a:pt x="13" y="12"/>
                    <a:pt x="13" y="18"/>
                  </a:cubicBezTo>
                  <a:cubicBezTo>
                    <a:pt x="12" y="21"/>
                    <a:pt x="10" y="24"/>
                    <a:pt x="6" y="24"/>
                  </a:cubicBezTo>
                  <a:cubicBezTo>
                    <a:pt x="3" y="24"/>
                    <a:pt x="0" y="21"/>
                    <a:pt x="1" y="17"/>
                  </a:cubicBezTo>
                  <a:cubicBezTo>
                    <a:pt x="1" y="7"/>
                    <a:pt x="8" y="0"/>
                    <a:pt x="18" y="0"/>
                  </a:cubicBezTo>
                  <a:cubicBezTo>
                    <a:pt x="30" y="0"/>
                    <a:pt x="35" y="9"/>
                    <a:pt x="35" y="18"/>
                  </a:cubicBezTo>
                  <a:cubicBezTo>
                    <a:pt x="35" y="27"/>
                    <a:pt x="30" y="36"/>
                    <a:pt x="18"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sp>
          <p:nvSpPr>
            <p:cNvPr id="18" name="Freeform 96"/>
            <p:cNvSpPr>
              <a:spLocks/>
            </p:cNvSpPr>
            <p:nvPr/>
          </p:nvSpPr>
          <p:spPr bwMode="auto">
            <a:xfrm>
              <a:off x="4805" y="1997"/>
              <a:ext cx="52" cy="54"/>
            </a:xfrm>
            <a:custGeom>
              <a:avLst/>
              <a:gdLst>
                <a:gd name="T0" fmla="*/ 18 w 35"/>
                <a:gd name="T1" fmla="*/ 36 h 36"/>
                <a:gd name="T2" fmla="*/ 1 w 35"/>
                <a:gd name="T3" fmla="*/ 20 h 36"/>
                <a:gd name="T4" fmla="*/ 6 w 35"/>
                <a:gd name="T5" fmla="*/ 13 h 36"/>
                <a:gd name="T6" fmla="*/ 13 w 35"/>
                <a:gd name="T7" fmla="*/ 19 h 36"/>
                <a:gd name="T8" fmla="*/ 18 w 35"/>
                <a:gd name="T9" fmla="*/ 24 h 36"/>
                <a:gd name="T10" fmla="*/ 23 w 35"/>
                <a:gd name="T11" fmla="*/ 18 h 36"/>
                <a:gd name="T12" fmla="*/ 18 w 35"/>
                <a:gd name="T13" fmla="*/ 12 h 36"/>
                <a:gd name="T14" fmla="*/ 12 w 35"/>
                <a:gd name="T15" fmla="*/ 6 h 36"/>
                <a:gd name="T16" fmla="*/ 18 w 35"/>
                <a:gd name="T17" fmla="*/ 0 h 36"/>
                <a:gd name="T18" fmla="*/ 35 w 35"/>
                <a:gd name="T19" fmla="*/ 18 h 36"/>
                <a:gd name="T20" fmla="*/ 18 w 35"/>
                <a:gd name="T21"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5" h="36">
                  <a:moveTo>
                    <a:pt x="18" y="36"/>
                  </a:moveTo>
                  <a:cubicBezTo>
                    <a:pt x="8" y="36"/>
                    <a:pt x="1" y="30"/>
                    <a:pt x="1" y="20"/>
                  </a:cubicBezTo>
                  <a:cubicBezTo>
                    <a:pt x="0" y="16"/>
                    <a:pt x="3" y="13"/>
                    <a:pt x="6" y="13"/>
                  </a:cubicBezTo>
                  <a:cubicBezTo>
                    <a:pt x="10" y="13"/>
                    <a:pt x="12" y="16"/>
                    <a:pt x="13" y="19"/>
                  </a:cubicBezTo>
                  <a:cubicBezTo>
                    <a:pt x="13" y="24"/>
                    <a:pt x="16" y="24"/>
                    <a:pt x="18" y="24"/>
                  </a:cubicBezTo>
                  <a:cubicBezTo>
                    <a:pt x="20" y="24"/>
                    <a:pt x="23" y="24"/>
                    <a:pt x="23" y="18"/>
                  </a:cubicBezTo>
                  <a:cubicBezTo>
                    <a:pt x="23" y="12"/>
                    <a:pt x="20" y="12"/>
                    <a:pt x="18" y="12"/>
                  </a:cubicBezTo>
                  <a:cubicBezTo>
                    <a:pt x="15" y="12"/>
                    <a:pt x="12" y="10"/>
                    <a:pt x="12" y="6"/>
                  </a:cubicBezTo>
                  <a:cubicBezTo>
                    <a:pt x="12" y="3"/>
                    <a:pt x="15" y="0"/>
                    <a:pt x="18" y="0"/>
                  </a:cubicBezTo>
                  <a:cubicBezTo>
                    <a:pt x="30" y="0"/>
                    <a:pt x="35" y="9"/>
                    <a:pt x="35" y="18"/>
                  </a:cubicBezTo>
                  <a:cubicBezTo>
                    <a:pt x="35" y="27"/>
                    <a:pt x="30" y="36"/>
                    <a:pt x="18"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solidFill>
                  <a:srgbClr val="465359"/>
                </a:solidFill>
              </a:endParaRPr>
            </a:p>
          </p:txBody>
        </p:sp>
      </p:grpSp>
      <p:grpSp>
        <p:nvGrpSpPr>
          <p:cNvPr id="19" name="Group 18" descr="science symbol icon"/>
          <p:cNvGrpSpPr/>
          <p:nvPr/>
        </p:nvGrpSpPr>
        <p:grpSpPr>
          <a:xfrm>
            <a:off x="654887" y="2153445"/>
            <a:ext cx="581643" cy="651698"/>
            <a:chOff x="8388351" y="-2647950"/>
            <a:chExt cx="566738" cy="635000"/>
          </a:xfrm>
          <a:solidFill>
            <a:schemeClr val="accent3"/>
          </a:solidFill>
        </p:grpSpPr>
        <p:sp>
          <p:nvSpPr>
            <p:cNvPr id="20" name="Freeform 14"/>
            <p:cNvSpPr>
              <a:spLocks noEditPoints="1"/>
            </p:cNvSpPr>
            <p:nvPr/>
          </p:nvSpPr>
          <p:spPr bwMode="auto">
            <a:xfrm>
              <a:off x="8388351" y="-2647950"/>
              <a:ext cx="566738" cy="635000"/>
            </a:xfrm>
            <a:custGeom>
              <a:avLst/>
              <a:gdLst>
                <a:gd name="T0" fmla="*/ 79 w 86"/>
                <a:gd name="T1" fmla="*/ 41 h 96"/>
                <a:gd name="T2" fmla="*/ 59 w 86"/>
                <a:gd name="T3" fmla="*/ 18 h 96"/>
                <a:gd name="T4" fmla="*/ 27 w 86"/>
                <a:gd name="T5" fmla="*/ 18 h 96"/>
                <a:gd name="T6" fmla="*/ 7 w 86"/>
                <a:gd name="T7" fmla="*/ 41 h 96"/>
                <a:gd name="T8" fmla="*/ 7 w 86"/>
                <a:gd name="T9" fmla="*/ 55 h 96"/>
                <a:gd name="T10" fmla="*/ 15 w 86"/>
                <a:gd name="T11" fmla="*/ 80 h 96"/>
                <a:gd name="T12" fmla="*/ 43 w 86"/>
                <a:gd name="T13" fmla="*/ 96 h 96"/>
                <a:gd name="T14" fmla="*/ 71 w 86"/>
                <a:gd name="T15" fmla="*/ 80 h 96"/>
                <a:gd name="T16" fmla="*/ 79 w 86"/>
                <a:gd name="T17" fmla="*/ 55 h 96"/>
                <a:gd name="T18" fmla="*/ 71 w 86"/>
                <a:gd name="T19" fmla="*/ 20 h 96"/>
                <a:gd name="T20" fmla="*/ 75 w 86"/>
                <a:gd name="T21" fmla="*/ 39 h 96"/>
                <a:gd name="T22" fmla="*/ 63 w 86"/>
                <a:gd name="T23" fmla="*/ 38 h 96"/>
                <a:gd name="T24" fmla="*/ 71 w 86"/>
                <a:gd name="T25" fmla="*/ 20 h 96"/>
                <a:gd name="T26" fmla="*/ 43 w 86"/>
                <a:gd name="T27" fmla="*/ 67 h 96"/>
                <a:gd name="T28" fmla="*/ 27 w 86"/>
                <a:gd name="T29" fmla="*/ 56 h 96"/>
                <a:gd name="T30" fmla="*/ 27 w 86"/>
                <a:gd name="T31" fmla="*/ 40 h 96"/>
                <a:gd name="T32" fmla="*/ 43 w 86"/>
                <a:gd name="T33" fmla="*/ 29 h 96"/>
                <a:gd name="T34" fmla="*/ 59 w 86"/>
                <a:gd name="T35" fmla="*/ 40 h 96"/>
                <a:gd name="T36" fmla="*/ 59 w 86"/>
                <a:gd name="T37" fmla="*/ 56 h 96"/>
                <a:gd name="T38" fmla="*/ 58 w 86"/>
                <a:gd name="T39" fmla="*/ 62 h 96"/>
                <a:gd name="T40" fmla="*/ 47 w 86"/>
                <a:gd name="T41" fmla="*/ 69 h 96"/>
                <a:gd name="T42" fmla="*/ 58 w 86"/>
                <a:gd name="T43" fmla="*/ 62 h 96"/>
                <a:gd name="T44" fmla="*/ 30 w 86"/>
                <a:gd name="T45" fmla="*/ 73 h 96"/>
                <a:gd name="T46" fmla="*/ 32 w 86"/>
                <a:gd name="T47" fmla="*/ 64 h 96"/>
                <a:gd name="T48" fmla="*/ 23 w 86"/>
                <a:gd name="T49" fmla="*/ 53 h 96"/>
                <a:gd name="T50" fmla="*/ 23 w 86"/>
                <a:gd name="T51" fmla="*/ 43 h 96"/>
                <a:gd name="T52" fmla="*/ 23 w 86"/>
                <a:gd name="T53" fmla="*/ 53 h 96"/>
                <a:gd name="T54" fmla="*/ 30 w 86"/>
                <a:gd name="T55" fmla="*/ 23 h 96"/>
                <a:gd name="T56" fmla="*/ 32 w 86"/>
                <a:gd name="T57" fmla="*/ 32 h 96"/>
                <a:gd name="T58" fmla="*/ 47 w 86"/>
                <a:gd name="T59" fmla="*/ 27 h 96"/>
                <a:gd name="T60" fmla="*/ 58 w 86"/>
                <a:gd name="T61" fmla="*/ 34 h 96"/>
                <a:gd name="T62" fmla="*/ 47 w 86"/>
                <a:gd name="T63" fmla="*/ 27 h 96"/>
                <a:gd name="T64" fmla="*/ 68 w 86"/>
                <a:gd name="T65" fmla="*/ 48 h 96"/>
                <a:gd name="T66" fmla="*/ 63 w 86"/>
                <a:gd name="T67" fmla="*/ 48 h 96"/>
                <a:gd name="T68" fmla="*/ 43 w 86"/>
                <a:gd name="T69" fmla="*/ 4 h 96"/>
                <a:gd name="T70" fmla="*/ 43 w 86"/>
                <a:gd name="T71" fmla="*/ 25 h 96"/>
                <a:gd name="T72" fmla="*/ 43 w 86"/>
                <a:gd name="T73" fmla="*/ 4 h 96"/>
                <a:gd name="T74" fmla="*/ 7 w 86"/>
                <a:gd name="T75" fmla="*/ 23 h 96"/>
                <a:gd name="T76" fmla="*/ 23 w 86"/>
                <a:gd name="T77" fmla="*/ 38 h 96"/>
                <a:gd name="T78" fmla="*/ 11 w 86"/>
                <a:gd name="T79" fmla="*/ 39 h 96"/>
                <a:gd name="T80" fmla="*/ 11 w 86"/>
                <a:gd name="T81" fmla="*/ 57 h 96"/>
                <a:gd name="T82" fmla="*/ 23 w 86"/>
                <a:gd name="T83" fmla="*/ 58 h 96"/>
                <a:gd name="T84" fmla="*/ 7 w 86"/>
                <a:gd name="T85" fmla="*/ 73 h 96"/>
                <a:gd name="T86" fmla="*/ 31 w 86"/>
                <a:gd name="T87" fmla="*/ 77 h 96"/>
                <a:gd name="T88" fmla="*/ 55 w 86"/>
                <a:gd name="T89" fmla="*/ 77 h 96"/>
                <a:gd name="T90" fmla="*/ 79 w 86"/>
                <a:gd name="T91" fmla="*/ 73 h 96"/>
                <a:gd name="T92" fmla="*/ 63 w 86"/>
                <a:gd name="T93" fmla="*/ 58 h 96"/>
                <a:gd name="T94" fmla="*/ 75 w 86"/>
                <a:gd name="T95" fmla="*/ 5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86" h="96">
                  <a:moveTo>
                    <a:pt x="73" y="48"/>
                  </a:moveTo>
                  <a:cubicBezTo>
                    <a:pt x="75" y="46"/>
                    <a:pt x="77" y="43"/>
                    <a:pt x="79" y="41"/>
                  </a:cubicBezTo>
                  <a:cubicBezTo>
                    <a:pt x="84" y="33"/>
                    <a:pt x="86" y="25"/>
                    <a:pt x="83" y="21"/>
                  </a:cubicBezTo>
                  <a:cubicBezTo>
                    <a:pt x="79" y="15"/>
                    <a:pt x="70" y="15"/>
                    <a:pt x="59" y="18"/>
                  </a:cubicBezTo>
                  <a:cubicBezTo>
                    <a:pt x="55" y="7"/>
                    <a:pt x="49" y="0"/>
                    <a:pt x="43" y="0"/>
                  </a:cubicBezTo>
                  <a:cubicBezTo>
                    <a:pt x="37" y="0"/>
                    <a:pt x="31" y="7"/>
                    <a:pt x="27" y="18"/>
                  </a:cubicBezTo>
                  <a:cubicBezTo>
                    <a:pt x="16" y="15"/>
                    <a:pt x="7" y="15"/>
                    <a:pt x="3" y="21"/>
                  </a:cubicBezTo>
                  <a:cubicBezTo>
                    <a:pt x="0" y="25"/>
                    <a:pt x="2" y="33"/>
                    <a:pt x="7" y="41"/>
                  </a:cubicBezTo>
                  <a:cubicBezTo>
                    <a:pt x="9" y="43"/>
                    <a:pt x="11" y="46"/>
                    <a:pt x="13" y="48"/>
                  </a:cubicBezTo>
                  <a:cubicBezTo>
                    <a:pt x="11" y="50"/>
                    <a:pt x="9" y="53"/>
                    <a:pt x="7" y="55"/>
                  </a:cubicBezTo>
                  <a:cubicBezTo>
                    <a:pt x="2" y="63"/>
                    <a:pt x="0" y="71"/>
                    <a:pt x="3" y="75"/>
                  </a:cubicBezTo>
                  <a:cubicBezTo>
                    <a:pt x="6" y="78"/>
                    <a:pt x="10" y="80"/>
                    <a:pt x="15" y="80"/>
                  </a:cubicBezTo>
                  <a:cubicBezTo>
                    <a:pt x="19" y="80"/>
                    <a:pt x="23" y="79"/>
                    <a:pt x="27" y="78"/>
                  </a:cubicBezTo>
                  <a:cubicBezTo>
                    <a:pt x="31" y="89"/>
                    <a:pt x="37" y="96"/>
                    <a:pt x="43" y="96"/>
                  </a:cubicBezTo>
                  <a:cubicBezTo>
                    <a:pt x="49" y="96"/>
                    <a:pt x="55" y="89"/>
                    <a:pt x="59" y="78"/>
                  </a:cubicBezTo>
                  <a:cubicBezTo>
                    <a:pt x="63" y="79"/>
                    <a:pt x="67" y="80"/>
                    <a:pt x="71" y="80"/>
                  </a:cubicBezTo>
                  <a:cubicBezTo>
                    <a:pt x="76" y="80"/>
                    <a:pt x="80" y="78"/>
                    <a:pt x="83" y="75"/>
                  </a:cubicBezTo>
                  <a:cubicBezTo>
                    <a:pt x="86" y="71"/>
                    <a:pt x="84" y="63"/>
                    <a:pt x="79" y="55"/>
                  </a:cubicBezTo>
                  <a:cubicBezTo>
                    <a:pt x="77" y="53"/>
                    <a:pt x="75" y="50"/>
                    <a:pt x="73" y="48"/>
                  </a:cubicBezTo>
                  <a:close/>
                  <a:moveTo>
                    <a:pt x="71" y="20"/>
                  </a:moveTo>
                  <a:cubicBezTo>
                    <a:pt x="75" y="20"/>
                    <a:pt x="78" y="21"/>
                    <a:pt x="79" y="23"/>
                  </a:cubicBezTo>
                  <a:cubicBezTo>
                    <a:pt x="81" y="26"/>
                    <a:pt x="80" y="32"/>
                    <a:pt x="75" y="39"/>
                  </a:cubicBezTo>
                  <a:cubicBezTo>
                    <a:pt x="74" y="41"/>
                    <a:pt x="72" y="43"/>
                    <a:pt x="71" y="45"/>
                  </a:cubicBezTo>
                  <a:cubicBezTo>
                    <a:pt x="68" y="43"/>
                    <a:pt x="65" y="40"/>
                    <a:pt x="63" y="38"/>
                  </a:cubicBezTo>
                  <a:cubicBezTo>
                    <a:pt x="62" y="32"/>
                    <a:pt x="61" y="27"/>
                    <a:pt x="60" y="22"/>
                  </a:cubicBezTo>
                  <a:cubicBezTo>
                    <a:pt x="64" y="21"/>
                    <a:pt x="68" y="20"/>
                    <a:pt x="71" y="20"/>
                  </a:cubicBezTo>
                  <a:close/>
                  <a:moveTo>
                    <a:pt x="52" y="61"/>
                  </a:moveTo>
                  <a:cubicBezTo>
                    <a:pt x="49" y="63"/>
                    <a:pt x="46" y="65"/>
                    <a:pt x="43" y="67"/>
                  </a:cubicBezTo>
                  <a:cubicBezTo>
                    <a:pt x="40" y="65"/>
                    <a:pt x="37" y="63"/>
                    <a:pt x="34" y="61"/>
                  </a:cubicBezTo>
                  <a:cubicBezTo>
                    <a:pt x="32" y="60"/>
                    <a:pt x="29" y="58"/>
                    <a:pt x="27" y="56"/>
                  </a:cubicBezTo>
                  <a:cubicBezTo>
                    <a:pt x="27" y="54"/>
                    <a:pt x="27" y="51"/>
                    <a:pt x="27" y="48"/>
                  </a:cubicBezTo>
                  <a:cubicBezTo>
                    <a:pt x="27" y="45"/>
                    <a:pt x="27" y="42"/>
                    <a:pt x="27" y="40"/>
                  </a:cubicBezTo>
                  <a:cubicBezTo>
                    <a:pt x="29" y="38"/>
                    <a:pt x="32" y="36"/>
                    <a:pt x="34" y="35"/>
                  </a:cubicBezTo>
                  <a:cubicBezTo>
                    <a:pt x="37" y="33"/>
                    <a:pt x="40" y="31"/>
                    <a:pt x="43" y="29"/>
                  </a:cubicBezTo>
                  <a:cubicBezTo>
                    <a:pt x="46" y="31"/>
                    <a:pt x="49" y="33"/>
                    <a:pt x="52" y="35"/>
                  </a:cubicBezTo>
                  <a:cubicBezTo>
                    <a:pt x="54" y="36"/>
                    <a:pt x="57" y="38"/>
                    <a:pt x="59" y="40"/>
                  </a:cubicBezTo>
                  <a:cubicBezTo>
                    <a:pt x="59" y="42"/>
                    <a:pt x="59" y="45"/>
                    <a:pt x="59" y="48"/>
                  </a:cubicBezTo>
                  <a:cubicBezTo>
                    <a:pt x="59" y="51"/>
                    <a:pt x="59" y="54"/>
                    <a:pt x="59" y="56"/>
                  </a:cubicBezTo>
                  <a:cubicBezTo>
                    <a:pt x="57" y="58"/>
                    <a:pt x="54" y="60"/>
                    <a:pt x="52" y="61"/>
                  </a:cubicBezTo>
                  <a:close/>
                  <a:moveTo>
                    <a:pt x="58" y="62"/>
                  </a:moveTo>
                  <a:cubicBezTo>
                    <a:pt x="58" y="66"/>
                    <a:pt x="57" y="69"/>
                    <a:pt x="56" y="73"/>
                  </a:cubicBezTo>
                  <a:cubicBezTo>
                    <a:pt x="53" y="72"/>
                    <a:pt x="50" y="71"/>
                    <a:pt x="47" y="69"/>
                  </a:cubicBezTo>
                  <a:cubicBezTo>
                    <a:pt x="50" y="68"/>
                    <a:pt x="52" y="66"/>
                    <a:pt x="54" y="64"/>
                  </a:cubicBezTo>
                  <a:cubicBezTo>
                    <a:pt x="56" y="64"/>
                    <a:pt x="57" y="63"/>
                    <a:pt x="58" y="62"/>
                  </a:cubicBezTo>
                  <a:close/>
                  <a:moveTo>
                    <a:pt x="39" y="69"/>
                  </a:moveTo>
                  <a:cubicBezTo>
                    <a:pt x="36" y="71"/>
                    <a:pt x="33" y="72"/>
                    <a:pt x="30" y="73"/>
                  </a:cubicBezTo>
                  <a:cubicBezTo>
                    <a:pt x="29" y="69"/>
                    <a:pt x="28" y="66"/>
                    <a:pt x="28" y="62"/>
                  </a:cubicBezTo>
                  <a:cubicBezTo>
                    <a:pt x="29" y="63"/>
                    <a:pt x="30" y="64"/>
                    <a:pt x="32" y="64"/>
                  </a:cubicBezTo>
                  <a:cubicBezTo>
                    <a:pt x="34" y="66"/>
                    <a:pt x="36" y="68"/>
                    <a:pt x="39" y="69"/>
                  </a:cubicBezTo>
                  <a:close/>
                  <a:moveTo>
                    <a:pt x="23" y="53"/>
                  </a:moveTo>
                  <a:cubicBezTo>
                    <a:pt x="21" y="51"/>
                    <a:pt x="20" y="50"/>
                    <a:pt x="18" y="48"/>
                  </a:cubicBezTo>
                  <a:cubicBezTo>
                    <a:pt x="20" y="46"/>
                    <a:pt x="21" y="45"/>
                    <a:pt x="23" y="43"/>
                  </a:cubicBezTo>
                  <a:cubicBezTo>
                    <a:pt x="23" y="45"/>
                    <a:pt x="23" y="46"/>
                    <a:pt x="23" y="48"/>
                  </a:cubicBezTo>
                  <a:cubicBezTo>
                    <a:pt x="23" y="50"/>
                    <a:pt x="23" y="51"/>
                    <a:pt x="23" y="53"/>
                  </a:cubicBezTo>
                  <a:close/>
                  <a:moveTo>
                    <a:pt x="28" y="34"/>
                  </a:moveTo>
                  <a:cubicBezTo>
                    <a:pt x="28" y="30"/>
                    <a:pt x="29" y="27"/>
                    <a:pt x="30" y="23"/>
                  </a:cubicBezTo>
                  <a:cubicBezTo>
                    <a:pt x="33" y="24"/>
                    <a:pt x="36" y="25"/>
                    <a:pt x="39" y="27"/>
                  </a:cubicBezTo>
                  <a:cubicBezTo>
                    <a:pt x="36" y="28"/>
                    <a:pt x="34" y="30"/>
                    <a:pt x="32" y="32"/>
                  </a:cubicBezTo>
                  <a:cubicBezTo>
                    <a:pt x="30" y="32"/>
                    <a:pt x="29" y="33"/>
                    <a:pt x="28" y="34"/>
                  </a:cubicBezTo>
                  <a:close/>
                  <a:moveTo>
                    <a:pt x="47" y="27"/>
                  </a:moveTo>
                  <a:cubicBezTo>
                    <a:pt x="50" y="25"/>
                    <a:pt x="53" y="24"/>
                    <a:pt x="56" y="23"/>
                  </a:cubicBezTo>
                  <a:cubicBezTo>
                    <a:pt x="57" y="27"/>
                    <a:pt x="58" y="30"/>
                    <a:pt x="58" y="34"/>
                  </a:cubicBezTo>
                  <a:cubicBezTo>
                    <a:pt x="57" y="33"/>
                    <a:pt x="56" y="32"/>
                    <a:pt x="54" y="32"/>
                  </a:cubicBezTo>
                  <a:cubicBezTo>
                    <a:pt x="52" y="30"/>
                    <a:pt x="50" y="28"/>
                    <a:pt x="47" y="27"/>
                  </a:cubicBezTo>
                  <a:close/>
                  <a:moveTo>
                    <a:pt x="63" y="43"/>
                  </a:moveTo>
                  <a:cubicBezTo>
                    <a:pt x="65" y="45"/>
                    <a:pt x="66" y="46"/>
                    <a:pt x="68" y="48"/>
                  </a:cubicBezTo>
                  <a:cubicBezTo>
                    <a:pt x="66" y="50"/>
                    <a:pt x="65" y="51"/>
                    <a:pt x="63" y="53"/>
                  </a:cubicBezTo>
                  <a:cubicBezTo>
                    <a:pt x="63" y="51"/>
                    <a:pt x="63" y="50"/>
                    <a:pt x="63" y="48"/>
                  </a:cubicBezTo>
                  <a:cubicBezTo>
                    <a:pt x="63" y="46"/>
                    <a:pt x="63" y="45"/>
                    <a:pt x="63" y="43"/>
                  </a:cubicBezTo>
                  <a:close/>
                  <a:moveTo>
                    <a:pt x="43" y="4"/>
                  </a:moveTo>
                  <a:cubicBezTo>
                    <a:pt x="47" y="4"/>
                    <a:pt x="52" y="10"/>
                    <a:pt x="55" y="19"/>
                  </a:cubicBezTo>
                  <a:cubicBezTo>
                    <a:pt x="51" y="21"/>
                    <a:pt x="47" y="22"/>
                    <a:pt x="43" y="25"/>
                  </a:cubicBezTo>
                  <a:cubicBezTo>
                    <a:pt x="39" y="22"/>
                    <a:pt x="35" y="21"/>
                    <a:pt x="31" y="19"/>
                  </a:cubicBezTo>
                  <a:cubicBezTo>
                    <a:pt x="34" y="10"/>
                    <a:pt x="39" y="4"/>
                    <a:pt x="43" y="4"/>
                  </a:cubicBezTo>
                  <a:close/>
                  <a:moveTo>
                    <a:pt x="11" y="39"/>
                  </a:moveTo>
                  <a:cubicBezTo>
                    <a:pt x="6" y="32"/>
                    <a:pt x="5" y="26"/>
                    <a:pt x="7" y="23"/>
                  </a:cubicBezTo>
                  <a:cubicBezTo>
                    <a:pt x="9" y="20"/>
                    <a:pt x="16" y="19"/>
                    <a:pt x="26" y="22"/>
                  </a:cubicBezTo>
                  <a:cubicBezTo>
                    <a:pt x="25" y="27"/>
                    <a:pt x="24" y="32"/>
                    <a:pt x="23" y="38"/>
                  </a:cubicBezTo>
                  <a:cubicBezTo>
                    <a:pt x="21" y="40"/>
                    <a:pt x="18" y="43"/>
                    <a:pt x="15" y="45"/>
                  </a:cubicBezTo>
                  <a:cubicBezTo>
                    <a:pt x="14" y="43"/>
                    <a:pt x="12" y="41"/>
                    <a:pt x="11" y="39"/>
                  </a:cubicBezTo>
                  <a:close/>
                  <a:moveTo>
                    <a:pt x="7" y="73"/>
                  </a:moveTo>
                  <a:cubicBezTo>
                    <a:pt x="5" y="70"/>
                    <a:pt x="6" y="64"/>
                    <a:pt x="11" y="57"/>
                  </a:cubicBezTo>
                  <a:cubicBezTo>
                    <a:pt x="12" y="55"/>
                    <a:pt x="14" y="53"/>
                    <a:pt x="15" y="51"/>
                  </a:cubicBezTo>
                  <a:cubicBezTo>
                    <a:pt x="18" y="53"/>
                    <a:pt x="21" y="56"/>
                    <a:pt x="23" y="58"/>
                  </a:cubicBezTo>
                  <a:cubicBezTo>
                    <a:pt x="24" y="64"/>
                    <a:pt x="25" y="69"/>
                    <a:pt x="26" y="74"/>
                  </a:cubicBezTo>
                  <a:cubicBezTo>
                    <a:pt x="16" y="77"/>
                    <a:pt x="9" y="76"/>
                    <a:pt x="7" y="73"/>
                  </a:cubicBezTo>
                  <a:close/>
                  <a:moveTo>
                    <a:pt x="43" y="92"/>
                  </a:moveTo>
                  <a:cubicBezTo>
                    <a:pt x="39" y="92"/>
                    <a:pt x="34" y="86"/>
                    <a:pt x="31" y="77"/>
                  </a:cubicBezTo>
                  <a:cubicBezTo>
                    <a:pt x="35" y="75"/>
                    <a:pt x="39" y="74"/>
                    <a:pt x="43" y="71"/>
                  </a:cubicBezTo>
                  <a:cubicBezTo>
                    <a:pt x="47" y="74"/>
                    <a:pt x="51" y="75"/>
                    <a:pt x="55" y="77"/>
                  </a:cubicBezTo>
                  <a:cubicBezTo>
                    <a:pt x="52" y="86"/>
                    <a:pt x="47" y="92"/>
                    <a:pt x="43" y="92"/>
                  </a:cubicBezTo>
                  <a:close/>
                  <a:moveTo>
                    <a:pt x="79" y="73"/>
                  </a:moveTo>
                  <a:cubicBezTo>
                    <a:pt x="77" y="76"/>
                    <a:pt x="70" y="77"/>
                    <a:pt x="60" y="74"/>
                  </a:cubicBezTo>
                  <a:cubicBezTo>
                    <a:pt x="61" y="69"/>
                    <a:pt x="62" y="64"/>
                    <a:pt x="63" y="58"/>
                  </a:cubicBezTo>
                  <a:cubicBezTo>
                    <a:pt x="65" y="56"/>
                    <a:pt x="68" y="53"/>
                    <a:pt x="71" y="51"/>
                  </a:cubicBezTo>
                  <a:cubicBezTo>
                    <a:pt x="72" y="53"/>
                    <a:pt x="74" y="55"/>
                    <a:pt x="75" y="57"/>
                  </a:cubicBezTo>
                  <a:cubicBezTo>
                    <a:pt x="80" y="64"/>
                    <a:pt x="81" y="70"/>
                    <a:pt x="79" y="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sz="900" dirty="0"/>
            </a:p>
          </p:txBody>
        </p:sp>
        <p:sp>
          <p:nvSpPr>
            <p:cNvPr id="21" name="Freeform 15"/>
            <p:cNvSpPr>
              <a:spLocks noEditPoints="1"/>
            </p:cNvSpPr>
            <p:nvPr/>
          </p:nvSpPr>
          <p:spPr bwMode="auto">
            <a:xfrm>
              <a:off x="8605838" y="-2397125"/>
              <a:ext cx="131763" cy="133350"/>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6 h 20"/>
                <a:gd name="T12" fmla="*/ 4 w 20"/>
                <a:gd name="T13" fmla="*/ 10 h 20"/>
                <a:gd name="T14" fmla="*/ 10 w 20"/>
                <a:gd name="T15" fmla="*/ 4 h 20"/>
                <a:gd name="T16" fmla="*/ 16 w 20"/>
                <a:gd name="T17" fmla="*/ 10 h 20"/>
                <a:gd name="T18" fmla="*/ 10 w 20"/>
                <a:gd name="T19"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4" y="0"/>
                    <a:pt x="0" y="4"/>
                    <a:pt x="0" y="10"/>
                  </a:cubicBezTo>
                  <a:cubicBezTo>
                    <a:pt x="0" y="16"/>
                    <a:pt x="4" y="20"/>
                    <a:pt x="10" y="20"/>
                  </a:cubicBezTo>
                  <a:cubicBezTo>
                    <a:pt x="16" y="20"/>
                    <a:pt x="20" y="16"/>
                    <a:pt x="20" y="10"/>
                  </a:cubicBezTo>
                  <a:cubicBezTo>
                    <a:pt x="20" y="4"/>
                    <a:pt x="16" y="0"/>
                    <a:pt x="10" y="0"/>
                  </a:cubicBezTo>
                  <a:close/>
                  <a:moveTo>
                    <a:pt x="10" y="16"/>
                  </a:moveTo>
                  <a:cubicBezTo>
                    <a:pt x="7" y="16"/>
                    <a:pt x="4" y="13"/>
                    <a:pt x="4" y="10"/>
                  </a:cubicBezTo>
                  <a:cubicBezTo>
                    <a:pt x="4" y="7"/>
                    <a:pt x="7" y="4"/>
                    <a:pt x="10" y="4"/>
                  </a:cubicBezTo>
                  <a:cubicBezTo>
                    <a:pt x="13" y="4"/>
                    <a:pt x="16" y="7"/>
                    <a:pt x="16" y="10"/>
                  </a:cubicBezTo>
                  <a:cubicBezTo>
                    <a:pt x="16" y="13"/>
                    <a:pt x="13" y="16"/>
                    <a:pt x="10"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sz="900" dirty="0"/>
            </a:p>
          </p:txBody>
        </p:sp>
      </p:grpSp>
      <p:sp>
        <p:nvSpPr>
          <p:cNvPr id="22" name="Text Placeholder 5">
            <a:extLst>
              <a:ext uri="{FF2B5EF4-FFF2-40B4-BE49-F238E27FC236}">
                <a16:creationId xmlns="" xmlns:a16="http://schemas.microsoft.com/office/drawing/2014/main" id="{78436C5E-CFAF-4B89-B09A-21B3C067D062}"/>
              </a:ext>
            </a:extLst>
          </p:cNvPr>
          <p:cNvSpPr txBox="1">
            <a:spLocks/>
          </p:cNvSpPr>
          <p:nvPr/>
        </p:nvSpPr>
        <p:spPr>
          <a:xfrm>
            <a:off x="8134071" y="2875627"/>
            <a:ext cx="3216433" cy="553373"/>
          </a:xfrm>
          <a:prstGeom prst="rect">
            <a:avLst/>
          </a:prstGeom>
        </p:spPr>
        <p:txBody>
          <a:bodyPr vert="horz" lIns="91440" tIns="45720" rIns="91440" bIns="45720" rtlCol="0"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400" b="1" kern="1200">
                <a:solidFill>
                  <a:schemeClr val="accent1"/>
                </a:solidFill>
                <a:latin typeface="+mn-lt"/>
                <a:ea typeface="+mn-ea"/>
                <a:cs typeface="+mn-cs"/>
              </a:defRPr>
            </a:lvl1pPr>
            <a:lvl2pPr marL="4572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ct val="20000"/>
              </a:spcBef>
              <a:spcAft>
                <a:spcPts val="600"/>
              </a:spcAft>
              <a:buClr>
                <a:schemeClr val="accent1"/>
              </a:buClr>
              <a:buSzPct val="92000"/>
              <a:buFont typeface="Wingdings 2" panose="05020102010507070707" pitchFamily="18"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6pPr>
            <a:lvl7pPr marL="27432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7pPr>
            <a:lvl8pPr marL="32004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8pPr>
            <a:lvl9pPr marL="3657600" indent="0" algn="l" defTabSz="457200" rtl="0" eaLnBrk="1" latinLnBrk="0" hangingPunct="1">
              <a:spcBef>
                <a:spcPct val="20000"/>
              </a:spcBef>
              <a:spcAft>
                <a:spcPts val="600"/>
              </a:spcAft>
              <a:buClr>
                <a:schemeClr val="accent2"/>
              </a:buClr>
              <a:buSzPct val="92000"/>
              <a:buFont typeface="Wingdings 2" panose="05020102010507070707" pitchFamily="18" charset="2"/>
              <a:buNone/>
              <a:defRPr sz="1600" b="1" kern="1200">
                <a:solidFill>
                  <a:schemeClr val="tx2"/>
                </a:solidFill>
                <a:latin typeface="+mn-lt"/>
                <a:ea typeface="+mn-ea"/>
                <a:cs typeface="+mn-cs"/>
              </a:defRPr>
            </a:lvl9pPr>
          </a:lstStyle>
          <a:p>
            <a:r>
              <a:rPr lang="en-US" sz="2000"/>
              <a:t>Behavior</a:t>
            </a:r>
            <a:endParaRPr lang="en-US" sz="2000" dirty="0"/>
          </a:p>
        </p:txBody>
      </p:sp>
      <p:sp>
        <p:nvSpPr>
          <p:cNvPr id="23" name="Content Placeholder 6">
            <a:extLst>
              <a:ext uri="{FF2B5EF4-FFF2-40B4-BE49-F238E27FC236}">
                <a16:creationId xmlns="" xmlns:a16="http://schemas.microsoft.com/office/drawing/2014/main" id="{C5B7E2BA-FC0B-4485-9837-20BB850DFE82}"/>
              </a:ext>
            </a:extLst>
          </p:cNvPr>
          <p:cNvSpPr txBox="1">
            <a:spLocks/>
          </p:cNvSpPr>
          <p:nvPr/>
        </p:nvSpPr>
        <p:spPr>
          <a:xfrm>
            <a:off x="8134071" y="3475806"/>
            <a:ext cx="3216433" cy="2934999"/>
          </a:xfrm>
          <a:prstGeom prst="rect">
            <a:avLst/>
          </a:prstGeom>
        </p:spPr>
        <p:txBody>
          <a:bodyPr vert="horz" lIns="91440" tIns="45720" rIns="91440" bIns="45720" rtlCol="0" anchor="t">
            <a:normAutofit/>
          </a:bodyPr>
          <a:lst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r>
              <a:rPr lang="en-US">
                <a:solidFill>
                  <a:schemeClr val="tx2"/>
                </a:solidFill>
              </a:rPr>
              <a:t>Work closely with other departments</a:t>
            </a:r>
          </a:p>
          <a:p>
            <a:r>
              <a:rPr lang="en-US">
                <a:solidFill>
                  <a:schemeClr val="tx2"/>
                </a:solidFill>
              </a:rPr>
              <a:t>Promote equality</a:t>
            </a:r>
          </a:p>
          <a:p>
            <a:r>
              <a:rPr lang="en-US">
                <a:solidFill>
                  <a:schemeClr val="tx2"/>
                </a:solidFill>
              </a:rPr>
              <a:t>Laising with a range of people</a:t>
            </a:r>
            <a:endParaRPr lang="en-US" dirty="0">
              <a:solidFill>
                <a:schemeClr val="tx2"/>
              </a:solidFill>
            </a:endParaRPr>
          </a:p>
        </p:txBody>
      </p:sp>
      <p:sp>
        <p:nvSpPr>
          <p:cNvPr id="24" name="Freeform 5" descr="arrows icon">
            <a:extLst>
              <a:ext uri="{FF2B5EF4-FFF2-40B4-BE49-F238E27FC236}">
                <a16:creationId xmlns="" xmlns:a16="http://schemas.microsoft.com/office/drawing/2014/main" id="{FE2DFDB8-610E-4CDF-B81C-1FC6842E3A9B}"/>
              </a:ext>
            </a:extLst>
          </p:cNvPr>
          <p:cNvSpPr>
            <a:spLocks noChangeAspect="1" noEditPoints="1"/>
          </p:cNvSpPr>
          <p:nvPr/>
        </p:nvSpPr>
        <p:spPr bwMode="auto">
          <a:xfrm>
            <a:off x="8113767" y="2265787"/>
            <a:ext cx="563264" cy="609840"/>
          </a:xfrm>
          <a:custGeom>
            <a:avLst/>
            <a:gdLst>
              <a:gd name="T0" fmla="*/ 424 w 561"/>
              <a:gd name="T1" fmla="*/ 592 h 606"/>
              <a:gd name="T2" fmla="*/ 437 w 561"/>
              <a:gd name="T3" fmla="*/ 501 h 606"/>
              <a:gd name="T4" fmla="*/ 497 w 561"/>
              <a:gd name="T5" fmla="*/ 498 h 606"/>
              <a:gd name="T6" fmla="*/ 291 w 561"/>
              <a:gd name="T7" fmla="*/ 446 h 606"/>
              <a:gd name="T8" fmla="*/ 271 w 561"/>
              <a:gd name="T9" fmla="*/ 428 h 606"/>
              <a:gd name="T10" fmla="*/ 375 w 561"/>
              <a:gd name="T11" fmla="*/ 314 h 606"/>
              <a:gd name="T12" fmla="*/ 526 w 561"/>
              <a:gd name="T13" fmla="*/ 491 h 606"/>
              <a:gd name="T14" fmla="*/ 509 w 561"/>
              <a:gd name="T15" fmla="*/ 524 h 606"/>
              <a:gd name="T16" fmla="*/ 451 w 561"/>
              <a:gd name="T17" fmla="*/ 528 h 606"/>
              <a:gd name="T18" fmla="*/ 437 w 561"/>
              <a:gd name="T19" fmla="*/ 606 h 606"/>
              <a:gd name="T20" fmla="*/ 205 w 561"/>
              <a:gd name="T21" fmla="*/ 587 h 606"/>
              <a:gd name="T22" fmla="*/ 218 w 561"/>
              <a:gd name="T23" fmla="*/ 329 h 606"/>
              <a:gd name="T24" fmla="*/ 278 w 561"/>
              <a:gd name="T25" fmla="*/ 326 h 606"/>
              <a:gd name="T26" fmla="*/ 33 w 561"/>
              <a:gd name="T27" fmla="*/ 326 h 606"/>
              <a:gd name="T28" fmla="*/ 93 w 561"/>
              <a:gd name="T29" fmla="*/ 329 h 606"/>
              <a:gd name="T30" fmla="*/ 107 w 561"/>
              <a:gd name="T31" fmla="*/ 515 h 606"/>
              <a:gd name="T32" fmla="*/ 80 w 561"/>
              <a:gd name="T33" fmla="*/ 515 h 606"/>
              <a:gd name="T34" fmla="*/ 31 w 561"/>
              <a:gd name="T35" fmla="*/ 357 h 606"/>
              <a:gd name="T36" fmla="*/ 6 w 561"/>
              <a:gd name="T37" fmla="*/ 337 h 606"/>
              <a:gd name="T38" fmla="*/ 145 w 561"/>
              <a:gd name="T39" fmla="*/ 147 h 606"/>
              <a:gd name="T40" fmla="*/ 307 w 561"/>
              <a:gd name="T41" fmla="*/ 319 h 606"/>
              <a:gd name="T42" fmla="*/ 290 w 561"/>
              <a:gd name="T43" fmla="*/ 353 h 606"/>
              <a:gd name="T44" fmla="*/ 232 w 561"/>
              <a:gd name="T45" fmla="*/ 357 h 606"/>
              <a:gd name="T46" fmla="*/ 218 w 561"/>
              <a:gd name="T47" fmla="*/ 600 h 606"/>
              <a:gd name="T48" fmla="*/ 455 w 561"/>
              <a:gd name="T49" fmla="*/ 359 h 606"/>
              <a:gd name="T50" fmla="*/ 468 w 561"/>
              <a:gd name="T51" fmla="*/ 189 h 606"/>
              <a:gd name="T52" fmla="*/ 528 w 561"/>
              <a:gd name="T53" fmla="*/ 186 h 606"/>
              <a:gd name="T54" fmla="*/ 283 w 561"/>
              <a:gd name="T55" fmla="*/ 186 h 606"/>
              <a:gd name="T56" fmla="*/ 343 w 561"/>
              <a:gd name="T57" fmla="*/ 189 h 606"/>
              <a:gd name="T58" fmla="*/ 357 w 561"/>
              <a:gd name="T59" fmla="*/ 280 h 606"/>
              <a:gd name="T60" fmla="*/ 330 w 561"/>
              <a:gd name="T61" fmla="*/ 280 h 606"/>
              <a:gd name="T62" fmla="*/ 281 w 561"/>
              <a:gd name="T63" fmla="*/ 216 h 606"/>
              <a:gd name="T64" fmla="*/ 256 w 561"/>
              <a:gd name="T65" fmla="*/ 196 h 606"/>
              <a:gd name="T66" fmla="*/ 395 w 561"/>
              <a:gd name="T67" fmla="*/ 6 h 606"/>
              <a:gd name="T68" fmla="*/ 557 w 561"/>
              <a:gd name="T69" fmla="*/ 178 h 606"/>
              <a:gd name="T70" fmla="*/ 540 w 561"/>
              <a:gd name="T71" fmla="*/ 212 h 606"/>
              <a:gd name="T72" fmla="*/ 482 w 561"/>
              <a:gd name="T73" fmla="*/ 216 h 606"/>
              <a:gd name="T74" fmla="*/ 468 w 561"/>
              <a:gd name="T75" fmla="*/ 372 h 6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61" h="606">
                <a:moveTo>
                  <a:pt x="437" y="606"/>
                </a:moveTo>
                <a:cubicBezTo>
                  <a:pt x="430" y="606"/>
                  <a:pt x="424" y="600"/>
                  <a:pt x="424" y="592"/>
                </a:cubicBezTo>
                <a:cubicBezTo>
                  <a:pt x="424" y="515"/>
                  <a:pt x="424" y="515"/>
                  <a:pt x="424" y="515"/>
                </a:cubicBezTo>
                <a:cubicBezTo>
                  <a:pt x="424" y="507"/>
                  <a:pt x="430" y="501"/>
                  <a:pt x="437" y="501"/>
                </a:cubicBezTo>
                <a:cubicBezTo>
                  <a:pt x="494" y="501"/>
                  <a:pt x="494" y="501"/>
                  <a:pt x="494" y="501"/>
                </a:cubicBezTo>
                <a:cubicBezTo>
                  <a:pt x="497" y="498"/>
                  <a:pt x="497" y="498"/>
                  <a:pt x="497" y="498"/>
                </a:cubicBezTo>
                <a:cubicBezTo>
                  <a:pt x="374" y="348"/>
                  <a:pt x="374" y="348"/>
                  <a:pt x="374" y="348"/>
                </a:cubicBezTo>
                <a:cubicBezTo>
                  <a:pt x="291" y="446"/>
                  <a:pt x="291" y="446"/>
                  <a:pt x="291" y="446"/>
                </a:cubicBezTo>
                <a:cubicBezTo>
                  <a:pt x="286" y="451"/>
                  <a:pt x="278" y="452"/>
                  <a:pt x="272" y="447"/>
                </a:cubicBezTo>
                <a:cubicBezTo>
                  <a:pt x="266" y="442"/>
                  <a:pt x="266" y="434"/>
                  <a:pt x="271" y="428"/>
                </a:cubicBezTo>
                <a:cubicBezTo>
                  <a:pt x="364" y="319"/>
                  <a:pt x="364" y="319"/>
                  <a:pt x="364" y="319"/>
                </a:cubicBezTo>
                <a:cubicBezTo>
                  <a:pt x="367" y="316"/>
                  <a:pt x="371" y="315"/>
                  <a:pt x="375" y="314"/>
                </a:cubicBezTo>
                <a:cubicBezTo>
                  <a:pt x="379" y="314"/>
                  <a:pt x="383" y="316"/>
                  <a:pt x="385" y="319"/>
                </a:cubicBezTo>
                <a:cubicBezTo>
                  <a:pt x="526" y="491"/>
                  <a:pt x="526" y="491"/>
                  <a:pt x="526" y="491"/>
                </a:cubicBezTo>
                <a:cubicBezTo>
                  <a:pt x="530" y="496"/>
                  <a:pt x="530" y="504"/>
                  <a:pt x="525" y="509"/>
                </a:cubicBezTo>
                <a:cubicBezTo>
                  <a:pt x="509" y="524"/>
                  <a:pt x="509" y="524"/>
                  <a:pt x="509" y="524"/>
                </a:cubicBezTo>
                <a:cubicBezTo>
                  <a:pt x="507" y="527"/>
                  <a:pt x="503" y="528"/>
                  <a:pt x="500" y="528"/>
                </a:cubicBezTo>
                <a:cubicBezTo>
                  <a:pt x="451" y="528"/>
                  <a:pt x="451" y="528"/>
                  <a:pt x="451" y="528"/>
                </a:cubicBezTo>
                <a:cubicBezTo>
                  <a:pt x="451" y="592"/>
                  <a:pt x="451" y="592"/>
                  <a:pt x="451" y="592"/>
                </a:cubicBezTo>
                <a:cubicBezTo>
                  <a:pt x="451" y="600"/>
                  <a:pt x="445" y="606"/>
                  <a:pt x="437" y="606"/>
                </a:cubicBezTo>
                <a:close/>
                <a:moveTo>
                  <a:pt x="218" y="600"/>
                </a:moveTo>
                <a:cubicBezTo>
                  <a:pt x="211" y="600"/>
                  <a:pt x="205" y="594"/>
                  <a:pt x="205" y="587"/>
                </a:cubicBezTo>
                <a:cubicBezTo>
                  <a:pt x="205" y="343"/>
                  <a:pt x="205" y="343"/>
                  <a:pt x="205" y="343"/>
                </a:cubicBezTo>
                <a:cubicBezTo>
                  <a:pt x="205" y="336"/>
                  <a:pt x="211" y="329"/>
                  <a:pt x="218" y="329"/>
                </a:cubicBezTo>
                <a:cubicBezTo>
                  <a:pt x="275" y="329"/>
                  <a:pt x="275" y="329"/>
                  <a:pt x="275" y="329"/>
                </a:cubicBezTo>
                <a:cubicBezTo>
                  <a:pt x="278" y="326"/>
                  <a:pt x="278" y="326"/>
                  <a:pt x="278" y="326"/>
                </a:cubicBezTo>
                <a:cubicBezTo>
                  <a:pt x="156" y="177"/>
                  <a:pt x="156" y="177"/>
                  <a:pt x="156" y="177"/>
                </a:cubicBezTo>
                <a:cubicBezTo>
                  <a:pt x="33" y="326"/>
                  <a:pt x="33" y="326"/>
                  <a:pt x="33" y="326"/>
                </a:cubicBezTo>
                <a:cubicBezTo>
                  <a:pt x="36" y="329"/>
                  <a:pt x="36" y="329"/>
                  <a:pt x="36" y="329"/>
                </a:cubicBezTo>
                <a:cubicBezTo>
                  <a:pt x="93" y="329"/>
                  <a:pt x="93" y="329"/>
                  <a:pt x="93" y="329"/>
                </a:cubicBezTo>
                <a:cubicBezTo>
                  <a:pt x="101" y="329"/>
                  <a:pt x="107" y="336"/>
                  <a:pt x="107" y="343"/>
                </a:cubicBezTo>
                <a:cubicBezTo>
                  <a:pt x="107" y="515"/>
                  <a:pt x="107" y="515"/>
                  <a:pt x="107" y="515"/>
                </a:cubicBezTo>
                <a:cubicBezTo>
                  <a:pt x="107" y="522"/>
                  <a:pt x="101" y="528"/>
                  <a:pt x="93" y="528"/>
                </a:cubicBezTo>
                <a:cubicBezTo>
                  <a:pt x="86" y="528"/>
                  <a:pt x="80" y="522"/>
                  <a:pt x="80" y="515"/>
                </a:cubicBezTo>
                <a:cubicBezTo>
                  <a:pt x="80" y="357"/>
                  <a:pt x="80" y="357"/>
                  <a:pt x="80" y="357"/>
                </a:cubicBezTo>
                <a:cubicBezTo>
                  <a:pt x="31" y="357"/>
                  <a:pt x="31" y="357"/>
                  <a:pt x="31" y="357"/>
                </a:cubicBezTo>
                <a:cubicBezTo>
                  <a:pt x="27" y="357"/>
                  <a:pt x="24" y="355"/>
                  <a:pt x="21" y="353"/>
                </a:cubicBezTo>
                <a:cubicBezTo>
                  <a:pt x="6" y="337"/>
                  <a:pt x="6" y="337"/>
                  <a:pt x="6" y="337"/>
                </a:cubicBezTo>
                <a:cubicBezTo>
                  <a:pt x="1" y="332"/>
                  <a:pt x="0" y="324"/>
                  <a:pt x="5" y="319"/>
                </a:cubicBezTo>
                <a:cubicBezTo>
                  <a:pt x="145" y="147"/>
                  <a:pt x="145" y="147"/>
                  <a:pt x="145" y="147"/>
                </a:cubicBezTo>
                <a:cubicBezTo>
                  <a:pt x="151" y="141"/>
                  <a:pt x="161" y="141"/>
                  <a:pt x="166" y="147"/>
                </a:cubicBezTo>
                <a:cubicBezTo>
                  <a:pt x="307" y="319"/>
                  <a:pt x="307" y="319"/>
                  <a:pt x="307" y="319"/>
                </a:cubicBezTo>
                <a:cubicBezTo>
                  <a:pt x="311" y="324"/>
                  <a:pt x="311" y="332"/>
                  <a:pt x="306" y="337"/>
                </a:cubicBezTo>
                <a:cubicBezTo>
                  <a:pt x="290" y="353"/>
                  <a:pt x="290" y="353"/>
                  <a:pt x="290" y="353"/>
                </a:cubicBezTo>
                <a:cubicBezTo>
                  <a:pt x="288" y="355"/>
                  <a:pt x="284" y="357"/>
                  <a:pt x="281" y="357"/>
                </a:cubicBezTo>
                <a:cubicBezTo>
                  <a:pt x="232" y="357"/>
                  <a:pt x="232" y="357"/>
                  <a:pt x="232" y="357"/>
                </a:cubicBezTo>
                <a:cubicBezTo>
                  <a:pt x="232" y="587"/>
                  <a:pt x="232" y="587"/>
                  <a:pt x="232" y="587"/>
                </a:cubicBezTo>
                <a:cubicBezTo>
                  <a:pt x="232" y="594"/>
                  <a:pt x="226" y="600"/>
                  <a:pt x="218" y="600"/>
                </a:cubicBezTo>
                <a:close/>
                <a:moveTo>
                  <a:pt x="468" y="372"/>
                </a:moveTo>
                <a:cubicBezTo>
                  <a:pt x="461" y="372"/>
                  <a:pt x="455" y="366"/>
                  <a:pt x="455" y="359"/>
                </a:cubicBezTo>
                <a:cubicBezTo>
                  <a:pt x="455" y="202"/>
                  <a:pt x="455" y="202"/>
                  <a:pt x="455" y="202"/>
                </a:cubicBezTo>
                <a:cubicBezTo>
                  <a:pt x="455" y="195"/>
                  <a:pt x="461" y="189"/>
                  <a:pt x="468" y="189"/>
                </a:cubicBezTo>
                <a:cubicBezTo>
                  <a:pt x="525" y="189"/>
                  <a:pt x="525" y="189"/>
                  <a:pt x="525" y="189"/>
                </a:cubicBezTo>
                <a:cubicBezTo>
                  <a:pt x="528" y="186"/>
                  <a:pt x="528" y="186"/>
                  <a:pt x="528" y="186"/>
                </a:cubicBezTo>
                <a:cubicBezTo>
                  <a:pt x="406" y="36"/>
                  <a:pt x="406" y="36"/>
                  <a:pt x="406" y="36"/>
                </a:cubicBezTo>
                <a:cubicBezTo>
                  <a:pt x="283" y="186"/>
                  <a:pt x="283" y="186"/>
                  <a:pt x="283" y="186"/>
                </a:cubicBezTo>
                <a:cubicBezTo>
                  <a:pt x="286" y="189"/>
                  <a:pt x="286" y="189"/>
                  <a:pt x="286" y="189"/>
                </a:cubicBezTo>
                <a:cubicBezTo>
                  <a:pt x="343" y="189"/>
                  <a:pt x="343" y="189"/>
                  <a:pt x="343" y="189"/>
                </a:cubicBezTo>
                <a:cubicBezTo>
                  <a:pt x="351" y="189"/>
                  <a:pt x="357" y="195"/>
                  <a:pt x="357" y="202"/>
                </a:cubicBezTo>
                <a:cubicBezTo>
                  <a:pt x="357" y="280"/>
                  <a:pt x="357" y="280"/>
                  <a:pt x="357" y="280"/>
                </a:cubicBezTo>
                <a:cubicBezTo>
                  <a:pt x="357" y="288"/>
                  <a:pt x="351" y="294"/>
                  <a:pt x="343" y="294"/>
                </a:cubicBezTo>
                <a:cubicBezTo>
                  <a:pt x="336" y="294"/>
                  <a:pt x="330" y="288"/>
                  <a:pt x="330" y="280"/>
                </a:cubicBezTo>
                <a:cubicBezTo>
                  <a:pt x="330" y="216"/>
                  <a:pt x="330" y="216"/>
                  <a:pt x="330" y="216"/>
                </a:cubicBezTo>
                <a:cubicBezTo>
                  <a:pt x="281" y="216"/>
                  <a:pt x="281" y="216"/>
                  <a:pt x="281" y="216"/>
                </a:cubicBezTo>
                <a:cubicBezTo>
                  <a:pt x="277" y="216"/>
                  <a:pt x="274" y="214"/>
                  <a:pt x="271" y="212"/>
                </a:cubicBezTo>
                <a:cubicBezTo>
                  <a:pt x="256" y="196"/>
                  <a:pt x="256" y="196"/>
                  <a:pt x="256" y="196"/>
                </a:cubicBezTo>
                <a:cubicBezTo>
                  <a:pt x="251" y="191"/>
                  <a:pt x="250" y="184"/>
                  <a:pt x="255" y="178"/>
                </a:cubicBezTo>
                <a:cubicBezTo>
                  <a:pt x="395" y="6"/>
                  <a:pt x="395" y="6"/>
                  <a:pt x="395" y="6"/>
                </a:cubicBezTo>
                <a:cubicBezTo>
                  <a:pt x="401" y="0"/>
                  <a:pt x="411" y="0"/>
                  <a:pt x="416" y="6"/>
                </a:cubicBezTo>
                <a:cubicBezTo>
                  <a:pt x="557" y="178"/>
                  <a:pt x="557" y="178"/>
                  <a:pt x="557" y="178"/>
                </a:cubicBezTo>
                <a:cubicBezTo>
                  <a:pt x="561" y="184"/>
                  <a:pt x="561" y="191"/>
                  <a:pt x="556" y="196"/>
                </a:cubicBezTo>
                <a:cubicBezTo>
                  <a:pt x="540" y="212"/>
                  <a:pt x="540" y="212"/>
                  <a:pt x="540" y="212"/>
                </a:cubicBezTo>
                <a:cubicBezTo>
                  <a:pt x="538" y="214"/>
                  <a:pt x="534" y="216"/>
                  <a:pt x="531" y="216"/>
                </a:cubicBezTo>
                <a:cubicBezTo>
                  <a:pt x="482" y="216"/>
                  <a:pt x="482" y="216"/>
                  <a:pt x="482" y="216"/>
                </a:cubicBezTo>
                <a:cubicBezTo>
                  <a:pt x="482" y="359"/>
                  <a:pt x="482" y="359"/>
                  <a:pt x="482" y="359"/>
                </a:cubicBezTo>
                <a:cubicBezTo>
                  <a:pt x="482" y="366"/>
                  <a:pt x="476" y="372"/>
                  <a:pt x="468" y="372"/>
                </a:cubicBezTo>
                <a:close/>
              </a:path>
            </a:pathLst>
          </a:custGeom>
          <a:solidFill>
            <a:srgbClr val="537685"/>
          </a:solidFill>
          <a:ln>
            <a:solidFill>
              <a:srgbClr val="537685"/>
            </a:solidFill>
          </a:ln>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1472603673"/>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descr="SmartArt Graphic"/>
          <p:cNvGraphicFramePr/>
          <p:nvPr>
            <p:extLst>
              <p:ext uri="{D42A27DB-BD31-4B8C-83A1-F6EECF244321}">
                <p14:modId xmlns:p14="http://schemas.microsoft.com/office/powerpoint/2010/main" val="1480215950"/>
              </p:ext>
            </p:extLst>
          </p:nvPr>
        </p:nvGraphicFramePr>
        <p:xfrm>
          <a:off x="1062034" y="1717990"/>
          <a:ext cx="11345866" cy="46372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itle 6"/>
          <p:cNvSpPr>
            <a:spLocks noGrp="1"/>
          </p:cNvSpPr>
          <p:nvPr>
            <p:ph type="title"/>
          </p:nvPr>
        </p:nvSpPr>
        <p:spPr/>
        <p:txBody>
          <a:bodyPr/>
          <a:lstStyle/>
          <a:p>
            <a:pPr marL="744538" indent="-304800"/>
            <a:r>
              <a:rPr lang="en-US" sz="2800"/>
              <a:t>SWOT Analysis of Current HR KSB</a:t>
            </a:r>
          </a:p>
        </p:txBody>
      </p:sp>
    </p:spTree>
    <p:extLst>
      <p:ext uri="{BB962C8B-B14F-4D97-AF65-F5344CB8AC3E}">
        <p14:creationId xmlns:p14="http://schemas.microsoft.com/office/powerpoint/2010/main" val="3274253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31961" y="709565"/>
            <a:ext cx="6919957" cy="834422"/>
          </a:xfrm>
        </p:spPr>
        <p:txBody>
          <a:bodyPr>
            <a:normAutofit/>
          </a:bodyPr>
          <a:lstStyle/>
          <a:p>
            <a:pPr marL="744538" indent="-304800"/>
            <a:r>
              <a:rPr lang="en-US" sz="2400"/>
              <a:t>Required KSB for HR professional at the sales department</a:t>
            </a:r>
          </a:p>
        </p:txBody>
      </p:sp>
      <p:pic>
        <p:nvPicPr>
          <p:cNvPr id="18" name="Picture Placeholder 17" descr="man and woman sitting at office table"/>
          <p:cNvPicPr>
            <a:picLocks noGrp="1" noChangeAspect="1"/>
          </p:cNvPicPr>
          <p:nvPr>
            <p:ph type="pic" sz="quarter" idx="13"/>
          </p:nvPr>
        </p:nvPicPr>
        <p:blipFill>
          <a:blip r:embed="rId3" cstate="print">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p:pic>
      <p:graphicFrame>
        <p:nvGraphicFramePr>
          <p:cNvPr id="15" name="Content Placeholder 100" descr="SmartArt Graphic">
            <a:extLst>
              <a:ext uri="{FF2B5EF4-FFF2-40B4-BE49-F238E27FC236}">
                <a16:creationId xmlns="" xmlns:a16="http://schemas.microsoft.com/office/drawing/2014/main" id="{B5D5564A-0C86-4C0D-8913-1C2ECCFAA690}"/>
              </a:ext>
            </a:extLst>
          </p:cNvPr>
          <p:cNvGraphicFramePr>
            <a:graphicFrameLocks noGrp="1"/>
          </p:cNvGraphicFramePr>
          <p:nvPr>
            <p:ph idx="1"/>
            <p:extLst>
              <p:ext uri="{D42A27DB-BD31-4B8C-83A1-F6EECF244321}">
                <p14:modId xmlns:p14="http://schemas.microsoft.com/office/powerpoint/2010/main" val="1396479825"/>
              </p:ext>
            </p:extLst>
          </p:nvPr>
        </p:nvGraphicFramePr>
        <p:xfrm>
          <a:off x="4974768" y="2408047"/>
          <a:ext cx="6574973" cy="3461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1421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marL="744538" indent="-304800">
              <a:tabLst>
                <a:tab pos="627063" algn="l"/>
              </a:tabLst>
            </a:pPr>
            <a:r>
              <a:rPr lang="en-US"/>
              <a:t>A</a:t>
            </a:r>
            <a:r>
              <a:rPr lang="en-US" sz="2000"/>
              <a:t>nalysis of Personal Skills</a:t>
            </a:r>
          </a:p>
          <a:p>
            <a:pPr marL="744538" indent="-304800">
              <a:tabLst>
                <a:tab pos="627063" algn="l"/>
              </a:tabLst>
            </a:pPr>
            <a:r>
              <a:rPr lang="en-US" sz="2000"/>
              <a:t>HR Scorecard</a:t>
            </a:r>
          </a:p>
        </p:txBody>
      </p:sp>
      <p:sp>
        <p:nvSpPr>
          <p:cNvPr id="4" name="Title 3"/>
          <p:cNvSpPr>
            <a:spLocks noGrp="1"/>
          </p:cNvSpPr>
          <p:nvPr>
            <p:ph type="title"/>
          </p:nvPr>
        </p:nvSpPr>
        <p:spPr/>
        <p:txBody>
          <a:bodyPr/>
          <a:lstStyle/>
          <a:p>
            <a:r>
              <a:rPr lang="en-US"/>
              <a:t>Personal Skill audit</a:t>
            </a:r>
            <a:endParaRPr lang="en-US" dirty="0"/>
          </a:p>
        </p:txBody>
      </p:sp>
      <p:grpSp>
        <p:nvGrpSpPr>
          <p:cNvPr id="6" name="Group 60" descr="up trending graph icon"/>
          <p:cNvGrpSpPr>
            <a:grpSpLocks noChangeAspect="1"/>
          </p:cNvGrpSpPr>
          <p:nvPr/>
        </p:nvGrpSpPr>
        <p:grpSpPr bwMode="auto">
          <a:xfrm>
            <a:off x="876869" y="2475798"/>
            <a:ext cx="594983" cy="581018"/>
            <a:chOff x="6726" y="600"/>
            <a:chExt cx="426" cy="416"/>
          </a:xfrm>
          <a:solidFill>
            <a:schemeClr val="accent1"/>
          </a:solidFill>
        </p:grpSpPr>
        <p:sp>
          <p:nvSpPr>
            <p:cNvPr id="7" name="Freeform 61"/>
            <p:cNvSpPr>
              <a:spLocks/>
            </p:cNvSpPr>
            <p:nvPr/>
          </p:nvSpPr>
          <p:spPr bwMode="auto">
            <a:xfrm>
              <a:off x="6726" y="999"/>
              <a:ext cx="426" cy="17"/>
            </a:xfrm>
            <a:custGeom>
              <a:avLst/>
              <a:gdLst>
                <a:gd name="T0" fmla="*/ 282 w 288"/>
                <a:gd name="T1" fmla="*/ 12 h 12"/>
                <a:gd name="T2" fmla="*/ 6 w 288"/>
                <a:gd name="T3" fmla="*/ 12 h 12"/>
                <a:gd name="T4" fmla="*/ 0 w 288"/>
                <a:gd name="T5" fmla="*/ 6 h 12"/>
                <a:gd name="T6" fmla="*/ 6 w 288"/>
                <a:gd name="T7" fmla="*/ 0 h 12"/>
                <a:gd name="T8" fmla="*/ 282 w 288"/>
                <a:gd name="T9" fmla="*/ 0 h 12"/>
                <a:gd name="T10" fmla="*/ 288 w 288"/>
                <a:gd name="T11" fmla="*/ 6 h 12"/>
                <a:gd name="T12" fmla="*/ 282 w 288"/>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88" h="12">
                  <a:moveTo>
                    <a:pt x="282" y="12"/>
                  </a:moveTo>
                  <a:cubicBezTo>
                    <a:pt x="6" y="12"/>
                    <a:pt x="6" y="12"/>
                    <a:pt x="6" y="12"/>
                  </a:cubicBezTo>
                  <a:cubicBezTo>
                    <a:pt x="2" y="12"/>
                    <a:pt x="0" y="10"/>
                    <a:pt x="0" y="6"/>
                  </a:cubicBezTo>
                  <a:cubicBezTo>
                    <a:pt x="0" y="3"/>
                    <a:pt x="2" y="0"/>
                    <a:pt x="6" y="0"/>
                  </a:cubicBezTo>
                  <a:cubicBezTo>
                    <a:pt x="282" y="0"/>
                    <a:pt x="282" y="0"/>
                    <a:pt x="282" y="0"/>
                  </a:cubicBezTo>
                  <a:cubicBezTo>
                    <a:pt x="285" y="0"/>
                    <a:pt x="288" y="3"/>
                    <a:pt x="288" y="6"/>
                  </a:cubicBezTo>
                  <a:cubicBezTo>
                    <a:pt x="288" y="10"/>
                    <a:pt x="285" y="12"/>
                    <a:pt x="28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8" name="Freeform 62"/>
            <p:cNvSpPr>
              <a:spLocks noEditPoints="1"/>
            </p:cNvSpPr>
            <p:nvPr/>
          </p:nvSpPr>
          <p:spPr bwMode="auto">
            <a:xfrm>
              <a:off x="6744" y="912"/>
              <a:ext cx="71" cy="104"/>
            </a:xfrm>
            <a:custGeom>
              <a:avLst/>
              <a:gdLst>
                <a:gd name="T0" fmla="*/ 42 w 48"/>
                <a:gd name="T1" fmla="*/ 72 h 72"/>
                <a:gd name="T2" fmla="*/ 6 w 48"/>
                <a:gd name="T3" fmla="*/ 72 h 72"/>
                <a:gd name="T4" fmla="*/ 0 w 48"/>
                <a:gd name="T5" fmla="*/ 66 h 72"/>
                <a:gd name="T6" fmla="*/ 0 w 48"/>
                <a:gd name="T7" fmla="*/ 6 h 72"/>
                <a:gd name="T8" fmla="*/ 6 w 48"/>
                <a:gd name="T9" fmla="*/ 0 h 72"/>
                <a:gd name="T10" fmla="*/ 42 w 48"/>
                <a:gd name="T11" fmla="*/ 0 h 72"/>
                <a:gd name="T12" fmla="*/ 48 w 48"/>
                <a:gd name="T13" fmla="*/ 6 h 72"/>
                <a:gd name="T14" fmla="*/ 48 w 48"/>
                <a:gd name="T15" fmla="*/ 66 h 72"/>
                <a:gd name="T16" fmla="*/ 42 w 48"/>
                <a:gd name="T17" fmla="*/ 72 h 72"/>
                <a:gd name="T18" fmla="*/ 12 w 48"/>
                <a:gd name="T19" fmla="*/ 60 h 72"/>
                <a:gd name="T20" fmla="*/ 36 w 48"/>
                <a:gd name="T21" fmla="*/ 60 h 72"/>
                <a:gd name="T22" fmla="*/ 36 w 48"/>
                <a:gd name="T23" fmla="*/ 12 h 72"/>
                <a:gd name="T24" fmla="*/ 12 w 48"/>
                <a:gd name="T25" fmla="*/ 12 h 72"/>
                <a:gd name="T26" fmla="*/ 12 w 48"/>
                <a:gd name="T27" fmla="*/ 6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72">
                  <a:moveTo>
                    <a:pt x="42" y="72"/>
                  </a:moveTo>
                  <a:cubicBezTo>
                    <a:pt x="6" y="72"/>
                    <a:pt x="6" y="72"/>
                    <a:pt x="6" y="72"/>
                  </a:cubicBezTo>
                  <a:cubicBezTo>
                    <a:pt x="2" y="72"/>
                    <a:pt x="0" y="70"/>
                    <a:pt x="0" y="66"/>
                  </a:cubicBezTo>
                  <a:cubicBezTo>
                    <a:pt x="0" y="6"/>
                    <a:pt x="0" y="6"/>
                    <a:pt x="0" y="6"/>
                  </a:cubicBezTo>
                  <a:cubicBezTo>
                    <a:pt x="0" y="3"/>
                    <a:pt x="2" y="0"/>
                    <a:pt x="6" y="0"/>
                  </a:cubicBezTo>
                  <a:cubicBezTo>
                    <a:pt x="42" y="0"/>
                    <a:pt x="42" y="0"/>
                    <a:pt x="42" y="0"/>
                  </a:cubicBezTo>
                  <a:cubicBezTo>
                    <a:pt x="45" y="0"/>
                    <a:pt x="48" y="3"/>
                    <a:pt x="48" y="6"/>
                  </a:cubicBezTo>
                  <a:cubicBezTo>
                    <a:pt x="48" y="66"/>
                    <a:pt x="48" y="66"/>
                    <a:pt x="48" y="66"/>
                  </a:cubicBezTo>
                  <a:cubicBezTo>
                    <a:pt x="48" y="70"/>
                    <a:pt x="45" y="72"/>
                    <a:pt x="42" y="72"/>
                  </a:cubicBezTo>
                  <a:close/>
                  <a:moveTo>
                    <a:pt x="12" y="60"/>
                  </a:moveTo>
                  <a:cubicBezTo>
                    <a:pt x="36" y="60"/>
                    <a:pt x="36" y="60"/>
                    <a:pt x="36" y="60"/>
                  </a:cubicBezTo>
                  <a:cubicBezTo>
                    <a:pt x="36" y="12"/>
                    <a:pt x="36" y="12"/>
                    <a:pt x="36" y="12"/>
                  </a:cubicBezTo>
                  <a:cubicBezTo>
                    <a:pt x="12" y="12"/>
                    <a:pt x="12" y="12"/>
                    <a:pt x="12" y="12"/>
                  </a:cubicBezTo>
                  <a:lnTo>
                    <a:pt x="12"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9" name="Freeform 63"/>
            <p:cNvSpPr>
              <a:spLocks noEditPoints="1"/>
            </p:cNvSpPr>
            <p:nvPr/>
          </p:nvSpPr>
          <p:spPr bwMode="auto">
            <a:xfrm>
              <a:off x="6850" y="826"/>
              <a:ext cx="71" cy="190"/>
            </a:xfrm>
            <a:custGeom>
              <a:avLst/>
              <a:gdLst>
                <a:gd name="T0" fmla="*/ 42 w 48"/>
                <a:gd name="T1" fmla="*/ 132 h 132"/>
                <a:gd name="T2" fmla="*/ 6 w 48"/>
                <a:gd name="T3" fmla="*/ 132 h 132"/>
                <a:gd name="T4" fmla="*/ 0 w 48"/>
                <a:gd name="T5" fmla="*/ 126 h 132"/>
                <a:gd name="T6" fmla="*/ 0 w 48"/>
                <a:gd name="T7" fmla="*/ 6 h 132"/>
                <a:gd name="T8" fmla="*/ 6 w 48"/>
                <a:gd name="T9" fmla="*/ 0 h 132"/>
                <a:gd name="T10" fmla="*/ 42 w 48"/>
                <a:gd name="T11" fmla="*/ 0 h 132"/>
                <a:gd name="T12" fmla="*/ 48 w 48"/>
                <a:gd name="T13" fmla="*/ 6 h 132"/>
                <a:gd name="T14" fmla="*/ 48 w 48"/>
                <a:gd name="T15" fmla="*/ 126 h 132"/>
                <a:gd name="T16" fmla="*/ 42 w 48"/>
                <a:gd name="T17" fmla="*/ 132 h 132"/>
                <a:gd name="T18" fmla="*/ 12 w 48"/>
                <a:gd name="T19" fmla="*/ 120 h 132"/>
                <a:gd name="T20" fmla="*/ 36 w 48"/>
                <a:gd name="T21" fmla="*/ 120 h 132"/>
                <a:gd name="T22" fmla="*/ 36 w 48"/>
                <a:gd name="T23" fmla="*/ 12 h 132"/>
                <a:gd name="T24" fmla="*/ 12 w 48"/>
                <a:gd name="T25" fmla="*/ 12 h 132"/>
                <a:gd name="T26" fmla="*/ 12 w 48"/>
                <a:gd name="T27" fmla="*/ 12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32">
                  <a:moveTo>
                    <a:pt x="42" y="132"/>
                  </a:moveTo>
                  <a:cubicBezTo>
                    <a:pt x="6" y="132"/>
                    <a:pt x="6" y="132"/>
                    <a:pt x="6" y="132"/>
                  </a:cubicBezTo>
                  <a:cubicBezTo>
                    <a:pt x="2" y="132"/>
                    <a:pt x="0" y="130"/>
                    <a:pt x="0" y="126"/>
                  </a:cubicBezTo>
                  <a:cubicBezTo>
                    <a:pt x="0" y="6"/>
                    <a:pt x="0" y="6"/>
                    <a:pt x="0" y="6"/>
                  </a:cubicBezTo>
                  <a:cubicBezTo>
                    <a:pt x="0" y="3"/>
                    <a:pt x="2" y="0"/>
                    <a:pt x="6" y="0"/>
                  </a:cubicBezTo>
                  <a:cubicBezTo>
                    <a:pt x="42" y="0"/>
                    <a:pt x="42" y="0"/>
                    <a:pt x="42" y="0"/>
                  </a:cubicBezTo>
                  <a:cubicBezTo>
                    <a:pt x="45" y="0"/>
                    <a:pt x="48" y="3"/>
                    <a:pt x="48" y="6"/>
                  </a:cubicBezTo>
                  <a:cubicBezTo>
                    <a:pt x="48" y="126"/>
                    <a:pt x="48" y="126"/>
                    <a:pt x="48" y="126"/>
                  </a:cubicBezTo>
                  <a:cubicBezTo>
                    <a:pt x="48" y="130"/>
                    <a:pt x="45" y="132"/>
                    <a:pt x="42" y="132"/>
                  </a:cubicBezTo>
                  <a:close/>
                  <a:moveTo>
                    <a:pt x="12" y="120"/>
                  </a:moveTo>
                  <a:cubicBezTo>
                    <a:pt x="36" y="120"/>
                    <a:pt x="36" y="120"/>
                    <a:pt x="36" y="120"/>
                  </a:cubicBezTo>
                  <a:cubicBezTo>
                    <a:pt x="36" y="12"/>
                    <a:pt x="36" y="12"/>
                    <a:pt x="36" y="12"/>
                  </a:cubicBezTo>
                  <a:cubicBezTo>
                    <a:pt x="12" y="12"/>
                    <a:pt x="12" y="12"/>
                    <a:pt x="12" y="12"/>
                  </a:cubicBezTo>
                  <a:lnTo>
                    <a:pt x="12"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64"/>
            <p:cNvSpPr>
              <a:spLocks noEditPoints="1"/>
            </p:cNvSpPr>
            <p:nvPr/>
          </p:nvSpPr>
          <p:spPr bwMode="auto">
            <a:xfrm>
              <a:off x="6957" y="860"/>
              <a:ext cx="71" cy="156"/>
            </a:xfrm>
            <a:custGeom>
              <a:avLst/>
              <a:gdLst>
                <a:gd name="T0" fmla="*/ 42 w 48"/>
                <a:gd name="T1" fmla="*/ 108 h 108"/>
                <a:gd name="T2" fmla="*/ 6 w 48"/>
                <a:gd name="T3" fmla="*/ 108 h 108"/>
                <a:gd name="T4" fmla="*/ 0 w 48"/>
                <a:gd name="T5" fmla="*/ 102 h 108"/>
                <a:gd name="T6" fmla="*/ 0 w 48"/>
                <a:gd name="T7" fmla="*/ 6 h 108"/>
                <a:gd name="T8" fmla="*/ 6 w 48"/>
                <a:gd name="T9" fmla="*/ 0 h 108"/>
                <a:gd name="T10" fmla="*/ 42 w 48"/>
                <a:gd name="T11" fmla="*/ 0 h 108"/>
                <a:gd name="T12" fmla="*/ 48 w 48"/>
                <a:gd name="T13" fmla="*/ 6 h 108"/>
                <a:gd name="T14" fmla="*/ 48 w 48"/>
                <a:gd name="T15" fmla="*/ 102 h 108"/>
                <a:gd name="T16" fmla="*/ 42 w 48"/>
                <a:gd name="T17" fmla="*/ 108 h 108"/>
                <a:gd name="T18" fmla="*/ 12 w 48"/>
                <a:gd name="T19" fmla="*/ 96 h 108"/>
                <a:gd name="T20" fmla="*/ 36 w 48"/>
                <a:gd name="T21" fmla="*/ 96 h 108"/>
                <a:gd name="T22" fmla="*/ 36 w 48"/>
                <a:gd name="T23" fmla="*/ 12 h 108"/>
                <a:gd name="T24" fmla="*/ 12 w 48"/>
                <a:gd name="T25" fmla="*/ 12 h 108"/>
                <a:gd name="T26" fmla="*/ 12 w 48"/>
                <a:gd name="T27" fmla="*/ 96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08">
                  <a:moveTo>
                    <a:pt x="42" y="108"/>
                  </a:moveTo>
                  <a:cubicBezTo>
                    <a:pt x="6" y="108"/>
                    <a:pt x="6" y="108"/>
                    <a:pt x="6" y="108"/>
                  </a:cubicBezTo>
                  <a:cubicBezTo>
                    <a:pt x="2" y="108"/>
                    <a:pt x="0" y="106"/>
                    <a:pt x="0" y="102"/>
                  </a:cubicBezTo>
                  <a:cubicBezTo>
                    <a:pt x="0" y="6"/>
                    <a:pt x="0" y="6"/>
                    <a:pt x="0" y="6"/>
                  </a:cubicBezTo>
                  <a:cubicBezTo>
                    <a:pt x="0" y="3"/>
                    <a:pt x="2" y="0"/>
                    <a:pt x="6" y="0"/>
                  </a:cubicBezTo>
                  <a:cubicBezTo>
                    <a:pt x="42" y="0"/>
                    <a:pt x="42" y="0"/>
                    <a:pt x="42" y="0"/>
                  </a:cubicBezTo>
                  <a:cubicBezTo>
                    <a:pt x="45" y="0"/>
                    <a:pt x="48" y="3"/>
                    <a:pt x="48" y="6"/>
                  </a:cubicBezTo>
                  <a:cubicBezTo>
                    <a:pt x="48" y="102"/>
                    <a:pt x="48" y="102"/>
                    <a:pt x="48" y="102"/>
                  </a:cubicBezTo>
                  <a:cubicBezTo>
                    <a:pt x="48" y="106"/>
                    <a:pt x="45" y="108"/>
                    <a:pt x="42" y="108"/>
                  </a:cubicBezTo>
                  <a:close/>
                  <a:moveTo>
                    <a:pt x="12" y="96"/>
                  </a:moveTo>
                  <a:cubicBezTo>
                    <a:pt x="36" y="96"/>
                    <a:pt x="36" y="96"/>
                    <a:pt x="36" y="96"/>
                  </a:cubicBezTo>
                  <a:cubicBezTo>
                    <a:pt x="36" y="12"/>
                    <a:pt x="36" y="12"/>
                    <a:pt x="36" y="12"/>
                  </a:cubicBezTo>
                  <a:cubicBezTo>
                    <a:pt x="12" y="12"/>
                    <a:pt x="12" y="12"/>
                    <a:pt x="12" y="12"/>
                  </a:cubicBezTo>
                  <a:lnTo>
                    <a:pt x="12" y="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65"/>
            <p:cNvSpPr>
              <a:spLocks noEditPoints="1"/>
            </p:cNvSpPr>
            <p:nvPr/>
          </p:nvSpPr>
          <p:spPr bwMode="auto">
            <a:xfrm>
              <a:off x="7063" y="739"/>
              <a:ext cx="71" cy="277"/>
            </a:xfrm>
            <a:custGeom>
              <a:avLst/>
              <a:gdLst>
                <a:gd name="T0" fmla="*/ 42 w 48"/>
                <a:gd name="T1" fmla="*/ 192 h 192"/>
                <a:gd name="T2" fmla="*/ 6 w 48"/>
                <a:gd name="T3" fmla="*/ 192 h 192"/>
                <a:gd name="T4" fmla="*/ 0 w 48"/>
                <a:gd name="T5" fmla="*/ 186 h 192"/>
                <a:gd name="T6" fmla="*/ 0 w 48"/>
                <a:gd name="T7" fmla="*/ 6 h 192"/>
                <a:gd name="T8" fmla="*/ 6 w 48"/>
                <a:gd name="T9" fmla="*/ 0 h 192"/>
                <a:gd name="T10" fmla="*/ 42 w 48"/>
                <a:gd name="T11" fmla="*/ 0 h 192"/>
                <a:gd name="T12" fmla="*/ 48 w 48"/>
                <a:gd name="T13" fmla="*/ 6 h 192"/>
                <a:gd name="T14" fmla="*/ 48 w 48"/>
                <a:gd name="T15" fmla="*/ 186 h 192"/>
                <a:gd name="T16" fmla="*/ 42 w 48"/>
                <a:gd name="T17" fmla="*/ 192 h 192"/>
                <a:gd name="T18" fmla="*/ 12 w 48"/>
                <a:gd name="T19" fmla="*/ 180 h 192"/>
                <a:gd name="T20" fmla="*/ 36 w 48"/>
                <a:gd name="T21" fmla="*/ 180 h 192"/>
                <a:gd name="T22" fmla="*/ 36 w 48"/>
                <a:gd name="T23" fmla="*/ 12 h 192"/>
                <a:gd name="T24" fmla="*/ 12 w 48"/>
                <a:gd name="T25" fmla="*/ 12 h 192"/>
                <a:gd name="T26" fmla="*/ 12 w 48"/>
                <a:gd name="T27" fmla="*/ 18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92">
                  <a:moveTo>
                    <a:pt x="42" y="192"/>
                  </a:moveTo>
                  <a:cubicBezTo>
                    <a:pt x="6" y="192"/>
                    <a:pt x="6" y="192"/>
                    <a:pt x="6" y="192"/>
                  </a:cubicBezTo>
                  <a:cubicBezTo>
                    <a:pt x="2" y="192"/>
                    <a:pt x="0" y="190"/>
                    <a:pt x="0" y="186"/>
                  </a:cubicBezTo>
                  <a:cubicBezTo>
                    <a:pt x="0" y="6"/>
                    <a:pt x="0" y="6"/>
                    <a:pt x="0" y="6"/>
                  </a:cubicBezTo>
                  <a:cubicBezTo>
                    <a:pt x="0" y="3"/>
                    <a:pt x="2" y="0"/>
                    <a:pt x="6" y="0"/>
                  </a:cubicBezTo>
                  <a:cubicBezTo>
                    <a:pt x="42" y="0"/>
                    <a:pt x="42" y="0"/>
                    <a:pt x="42" y="0"/>
                  </a:cubicBezTo>
                  <a:cubicBezTo>
                    <a:pt x="45" y="0"/>
                    <a:pt x="48" y="3"/>
                    <a:pt x="48" y="6"/>
                  </a:cubicBezTo>
                  <a:cubicBezTo>
                    <a:pt x="48" y="186"/>
                    <a:pt x="48" y="186"/>
                    <a:pt x="48" y="186"/>
                  </a:cubicBezTo>
                  <a:cubicBezTo>
                    <a:pt x="48" y="190"/>
                    <a:pt x="45" y="192"/>
                    <a:pt x="42" y="192"/>
                  </a:cubicBezTo>
                  <a:close/>
                  <a:moveTo>
                    <a:pt x="12" y="180"/>
                  </a:moveTo>
                  <a:cubicBezTo>
                    <a:pt x="36" y="180"/>
                    <a:pt x="36" y="180"/>
                    <a:pt x="36" y="180"/>
                  </a:cubicBezTo>
                  <a:cubicBezTo>
                    <a:pt x="36" y="12"/>
                    <a:pt x="36" y="12"/>
                    <a:pt x="36" y="12"/>
                  </a:cubicBezTo>
                  <a:cubicBezTo>
                    <a:pt x="12" y="12"/>
                    <a:pt x="12" y="12"/>
                    <a:pt x="12" y="12"/>
                  </a:cubicBezTo>
                  <a:lnTo>
                    <a:pt x="1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66"/>
            <p:cNvSpPr>
              <a:spLocks noEditPoints="1"/>
            </p:cNvSpPr>
            <p:nvPr/>
          </p:nvSpPr>
          <p:spPr bwMode="auto">
            <a:xfrm>
              <a:off x="6753" y="774"/>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67"/>
            <p:cNvSpPr>
              <a:spLocks noEditPoints="1"/>
            </p:cNvSpPr>
            <p:nvPr/>
          </p:nvSpPr>
          <p:spPr bwMode="auto">
            <a:xfrm>
              <a:off x="6859" y="687"/>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68"/>
            <p:cNvSpPr>
              <a:spLocks noEditPoints="1"/>
            </p:cNvSpPr>
            <p:nvPr/>
          </p:nvSpPr>
          <p:spPr bwMode="auto">
            <a:xfrm>
              <a:off x="6966" y="722"/>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69"/>
            <p:cNvSpPr>
              <a:spLocks noEditPoints="1"/>
            </p:cNvSpPr>
            <p:nvPr/>
          </p:nvSpPr>
          <p:spPr bwMode="auto">
            <a:xfrm>
              <a:off x="7072" y="600"/>
              <a:ext cx="54"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70"/>
            <p:cNvSpPr>
              <a:spLocks/>
            </p:cNvSpPr>
            <p:nvPr/>
          </p:nvSpPr>
          <p:spPr bwMode="auto">
            <a:xfrm>
              <a:off x="6782" y="714"/>
              <a:ext cx="99" cy="84"/>
            </a:xfrm>
            <a:custGeom>
              <a:avLst/>
              <a:gdLst>
                <a:gd name="T0" fmla="*/ 7 w 67"/>
                <a:gd name="T1" fmla="*/ 58 h 58"/>
                <a:gd name="T2" fmla="*/ 2 w 67"/>
                <a:gd name="T3" fmla="*/ 56 h 58"/>
                <a:gd name="T4" fmla="*/ 3 w 67"/>
                <a:gd name="T5" fmla="*/ 47 h 58"/>
                <a:gd name="T6" fmla="*/ 57 w 67"/>
                <a:gd name="T7" fmla="*/ 3 h 58"/>
                <a:gd name="T8" fmla="*/ 65 w 67"/>
                <a:gd name="T9" fmla="*/ 3 h 58"/>
                <a:gd name="T10" fmla="*/ 64 w 67"/>
                <a:gd name="T11" fmla="*/ 12 h 58"/>
                <a:gd name="T12" fmla="*/ 11 w 67"/>
                <a:gd name="T13" fmla="*/ 56 h 58"/>
                <a:gd name="T14" fmla="*/ 7 w 67"/>
                <a:gd name="T15" fmla="*/ 58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7" h="58">
                  <a:moveTo>
                    <a:pt x="7" y="58"/>
                  </a:moveTo>
                  <a:cubicBezTo>
                    <a:pt x="5" y="58"/>
                    <a:pt x="3" y="57"/>
                    <a:pt x="2" y="56"/>
                  </a:cubicBezTo>
                  <a:cubicBezTo>
                    <a:pt x="0" y="53"/>
                    <a:pt x="0" y="49"/>
                    <a:pt x="3" y="47"/>
                  </a:cubicBezTo>
                  <a:cubicBezTo>
                    <a:pt x="57" y="3"/>
                    <a:pt x="57" y="3"/>
                    <a:pt x="57" y="3"/>
                  </a:cubicBezTo>
                  <a:cubicBezTo>
                    <a:pt x="59" y="0"/>
                    <a:pt x="63" y="1"/>
                    <a:pt x="65" y="3"/>
                  </a:cubicBezTo>
                  <a:cubicBezTo>
                    <a:pt x="67" y="6"/>
                    <a:pt x="67" y="10"/>
                    <a:pt x="64" y="12"/>
                  </a:cubicBezTo>
                  <a:cubicBezTo>
                    <a:pt x="11" y="56"/>
                    <a:pt x="11" y="56"/>
                    <a:pt x="11" y="56"/>
                  </a:cubicBezTo>
                  <a:cubicBezTo>
                    <a:pt x="10" y="57"/>
                    <a:pt x="8" y="58"/>
                    <a:pt x="7" y="5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71"/>
            <p:cNvSpPr>
              <a:spLocks/>
            </p:cNvSpPr>
            <p:nvPr/>
          </p:nvSpPr>
          <p:spPr bwMode="auto">
            <a:xfrm>
              <a:off x="6892" y="708"/>
              <a:ext cx="93" cy="44"/>
            </a:xfrm>
            <a:custGeom>
              <a:avLst/>
              <a:gdLst>
                <a:gd name="T0" fmla="*/ 57 w 63"/>
                <a:gd name="T1" fmla="*/ 30 h 30"/>
                <a:gd name="T2" fmla="*/ 55 w 63"/>
                <a:gd name="T3" fmla="*/ 29 h 30"/>
                <a:gd name="T4" fmla="*/ 5 w 63"/>
                <a:gd name="T5" fmla="*/ 13 h 30"/>
                <a:gd name="T6" fmla="*/ 1 w 63"/>
                <a:gd name="T7" fmla="*/ 5 h 30"/>
                <a:gd name="T8" fmla="*/ 9 w 63"/>
                <a:gd name="T9" fmla="*/ 2 h 30"/>
                <a:gd name="T10" fmla="*/ 58 w 63"/>
                <a:gd name="T11" fmla="*/ 18 h 30"/>
                <a:gd name="T12" fmla="*/ 62 w 63"/>
                <a:gd name="T13" fmla="*/ 26 h 30"/>
                <a:gd name="T14" fmla="*/ 57 w 63"/>
                <a:gd name="T15" fmla="*/ 30 h 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3" h="30">
                  <a:moveTo>
                    <a:pt x="57" y="30"/>
                  </a:moveTo>
                  <a:cubicBezTo>
                    <a:pt x="56" y="30"/>
                    <a:pt x="55" y="30"/>
                    <a:pt x="55" y="29"/>
                  </a:cubicBezTo>
                  <a:cubicBezTo>
                    <a:pt x="5" y="13"/>
                    <a:pt x="5" y="13"/>
                    <a:pt x="5" y="13"/>
                  </a:cubicBezTo>
                  <a:cubicBezTo>
                    <a:pt x="2" y="12"/>
                    <a:pt x="0" y="8"/>
                    <a:pt x="1" y="5"/>
                  </a:cubicBezTo>
                  <a:cubicBezTo>
                    <a:pt x="2" y="2"/>
                    <a:pt x="6" y="0"/>
                    <a:pt x="9" y="2"/>
                  </a:cubicBezTo>
                  <a:cubicBezTo>
                    <a:pt x="58" y="18"/>
                    <a:pt x="58" y="18"/>
                    <a:pt x="58" y="18"/>
                  </a:cubicBezTo>
                  <a:cubicBezTo>
                    <a:pt x="62" y="19"/>
                    <a:pt x="63" y="23"/>
                    <a:pt x="62" y="26"/>
                  </a:cubicBezTo>
                  <a:cubicBezTo>
                    <a:pt x="61" y="28"/>
                    <a:pt x="59" y="30"/>
                    <a:pt x="5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8" name="Freeform 72"/>
            <p:cNvSpPr>
              <a:spLocks/>
            </p:cNvSpPr>
            <p:nvPr/>
          </p:nvSpPr>
          <p:spPr bwMode="auto">
            <a:xfrm>
              <a:off x="6994" y="630"/>
              <a:ext cx="103" cy="113"/>
            </a:xfrm>
            <a:custGeom>
              <a:avLst/>
              <a:gdLst>
                <a:gd name="T0" fmla="*/ 6 w 70"/>
                <a:gd name="T1" fmla="*/ 78 h 78"/>
                <a:gd name="T2" fmla="*/ 3 w 70"/>
                <a:gd name="T3" fmla="*/ 77 h 78"/>
                <a:gd name="T4" fmla="*/ 2 w 70"/>
                <a:gd name="T5" fmla="*/ 68 h 78"/>
                <a:gd name="T6" fmla="*/ 58 w 70"/>
                <a:gd name="T7" fmla="*/ 3 h 78"/>
                <a:gd name="T8" fmla="*/ 67 w 70"/>
                <a:gd name="T9" fmla="*/ 2 h 78"/>
                <a:gd name="T10" fmla="*/ 67 w 70"/>
                <a:gd name="T11" fmla="*/ 10 h 78"/>
                <a:gd name="T12" fmla="*/ 11 w 70"/>
                <a:gd name="T13" fmla="*/ 76 h 78"/>
                <a:gd name="T14" fmla="*/ 6 w 70"/>
                <a:gd name="T15" fmla="*/ 78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0" h="78">
                  <a:moveTo>
                    <a:pt x="6" y="78"/>
                  </a:moveTo>
                  <a:cubicBezTo>
                    <a:pt x="5" y="78"/>
                    <a:pt x="4" y="78"/>
                    <a:pt x="3" y="77"/>
                  </a:cubicBezTo>
                  <a:cubicBezTo>
                    <a:pt x="0" y="75"/>
                    <a:pt x="0" y="71"/>
                    <a:pt x="2" y="68"/>
                  </a:cubicBezTo>
                  <a:cubicBezTo>
                    <a:pt x="58" y="3"/>
                    <a:pt x="58" y="3"/>
                    <a:pt x="58" y="3"/>
                  </a:cubicBezTo>
                  <a:cubicBezTo>
                    <a:pt x="60" y="0"/>
                    <a:pt x="64" y="0"/>
                    <a:pt x="67" y="2"/>
                  </a:cubicBezTo>
                  <a:cubicBezTo>
                    <a:pt x="69" y="4"/>
                    <a:pt x="70" y="8"/>
                    <a:pt x="67" y="10"/>
                  </a:cubicBezTo>
                  <a:cubicBezTo>
                    <a:pt x="11" y="76"/>
                    <a:pt x="11" y="76"/>
                    <a:pt x="11" y="76"/>
                  </a:cubicBezTo>
                  <a:cubicBezTo>
                    <a:pt x="10" y="78"/>
                    <a:pt x="8" y="78"/>
                    <a:pt x="6"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20" name="Group 60" descr="up trending graph icon"/>
          <p:cNvGrpSpPr>
            <a:grpSpLocks noChangeAspect="1"/>
          </p:cNvGrpSpPr>
          <p:nvPr/>
        </p:nvGrpSpPr>
        <p:grpSpPr bwMode="auto">
          <a:xfrm>
            <a:off x="8737775" y="3443111"/>
            <a:ext cx="3213563" cy="3138136"/>
            <a:chOff x="6726" y="600"/>
            <a:chExt cx="426" cy="416"/>
          </a:xfrm>
          <a:solidFill>
            <a:schemeClr val="bg1">
              <a:alpha val="50000"/>
            </a:schemeClr>
          </a:solidFill>
        </p:grpSpPr>
        <p:sp>
          <p:nvSpPr>
            <p:cNvPr id="21" name="Freeform 61"/>
            <p:cNvSpPr>
              <a:spLocks/>
            </p:cNvSpPr>
            <p:nvPr/>
          </p:nvSpPr>
          <p:spPr bwMode="auto">
            <a:xfrm>
              <a:off x="6726" y="999"/>
              <a:ext cx="426" cy="17"/>
            </a:xfrm>
            <a:custGeom>
              <a:avLst/>
              <a:gdLst>
                <a:gd name="T0" fmla="*/ 282 w 288"/>
                <a:gd name="T1" fmla="*/ 12 h 12"/>
                <a:gd name="T2" fmla="*/ 6 w 288"/>
                <a:gd name="T3" fmla="*/ 12 h 12"/>
                <a:gd name="T4" fmla="*/ 0 w 288"/>
                <a:gd name="T5" fmla="*/ 6 h 12"/>
                <a:gd name="T6" fmla="*/ 6 w 288"/>
                <a:gd name="T7" fmla="*/ 0 h 12"/>
                <a:gd name="T8" fmla="*/ 282 w 288"/>
                <a:gd name="T9" fmla="*/ 0 h 12"/>
                <a:gd name="T10" fmla="*/ 288 w 288"/>
                <a:gd name="T11" fmla="*/ 6 h 12"/>
                <a:gd name="T12" fmla="*/ 282 w 288"/>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288" h="12">
                  <a:moveTo>
                    <a:pt x="282" y="12"/>
                  </a:moveTo>
                  <a:cubicBezTo>
                    <a:pt x="6" y="12"/>
                    <a:pt x="6" y="12"/>
                    <a:pt x="6" y="12"/>
                  </a:cubicBezTo>
                  <a:cubicBezTo>
                    <a:pt x="2" y="12"/>
                    <a:pt x="0" y="10"/>
                    <a:pt x="0" y="6"/>
                  </a:cubicBezTo>
                  <a:cubicBezTo>
                    <a:pt x="0" y="3"/>
                    <a:pt x="2" y="0"/>
                    <a:pt x="6" y="0"/>
                  </a:cubicBezTo>
                  <a:cubicBezTo>
                    <a:pt x="282" y="0"/>
                    <a:pt x="282" y="0"/>
                    <a:pt x="282" y="0"/>
                  </a:cubicBezTo>
                  <a:cubicBezTo>
                    <a:pt x="285" y="0"/>
                    <a:pt x="288" y="3"/>
                    <a:pt x="288" y="6"/>
                  </a:cubicBezTo>
                  <a:cubicBezTo>
                    <a:pt x="288" y="10"/>
                    <a:pt x="285" y="12"/>
                    <a:pt x="282"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62"/>
            <p:cNvSpPr>
              <a:spLocks noEditPoints="1"/>
            </p:cNvSpPr>
            <p:nvPr/>
          </p:nvSpPr>
          <p:spPr bwMode="auto">
            <a:xfrm>
              <a:off x="6744" y="912"/>
              <a:ext cx="71" cy="104"/>
            </a:xfrm>
            <a:custGeom>
              <a:avLst/>
              <a:gdLst>
                <a:gd name="T0" fmla="*/ 42 w 48"/>
                <a:gd name="T1" fmla="*/ 72 h 72"/>
                <a:gd name="T2" fmla="*/ 6 w 48"/>
                <a:gd name="T3" fmla="*/ 72 h 72"/>
                <a:gd name="T4" fmla="*/ 0 w 48"/>
                <a:gd name="T5" fmla="*/ 66 h 72"/>
                <a:gd name="T6" fmla="*/ 0 w 48"/>
                <a:gd name="T7" fmla="*/ 6 h 72"/>
                <a:gd name="T8" fmla="*/ 6 w 48"/>
                <a:gd name="T9" fmla="*/ 0 h 72"/>
                <a:gd name="T10" fmla="*/ 42 w 48"/>
                <a:gd name="T11" fmla="*/ 0 h 72"/>
                <a:gd name="T12" fmla="*/ 48 w 48"/>
                <a:gd name="T13" fmla="*/ 6 h 72"/>
                <a:gd name="T14" fmla="*/ 48 w 48"/>
                <a:gd name="T15" fmla="*/ 66 h 72"/>
                <a:gd name="T16" fmla="*/ 42 w 48"/>
                <a:gd name="T17" fmla="*/ 72 h 72"/>
                <a:gd name="T18" fmla="*/ 12 w 48"/>
                <a:gd name="T19" fmla="*/ 60 h 72"/>
                <a:gd name="T20" fmla="*/ 36 w 48"/>
                <a:gd name="T21" fmla="*/ 60 h 72"/>
                <a:gd name="T22" fmla="*/ 36 w 48"/>
                <a:gd name="T23" fmla="*/ 12 h 72"/>
                <a:gd name="T24" fmla="*/ 12 w 48"/>
                <a:gd name="T25" fmla="*/ 12 h 72"/>
                <a:gd name="T26" fmla="*/ 12 w 48"/>
                <a:gd name="T27" fmla="*/ 6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72">
                  <a:moveTo>
                    <a:pt x="42" y="72"/>
                  </a:moveTo>
                  <a:cubicBezTo>
                    <a:pt x="6" y="72"/>
                    <a:pt x="6" y="72"/>
                    <a:pt x="6" y="72"/>
                  </a:cubicBezTo>
                  <a:cubicBezTo>
                    <a:pt x="2" y="72"/>
                    <a:pt x="0" y="70"/>
                    <a:pt x="0" y="66"/>
                  </a:cubicBezTo>
                  <a:cubicBezTo>
                    <a:pt x="0" y="6"/>
                    <a:pt x="0" y="6"/>
                    <a:pt x="0" y="6"/>
                  </a:cubicBezTo>
                  <a:cubicBezTo>
                    <a:pt x="0" y="3"/>
                    <a:pt x="2" y="0"/>
                    <a:pt x="6" y="0"/>
                  </a:cubicBezTo>
                  <a:cubicBezTo>
                    <a:pt x="42" y="0"/>
                    <a:pt x="42" y="0"/>
                    <a:pt x="42" y="0"/>
                  </a:cubicBezTo>
                  <a:cubicBezTo>
                    <a:pt x="45" y="0"/>
                    <a:pt x="48" y="3"/>
                    <a:pt x="48" y="6"/>
                  </a:cubicBezTo>
                  <a:cubicBezTo>
                    <a:pt x="48" y="66"/>
                    <a:pt x="48" y="66"/>
                    <a:pt x="48" y="66"/>
                  </a:cubicBezTo>
                  <a:cubicBezTo>
                    <a:pt x="48" y="70"/>
                    <a:pt x="45" y="72"/>
                    <a:pt x="42" y="72"/>
                  </a:cubicBezTo>
                  <a:close/>
                  <a:moveTo>
                    <a:pt x="12" y="60"/>
                  </a:moveTo>
                  <a:cubicBezTo>
                    <a:pt x="36" y="60"/>
                    <a:pt x="36" y="60"/>
                    <a:pt x="36" y="60"/>
                  </a:cubicBezTo>
                  <a:cubicBezTo>
                    <a:pt x="36" y="12"/>
                    <a:pt x="36" y="12"/>
                    <a:pt x="36" y="12"/>
                  </a:cubicBezTo>
                  <a:cubicBezTo>
                    <a:pt x="12" y="12"/>
                    <a:pt x="12" y="12"/>
                    <a:pt x="12" y="12"/>
                  </a:cubicBezTo>
                  <a:lnTo>
                    <a:pt x="12" y="6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63"/>
            <p:cNvSpPr>
              <a:spLocks noEditPoints="1"/>
            </p:cNvSpPr>
            <p:nvPr/>
          </p:nvSpPr>
          <p:spPr bwMode="auto">
            <a:xfrm>
              <a:off x="6850" y="826"/>
              <a:ext cx="71" cy="190"/>
            </a:xfrm>
            <a:custGeom>
              <a:avLst/>
              <a:gdLst>
                <a:gd name="T0" fmla="*/ 42 w 48"/>
                <a:gd name="T1" fmla="*/ 132 h 132"/>
                <a:gd name="T2" fmla="*/ 6 w 48"/>
                <a:gd name="T3" fmla="*/ 132 h 132"/>
                <a:gd name="T4" fmla="*/ 0 w 48"/>
                <a:gd name="T5" fmla="*/ 126 h 132"/>
                <a:gd name="T6" fmla="*/ 0 w 48"/>
                <a:gd name="T7" fmla="*/ 6 h 132"/>
                <a:gd name="T8" fmla="*/ 6 w 48"/>
                <a:gd name="T9" fmla="*/ 0 h 132"/>
                <a:gd name="T10" fmla="*/ 42 w 48"/>
                <a:gd name="T11" fmla="*/ 0 h 132"/>
                <a:gd name="T12" fmla="*/ 48 w 48"/>
                <a:gd name="T13" fmla="*/ 6 h 132"/>
                <a:gd name="T14" fmla="*/ 48 w 48"/>
                <a:gd name="T15" fmla="*/ 126 h 132"/>
                <a:gd name="T16" fmla="*/ 42 w 48"/>
                <a:gd name="T17" fmla="*/ 132 h 132"/>
                <a:gd name="T18" fmla="*/ 12 w 48"/>
                <a:gd name="T19" fmla="*/ 120 h 132"/>
                <a:gd name="T20" fmla="*/ 36 w 48"/>
                <a:gd name="T21" fmla="*/ 120 h 132"/>
                <a:gd name="T22" fmla="*/ 36 w 48"/>
                <a:gd name="T23" fmla="*/ 12 h 132"/>
                <a:gd name="T24" fmla="*/ 12 w 48"/>
                <a:gd name="T25" fmla="*/ 12 h 132"/>
                <a:gd name="T26" fmla="*/ 12 w 48"/>
                <a:gd name="T27" fmla="*/ 12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32">
                  <a:moveTo>
                    <a:pt x="42" y="132"/>
                  </a:moveTo>
                  <a:cubicBezTo>
                    <a:pt x="6" y="132"/>
                    <a:pt x="6" y="132"/>
                    <a:pt x="6" y="132"/>
                  </a:cubicBezTo>
                  <a:cubicBezTo>
                    <a:pt x="2" y="132"/>
                    <a:pt x="0" y="130"/>
                    <a:pt x="0" y="126"/>
                  </a:cubicBezTo>
                  <a:cubicBezTo>
                    <a:pt x="0" y="6"/>
                    <a:pt x="0" y="6"/>
                    <a:pt x="0" y="6"/>
                  </a:cubicBezTo>
                  <a:cubicBezTo>
                    <a:pt x="0" y="3"/>
                    <a:pt x="2" y="0"/>
                    <a:pt x="6" y="0"/>
                  </a:cubicBezTo>
                  <a:cubicBezTo>
                    <a:pt x="42" y="0"/>
                    <a:pt x="42" y="0"/>
                    <a:pt x="42" y="0"/>
                  </a:cubicBezTo>
                  <a:cubicBezTo>
                    <a:pt x="45" y="0"/>
                    <a:pt x="48" y="3"/>
                    <a:pt x="48" y="6"/>
                  </a:cubicBezTo>
                  <a:cubicBezTo>
                    <a:pt x="48" y="126"/>
                    <a:pt x="48" y="126"/>
                    <a:pt x="48" y="126"/>
                  </a:cubicBezTo>
                  <a:cubicBezTo>
                    <a:pt x="48" y="130"/>
                    <a:pt x="45" y="132"/>
                    <a:pt x="42" y="132"/>
                  </a:cubicBezTo>
                  <a:close/>
                  <a:moveTo>
                    <a:pt x="12" y="120"/>
                  </a:moveTo>
                  <a:cubicBezTo>
                    <a:pt x="36" y="120"/>
                    <a:pt x="36" y="120"/>
                    <a:pt x="36" y="120"/>
                  </a:cubicBezTo>
                  <a:cubicBezTo>
                    <a:pt x="36" y="12"/>
                    <a:pt x="36" y="12"/>
                    <a:pt x="36" y="12"/>
                  </a:cubicBezTo>
                  <a:cubicBezTo>
                    <a:pt x="12" y="12"/>
                    <a:pt x="12" y="12"/>
                    <a:pt x="12" y="12"/>
                  </a:cubicBezTo>
                  <a:lnTo>
                    <a:pt x="12" y="1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64"/>
            <p:cNvSpPr>
              <a:spLocks noEditPoints="1"/>
            </p:cNvSpPr>
            <p:nvPr/>
          </p:nvSpPr>
          <p:spPr bwMode="auto">
            <a:xfrm>
              <a:off x="6957" y="860"/>
              <a:ext cx="71" cy="156"/>
            </a:xfrm>
            <a:custGeom>
              <a:avLst/>
              <a:gdLst>
                <a:gd name="T0" fmla="*/ 42 w 48"/>
                <a:gd name="T1" fmla="*/ 108 h 108"/>
                <a:gd name="T2" fmla="*/ 6 w 48"/>
                <a:gd name="T3" fmla="*/ 108 h 108"/>
                <a:gd name="T4" fmla="*/ 0 w 48"/>
                <a:gd name="T5" fmla="*/ 102 h 108"/>
                <a:gd name="T6" fmla="*/ 0 w 48"/>
                <a:gd name="T7" fmla="*/ 6 h 108"/>
                <a:gd name="T8" fmla="*/ 6 w 48"/>
                <a:gd name="T9" fmla="*/ 0 h 108"/>
                <a:gd name="T10" fmla="*/ 42 w 48"/>
                <a:gd name="T11" fmla="*/ 0 h 108"/>
                <a:gd name="T12" fmla="*/ 48 w 48"/>
                <a:gd name="T13" fmla="*/ 6 h 108"/>
                <a:gd name="T14" fmla="*/ 48 w 48"/>
                <a:gd name="T15" fmla="*/ 102 h 108"/>
                <a:gd name="T16" fmla="*/ 42 w 48"/>
                <a:gd name="T17" fmla="*/ 108 h 108"/>
                <a:gd name="T18" fmla="*/ 12 w 48"/>
                <a:gd name="T19" fmla="*/ 96 h 108"/>
                <a:gd name="T20" fmla="*/ 36 w 48"/>
                <a:gd name="T21" fmla="*/ 96 h 108"/>
                <a:gd name="T22" fmla="*/ 36 w 48"/>
                <a:gd name="T23" fmla="*/ 12 h 108"/>
                <a:gd name="T24" fmla="*/ 12 w 48"/>
                <a:gd name="T25" fmla="*/ 12 h 108"/>
                <a:gd name="T26" fmla="*/ 12 w 48"/>
                <a:gd name="T27" fmla="*/ 96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08">
                  <a:moveTo>
                    <a:pt x="42" y="108"/>
                  </a:moveTo>
                  <a:cubicBezTo>
                    <a:pt x="6" y="108"/>
                    <a:pt x="6" y="108"/>
                    <a:pt x="6" y="108"/>
                  </a:cubicBezTo>
                  <a:cubicBezTo>
                    <a:pt x="2" y="108"/>
                    <a:pt x="0" y="106"/>
                    <a:pt x="0" y="102"/>
                  </a:cubicBezTo>
                  <a:cubicBezTo>
                    <a:pt x="0" y="6"/>
                    <a:pt x="0" y="6"/>
                    <a:pt x="0" y="6"/>
                  </a:cubicBezTo>
                  <a:cubicBezTo>
                    <a:pt x="0" y="3"/>
                    <a:pt x="2" y="0"/>
                    <a:pt x="6" y="0"/>
                  </a:cubicBezTo>
                  <a:cubicBezTo>
                    <a:pt x="42" y="0"/>
                    <a:pt x="42" y="0"/>
                    <a:pt x="42" y="0"/>
                  </a:cubicBezTo>
                  <a:cubicBezTo>
                    <a:pt x="45" y="0"/>
                    <a:pt x="48" y="3"/>
                    <a:pt x="48" y="6"/>
                  </a:cubicBezTo>
                  <a:cubicBezTo>
                    <a:pt x="48" y="102"/>
                    <a:pt x="48" y="102"/>
                    <a:pt x="48" y="102"/>
                  </a:cubicBezTo>
                  <a:cubicBezTo>
                    <a:pt x="48" y="106"/>
                    <a:pt x="45" y="108"/>
                    <a:pt x="42" y="108"/>
                  </a:cubicBezTo>
                  <a:close/>
                  <a:moveTo>
                    <a:pt x="12" y="96"/>
                  </a:moveTo>
                  <a:cubicBezTo>
                    <a:pt x="36" y="96"/>
                    <a:pt x="36" y="96"/>
                    <a:pt x="36" y="96"/>
                  </a:cubicBezTo>
                  <a:cubicBezTo>
                    <a:pt x="36" y="12"/>
                    <a:pt x="36" y="12"/>
                    <a:pt x="36" y="12"/>
                  </a:cubicBezTo>
                  <a:cubicBezTo>
                    <a:pt x="12" y="12"/>
                    <a:pt x="12" y="12"/>
                    <a:pt x="12" y="12"/>
                  </a:cubicBezTo>
                  <a:lnTo>
                    <a:pt x="12" y="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65"/>
            <p:cNvSpPr>
              <a:spLocks noEditPoints="1"/>
            </p:cNvSpPr>
            <p:nvPr/>
          </p:nvSpPr>
          <p:spPr bwMode="auto">
            <a:xfrm>
              <a:off x="7063" y="739"/>
              <a:ext cx="71" cy="277"/>
            </a:xfrm>
            <a:custGeom>
              <a:avLst/>
              <a:gdLst>
                <a:gd name="T0" fmla="*/ 42 w 48"/>
                <a:gd name="T1" fmla="*/ 192 h 192"/>
                <a:gd name="T2" fmla="*/ 6 w 48"/>
                <a:gd name="T3" fmla="*/ 192 h 192"/>
                <a:gd name="T4" fmla="*/ 0 w 48"/>
                <a:gd name="T5" fmla="*/ 186 h 192"/>
                <a:gd name="T6" fmla="*/ 0 w 48"/>
                <a:gd name="T7" fmla="*/ 6 h 192"/>
                <a:gd name="T8" fmla="*/ 6 w 48"/>
                <a:gd name="T9" fmla="*/ 0 h 192"/>
                <a:gd name="T10" fmla="*/ 42 w 48"/>
                <a:gd name="T11" fmla="*/ 0 h 192"/>
                <a:gd name="T12" fmla="*/ 48 w 48"/>
                <a:gd name="T13" fmla="*/ 6 h 192"/>
                <a:gd name="T14" fmla="*/ 48 w 48"/>
                <a:gd name="T15" fmla="*/ 186 h 192"/>
                <a:gd name="T16" fmla="*/ 42 w 48"/>
                <a:gd name="T17" fmla="*/ 192 h 192"/>
                <a:gd name="T18" fmla="*/ 12 w 48"/>
                <a:gd name="T19" fmla="*/ 180 h 192"/>
                <a:gd name="T20" fmla="*/ 36 w 48"/>
                <a:gd name="T21" fmla="*/ 180 h 192"/>
                <a:gd name="T22" fmla="*/ 36 w 48"/>
                <a:gd name="T23" fmla="*/ 12 h 192"/>
                <a:gd name="T24" fmla="*/ 12 w 48"/>
                <a:gd name="T25" fmla="*/ 12 h 192"/>
                <a:gd name="T26" fmla="*/ 12 w 48"/>
                <a:gd name="T27" fmla="*/ 18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192">
                  <a:moveTo>
                    <a:pt x="42" y="192"/>
                  </a:moveTo>
                  <a:cubicBezTo>
                    <a:pt x="6" y="192"/>
                    <a:pt x="6" y="192"/>
                    <a:pt x="6" y="192"/>
                  </a:cubicBezTo>
                  <a:cubicBezTo>
                    <a:pt x="2" y="192"/>
                    <a:pt x="0" y="190"/>
                    <a:pt x="0" y="186"/>
                  </a:cubicBezTo>
                  <a:cubicBezTo>
                    <a:pt x="0" y="6"/>
                    <a:pt x="0" y="6"/>
                    <a:pt x="0" y="6"/>
                  </a:cubicBezTo>
                  <a:cubicBezTo>
                    <a:pt x="0" y="3"/>
                    <a:pt x="2" y="0"/>
                    <a:pt x="6" y="0"/>
                  </a:cubicBezTo>
                  <a:cubicBezTo>
                    <a:pt x="42" y="0"/>
                    <a:pt x="42" y="0"/>
                    <a:pt x="42" y="0"/>
                  </a:cubicBezTo>
                  <a:cubicBezTo>
                    <a:pt x="45" y="0"/>
                    <a:pt x="48" y="3"/>
                    <a:pt x="48" y="6"/>
                  </a:cubicBezTo>
                  <a:cubicBezTo>
                    <a:pt x="48" y="186"/>
                    <a:pt x="48" y="186"/>
                    <a:pt x="48" y="186"/>
                  </a:cubicBezTo>
                  <a:cubicBezTo>
                    <a:pt x="48" y="190"/>
                    <a:pt x="45" y="192"/>
                    <a:pt x="42" y="192"/>
                  </a:cubicBezTo>
                  <a:close/>
                  <a:moveTo>
                    <a:pt x="12" y="180"/>
                  </a:moveTo>
                  <a:cubicBezTo>
                    <a:pt x="36" y="180"/>
                    <a:pt x="36" y="180"/>
                    <a:pt x="36" y="180"/>
                  </a:cubicBezTo>
                  <a:cubicBezTo>
                    <a:pt x="36" y="12"/>
                    <a:pt x="36" y="12"/>
                    <a:pt x="36" y="12"/>
                  </a:cubicBezTo>
                  <a:cubicBezTo>
                    <a:pt x="12" y="12"/>
                    <a:pt x="12" y="12"/>
                    <a:pt x="12" y="12"/>
                  </a:cubicBezTo>
                  <a:lnTo>
                    <a:pt x="12" y="1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6" name="Freeform 66"/>
            <p:cNvSpPr>
              <a:spLocks noEditPoints="1"/>
            </p:cNvSpPr>
            <p:nvPr/>
          </p:nvSpPr>
          <p:spPr bwMode="auto">
            <a:xfrm>
              <a:off x="6753" y="774"/>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7" name="Freeform 67"/>
            <p:cNvSpPr>
              <a:spLocks noEditPoints="1"/>
            </p:cNvSpPr>
            <p:nvPr/>
          </p:nvSpPr>
          <p:spPr bwMode="auto">
            <a:xfrm>
              <a:off x="6859" y="687"/>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8" name="Freeform 68"/>
            <p:cNvSpPr>
              <a:spLocks noEditPoints="1"/>
            </p:cNvSpPr>
            <p:nvPr/>
          </p:nvSpPr>
          <p:spPr bwMode="auto">
            <a:xfrm>
              <a:off x="6966" y="722"/>
              <a:ext cx="53"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9" name="Freeform 69"/>
            <p:cNvSpPr>
              <a:spLocks noEditPoints="1"/>
            </p:cNvSpPr>
            <p:nvPr/>
          </p:nvSpPr>
          <p:spPr bwMode="auto">
            <a:xfrm>
              <a:off x="7072" y="600"/>
              <a:ext cx="54" cy="52"/>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2 h 36"/>
                <a:gd name="T12" fmla="*/ 12 w 36"/>
                <a:gd name="T13" fmla="*/ 18 h 36"/>
                <a:gd name="T14" fmla="*/ 18 w 36"/>
                <a:gd name="T15" fmla="*/ 24 h 36"/>
                <a:gd name="T16" fmla="*/ 24 w 36"/>
                <a:gd name="T17" fmla="*/ 18 h 36"/>
                <a:gd name="T18" fmla="*/ 18 w 36"/>
                <a:gd name="T19" fmla="*/ 12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9"/>
                    <a:pt x="8" y="0"/>
                    <a:pt x="18" y="0"/>
                  </a:cubicBezTo>
                  <a:cubicBezTo>
                    <a:pt x="28" y="0"/>
                    <a:pt x="36" y="9"/>
                    <a:pt x="36" y="18"/>
                  </a:cubicBezTo>
                  <a:cubicBezTo>
                    <a:pt x="36" y="28"/>
                    <a:pt x="28" y="36"/>
                    <a:pt x="18" y="36"/>
                  </a:cubicBezTo>
                  <a:close/>
                  <a:moveTo>
                    <a:pt x="18" y="12"/>
                  </a:moveTo>
                  <a:cubicBezTo>
                    <a:pt x="14" y="12"/>
                    <a:pt x="12" y="15"/>
                    <a:pt x="12" y="18"/>
                  </a:cubicBezTo>
                  <a:cubicBezTo>
                    <a:pt x="12" y="22"/>
                    <a:pt x="14" y="24"/>
                    <a:pt x="18" y="24"/>
                  </a:cubicBezTo>
                  <a:cubicBezTo>
                    <a:pt x="21" y="24"/>
                    <a:pt x="24" y="22"/>
                    <a:pt x="24" y="18"/>
                  </a:cubicBezTo>
                  <a:cubicBezTo>
                    <a:pt x="24" y="15"/>
                    <a:pt x="21" y="12"/>
                    <a:pt x="18"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0" name="Freeform 70"/>
            <p:cNvSpPr>
              <a:spLocks/>
            </p:cNvSpPr>
            <p:nvPr/>
          </p:nvSpPr>
          <p:spPr bwMode="auto">
            <a:xfrm>
              <a:off x="6782" y="714"/>
              <a:ext cx="99" cy="84"/>
            </a:xfrm>
            <a:custGeom>
              <a:avLst/>
              <a:gdLst>
                <a:gd name="T0" fmla="*/ 7 w 67"/>
                <a:gd name="T1" fmla="*/ 58 h 58"/>
                <a:gd name="T2" fmla="*/ 2 w 67"/>
                <a:gd name="T3" fmla="*/ 56 h 58"/>
                <a:gd name="T4" fmla="*/ 3 w 67"/>
                <a:gd name="T5" fmla="*/ 47 h 58"/>
                <a:gd name="T6" fmla="*/ 57 w 67"/>
                <a:gd name="T7" fmla="*/ 3 h 58"/>
                <a:gd name="T8" fmla="*/ 65 w 67"/>
                <a:gd name="T9" fmla="*/ 3 h 58"/>
                <a:gd name="T10" fmla="*/ 64 w 67"/>
                <a:gd name="T11" fmla="*/ 12 h 58"/>
                <a:gd name="T12" fmla="*/ 11 w 67"/>
                <a:gd name="T13" fmla="*/ 56 h 58"/>
                <a:gd name="T14" fmla="*/ 7 w 67"/>
                <a:gd name="T15" fmla="*/ 58 h 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7" h="58">
                  <a:moveTo>
                    <a:pt x="7" y="58"/>
                  </a:moveTo>
                  <a:cubicBezTo>
                    <a:pt x="5" y="58"/>
                    <a:pt x="3" y="57"/>
                    <a:pt x="2" y="56"/>
                  </a:cubicBezTo>
                  <a:cubicBezTo>
                    <a:pt x="0" y="53"/>
                    <a:pt x="0" y="49"/>
                    <a:pt x="3" y="47"/>
                  </a:cubicBezTo>
                  <a:cubicBezTo>
                    <a:pt x="57" y="3"/>
                    <a:pt x="57" y="3"/>
                    <a:pt x="57" y="3"/>
                  </a:cubicBezTo>
                  <a:cubicBezTo>
                    <a:pt x="59" y="0"/>
                    <a:pt x="63" y="1"/>
                    <a:pt x="65" y="3"/>
                  </a:cubicBezTo>
                  <a:cubicBezTo>
                    <a:pt x="67" y="6"/>
                    <a:pt x="67" y="10"/>
                    <a:pt x="64" y="12"/>
                  </a:cubicBezTo>
                  <a:cubicBezTo>
                    <a:pt x="11" y="56"/>
                    <a:pt x="11" y="56"/>
                    <a:pt x="11" y="56"/>
                  </a:cubicBezTo>
                  <a:cubicBezTo>
                    <a:pt x="10" y="57"/>
                    <a:pt x="8" y="58"/>
                    <a:pt x="7" y="5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1" name="Freeform 71"/>
            <p:cNvSpPr>
              <a:spLocks/>
            </p:cNvSpPr>
            <p:nvPr/>
          </p:nvSpPr>
          <p:spPr bwMode="auto">
            <a:xfrm>
              <a:off x="6892" y="708"/>
              <a:ext cx="93" cy="44"/>
            </a:xfrm>
            <a:custGeom>
              <a:avLst/>
              <a:gdLst>
                <a:gd name="T0" fmla="*/ 57 w 63"/>
                <a:gd name="T1" fmla="*/ 30 h 30"/>
                <a:gd name="T2" fmla="*/ 55 w 63"/>
                <a:gd name="T3" fmla="*/ 29 h 30"/>
                <a:gd name="T4" fmla="*/ 5 w 63"/>
                <a:gd name="T5" fmla="*/ 13 h 30"/>
                <a:gd name="T6" fmla="*/ 1 w 63"/>
                <a:gd name="T7" fmla="*/ 5 h 30"/>
                <a:gd name="T8" fmla="*/ 9 w 63"/>
                <a:gd name="T9" fmla="*/ 2 h 30"/>
                <a:gd name="T10" fmla="*/ 58 w 63"/>
                <a:gd name="T11" fmla="*/ 18 h 30"/>
                <a:gd name="T12" fmla="*/ 62 w 63"/>
                <a:gd name="T13" fmla="*/ 26 h 30"/>
                <a:gd name="T14" fmla="*/ 57 w 63"/>
                <a:gd name="T15" fmla="*/ 30 h 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3" h="30">
                  <a:moveTo>
                    <a:pt x="57" y="30"/>
                  </a:moveTo>
                  <a:cubicBezTo>
                    <a:pt x="56" y="30"/>
                    <a:pt x="55" y="30"/>
                    <a:pt x="55" y="29"/>
                  </a:cubicBezTo>
                  <a:cubicBezTo>
                    <a:pt x="5" y="13"/>
                    <a:pt x="5" y="13"/>
                    <a:pt x="5" y="13"/>
                  </a:cubicBezTo>
                  <a:cubicBezTo>
                    <a:pt x="2" y="12"/>
                    <a:pt x="0" y="8"/>
                    <a:pt x="1" y="5"/>
                  </a:cubicBezTo>
                  <a:cubicBezTo>
                    <a:pt x="2" y="2"/>
                    <a:pt x="6" y="0"/>
                    <a:pt x="9" y="2"/>
                  </a:cubicBezTo>
                  <a:cubicBezTo>
                    <a:pt x="58" y="18"/>
                    <a:pt x="58" y="18"/>
                    <a:pt x="58" y="18"/>
                  </a:cubicBezTo>
                  <a:cubicBezTo>
                    <a:pt x="62" y="19"/>
                    <a:pt x="63" y="23"/>
                    <a:pt x="62" y="26"/>
                  </a:cubicBezTo>
                  <a:cubicBezTo>
                    <a:pt x="61" y="28"/>
                    <a:pt x="59" y="30"/>
                    <a:pt x="57" y="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32" name="Freeform 72"/>
            <p:cNvSpPr>
              <a:spLocks/>
            </p:cNvSpPr>
            <p:nvPr/>
          </p:nvSpPr>
          <p:spPr bwMode="auto">
            <a:xfrm>
              <a:off x="6994" y="630"/>
              <a:ext cx="103" cy="113"/>
            </a:xfrm>
            <a:custGeom>
              <a:avLst/>
              <a:gdLst>
                <a:gd name="T0" fmla="*/ 6 w 70"/>
                <a:gd name="T1" fmla="*/ 78 h 78"/>
                <a:gd name="T2" fmla="*/ 3 w 70"/>
                <a:gd name="T3" fmla="*/ 77 h 78"/>
                <a:gd name="T4" fmla="*/ 2 w 70"/>
                <a:gd name="T5" fmla="*/ 68 h 78"/>
                <a:gd name="T6" fmla="*/ 58 w 70"/>
                <a:gd name="T7" fmla="*/ 3 h 78"/>
                <a:gd name="T8" fmla="*/ 67 w 70"/>
                <a:gd name="T9" fmla="*/ 2 h 78"/>
                <a:gd name="T10" fmla="*/ 67 w 70"/>
                <a:gd name="T11" fmla="*/ 10 h 78"/>
                <a:gd name="T12" fmla="*/ 11 w 70"/>
                <a:gd name="T13" fmla="*/ 76 h 78"/>
                <a:gd name="T14" fmla="*/ 6 w 70"/>
                <a:gd name="T15" fmla="*/ 78 h 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0" h="78">
                  <a:moveTo>
                    <a:pt x="6" y="78"/>
                  </a:moveTo>
                  <a:cubicBezTo>
                    <a:pt x="5" y="78"/>
                    <a:pt x="4" y="78"/>
                    <a:pt x="3" y="77"/>
                  </a:cubicBezTo>
                  <a:cubicBezTo>
                    <a:pt x="0" y="75"/>
                    <a:pt x="0" y="71"/>
                    <a:pt x="2" y="68"/>
                  </a:cubicBezTo>
                  <a:cubicBezTo>
                    <a:pt x="58" y="3"/>
                    <a:pt x="58" y="3"/>
                    <a:pt x="58" y="3"/>
                  </a:cubicBezTo>
                  <a:cubicBezTo>
                    <a:pt x="60" y="0"/>
                    <a:pt x="64" y="0"/>
                    <a:pt x="67" y="2"/>
                  </a:cubicBezTo>
                  <a:cubicBezTo>
                    <a:pt x="69" y="4"/>
                    <a:pt x="70" y="8"/>
                    <a:pt x="67" y="10"/>
                  </a:cubicBezTo>
                  <a:cubicBezTo>
                    <a:pt x="11" y="76"/>
                    <a:pt x="11" y="76"/>
                    <a:pt x="11" y="76"/>
                  </a:cubicBezTo>
                  <a:cubicBezTo>
                    <a:pt x="10" y="78"/>
                    <a:pt x="8" y="78"/>
                    <a:pt x="6" y="7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895914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 name="Picture Placeholder 27" descr="coworkers collaborating over computer screen"/>
          <p:cNvPicPr>
            <a:picLocks noGrp="1" noChangeAspect="1"/>
          </p:cNvPicPr>
          <p:nvPr>
            <p:ph type="pic" sz="quarter" idx="13"/>
          </p:nvPr>
        </p:nvPicPr>
        <p:blipFill rotWithShape="1">
          <a:blip r:embed="rId3" cstate="print">
            <a:duotone>
              <a:prstClr val="black"/>
              <a:schemeClr val="tx2">
                <a:tint val="45000"/>
                <a:satMod val="400000"/>
              </a:schemeClr>
            </a:duotone>
            <a:extLst>
              <a:ext uri="{28A0092B-C50C-407E-A947-70E740481C1C}">
                <a14:useLocalDpi xmlns:a14="http://schemas.microsoft.com/office/drawing/2010/main" val="0"/>
              </a:ext>
            </a:extLst>
          </a:blip>
          <a:srcRect/>
          <a:stretch/>
        </p:blipFill>
        <p:spPr/>
      </p:pic>
      <p:sp>
        <p:nvSpPr>
          <p:cNvPr id="3" name="Title 2"/>
          <p:cNvSpPr>
            <a:spLocks noGrp="1"/>
          </p:cNvSpPr>
          <p:nvPr>
            <p:ph type="title"/>
          </p:nvPr>
        </p:nvSpPr>
        <p:spPr/>
        <p:txBody>
          <a:bodyPr/>
          <a:lstStyle/>
          <a:p>
            <a:pPr marL="744538" indent="-304800">
              <a:tabLst>
                <a:tab pos="627063" algn="l"/>
              </a:tabLst>
            </a:pPr>
            <a:r>
              <a:rPr lang="en-US"/>
              <a:t>A</a:t>
            </a:r>
            <a:r>
              <a:rPr lang="en-US" sz="2400"/>
              <a:t>nalysis of Personal Skills</a:t>
            </a:r>
          </a:p>
        </p:txBody>
      </p:sp>
      <p:graphicFrame>
        <p:nvGraphicFramePr>
          <p:cNvPr id="16" name="Table 15">
            <a:extLst>
              <a:ext uri="{FF2B5EF4-FFF2-40B4-BE49-F238E27FC236}">
                <a16:creationId xmlns="" xmlns:a16="http://schemas.microsoft.com/office/drawing/2014/main" id="{9A769324-E590-40DE-823B-604F42424A0E}"/>
              </a:ext>
            </a:extLst>
          </p:cNvPr>
          <p:cNvGraphicFramePr>
            <a:graphicFrameLocks noGrp="1"/>
          </p:cNvGraphicFramePr>
          <p:nvPr>
            <p:extLst>
              <p:ext uri="{D42A27DB-BD31-4B8C-83A1-F6EECF244321}">
                <p14:modId xmlns:p14="http://schemas.microsoft.com/office/powerpoint/2010/main" val="2896884624"/>
              </p:ext>
            </p:extLst>
          </p:nvPr>
        </p:nvGraphicFramePr>
        <p:xfrm>
          <a:off x="6339656" y="2444598"/>
          <a:ext cx="4380225" cy="3258354"/>
        </p:xfrm>
        <a:graphic>
          <a:graphicData uri="http://schemas.openxmlformats.org/drawingml/2006/table">
            <a:tbl>
              <a:tblPr firstRow="1" bandRow="1">
                <a:tableStyleId>{5C22544A-7EE6-4342-B048-85BDC9FD1C3A}</a:tableStyleId>
              </a:tblPr>
              <a:tblGrid>
                <a:gridCol w="1545668">
                  <a:extLst>
                    <a:ext uri="{9D8B030D-6E8A-4147-A177-3AD203B41FA5}">
                      <a16:colId xmlns="" xmlns:a16="http://schemas.microsoft.com/office/drawing/2014/main" val="20000"/>
                    </a:ext>
                  </a:extLst>
                </a:gridCol>
                <a:gridCol w="1545668">
                  <a:extLst>
                    <a:ext uri="{9D8B030D-6E8A-4147-A177-3AD203B41FA5}">
                      <a16:colId xmlns="" xmlns:a16="http://schemas.microsoft.com/office/drawing/2014/main" val="20001"/>
                    </a:ext>
                  </a:extLst>
                </a:gridCol>
                <a:gridCol w="1288889">
                  <a:extLst>
                    <a:ext uri="{9D8B030D-6E8A-4147-A177-3AD203B41FA5}">
                      <a16:colId xmlns="" xmlns:a16="http://schemas.microsoft.com/office/drawing/2014/main" val="20002"/>
                    </a:ext>
                  </a:extLst>
                </a:gridCol>
              </a:tblGrid>
              <a:tr h="1086118">
                <a:tc>
                  <a:txBody>
                    <a:bodyPr/>
                    <a:lstStyle/>
                    <a:p>
                      <a:pPr algn="ctr"/>
                      <a:r>
                        <a:rPr lang="en-US" sz="1400" b="0">
                          <a:solidFill>
                            <a:schemeClr val="bg1"/>
                          </a:solidFill>
                          <a:latin typeface="+mn-lt"/>
                          <a:cs typeface="Arial" panose="020B0604020202020204" pitchFamily="34" charset="0"/>
                        </a:rPr>
                        <a:t>Good</a:t>
                      </a:r>
                      <a:endParaRPr lang="en-US" sz="1400" b="0" dirty="0">
                        <a:solidFill>
                          <a:schemeClr val="bg1"/>
                        </a:solidFill>
                        <a:latin typeface="+mn-lt"/>
                        <a:cs typeface="Arial" panose="020B0604020202020204" pitchFamily="34" charset="0"/>
                      </a:endParaRPr>
                    </a:p>
                  </a:txBody>
                  <a:tcPr anchor="ctr">
                    <a:lnB w="12700" cap="flat" cmpd="sng" algn="ctr">
                      <a:solidFill>
                        <a:schemeClr val="bg1"/>
                      </a:solidFill>
                      <a:prstDash val="solid"/>
                      <a:round/>
                      <a:headEnd type="none" w="med" len="med"/>
                      <a:tailEnd type="none" w="med" len="med"/>
                    </a:lnB>
                    <a:solidFill>
                      <a:schemeClr val="accent1"/>
                    </a:solidFill>
                  </a:tcPr>
                </a:tc>
                <a:tc>
                  <a:txBody>
                    <a:bodyPr/>
                    <a:lstStyle/>
                    <a:p>
                      <a:pPr algn="ctr"/>
                      <a:endParaRPr lang="en-US" sz="1400" b="0" dirty="0">
                        <a:solidFill>
                          <a:schemeClr val="bg1"/>
                        </a:solidFill>
                        <a:latin typeface="+mn-lt"/>
                      </a:endParaRPr>
                    </a:p>
                  </a:txBody>
                  <a:tcPr anchor="ctr">
                    <a:lnB w="12700" cap="flat" cmpd="sng" algn="ctr">
                      <a:solidFill>
                        <a:schemeClr val="bg1"/>
                      </a:solidFill>
                      <a:prstDash val="solid"/>
                      <a:round/>
                      <a:headEnd type="none" w="med" len="med"/>
                      <a:tailEnd type="none" w="med" len="med"/>
                    </a:lnB>
                    <a:solidFill>
                      <a:schemeClr val="bg1">
                        <a:lumMod val="95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0">
                          <a:solidFill>
                            <a:schemeClr val="bg1"/>
                          </a:solidFill>
                          <a:latin typeface="+mn-lt"/>
                          <a:cs typeface="Arial" panose="020B0604020202020204" pitchFamily="34" charset="0"/>
                        </a:rPr>
                        <a:t>High requirement</a:t>
                      </a:r>
                      <a:endParaRPr lang="en-US" sz="1400" b="0" dirty="0">
                        <a:solidFill>
                          <a:schemeClr val="bg1"/>
                        </a:solidFill>
                        <a:latin typeface="+mn-lt"/>
                        <a:cs typeface="Arial" panose="020B0604020202020204" pitchFamily="34" charset="0"/>
                      </a:endParaRPr>
                    </a:p>
                  </a:txBody>
                  <a:tcPr anchor="ctr">
                    <a:lnB w="12700" cap="flat" cmpd="sng" algn="ctr">
                      <a:solidFill>
                        <a:schemeClr val="bg1"/>
                      </a:solidFill>
                      <a:prstDash val="solid"/>
                      <a:round/>
                      <a:headEnd type="none" w="med" len="med"/>
                      <a:tailEnd type="none" w="med" len="med"/>
                    </a:lnB>
                    <a:solidFill>
                      <a:srgbClr val="465359"/>
                    </a:solidFill>
                  </a:tcPr>
                </a:tc>
                <a:extLst>
                  <a:ext uri="{0D108BD9-81ED-4DB2-BD59-A6C34878D82A}">
                    <a16:rowId xmlns="" xmlns:a16="http://schemas.microsoft.com/office/drawing/2014/main" val="10000"/>
                  </a:ext>
                </a:extLst>
              </a:tr>
              <a:tr h="1086118">
                <a:tc>
                  <a:txBody>
                    <a:bodyPr/>
                    <a:lstStyle/>
                    <a:p>
                      <a:pPr algn="ctr"/>
                      <a:endParaRPr lang="en-US" sz="1400" b="0" dirty="0">
                        <a:solidFill>
                          <a:schemeClr val="bg1"/>
                        </a:solidFill>
                        <a:latin typeface="+mn-lt"/>
                      </a:endParaRPr>
                    </a:p>
                  </a:txBody>
                  <a:tcPr anchor="ctr">
                    <a:lnT w="12700" cap="flat" cmpd="sng" algn="ctr">
                      <a:solidFill>
                        <a:schemeClr val="bg1"/>
                      </a:solidFill>
                      <a:prstDash val="solid"/>
                      <a:round/>
                      <a:headEnd type="none" w="med" len="med"/>
                      <a:tailEnd type="none" w="med" len="med"/>
                    </a:lnT>
                    <a:solidFill>
                      <a:schemeClr val="bg1">
                        <a:lumMod val="95000"/>
                      </a:schemeClr>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400" b="0">
                          <a:solidFill>
                            <a:schemeClr val="bg1"/>
                          </a:solidFill>
                          <a:latin typeface="+mn-lt"/>
                          <a:cs typeface="Arial" panose="020B0604020202020204" pitchFamily="34" charset="0"/>
                        </a:rPr>
                        <a:t>Very good</a:t>
                      </a:r>
                      <a:endParaRPr lang="en-US" sz="1400" b="0" dirty="0">
                        <a:solidFill>
                          <a:schemeClr val="bg1"/>
                        </a:solidFill>
                        <a:latin typeface="+mn-lt"/>
                        <a:cs typeface="Arial" panose="020B0604020202020204" pitchFamily="34" charset="0"/>
                      </a:endParaRPr>
                    </a:p>
                  </a:txBody>
                  <a:tcPr anchor="ctr">
                    <a:lnT w="12700" cap="flat" cmpd="sng" algn="ctr">
                      <a:solidFill>
                        <a:schemeClr val="bg1"/>
                      </a:solidFill>
                      <a:prstDash val="solid"/>
                      <a:round/>
                      <a:headEnd type="none" w="med" len="med"/>
                      <a:tailEnd type="none" w="med" len="med"/>
                    </a:lnT>
                    <a:solidFill>
                      <a:schemeClr val="accent2"/>
                    </a:solidFill>
                  </a:tcPr>
                </a:tc>
                <a:tc>
                  <a:txBody>
                    <a:bodyPr/>
                    <a:lstStyle/>
                    <a:p>
                      <a:pPr algn="ctr"/>
                      <a:endParaRPr lang="en-US" sz="1400" b="0" dirty="0">
                        <a:solidFill>
                          <a:schemeClr val="bg1"/>
                        </a:solidFill>
                        <a:latin typeface="+mn-lt"/>
                      </a:endParaRPr>
                    </a:p>
                  </a:txBody>
                  <a:tcPr anchor="ctr">
                    <a:lnT w="12700" cap="flat" cmpd="sng" algn="ctr">
                      <a:solidFill>
                        <a:schemeClr val="bg1"/>
                      </a:solidFill>
                      <a:prstDash val="solid"/>
                      <a:round/>
                      <a:headEnd type="none" w="med" len="med"/>
                      <a:tailEnd type="none" w="med" len="med"/>
                    </a:lnT>
                    <a:solidFill>
                      <a:schemeClr val="bg1">
                        <a:lumMod val="95000"/>
                      </a:schemeClr>
                    </a:solidFill>
                  </a:tcPr>
                </a:tc>
                <a:extLst>
                  <a:ext uri="{0D108BD9-81ED-4DB2-BD59-A6C34878D82A}">
                    <a16:rowId xmlns="" xmlns:a16="http://schemas.microsoft.com/office/drawing/2014/main" val="10001"/>
                  </a:ext>
                </a:extLst>
              </a:tr>
              <a:tr h="1086118">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US" sz="1400" b="0" dirty="0">
                        <a:solidFill>
                          <a:schemeClr val="bg1"/>
                        </a:solidFill>
                        <a:latin typeface="+mn-lt"/>
                        <a:cs typeface="Arial" panose="020B0604020202020204" pitchFamily="34" charset="0"/>
                      </a:endParaRPr>
                    </a:p>
                  </a:txBody>
                  <a:tcPr anchor="ctr">
                    <a:solidFill>
                      <a:schemeClr val="bg2">
                        <a:lumMod val="50000"/>
                      </a:schemeClr>
                    </a:solidFill>
                  </a:tcPr>
                </a:tc>
                <a:tc>
                  <a:txBody>
                    <a:bodyPr/>
                    <a:lstStyle/>
                    <a:p>
                      <a:pPr algn="ctr"/>
                      <a:endParaRPr lang="en-US" sz="1400" b="0" dirty="0">
                        <a:solidFill>
                          <a:schemeClr val="bg1"/>
                        </a:solidFill>
                        <a:latin typeface="+mn-lt"/>
                      </a:endParaRPr>
                    </a:p>
                  </a:txBody>
                  <a:tcPr anchor="ctr">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0">
                          <a:solidFill>
                            <a:schemeClr val="bg1"/>
                          </a:solidFill>
                          <a:latin typeface="+mn-lt"/>
                          <a:cs typeface="Arial" panose="020B0604020202020204" pitchFamily="34" charset="0"/>
                        </a:rPr>
                        <a:t>Very good</a:t>
                      </a:r>
                    </a:p>
                  </a:txBody>
                  <a:tcPr anchor="ctr">
                    <a:solidFill>
                      <a:schemeClr val="accent1">
                        <a:lumMod val="75000"/>
                      </a:schemeClr>
                    </a:solidFill>
                  </a:tcPr>
                </a:tc>
                <a:extLst>
                  <a:ext uri="{0D108BD9-81ED-4DB2-BD59-A6C34878D82A}">
                    <a16:rowId xmlns="" xmlns:a16="http://schemas.microsoft.com/office/drawing/2014/main" val="10002"/>
                  </a:ext>
                </a:extLst>
              </a:tr>
            </a:tbl>
          </a:graphicData>
        </a:graphic>
      </p:graphicFrame>
      <p:grpSp>
        <p:nvGrpSpPr>
          <p:cNvPr id="17" name="Group 16" descr="chart">
            <a:extLst>
              <a:ext uri="{FF2B5EF4-FFF2-40B4-BE49-F238E27FC236}">
                <a16:creationId xmlns="" xmlns:a16="http://schemas.microsoft.com/office/drawing/2014/main" id="{045EBDF3-1D85-45E8-AA26-BA8A32F5115F}"/>
              </a:ext>
            </a:extLst>
          </p:cNvPr>
          <p:cNvGrpSpPr/>
          <p:nvPr/>
        </p:nvGrpSpPr>
        <p:grpSpPr>
          <a:xfrm>
            <a:off x="4749668" y="1795209"/>
            <a:ext cx="7017228" cy="4626118"/>
            <a:chOff x="1345324" y="1785665"/>
            <a:chExt cx="7017228" cy="4626118"/>
          </a:xfrm>
        </p:grpSpPr>
        <p:sp>
          <p:nvSpPr>
            <p:cNvPr id="18" name="Down Arrow 4">
              <a:extLst>
                <a:ext uri="{FF2B5EF4-FFF2-40B4-BE49-F238E27FC236}">
                  <a16:creationId xmlns="" xmlns:a16="http://schemas.microsoft.com/office/drawing/2014/main" id="{8D682C87-2761-45D4-BCF8-1975E012D37B}"/>
                </a:ext>
              </a:extLst>
            </p:cNvPr>
            <p:cNvSpPr/>
            <p:nvPr/>
          </p:nvSpPr>
          <p:spPr>
            <a:xfrm rot="10800000">
              <a:off x="2430780" y="2315688"/>
              <a:ext cx="304800" cy="3442730"/>
            </a:xfrm>
            <a:prstGeom prst="downArrow">
              <a:avLst>
                <a:gd name="adj1" fmla="val 48350"/>
                <a:gd name="adj2" fmla="val 75532"/>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Arial" panose="020B0604020202020204" pitchFamily="34" charset="0"/>
              </a:endParaRPr>
            </a:p>
          </p:txBody>
        </p:sp>
        <p:sp>
          <p:nvSpPr>
            <p:cNvPr id="19" name="TextBox 18">
              <a:extLst>
                <a:ext uri="{FF2B5EF4-FFF2-40B4-BE49-F238E27FC236}">
                  <a16:creationId xmlns="" xmlns:a16="http://schemas.microsoft.com/office/drawing/2014/main" id="{F41ABE8F-041A-4328-814F-EB8344566490}"/>
                </a:ext>
              </a:extLst>
            </p:cNvPr>
            <p:cNvSpPr txBox="1"/>
            <p:nvPr/>
          </p:nvSpPr>
          <p:spPr>
            <a:xfrm>
              <a:off x="1345324" y="2993746"/>
              <a:ext cx="1168576" cy="577081"/>
            </a:xfrm>
            <a:prstGeom prst="rect">
              <a:avLst/>
            </a:prstGeom>
            <a:noFill/>
          </p:spPr>
          <p:txBody>
            <a:bodyPr wrap="square" rtlCol="0">
              <a:spAutoFit/>
            </a:bodyPr>
            <a:lstStyle/>
            <a:p>
              <a:pPr algn="ctr"/>
              <a:r>
                <a:rPr lang="en-US" sz="1050">
                  <a:solidFill>
                    <a:schemeClr val="bg1">
                      <a:lumMod val="65000"/>
                    </a:schemeClr>
                  </a:solidFill>
                  <a:cs typeface="Arial" panose="020B0604020202020204" pitchFamily="34" charset="0"/>
                </a:rPr>
                <a:t>Problem solving and supervisory skills</a:t>
              </a:r>
              <a:endParaRPr lang="en-US" sz="1050" dirty="0">
                <a:solidFill>
                  <a:schemeClr val="bg1">
                    <a:lumMod val="65000"/>
                  </a:schemeClr>
                </a:solidFill>
                <a:cs typeface="Arial" panose="020B0604020202020204" pitchFamily="34" charset="0"/>
              </a:endParaRPr>
            </a:p>
          </p:txBody>
        </p:sp>
        <p:sp>
          <p:nvSpPr>
            <p:cNvPr id="20" name="TextBox 19">
              <a:extLst>
                <a:ext uri="{FF2B5EF4-FFF2-40B4-BE49-F238E27FC236}">
                  <a16:creationId xmlns="" xmlns:a16="http://schemas.microsoft.com/office/drawing/2014/main" id="{952D4A2F-E0DB-49F3-A8E2-AFE5ABE9B7A2}"/>
                </a:ext>
              </a:extLst>
            </p:cNvPr>
            <p:cNvSpPr txBox="1"/>
            <p:nvPr/>
          </p:nvSpPr>
          <p:spPr>
            <a:xfrm>
              <a:off x="1345324" y="4064231"/>
              <a:ext cx="1168576" cy="415498"/>
            </a:xfrm>
            <a:prstGeom prst="rect">
              <a:avLst/>
            </a:prstGeom>
            <a:noFill/>
          </p:spPr>
          <p:txBody>
            <a:bodyPr wrap="square" rtlCol="0">
              <a:spAutoFit/>
            </a:bodyPr>
            <a:lstStyle/>
            <a:p>
              <a:pPr algn="ctr"/>
              <a:r>
                <a:rPr lang="en-US" sz="1050">
                  <a:solidFill>
                    <a:schemeClr val="bg1">
                      <a:lumMod val="65000"/>
                    </a:schemeClr>
                  </a:solidFill>
                  <a:cs typeface="Arial" panose="020B0604020202020204" pitchFamily="34" charset="0"/>
                </a:rPr>
                <a:t>Communication Skills</a:t>
              </a:r>
              <a:endParaRPr lang="en-US" sz="1050" dirty="0">
                <a:solidFill>
                  <a:schemeClr val="bg1">
                    <a:lumMod val="65000"/>
                  </a:schemeClr>
                </a:solidFill>
                <a:cs typeface="Arial" panose="020B0604020202020204" pitchFamily="34" charset="0"/>
              </a:endParaRPr>
            </a:p>
          </p:txBody>
        </p:sp>
        <p:sp>
          <p:nvSpPr>
            <p:cNvPr id="21" name="TextBox 20">
              <a:extLst>
                <a:ext uri="{FF2B5EF4-FFF2-40B4-BE49-F238E27FC236}">
                  <a16:creationId xmlns="" xmlns:a16="http://schemas.microsoft.com/office/drawing/2014/main" id="{6E70D862-4833-4AB6-9ED0-A9C818FF3C8B}"/>
                </a:ext>
              </a:extLst>
            </p:cNvPr>
            <p:cNvSpPr txBox="1"/>
            <p:nvPr/>
          </p:nvSpPr>
          <p:spPr>
            <a:xfrm>
              <a:off x="1345324" y="5111949"/>
              <a:ext cx="1168576" cy="415498"/>
            </a:xfrm>
            <a:prstGeom prst="rect">
              <a:avLst/>
            </a:prstGeom>
            <a:noFill/>
          </p:spPr>
          <p:txBody>
            <a:bodyPr wrap="square" rtlCol="0">
              <a:spAutoFit/>
            </a:bodyPr>
            <a:lstStyle/>
            <a:p>
              <a:pPr algn="ctr"/>
              <a:r>
                <a:rPr lang="en-US" sz="1050">
                  <a:solidFill>
                    <a:schemeClr val="bg1">
                      <a:lumMod val="65000"/>
                    </a:schemeClr>
                  </a:solidFill>
                  <a:cs typeface="Arial" panose="020B0604020202020204" pitchFamily="34" charset="0"/>
                </a:rPr>
                <a:t>Information Technology</a:t>
              </a:r>
              <a:endParaRPr lang="en-US" sz="1050" dirty="0">
                <a:solidFill>
                  <a:schemeClr val="bg1">
                    <a:lumMod val="65000"/>
                  </a:schemeClr>
                </a:solidFill>
                <a:cs typeface="Arial" panose="020B0604020202020204" pitchFamily="34" charset="0"/>
              </a:endParaRPr>
            </a:p>
          </p:txBody>
        </p:sp>
        <p:sp>
          <p:nvSpPr>
            <p:cNvPr id="22" name="TextBox 21">
              <a:extLst>
                <a:ext uri="{FF2B5EF4-FFF2-40B4-BE49-F238E27FC236}">
                  <a16:creationId xmlns="" xmlns:a16="http://schemas.microsoft.com/office/drawing/2014/main" id="{8E72E5F6-1D9B-4642-A244-7A9591A05862}"/>
                </a:ext>
              </a:extLst>
            </p:cNvPr>
            <p:cNvSpPr txBox="1"/>
            <p:nvPr/>
          </p:nvSpPr>
          <p:spPr>
            <a:xfrm>
              <a:off x="3171820" y="6150173"/>
              <a:ext cx="817012" cy="261610"/>
            </a:xfrm>
            <a:prstGeom prst="rect">
              <a:avLst/>
            </a:prstGeom>
            <a:noFill/>
          </p:spPr>
          <p:txBody>
            <a:bodyPr wrap="square" rtlCol="0">
              <a:spAutoFit/>
            </a:bodyPr>
            <a:lstStyle/>
            <a:p>
              <a:pPr algn="ctr"/>
              <a:r>
                <a:rPr lang="en-US" sz="1100" dirty="0">
                  <a:solidFill>
                    <a:schemeClr val="bg1">
                      <a:lumMod val="65000"/>
                    </a:schemeClr>
                  </a:solidFill>
                  <a:cs typeface="Arial" panose="020B0604020202020204" pitchFamily="34" charset="0"/>
                </a:rPr>
                <a:t>WEAK</a:t>
              </a:r>
            </a:p>
          </p:txBody>
        </p:sp>
        <p:sp>
          <p:nvSpPr>
            <p:cNvPr id="23" name="TextBox 22">
              <a:extLst>
                <a:ext uri="{FF2B5EF4-FFF2-40B4-BE49-F238E27FC236}">
                  <a16:creationId xmlns="" xmlns:a16="http://schemas.microsoft.com/office/drawing/2014/main" id="{8F789BBD-3D87-47A9-BDFC-EC7C620A2E26}"/>
                </a:ext>
              </a:extLst>
            </p:cNvPr>
            <p:cNvSpPr txBox="1"/>
            <p:nvPr/>
          </p:nvSpPr>
          <p:spPr>
            <a:xfrm>
              <a:off x="4549859" y="6150173"/>
              <a:ext cx="817012" cy="261610"/>
            </a:xfrm>
            <a:prstGeom prst="rect">
              <a:avLst/>
            </a:prstGeom>
            <a:noFill/>
          </p:spPr>
          <p:txBody>
            <a:bodyPr wrap="square" rtlCol="0">
              <a:spAutoFit/>
            </a:bodyPr>
            <a:lstStyle/>
            <a:p>
              <a:pPr algn="ctr"/>
              <a:r>
                <a:rPr lang="en-US" sz="1100" dirty="0">
                  <a:solidFill>
                    <a:schemeClr val="bg1">
                      <a:lumMod val="65000"/>
                    </a:schemeClr>
                  </a:solidFill>
                  <a:cs typeface="Arial" panose="020B0604020202020204" pitchFamily="34" charset="0"/>
                </a:rPr>
                <a:t>MEDIUM</a:t>
              </a:r>
            </a:p>
          </p:txBody>
        </p:sp>
        <p:sp>
          <p:nvSpPr>
            <p:cNvPr id="24" name="TextBox 23">
              <a:extLst>
                <a:ext uri="{FF2B5EF4-FFF2-40B4-BE49-F238E27FC236}">
                  <a16:creationId xmlns="" xmlns:a16="http://schemas.microsoft.com/office/drawing/2014/main" id="{A19C531A-E02A-49E0-B939-69268E1A2E6D}"/>
                </a:ext>
              </a:extLst>
            </p:cNvPr>
            <p:cNvSpPr txBox="1"/>
            <p:nvPr/>
          </p:nvSpPr>
          <p:spPr>
            <a:xfrm>
              <a:off x="5927899" y="6150173"/>
              <a:ext cx="817012" cy="261610"/>
            </a:xfrm>
            <a:prstGeom prst="rect">
              <a:avLst/>
            </a:prstGeom>
            <a:noFill/>
          </p:spPr>
          <p:txBody>
            <a:bodyPr wrap="square" rtlCol="0">
              <a:spAutoFit/>
            </a:bodyPr>
            <a:lstStyle/>
            <a:p>
              <a:pPr algn="ctr"/>
              <a:r>
                <a:rPr lang="en-US" sz="1100" dirty="0">
                  <a:solidFill>
                    <a:schemeClr val="bg1">
                      <a:lumMod val="65000"/>
                    </a:schemeClr>
                  </a:solidFill>
                  <a:cs typeface="Arial" panose="020B0604020202020204" pitchFamily="34" charset="0"/>
                </a:rPr>
                <a:t>STRONG</a:t>
              </a:r>
            </a:p>
          </p:txBody>
        </p:sp>
        <p:sp>
          <p:nvSpPr>
            <p:cNvPr id="25" name="TextBox 24">
              <a:extLst>
                <a:ext uri="{FF2B5EF4-FFF2-40B4-BE49-F238E27FC236}">
                  <a16:creationId xmlns="" xmlns:a16="http://schemas.microsoft.com/office/drawing/2014/main" id="{2A83E3DB-08B3-4F95-8D65-3E2882487D96}"/>
                </a:ext>
              </a:extLst>
            </p:cNvPr>
            <p:cNvSpPr txBox="1"/>
            <p:nvPr/>
          </p:nvSpPr>
          <p:spPr>
            <a:xfrm>
              <a:off x="7032298" y="5741113"/>
              <a:ext cx="1330254" cy="276999"/>
            </a:xfrm>
            <a:prstGeom prst="rect">
              <a:avLst/>
            </a:prstGeom>
            <a:noFill/>
          </p:spPr>
          <p:txBody>
            <a:bodyPr wrap="square" rtlCol="0">
              <a:spAutoFit/>
            </a:bodyPr>
            <a:lstStyle/>
            <a:p>
              <a:pPr algn="ctr"/>
              <a:r>
                <a:rPr lang="en-US" sz="1200" b="1">
                  <a:solidFill>
                    <a:schemeClr val="tx1">
                      <a:lumMod val="65000"/>
                      <a:lumOff val="35000"/>
                    </a:schemeClr>
                  </a:solidFill>
                  <a:cs typeface="Arial" panose="020B0604020202020204" pitchFamily="34" charset="0"/>
                </a:rPr>
                <a:t>Requirement</a:t>
              </a:r>
              <a:endParaRPr lang="en-US" sz="1200" b="1" dirty="0">
                <a:solidFill>
                  <a:schemeClr val="tx1">
                    <a:lumMod val="65000"/>
                    <a:lumOff val="35000"/>
                  </a:schemeClr>
                </a:solidFill>
                <a:cs typeface="Arial" panose="020B0604020202020204" pitchFamily="34" charset="0"/>
              </a:endParaRPr>
            </a:p>
          </p:txBody>
        </p:sp>
        <p:sp>
          <p:nvSpPr>
            <p:cNvPr id="26" name="TextBox 25">
              <a:extLst>
                <a:ext uri="{FF2B5EF4-FFF2-40B4-BE49-F238E27FC236}">
                  <a16:creationId xmlns="" xmlns:a16="http://schemas.microsoft.com/office/drawing/2014/main" id="{9A214F6C-9ED7-44DE-A93C-5775468C2B2E}"/>
                </a:ext>
              </a:extLst>
            </p:cNvPr>
            <p:cNvSpPr txBox="1"/>
            <p:nvPr/>
          </p:nvSpPr>
          <p:spPr>
            <a:xfrm>
              <a:off x="1872738" y="1785665"/>
              <a:ext cx="1438107" cy="276999"/>
            </a:xfrm>
            <a:prstGeom prst="rect">
              <a:avLst/>
            </a:prstGeom>
            <a:noFill/>
          </p:spPr>
          <p:txBody>
            <a:bodyPr wrap="square" rtlCol="0">
              <a:spAutoFit/>
            </a:bodyPr>
            <a:lstStyle/>
            <a:p>
              <a:pPr algn="ctr"/>
              <a:r>
                <a:rPr lang="en-US" sz="1200" b="1">
                  <a:solidFill>
                    <a:schemeClr val="tx1">
                      <a:lumMod val="65000"/>
                      <a:lumOff val="35000"/>
                    </a:schemeClr>
                  </a:solidFill>
                  <a:cs typeface="Arial" panose="020B0604020202020204" pitchFamily="34" charset="0"/>
                </a:rPr>
                <a:t>Efficiency</a:t>
              </a:r>
              <a:endParaRPr lang="en-US" sz="1200" b="1" dirty="0">
                <a:solidFill>
                  <a:schemeClr val="tx1">
                    <a:lumMod val="65000"/>
                    <a:lumOff val="35000"/>
                  </a:schemeClr>
                </a:solidFill>
                <a:cs typeface="Arial" panose="020B0604020202020204" pitchFamily="34" charset="0"/>
              </a:endParaRPr>
            </a:p>
          </p:txBody>
        </p:sp>
        <p:sp>
          <p:nvSpPr>
            <p:cNvPr id="27" name="Down Arrow 13">
              <a:extLst>
                <a:ext uri="{FF2B5EF4-FFF2-40B4-BE49-F238E27FC236}">
                  <a16:creationId xmlns="" xmlns:a16="http://schemas.microsoft.com/office/drawing/2014/main" id="{72D0A575-9743-46FD-839F-4A263FAF1ADF}"/>
                </a:ext>
              </a:extLst>
            </p:cNvPr>
            <p:cNvSpPr/>
            <p:nvPr/>
          </p:nvSpPr>
          <p:spPr>
            <a:xfrm rot="16200000">
              <a:off x="4815694" y="3910345"/>
              <a:ext cx="304800" cy="4065562"/>
            </a:xfrm>
            <a:prstGeom prst="downArrow">
              <a:avLst>
                <a:gd name="adj1" fmla="val 48350"/>
                <a:gd name="adj2" fmla="val 75532"/>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Arial" panose="020B0604020202020204" pitchFamily="34" charset="0"/>
              </a:endParaRPr>
            </a:p>
          </p:txBody>
        </p:sp>
      </p:grpSp>
    </p:spTree>
    <p:extLst>
      <p:ext uri="{BB962C8B-B14F-4D97-AF65-F5344CB8AC3E}">
        <p14:creationId xmlns:p14="http://schemas.microsoft.com/office/powerpoint/2010/main" val="3536249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a:xfrm>
            <a:off x="163025" y="2169352"/>
            <a:ext cx="2634234" cy="988332"/>
          </a:xfrm>
        </p:spPr>
        <p:txBody>
          <a:bodyPr/>
          <a:lstStyle/>
          <a:p>
            <a:pPr algn="ctr"/>
            <a:r>
              <a:rPr lang="en-US"/>
              <a:t>HR Scorecard</a:t>
            </a:r>
            <a:endParaRPr lang="en-US" dirty="0"/>
          </a:p>
        </p:txBody>
      </p:sp>
      <p:grpSp>
        <p:nvGrpSpPr>
          <p:cNvPr id="95" name="Group 94" descr="legend"/>
          <p:cNvGrpSpPr/>
          <p:nvPr/>
        </p:nvGrpSpPr>
        <p:grpSpPr>
          <a:xfrm>
            <a:off x="8676836" y="6410476"/>
            <a:ext cx="2896600" cy="145257"/>
            <a:chOff x="8676836" y="6410476"/>
            <a:chExt cx="2896600" cy="145257"/>
          </a:xfrm>
        </p:grpSpPr>
        <p:sp>
          <p:nvSpPr>
            <p:cNvPr id="79" name="Rectangle 78" descr="Legend">
              <a:extLst>
                <a:ext uri="{FF2B5EF4-FFF2-40B4-BE49-F238E27FC236}">
                  <a16:creationId xmlns="" xmlns:a16="http://schemas.microsoft.com/office/drawing/2014/main" id="{BD4515C7-C848-4D4D-9855-9E92725246A7}"/>
                </a:ext>
              </a:extLst>
            </p:cNvPr>
            <p:cNvSpPr/>
            <p:nvPr/>
          </p:nvSpPr>
          <p:spPr>
            <a:xfrm>
              <a:off x="8676836" y="6410478"/>
              <a:ext cx="137160" cy="137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80" name="TextBox 79">
              <a:extLst>
                <a:ext uri="{FF2B5EF4-FFF2-40B4-BE49-F238E27FC236}">
                  <a16:creationId xmlns="" xmlns:a16="http://schemas.microsoft.com/office/drawing/2014/main" id="{86E894F7-B14B-4BB1-B47E-F718A9983125}"/>
                </a:ext>
              </a:extLst>
            </p:cNvPr>
            <p:cNvSpPr txBox="1"/>
            <p:nvPr/>
          </p:nvSpPr>
          <p:spPr>
            <a:xfrm>
              <a:off x="8900349" y="6410476"/>
              <a:ext cx="494392" cy="145257"/>
            </a:xfrm>
            <a:prstGeom prst="rect">
              <a:avLst/>
            </a:prstGeom>
            <a:noFill/>
          </p:spPr>
          <p:txBody>
            <a:bodyPr wrap="square" lIns="0" tIns="0" rIns="0" bIns="0" rtlCol="0" anchor="ctr">
              <a:noAutofit/>
            </a:bodyPr>
            <a:lstStyle/>
            <a:p>
              <a:r>
                <a:rPr lang="en-US" sz="800" dirty="0"/>
                <a:t>National</a:t>
              </a:r>
            </a:p>
          </p:txBody>
        </p:sp>
        <p:sp>
          <p:nvSpPr>
            <p:cNvPr id="81" name="Rectangle 80" descr="Legend">
              <a:extLst>
                <a:ext uri="{FF2B5EF4-FFF2-40B4-BE49-F238E27FC236}">
                  <a16:creationId xmlns="" xmlns:a16="http://schemas.microsoft.com/office/drawing/2014/main" id="{E9B1D73B-5689-40BC-B5B3-AA0507C7DF2B}"/>
                </a:ext>
              </a:extLst>
            </p:cNvPr>
            <p:cNvSpPr/>
            <p:nvPr/>
          </p:nvSpPr>
          <p:spPr>
            <a:xfrm>
              <a:off x="9663405" y="6410478"/>
              <a:ext cx="137160" cy="13716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82" name="TextBox 81">
              <a:extLst>
                <a:ext uri="{FF2B5EF4-FFF2-40B4-BE49-F238E27FC236}">
                  <a16:creationId xmlns="" xmlns:a16="http://schemas.microsoft.com/office/drawing/2014/main" id="{97B43B38-AD88-4427-903C-5B8C71DD808C}"/>
                </a:ext>
              </a:extLst>
            </p:cNvPr>
            <p:cNvSpPr txBox="1"/>
            <p:nvPr/>
          </p:nvSpPr>
          <p:spPr>
            <a:xfrm>
              <a:off x="9886919" y="6410476"/>
              <a:ext cx="494392" cy="145257"/>
            </a:xfrm>
            <a:prstGeom prst="rect">
              <a:avLst/>
            </a:prstGeom>
            <a:noFill/>
          </p:spPr>
          <p:txBody>
            <a:bodyPr wrap="square" lIns="0" tIns="0" rIns="0" bIns="0" rtlCol="0" anchor="ctr">
              <a:noAutofit/>
            </a:bodyPr>
            <a:lstStyle/>
            <a:p>
              <a:r>
                <a:rPr lang="en-US" sz="800" dirty="0"/>
                <a:t>Domestic</a:t>
              </a:r>
            </a:p>
          </p:txBody>
        </p:sp>
        <p:sp>
          <p:nvSpPr>
            <p:cNvPr id="83" name="Rectangle 82" descr="Legend">
              <a:extLst>
                <a:ext uri="{FF2B5EF4-FFF2-40B4-BE49-F238E27FC236}">
                  <a16:creationId xmlns="" xmlns:a16="http://schemas.microsoft.com/office/drawing/2014/main" id="{DE9D1D0F-557F-4DD7-A823-DD6379524110}"/>
                </a:ext>
              </a:extLst>
            </p:cNvPr>
            <p:cNvSpPr/>
            <p:nvPr/>
          </p:nvSpPr>
          <p:spPr>
            <a:xfrm>
              <a:off x="10648911" y="6410478"/>
              <a:ext cx="137160"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84" name="TextBox 83">
              <a:extLst>
                <a:ext uri="{FF2B5EF4-FFF2-40B4-BE49-F238E27FC236}">
                  <a16:creationId xmlns="" xmlns:a16="http://schemas.microsoft.com/office/drawing/2014/main" id="{E8C0EA3F-6180-4239-B1D6-7C42680ED937}"/>
                </a:ext>
              </a:extLst>
            </p:cNvPr>
            <p:cNvSpPr txBox="1"/>
            <p:nvPr/>
          </p:nvSpPr>
          <p:spPr>
            <a:xfrm>
              <a:off x="10872424" y="6410476"/>
              <a:ext cx="701012" cy="145257"/>
            </a:xfrm>
            <a:prstGeom prst="rect">
              <a:avLst/>
            </a:prstGeom>
            <a:noFill/>
          </p:spPr>
          <p:txBody>
            <a:bodyPr wrap="square" lIns="0" tIns="0" rIns="0" bIns="0" rtlCol="0" anchor="ctr">
              <a:noAutofit/>
            </a:bodyPr>
            <a:lstStyle/>
            <a:p>
              <a:r>
                <a:rPr lang="en-US" sz="800" dirty="0"/>
                <a:t>International</a:t>
              </a:r>
            </a:p>
          </p:txBody>
        </p:sp>
      </p:grpSp>
      <p:pic>
        <p:nvPicPr>
          <p:cNvPr id="2050" name="Picture 2" descr="Sample HR Scorecard: Simple Retail Example">
            <a:extLst>
              <a:ext uri="{FF2B5EF4-FFF2-40B4-BE49-F238E27FC236}">
                <a16:creationId xmlns="" xmlns:a16="http://schemas.microsoft.com/office/drawing/2014/main" id="{F999D15B-77A2-47F5-A3E1-8154B52388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91" r="10395" b="3679"/>
          <a:stretch/>
        </p:blipFill>
        <p:spPr bwMode="auto">
          <a:xfrm>
            <a:off x="2797259" y="583660"/>
            <a:ext cx="9312529" cy="60997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48408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marL="744538" indent="-304800"/>
            <a:r>
              <a:rPr lang="en-US" sz="2000"/>
              <a:t>Areas that need Improvement</a:t>
            </a:r>
          </a:p>
          <a:p>
            <a:pPr marL="744538" indent="-304800"/>
            <a:r>
              <a:rPr lang="en-US" sz="2000"/>
              <a:t>Benefit of Assinging trained HR officers</a:t>
            </a:r>
            <a:endParaRPr lang="en-US" sz="2000" dirty="0"/>
          </a:p>
        </p:txBody>
      </p:sp>
      <p:sp>
        <p:nvSpPr>
          <p:cNvPr id="4" name="Title 3"/>
          <p:cNvSpPr>
            <a:spLocks noGrp="1"/>
          </p:cNvSpPr>
          <p:nvPr>
            <p:ph type="title"/>
          </p:nvPr>
        </p:nvSpPr>
        <p:spPr/>
        <p:txBody>
          <a:bodyPr/>
          <a:lstStyle/>
          <a:p>
            <a:r>
              <a:rPr lang="en-US"/>
              <a:t>Critical assessment</a:t>
            </a:r>
            <a:endParaRPr lang="en-US" dirty="0"/>
          </a:p>
        </p:txBody>
      </p:sp>
      <p:grpSp>
        <p:nvGrpSpPr>
          <p:cNvPr id="8" name="Group 89" descr="checklist with pencil icon"/>
          <p:cNvGrpSpPr>
            <a:grpSpLocks noChangeAspect="1"/>
          </p:cNvGrpSpPr>
          <p:nvPr/>
        </p:nvGrpSpPr>
        <p:grpSpPr bwMode="auto">
          <a:xfrm>
            <a:off x="891100" y="2462936"/>
            <a:ext cx="589100" cy="589100"/>
            <a:chOff x="6539" y="440"/>
            <a:chExt cx="426" cy="426"/>
          </a:xfrm>
          <a:solidFill>
            <a:schemeClr val="accent1"/>
          </a:solidFill>
        </p:grpSpPr>
        <p:sp>
          <p:nvSpPr>
            <p:cNvPr id="9"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0"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1"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2"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3"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4"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5"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6"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17"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grpSp>
        <p:nvGrpSpPr>
          <p:cNvPr id="18" name="Group 89" descr="checklist with pencil icon"/>
          <p:cNvGrpSpPr>
            <a:grpSpLocks noChangeAspect="1"/>
          </p:cNvGrpSpPr>
          <p:nvPr/>
        </p:nvGrpSpPr>
        <p:grpSpPr bwMode="auto">
          <a:xfrm>
            <a:off x="8737775" y="3443111"/>
            <a:ext cx="3138136" cy="3138136"/>
            <a:chOff x="6539" y="440"/>
            <a:chExt cx="426" cy="426"/>
          </a:xfrm>
          <a:solidFill>
            <a:schemeClr val="bg1">
              <a:alpha val="50000"/>
            </a:schemeClr>
          </a:solidFill>
        </p:grpSpPr>
        <p:sp>
          <p:nvSpPr>
            <p:cNvPr id="19" name="Freeform 90"/>
            <p:cNvSpPr>
              <a:spLocks noEditPoints="1"/>
            </p:cNvSpPr>
            <p:nvPr/>
          </p:nvSpPr>
          <p:spPr bwMode="auto">
            <a:xfrm>
              <a:off x="6752" y="653"/>
              <a:ext cx="213" cy="213"/>
            </a:xfrm>
            <a:custGeom>
              <a:avLst/>
              <a:gdLst>
                <a:gd name="T0" fmla="*/ 6 w 144"/>
                <a:gd name="T1" fmla="*/ 144 h 144"/>
                <a:gd name="T2" fmla="*/ 2 w 144"/>
                <a:gd name="T3" fmla="*/ 143 h 144"/>
                <a:gd name="T4" fmla="*/ 1 w 144"/>
                <a:gd name="T5" fmla="*/ 137 h 144"/>
                <a:gd name="T6" fmla="*/ 13 w 144"/>
                <a:gd name="T7" fmla="*/ 95 h 144"/>
                <a:gd name="T8" fmla="*/ 14 w 144"/>
                <a:gd name="T9" fmla="*/ 92 h 144"/>
                <a:gd name="T10" fmla="*/ 104 w 144"/>
                <a:gd name="T11" fmla="*/ 2 h 144"/>
                <a:gd name="T12" fmla="*/ 113 w 144"/>
                <a:gd name="T13" fmla="*/ 2 h 144"/>
                <a:gd name="T14" fmla="*/ 143 w 144"/>
                <a:gd name="T15" fmla="*/ 32 h 144"/>
                <a:gd name="T16" fmla="*/ 144 w 144"/>
                <a:gd name="T17" fmla="*/ 36 h 144"/>
                <a:gd name="T18" fmla="*/ 143 w 144"/>
                <a:gd name="T19" fmla="*/ 41 h 144"/>
                <a:gd name="T20" fmla="*/ 53 w 144"/>
                <a:gd name="T21" fmla="*/ 131 h 144"/>
                <a:gd name="T22" fmla="*/ 50 w 144"/>
                <a:gd name="T23" fmla="*/ 132 h 144"/>
                <a:gd name="T24" fmla="*/ 8 w 144"/>
                <a:gd name="T25" fmla="*/ 144 h 144"/>
                <a:gd name="T26" fmla="*/ 6 w 144"/>
                <a:gd name="T27" fmla="*/ 144 h 144"/>
                <a:gd name="T28" fmla="*/ 24 w 144"/>
                <a:gd name="T29" fmla="*/ 100 h 144"/>
                <a:gd name="T30" fmla="*/ 15 w 144"/>
                <a:gd name="T31" fmla="*/ 130 h 144"/>
                <a:gd name="T32" fmla="*/ 45 w 144"/>
                <a:gd name="T33" fmla="*/ 121 h 144"/>
                <a:gd name="T34" fmla="*/ 130 w 144"/>
                <a:gd name="T35" fmla="*/ 36 h 144"/>
                <a:gd name="T36" fmla="*/ 108 w 144"/>
                <a:gd name="T37" fmla="*/ 15 h 144"/>
                <a:gd name="T38" fmla="*/ 24 w 144"/>
                <a:gd name="T39" fmla="*/ 100 h 144"/>
                <a:gd name="T40" fmla="*/ 48 w 144"/>
                <a:gd name="T41" fmla="*/ 126 h 144"/>
                <a:gd name="T42" fmla="*/ 48 w 144"/>
                <a:gd name="T43" fmla="*/ 126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44" h="144">
                  <a:moveTo>
                    <a:pt x="6" y="144"/>
                  </a:moveTo>
                  <a:cubicBezTo>
                    <a:pt x="5" y="144"/>
                    <a:pt x="3" y="144"/>
                    <a:pt x="2" y="143"/>
                  </a:cubicBezTo>
                  <a:cubicBezTo>
                    <a:pt x="1" y="141"/>
                    <a:pt x="0" y="139"/>
                    <a:pt x="1" y="137"/>
                  </a:cubicBezTo>
                  <a:cubicBezTo>
                    <a:pt x="13" y="95"/>
                    <a:pt x="13" y="95"/>
                    <a:pt x="13" y="95"/>
                  </a:cubicBezTo>
                  <a:cubicBezTo>
                    <a:pt x="13" y="94"/>
                    <a:pt x="13" y="93"/>
                    <a:pt x="14" y="92"/>
                  </a:cubicBezTo>
                  <a:cubicBezTo>
                    <a:pt x="104" y="2"/>
                    <a:pt x="104" y="2"/>
                    <a:pt x="104" y="2"/>
                  </a:cubicBezTo>
                  <a:cubicBezTo>
                    <a:pt x="107" y="0"/>
                    <a:pt x="110" y="0"/>
                    <a:pt x="113" y="2"/>
                  </a:cubicBezTo>
                  <a:cubicBezTo>
                    <a:pt x="143" y="32"/>
                    <a:pt x="143" y="32"/>
                    <a:pt x="143" y="32"/>
                  </a:cubicBezTo>
                  <a:cubicBezTo>
                    <a:pt x="144" y="33"/>
                    <a:pt x="144" y="35"/>
                    <a:pt x="144" y="36"/>
                  </a:cubicBezTo>
                  <a:cubicBezTo>
                    <a:pt x="144" y="38"/>
                    <a:pt x="144" y="40"/>
                    <a:pt x="143" y="41"/>
                  </a:cubicBezTo>
                  <a:cubicBezTo>
                    <a:pt x="53" y="131"/>
                    <a:pt x="53" y="131"/>
                    <a:pt x="53" y="131"/>
                  </a:cubicBezTo>
                  <a:cubicBezTo>
                    <a:pt x="52" y="131"/>
                    <a:pt x="51" y="132"/>
                    <a:pt x="50" y="132"/>
                  </a:cubicBezTo>
                  <a:cubicBezTo>
                    <a:pt x="8" y="144"/>
                    <a:pt x="8" y="144"/>
                    <a:pt x="8" y="144"/>
                  </a:cubicBezTo>
                  <a:cubicBezTo>
                    <a:pt x="8" y="144"/>
                    <a:pt x="7" y="144"/>
                    <a:pt x="6" y="144"/>
                  </a:cubicBezTo>
                  <a:close/>
                  <a:moveTo>
                    <a:pt x="24" y="100"/>
                  </a:moveTo>
                  <a:cubicBezTo>
                    <a:pt x="15" y="130"/>
                    <a:pt x="15" y="130"/>
                    <a:pt x="15" y="130"/>
                  </a:cubicBezTo>
                  <a:cubicBezTo>
                    <a:pt x="45" y="121"/>
                    <a:pt x="45" y="121"/>
                    <a:pt x="45" y="121"/>
                  </a:cubicBezTo>
                  <a:cubicBezTo>
                    <a:pt x="130" y="36"/>
                    <a:pt x="130" y="36"/>
                    <a:pt x="130" y="36"/>
                  </a:cubicBezTo>
                  <a:cubicBezTo>
                    <a:pt x="108" y="15"/>
                    <a:pt x="108" y="15"/>
                    <a:pt x="108" y="15"/>
                  </a:cubicBezTo>
                  <a:lnTo>
                    <a:pt x="24" y="100"/>
                  </a:lnTo>
                  <a:close/>
                  <a:moveTo>
                    <a:pt x="48" y="126"/>
                  </a:moveTo>
                  <a:cubicBezTo>
                    <a:pt x="48" y="126"/>
                    <a:pt x="48" y="126"/>
                    <a:pt x="48" y="1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0" name="Freeform 91"/>
            <p:cNvSpPr>
              <a:spLocks/>
            </p:cNvSpPr>
            <p:nvPr/>
          </p:nvSpPr>
          <p:spPr bwMode="auto">
            <a:xfrm>
              <a:off x="6871" y="692"/>
              <a:ext cx="57" cy="57"/>
            </a:xfrm>
            <a:custGeom>
              <a:avLst/>
              <a:gdLst>
                <a:gd name="T0" fmla="*/ 44 w 57"/>
                <a:gd name="T1" fmla="*/ 57 h 57"/>
                <a:gd name="T2" fmla="*/ 0 w 57"/>
                <a:gd name="T3" fmla="*/ 13 h 57"/>
                <a:gd name="T4" fmla="*/ 13 w 57"/>
                <a:gd name="T5" fmla="*/ 0 h 57"/>
                <a:gd name="T6" fmla="*/ 57 w 57"/>
                <a:gd name="T7" fmla="*/ 44 h 57"/>
                <a:gd name="T8" fmla="*/ 44 w 57"/>
                <a:gd name="T9" fmla="*/ 57 h 57"/>
              </a:gdLst>
              <a:ahLst/>
              <a:cxnLst>
                <a:cxn ang="0">
                  <a:pos x="T0" y="T1"/>
                </a:cxn>
                <a:cxn ang="0">
                  <a:pos x="T2" y="T3"/>
                </a:cxn>
                <a:cxn ang="0">
                  <a:pos x="T4" y="T5"/>
                </a:cxn>
                <a:cxn ang="0">
                  <a:pos x="T6" y="T7"/>
                </a:cxn>
                <a:cxn ang="0">
                  <a:pos x="T8" y="T9"/>
                </a:cxn>
              </a:cxnLst>
              <a:rect l="0" t="0" r="r" b="b"/>
              <a:pathLst>
                <a:path w="57" h="57">
                  <a:moveTo>
                    <a:pt x="44" y="57"/>
                  </a:moveTo>
                  <a:lnTo>
                    <a:pt x="0" y="13"/>
                  </a:lnTo>
                  <a:lnTo>
                    <a:pt x="13" y="0"/>
                  </a:lnTo>
                  <a:lnTo>
                    <a:pt x="57" y="44"/>
                  </a:lnTo>
                  <a:lnTo>
                    <a:pt x="44" y="5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1" name="Freeform 92"/>
            <p:cNvSpPr>
              <a:spLocks/>
            </p:cNvSpPr>
            <p:nvPr/>
          </p:nvSpPr>
          <p:spPr bwMode="auto">
            <a:xfrm>
              <a:off x="6770" y="786"/>
              <a:ext cx="64" cy="62"/>
            </a:xfrm>
            <a:custGeom>
              <a:avLst/>
              <a:gdLst>
                <a:gd name="T0" fmla="*/ 36 w 43"/>
                <a:gd name="T1" fmla="*/ 42 h 42"/>
                <a:gd name="T2" fmla="*/ 32 w 43"/>
                <a:gd name="T3" fmla="*/ 41 h 42"/>
                <a:gd name="T4" fmla="*/ 2 w 43"/>
                <a:gd name="T5" fmla="*/ 11 h 42"/>
                <a:gd name="T6" fmla="*/ 2 w 43"/>
                <a:gd name="T7" fmla="*/ 2 h 42"/>
                <a:gd name="T8" fmla="*/ 11 w 43"/>
                <a:gd name="T9" fmla="*/ 2 h 42"/>
                <a:gd name="T10" fmla="*/ 41 w 43"/>
                <a:gd name="T11" fmla="*/ 32 h 42"/>
                <a:gd name="T12" fmla="*/ 41 w 43"/>
                <a:gd name="T13" fmla="*/ 41 h 42"/>
                <a:gd name="T14" fmla="*/ 36 w 43"/>
                <a:gd name="T15" fmla="*/ 42 h 4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3" h="42">
                  <a:moveTo>
                    <a:pt x="36" y="42"/>
                  </a:moveTo>
                  <a:cubicBezTo>
                    <a:pt x="35" y="42"/>
                    <a:pt x="33" y="42"/>
                    <a:pt x="32" y="41"/>
                  </a:cubicBezTo>
                  <a:cubicBezTo>
                    <a:pt x="2" y="11"/>
                    <a:pt x="2" y="11"/>
                    <a:pt x="2" y="11"/>
                  </a:cubicBezTo>
                  <a:cubicBezTo>
                    <a:pt x="0" y="8"/>
                    <a:pt x="0" y="5"/>
                    <a:pt x="2" y="2"/>
                  </a:cubicBezTo>
                  <a:cubicBezTo>
                    <a:pt x="5" y="0"/>
                    <a:pt x="8" y="0"/>
                    <a:pt x="11" y="2"/>
                  </a:cubicBezTo>
                  <a:cubicBezTo>
                    <a:pt x="41" y="32"/>
                    <a:pt x="41" y="32"/>
                    <a:pt x="41" y="32"/>
                  </a:cubicBezTo>
                  <a:cubicBezTo>
                    <a:pt x="43" y="35"/>
                    <a:pt x="43" y="38"/>
                    <a:pt x="41" y="41"/>
                  </a:cubicBezTo>
                  <a:cubicBezTo>
                    <a:pt x="39" y="42"/>
                    <a:pt x="38" y="42"/>
                    <a:pt x="36"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2" name="Freeform 93"/>
            <p:cNvSpPr>
              <a:spLocks/>
            </p:cNvSpPr>
            <p:nvPr/>
          </p:nvSpPr>
          <p:spPr bwMode="auto">
            <a:xfrm>
              <a:off x="6690" y="618"/>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3" name="Freeform 94"/>
            <p:cNvSpPr>
              <a:spLocks/>
            </p:cNvSpPr>
            <p:nvPr/>
          </p:nvSpPr>
          <p:spPr bwMode="auto">
            <a:xfrm>
              <a:off x="6690" y="689"/>
              <a:ext cx="89" cy="17"/>
            </a:xfrm>
            <a:custGeom>
              <a:avLst/>
              <a:gdLst>
                <a:gd name="T0" fmla="*/ 54 w 60"/>
                <a:gd name="T1" fmla="*/ 12 h 12"/>
                <a:gd name="T2" fmla="*/ 6 w 60"/>
                <a:gd name="T3" fmla="*/ 12 h 12"/>
                <a:gd name="T4" fmla="*/ 0 w 60"/>
                <a:gd name="T5" fmla="*/ 6 h 12"/>
                <a:gd name="T6" fmla="*/ 6 w 60"/>
                <a:gd name="T7" fmla="*/ 0 h 12"/>
                <a:gd name="T8" fmla="*/ 54 w 60"/>
                <a:gd name="T9" fmla="*/ 0 h 12"/>
                <a:gd name="T10" fmla="*/ 60 w 60"/>
                <a:gd name="T11" fmla="*/ 6 h 12"/>
                <a:gd name="T12" fmla="*/ 54 w 60"/>
                <a:gd name="T13" fmla="*/ 12 h 12"/>
              </a:gdLst>
              <a:ahLst/>
              <a:cxnLst>
                <a:cxn ang="0">
                  <a:pos x="T0" y="T1"/>
                </a:cxn>
                <a:cxn ang="0">
                  <a:pos x="T2" y="T3"/>
                </a:cxn>
                <a:cxn ang="0">
                  <a:pos x="T4" y="T5"/>
                </a:cxn>
                <a:cxn ang="0">
                  <a:pos x="T6" y="T7"/>
                </a:cxn>
                <a:cxn ang="0">
                  <a:pos x="T8" y="T9"/>
                </a:cxn>
                <a:cxn ang="0">
                  <a:pos x="T10" y="T11"/>
                </a:cxn>
                <a:cxn ang="0">
                  <a:pos x="T12" y="T13"/>
                </a:cxn>
              </a:cxnLst>
              <a:rect l="0" t="0" r="r" b="b"/>
              <a:pathLst>
                <a:path w="60" h="12">
                  <a:moveTo>
                    <a:pt x="54" y="12"/>
                  </a:moveTo>
                  <a:cubicBezTo>
                    <a:pt x="6" y="12"/>
                    <a:pt x="6" y="12"/>
                    <a:pt x="6" y="12"/>
                  </a:cubicBezTo>
                  <a:cubicBezTo>
                    <a:pt x="3" y="12"/>
                    <a:pt x="0" y="10"/>
                    <a:pt x="0" y="6"/>
                  </a:cubicBezTo>
                  <a:cubicBezTo>
                    <a:pt x="0" y="3"/>
                    <a:pt x="3" y="0"/>
                    <a:pt x="6" y="0"/>
                  </a:cubicBezTo>
                  <a:cubicBezTo>
                    <a:pt x="54" y="0"/>
                    <a:pt x="54" y="0"/>
                    <a:pt x="54" y="0"/>
                  </a:cubicBezTo>
                  <a:cubicBezTo>
                    <a:pt x="58" y="0"/>
                    <a:pt x="60" y="3"/>
                    <a:pt x="60" y="6"/>
                  </a:cubicBezTo>
                  <a:cubicBezTo>
                    <a:pt x="60" y="10"/>
                    <a:pt x="58" y="12"/>
                    <a:pt x="54"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4" name="Freeform 95"/>
            <p:cNvSpPr>
              <a:spLocks/>
            </p:cNvSpPr>
            <p:nvPr/>
          </p:nvSpPr>
          <p:spPr bwMode="auto">
            <a:xfrm>
              <a:off x="6593" y="582"/>
              <a:ext cx="90" cy="62"/>
            </a:xfrm>
            <a:custGeom>
              <a:avLst/>
              <a:gdLst>
                <a:gd name="T0" fmla="*/ 24 w 61"/>
                <a:gd name="T1" fmla="*/ 42 h 42"/>
                <a:gd name="T2" fmla="*/ 20 w 61"/>
                <a:gd name="T3" fmla="*/ 41 h 42"/>
                <a:gd name="T4" fmla="*/ 2 w 61"/>
                <a:gd name="T5" fmla="*/ 23 h 42"/>
                <a:gd name="T6" fmla="*/ 2 w 61"/>
                <a:gd name="T7" fmla="*/ 14 h 42"/>
                <a:gd name="T8" fmla="*/ 11 w 61"/>
                <a:gd name="T9" fmla="*/ 14 h 42"/>
                <a:gd name="T10" fmla="*/ 24 w 61"/>
                <a:gd name="T11" fmla="*/ 28 h 42"/>
                <a:gd name="T12" fmla="*/ 50 w 61"/>
                <a:gd name="T13" fmla="*/ 2 h 42"/>
                <a:gd name="T14" fmla="*/ 59 w 61"/>
                <a:gd name="T15" fmla="*/ 2 h 42"/>
                <a:gd name="T16" fmla="*/ 59 w 61"/>
                <a:gd name="T17" fmla="*/ 11 h 42"/>
                <a:gd name="T18" fmla="*/ 29 w 61"/>
                <a:gd name="T19" fmla="*/ 41 h 42"/>
                <a:gd name="T20" fmla="*/ 24 w 61"/>
                <a:gd name="T21"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2">
                  <a:moveTo>
                    <a:pt x="24" y="42"/>
                  </a:moveTo>
                  <a:cubicBezTo>
                    <a:pt x="23" y="42"/>
                    <a:pt x="21" y="42"/>
                    <a:pt x="20" y="41"/>
                  </a:cubicBezTo>
                  <a:cubicBezTo>
                    <a:pt x="2" y="23"/>
                    <a:pt x="2" y="23"/>
                    <a:pt x="2" y="23"/>
                  </a:cubicBezTo>
                  <a:cubicBezTo>
                    <a:pt x="0" y="20"/>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8"/>
                    <a:pt x="59" y="11"/>
                  </a:cubicBezTo>
                  <a:cubicBezTo>
                    <a:pt x="29" y="41"/>
                    <a:pt x="29" y="41"/>
                    <a:pt x="29" y="41"/>
                  </a:cubicBezTo>
                  <a:cubicBezTo>
                    <a:pt x="28" y="42"/>
                    <a:pt x="26" y="42"/>
                    <a:pt x="24" y="4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5" name="Freeform 96"/>
            <p:cNvSpPr>
              <a:spLocks/>
            </p:cNvSpPr>
            <p:nvPr/>
          </p:nvSpPr>
          <p:spPr bwMode="auto">
            <a:xfrm>
              <a:off x="6593" y="653"/>
              <a:ext cx="90" cy="64"/>
            </a:xfrm>
            <a:custGeom>
              <a:avLst/>
              <a:gdLst>
                <a:gd name="T0" fmla="*/ 24 w 61"/>
                <a:gd name="T1" fmla="*/ 43 h 43"/>
                <a:gd name="T2" fmla="*/ 20 w 61"/>
                <a:gd name="T3" fmla="*/ 41 h 43"/>
                <a:gd name="T4" fmla="*/ 2 w 61"/>
                <a:gd name="T5" fmla="*/ 23 h 43"/>
                <a:gd name="T6" fmla="*/ 2 w 61"/>
                <a:gd name="T7" fmla="*/ 14 h 43"/>
                <a:gd name="T8" fmla="*/ 11 w 61"/>
                <a:gd name="T9" fmla="*/ 14 h 43"/>
                <a:gd name="T10" fmla="*/ 24 w 61"/>
                <a:gd name="T11" fmla="*/ 28 h 43"/>
                <a:gd name="T12" fmla="*/ 50 w 61"/>
                <a:gd name="T13" fmla="*/ 2 h 43"/>
                <a:gd name="T14" fmla="*/ 59 w 61"/>
                <a:gd name="T15" fmla="*/ 2 h 43"/>
                <a:gd name="T16" fmla="*/ 59 w 61"/>
                <a:gd name="T17" fmla="*/ 11 h 43"/>
                <a:gd name="T18" fmla="*/ 29 w 61"/>
                <a:gd name="T19" fmla="*/ 41 h 43"/>
                <a:gd name="T20" fmla="*/ 24 w 61"/>
                <a:gd name="T21"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1" h="43">
                  <a:moveTo>
                    <a:pt x="24" y="43"/>
                  </a:moveTo>
                  <a:cubicBezTo>
                    <a:pt x="23" y="43"/>
                    <a:pt x="21" y="42"/>
                    <a:pt x="20" y="41"/>
                  </a:cubicBezTo>
                  <a:cubicBezTo>
                    <a:pt x="2" y="23"/>
                    <a:pt x="2" y="23"/>
                    <a:pt x="2" y="23"/>
                  </a:cubicBezTo>
                  <a:cubicBezTo>
                    <a:pt x="0" y="21"/>
                    <a:pt x="0" y="17"/>
                    <a:pt x="2" y="14"/>
                  </a:cubicBezTo>
                  <a:cubicBezTo>
                    <a:pt x="5" y="12"/>
                    <a:pt x="8" y="12"/>
                    <a:pt x="11" y="14"/>
                  </a:cubicBezTo>
                  <a:cubicBezTo>
                    <a:pt x="24" y="28"/>
                    <a:pt x="24" y="28"/>
                    <a:pt x="24" y="28"/>
                  </a:cubicBezTo>
                  <a:cubicBezTo>
                    <a:pt x="50" y="2"/>
                    <a:pt x="50" y="2"/>
                    <a:pt x="50" y="2"/>
                  </a:cubicBezTo>
                  <a:cubicBezTo>
                    <a:pt x="53" y="0"/>
                    <a:pt x="56" y="0"/>
                    <a:pt x="59" y="2"/>
                  </a:cubicBezTo>
                  <a:cubicBezTo>
                    <a:pt x="61" y="5"/>
                    <a:pt x="61" y="9"/>
                    <a:pt x="59" y="11"/>
                  </a:cubicBezTo>
                  <a:cubicBezTo>
                    <a:pt x="29" y="41"/>
                    <a:pt x="29" y="41"/>
                    <a:pt x="29" y="41"/>
                  </a:cubicBezTo>
                  <a:cubicBezTo>
                    <a:pt x="28" y="42"/>
                    <a:pt x="26" y="43"/>
                    <a:pt x="24" y="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6" name="Freeform 97"/>
            <p:cNvSpPr>
              <a:spLocks/>
            </p:cNvSpPr>
            <p:nvPr/>
          </p:nvSpPr>
          <p:spPr bwMode="auto">
            <a:xfrm>
              <a:off x="6539" y="440"/>
              <a:ext cx="302" cy="391"/>
            </a:xfrm>
            <a:custGeom>
              <a:avLst/>
              <a:gdLst>
                <a:gd name="T0" fmla="*/ 108 w 204"/>
                <a:gd name="T1" fmla="*/ 264 h 264"/>
                <a:gd name="T2" fmla="*/ 6 w 204"/>
                <a:gd name="T3" fmla="*/ 264 h 264"/>
                <a:gd name="T4" fmla="*/ 0 w 204"/>
                <a:gd name="T5" fmla="*/ 258 h 264"/>
                <a:gd name="T6" fmla="*/ 0 w 204"/>
                <a:gd name="T7" fmla="*/ 6 h 264"/>
                <a:gd name="T8" fmla="*/ 6 w 204"/>
                <a:gd name="T9" fmla="*/ 0 h 264"/>
                <a:gd name="T10" fmla="*/ 138 w 204"/>
                <a:gd name="T11" fmla="*/ 0 h 264"/>
                <a:gd name="T12" fmla="*/ 143 w 204"/>
                <a:gd name="T13" fmla="*/ 2 h 264"/>
                <a:gd name="T14" fmla="*/ 203 w 204"/>
                <a:gd name="T15" fmla="*/ 62 h 264"/>
                <a:gd name="T16" fmla="*/ 204 w 204"/>
                <a:gd name="T17" fmla="*/ 66 h 264"/>
                <a:gd name="T18" fmla="*/ 204 w 204"/>
                <a:gd name="T19" fmla="*/ 156 h 264"/>
                <a:gd name="T20" fmla="*/ 192 w 204"/>
                <a:gd name="T21" fmla="*/ 156 h 264"/>
                <a:gd name="T22" fmla="*/ 192 w 204"/>
                <a:gd name="T23" fmla="*/ 69 h 264"/>
                <a:gd name="T24" fmla="*/ 136 w 204"/>
                <a:gd name="T25" fmla="*/ 12 h 264"/>
                <a:gd name="T26" fmla="*/ 12 w 204"/>
                <a:gd name="T27" fmla="*/ 12 h 264"/>
                <a:gd name="T28" fmla="*/ 12 w 204"/>
                <a:gd name="T29" fmla="*/ 252 h 264"/>
                <a:gd name="T30" fmla="*/ 108 w 204"/>
                <a:gd name="T31" fmla="*/ 252 h 264"/>
                <a:gd name="T32" fmla="*/ 108 w 204"/>
                <a:gd name="T33" fmla="*/ 264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4" h="264">
                  <a:moveTo>
                    <a:pt x="108" y="264"/>
                  </a:moveTo>
                  <a:cubicBezTo>
                    <a:pt x="6" y="264"/>
                    <a:pt x="6" y="264"/>
                    <a:pt x="6" y="264"/>
                  </a:cubicBezTo>
                  <a:cubicBezTo>
                    <a:pt x="3" y="264"/>
                    <a:pt x="0" y="262"/>
                    <a:pt x="0" y="258"/>
                  </a:cubicBezTo>
                  <a:cubicBezTo>
                    <a:pt x="0" y="6"/>
                    <a:pt x="0" y="6"/>
                    <a:pt x="0" y="6"/>
                  </a:cubicBezTo>
                  <a:cubicBezTo>
                    <a:pt x="0" y="3"/>
                    <a:pt x="3" y="0"/>
                    <a:pt x="6" y="0"/>
                  </a:cubicBezTo>
                  <a:cubicBezTo>
                    <a:pt x="138" y="0"/>
                    <a:pt x="138" y="0"/>
                    <a:pt x="138" y="0"/>
                  </a:cubicBezTo>
                  <a:cubicBezTo>
                    <a:pt x="140" y="0"/>
                    <a:pt x="142" y="1"/>
                    <a:pt x="143" y="2"/>
                  </a:cubicBezTo>
                  <a:cubicBezTo>
                    <a:pt x="203" y="62"/>
                    <a:pt x="203" y="62"/>
                    <a:pt x="203" y="62"/>
                  </a:cubicBezTo>
                  <a:cubicBezTo>
                    <a:pt x="204" y="63"/>
                    <a:pt x="204" y="65"/>
                    <a:pt x="204" y="66"/>
                  </a:cubicBezTo>
                  <a:cubicBezTo>
                    <a:pt x="204" y="156"/>
                    <a:pt x="204" y="156"/>
                    <a:pt x="204" y="156"/>
                  </a:cubicBezTo>
                  <a:cubicBezTo>
                    <a:pt x="192" y="156"/>
                    <a:pt x="192" y="156"/>
                    <a:pt x="192" y="156"/>
                  </a:cubicBezTo>
                  <a:cubicBezTo>
                    <a:pt x="192" y="69"/>
                    <a:pt x="192" y="69"/>
                    <a:pt x="192" y="69"/>
                  </a:cubicBezTo>
                  <a:cubicBezTo>
                    <a:pt x="136" y="12"/>
                    <a:pt x="136" y="12"/>
                    <a:pt x="136" y="12"/>
                  </a:cubicBezTo>
                  <a:cubicBezTo>
                    <a:pt x="12" y="12"/>
                    <a:pt x="12" y="12"/>
                    <a:pt x="12" y="12"/>
                  </a:cubicBezTo>
                  <a:cubicBezTo>
                    <a:pt x="12" y="252"/>
                    <a:pt x="12" y="252"/>
                    <a:pt x="12" y="252"/>
                  </a:cubicBezTo>
                  <a:cubicBezTo>
                    <a:pt x="108" y="252"/>
                    <a:pt x="108" y="252"/>
                    <a:pt x="108" y="252"/>
                  </a:cubicBezTo>
                  <a:lnTo>
                    <a:pt x="108" y="2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sp>
          <p:nvSpPr>
            <p:cNvPr id="27" name="Freeform 98"/>
            <p:cNvSpPr>
              <a:spLocks/>
            </p:cNvSpPr>
            <p:nvPr/>
          </p:nvSpPr>
          <p:spPr bwMode="auto">
            <a:xfrm>
              <a:off x="6734" y="440"/>
              <a:ext cx="107" cy="107"/>
            </a:xfrm>
            <a:custGeom>
              <a:avLst/>
              <a:gdLst>
                <a:gd name="T0" fmla="*/ 66 w 72"/>
                <a:gd name="T1" fmla="*/ 72 h 72"/>
                <a:gd name="T2" fmla="*/ 6 w 72"/>
                <a:gd name="T3" fmla="*/ 72 h 72"/>
                <a:gd name="T4" fmla="*/ 0 w 72"/>
                <a:gd name="T5" fmla="*/ 66 h 72"/>
                <a:gd name="T6" fmla="*/ 0 w 72"/>
                <a:gd name="T7" fmla="*/ 6 h 72"/>
                <a:gd name="T8" fmla="*/ 6 w 72"/>
                <a:gd name="T9" fmla="*/ 0 h 72"/>
                <a:gd name="T10" fmla="*/ 12 w 72"/>
                <a:gd name="T11" fmla="*/ 6 h 72"/>
                <a:gd name="T12" fmla="*/ 12 w 72"/>
                <a:gd name="T13" fmla="*/ 60 h 72"/>
                <a:gd name="T14" fmla="*/ 66 w 72"/>
                <a:gd name="T15" fmla="*/ 60 h 72"/>
                <a:gd name="T16" fmla="*/ 72 w 72"/>
                <a:gd name="T17" fmla="*/ 66 h 72"/>
                <a:gd name="T18" fmla="*/ 66 w 72"/>
                <a:gd name="T19"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72">
                  <a:moveTo>
                    <a:pt x="66" y="72"/>
                  </a:moveTo>
                  <a:cubicBezTo>
                    <a:pt x="6" y="72"/>
                    <a:pt x="6" y="72"/>
                    <a:pt x="6" y="72"/>
                  </a:cubicBezTo>
                  <a:cubicBezTo>
                    <a:pt x="3" y="72"/>
                    <a:pt x="0" y="70"/>
                    <a:pt x="0" y="66"/>
                  </a:cubicBezTo>
                  <a:cubicBezTo>
                    <a:pt x="0" y="6"/>
                    <a:pt x="0" y="6"/>
                    <a:pt x="0" y="6"/>
                  </a:cubicBezTo>
                  <a:cubicBezTo>
                    <a:pt x="0" y="3"/>
                    <a:pt x="3" y="0"/>
                    <a:pt x="6" y="0"/>
                  </a:cubicBezTo>
                  <a:cubicBezTo>
                    <a:pt x="10" y="0"/>
                    <a:pt x="12" y="3"/>
                    <a:pt x="12" y="6"/>
                  </a:cubicBezTo>
                  <a:cubicBezTo>
                    <a:pt x="12" y="60"/>
                    <a:pt x="12" y="60"/>
                    <a:pt x="12" y="60"/>
                  </a:cubicBezTo>
                  <a:cubicBezTo>
                    <a:pt x="66" y="60"/>
                    <a:pt x="66" y="60"/>
                    <a:pt x="66" y="60"/>
                  </a:cubicBezTo>
                  <a:cubicBezTo>
                    <a:pt x="70" y="60"/>
                    <a:pt x="72" y="63"/>
                    <a:pt x="72" y="66"/>
                  </a:cubicBezTo>
                  <a:cubicBezTo>
                    <a:pt x="72" y="70"/>
                    <a:pt x="70" y="72"/>
                    <a:pt x="66"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19" tIns="45709" rIns="91419" bIns="45709"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219125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lstStyle/>
          <a:p>
            <a:r>
              <a:rPr lang="en-US"/>
              <a:t>Areas that need improvement</a:t>
            </a:r>
            <a:endParaRPr lang="en-US" dirty="0"/>
          </a:p>
        </p:txBody>
      </p:sp>
      <p:graphicFrame>
        <p:nvGraphicFramePr>
          <p:cNvPr id="3" name="Diagram 2" descr="SmartArt Graphic"/>
          <p:cNvGraphicFramePr/>
          <p:nvPr>
            <p:extLst>
              <p:ext uri="{D42A27DB-BD31-4B8C-83A1-F6EECF244321}">
                <p14:modId xmlns:p14="http://schemas.microsoft.com/office/powerpoint/2010/main" val="1362457681"/>
              </p:ext>
            </p:extLst>
          </p:nvPr>
        </p:nvGraphicFramePr>
        <p:xfrm>
          <a:off x="4465169" y="348342"/>
          <a:ext cx="7433320" cy="6052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3952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 name="Diagram 48" descr="SmartArt Graphic"/>
          <p:cNvGraphicFramePr/>
          <p:nvPr>
            <p:extLst>
              <p:ext uri="{D42A27DB-BD31-4B8C-83A1-F6EECF244321}">
                <p14:modId xmlns:p14="http://schemas.microsoft.com/office/powerpoint/2010/main" val="2300493894"/>
              </p:ext>
            </p:extLst>
          </p:nvPr>
        </p:nvGraphicFramePr>
        <p:xfrm>
          <a:off x="264998" y="1975104"/>
          <a:ext cx="11340512" cy="33790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4"/>
          <p:cNvSpPr>
            <a:spLocks noGrp="1"/>
          </p:cNvSpPr>
          <p:nvPr>
            <p:ph type="title"/>
          </p:nvPr>
        </p:nvSpPr>
        <p:spPr/>
        <p:txBody>
          <a:bodyPr/>
          <a:lstStyle/>
          <a:p>
            <a:r>
              <a:rPr lang="en-US"/>
              <a:t>Benefit of assigning trained HR professional</a:t>
            </a:r>
            <a:endParaRPr lang="en-US" dirty="0"/>
          </a:p>
        </p:txBody>
      </p:sp>
      <p:pic>
        <p:nvPicPr>
          <p:cNvPr id="9" name="Picture Placeholder 8" descr="someone's hands"/>
          <p:cNvPicPr>
            <a:picLocks noGrp="1" noChangeAspect="1"/>
          </p:cNvPicPr>
          <p:nvPr>
            <p:ph type="pic" sz="quarter" idx="13"/>
          </p:nvPr>
        </p:nvPicPr>
        <p:blipFill rotWithShape="1">
          <a:blip r:embed="rId8" cstate="print">
            <a:duotone>
              <a:prstClr val="black"/>
              <a:schemeClr val="tx2">
                <a:tint val="45000"/>
                <a:satMod val="400000"/>
              </a:schemeClr>
            </a:duotone>
            <a:extLst>
              <a:ext uri="{28A0092B-C50C-407E-A947-70E740481C1C}">
                <a14:useLocalDpi xmlns:a14="http://schemas.microsoft.com/office/drawing/2010/main" val="0"/>
              </a:ext>
            </a:extLst>
          </a:blip>
          <a:srcRect/>
          <a:stretch/>
        </p:blipFill>
        <p:spPr/>
      </p:pic>
    </p:spTree>
    <p:extLst>
      <p:ext uri="{BB962C8B-B14F-4D97-AF65-F5344CB8AC3E}">
        <p14:creationId xmlns:p14="http://schemas.microsoft.com/office/powerpoint/2010/main" val="14489490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D56AB8-A769-43A6-80F9-70789D4724CC}"/>
              </a:ext>
            </a:extLst>
          </p:cNvPr>
          <p:cNvSpPr>
            <a:spLocks noGrp="1"/>
          </p:cNvSpPr>
          <p:nvPr>
            <p:ph type="title"/>
          </p:nvPr>
        </p:nvSpPr>
        <p:spPr>
          <a:xfrm>
            <a:off x="581192" y="468401"/>
            <a:ext cx="11029616" cy="576628"/>
          </a:xfrm>
        </p:spPr>
        <p:txBody>
          <a:bodyPr/>
          <a:lstStyle/>
          <a:p>
            <a:r>
              <a:rPr lang="en-US"/>
              <a:t>Reference list</a:t>
            </a:r>
            <a:endParaRPr lang="x-none"/>
          </a:p>
        </p:txBody>
      </p:sp>
      <p:sp>
        <p:nvSpPr>
          <p:cNvPr id="9" name="TextBox 8">
            <a:extLst>
              <a:ext uri="{FF2B5EF4-FFF2-40B4-BE49-F238E27FC236}">
                <a16:creationId xmlns="" xmlns:a16="http://schemas.microsoft.com/office/drawing/2014/main" id="{AC323B24-6D3C-448B-90FD-BF0FAFB4C6D5}"/>
              </a:ext>
            </a:extLst>
          </p:cNvPr>
          <p:cNvSpPr txBox="1"/>
          <p:nvPr/>
        </p:nvSpPr>
        <p:spPr>
          <a:xfrm>
            <a:off x="167953" y="1045029"/>
            <a:ext cx="12024048" cy="5547929"/>
          </a:xfrm>
          <a:prstGeom prst="rect">
            <a:avLst/>
          </a:prstGeom>
          <a:noFill/>
        </p:spPr>
        <p:txBody>
          <a:bodyPr wrap="square">
            <a:spAutoFit/>
          </a:bodyPr>
          <a:lstStyle/>
          <a:p>
            <a:pPr marL="457200" indent="-457200">
              <a:lnSpc>
                <a:spcPct val="200000"/>
              </a:lnSpc>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About Aitchison Raffety, 2021. </a:t>
            </a:r>
            <a:r>
              <a:rPr lang="en-US" sz="1800" i="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Aitchison Raffety – First Choice for Professional Property Solutions.</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https://www.argroup.co.uk/about-us</a:t>
            </a:r>
            <a:endParaRPr lang="x-none" sz="180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200000"/>
              </a:lnSpc>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Aitchison Raffety, 2021. </a:t>
            </a:r>
            <a:r>
              <a:rPr lang="en-US" sz="1800" i="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Services at Aitchison Raffety.</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https://www.argroup.co.uk/services/business-rates</a:t>
            </a:r>
            <a:endParaRPr lang="x-none" sz="180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200000"/>
              </a:lnSpc>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Boadu, F., Xie, Y., Du, Y.F. and Dwomo-Fokuo, E., 2018. MNEs subsidiary training and development and firm innovative performance: The moderating effects of tacit and explicit knowledge received from headquarters. </a:t>
            </a:r>
            <a:r>
              <a:rPr lang="x-none" sz="1800" i="1">
                <a:effectLst/>
                <a:latin typeface="Times New Roman" panose="02020603050405020304" pitchFamily="18" charset="0"/>
                <a:ea typeface="Calibri" panose="020F0502020204030204" pitchFamily="34" charset="0"/>
                <a:cs typeface="Times New Roman" panose="02020603050405020304" pitchFamily="18" charset="0"/>
              </a:rPr>
              <a:t>Sustainability</a:t>
            </a:r>
            <a:r>
              <a:rPr lang="x-none" sz="1800">
                <a:effectLst/>
                <a:latin typeface="Times New Roman" panose="02020603050405020304" pitchFamily="18" charset="0"/>
                <a:ea typeface="Calibri" panose="020F0502020204030204" pitchFamily="34" charset="0"/>
                <a:cs typeface="Times New Roman" panose="02020603050405020304" pitchFamily="18" charset="0"/>
              </a:rPr>
              <a:t>, </a:t>
            </a:r>
            <a:r>
              <a:rPr lang="x-none" sz="1800" i="1">
                <a:effectLst/>
                <a:latin typeface="Times New Roman" panose="02020603050405020304" pitchFamily="18" charset="0"/>
                <a:ea typeface="Calibri" panose="020F0502020204030204" pitchFamily="34" charset="0"/>
                <a:cs typeface="Times New Roman" panose="02020603050405020304" pitchFamily="18" charset="0"/>
              </a:rPr>
              <a:t>10</a:t>
            </a:r>
            <a:r>
              <a:rPr lang="x-none" sz="1800">
                <a:effectLst/>
                <a:latin typeface="Times New Roman" panose="02020603050405020304" pitchFamily="18" charset="0"/>
                <a:ea typeface="Calibri" panose="020F0502020204030204" pitchFamily="34" charset="0"/>
                <a:cs typeface="Times New Roman" panose="02020603050405020304" pitchFamily="18" charset="0"/>
              </a:rPr>
              <a:t>(11), p.4208.</a:t>
            </a:r>
          </a:p>
          <a:p>
            <a:pPr marL="457200" indent="-457200">
              <a:lnSpc>
                <a:spcPct val="200000"/>
              </a:lnSpc>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Bournois, F., Chauchat, J.H. and Roussillon, S., 2017. Training and management development in Europe. In </a:t>
            </a:r>
            <a:r>
              <a:rPr lang="x-none" sz="1800" i="1">
                <a:effectLst/>
                <a:latin typeface="Times New Roman" panose="02020603050405020304" pitchFamily="18" charset="0"/>
                <a:ea typeface="Calibri" panose="020F0502020204030204" pitchFamily="34" charset="0"/>
                <a:cs typeface="Times New Roman" panose="02020603050405020304" pitchFamily="18" charset="0"/>
              </a:rPr>
              <a:t>Policy and practice in European human resource management</a:t>
            </a:r>
            <a:r>
              <a:rPr lang="x-none" sz="1800">
                <a:effectLst/>
                <a:latin typeface="Times New Roman" panose="02020603050405020304" pitchFamily="18" charset="0"/>
                <a:ea typeface="Calibri" panose="020F0502020204030204" pitchFamily="34" charset="0"/>
                <a:cs typeface="Times New Roman" panose="02020603050405020304" pitchFamily="18" charset="0"/>
              </a:rPr>
              <a:t> (pp. 122-138). Routledge.</a:t>
            </a:r>
          </a:p>
          <a:p>
            <a:pPr marL="457200" indent="-457200">
              <a:lnSpc>
                <a:spcPct val="200000"/>
              </a:lnSpc>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Filella, J. and Hegewisch, A., 2017. European experiments with pay and benefits policies. In </a:t>
            </a:r>
            <a:r>
              <a:rPr lang="x-none" sz="1800" i="1">
                <a:effectLst/>
                <a:latin typeface="Times New Roman" panose="02020603050405020304" pitchFamily="18" charset="0"/>
                <a:ea typeface="Calibri" panose="020F0502020204030204" pitchFamily="34" charset="0"/>
                <a:cs typeface="Times New Roman" panose="02020603050405020304" pitchFamily="18" charset="0"/>
              </a:rPr>
              <a:t>Policy and practice in European human resource management</a:t>
            </a:r>
            <a:r>
              <a:rPr lang="x-none" sz="1800">
                <a:effectLst/>
                <a:latin typeface="Times New Roman" panose="02020603050405020304" pitchFamily="18" charset="0"/>
                <a:ea typeface="Calibri" panose="020F0502020204030204" pitchFamily="34" charset="0"/>
                <a:cs typeface="Times New Roman" panose="02020603050405020304" pitchFamily="18" charset="0"/>
              </a:rPr>
              <a:t> (pp. 89-106). Routledge.</a:t>
            </a:r>
          </a:p>
        </p:txBody>
      </p:sp>
    </p:spTree>
    <p:extLst>
      <p:ext uri="{BB962C8B-B14F-4D97-AF65-F5344CB8AC3E}">
        <p14:creationId xmlns:p14="http://schemas.microsoft.com/office/powerpoint/2010/main" val="3168164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D56AB8-A769-43A6-80F9-70789D4724CC}"/>
              </a:ext>
            </a:extLst>
          </p:cNvPr>
          <p:cNvSpPr>
            <a:spLocks noGrp="1"/>
          </p:cNvSpPr>
          <p:nvPr>
            <p:ph type="title"/>
          </p:nvPr>
        </p:nvSpPr>
        <p:spPr>
          <a:xfrm>
            <a:off x="581192" y="468401"/>
            <a:ext cx="11029616" cy="576628"/>
          </a:xfrm>
        </p:spPr>
        <p:txBody>
          <a:bodyPr/>
          <a:lstStyle/>
          <a:p>
            <a:r>
              <a:rPr lang="en-US"/>
              <a:t>Reference list</a:t>
            </a:r>
            <a:endParaRPr lang="x-none"/>
          </a:p>
        </p:txBody>
      </p:sp>
      <p:sp>
        <p:nvSpPr>
          <p:cNvPr id="9" name="TextBox 8">
            <a:extLst>
              <a:ext uri="{FF2B5EF4-FFF2-40B4-BE49-F238E27FC236}">
                <a16:creationId xmlns="" xmlns:a16="http://schemas.microsoft.com/office/drawing/2014/main" id="{AC323B24-6D3C-448B-90FD-BF0FAFB4C6D5}"/>
              </a:ext>
            </a:extLst>
          </p:cNvPr>
          <p:cNvSpPr txBox="1"/>
          <p:nvPr/>
        </p:nvSpPr>
        <p:spPr>
          <a:xfrm>
            <a:off x="167953" y="1045029"/>
            <a:ext cx="12024048" cy="4993931"/>
          </a:xfrm>
          <a:prstGeom prst="rect">
            <a:avLst/>
          </a:prstGeom>
          <a:noFill/>
        </p:spPr>
        <p:txBody>
          <a:bodyPr wrap="square">
            <a:spAutoFit/>
          </a:bodyPr>
          <a:lstStyle/>
          <a:p>
            <a:pPr marL="457200" indent="-457200">
              <a:lnSpc>
                <a:spcPct val="200000"/>
              </a:lnSpc>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Khan, S. and Abdullah, N.N., 2019. The impact of staff training and development on teachers’ productivity. </a:t>
            </a:r>
            <a:r>
              <a:rPr lang="x-none" sz="1800" i="1">
                <a:effectLst/>
                <a:latin typeface="Times New Roman" panose="02020603050405020304" pitchFamily="18" charset="0"/>
                <a:ea typeface="Calibri" panose="020F0502020204030204" pitchFamily="34" charset="0"/>
                <a:cs typeface="Times New Roman" panose="02020603050405020304" pitchFamily="18" charset="0"/>
              </a:rPr>
              <a:t>Economics, Management and Sustainability</a:t>
            </a:r>
            <a:r>
              <a:rPr lang="x-none" sz="1800">
                <a:effectLst/>
                <a:latin typeface="Times New Roman" panose="02020603050405020304" pitchFamily="18" charset="0"/>
                <a:ea typeface="Calibri" panose="020F0502020204030204" pitchFamily="34" charset="0"/>
                <a:cs typeface="Times New Roman" panose="02020603050405020304" pitchFamily="18" charset="0"/>
              </a:rPr>
              <a:t>, </a:t>
            </a:r>
            <a:r>
              <a:rPr lang="x-none" sz="1800" i="1">
                <a:effectLst/>
                <a:latin typeface="Times New Roman" panose="02020603050405020304" pitchFamily="18" charset="0"/>
                <a:ea typeface="Calibri" panose="020F0502020204030204" pitchFamily="34" charset="0"/>
                <a:cs typeface="Times New Roman" panose="02020603050405020304" pitchFamily="18" charset="0"/>
              </a:rPr>
              <a:t>4</a:t>
            </a:r>
            <a:r>
              <a:rPr lang="x-none" sz="1800">
                <a:effectLst/>
                <a:latin typeface="Times New Roman" panose="02020603050405020304" pitchFamily="18" charset="0"/>
                <a:ea typeface="Calibri" panose="020F0502020204030204" pitchFamily="34" charset="0"/>
                <a:cs typeface="Times New Roman" panose="02020603050405020304" pitchFamily="18" charset="0"/>
              </a:rPr>
              <a:t>(1).</a:t>
            </a:r>
          </a:p>
          <a:p>
            <a:pPr marL="457200" indent="-457200">
              <a:lnSpc>
                <a:spcPct val="200000"/>
              </a:lnSpc>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Larsen, H.H., 2017. Key issues in training and development. In </a:t>
            </a:r>
            <a:r>
              <a:rPr lang="x-none" sz="1800" i="1">
                <a:effectLst/>
                <a:latin typeface="Times New Roman" panose="02020603050405020304" pitchFamily="18" charset="0"/>
                <a:ea typeface="Calibri" panose="020F0502020204030204" pitchFamily="34" charset="0"/>
                <a:cs typeface="Times New Roman" panose="02020603050405020304" pitchFamily="18" charset="0"/>
              </a:rPr>
              <a:t>Policy and practice in European human resource management</a:t>
            </a:r>
            <a:r>
              <a:rPr lang="x-none" sz="1800">
                <a:effectLst/>
                <a:latin typeface="Times New Roman" panose="02020603050405020304" pitchFamily="18" charset="0"/>
                <a:ea typeface="Calibri" panose="020F0502020204030204" pitchFamily="34" charset="0"/>
                <a:cs typeface="Times New Roman" panose="02020603050405020304" pitchFamily="18" charset="0"/>
              </a:rPr>
              <a:t> (pp. 107-121). Routledge.</a:t>
            </a:r>
          </a:p>
          <a:p>
            <a:pPr marL="457200" indent="-457200">
              <a:lnSpc>
                <a:spcPct val="200000"/>
              </a:lnSpc>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Manresa, A., Bikfalvi, A. and Simon, A., 2019. The impact of training and development practices on innovation and financial performance. </a:t>
            </a:r>
            <a:r>
              <a:rPr lang="x-none" sz="1800" i="1">
                <a:effectLst/>
                <a:latin typeface="Times New Roman" panose="02020603050405020304" pitchFamily="18" charset="0"/>
                <a:ea typeface="Calibri" panose="020F0502020204030204" pitchFamily="34" charset="0"/>
                <a:cs typeface="Times New Roman" panose="02020603050405020304" pitchFamily="18" charset="0"/>
              </a:rPr>
              <a:t>Industrial and Commercial Training</a:t>
            </a:r>
            <a:r>
              <a:rPr lang="x-none" sz="1800">
                <a:effectLst/>
                <a:latin typeface="Times New Roman" panose="02020603050405020304" pitchFamily="18" charset="0"/>
                <a:ea typeface="Calibri" panose="020F0502020204030204" pitchFamily="34" charset="0"/>
                <a:cs typeface="Times New Roman" panose="02020603050405020304" pitchFamily="18" charset="0"/>
              </a:rPr>
              <a:t>.</a:t>
            </a:r>
          </a:p>
          <a:p>
            <a:pPr marL="457200" indent="-457200">
              <a:lnSpc>
                <a:spcPct val="200000"/>
              </a:lnSpc>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News and Feeds, 2021</a:t>
            </a:r>
            <a:r>
              <a:rPr lang="en-US" sz="1800" i="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News and Feeds</a:t>
            </a: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https://www.argroup.co.uk/news</a:t>
            </a:r>
            <a:endParaRPr lang="x-none" sz="180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nSpc>
                <a:spcPct val="200000"/>
              </a:lnSpc>
            </a:pPr>
            <a:r>
              <a:rPr lang="en-US" sz="18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Susomrith, P., Coetzer, A. and Ampofo, E., 2019. Training and development in small professional services firms. </a:t>
            </a:r>
            <a:r>
              <a:rPr lang="x-none" sz="1800" i="1">
                <a:effectLst/>
                <a:latin typeface="Times New Roman" panose="02020603050405020304" pitchFamily="18" charset="0"/>
                <a:ea typeface="Calibri" panose="020F0502020204030204" pitchFamily="34" charset="0"/>
                <a:cs typeface="Times New Roman" panose="02020603050405020304" pitchFamily="18" charset="0"/>
              </a:rPr>
              <a:t>European Journal of Training and Development</a:t>
            </a:r>
            <a:r>
              <a:rPr lang="x-none" sz="1800">
                <a:effectLst/>
                <a:latin typeface="Times New Roman" panose="02020603050405020304" pitchFamily="18"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21380682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 xmlns:a16="http://schemas.microsoft.com/office/drawing/2014/main" id="{39171204-6A50-40E1-B631-84CEDFC9396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 xmlns:a16="http://schemas.microsoft.com/office/drawing/2014/main" id="{06C973F6-5187-412F-AACC-6E3FF8A6A12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09628" y="496959"/>
            <a:ext cx="1106164" cy="585973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 xmlns:a16="http://schemas.microsoft.com/office/drawing/2014/main" id="{D11AE14F-1B7E-41E6-B579-2F71D135036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712856" y="496958"/>
            <a:ext cx="9961047" cy="36780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7"/>
          <p:cNvSpPr>
            <a:spLocks noGrp="1"/>
          </p:cNvSpPr>
          <p:nvPr>
            <p:ph type="ctrTitle"/>
          </p:nvPr>
        </p:nvSpPr>
        <p:spPr>
          <a:xfrm>
            <a:off x="1893715" y="708498"/>
            <a:ext cx="7574507" cy="3330055"/>
          </a:xfrm>
        </p:spPr>
        <p:txBody>
          <a:bodyPr anchor="ctr">
            <a:normAutofit/>
          </a:bodyPr>
          <a:lstStyle/>
          <a:p>
            <a:r>
              <a:rPr lang="en-US" sz="6000" dirty="0">
                <a:solidFill>
                  <a:srgbClr val="FFFFFF"/>
                </a:solidFill>
              </a:rPr>
              <a:t>Thank </a:t>
            </a:r>
            <a:r>
              <a:rPr lang="en-US" sz="6000" dirty="0" smtClean="0">
                <a:solidFill>
                  <a:srgbClr val="FFFFFF"/>
                </a:solidFill>
              </a:rPr>
              <a:t>you!</a:t>
            </a:r>
            <a:endParaRPr lang="en-US" sz="6000" dirty="0">
              <a:solidFill>
                <a:srgbClr val="FFFFFF"/>
              </a:solidFill>
            </a:endParaRPr>
          </a:p>
        </p:txBody>
      </p:sp>
      <p:sp>
        <p:nvSpPr>
          <p:cNvPr id="20" name="Rectangle 19">
            <a:extLst>
              <a:ext uri="{FF2B5EF4-FFF2-40B4-BE49-F238E27FC236}">
                <a16:creationId xmlns="" xmlns:a16="http://schemas.microsoft.com/office/drawing/2014/main" id="{752BB805-F7B7-4B80-A1C5-385D4DAF74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712789" y="4284212"/>
            <a:ext cx="9961115" cy="2072481"/>
          </a:xfrm>
          <a:prstGeom prst="rect">
            <a:avLst/>
          </a:prstGeom>
          <a:solidFill>
            <a:srgbClr val="89929B">
              <a:alpha val="80000"/>
            </a:srgbClr>
          </a:solidFill>
          <a:ln>
            <a:noFill/>
          </a:ln>
          <a:effectLst/>
        </p:spPr>
        <p:style>
          <a:lnRef idx="1">
            <a:schemeClr val="accent1"/>
          </a:lnRef>
          <a:fillRef idx="3">
            <a:schemeClr val="accent1"/>
          </a:fillRef>
          <a:effectRef idx="2">
            <a:schemeClr val="accent1"/>
          </a:effectRef>
          <a:fontRef idx="minor">
            <a:schemeClr val="lt1"/>
          </a:fontRef>
        </p:style>
      </p:sp>
      <p:sp>
        <p:nvSpPr>
          <p:cNvPr id="9" name="Subtitle 8"/>
          <p:cNvSpPr>
            <a:spLocks noGrp="1"/>
          </p:cNvSpPr>
          <p:nvPr>
            <p:ph type="subTitle" idx="1"/>
          </p:nvPr>
        </p:nvSpPr>
        <p:spPr>
          <a:xfrm>
            <a:off x="1893715" y="4502576"/>
            <a:ext cx="7574507" cy="1640983"/>
          </a:xfrm>
        </p:spPr>
        <p:txBody>
          <a:bodyPr anchor="t">
            <a:normAutofit fontScale="92500" lnSpcReduction="20000"/>
          </a:bodyPr>
          <a:lstStyle/>
          <a:p>
            <a:pPr>
              <a:lnSpc>
                <a:spcPct val="90000"/>
              </a:lnSpc>
            </a:pPr>
            <a:r>
              <a:rPr lang="en-US" sz="2000" dirty="0" smtClean="0">
                <a:solidFill>
                  <a:srgbClr val="FFFFFF"/>
                </a:solidFill>
              </a:rPr>
              <a:t>Module: Developing relationships and workplace achievement.</a:t>
            </a:r>
          </a:p>
          <a:p>
            <a:pPr>
              <a:lnSpc>
                <a:spcPct val="90000"/>
              </a:lnSpc>
            </a:pPr>
            <a:r>
              <a:rPr lang="en-US" sz="2000" dirty="0" smtClean="0">
                <a:solidFill>
                  <a:srgbClr val="FFFFFF"/>
                </a:solidFill>
              </a:rPr>
              <a:t>Lecturer: Gregory Cowan</a:t>
            </a:r>
            <a:endParaRPr lang="en-US" sz="2000" dirty="0" smtClean="0">
              <a:solidFill>
                <a:srgbClr val="FFFFFF"/>
              </a:solidFill>
            </a:endParaRPr>
          </a:p>
          <a:p>
            <a:pPr>
              <a:lnSpc>
                <a:spcPct val="90000"/>
              </a:lnSpc>
            </a:pPr>
            <a:r>
              <a:rPr lang="en-US" sz="2000" dirty="0" smtClean="0">
                <a:solidFill>
                  <a:srgbClr val="FFFFFF"/>
                </a:solidFill>
              </a:rPr>
              <a:t>Student name: Ricardo M. F.  Pires</a:t>
            </a:r>
          </a:p>
          <a:p>
            <a:pPr>
              <a:lnSpc>
                <a:spcPct val="90000"/>
              </a:lnSpc>
            </a:pPr>
            <a:r>
              <a:rPr lang="en-US" sz="2000" dirty="0" smtClean="0">
                <a:solidFill>
                  <a:srgbClr val="FFFFFF"/>
                </a:solidFill>
              </a:rPr>
              <a:t>Student Number:</a:t>
            </a:r>
            <a:r>
              <a:rPr lang="en-US" sz="2200" dirty="0" smtClean="0">
                <a:solidFill>
                  <a:srgbClr val="FFFFFF"/>
                </a:solidFill>
              </a:rPr>
              <a:t>1916999</a:t>
            </a:r>
          </a:p>
          <a:p>
            <a:pPr>
              <a:lnSpc>
                <a:spcPct val="90000"/>
              </a:lnSpc>
            </a:pPr>
            <a:endParaRPr lang="en-US" sz="2000" dirty="0">
              <a:solidFill>
                <a:srgbClr val="FFFFFF"/>
              </a:solidFill>
            </a:endParaRPr>
          </a:p>
        </p:txBody>
      </p:sp>
    </p:spTree>
    <p:extLst>
      <p:ext uri="{BB962C8B-B14F-4D97-AF65-F5344CB8AC3E}">
        <p14:creationId xmlns:p14="http://schemas.microsoft.com/office/powerpoint/2010/main" val="92594583"/>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Product Summary_Win32_RS v2" id="{4A4BC7BA-E104-48CF-9F11-CBBDF04784BE}" vid="{45BAD27F-A2E8-4282-99F2-C6ED447BF4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43F881-A283-4804-BC69-C2CA14CA7881}">
  <ds:schemaRefs>
    <ds:schemaRef ds:uri="http://schemas.microsoft.com/sharepoint/v3/contenttype/forms"/>
  </ds:schemaRefs>
</ds:datastoreItem>
</file>

<file path=customXml/itemProps2.xml><?xml version="1.0" encoding="utf-8"?>
<ds:datastoreItem xmlns:ds="http://schemas.openxmlformats.org/officeDocument/2006/customXml" ds:itemID="{A5A6C788-C4FC-4FDC-8A35-3D0FEBD2EC4E}">
  <ds:schemaRefs>
    <ds:schemaRef ds:uri="http://schemas.microsoft.com/office/2006/documentManagement/types"/>
    <ds:schemaRef ds:uri="71af3243-3dd4-4a8d-8c0d-dd76da1f02a5"/>
    <ds:schemaRef ds:uri="http://purl.org/dc/terms/"/>
    <ds:schemaRef ds:uri="http://www.w3.org/XML/1998/namespace"/>
    <ds:schemaRef ds:uri="http://schemas.openxmlformats.org/package/2006/metadata/core-properties"/>
    <ds:schemaRef ds:uri="http://schemas.microsoft.com/office/infopath/2007/PartnerControls"/>
    <ds:schemaRef ds:uri="http://schemas.microsoft.com/office/2006/metadata/properties"/>
    <ds:schemaRef ds:uri="http://purl.org/dc/dcmitype/"/>
    <ds:schemaRef ds:uri="http://purl.org/dc/elements/1.1/"/>
    <ds:schemaRef ds:uri="16c05727-aa75-4e4a-9b5f-8a80a1165891"/>
  </ds:schemaRefs>
</ds:datastoreItem>
</file>

<file path=customXml/itemProps3.xml><?xml version="1.0" encoding="utf-8"?>
<ds:datastoreItem xmlns:ds="http://schemas.openxmlformats.org/officeDocument/2006/customXml" ds:itemID="{3F46A686-309E-4CB8-8B43-0618CA3DC8E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Product summary presentation</Template>
  <TotalTime>503</TotalTime>
  <Words>1411</Words>
  <Application>Microsoft Macintosh PowerPoint</Application>
  <PresentationFormat>Custom</PresentationFormat>
  <Paragraphs>178</Paragraphs>
  <Slides>17</Slides>
  <Notes>15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DividendVTI</vt:lpstr>
      <vt:lpstr>Training and Development needs for Aitchison raffety </vt:lpstr>
      <vt:lpstr>Agenda</vt:lpstr>
      <vt:lpstr>Overview of the Company</vt:lpstr>
      <vt:lpstr>Value Proposition of Aitchison Raffety</vt:lpstr>
      <vt:lpstr>Knowledge Skills, and behavior of HR officers</vt:lpstr>
      <vt:lpstr>Current HR KSB at Aitchison Raffety</vt:lpstr>
      <vt:lpstr>SWOT Analysis of Current HR KSB</vt:lpstr>
      <vt:lpstr>Required KSB for HR professional at the sales department</vt:lpstr>
      <vt:lpstr>Personal Skill audit</vt:lpstr>
      <vt:lpstr>Analysis of Personal Skills</vt:lpstr>
      <vt:lpstr>HR Scorecard</vt:lpstr>
      <vt:lpstr>Critical assessment</vt:lpstr>
      <vt:lpstr>Areas that need improvement</vt:lpstr>
      <vt:lpstr>Benefit of assigning trained HR professional</vt:lpstr>
      <vt:lpstr>Reference list</vt:lpstr>
      <vt:lpstr>Reference list</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Product Summary</dc:title>
  <dc:creator>User</dc:creator>
  <cp:lastModifiedBy>claudia santiago</cp:lastModifiedBy>
  <cp:revision>36</cp:revision>
  <dcterms:created xsi:type="dcterms:W3CDTF">2021-11-25T07:36:20Z</dcterms:created>
  <dcterms:modified xsi:type="dcterms:W3CDTF">2021-12-13T13:41:46Z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