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0" r:id="rId4"/>
    <p:sldId id="257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87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37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394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214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16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756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090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477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27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3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14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59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011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16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3086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322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243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6AA6B8-5D0A-4A5E-BCDD-DC96D48398DF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7C590C1-2211-4A49-8E66-B9D1EE87F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3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4080D6-34DE-4277-97CC-2FB381284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7FA435-92BF-404C-8DCE-C3835DC083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4" b="9896"/>
          <a:stretch/>
        </p:blipFill>
        <p:spPr>
          <a:xfrm>
            <a:off x="0" y="71031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5A81B7-36B1-4E22-BD09-407F3CCAA2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47892" y="230818"/>
            <a:ext cx="6598698" cy="229321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Academic And Employability 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D9E03-A583-48F3-A851-5BC63E364F8A}"/>
              </a:ext>
            </a:extLst>
          </p:cNvPr>
          <p:cNvSpPr txBox="1"/>
          <p:nvPr/>
        </p:nvSpPr>
        <p:spPr>
          <a:xfrm>
            <a:off x="275208" y="5202314"/>
            <a:ext cx="3124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Sina Moradi </a:t>
            </a:r>
          </a:p>
          <a:p>
            <a:r>
              <a:rPr lang="en-GB" dirty="0"/>
              <a:t>Student ID: 2008335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29E547-1829-4DF8-B9A1-E189A569DFC0}"/>
              </a:ext>
            </a:extLst>
          </p:cNvPr>
          <p:cNvSpPr txBox="1"/>
          <p:nvPr/>
        </p:nvSpPr>
        <p:spPr>
          <a:xfrm>
            <a:off x="3450270" y="2887420"/>
            <a:ext cx="47939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Intended career in digital marketing </a:t>
            </a:r>
          </a:p>
        </p:txBody>
      </p:sp>
    </p:spTree>
    <p:extLst>
      <p:ext uri="{BB962C8B-B14F-4D97-AF65-F5344CB8AC3E}">
        <p14:creationId xmlns:p14="http://schemas.microsoft.com/office/powerpoint/2010/main" val="529303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C3891-61CB-4A26-91F9-B0354B922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7899" y="138428"/>
            <a:ext cx="8054973" cy="138853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What is digital marketing and required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273ED-9BC5-4C28-8DAA-DB10686AD6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3180" y="1810743"/>
            <a:ext cx="6987645" cy="4224783"/>
          </a:xfr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Blogging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Brand Management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Web Designing and Web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Social Media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Marketing Strategy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Editing and Copywriting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Data Analytics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E-Commerce</a:t>
            </a:r>
            <a:r>
              <a:rPr lang="en-GB" sz="8000" b="0" i="0" dirty="0">
                <a:solidFill>
                  <a:srgbClr val="121416"/>
                </a:solidFill>
                <a:effectLst/>
              </a:rPr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SEO (Search Engine Optimisation)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Email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121416"/>
                </a:solidFill>
                <a:effectLst/>
              </a:rPr>
              <a:t>Mobile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21416"/>
                </a:solidFill>
                <a:effectLst/>
                <a:latin typeface="Lato"/>
              </a:rPr>
              <a:t>)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33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453EB82-AA0B-4AB7-BE68-038A30357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4C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DA307F-5AF4-46DB-84FB-6A47E111A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757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0F42738-AE74-4433-8657-EDE5C5C61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D6C187-BFE0-4E7D-BE35-0E1F82FC71EB}"/>
              </a:ext>
            </a:extLst>
          </p:cNvPr>
          <p:cNvSpPr txBox="1"/>
          <p:nvPr/>
        </p:nvSpPr>
        <p:spPr>
          <a:xfrm>
            <a:off x="3359489" y="2221636"/>
            <a:ext cx="74927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br>
              <a:rPr lang="en-GB" sz="1800">
                <a:solidFill>
                  <a:srgbClr val="3A3A3A"/>
                </a:solidFill>
                <a:effectLst/>
                <a:latin typeface="Work Sans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77AEE0-C8AB-42F8-A131-D0604BAD541C}"/>
              </a:ext>
            </a:extLst>
          </p:cNvPr>
          <p:cNvSpPr txBox="1"/>
          <p:nvPr/>
        </p:nvSpPr>
        <p:spPr>
          <a:xfrm>
            <a:off x="9277164" y="4423053"/>
            <a:ext cx="13442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Everyday trends</a:t>
            </a:r>
          </a:p>
        </p:txBody>
      </p:sp>
    </p:spTree>
    <p:extLst>
      <p:ext uri="{BB962C8B-B14F-4D97-AF65-F5344CB8AC3E}">
        <p14:creationId xmlns:p14="http://schemas.microsoft.com/office/powerpoint/2010/main" val="2749854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C3891-61CB-4A26-91F9-B0354B922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54749" y="257452"/>
            <a:ext cx="7767961" cy="3084990"/>
          </a:xfrm>
        </p:spPr>
        <p:txBody>
          <a:bodyPr>
            <a:normAutofit fontScale="90000"/>
          </a:bodyPr>
          <a:lstStyle/>
          <a:p>
            <a:pPr algn="l"/>
            <a:r>
              <a:rPr lang="en-GB" i="0" dirty="0">
                <a:solidFill>
                  <a:srgbClr val="000000"/>
                </a:solidFill>
                <a:effectLst/>
              </a:rPr>
              <a:t>Why Choose a Career in Digital Marketing and future goals</a:t>
            </a:r>
            <a:br>
              <a:rPr lang="en-GB" b="1" i="0" dirty="0">
                <a:solidFill>
                  <a:srgbClr val="000000"/>
                </a:solidFill>
                <a:effectLst/>
                <a:latin typeface="hg-grotesk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273ED-9BC5-4C28-8DAA-DB10686AD6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3355" y="3142695"/>
            <a:ext cx="6987645" cy="221941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i="0" dirty="0">
                <a:solidFill>
                  <a:srgbClr val="121416"/>
                </a:solidFill>
                <a:effectLst/>
              </a:rPr>
              <a:t>Diverse Job Opportunities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12141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Start on your Own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121416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Evolving industry with promising scope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121416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E-commerce agency</a:t>
            </a:r>
            <a:endParaRPr lang="en-GB" sz="2600" dirty="0">
              <a:solidFill>
                <a:srgbClr val="121416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736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C3891-61CB-4A26-91F9-B0354B922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5339" y="304576"/>
            <a:ext cx="8054973" cy="1388534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REFRENCES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273ED-9BC5-4C28-8DAA-DB10686AD6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0909" y="2307752"/>
            <a:ext cx="6987645" cy="2530577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Alexander,L</a:t>
            </a:r>
            <a:r>
              <a:rPr lang="en-GB" dirty="0"/>
              <a:t> (2020)</a:t>
            </a:r>
            <a:r>
              <a:rPr lang="en-GB" b="0" i="0" dirty="0">
                <a:solidFill>
                  <a:srgbClr val="33475B"/>
                </a:solidFill>
                <a:effectLst/>
              </a:rPr>
              <a:t> The Who, What, Why, &amp; How of Digital Marketing</a:t>
            </a:r>
          </a:p>
          <a:p>
            <a:pPr algn="l"/>
            <a:r>
              <a:rPr lang="en-GB" dirty="0">
                <a:solidFill>
                  <a:srgbClr val="33475B"/>
                </a:solidFill>
                <a:latin typeface="AvenirNext"/>
              </a:rPr>
              <a:t>https://blog.hubspot.com/marketing/what-is-digital-marketing#nowwhat</a:t>
            </a:r>
          </a:p>
          <a:p>
            <a:pPr algn="l"/>
            <a:r>
              <a:rPr lang="en-GB" dirty="0" err="1">
                <a:solidFill>
                  <a:srgbClr val="33475B"/>
                </a:solidFill>
              </a:rPr>
              <a:t>Hitesh,B</a:t>
            </a:r>
            <a:r>
              <a:rPr lang="en-GB" dirty="0">
                <a:solidFill>
                  <a:srgbClr val="33475B"/>
                </a:solidFill>
              </a:rPr>
              <a:t> (2020)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Essential Digital Marketing Skills</a:t>
            </a:r>
          </a:p>
          <a:p>
            <a:pPr algn="l"/>
            <a:r>
              <a:rPr lang="en-GB" b="0" i="0" dirty="0">
                <a:solidFill>
                  <a:srgbClr val="33475B"/>
                </a:solidFill>
                <a:effectLst/>
                <a:latin typeface="AvenirNext"/>
              </a:rPr>
              <a:t>https://www.marketing91.com/digital-marketing-skills/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421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</TotalTime>
  <Words>135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AvenirNext</vt:lpstr>
      <vt:lpstr>Corbel</vt:lpstr>
      <vt:lpstr>hg-grotesk</vt:lpstr>
      <vt:lpstr>Lato</vt:lpstr>
      <vt:lpstr>Work Sans</vt:lpstr>
      <vt:lpstr>Parallax</vt:lpstr>
      <vt:lpstr>Academic And Employability Skills</vt:lpstr>
      <vt:lpstr>What is digital marketing and required skills</vt:lpstr>
      <vt:lpstr>PowerPoint Presentation</vt:lpstr>
      <vt:lpstr>Why Choose a Career in Digital Marketing and future goals 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sina moradi</dc:creator>
  <cp:lastModifiedBy>sina moradi</cp:lastModifiedBy>
  <cp:revision>1</cp:revision>
  <dcterms:created xsi:type="dcterms:W3CDTF">2020-12-01T09:42:18Z</dcterms:created>
  <dcterms:modified xsi:type="dcterms:W3CDTF">2020-12-02T09:46:09Z</dcterms:modified>
</cp:coreProperties>
</file>