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handoutMasters/handoutMaster1.xml" ContentType="application/vnd.openxmlformats-officedocument.presentationml.handoutMaster+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diagrams/layout1.xml" ContentType="application/vnd.openxmlformats-officedocument.drawingml.diagramLayout+xml"/>
  <Override PartName="/ppt/diagrams/data1.xml" ContentType="application/vnd.openxmlformats-officedocument.drawingml.diagramData+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slides/slide5.xml" ContentType="application/vnd.openxmlformats-officedocument.presentationml.slide+xml"/>
  <Override PartName="/ppt/diagrams/layout2.xml" ContentType="application/vnd.openxmlformats-officedocument.drawingml.diagramLayout+xml"/>
  <Override PartName="/ppt/diagrams/data2.xml" ContentType="application/vnd.openxmlformats-officedocument.drawingml.diagramData+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slides/slide6.xml" ContentType="application/vnd.openxmlformats-officedocument.presentationml.slide+xml"/>
  <Override PartName="/ppt/slides/slide7.xml" ContentType="application/vnd.openxmlformats-officedocument.presentationml.slide+xml"/>
  <Override PartName="/ppt/diagrams/layout3.xml" ContentType="application/vnd.openxmlformats-officedocument.drawingml.diagramLayout+xml"/>
  <Override PartName="/ppt/diagrams/data3.xml" ContentType="application/vnd.openxmlformats-officedocument.drawingml.diagramData+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slides/slide8.xml" ContentType="application/vnd.openxmlformats-officedocument.presentationml.slide+xml"/>
  <Override PartName="/ppt/slides/slide9.xml" ContentType="application/vnd.openxmlformats-officedocument.presentationml.slide+xml"/>
  <Override PartName="/ppt/diagrams/layout4.xml" ContentType="application/vnd.openxmlformats-officedocument.drawingml.diagramLayout+xml"/>
  <Override PartName="/ppt/diagrams/data4.xml" ContentType="application/vnd.openxmlformats-officedocument.drawingml.diagramData+xml"/>
  <Override PartName="/ppt/diagrams/drawing4.xml" ContentType="application/vnd.ms-office.drawingml.diagramDrawing+xml"/>
  <Override PartName="/ppt/diagrams/colors4.xml" ContentType="application/vnd.openxmlformats-officedocument.drawingml.diagramColors+xml"/>
  <Override PartName="/ppt/diagrams/quickStyle4.xml" ContentType="application/vnd.openxmlformats-officedocument.drawingml.diagramStyl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customXml/itemProps1.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removePersonalInfoOnSave="1" saveSubsetFonts="1">
  <p:sldMasterIdLst>
    <p:sldMasterId id="2147483648" r:id="rId1"/>
  </p:sldMasterIdLst>
  <p:notesMasterIdLst>
    <p:notesMasterId r:id="rId2"/>
  </p:notesMasterIdLst>
  <p:handoutMasterIdLst>
    <p:handoutMasterId r:id="rId3"/>
  </p:handoutMasterIdLst>
  <p:sldIdLst>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horzBarState="maximized">
    <p:restoredLeft sz="15000" autoAdjust="0"/>
    <p:restoredTop sz="94712" autoAdjust="0"/>
  </p:normalViewPr>
  <p:slideViewPr>
    <p:cSldViewPr snapToGrid="0">
      <p:cViewPr varScale="1">
        <p:scale>
          <a:sx n="89" d="100"/>
          <a:sy n="89" d="100"/>
        </p:scale>
        <p:origin x="466" y="72"/>
      </p:cViewPr>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cSldViewPr>
  </p:notes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handoutMaster" Target="handoutMasters/handout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tableStyles" Target="tableStyles.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customXml" Target="../customXml/item1.xml"/><Relationship Id="rId23" Type="http://schemas.openxmlformats.org/officeDocument/2006/relationships/customXmlProps" Target="../customXml/itemProps1.xml"/><Relationship Id="rId24" Type="http://schemas.openxmlformats.org/officeDocument/2006/relationships/theme" Target="theme/theme1.xml"/></Relationships>
</file>

<file path=ppt/diagrams/_rels/data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s>
</file>

<file path=ppt/diagrams/_rels/drawing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48F5C5-0F15-429F-9766-F0C98CAE9938}" type="doc">
      <dgm:prSet loTypeId="urn:microsoft.com/office/officeart/2005/8/layout/hList1" loCatId="list" qsTypeId="urn:microsoft.com/office/officeart/2005/8/quickstyle/3d1" qsCatId="3D" csTypeId="urn:microsoft.com/office/officeart/2005/8/colors/accent0_3" csCatId="mainScheme" phldr="1"/>
      <dgm:spPr/>
      <dgm:t>
        <a:bodyPr/>
        <a:lstStyle/>
        <a:p>
          <a:endParaRPr lang="en-GB"/>
        </a:p>
      </dgm:t>
    </dgm:pt>
    <dgm:pt modelId="{E981B280-2E38-46B8-B8AF-3C7095A07BD1}">
      <dgm:prSet phldrT="[Text]"/>
      <dgm:spPr/>
      <dgm:t>
        <a:bodyPr/>
        <a:lstStyle/>
        <a:p>
          <a:r>
            <a:rPr lang="en-US" dirty="0" smtClean="0"/>
            <a:t>Planning</a:t>
          </a:r>
          <a:endParaRPr lang="en-GB" dirty="0"/>
        </a:p>
      </dgm:t>
    </dgm:pt>
    <dgm:pt modelId="{76A40A6B-D9B9-48A7-8D96-76D32E18EEBA}" type="parTrans" cxnId="{8B88256B-9E9A-4CBE-AC5D-8230B8418E50}">
      <dgm:prSet/>
      <dgm:spPr/>
      <dgm:t>
        <a:bodyPr/>
        <a:lstStyle/>
        <a:p>
          <a:endParaRPr lang="en-GB"/>
        </a:p>
      </dgm:t>
    </dgm:pt>
    <dgm:pt modelId="{7BB37832-3FAB-4ED1-ABB3-9F90596BED6B}" type="sibTrans" cxnId="{8B88256B-9E9A-4CBE-AC5D-8230B8418E50}">
      <dgm:prSet/>
      <dgm:spPr/>
      <dgm:t>
        <a:bodyPr/>
        <a:lstStyle/>
        <a:p>
          <a:endParaRPr lang="en-GB"/>
        </a:p>
      </dgm:t>
    </dgm:pt>
    <dgm:pt modelId="{07CBF225-4A3D-4E73-92F9-081A4ED1C6F2}">
      <dgm:prSet phldrT="[Text]"/>
      <dgm:spPr/>
      <dgm:t>
        <a:bodyPr/>
        <a:lstStyle/>
        <a:p>
          <a:r>
            <a:rPr lang="en-US" dirty="0" smtClean="0"/>
            <a:t>A specialized knowledge of CPID model, team work for searching talent management (</a:t>
          </a:r>
          <a:r>
            <a:rPr lang="en-US" dirty="0" err="1" smtClean="0"/>
            <a:t>Kryscynski</a:t>
          </a:r>
          <a:r>
            <a:rPr lang="en-US" dirty="0" smtClean="0"/>
            <a:t>et al, 2018).</a:t>
          </a:r>
          <a:endParaRPr lang="en-GB" dirty="0"/>
        </a:p>
      </dgm:t>
    </dgm:pt>
    <dgm:pt modelId="{0DEAADF0-A844-4B7B-BD7E-3865AEC8D6A3}" type="parTrans" cxnId="{4C326737-FFC3-4DED-8C6F-EEBD6F0139C1}">
      <dgm:prSet/>
      <dgm:spPr/>
      <dgm:t>
        <a:bodyPr/>
        <a:lstStyle/>
        <a:p>
          <a:endParaRPr lang="en-GB"/>
        </a:p>
      </dgm:t>
    </dgm:pt>
    <dgm:pt modelId="{2DCEB959-CCC3-420E-A41F-E5E36924BEBE}" type="sibTrans" cxnId="{4C326737-FFC3-4DED-8C6F-EEBD6F0139C1}">
      <dgm:prSet/>
      <dgm:spPr/>
      <dgm:t>
        <a:bodyPr/>
        <a:lstStyle/>
        <a:p>
          <a:endParaRPr lang="en-GB"/>
        </a:p>
      </dgm:t>
    </dgm:pt>
    <dgm:pt modelId="{D0E7CE64-884C-4BBB-9646-27A791C9E8EB}">
      <dgm:prSet phldrT="[Text]"/>
      <dgm:spPr/>
      <dgm:t>
        <a:bodyPr/>
        <a:lstStyle/>
        <a:p>
          <a:r>
            <a:rPr lang="en-US" dirty="0" smtClean="0"/>
            <a:t>Recruiting, hiring, developing and retaining employees etc. consists here .</a:t>
          </a:r>
          <a:endParaRPr lang="en-GB" dirty="0"/>
        </a:p>
      </dgm:t>
    </dgm:pt>
    <dgm:pt modelId="{C4D5CA01-B5C9-4D71-B801-16C162952711}" type="parTrans" cxnId="{CB737922-9A06-479F-B3DC-804D41562680}">
      <dgm:prSet/>
      <dgm:spPr/>
      <dgm:t>
        <a:bodyPr/>
        <a:lstStyle/>
        <a:p>
          <a:endParaRPr lang="en-GB"/>
        </a:p>
      </dgm:t>
    </dgm:pt>
    <dgm:pt modelId="{E15BC499-F18C-49C1-AD5C-7B5FA66C2AF7}" type="sibTrans" cxnId="{CB737922-9A06-479F-B3DC-804D41562680}">
      <dgm:prSet/>
      <dgm:spPr/>
      <dgm:t>
        <a:bodyPr/>
        <a:lstStyle/>
        <a:p>
          <a:endParaRPr lang="en-GB"/>
        </a:p>
      </dgm:t>
    </dgm:pt>
    <dgm:pt modelId="{55AA4212-474B-4FED-AA73-81CE555E60BC}">
      <dgm:prSet phldrT="[Text]"/>
      <dgm:spPr/>
      <dgm:t>
        <a:bodyPr/>
        <a:lstStyle/>
        <a:p>
          <a:r>
            <a:rPr lang="en-US" dirty="0" smtClean="0"/>
            <a:t>Coordinating</a:t>
          </a:r>
          <a:endParaRPr lang="en-GB" dirty="0"/>
        </a:p>
      </dgm:t>
    </dgm:pt>
    <dgm:pt modelId="{68E4EE78-5EB3-4F23-80D3-DF244C3F1A1F}" type="parTrans" cxnId="{4F867730-1D1F-4AE3-866A-DB67953AF2C8}">
      <dgm:prSet/>
      <dgm:spPr/>
      <dgm:t>
        <a:bodyPr/>
        <a:lstStyle/>
        <a:p>
          <a:endParaRPr lang="en-GB"/>
        </a:p>
      </dgm:t>
    </dgm:pt>
    <dgm:pt modelId="{9D744A49-186E-401F-85E6-6C6AA7AA4DE9}" type="sibTrans" cxnId="{4F867730-1D1F-4AE3-866A-DB67953AF2C8}">
      <dgm:prSet/>
      <dgm:spPr/>
      <dgm:t>
        <a:bodyPr/>
        <a:lstStyle/>
        <a:p>
          <a:endParaRPr lang="en-GB"/>
        </a:p>
      </dgm:t>
    </dgm:pt>
    <dgm:pt modelId="{898B646E-D7BF-48B8-8293-2E82550EA58C}">
      <dgm:prSet phldrT="[Text]"/>
      <dgm:spPr/>
      <dgm:t>
        <a:bodyPr/>
        <a:lstStyle/>
        <a:p>
          <a:r>
            <a:rPr lang="en-US" dirty="0" smtClean="0"/>
            <a:t>Following the core behavior of CPID model engaging employees with work.</a:t>
          </a:r>
          <a:endParaRPr lang="en-GB" dirty="0"/>
        </a:p>
      </dgm:t>
    </dgm:pt>
    <dgm:pt modelId="{A5AFB071-03D3-4FCA-A7AB-6F1BCC694653}" type="parTrans" cxnId="{45D57257-4597-49F8-ACD2-F24409A43CD3}">
      <dgm:prSet/>
      <dgm:spPr/>
      <dgm:t>
        <a:bodyPr/>
        <a:lstStyle/>
        <a:p>
          <a:endParaRPr lang="en-GB"/>
        </a:p>
      </dgm:t>
    </dgm:pt>
    <dgm:pt modelId="{B0741303-0635-46A0-A2EC-0D453C34C509}" type="sibTrans" cxnId="{45D57257-4597-49F8-ACD2-F24409A43CD3}">
      <dgm:prSet/>
      <dgm:spPr/>
      <dgm:t>
        <a:bodyPr/>
        <a:lstStyle/>
        <a:p>
          <a:endParaRPr lang="en-GB"/>
        </a:p>
      </dgm:t>
    </dgm:pt>
    <dgm:pt modelId="{519CAFE1-4801-447E-82F6-B64B0DB4F167}">
      <dgm:prSet phldrT="[Text]"/>
      <dgm:spPr/>
      <dgm:t>
        <a:bodyPr/>
        <a:lstStyle/>
        <a:p>
          <a:r>
            <a:rPr lang="en-US" dirty="0" smtClean="0"/>
            <a:t>Supervising</a:t>
          </a:r>
          <a:endParaRPr lang="en-GB" dirty="0"/>
        </a:p>
      </dgm:t>
    </dgm:pt>
    <dgm:pt modelId="{46B1C3B2-4B57-428C-94CA-10EBB0B9B41B}" type="parTrans" cxnId="{E7C03C35-5160-4F99-9E8F-069240317EB4}">
      <dgm:prSet/>
      <dgm:spPr/>
      <dgm:t>
        <a:bodyPr/>
        <a:lstStyle/>
        <a:p>
          <a:endParaRPr lang="en-GB"/>
        </a:p>
      </dgm:t>
    </dgm:pt>
    <dgm:pt modelId="{77A7B922-F437-4FEC-BAFC-065066C03D2B}" type="sibTrans" cxnId="{E7C03C35-5160-4F99-9E8F-069240317EB4}">
      <dgm:prSet/>
      <dgm:spPr/>
      <dgm:t>
        <a:bodyPr/>
        <a:lstStyle/>
        <a:p>
          <a:endParaRPr lang="en-GB"/>
        </a:p>
      </dgm:t>
    </dgm:pt>
    <dgm:pt modelId="{35228981-A1B3-450D-8E02-018DDE7D5697}">
      <dgm:prSet phldrT="[Text]"/>
      <dgm:spPr/>
      <dgm:t>
        <a:bodyPr/>
        <a:lstStyle/>
        <a:p>
          <a:r>
            <a:rPr lang="en-US" dirty="0" smtClean="0"/>
            <a:t>HR professionals have to maintain an environment to support employees tasks with proper monitoring (Oliveira et al., 2020).</a:t>
          </a:r>
          <a:endParaRPr lang="en-GB" dirty="0"/>
        </a:p>
      </dgm:t>
    </dgm:pt>
    <dgm:pt modelId="{3BCAE0B3-9BE3-4414-891B-B91044280FCA}" type="parTrans" cxnId="{A6B68D2A-1FA2-4F90-B6F5-D45F28001948}">
      <dgm:prSet/>
      <dgm:spPr/>
      <dgm:t>
        <a:bodyPr/>
        <a:lstStyle/>
        <a:p>
          <a:endParaRPr lang="en-GB"/>
        </a:p>
      </dgm:t>
    </dgm:pt>
    <dgm:pt modelId="{695EF076-27B8-425C-988A-9F7CDEDE1335}" type="sibTrans" cxnId="{A6B68D2A-1FA2-4F90-B6F5-D45F28001948}">
      <dgm:prSet/>
      <dgm:spPr/>
      <dgm:t>
        <a:bodyPr/>
        <a:lstStyle/>
        <a:p>
          <a:endParaRPr lang="en-GB"/>
        </a:p>
      </dgm:t>
    </dgm:pt>
    <dgm:pt modelId="{EC963BDC-D31C-432A-99BC-B0000AD5ED49}">
      <dgm:prSet phldrT="[Text]"/>
      <dgm:spPr/>
      <dgm:t>
        <a:bodyPr/>
        <a:lstStyle/>
        <a:p>
          <a:r>
            <a:rPr lang="en-US" dirty="0" smtClean="0"/>
            <a:t>This is the core behavior of a HR professional.</a:t>
          </a:r>
          <a:endParaRPr lang="en-GB" dirty="0"/>
        </a:p>
      </dgm:t>
    </dgm:pt>
    <dgm:pt modelId="{C1B80B75-04B4-4DAA-8EB0-AC05A7DACF1C}" type="parTrans" cxnId="{AC54E220-AD72-4204-9D93-4EDD610E260F}">
      <dgm:prSet/>
      <dgm:spPr/>
      <dgm:t>
        <a:bodyPr/>
        <a:lstStyle/>
        <a:p>
          <a:endParaRPr lang="en-GB"/>
        </a:p>
      </dgm:t>
    </dgm:pt>
    <dgm:pt modelId="{840FA342-38DF-46F1-9905-3D0E5EB27525}" type="sibTrans" cxnId="{AC54E220-AD72-4204-9D93-4EDD610E260F}">
      <dgm:prSet/>
      <dgm:spPr/>
      <dgm:t>
        <a:bodyPr/>
        <a:lstStyle/>
        <a:p>
          <a:endParaRPr lang="en-GB"/>
        </a:p>
      </dgm:t>
    </dgm:pt>
    <dgm:pt modelId="{09849D67-DED8-4533-8002-F646C7404EB0}">
      <dgm:prSet phldrT="[Text]"/>
      <dgm:spPr/>
      <dgm:t>
        <a:bodyPr/>
        <a:lstStyle/>
        <a:p>
          <a:r>
            <a:rPr lang="en-US" dirty="0" smtClean="0"/>
            <a:t>Maintain organizational culture, valuing people, ethical practice is a must here (</a:t>
          </a:r>
          <a:r>
            <a:rPr lang="en-US" dirty="0" err="1" smtClean="0"/>
            <a:t>Dahlgaard</a:t>
          </a:r>
          <a:r>
            <a:rPr lang="en-US" dirty="0" smtClean="0"/>
            <a:t>-Park, 2012).</a:t>
          </a:r>
          <a:endParaRPr lang="en-GB" dirty="0"/>
        </a:p>
      </dgm:t>
    </dgm:pt>
    <dgm:pt modelId="{14043A15-D924-44C9-B895-B45A39625BEC}" type="parTrans" cxnId="{16F0B3DB-A739-481F-8D7C-B4C0096F7B64}">
      <dgm:prSet/>
      <dgm:spPr/>
      <dgm:t>
        <a:bodyPr/>
        <a:lstStyle/>
        <a:p>
          <a:endParaRPr lang="en-GB"/>
        </a:p>
      </dgm:t>
    </dgm:pt>
    <dgm:pt modelId="{258A0C37-DE0F-4CB5-88EC-277E14543FDA}" type="sibTrans" cxnId="{16F0B3DB-A739-481F-8D7C-B4C0096F7B64}">
      <dgm:prSet/>
      <dgm:spPr/>
      <dgm:t>
        <a:bodyPr/>
        <a:lstStyle/>
        <a:p>
          <a:endParaRPr lang="en-GB"/>
        </a:p>
      </dgm:t>
    </dgm:pt>
    <dgm:pt modelId="{2679F24F-9854-4FE5-BDD1-8B38C2484C94}" type="pres">
      <dgm:prSet presAssocID="{E248F5C5-0F15-429F-9766-F0C98CAE9938}" presName="Name0" presStyleCnt="0">
        <dgm:presLayoutVars>
          <dgm:dir/>
          <dgm:animLvl val="lvl"/>
          <dgm:resizeHandles val="exact"/>
        </dgm:presLayoutVars>
      </dgm:prSet>
      <dgm:spPr/>
      <dgm:t>
        <a:bodyPr/>
        <a:lstStyle/>
        <a:p>
          <a:endParaRPr lang="en-GB"/>
        </a:p>
      </dgm:t>
    </dgm:pt>
    <dgm:pt modelId="{B5F077B7-659A-4736-9653-A316EBFE8B4A}" type="pres">
      <dgm:prSet presAssocID="{E981B280-2E38-46B8-B8AF-3C7095A07BD1}" presName="composite" presStyleCnt="0"/>
      <dgm:spPr/>
    </dgm:pt>
    <dgm:pt modelId="{FEB44FD7-31B5-46A7-8093-D3A91C6DF188}" type="pres">
      <dgm:prSet presAssocID="{E981B280-2E38-46B8-B8AF-3C7095A07BD1}" presName="parTx" presStyleLbl="alignNode1" presStyleIdx="0" presStyleCnt="3" custLinFactNeighborX="-4932" custLinFactNeighborY="-4969">
        <dgm:presLayoutVars>
          <dgm:chMax val="0"/>
          <dgm:chPref val="0"/>
          <dgm:bulletEnabled val="1"/>
        </dgm:presLayoutVars>
      </dgm:prSet>
      <dgm:spPr/>
      <dgm:t>
        <a:bodyPr/>
        <a:lstStyle/>
        <a:p>
          <a:endParaRPr lang="en-GB"/>
        </a:p>
      </dgm:t>
    </dgm:pt>
    <dgm:pt modelId="{122591F9-4AA2-4ACA-93B6-8F037ED14185}" type="pres">
      <dgm:prSet presAssocID="{E981B280-2E38-46B8-B8AF-3C7095A07BD1}" presName="desTx" presStyleLbl="alignAccFollowNode1" presStyleIdx="0" presStyleCnt="3">
        <dgm:presLayoutVars>
          <dgm:bulletEnabled val="1"/>
        </dgm:presLayoutVars>
      </dgm:prSet>
      <dgm:spPr/>
      <dgm:t>
        <a:bodyPr/>
        <a:lstStyle/>
        <a:p>
          <a:endParaRPr lang="en-GB"/>
        </a:p>
      </dgm:t>
    </dgm:pt>
    <dgm:pt modelId="{7DC72215-7E07-45C7-AF84-7D1610369E7F}" type="pres">
      <dgm:prSet presAssocID="{7BB37832-3FAB-4ED1-ABB3-9F90596BED6B}" presName="space" presStyleCnt="0"/>
      <dgm:spPr/>
    </dgm:pt>
    <dgm:pt modelId="{B9085127-3E06-4D10-BD80-74209D1790CF}" type="pres">
      <dgm:prSet presAssocID="{55AA4212-474B-4FED-AA73-81CE555E60BC}" presName="composite" presStyleCnt="0"/>
      <dgm:spPr/>
    </dgm:pt>
    <dgm:pt modelId="{D14A76A9-08D7-4168-9BA8-858749E96843}" type="pres">
      <dgm:prSet presAssocID="{55AA4212-474B-4FED-AA73-81CE555E60BC}" presName="parTx" presStyleLbl="alignNode1" presStyleIdx="1" presStyleCnt="3">
        <dgm:presLayoutVars>
          <dgm:chMax val="0"/>
          <dgm:chPref val="0"/>
          <dgm:bulletEnabled val="1"/>
        </dgm:presLayoutVars>
      </dgm:prSet>
      <dgm:spPr/>
      <dgm:t>
        <a:bodyPr/>
        <a:lstStyle/>
        <a:p>
          <a:endParaRPr lang="en-GB"/>
        </a:p>
      </dgm:t>
    </dgm:pt>
    <dgm:pt modelId="{8900F803-3311-48A4-8952-1A057E65137B}" type="pres">
      <dgm:prSet presAssocID="{55AA4212-474B-4FED-AA73-81CE555E60BC}" presName="desTx" presStyleLbl="alignAccFollowNode1" presStyleIdx="1" presStyleCnt="3">
        <dgm:presLayoutVars>
          <dgm:bulletEnabled val="1"/>
        </dgm:presLayoutVars>
      </dgm:prSet>
      <dgm:spPr/>
      <dgm:t>
        <a:bodyPr/>
        <a:lstStyle/>
        <a:p>
          <a:endParaRPr lang="en-GB"/>
        </a:p>
      </dgm:t>
    </dgm:pt>
    <dgm:pt modelId="{84D5B7AD-B0D0-4265-BF5C-653347890427}" type="pres">
      <dgm:prSet presAssocID="{9D744A49-186E-401F-85E6-6C6AA7AA4DE9}" presName="space" presStyleCnt="0"/>
      <dgm:spPr/>
    </dgm:pt>
    <dgm:pt modelId="{90959B1E-E1FD-42AE-B5A2-6256E9641FF2}" type="pres">
      <dgm:prSet presAssocID="{519CAFE1-4801-447E-82F6-B64B0DB4F167}" presName="composite" presStyleCnt="0"/>
      <dgm:spPr/>
    </dgm:pt>
    <dgm:pt modelId="{2BF780C2-34C7-4322-BFCF-61A38230AAAC}" type="pres">
      <dgm:prSet presAssocID="{519CAFE1-4801-447E-82F6-B64B0DB4F167}" presName="parTx" presStyleLbl="alignNode1" presStyleIdx="2" presStyleCnt="3">
        <dgm:presLayoutVars>
          <dgm:chMax val="0"/>
          <dgm:chPref val="0"/>
          <dgm:bulletEnabled val="1"/>
        </dgm:presLayoutVars>
      </dgm:prSet>
      <dgm:spPr/>
      <dgm:t>
        <a:bodyPr/>
        <a:lstStyle/>
        <a:p>
          <a:endParaRPr lang="en-GB"/>
        </a:p>
      </dgm:t>
    </dgm:pt>
    <dgm:pt modelId="{D4D1E94B-3533-4722-AA5B-3FFD209D9CD2}" type="pres">
      <dgm:prSet presAssocID="{519CAFE1-4801-447E-82F6-B64B0DB4F167}" presName="desTx" presStyleLbl="alignAccFollowNode1" presStyleIdx="2" presStyleCnt="3">
        <dgm:presLayoutVars>
          <dgm:bulletEnabled val="1"/>
        </dgm:presLayoutVars>
      </dgm:prSet>
      <dgm:spPr/>
      <dgm:t>
        <a:bodyPr/>
        <a:lstStyle/>
        <a:p>
          <a:endParaRPr lang="en-GB"/>
        </a:p>
      </dgm:t>
    </dgm:pt>
  </dgm:ptLst>
  <dgm:cxnLst>
    <dgm:cxn modelId="{4C326737-FFC3-4DED-8C6F-EEBD6F0139C1}" srcId="{E981B280-2E38-46B8-B8AF-3C7095A07BD1}" destId="{07CBF225-4A3D-4E73-92F9-081A4ED1C6F2}" srcOrd="0" destOrd="0" parTransId="{0DEAADF0-A844-4B7B-BD7E-3865AEC8D6A3}" sibTransId="{2DCEB959-CCC3-420E-A41F-E5E36924BEBE}"/>
    <dgm:cxn modelId="{16F0B3DB-A739-481F-8D7C-B4C0096F7B64}" srcId="{55AA4212-474B-4FED-AA73-81CE555E60BC}" destId="{09849D67-DED8-4533-8002-F646C7404EB0}" srcOrd="1" destOrd="0" parTransId="{14043A15-D924-44C9-B895-B45A39625BEC}" sibTransId="{258A0C37-DE0F-4CB5-88EC-277E14543FDA}"/>
    <dgm:cxn modelId="{2503F935-D842-4367-ABA4-A27673E0ECBE}" type="presOf" srcId="{E248F5C5-0F15-429F-9766-F0C98CAE9938}" destId="{2679F24F-9854-4FE5-BDD1-8B38C2484C94}" srcOrd="0" destOrd="0" presId="urn:microsoft.com/office/officeart/2005/8/layout/hList1"/>
    <dgm:cxn modelId="{AC54E220-AD72-4204-9D93-4EDD610E260F}" srcId="{519CAFE1-4801-447E-82F6-B64B0DB4F167}" destId="{EC963BDC-D31C-432A-99BC-B0000AD5ED49}" srcOrd="1" destOrd="0" parTransId="{C1B80B75-04B4-4DAA-8EB0-AC05A7DACF1C}" sibTransId="{840FA342-38DF-46F1-9905-3D0E5EB27525}"/>
    <dgm:cxn modelId="{CB737922-9A06-479F-B3DC-804D41562680}" srcId="{E981B280-2E38-46B8-B8AF-3C7095A07BD1}" destId="{D0E7CE64-884C-4BBB-9646-27A791C9E8EB}" srcOrd="1" destOrd="0" parTransId="{C4D5CA01-B5C9-4D71-B801-16C162952711}" sibTransId="{E15BC499-F18C-49C1-AD5C-7B5FA66C2AF7}"/>
    <dgm:cxn modelId="{660E89DE-E868-4222-8C84-D4C37E8F7029}" type="presOf" srcId="{EC963BDC-D31C-432A-99BC-B0000AD5ED49}" destId="{D4D1E94B-3533-4722-AA5B-3FFD209D9CD2}" srcOrd="0" destOrd="1" presId="urn:microsoft.com/office/officeart/2005/8/layout/hList1"/>
    <dgm:cxn modelId="{543C4819-3D6D-40F6-A8F9-F6289AAE545F}" type="presOf" srcId="{07CBF225-4A3D-4E73-92F9-081A4ED1C6F2}" destId="{122591F9-4AA2-4ACA-93B6-8F037ED14185}" srcOrd="0" destOrd="0" presId="urn:microsoft.com/office/officeart/2005/8/layout/hList1"/>
    <dgm:cxn modelId="{8CD1A162-93DE-4C22-8F03-AA01359C6CD8}" type="presOf" srcId="{35228981-A1B3-450D-8E02-018DDE7D5697}" destId="{D4D1E94B-3533-4722-AA5B-3FFD209D9CD2}" srcOrd="0" destOrd="0" presId="urn:microsoft.com/office/officeart/2005/8/layout/hList1"/>
    <dgm:cxn modelId="{3662F69A-DBD7-4171-A873-6ADD023CF478}" type="presOf" srcId="{E981B280-2E38-46B8-B8AF-3C7095A07BD1}" destId="{FEB44FD7-31B5-46A7-8093-D3A91C6DF188}" srcOrd="0" destOrd="0" presId="urn:microsoft.com/office/officeart/2005/8/layout/hList1"/>
    <dgm:cxn modelId="{AD6F6F37-C714-4791-9038-FC664A047453}" type="presOf" srcId="{D0E7CE64-884C-4BBB-9646-27A791C9E8EB}" destId="{122591F9-4AA2-4ACA-93B6-8F037ED14185}" srcOrd="0" destOrd="1" presId="urn:microsoft.com/office/officeart/2005/8/layout/hList1"/>
    <dgm:cxn modelId="{E7C03C35-5160-4F99-9E8F-069240317EB4}" srcId="{E248F5C5-0F15-429F-9766-F0C98CAE9938}" destId="{519CAFE1-4801-447E-82F6-B64B0DB4F167}" srcOrd="2" destOrd="0" parTransId="{46B1C3B2-4B57-428C-94CA-10EBB0B9B41B}" sibTransId="{77A7B922-F437-4FEC-BAFC-065066C03D2B}"/>
    <dgm:cxn modelId="{4F867730-1D1F-4AE3-866A-DB67953AF2C8}" srcId="{E248F5C5-0F15-429F-9766-F0C98CAE9938}" destId="{55AA4212-474B-4FED-AA73-81CE555E60BC}" srcOrd="1" destOrd="0" parTransId="{68E4EE78-5EB3-4F23-80D3-DF244C3F1A1F}" sibTransId="{9D744A49-186E-401F-85E6-6C6AA7AA4DE9}"/>
    <dgm:cxn modelId="{6E7B8ED9-E3F2-4BE9-AF41-85FC23B671A1}" type="presOf" srcId="{898B646E-D7BF-48B8-8293-2E82550EA58C}" destId="{8900F803-3311-48A4-8952-1A057E65137B}" srcOrd="0" destOrd="0" presId="urn:microsoft.com/office/officeart/2005/8/layout/hList1"/>
    <dgm:cxn modelId="{A6B68D2A-1FA2-4F90-B6F5-D45F28001948}" srcId="{519CAFE1-4801-447E-82F6-B64B0DB4F167}" destId="{35228981-A1B3-450D-8E02-018DDE7D5697}" srcOrd="0" destOrd="0" parTransId="{3BCAE0B3-9BE3-4414-891B-B91044280FCA}" sibTransId="{695EF076-27B8-425C-988A-9F7CDEDE1335}"/>
    <dgm:cxn modelId="{8B88256B-9E9A-4CBE-AC5D-8230B8418E50}" srcId="{E248F5C5-0F15-429F-9766-F0C98CAE9938}" destId="{E981B280-2E38-46B8-B8AF-3C7095A07BD1}" srcOrd="0" destOrd="0" parTransId="{76A40A6B-D9B9-48A7-8D96-76D32E18EEBA}" sibTransId="{7BB37832-3FAB-4ED1-ABB3-9F90596BED6B}"/>
    <dgm:cxn modelId="{38F457EB-08F9-47CF-97BE-30D0ACD041BB}" type="presOf" srcId="{09849D67-DED8-4533-8002-F646C7404EB0}" destId="{8900F803-3311-48A4-8952-1A057E65137B}" srcOrd="0" destOrd="1" presId="urn:microsoft.com/office/officeart/2005/8/layout/hList1"/>
    <dgm:cxn modelId="{45D57257-4597-49F8-ACD2-F24409A43CD3}" srcId="{55AA4212-474B-4FED-AA73-81CE555E60BC}" destId="{898B646E-D7BF-48B8-8293-2E82550EA58C}" srcOrd="0" destOrd="0" parTransId="{A5AFB071-03D3-4FCA-A7AB-6F1BCC694653}" sibTransId="{B0741303-0635-46A0-A2EC-0D453C34C509}"/>
    <dgm:cxn modelId="{DD58276B-5CB3-4AA2-A2F5-F5BDAF1CA41B}" type="presOf" srcId="{55AA4212-474B-4FED-AA73-81CE555E60BC}" destId="{D14A76A9-08D7-4168-9BA8-858749E96843}" srcOrd="0" destOrd="0" presId="urn:microsoft.com/office/officeart/2005/8/layout/hList1"/>
    <dgm:cxn modelId="{EF72653F-2FCB-49B2-9C8A-D29CAF8F0AE8}" type="presOf" srcId="{519CAFE1-4801-447E-82F6-B64B0DB4F167}" destId="{2BF780C2-34C7-4322-BFCF-61A38230AAAC}" srcOrd="0" destOrd="0" presId="urn:microsoft.com/office/officeart/2005/8/layout/hList1"/>
    <dgm:cxn modelId="{95E7D59F-E03A-4727-88FE-E0F636B3BAB6}" type="presParOf" srcId="{2679F24F-9854-4FE5-BDD1-8B38C2484C94}" destId="{B5F077B7-659A-4736-9653-A316EBFE8B4A}" srcOrd="0" destOrd="0" presId="urn:microsoft.com/office/officeart/2005/8/layout/hList1"/>
    <dgm:cxn modelId="{BA20F653-FDF5-4025-996D-E2B879612520}" type="presParOf" srcId="{B5F077B7-659A-4736-9653-A316EBFE8B4A}" destId="{FEB44FD7-31B5-46A7-8093-D3A91C6DF188}" srcOrd="0" destOrd="0" presId="urn:microsoft.com/office/officeart/2005/8/layout/hList1"/>
    <dgm:cxn modelId="{0AB8F721-6612-41D2-9EF8-629E101E2322}" type="presParOf" srcId="{B5F077B7-659A-4736-9653-A316EBFE8B4A}" destId="{122591F9-4AA2-4ACA-93B6-8F037ED14185}" srcOrd="1" destOrd="0" presId="urn:microsoft.com/office/officeart/2005/8/layout/hList1"/>
    <dgm:cxn modelId="{6852CFE5-0F3A-4337-BB3A-05A49E162DA3}" type="presParOf" srcId="{2679F24F-9854-4FE5-BDD1-8B38C2484C94}" destId="{7DC72215-7E07-45C7-AF84-7D1610369E7F}" srcOrd="1" destOrd="0" presId="urn:microsoft.com/office/officeart/2005/8/layout/hList1"/>
    <dgm:cxn modelId="{9BD93F17-D758-44F9-9048-324C7BEDF91B}" type="presParOf" srcId="{2679F24F-9854-4FE5-BDD1-8B38C2484C94}" destId="{B9085127-3E06-4D10-BD80-74209D1790CF}" srcOrd="2" destOrd="0" presId="urn:microsoft.com/office/officeart/2005/8/layout/hList1"/>
    <dgm:cxn modelId="{3874D633-3A5B-431F-848E-C3CE5EBD98CE}" type="presParOf" srcId="{B9085127-3E06-4D10-BD80-74209D1790CF}" destId="{D14A76A9-08D7-4168-9BA8-858749E96843}" srcOrd="0" destOrd="0" presId="urn:microsoft.com/office/officeart/2005/8/layout/hList1"/>
    <dgm:cxn modelId="{840DF0E1-E770-48DB-B555-A4F31ABA3637}" type="presParOf" srcId="{B9085127-3E06-4D10-BD80-74209D1790CF}" destId="{8900F803-3311-48A4-8952-1A057E65137B}" srcOrd="1" destOrd="0" presId="urn:microsoft.com/office/officeart/2005/8/layout/hList1"/>
    <dgm:cxn modelId="{7B1956CC-42C0-40C4-AC72-72DDD5E5982A}" type="presParOf" srcId="{2679F24F-9854-4FE5-BDD1-8B38C2484C94}" destId="{84D5B7AD-B0D0-4265-BF5C-653347890427}" srcOrd="3" destOrd="0" presId="urn:microsoft.com/office/officeart/2005/8/layout/hList1"/>
    <dgm:cxn modelId="{AB923779-633E-4AA0-B861-DC4EF8373072}" type="presParOf" srcId="{2679F24F-9854-4FE5-BDD1-8B38C2484C94}" destId="{90959B1E-E1FD-42AE-B5A2-6256E9641FF2}" srcOrd="4" destOrd="0" presId="urn:microsoft.com/office/officeart/2005/8/layout/hList1"/>
    <dgm:cxn modelId="{2C0AB35A-1F9C-4AAC-AA76-BB7041935600}" type="presParOf" srcId="{90959B1E-E1FD-42AE-B5A2-6256E9641FF2}" destId="{2BF780C2-34C7-4322-BFCF-61A38230AAAC}" srcOrd="0" destOrd="0" presId="urn:microsoft.com/office/officeart/2005/8/layout/hList1"/>
    <dgm:cxn modelId="{E9AD0E23-15E3-4DBE-AA6A-F15EFBB34676}" type="presParOf" srcId="{90959B1E-E1FD-42AE-B5A2-6256E9641FF2}" destId="{D4D1E94B-3533-4722-AA5B-3FFD209D9CD2}" srcOrd="1" destOrd="0" presId="urn:microsoft.com/office/officeart/2005/8/layout/hList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2633EF-FB75-4F98-A96F-E09542EE30C6}" type="doc">
      <dgm:prSet loTypeId="urn:microsoft.com/office/officeart/2005/8/layout/hList1" loCatId="list" qsTypeId="urn:microsoft.com/office/officeart/2005/8/quickstyle/3d1" qsCatId="3D" csTypeId="urn:microsoft.com/office/officeart/2005/8/colors/accent0_3" csCatId="mainScheme" phldr="1"/>
      <dgm:spPr/>
      <dgm:t>
        <a:bodyPr/>
        <a:lstStyle/>
        <a:p>
          <a:endParaRPr lang="en-GB"/>
        </a:p>
      </dgm:t>
    </dgm:pt>
    <dgm:pt modelId="{9B0B2774-CE99-4957-A9FB-25DB191D7FE6}">
      <dgm:prSet phldrT="[Text]"/>
      <dgm:spPr/>
      <dgm:t>
        <a:bodyPr/>
        <a:lstStyle/>
        <a:p>
          <a:r>
            <a:rPr lang="en-US" dirty="0" smtClean="0"/>
            <a:t>Training and development</a:t>
          </a:r>
          <a:endParaRPr lang="en-GB" dirty="0"/>
        </a:p>
      </dgm:t>
    </dgm:pt>
    <dgm:pt modelId="{5D1AB2AC-C923-41DF-8A31-EDAC9B47B76F}" type="parTrans" cxnId="{C848B11B-0CD3-4B6C-9BDC-85EE0DBE66DB}">
      <dgm:prSet/>
      <dgm:spPr/>
      <dgm:t>
        <a:bodyPr/>
        <a:lstStyle/>
        <a:p>
          <a:endParaRPr lang="en-GB"/>
        </a:p>
      </dgm:t>
    </dgm:pt>
    <dgm:pt modelId="{4371E837-871D-4722-A066-4F349A92473C}" type="sibTrans" cxnId="{C848B11B-0CD3-4B6C-9BDC-85EE0DBE66DB}">
      <dgm:prSet/>
      <dgm:spPr/>
      <dgm:t>
        <a:bodyPr/>
        <a:lstStyle/>
        <a:p>
          <a:endParaRPr lang="en-GB"/>
        </a:p>
      </dgm:t>
    </dgm:pt>
    <dgm:pt modelId="{852B5F4E-EB70-45CB-A330-3473197C0A28}">
      <dgm:prSet phldrT="[Text]"/>
      <dgm:spPr/>
      <dgm:t>
        <a:bodyPr/>
        <a:lstStyle/>
        <a:p>
          <a:r>
            <a:rPr lang="en-US" dirty="0" smtClean="0"/>
            <a:t>Communication is the key of understanding employees view and encourage them according to necessity.</a:t>
          </a:r>
          <a:endParaRPr lang="en-GB" dirty="0"/>
        </a:p>
      </dgm:t>
    </dgm:pt>
    <dgm:pt modelId="{692C8773-F889-471F-8C58-DB17171DC8C7}" type="parTrans" cxnId="{BC91576F-E3FF-4635-83B9-3AFD3210670E}">
      <dgm:prSet/>
      <dgm:spPr/>
      <dgm:t>
        <a:bodyPr/>
        <a:lstStyle/>
        <a:p>
          <a:endParaRPr lang="en-GB"/>
        </a:p>
      </dgm:t>
    </dgm:pt>
    <dgm:pt modelId="{1150F3F2-A458-4FFA-86D7-E9376F74D08C}" type="sibTrans" cxnId="{BC91576F-E3FF-4635-83B9-3AFD3210670E}">
      <dgm:prSet/>
      <dgm:spPr/>
      <dgm:t>
        <a:bodyPr/>
        <a:lstStyle/>
        <a:p>
          <a:endParaRPr lang="en-GB"/>
        </a:p>
      </dgm:t>
    </dgm:pt>
    <dgm:pt modelId="{B948DA7B-C170-48FA-B8BC-D356A932F61D}">
      <dgm:prSet/>
      <dgm:spPr/>
      <dgm:t>
        <a:bodyPr/>
        <a:lstStyle/>
        <a:p>
          <a:r>
            <a:rPr lang="en-US" dirty="0" smtClean="0"/>
            <a:t>Appling specialist knowledge for getting more output from employees (Oliveira et al., 2020).</a:t>
          </a:r>
          <a:endParaRPr lang="en-GB" dirty="0"/>
        </a:p>
      </dgm:t>
    </dgm:pt>
    <dgm:pt modelId="{321203B5-507A-4F8E-8E3D-EF5DE6AC6E7D}" type="parTrans" cxnId="{9A63C3AC-7940-452C-9EDA-72F80C276F7D}">
      <dgm:prSet/>
      <dgm:spPr/>
      <dgm:t>
        <a:bodyPr/>
        <a:lstStyle/>
        <a:p>
          <a:endParaRPr lang="en-GB"/>
        </a:p>
      </dgm:t>
    </dgm:pt>
    <dgm:pt modelId="{22639967-AFE6-4D10-A1B0-EF2BA1D3CFEE}" type="sibTrans" cxnId="{9A63C3AC-7940-452C-9EDA-72F80C276F7D}">
      <dgm:prSet/>
      <dgm:spPr/>
      <dgm:t>
        <a:bodyPr/>
        <a:lstStyle/>
        <a:p>
          <a:endParaRPr lang="en-GB"/>
        </a:p>
      </dgm:t>
    </dgm:pt>
    <dgm:pt modelId="{617C7A9C-33A4-4920-BB39-FAB96094F12A}">
      <dgm:prSet/>
      <dgm:spPr/>
      <dgm:t>
        <a:bodyPr/>
        <a:lstStyle/>
        <a:p>
          <a:r>
            <a:rPr lang="en-US" dirty="0" smtClean="0"/>
            <a:t>It is the integral part of HR team for personal and professional development.</a:t>
          </a:r>
          <a:endParaRPr lang="en-GB" dirty="0"/>
        </a:p>
      </dgm:t>
    </dgm:pt>
    <dgm:pt modelId="{32198F9D-EE62-4254-AF31-CF8251A30BD3}" type="parTrans" cxnId="{D6EFBAAE-455B-4042-83B6-7055CFA88A98}">
      <dgm:prSet/>
      <dgm:spPr/>
      <dgm:t>
        <a:bodyPr/>
        <a:lstStyle/>
        <a:p>
          <a:endParaRPr lang="en-GB"/>
        </a:p>
      </dgm:t>
    </dgm:pt>
    <dgm:pt modelId="{64919052-D1EC-4DE9-A282-AA8A1C149298}" type="sibTrans" cxnId="{D6EFBAAE-455B-4042-83B6-7055CFA88A98}">
      <dgm:prSet/>
      <dgm:spPr/>
      <dgm:t>
        <a:bodyPr/>
        <a:lstStyle/>
        <a:p>
          <a:endParaRPr lang="en-GB"/>
        </a:p>
      </dgm:t>
    </dgm:pt>
    <dgm:pt modelId="{1E030AFE-F3FD-4D2E-B07C-7D57506B5DC3}">
      <dgm:prSet phldrT="[Text]"/>
      <dgm:spPr/>
      <dgm:t>
        <a:bodyPr/>
        <a:lstStyle/>
        <a:p>
          <a:r>
            <a:rPr lang="en-US" dirty="0" smtClean="0"/>
            <a:t>Motivating</a:t>
          </a:r>
          <a:endParaRPr lang="en-GB" dirty="0"/>
        </a:p>
      </dgm:t>
    </dgm:pt>
    <dgm:pt modelId="{C9EF6B76-7938-4898-9BF8-A061E806336A}" type="parTrans" cxnId="{F277EFD3-E128-4CEF-B4EF-979065D4D2AC}">
      <dgm:prSet/>
      <dgm:spPr/>
      <dgm:t>
        <a:bodyPr/>
        <a:lstStyle/>
        <a:p>
          <a:endParaRPr lang="en-GB"/>
        </a:p>
      </dgm:t>
    </dgm:pt>
    <dgm:pt modelId="{1B5BF6F8-8F5F-45B2-8257-905F5B862EC4}" type="sibTrans" cxnId="{F277EFD3-E128-4CEF-B4EF-979065D4D2AC}">
      <dgm:prSet/>
      <dgm:spPr/>
      <dgm:t>
        <a:bodyPr/>
        <a:lstStyle/>
        <a:p>
          <a:endParaRPr lang="en-GB"/>
        </a:p>
      </dgm:t>
    </dgm:pt>
    <dgm:pt modelId="{0471C329-C1B9-4664-94C5-D9D7BC169E3F}">
      <dgm:prSet/>
      <dgm:spPr/>
      <dgm:t>
        <a:bodyPr/>
        <a:lstStyle/>
        <a:p>
          <a:r>
            <a:rPr lang="en-US" dirty="0" smtClean="0"/>
            <a:t>According to CPID professional map, giving rewards, maintaining employee relationship help n organizational development (</a:t>
          </a:r>
          <a:r>
            <a:rPr lang="en-US" dirty="0" err="1" smtClean="0"/>
            <a:t>Kryscynski</a:t>
          </a:r>
          <a:r>
            <a:rPr lang="en-US" dirty="0" smtClean="0"/>
            <a:t>et al, 2018) .</a:t>
          </a:r>
          <a:endParaRPr lang="en-GB" dirty="0"/>
        </a:p>
      </dgm:t>
    </dgm:pt>
    <dgm:pt modelId="{85253685-B35E-4C9E-AADB-64786F0D5271}" type="parTrans" cxnId="{BEE15568-D400-4197-BAE7-18ADA330FF89}">
      <dgm:prSet/>
      <dgm:spPr/>
      <dgm:t>
        <a:bodyPr/>
        <a:lstStyle/>
        <a:p>
          <a:endParaRPr lang="en-GB"/>
        </a:p>
      </dgm:t>
    </dgm:pt>
    <dgm:pt modelId="{956A83CB-0A6D-4395-B25F-4093714C98B5}" type="sibTrans" cxnId="{BEE15568-D400-4197-BAE7-18ADA330FF89}">
      <dgm:prSet/>
      <dgm:spPr/>
      <dgm:t>
        <a:bodyPr/>
        <a:lstStyle/>
        <a:p>
          <a:endParaRPr lang="en-GB"/>
        </a:p>
      </dgm:t>
    </dgm:pt>
    <dgm:pt modelId="{DBFE004F-ABEE-4283-A5C0-CE4AE009D6FC}" type="pres">
      <dgm:prSet presAssocID="{7A2633EF-FB75-4F98-A96F-E09542EE30C6}" presName="Name0" presStyleCnt="0">
        <dgm:presLayoutVars>
          <dgm:dir/>
          <dgm:animLvl val="lvl"/>
          <dgm:resizeHandles val="exact"/>
        </dgm:presLayoutVars>
      </dgm:prSet>
      <dgm:spPr/>
      <dgm:t>
        <a:bodyPr/>
        <a:lstStyle/>
        <a:p>
          <a:endParaRPr lang="en-GB"/>
        </a:p>
      </dgm:t>
    </dgm:pt>
    <dgm:pt modelId="{FFF292CD-EEB9-406A-BA50-2712D8CEA0DB}" type="pres">
      <dgm:prSet presAssocID="{9B0B2774-CE99-4957-A9FB-25DB191D7FE6}" presName="composite" presStyleCnt="0"/>
      <dgm:spPr/>
    </dgm:pt>
    <dgm:pt modelId="{4CD4B35C-D7A2-401D-8FD8-47068B3BC5E2}" type="pres">
      <dgm:prSet presAssocID="{9B0B2774-CE99-4957-A9FB-25DB191D7FE6}" presName="parTx" presStyleLbl="alignNode1" presStyleIdx="0" presStyleCnt="2" custLinFactNeighborX="-754" custLinFactNeighborY="4707">
        <dgm:presLayoutVars>
          <dgm:chMax val="0"/>
          <dgm:chPref val="0"/>
          <dgm:bulletEnabled val="1"/>
        </dgm:presLayoutVars>
      </dgm:prSet>
      <dgm:spPr/>
      <dgm:t>
        <a:bodyPr/>
        <a:lstStyle/>
        <a:p>
          <a:endParaRPr lang="en-GB"/>
        </a:p>
      </dgm:t>
    </dgm:pt>
    <dgm:pt modelId="{659BC9A3-6E9C-499A-A30B-70AF6252D66D}" type="pres">
      <dgm:prSet presAssocID="{9B0B2774-CE99-4957-A9FB-25DB191D7FE6}" presName="desTx" presStyleLbl="alignAccFollowNode1" presStyleIdx="0" presStyleCnt="2" custScaleX="100327" custScaleY="98371">
        <dgm:presLayoutVars>
          <dgm:bulletEnabled val="1"/>
        </dgm:presLayoutVars>
      </dgm:prSet>
      <dgm:spPr/>
      <dgm:t>
        <a:bodyPr/>
        <a:lstStyle/>
        <a:p>
          <a:endParaRPr lang="en-GB"/>
        </a:p>
      </dgm:t>
    </dgm:pt>
    <dgm:pt modelId="{4151D206-08B2-4DB2-B950-7CA2D361D472}" type="pres">
      <dgm:prSet presAssocID="{4371E837-871D-4722-A066-4F349A92473C}" presName="space" presStyleCnt="0"/>
      <dgm:spPr/>
    </dgm:pt>
    <dgm:pt modelId="{F6B1F1C2-E397-4279-9915-4C01D349894D}" type="pres">
      <dgm:prSet presAssocID="{1E030AFE-F3FD-4D2E-B07C-7D57506B5DC3}" presName="composite" presStyleCnt="0"/>
      <dgm:spPr/>
    </dgm:pt>
    <dgm:pt modelId="{E359243B-DFB0-49A3-8620-A16826FF2D99}" type="pres">
      <dgm:prSet presAssocID="{1E030AFE-F3FD-4D2E-B07C-7D57506B5DC3}" presName="parTx" presStyleLbl="alignNode1" presStyleIdx="1" presStyleCnt="2">
        <dgm:presLayoutVars>
          <dgm:chMax val="0"/>
          <dgm:chPref val="0"/>
          <dgm:bulletEnabled val="1"/>
        </dgm:presLayoutVars>
      </dgm:prSet>
      <dgm:spPr/>
      <dgm:t>
        <a:bodyPr/>
        <a:lstStyle/>
        <a:p>
          <a:endParaRPr lang="en-GB"/>
        </a:p>
      </dgm:t>
    </dgm:pt>
    <dgm:pt modelId="{A6F7A7B5-2A79-4BD6-AC80-5A76A38B5F72}" type="pres">
      <dgm:prSet presAssocID="{1E030AFE-F3FD-4D2E-B07C-7D57506B5DC3}" presName="desTx" presStyleLbl="alignAccFollowNode1" presStyleIdx="1" presStyleCnt="2">
        <dgm:presLayoutVars>
          <dgm:bulletEnabled val="1"/>
        </dgm:presLayoutVars>
      </dgm:prSet>
      <dgm:spPr/>
      <dgm:t>
        <a:bodyPr/>
        <a:lstStyle/>
        <a:p>
          <a:endParaRPr lang="en-GB"/>
        </a:p>
      </dgm:t>
    </dgm:pt>
  </dgm:ptLst>
  <dgm:cxnLst>
    <dgm:cxn modelId="{BC91576F-E3FF-4635-83B9-3AFD3210670E}" srcId="{1E030AFE-F3FD-4D2E-B07C-7D57506B5DC3}" destId="{852B5F4E-EB70-45CB-A330-3473197C0A28}" srcOrd="1" destOrd="0" parTransId="{692C8773-F889-471F-8C58-DB17171DC8C7}" sibTransId="{1150F3F2-A458-4FFA-86D7-E9376F74D08C}"/>
    <dgm:cxn modelId="{BEE15568-D400-4197-BAE7-18ADA330FF89}" srcId="{1E030AFE-F3FD-4D2E-B07C-7D57506B5DC3}" destId="{0471C329-C1B9-4664-94C5-D9D7BC169E3F}" srcOrd="0" destOrd="0" parTransId="{85253685-B35E-4C9E-AADB-64786F0D5271}" sibTransId="{956A83CB-0A6D-4395-B25F-4093714C98B5}"/>
    <dgm:cxn modelId="{B1952124-5B04-4AE6-B048-D1084021425A}" type="presOf" srcId="{B948DA7B-C170-48FA-B8BC-D356A932F61D}" destId="{659BC9A3-6E9C-499A-A30B-70AF6252D66D}" srcOrd="0" destOrd="0" presId="urn:microsoft.com/office/officeart/2005/8/layout/hList1"/>
    <dgm:cxn modelId="{3FF43623-D48B-42CD-B269-BA27BBE1C02A}" type="presOf" srcId="{0471C329-C1B9-4664-94C5-D9D7BC169E3F}" destId="{A6F7A7B5-2A79-4BD6-AC80-5A76A38B5F72}" srcOrd="0" destOrd="0" presId="urn:microsoft.com/office/officeart/2005/8/layout/hList1"/>
    <dgm:cxn modelId="{A6B5CFD6-CE88-42FF-B8BB-7E1BC07467E9}" type="presOf" srcId="{7A2633EF-FB75-4F98-A96F-E09542EE30C6}" destId="{DBFE004F-ABEE-4283-A5C0-CE4AE009D6FC}" srcOrd="0" destOrd="0" presId="urn:microsoft.com/office/officeart/2005/8/layout/hList1"/>
    <dgm:cxn modelId="{33032941-B0C1-44AD-B254-0C9CF276B6F0}" type="presOf" srcId="{617C7A9C-33A4-4920-BB39-FAB96094F12A}" destId="{659BC9A3-6E9C-499A-A30B-70AF6252D66D}" srcOrd="0" destOrd="1" presId="urn:microsoft.com/office/officeart/2005/8/layout/hList1"/>
    <dgm:cxn modelId="{9A63C3AC-7940-452C-9EDA-72F80C276F7D}" srcId="{9B0B2774-CE99-4957-A9FB-25DB191D7FE6}" destId="{B948DA7B-C170-48FA-B8BC-D356A932F61D}" srcOrd="0" destOrd="0" parTransId="{321203B5-507A-4F8E-8E3D-EF5DE6AC6E7D}" sibTransId="{22639967-AFE6-4D10-A1B0-EF2BA1D3CFEE}"/>
    <dgm:cxn modelId="{3D7E19C2-3832-4120-856D-C8AA32A171C6}" type="presOf" srcId="{9B0B2774-CE99-4957-A9FB-25DB191D7FE6}" destId="{4CD4B35C-D7A2-401D-8FD8-47068B3BC5E2}" srcOrd="0" destOrd="0" presId="urn:microsoft.com/office/officeart/2005/8/layout/hList1"/>
    <dgm:cxn modelId="{D6EFBAAE-455B-4042-83B6-7055CFA88A98}" srcId="{9B0B2774-CE99-4957-A9FB-25DB191D7FE6}" destId="{617C7A9C-33A4-4920-BB39-FAB96094F12A}" srcOrd="1" destOrd="0" parTransId="{32198F9D-EE62-4254-AF31-CF8251A30BD3}" sibTransId="{64919052-D1EC-4DE9-A282-AA8A1C149298}"/>
    <dgm:cxn modelId="{F272ACE2-6589-4489-B963-8E7357BA07C0}" type="presOf" srcId="{852B5F4E-EB70-45CB-A330-3473197C0A28}" destId="{A6F7A7B5-2A79-4BD6-AC80-5A76A38B5F72}" srcOrd="0" destOrd="1" presId="urn:microsoft.com/office/officeart/2005/8/layout/hList1"/>
    <dgm:cxn modelId="{F277EFD3-E128-4CEF-B4EF-979065D4D2AC}" srcId="{7A2633EF-FB75-4F98-A96F-E09542EE30C6}" destId="{1E030AFE-F3FD-4D2E-B07C-7D57506B5DC3}" srcOrd="1" destOrd="0" parTransId="{C9EF6B76-7938-4898-9BF8-A061E806336A}" sibTransId="{1B5BF6F8-8F5F-45B2-8257-905F5B862EC4}"/>
    <dgm:cxn modelId="{C848B11B-0CD3-4B6C-9BDC-85EE0DBE66DB}" srcId="{7A2633EF-FB75-4F98-A96F-E09542EE30C6}" destId="{9B0B2774-CE99-4957-A9FB-25DB191D7FE6}" srcOrd="0" destOrd="0" parTransId="{5D1AB2AC-C923-41DF-8A31-EDAC9B47B76F}" sibTransId="{4371E837-871D-4722-A066-4F349A92473C}"/>
    <dgm:cxn modelId="{A4DA4C73-FB41-4711-8D73-E5389107A84C}" type="presOf" srcId="{1E030AFE-F3FD-4D2E-B07C-7D57506B5DC3}" destId="{E359243B-DFB0-49A3-8620-A16826FF2D99}" srcOrd="0" destOrd="0" presId="urn:microsoft.com/office/officeart/2005/8/layout/hList1"/>
    <dgm:cxn modelId="{09E83C50-99E7-4A71-9F5E-5042A16DAD37}" type="presParOf" srcId="{DBFE004F-ABEE-4283-A5C0-CE4AE009D6FC}" destId="{FFF292CD-EEB9-406A-BA50-2712D8CEA0DB}" srcOrd="0" destOrd="0" presId="urn:microsoft.com/office/officeart/2005/8/layout/hList1"/>
    <dgm:cxn modelId="{B1A9BF50-4828-4A53-A8D0-3AE70784796F}" type="presParOf" srcId="{FFF292CD-EEB9-406A-BA50-2712D8CEA0DB}" destId="{4CD4B35C-D7A2-401D-8FD8-47068B3BC5E2}" srcOrd="0" destOrd="0" presId="urn:microsoft.com/office/officeart/2005/8/layout/hList1"/>
    <dgm:cxn modelId="{FADAEF96-3884-4262-AB5E-EE85F07CA575}" type="presParOf" srcId="{FFF292CD-EEB9-406A-BA50-2712D8CEA0DB}" destId="{659BC9A3-6E9C-499A-A30B-70AF6252D66D}" srcOrd="1" destOrd="0" presId="urn:microsoft.com/office/officeart/2005/8/layout/hList1"/>
    <dgm:cxn modelId="{0E708A31-DAD6-4669-99F0-6AF17342F575}" type="presParOf" srcId="{DBFE004F-ABEE-4283-A5C0-CE4AE009D6FC}" destId="{4151D206-08B2-4DB2-B950-7CA2D361D472}" srcOrd="1" destOrd="0" presId="urn:microsoft.com/office/officeart/2005/8/layout/hList1"/>
    <dgm:cxn modelId="{3395901C-4F6C-4A39-97CB-CCC0FDF898FF}" type="presParOf" srcId="{DBFE004F-ABEE-4283-A5C0-CE4AE009D6FC}" destId="{F6B1F1C2-E397-4279-9915-4C01D349894D}" srcOrd="2" destOrd="0" presId="urn:microsoft.com/office/officeart/2005/8/layout/hList1"/>
    <dgm:cxn modelId="{C1344F7F-465B-4716-9CB3-9B1FE1714B76}" type="presParOf" srcId="{F6B1F1C2-E397-4279-9915-4C01D349894D}" destId="{E359243B-DFB0-49A3-8620-A16826FF2D99}" srcOrd="0" destOrd="0" presId="urn:microsoft.com/office/officeart/2005/8/layout/hList1"/>
    <dgm:cxn modelId="{C3733979-B788-4A27-8ECD-62FF2702EABF}" type="presParOf" srcId="{F6B1F1C2-E397-4279-9915-4C01D349894D}" destId="{A6F7A7B5-2A79-4BD6-AC80-5A76A38B5F72}" srcOrd="1" destOrd="0" presId="urn:microsoft.com/office/officeart/2005/8/layout/hList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D640B5-40EB-4EC7-BC40-CE4D83E9175E}" type="doc">
      <dgm:prSet loTypeId="urn:microsoft.com/office/officeart/2005/8/layout/vList3" loCatId="picture" qsTypeId="urn:microsoft.com/office/officeart/2005/8/quickstyle/simple5" qsCatId="simple" csTypeId="urn:microsoft.com/office/officeart/2005/8/colors/accent0_3" csCatId="mainScheme" phldr="1"/>
      <dgm:spPr/>
      <dgm:t>
        <a:bodyPr/>
        <a:lstStyle/>
        <a:p>
          <a:endParaRPr lang="en-GB"/>
        </a:p>
      </dgm:t>
    </dgm:pt>
    <dgm:pt modelId="{10EA8F15-B50F-421A-B562-FA8BA774A516}">
      <dgm:prSet phldrT="[Text]" custT="1"/>
      <dgm:spPr/>
      <dgm:t>
        <a:bodyPr/>
        <a:lstStyle/>
        <a:p>
          <a:r>
            <a:rPr lang="en-US" sz="1400" dirty="0" smtClean="0"/>
            <a:t>Empowerment : Helps to build a long term relationship with the leader and subordinates of every stage and make path to solve the complex tasks creating strong team (</a:t>
          </a:r>
          <a:r>
            <a:rPr lang="en-US" sz="1400" dirty="0" err="1" smtClean="0"/>
            <a:t>Dahlgaard</a:t>
          </a:r>
          <a:r>
            <a:rPr lang="en-US" sz="1400" dirty="0" smtClean="0"/>
            <a:t>-Park, 2012).</a:t>
          </a:r>
          <a:br>
            <a:rPr lang="en-US" sz="1400" dirty="0" smtClean="0"/>
          </a:br>
          <a:endParaRPr lang="en-GB" sz="1400" dirty="0"/>
        </a:p>
      </dgm:t>
    </dgm:pt>
    <dgm:pt modelId="{162D5840-3D94-4D60-9C10-B678FC2AAFF6}" type="parTrans" cxnId="{AE678B21-DB7A-42D0-B44A-CEBDDFFFD3D4}">
      <dgm:prSet/>
      <dgm:spPr/>
      <dgm:t>
        <a:bodyPr/>
        <a:lstStyle/>
        <a:p>
          <a:endParaRPr lang="en-GB"/>
        </a:p>
      </dgm:t>
    </dgm:pt>
    <dgm:pt modelId="{74D5ADAC-9580-492F-B466-1DFE88CFD461}" type="sibTrans" cxnId="{AE678B21-DB7A-42D0-B44A-CEBDDFFFD3D4}">
      <dgm:prSet/>
      <dgm:spPr/>
      <dgm:t>
        <a:bodyPr/>
        <a:lstStyle/>
        <a:p>
          <a:endParaRPr lang="en-GB"/>
        </a:p>
      </dgm:t>
    </dgm:pt>
    <dgm:pt modelId="{7572EC83-F84C-447F-A4DF-F54FC4E2976A}">
      <dgm:prSet phldrT="[Text]" custT="1"/>
      <dgm:spPr/>
      <dgm:t>
        <a:bodyPr/>
        <a:lstStyle/>
        <a:p>
          <a:r>
            <a:rPr lang="en-US" sz="1400" dirty="0" smtClean="0"/>
            <a:t>Vision: a manager set the responsibilities of the team thus the organization can understand the foresight of the obstacles. A HR professional perform this duty by a meaningful shared manner engaging the team (</a:t>
          </a:r>
          <a:r>
            <a:rPr lang="en-US" sz="1400" dirty="0" err="1" smtClean="0"/>
            <a:t>Kryscynski</a:t>
          </a:r>
          <a:r>
            <a:rPr lang="en-US" sz="1400" dirty="0" smtClean="0"/>
            <a:t>et al, 2018).</a:t>
          </a:r>
          <a:endParaRPr lang="en-GB" sz="1400" dirty="0"/>
        </a:p>
      </dgm:t>
    </dgm:pt>
    <dgm:pt modelId="{DF8726FE-3D32-4DAE-A5FB-6E0DBAB70FBA}" type="parTrans" cxnId="{7C50DDB2-6DF0-4DDF-999D-BB233C368B3A}">
      <dgm:prSet/>
      <dgm:spPr/>
      <dgm:t>
        <a:bodyPr/>
        <a:lstStyle/>
        <a:p>
          <a:endParaRPr lang="en-GB"/>
        </a:p>
      </dgm:t>
    </dgm:pt>
    <dgm:pt modelId="{B7781546-B671-432F-9E0D-989ACA3AC587}" type="sibTrans" cxnId="{7C50DDB2-6DF0-4DDF-999D-BB233C368B3A}">
      <dgm:prSet/>
      <dgm:spPr/>
      <dgm:t>
        <a:bodyPr/>
        <a:lstStyle/>
        <a:p>
          <a:endParaRPr lang="en-GB"/>
        </a:p>
      </dgm:t>
    </dgm:pt>
    <dgm:pt modelId="{5C2E1B45-4D08-4924-93E6-A562387E0B2A}">
      <dgm:prSet phldrT="[Text]" custT="1"/>
      <dgm:spPr/>
      <dgm:t>
        <a:bodyPr/>
        <a:lstStyle/>
        <a:p>
          <a:r>
            <a:rPr lang="en-US" sz="1400" dirty="0" smtClean="0"/>
            <a:t>Communication: It is the foundation of building organizational relationship and it manifest the leadership value. Moreover, it need to set very clearly for every team thus teammates and leaders can accomplish the vision on time (</a:t>
          </a:r>
          <a:r>
            <a:rPr lang="en-US" sz="1400" dirty="0" err="1" smtClean="0"/>
            <a:t>Ullah</a:t>
          </a:r>
          <a:r>
            <a:rPr lang="en-US" sz="1400" dirty="0" smtClean="0"/>
            <a:t>, 20120).</a:t>
          </a:r>
          <a:endParaRPr lang="en-GB" sz="1400" dirty="0"/>
        </a:p>
      </dgm:t>
    </dgm:pt>
    <dgm:pt modelId="{E8A7BCBB-A153-47D8-9EB7-00AB517D7802}" type="parTrans" cxnId="{A1192164-E54A-4032-BEA1-634692E0A066}">
      <dgm:prSet/>
      <dgm:spPr/>
      <dgm:t>
        <a:bodyPr/>
        <a:lstStyle/>
        <a:p>
          <a:endParaRPr lang="en-GB"/>
        </a:p>
      </dgm:t>
    </dgm:pt>
    <dgm:pt modelId="{5A4B913A-99D2-4C04-B341-EEB52C5CAF26}" type="sibTrans" cxnId="{A1192164-E54A-4032-BEA1-634692E0A066}">
      <dgm:prSet/>
      <dgm:spPr/>
      <dgm:t>
        <a:bodyPr/>
        <a:lstStyle/>
        <a:p>
          <a:endParaRPr lang="en-GB"/>
        </a:p>
      </dgm:t>
    </dgm:pt>
    <dgm:pt modelId="{D38A78C4-5D62-4EFD-99BB-06DB184D4750}">
      <dgm:prSet phldrT="[Text]" custT="1"/>
      <dgm:spPr/>
      <dgm:t>
        <a:bodyPr/>
        <a:lstStyle/>
        <a:p>
          <a:r>
            <a:rPr lang="en-US" sz="1400" dirty="0" smtClean="0"/>
            <a:t/>
          </a:r>
          <a:br>
            <a:rPr lang="en-US" sz="1400" dirty="0" smtClean="0"/>
          </a:br>
          <a:r>
            <a:rPr lang="en-US" sz="1400" dirty="0" smtClean="0"/>
            <a:t>Reinforcement: Positive reinforcement and recognition through reward, praising and showing empathy boosts the morality of employees and it positively results for organizational growth (</a:t>
          </a:r>
          <a:r>
            <a:rPr lang="en-US" sz="1400" dirty="0" err="1" smtClean="0"/>
            <a:t>Dahlgaard</a:t>
          </a:r>
          <a:r>
            <a:rPr lang="en-US" sz="1400" dirty="0" smtClean="0"/>
            <a:t>-Park, 2012).</a:t>
          </a:r>
          <a:br>
            <a:rPr lang="en-US" sz="1400" dirty="0" smtClean="0"/>
          </a:br>
          <a:r>
            <a:rPr lang="en-US" sz="1400" dirty="0" smtClean="0"/>
            <a:t/>
          </a:r>
          <a:endParaRPr lang="en-GB" sz="1400" dirty="0"/>
        </a:p>
      </dgm:t>
    </dgm:pt>
    <dgm:pt modelId="{A981F604-1F21-4DE9-8353-80A53581EB00}" type="parTrans" cxnId="{E397B062-F280-4426-9052-DBD69CD774D0}">
      <dgm:prSet/>
      <dgm:spPr/>
      <dgm:t>
        <a:bodyPr/>
        <a:lstStyle/>
        <a:p>
          <a:endParaRPr lang="en-GB"/>
        </a:p>
      </dgm:t>
    </dgm:pt>
    <dgm:pt modelId="{9EBC7234-A981-444E-8E9C-DEE27255F4F5}" type="sibTrans" cxnId="{E397B062-F280-4426-9052-DBD69CD774D0}">
      <dgm:prSet/>
      <dgm:spPr/>
      <dgm:t>
        <a:bodyPr/>
        <a:lstStyle/>
        <a:p>
          <a:endParaRPr lang="en-GB"/>
        </a:p>
      </dgm:t>
    </dgm:pt>
    <dgm:pt modelId="{6A61BFC3-613A-4075-A55B-500624EE7FCD}" type="pres">
      <dgm:prSet presAssocID="{DDD640B5-40EB-4EC7-BC40-CE4D83E9175E}" presName="linearFlow" presStyleCnt="0">
        <dgm:presLayoutVars>
          <dgm:dir/>
          <dgm:resizeHandles val="exact"/>
        </dgm:presLayoutVars>
      </dgm:prSet>
      <dgm:spPr/>
      <dgm:t>
        <a:bodyPr/>
        <a:lstStyle/>
        <a:p>
          <a:endParaRPr lang="en-GB"/>
        </a:p>
      </dgm:t>
    </dgm:pt>
    <dgm:pt modelId="{A5BBEE62-60B3-4424-BAA3-9AF542ABBE40}" type="pres">
      <dgm:prSet presAssocID="{10EA8F15-B50F-421A-B562-FA8BA774A516}" presName="composite" presStyleCnt="0"/>
      <dgm:spPr/>
    </dgm:pt>
    <dgm:pt modelId="{102FE0D1-0267-42EE-A0D4-1A20F45225DD}" type="pres">
      <dgm:prSet presAssocID="{10EA8F15-B50F-421A-B562-FA8BA774A516}" presName="imgShp" presStyleLbl="fgImgPlace1" presStyleIdx="0" presStyleCnt="4"/>
      <dgm:spPr>
        <a:blipFill dpi="0" rotWithShape="1">
          <a:blip xmlns:r="http://schemas.openxmlformats.org/officeDocument/2006/relationships" r:embed="rId1">
            <a:biLevel thresh="75000"/>
          </a:blip>
          <a:srcRect/>
          <a:stretch>
            <a:fillRect l="5637" b="-5233"/>
          </a:stretch>
        </a:blipFill>
      </dgm:spPr>
    </dgm:pt>
    <dgm:pt modelId="{B1A7F483-786C-4B89-8E11-234C6FA0C2D8}" type="pres">
      <dgm:prSet presAssocID="{10EA8F15-B50F-421A-B562-FA8BA774A516}" presName="txShp" presStyleLbl="node1" presStyleIdx="0" presStyleCnt="4">
        <dgm:presLayoutVars>
          <dgm:bulletEnabled val="1"/>
        </dgm:presLayoutVars>
      </dgm:prSet>
      <dgm:spPr/>
      <dgm:t>
        <a:bodyPr/>
        <a:lstStyle/>
        <a:p>
          <a:endParaRPr lang="en-GB"/>
        </a:p>
      </dgm:t>
    </dgm:pt>
    <dgm:pt modelId="{0F003E7B-0404-4ABC-9D4C-2245EBBC430C}" type="pres">
      <dgm:prSet presAssocID="{74D5ADAC-9580-492F-B466-1DFE88CFD461}" presName="spacing" presStyleCnt="0"/>
      <dgm:spPr/>
    </dgm:pt>
    <dgm:pt modelId="{6CBACE97-D352-4D8B-8776-7AD62D349D1A}" type="pres">
      <dgm:prSet presAssocID="{7572EC83-F84C-447F-A4DF-F54FC4E2976A}" presName="composite" presStyleCnt="0"/>
      <dgm:spPr/>
    </dgm:pt>
    <dgm:pt modelId="{8A30A5FC-DF73-40F9-A91C-D90F5DF63B27}" type="pres">
      <dgm:prSet presAssocID="{7572EC83-F84C-447F-A4DF-F54FC4E2976A}" presName="imgShp" presStyleLbl="fgImgPlace1" presStyleIdx="1" presStyleCnt="4"/>
      <dgm:spPr>
        <a:blipFill dpi="0" rotWithShape="1">
          <a:blip xmlns:r="http://schemas.openxmlformats.org/officeDocument/2006/relationships" r:embed="rId2"/>
          <a:srcRect/>
          <a:stretch>
            <a:fillRect t="-11928" b="-1"/>
          </a:stretch>
        </a:blipFill>
      </dgm:spPr>
    </dgm:pt>
    <dgm:pt modelId="{73A387B6-3AE9-49B7-BD91-B0F495E52178}" type="pres">
      <dgm:prSet presAssocID="{7572EC83-F84C-447F-A4DF-F54FC4E2976A}" presName="txShp" presStyleLbl="node1" presStyleIdx="1" presStyleCnt="4">
        <dgm:presLayoutVars>
          <dgm:bulletEnabled val="1"/>
        </dgm:presLayoutVars>
      </dgm:prSet>
      <dgm:spPr/>
      <dgm:t>
        <a:bodyPr/>
        <a:lstStyle/>
        <a:p>
          <a:endParaRPr lang="en-GB"/>
        </a:p>
      </dgm:t>
    </dgm:pt>
    <dgm:pt modelId="{B4AA2722-4D91-4F9C-B211-4A2FB803630C}" type="pres">
      <dgm:prSet presAssocID="{B7781546-B671-432F-9E0D-989ACA3AC587}" presName="spacing" presStyleCnt="0"/>
      <dgm:spPr/>
    </dgm:pt>
    <dgm:pt modelId="{A19DC58E-2BC9-4080-9375-5AED1CF647EE}" type="pres">
      <dgm:prSet presAssocID="{5C2E1B45-4D08-4924-93E6-A562387E0B2A}" presName="composite" presStyleCnt="0"/>
      <dgm:spPr/>
    </dgm:pt>
    <dgm:pt modelId="{486DCD45-EA50-4C7A-8BFC-180CC000F7D6}" type="pres">
      <dgm:prSet presAssocID="{5C2E1B45-4D08-4924-93E6-A562387E0B2A}" presName="imgShp" presStyleLbl="fgImgPlace1" presStyleIdx="2" presStyleCnt="4"/>
      <dgm:spPr>
        <a:blipFill rotWithShape="1">
          <a:blip xmlns:r="http://schemas.openxmlformats.org/officeDocument/2006/relationships" r:embed="rId3"/>
          <a:stretch>
            <a:fillRect/>
          </a:stretch>
        </a:blipFill>
      </dgm:spPr>
    </dgm:pt>
    <dgm:pt modelId="{31417449-FADA-48AB-BF37-E0CFC3028F9B}" type="pres">
      <dgm:prSet presAssocID="{5C2E1B45-4D08-4924-93E6-A562387E0B2A}" presName="txShp" presStyleLbl="node1" presStyleIdx="2" presStyleCnt="4">
        <dgm:presLayoutVars>
          <dgm:bulletEnabled val="1"/>
        </dgm:presLayoutVars>
      </dgm:prSet>
      <dgm:spPr/>
      <dgm:t>
        <a:bodyPr/>
        <a:lstStyle/>
        <a:p>
          <a:endParaRPr lang="en-GB"/>
        </a:p>
      </dgm:t>
    </dgm:pt>
    <dgm:pt modelId="{85B754D1-8297-4533-9393-6C69BE027FFF}" type="pres">
      <dgm:prSet presAssocID="{5A4B913A-99D2-4C04-B341-EEB52C5CAF26}" presName="spacing" presStyleCnt="0"/>
      <dgm:spPr/>
    </dgm:pt>
    <dgm:pt modelId="{7DF4961B-80CD-4E2C-944D-F33356E0D59A}" type="pres">
      <dgm:prSet presAssocID="{D38A78C4-5D62-4EFD-99BB-06DB184D4750}" presName="composite" presStyleCnt="0"/>
      <dgm:spPr/>
    </dgm:pt>
    <dgm:pt modelId="{29E42DCA-62DB-4B2B-991A-8BA1D61BF1C2}" type="pres">
      <dgm:prSet presAssocID="{D38A78C4-5D62-4EFD-99BB-06DB184D4750}" presName="imgShp" presStyleLbl="fgImgPlace1" presStyleIdx="3" presStyleCnt="4"/>
      <dgm:spPr>
        <a:blipFill dpi="0" rotWithShape="1">
          <a:blip xmlns:r="http://schemas.openxmlformats.org/officeDocument/2006/relationships" r:embed="rId4"/>
          <a:srcRect/>
          <a:stretch>
            <a:fillRect t="8382" b="-8382"/>
          </a:stretch>
        </a:blipFill>
      </dgm:spPr>
    </dgm:pt>
    <dgm:pt modelId="{E01383A2-626C-4DB3-8280-7990658BF256}" type="pres">
      <dgm:prSet presAssocID="{D38A78C4-5D62-4EFD-99BB-06DB184D4750}" presName="txShp" presStyleLbl="node1" presStyleIdx="3" presStyleCnt="4">
        <dgm:presLayoutVars>
          <dgm:bulletEnabled val="1"/>
        </dgm:presLayoutVars>
      </dgm:prSet>
      <dgm:spPr/>
      <dgm:t>
        <a:bodyPr/>
        <a:lstStyle/>
        <a:p>
          <a:endParaRPr lang="en-GB"/>
        </a:p>
      </dgm:t>
    </dgm:pt>
  </dgm:ptLst>
  <dgm:cxnLst>
    <dgm:cxn modelId="{A1192164-E54A-4032-BEA1-634692E0A066}" srcId="{DDD640B5-40EB-4EC7-BC40-CE4D83E9175E}" destId="{5C2E1B45-4D08-4924-93E6-A562387E0B2A}" srcOrd="2" destOrd="0" parTransId="{E8A7BCBB-A153-47D8-9EB7-00AB517D7802}" sibTransId="{5A4B913A-99D2-4C04-B341-EEB52C5CAF26}"/>
    <dgm:cxn modelId="{6C88B52D-F905-4BCE-9CD3-077E6813CAD0}" type="presOf" srcId="{7572EC83-F84C-447F-A4DF-F54FC4E2976A}" destId="{73A387B6-3AE9-49B7-BD91-B0F495E52178}" srcOrd="0" destOrd="0" presId="urn:microsoft.com/office/officeart/2005/8/layout/vList3"/>
    <dgm:cxn modelId="{EBFAB07B-936E-46C0-84E7-0DFC271DDAD8}" type="presOf" srcId="{DDD640B5-40EB-4EC7-BC40-CE4D83E9175E}" destId="{6A61BFC3-613A-4075-A55B-500624EE7FCD}" srcOrd="0" destOrd="0" presId="urn:microsoft.com/office/officeart/2005/8/layout/vList3"/>
    <dgm:cxn modelId="{7C50DDB2-6DF0-4DDF-999D-BB233C368B3A}" srcId="{DDD640B5-40EB-4EC7-BC40-CE4D83E9175E}" destId="{7572EC83-F84C-447F-A4DF-F54FC4E2976A}" srcOrd="1" destOrd="0" parTransId="{DF8726FE-3D32-4DAE-A5FB-6E0DBAB70FBA}" sibTransId="{B7781546-B671-432F-9E0D-989ACA3AC587}"/>
    <dgm:cxn modelId="{AE678B21-DB7A-42D0-B44A-CEBDDFFFD3D4}" srcId="{DDD640B5-40EB-4EC7-BC40-CE4D83E9175E}" destId="{10EA8F15-B50F-421A-B562-FA8BA774A516}" srcOrd="0" destOrd="0" parTransId="{162D5840-3D94-4D60-9C10-B678FC2AAFF6}" sibTransId="{74D5ADAC-9580-492F-B466-1DFE88CFD461}"/>
    <dgm:cxn modelId="{70605599-AE6E-4E8D-B800-B3FB46633BCC}" type="presOf" srcId="{D38A78C4-5D62-4EFD-99BB-06DB184D4750}" destId="{E01383A2-626C-4DB3-8280-7990658BF256}" srcOrd="0" destOrd="0" presId="urn:microsoft.com/office/officeart/2005/8/layout/vList3"/>
    <dgm:cxn modelId="{7310047D-5F0B-4CCD-BE08-F9589EA779E1}" type="presOf" srcId="{5C2E1B45-4D08-4924-93E6-A562387E0B2A}" destId="{31417449-FADA-48AB-BF37-E0CFC3028F9B}" srcOrd="0" destOrd="0" presId="urn:microsoft.com/office/officeart/2005/8/layout/vList3"/>
    <dgm:cxn modelId="{E397B062-F280-4426-9052-DBD69CD774D0}" srcId="{DDD640B5-40EB-4EC7-BC40-CE4D83E9175E}" destId="{D38A78C4-5D62-4EFD-99BB-06DB184D4750}" srcOrd="3" destOrd="0" parTransId="{A981F604-1F21-4DE9-8353-80A53581EB00}" sibTransId="{9EBC7234-A981-444E-8E9C-DEE27255F4F5}"/>
    <dgm:cxn modelId="{253F1B09-94DD-4E27-9A97-DD76E24567D0}" type="presOf" srcId="{10EA8F15-B50F-421A-B562-FA8BA774A516}" destId="{B1A7F483-786C-4B89-8E11-234C6FA0C2D8}" srcOrd="0" destOrd="0" presId="urn:microsoft.com/office/officeart/2005/8/layout/vList3"/>
    <dgm:cxn modelId="{32934F6F-48F8-475A-B143-7E619C9BC9DD}" type="presParOf" srcId="{6A61BFC3-613A-4075-A55B-500624EE7FCD}" destId="{A5BBEE62-60B3-4424-BAA3-9AF542ABBE40}" srcOrd="0" destOrd="0" presId="urn:microsoft.com/office/officeart/2005/8/layout/vList3"/>
    <dgm:cxn modelId="{5FB4DF63-893E-4F5F-BEFA-E586F9ED6C23}" type="presParOf" srcId="{A5BBEE62-60B3-4424-BAA3-9AF542ABBE40}" destId="{102FE0D1-0267-42EE-A0D4-1A20F45225DD}" srcOrd="0" destOrd="0" presId="urn:microsoft.com/office/officeart/2005/8/layout/vList3"/>
    <dgm:cxn modelId="{0871341E-6446-4D9E-89E1-3C4DBB04ADF0}" type="presParOf" srcId="{A5BBEE62-60B3-4424-BAA3-9AF542ABBE40}" destId="{B1A7F483-786C-4B89-8E11-234C6FA0C2D8}" srcOrd="1" destOrd="0" presId="urn:microsoft.com/office/officeart/2005/8/layout/vList3"/>
    <dgm:cxn modelId="{E82C04C6-2FC7-4985-9309-680EBA6A799F}" type="presParOf" srcId="{6A61BFC3-613A-4075-A55B-500624EE7FCD}" destId="{0F003E7B-0404-4ABC-9D4C-2245EBBC430C}" srcOrd="1" destOrd="0" presId="urn:microsoft.com/office/officeart/2005/8/layout/vList3"/>
    <dgm:cxn modelId="{F06D8A98-543D-4E29-849B-54DE0AD0429B}" type="presParOf" srcId="{6A61BFC3-613A-4075-A55B-500624EE7FCD}" destId="{6CBACE97-D352-4D8B-8776-7AD62D349D1A}" srcOrd="2" destOrd="0" presId="urn:microsoft.com/office/officeart/2005/8/layout/vList3"/>
    <dgm:cxn modelId="{91E94F46-E07B-45CE-86E8-62C0AA2ECE66}" type="presParOf" srcId="{6CBACE97-D352-4D8B-8776-7AD62D349D1A}" destId="{8A30A5FC-DF73-40F9-A91C-D90F5DF63B27}" srcOrd="0" destOrd="0" presId="urn:microsoft.com/office/officeart/2005/8/layout/vList3"/>
    <dgm:cxn modelId="{1D267650-9F32-408B-BF54-DE656C0D9C9B}" type="presParOf" srcId="{6CBACE97-D352-4D8B-8776-7AD62D349D1A}" destId="{73A387B6-3AE9-49B7-BD91-B0F495E52178}" srcOrd="1" destOrd="0" presId="urn:microsoft.com/office/officeart/2005/8/layout/vList3"/>
    <dgm:cxn modelId="{26D26E0C-8920-44E3-9274-12910B251155}" type="presParOf" srcId="{6A61BFC3-613A-4075-A55B-500624EE7FCD}" destId="{B4AA2722-4D91-4F9C-B211-4A2FB803630C}" srcOrd="3" destOrd="0" presId="urn:microsoft.com/office/officeart/2005/8/layout/vList3"/>
    <dgm:cxn modelId="{52AD1512-14E1-4000-9D4B-A0A1CAB1DA73}" type="presParOf" srcId="{6A61BFC3-613A-4075-A55B-500624EE7FCD}" destId="{A19DC58E-2BC9-4080-9375-5AED1CF647EE}" srcOrd="4" destOrd="0" presId="urn:microsoft.com/office/officeart/2005/8/layout/vList3"/>
    <dgm:cxn modelId="{479FD89C-8A02-482C-A2DC-7B5B83E5F4A9}" type="presParOf" srcId="{A19DC58E-2BC9-4080-9375-5AED1CF647EE}" destId="{486DCD45-EA50-4C7A-8BFC-180CC000F7D6}" srcOrd="0" destOrd="0" presId="urn:microsoft.com/office/officeart/2005/8/layout/vList3"/>
    <dgm:cxn modelId="{CFEEDB73-9E1C-432B-AD97-CE0F877F105A}" type="presParOf" srcId="{A19DC58E-2BC9-4080-9375-5AED1CF647EE}" destId="{31417449-FADA-48AB-BF37-E0CFC3028F9B}" srcOrd="1" destOrd="0" presId="urn:microsoft.com/office/officeart/2005/8/layout/vList3"/>
    <dgm:cxn modelId="{59AFBDCE-8227-465C-961B-3031DD001101}" type="presParOf" srcId="{6A61BFC3-613A-4075-A55B-500624EE7FCD}" destId="{85B754D1-8297-4533-9393-6C69BE027FFF}" srcOrd="5" destOrd="0" presId="urn:microsoft.com/office/officeart/2005/8/layout/vList3"/>
    <dgm:cxn modelId="{C3302570-0B96-4CC2-81D7-3792134D305A}" type="presParOf" srcId="{6A61BFC3-613A-4075-A55B-500624EE7FCD}" destId="{7DF4961B-80CD-4E2C-944D-F33356E0D59A}" srcOrd="6" destOrd="0" presId="urn:microsoft.com/office/officeart/2005/8/layout/vList3"/>
    <dgm:cxn modelId="{D7A6AC2A-D08F-4BDE-B846-1E6605795812}" type="presParOf" srcId="{7DF4961B-80CD-4E2C-944D-F33356E0D59A}" destId="{29E42DCA-62DB-4B2B-991A-8BA1D61BF1C2}" srcOrd="0" destOrd="0" presId="urn:microsoft.com/office/officeart/2005/8/layout/vList3"/>
    <dgm:cxn modelId="{8E8DFC35-D6E7-4863-BE1C-9CC09A2651A4}" type="presParOf" srcId="{7DF4961B-80CD-4E2C-944D-F33356E0D59A}" destId="{E01383A2-626C-4DB3-8280-7990658BF256}" srcOrd="1" destOrd="0" presId="urn:microsoft.com/office/officeart/2005/8/layout/vList3"/>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6BF7BE-2CB4-4CE9-AC4F-2537D98A1933}"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en-GB"/>
        </a:p>
      </dgm:t>
    </dgm:pt>
    <dgm:pt modelId="{49412B5D-B2ED-40DB-A831-BAA4C23D2F8E}">
      <dgm:prSet phldrT="[Text]" custT="1"/>
      <dgm:spPr/>
      <dgm:t>
        <a:bodyPr/>
        <a:lstStyle/>
        <a:p>
          <a:pPr algn="ctr"/>
          <a:r>
            <a:rPr lang="en-US" sz="2400" b="1" dirty="0" smtClean="0"/>
            <a:t>Vertical</a:t>
          </a:r>
          <a:r>
            <a:rPr lang="en-US" sz="5000" dirty="0" smtClean="0"/>
            <a:t/>
          </a:r>
          <a:endParaRPr lang="en-GB" sz="5000" dirty="0"/>
        </a:p>
      </dgm:t>
    </dgm:pt>
    <dgm:pt modelId="{1956852A-9217-44B8-A3A0-53CD23440590}" type="parTrans" cxnId="{2A84F81D-B0B7-412A-B292-F9EC6B4BD267}">
      <dgm:prSet/>
      <dgm:spPr/>
      <dgm:t>
        <a:bodyPr/>
        <a:lstStyle/>
        <a:p>
          <a:endParaRPr lang="en-GB"/>
        </a:p>
      </dgm:t>
    </dgm:pt>
    <dgm:pt modelId="{E882BE95-3C93-4B91-9AB8-AC4339D0CBF1}" type="sibTrans" cxnId="{2A84F81D-B0B7-412A-B292-F9EC6B4BD267}">
      <dgm:prSet/>
      <dgm:spPr/>
      <dgm:t>
        <a:bodyPr/>
        <a:lstStyle/>
        <a:p>
          <a:endParaRPr lang="en-GB"/>
        </a:p>
      </dgm:t>
    </dgm:pt>
    <dgm:pt modelId="{30182E74-24A8-4A8E-9C23-C8441966959E}">
      <dgm:prSet phldrT="[Text]" custT="1"/>
      <dgm:spPr/>
      <dgm:t>
        <a:bodyPr/>
        <a:lstStyle/>
        <a:p>
          <a:r>
            <a:rPr lang="en-US" sz="1600" dirty="0" smtClean="0"/>
            <a:t>It means the relationship with immediate supervisor.</a:t>
          </a:r>
        </a:p>
        <a:p>
          <a:endParaRPr lang="en-GB" sz="1600" dirty="0"/>
        </a:p>
      </dgm:t>
    </dgm:pt>
    <dgm:pt modelId="{9F68ED64-5A28-4323-875D-59085C4A7AB8}" type="parTrans" cxnId="{D59DAF9F-0D67-4F85-88A3-A522648DCFFD}">
      <dgm:prSet/>
      <dgm:spPr/>
      <dgm:t>
        <a:bodyPr/>
        <a:lstStyle/>
        <a:p>
          <a:endParaRPr lang="en-GB"/>
        </a:p>
      </dgm:t>
    </dgm:pt>
    <dgm:pt modelId="{C27AC490-B5F6-425A-AE3D-44ACF367A920}" type="sibTrans" cxnId="{D59DAF9F-0D67-4F85-88A3-A522648DCFFD}">
      <dgm:prSet/>
      <dgm:spPr/>
      <dgm:t>
        <a:bodyPr/>
        <a:lstStyle/>
        <a:p>
          <a:endParaRPr lang="en-GB"/>
        </a:p>
      </dgm:t>
    </dgm:pt>
    <dgm:pt modelId="{B07B1C3D-C6A5-44C9-B39E-D873705113D2}">
      <dgm:prSet phldrT="[Text]" custT="1"/>
      <dgm:spPr/>
      <dgm:t>
        <a:bodyPr/>
        <a:lstStyle/>
        <a:p>
          <a:r>
            <a:rPr lang="en-US" sz="1600" dirty="0" smtClean="0"/>
            <a:t>Positive feedback, open door policy  and flawless communication is mandatory for strong vertical relationship (Budd, 2023).</a:t>
          </a:r>
          <a:endParaRPr lang="en-GB" sz="1600" dirty="0"/>
        </a:p>
      </dgm:t>
    </dgm:pt>
    <dgm:pt modelId="{39A287B1-03FA-4D93-9A83-3FA1BC923E21}" type="parTrans" cxnId="{F93C2B81-34ED-4FC1-BE33-AF2392E89668}">
      <dgm:prSet/>
      <dgm:spPr/>
      <dgm:t>
        <a:bodyPr/>
        <a:lstStyle/>
        <a:p>
          <a:endParaRPr lang="en-GB"/>
        </a:p>
      </dgm:t>
    </dgm:pt>
    <dgm:pt modelId="{4FB08C43-FDE1-4F3F-A0DD-B84D00EF62A6}" type="sibTrans" cxnId="{F93C2B81-34ED-4FC1-BE33-AF2392E89668}">
      <dgm:prSet/>
      <dgm:spPr/>
      <dgm:t>
        <a:bodyPr/>
        <a:lstStyle/>
        <a:p>
          <a:endParaRPr lang="en-GB"/>
        </a:p>
      </dgm:t>
    </dgm:pt>
    <dgm:pt modelId="{F9315352-32E1-4C39-A2FB-E518E85CA84E}">
      <dgm:prSet phldrT="[Text]" custT="1"/>
      <dgm:spPr/>
      <dgm:t>
        <a:bodyPr/>
        <a:lstStyle/>
        <a:p>
          <a:pPr algn="ctr"/>
          <a:r>
            <a:rPr lang="en-US" sz="2400" b="1" dirty="0" smtClean="0"/>
            <a:t>Horizontal</a:t>
          </a:r>
          <a:r>
            <a:rPr lang="en-US" sz="3000" dirty="0" smtClean="0"/>
            <a:t/>
          </a:r>
          <a:endParaRPr lang="en-GB" sz="3000" dirty="0"/>
        </a:p>
      </dgm:t>
    </dgm:pt>
    <dgm:pt modelId="{93D52A27-F25B-4FA6-A1AE-F493617F83A8}" type="parTrans" cxnId="{1D3161B7-34C3-4A6D-B5A9-9323250AA0FE}">
      <dgm:prSet/>
      <dgm:spPr/>
      <dgm:t>
        <a:bodyPr/>
        <a:lstStyle/>
        <a:p>
          <a:endParaRPr lang="en-GB"/>
        </a:p>
      </dgm:t>
    </dgm:pt>
    <dgm:pt modelId="{641016AC-1C82-42C1-9BF3-AF9BD6307916}" type="sibTrans" cxnId="{1D3161B7-34C3-4A6D-B5A9-9323250AA0FE}">
      <dgm:prSet/>
      <dgm:spPr/>
      <dgm:t>
        <a:bodyPr/>
        <a:lstStyle/>
        <a:p>
          <a:endParaRPr lang="en-GB"/>
        </a:p>
      </dgm:t>
    </dgm:pt>
    <dgm:pt modelId="{181E28D1-C395-4797-8B6F-3185615AB56C}">
      <dgm:prSet phldrT="[Text]" custT="1"/>
      <dgm:spPr/>
      <dgm:t>
        <a:bodyPr/>
        <a:lstStyle/>
        <a:p>
          <a:r>
            <a:rPr lang="en-US" sz="1600" dirty="0" smtClean="0"/>
            <a:t>Relationship among fellow workers in same department is called horizontal relationship (Purcell et al., 2018).</a:t>
          </a:r>
          <a:endParaRPr lang="en-GB" sz="1600" dirty="0"/>
        </a:p>
      </dgm:t>
    </dgm:pt>
    <dgm:pt modelId="{3132623D-DBBE-4B8A-A0B4-3EFF1EC520C1}" type="parTrans" cxnId="{5C8740BE-07D1-4BDC-9625-72C80C3D6DFB}">
      <dgm:prSet/>
      <dgm:spPr/>
      <dgm:t>
        <a:bodyPr/>
        <a:lstStyle/>
        <a:p>
          <a:endParaRPr lang="en-GB"/>
        </a:p>
      </dgm:t>
    </dgm:pt>
    <dgm:pt modelId="{6E2511B3-7AC4-45C0-9CD8-F64E3A80DD84}" type="sibTrans" cxnId="{5C8740BE-07D1-4BDC-9625-72C80C3D6DFB}">
      <dgm:prSet/>
      <dgm:spPr/>
      <dgm:t>
        <a:bodyPr/>
        <a:lstStyle/>
        <a:p>
          <a:endParaRPr lang="en-GB"/>
        </a:p>
      </dgm:t>
    </dgm:pt>
    <dgm:pt modelId="{AB1C128A-48CF-4820-BA3D-363F7D98BF30}">
      <dgm:prSet phldrT="[Text]" custT="1"/>
      <dgm:spPr/>
      <dgm:t>
        <a:bodyPr/>
        <a:lstStyle/>
        <a:p>
          <a:r>
            <a:rPr lang="en-US" sz="1600" dirty="0" smtClean="0"/>
            <a:t>Shared knowledge, listening the problem of the colleagues, helping to solve critical issues etc. strengthen horizontal relationship.</a:t>
          </a:r>
          <a:endParaRPr lang="en-GB" sz="1600" dirty="0"/>
        </a:p>
      </dgm:t>
    </dgm:pt>
    <dgm:pt modelId="{55CDB8A3-E761-4C06-8B1D-3D3D618FD495}" type="parTrans" cxnId="{225F8EC7-AF5B-4705-A128-93B194734442}">
      <dgm:prSet/>
      <dgm:spPr/>
      <dgm:t>
        <a:bodyPr/>
        <a:lstStyle/>
        <a:p>
          <a:endParaRPr lang="en-GB"/>
        </a:p>
      </dgm:t>
    </dgm:pt>
    <dgm:pt modelId="{2F1C7579-6902-4F52-8E22-B87C013F8112}" type="sibTrans" cxnId="{225F8EC7-AF5B-4705-A128-93B194734442}">
      <dgm:prSet/>
      <dgm:spPr/>
      <dgm:t>
        <a:bodyPr/>
        <a:lstStyle/>
        <a:p>
          <a:endParaRPr lang="en-GB"/>
        </a:p>
      </dgm:t>
    </dgm:pt>
    <dgm:pt modelId="{B00D24B9-5ECE-4BF0-A933-77391F9246C0}">
      <dgm:prSet phldrT="[Text]" custT="1"/>
      <dgm:spPr/>
      <dgm:t>
        <a:bodyPr/>
        <a:lstStyle/>
        <a:p>
          <a:r>
            <a:rPr lang="en-US" sz="1600" dirty="0" smtClean="0"/>
            <a:t>Team should form who have same passion, relative mentality people, otherwise it will create clash.</a:t>
          </a:r>
          <a:endParaRPr lang="en-GB" sz="1600" dirty="0"/>
        </a:p>
      </dgm:t>
    </dgm:pt>
    <dgm:pt modelId="{73B13E28-E81E-4E1A-BB4C-AC1D773B8239}" type="parTrans" cxnId="{8D5134A9-27F1-452B-85F6-F0D37EE35696}">
      <dgm:prSet/>
      <dgm:spPr/>
      <dgm:t>
        <a:bodyPr/>
        <a:lstStyle/>
        <a:p>
          <a:endParaRPr lang="en-GB"/>
        </a:p>
      </dgm:t>
    </dgm:pt>
    <dgm:pt modelId="{C207C699-152C-4B23-8535-E5DB1D4EF8AA}" type="sibTrans" cxnId="{8D5134A9-27F1-452B-85F6-F0D37EE35696}">
      <dgm:prSet/>
      <dgm:spPr/>
      <dgm:t>
        <a:bodyPr/>
        <a:lstStyle/>
        <a:p>
          <a:endParaRPr lang="en-GB"/>
        </a:p>
      </dgm:t>
    </dgm:pt>
    <dgm:pt modelId="{75A2F9ED-B391-4398-9700-D7E1DE24F270}">
      <dgm:prSet phldrT="[Text]" custT="1"/>
      <dgm:spPr/>
      <dgm:t>
        <a:bodyPr/>
        <a:lstStyle/>
        <a:p>
          <a:pPr algn="ctr"/>
          <a:r>
            <a:rPr lang="en-US" sz="2400" b="1" dirty="0" smtClean="0"/>
            <a:t>Team</a:t>
          </a:r>
          <a:r>
            <a:rPr lang="en-US" sz="3000" dirty="0" smtClean="0"/>
            <a:t/>
          </a:r>
          <a:endParaRPr lang="en-GB" sz="3000" dirty="0"/>
        </a:p>
      </dgm:t>
    </dgm:pt>
    <dgm:pt modelId="{0D1AFD0E-84E5-49A0-AE4A-0CED4114482D}" type="parTrans" cxnId="{1D50409E-FA56-470C-AEAB-F4AC2FBEA445}">
      <dgm:prSet/>
      <dgm:spPr/>
      <dgm:t>
        <a:bodyPr/>
        <a:lstStyle/>
        <a:p>
          <a:endParaRPr lang="en-GB"/>
        </a:p>
      </dgm:t>
    </dgm:pt>
    <dgm:pt modelId="{BEF88B25-635B-430A-8683-CA71058DC4F8}" type="sibTrans" cxnId="{1D50409E-FA56-470C-AEAB-F4AC2FBEA445}">
      <dgm:prSet/>
      <dgm:spPr/>
      <dgm:t>
        <a:bodyPr/>
        <a:lstStyle/>
        <a:p>
          <a:endParaRPr lang="en-GB"/>
        </a:p>
      </dgm:t>
    </dgm:pt>
    <dgm:pt modelId="{3A27E955-60C6-4D3D-BA93-32B71003ACD9}">
      <dgm:prSet phldrT="[Text]" custT="1"/>
      <dgm:spPr/>
      <dgm:t>
        <a:bodyPr/>
        <a:lstStyle/>
        <a:p>
          <a:r>
            <a:rPr lang="en-US" sz="1600" dirty="0" smtClean="0"/>
            <a:t>Trust, recognition, respect and constructive criticism are the key to build a good team relationship (Sparrow et al., 2018).</a:t>
          </a:r>
          <a:endParaRPr lang="en-GB" sz="1600" dirty="0"/>
        </a:p>
      </dgm:t>
    </dgm:pt>
    <dgm:pt modelId="{1F2C6063-846C-4487-BF0B-DADCC366F5CD}" type="parTrans" cxnId="{F14C8CC1-3C52-41D0-9CF2-6B411040C18A}">
      <dgm:prSet/>
      <dgm:spPr/>
      <dgm:t>
        <a:bodyPr/>
        <a:lstStyle/>
        <a:p>
          <a:endParaRPr lang="en-GB"/>
        </a:p>
      </dgm:t>
    </dgm:pt>
    <dgm:pt modelId="{9E140724-6C78-4390-89BD-0646F50B4F9B}" type="sibTrans" cxnId="{F14C8CC1-3C52-41D0-9CF2-6B411040C18A}">
      <dgm:prSet/>
      <dgm:spPr/>
      <dgm:t>
        <a:bodyPr/>
        <a:lstStyle/>
        <a:p>
          <a:endParaRPr lang="en-GB"/>
        </a:p>
      </dgm:t>
    </dgm:pt>
    <dgm:pt modelId="{EFDF58B4-6F14-4656-8563-23474B03A2D1}" type="pres">
      <dgm:prSet presAssocID="{C86BF7BE-2CB4-4CE9-AC4F-2537D98A1933}" presName="layout" presStyleCnt="0">
        <dgm:presLayoutVars>
          <dgm:chMax/>
          <dgm:chPref/>
          <dgm:dir/>
          <dgm:resizeHandles/>
        </dgm:presLayoutVars>
      </dgm:prSet>
      <dgm:spPr/>
      <dgm:t>
        <a:bodyPr/>
        <a:lstStyle/>
        <a:p>
          <a:endParaRPr lang="en-GB"/>
        </a:p>
      </dgm:t>
    </dgm:pt>
    <dgm:pt modelId="{F3D6EEE0-4ECE-446A-9405-F160E274E30B}" type="pres">
      <dgm:prSet presAssocID="{49412B5D-B2ED-40DB-A831-BAA4C23D2F8E}" presName="root" presStyleCnt="0">
        <dgm:presLayoutVars>
          <dgm:chMax/>
          <dgm:chPref/>
        </dgm:presLayoutVars>
      </dgm:prSet>
      <dgm:spPr/>
    </dgm:pt>
    <dgm:pt modelId="{ABE05CDD-8B7B-40EA-8CEE-4F658DE5A6B6}" type="pres">
      <dgm:prSet presAssocID="{49412B5D-B2ED-40DB-A831-BAA4C23D2F8E}" presName="rootComposite" presStyleCnt="0">
        <dgm:presLayoutVars/>
      </dgm:prSet>
      <dgm:spPr/>
    </dgm:pt>
    <dgm:pt modelId="{98675BB9-A1D5-4F7F-8167-8129A1D26AFB}" type="pres">
      <dgm:prSet presAssocID="{49412B5D-B2ED-40DB-A831-BAA4C23D2F8E}" presName="ParentAccent" presStyleLbl="alignNode1" presStyleIdx="0" presStyleCnt="3"/>
      <dgm:spPr/>
    </dgm:pt>
    <dgm:pt modelId="{BB6744F3-BCC1-45E8-9AC7-DDD12BB7BF2F}" type="pres">
      <dgm:prSet presAssocID="{49412B5D-B2ED-40DB-A831-BAA4C23D2F8E}" presName="ParentSmallAccent" presStyleLbl="fgAcc1" presStyleIdx="0" presStyleCnt="3"/>
      <dgm:spPr/>
    </dgm:pt>
    <dgm:pt modelId="{DB43217A-06AB-4034-8610-3EDF1A840D30}" type="pres">
      <dgm:prSet presAssocID="{49412B5D-B2ED-40DB-A831-BAA4C23D2F8E}" presName="Parent" presStyleLbl="revTx" presStyleIdx="0" presStyleCnt="9">
        <dgm:presLayoutVars>
          <dgm:chMax/>
          <dgm:chPref val="4"/>
          <dgm:bulletEnabled val="1"/>
        </dgm:presLayoutVars>
      </dgm:prSet>
      <dgm:spPr/>
      <dgm:t>
        <a:bodyPr/>
        <a:lstStyle/>
        <a:p>
          <a:endParaRPr lang="en-GB"/>
        </a:p>
      </dgm:t>
    </dgm:pt>
    <dgm:pt modelId="{F2BB2E78-84A7-4196-915F-67D8AB5EA6DC}" type="pres">
      <dgm:prSet presAssocID="{49412B5D-B2ED-40DB-A831-BAA4C23D2F8E}" presName="childShape" presStyleCnt="0">
        <dgm:presLayoutVars>
          <dgm:chMax val="0"/>
          <dgm:chPref val="0"/>
        </dgm:presLayoutVars>
      </dgm:prSet>
      <dgm:spPr/>
    </dgm:pt>
    <dgm:pt modelId="{58646FB2-249B-4575-B515-4F6783B53478}" type="pres">
      <dgm:prSet presAssocID="{30182E74-24A8-4A8E-9C23-C8441966959E}" presName="childComposite" presStyleCnt="0">
        <dgm:presLayoutVars>
          <dgm:chMax val="0"/>
          <dgm:chPref val="0"/>
        </dgm:presLayoutVars>
      </dgm:prSet>
      <dgm:spPr/>
    </dgm:pt>
    <dgm:pt modelId="{D49F26DB-A610-4A37-BC90-A2A49E7D3B45}" type="pres">
      <dgm:prSet presAssocID="{30182E74-24A8-4A8E-9C23-C8441966959E}" presName="ChildAccent" presStyleLbl="solidFgAcc1" presStyleIdx="0" presStyleCnt="6"/>
      <dgm:spPr/>
    </dgm:pt>
    <dgm:pt modelId="{D3F29296-0D77-4134-9B74-02396C60F0BD}" type="pres">
      <dgm:prSet presAssocID="{30182E74-24A8-4A8E-9C23-C8441966959E}" presName="Child" presStyleLbl="revTx" presStyleIdx="1" presStyleCnt="9">
        <dgm:presLayoutVars>
          <dgm:chMax val="0"/>
          <dgm:chPref val="0"/>
          <dgm:bulletEnabled val="1"/>
        </dgm:presLayoutVars>
      </dgm:prSet>
      <dgm:spPr/>
      <dgm:t>
        <a:bodyPr/>
        <a:lstStyle/>
        <a:p>
          <a:endParaRPr lang="en-GB"/>
        </a:p>
      </dgm:t>
    </dgm:pt>
    <dgm:pt modelId="{334B0BC6-0724-426F-8218-EB333DCF53F8}" type="pres">
      <dgm:prSet presAssocID="{B07B1C3D-C6A5-44C9-B39E-D873705113D2}" presName="childComposite" presStyleCnt="0">
        <dgm:presLayoutVars>
          <dgm:chMax val="0"/>
          <dgm:chPref val="0"/>
        </dgm:presLayoutVars>
      </dgm:prSet>
      <dgm:spPr/>
    </dgm:pt>
    <dgm:pt modelId="{1398E9DD-D4DC-4E69-98A4-D79069C52C65}" type="pres">
      <dgm:prSet presAssocID="{B07B1C3D-C6A5-44C9-B39E-D873705113D2}" presName="ChildAccent" presStyleLbl="solidFgAcc1" presStyleIdx="1" presStyleCnt="6"/>
      <dgm:spPr/>
    </dgm:pt>
    <dgm:pt modelId="{332C06DC-04A4-46A7-881F-2FAA4E657F45}" type="pres">
      <dgm:prSet presAssocID="{B07B1C3D-C6A5-44C9-B39E-D873705113D2}" presName="Child" presStyleLbl="revTx" presStyleIdx="2" presStyleCnt="9" custLinFactNeighborX="704" custLinFactNeighborY="36335">
        <dgm:presLayoutVars>
          <dgm:chMax val="0"/>
          <dgm:chPref val="0"/>
          <dgm:bulletEnabled val="1"/>
        </dgm:presLayoutVars>
      </dgm:prSet>
      <dgm:spPr/>
      <dgm:t>
        <a:bodyPr/>
        <a:lstStyle/>
        <a:p>
          <a:endParaRPr lang="en-GB"/>
        </a:p>
      </dgm:t>
    </dgm:pt>
    <dgm:pt modelId="{24E1B110-F0D5-4DD3-A9C7-44CE904AE4AF}" type="pres">
      <dgm:prSet presAssocID="{F9315352-32E1-4C39-A2FB-E518E85CA84E}" presName="root" presStyleCnt="0">
        <dgm:presLayoutVars>
          <dgm:chMax/>
          <dgm:chPref/>
        </dgm:presLayoutVars>
      </dgm:prSet>
      <dgm:spPr/>
    </dgm:pt>
    <dgm:pt modelId="{99CAC323-2EA8-421D-9D88-5EDCBCF473ED}" type="pres">
      <dgm:prSet presAssocID="{F9315352-32E1-4C39-A2FB-E518E85CA84E}" presName="rootComposite" presStyleCnt="0">
        <dgm:presLayoutVars/>
      </dgm:prSet>
      <dgm:spPr/>
    </dgm:pt>
    <dgm:pt modelId="{F6BDBCC7-469E-4AEF-A455-F83ED642886B}" type="pres">
      <dgm:prSet presAssocID="{F9315352-32E1-4C39-A2FB-E518E85CA84E}" presName="ParentAccent" presStyleLbl="alignNode1" presStyleIdx="1" presStyleCnt="3"/>
      <dgm:spPr/>
    </dgm:pt>
    <dgm:pt modelId="{16B5561C-7866-48E5-A66C-0311DE500DC2}" type="pres">
      <dgm:prSet presAssocID="{F9315352-32E1-4C39-A2FB-E518E85CA84E}" presName="ParentSmallAccent" presStyleLbl="fgAcc1" presStyleIdx="1" presStyleCnt="3"/>
      <dgm:spPr/>
    </dgm:pt>
    <dgm:pt modelId="{E52BE94D-5BF5-4F8A-B124-D91D3D50279E}" type="pres">
      <dgm:prSet presAssocID="{F9315352-32E1-4C39-A2FB-E518E85CA84E}" presName="Parent" presStyleLbl="revTx" presStyleIdx="3" presStyleCnt="9">
        <dgm:presLayoutVars>
          <dgm:chMax/>
          <dgm:chPref val="4"/>
          <dgm:bulletEnabled val="1"/>
        </dgm:presLayoutVars>
      </dgm:prSet>
      <dgm:spPr/>
      <dgm:t>
        <a:bodyPr/>
        <a:lstStyle/>
        <a:p>
          <a:endParaRPr lang="en-GB"/>
        </a:p>
      </dgm:t>
    </dgm:pt>
    <dgm:pt modelId="{FF4E19C4-1B60-48D6-877B-C6BDFC4BDB0B}" type="pres">
      <dgm:prSet presAssocID="{F9315352-32E1-4C39-A2FB-E518E85CA84E}" presName="childShape" presStyleCnt="0">
        <dgm:presLayoutVars>
          <dgm:chMax val="0"/>
          <dgm:chPref val="0"/>
        </dgm:presLayoutVars>
      </dgm:prSet>
      <dgm:spPr/>
    </dgm:pt>
    <dgm:pt modelId="{CD3534F1-2D0D-4E7C-B0F0-2187401116C4}" type="pres">
      <dgm:prSet presAssocID="{181E28D1-C395-4797-8B6F-3185615AB56C}" presName="childComposite" presStyleCnt="0">
        <dgm:presLayoutVars>
          <dgm:chMax val="0"/>
          <dgm:chPref val="0"/>
        </dgm:presLayoutVars>
      </dgm:prSet>
      <dgm:spPr/>
    </dgm:pt>
    <dgm:pt modelId="{0ADAD5D4-8B47-4378-90DD-EC9FBCD1F4CE}" type="pres">
      <dgm:prSet presAssocID="{181E28D1-C395-4797-8B6F-3185615AB56C}" presName="ChildAccent" presStyleLbl="solidFgAcc1" presStyleIdx="2" presStyleCnt="6"/>
      <dgm:spPr/>
    </dgm:pt>
    <dgm:pt modelId="{C67666D5-8FEE-473D-BFF1-DD499F8ADCED}" type="pres">
      <dgm:prSet presAssocID="{181E28D1-C395-4797-8B6F-3185615AB56C}" presName="Child" presStyleLbl="revTx" presStyleIdx="4" presStyleCnt="9" custLinFactNeighborX="-704" custLinFactNeighborY="-15299">
        <dgm:presLayoutVars>
          <dgm:chMax val="0"/>
          <dgm:chPref val="0"/>
          <dgm:bulletEnabled val="1"/>
        </dgm:presLayoutVars>
      </dgm:prSet>
      <dgm:spPr/>
      <dgm:t>
        <a:bodyPr/>
        <a:lstStyle/>
        <a:p>
          <a:endParaRPr lang="en-GB"/>
        </a:p>
      </dgm:t>
    </dgm:pt>
    <dgm:pt modelId="{D1856329-62D9-4FB7-AECA-0B6500B7D50F}" type="pres">
      <dgm:prSet presAssocID="{AB1C128A-48CF-4820-BA3D-363F7D98BF30}" presName="childComposite" presStyleCnt="0">
        <dgm:presLayoutVars>
          <dgm:chMax val="0"/>
          <dgm:chPref val="0"/>
        </dgm:presLayoutVars>
      </dgm:prSet>
      <dgm:spPr/>
    </dgm:pt>
    <dgm:pt modelId="{5526CA52-9D36-4155-9C69-84352FE2D3A9}" type="pres">
      <dgm:prSet presAssocID="{AB1C128A-48CF-4820-BA3D-363F7D98BF30}" presName="ChildAccent" presStyleLbl="solidFgAcc1" presStyleIdx="3" presStyleCnt="6"/>
      <dgm:spPr/>
    </dgm:pt>
    <dgm:pt modelId="{D10FCF7F-757B-4BF0-BAF0-CF8677CF7EC8}" type="pres">
      <dgm:prSet presAssocID="{AB1C128A-48CF-4820-BA3D-363F7D98BF30}" presName="Child" presStyleLbl="revTx" presStyleIdx="5" presStyleCnt="9" custLinFactNeighborX="352" custLinFactNeighborY="38247">
        <dgm:presLayoutVars>
          <dgm:chMax val="0"/>
          <dgm:chPref val="0"/>
          <dgm:bulletEnabled val="1"/>
        </dgm:presLayoutVars>
      </dgm:prSet>
      <dgm:spPr/>
      <dgm:t>
        <a:bodyPr/>
        <a:lstStyle/>
        <a:p>
          <a:endParaRPr lang="en-GB"/>
        </a:p>
      </dgm:t>
    </dgm:pt>
    <dgm:pt modelId="{9DD948E9-7043-47DE-98CA-51F72FCB624F}" type="pres">
      <dgm:prSet presAssocID="{75A2F9ED-B391-4398-9700-D7E1DE24F270}" presName="root" presStyleCnt="0">
        <dgm:presLayoutVars>
          <dgm:chMax/>
          <dgm:chPref/>
        </dgm:presLayoutVars>
      </dgm:prSet>
      <dgm:spPr/>
    </dgm:pt>
    <dgm:pt modelId="{FC79DFEF-4DAA-4453-9811-A166298F27D9}" type="pres">
      <dgm:prSet presAssocID="{75A2F9ED-B391-4398-9700-D7E1DE24F270}" presName="rootComposite" presStyleCnt="0">
        <dgm:presLayoutVars/>
      </dgm:prSet>
      <dgm:spPr/>
    </dgm:pt>
    <dgm:pt modelId="{0C5FC9BF-0D1A-4B7E-8067-97D24B88127D}" type="pres">
      <dgm:prSet presAssocID="{75A2F9ED-B391-4398-9700-D7E1DE24F270}" presName="ParentAccent" presStyleLbl="alignNode1" presStyleIdx="2" presStyleCnt="3"/>
      <dgm:spPr/>
    </dgm:pt>
    <dgm:pt modelId="{D6FBF059-B806-4101-BF74-6E31E0F85944}" type="pres">
      <dgm:prSet presAssocID="{75A2F9ED-B391-4398-9700-D7E1DE24F270}" presName="ParentSmallAccent" presStyleLbl="fgAcc1" presStyleIdx="2" presStyleCnt="3"/>
      <dgm:spPr/>
    </dgm:pt>
    <dgm:pt modelId="{0B641731-9E79-4766-A85F-D18A2C622F70}" type="pres">
      <dgm:prSet presAssocID="{75A2F9ED-B391-4398-9700-D7E1DE24F270}" presName="Parent" presStyleLbl="revTx" presStyleIdx="6" presStyleCnt="9">
        <dgm:presLayoutVars>
          <dgm:chMax/>
          <dgm:chPref val="4"/>
          <dgm:bulletEnabled val="1"/>
        </dgm:presLayoutVars>
      </dgm:prSet>
      <dgm:spPr/>
      <dgm:t>
        <a:bodyPr/>
        <a:lstStyle/>
        <a:p>
          <a:endParaRPr lang="en-GB"/>
        </a:p>
      </dgm:t>
    </dgm:pt>
    <dgm:pt modelId="{1EE53193-B8A1-467D-BB77-6F54E91E52F3}" type="pres">
      <dgm:prSet presAssocID="{75A2F9ED-B391-4398-9700-D7E1DE24F270}" presName="childShape" presStyleCnt="0">
        <dgm:presLayoutVars>
          <dgm:chMax val="0"/>
          <dgm:chPref val="0"/>
        </dgm:presLayoutVars>
      </dgm:prSet>
      <dgm:spPr/>
    </dgm:pt>
    <dgm:pt modelId="{AF010889-624C-4833-BDC3-5EF10CE1340A}" type="pres">
      <dgm:prSet presAssocID="{3A27E955-60C6-4D3D-BA93-32B71003ACD9}" presName="childComposite" presStyleCnt="0">
        <dgm:presLayoutVars>
          <dgm:chMax val="0"/>
          <dgm:chPref val="0"/>
        </dgm:presLayoutVars>
      </dgm:prSet>
      <dgm:spPr/>
    </dgm:pt>
    <dgm:pt modelId="{98DF0E0C-C806-4338-ADFA-296DB9085595}" type="pres">
      <dgm:prSet presAssocID="{3A27E955-60C6-4D3D-BA93-32B71003ACD9}" presName="ChildAccent" presStyleLbl="solidFgAcc1" presStyleIdx="4" presStyleCnt="6"/>
      <dgm:spPr/>
    </dgm:pt>
    <dgm:pt modelId="{E8C6489C-7776-411A-9629-984176B43B56}" type="pres">
      <dgm:prSet presAssocID="{3A27E955-60C6-4D3D-BA93-32B71003ACD9}" presName="Child" presStyleLbl="revTx" presStyleIdx="7" presStyleCnt="9">
        <dgm:presLayoutVars>
          <dgm:chMax val="0"/>
          <dgm:chPref val="0"/>
          <dgm:bulletEnabled val="1"/>
        </dgm:presLayoutVars>
      </dgm:prSet>
      <dgm:spPr/>
      <dgm:t>
        <a:bodyPr/>
        <a:lstStyle/>
        <a:p>
          <a:endParaRPr lang="en-GB"/>
        </a:p>
      </dgm:t>
    </dgm:pt>
    <dgm:pt modelId="{A6EFFDE2-5CAF-40D2-BAF4-57EEBA47665F}" type="pres">
      <dgm:prSet presAssocID="{B00D24B9-5ECE-4BF0-A933-77391F9246C0}" presName="childComposite" presStyleCnt="0">
        <dgm:presLayoutVars>
          <dgm:chMax val="0"/>
          <dgm:chPref val="0"/>
        </dgm:presLayoutVars>
      </dgm:prSet>
      <dgm:spPr/>
    </dgm:pt>
    <dgm:pt modelId="{B494EDA3-F547-4993-B90D-B8870CBD79E7}" type="pres">
      <dgm:prSet presAssocID="{B00D24B9-5ECE-4BF0-A933-77391F9246C0}" presName="ChildAccent" presStyleLbl="solidFgAcc1" presStyleIdx="5" presStyleCnt="6"/>
      <dgm:spPr/>
    </dgm:pt>
    <dgm:pt modelId="{C1179E69-8B77-4DB3-80B0-7A8BEE2D606F}" type="pres">
      <dgm:prSet presAssocID="{B00D24B9-5ECE-4BF0-A933-77391F9246C0}" presName="Child" presStyleLbl="revTx" presStyleIdx="8" presStyleCnt="9" custLinFactNeighborX="4" custLinFactNeighborY="28685">
        <dgm:presLayoutVars>
          <dgm:chMax val="0"/>
          <dgm:chPref val="0"/>
          <dgm:bulletEnabled val="1"/>
        </dgm:presLayoutVars>
      </dgm:prSet>
      <dgm:spPr/>
      <dgm:t>
        <a:bodyPr/>
        <a:lstStyle/>
        <a:p>
          <a:endParaRPr lang="en-GB"/>
        </a:p>
      </dgm:t>
    </dgm:pt>
  </dgm:ptLst>
  <dgm:cxnLst>
    <dgm:cxn modelId="{CA444ECD-1928-4D0C-AD29-6268C7E02829}" type="presOf" srcId="{AB1C128A-48CF-4820-BA3D-363F7D98BF30}" destId="{D10FCF7F-757B-4BF0-BAF0-CF8677CF7EC8}" srcOrd="0" destOrd="0" presId="urn:microsoft.com/office/officeart/2008/layout/SquareAccentList"/>
    <dgm:cxn modelId="{1D50409E-FA56-470C-AEAB-F4AC2FBEA445}" srcId="{C86BF7BE-2CB4-4CE9-AC4F-2537D98A1933}" destId="{75A2F9ED-B391-4398-9700-D7E1DE24F270}" srcOrd="2" destOrd="0" parTransId="{0D1AFD0E-84E5-49A0-AE4A-0CED4114482D}" sibTransId="{BEF88B25-635B-430A-8683-CA71058DC4F8}"/>
    <dgm:cxn modelId="{1D3161B7-34C3-4A6D-B5A9-9323250AA0FE}" srcId="{C86BF7BE-2CB4-4CE9-AC4F-2537D98A1933}" destId="{F9315352-32E1-4C39-A2FB-E518E85CA84E}" srcOrd="1" destOrd="0" parTransId="{93D52A27-F25B-4FA6-A1AE-F493617F83A8}" sibTransId="{641016AC-1C82-42C1-9BF3-AF9BD6307916}"/>
    <dgm:cxn modelId="{9C7B28A6-4DD5-4B44-97B0-D04F9EE60EAE}" type="presOf" srcId="{49412B5D-B2ED-40DB-A831-BAA4C23D2F8E}" destId="{DB43217A-06AB-4034-8610-3EDF1A840D30}" srcOrd="0" destOrd="0" presId="urn:microsoft.com/office/officeart/2008/layout/SquareAccentList"/>
    <dgm:cxn modelId="{5C8740BE-07D1-4BDC-9625-72C80C3D6DFB}" srcId="{F9315352-32E1-4C39-A2FB-E518E85CA84E}" destId="{181E28D1-C395-4797-8B6F-3185615AB56C}" srcOrd="0" destOrd="0" parTransId="{3132623D-DBBE-4B8A-A0B4-3EFF1EC520C1}" sibTransId="{6E2511B3-7AC4-45C0-9CD8-F64E3A80DD84}"/>
    <dgm:cxn modelId="{F361AB51-CFF9-479B-961B-4C43DEA9777F}" type="presOf" srcId="{B07B1C3D-C6A5-44C9-B39E-D873705113D2}" destId="{332C06DC-04A4-46A7-881F-2FAA4E657F45}" srcOrd="0" destOrd="0" presId="urn:microsoft.com/office/officeart/2008/layout/SquareAccentList"/>
    <dgm:cxn modelId="{B23F017B-6D25-4C34-9BA8-CE8A25AC38DD}" type="presOf" srcId="{B00D24B9-5ECE-4BF0-A933-77391F9246C0}" destId="{C1179E69-8B77-4DB3-80B0-7A8BEE2D606F}" srcOrd="0" destOrd="0" presId="urn:microsoft.com/office/officeart/2008/layout/SquareAccentList"/>
    <dgm:cxn modelId="{6AFBD556-7B91-4ED9-8D5D-F8C28DF3CCD1}" type="presOf" srcId="{F9315352-32E1-4C39-A2FB-E518E85CA84E}" destId="{E52BE94D-5BF5-4F8A-B124-D91D3D50279E}" srcOrd="0" destOrd="0" presId="urn:microsoft.com/office/officeart/2008/layout/SquareAccentList"/>
    <dgm:cxn modelId="{F8E8A00D-AE63-425C-BD73-EB75B5FCD10F}" type="presOf" srcId="{3A27E955-60C6-4D3D-BA93-32B71003ACD9}" destId="{E8C6489C-7776-411A-9629-984176B43B56}" srcOrd="0" destOrd="0" presId="urn:microsoft.com/office/officeart/2008/layout/SquareAccentList"/>
    <dgm:cxn modelId="{8D5134A9-27F1-452B-85F6-F0D37EE35696}" srcId="{75A2F9ED-B391-4398-9700-D7E1DE24F270}" destId="{B00D24B9-5ECE-4BF0-A933-77391F9246C0}" srcOrd="1" destOrd="0" parTransId="{73B13E28-E81E-4E1A-BB4C-AC1D773B8239}" sibTransId="{C207C699-152C-4B23-8535-E5DB1D4EF8AA}"/>
    <dgm:cxn modelId="{2A84F81D-B0B7-412A-B292-F9EC6B4BD267}" srcId="{C86BF7BE-2CB4-4CE9-AC4F-2537D98A1933}" destId="{49412B5D-B2ED-40DB-A831-BAA4C23D2F8E}" srcOrd="0" destOrd="0" parTransId="{1956852A-9217-44B8-A3A0-53CD23440590}" sibTransId="{E882BE95-3C93-4B91-9AB8-AC4339D0CBF1}"/>
    <dgm:cxn modelId="{594B9874-25DD-4DE4-A429-BF3A9FB08C2A}" type="presOf" srcId="{30182E74-24A8-4A8E-9C23-C8441966959E}" destId="{D3F29296-0D77-4134-9B74-02396C60F0BD}" srcOrd="0" destOrd="0" presId="urn:microsoft.com/office/officeart/2008/layout/SquareAccentList"/>
    <dgm:cxn modelId="{225F8EC7-AF5B-4705-A128-93B194734442}" srcId="{F9315352-32E1-4C39-A2FB-E518E85CA84E}" destId="{AB1C128A-48CF-4820-BA3D-363F7D98BF30}" srcOrd="1" destOrd="0" parTransId="{55CDB8A3-E761-4C06-8B1D-3D3D618FD495}" sibTransId="{2F1C7579-6902-4F52-8E22-B87C013F8112}"/>
    <dgm:cxn modelId="{F14C8CC1-3C52-41D0-9CF2-6B411040C18A}" srcId="{75A2F9ED-B391-4398-9700-D7E1DE24F270}" destId="{3A27E955-60C6-4D3D-BA93-32B71003ACD9}" srcOrd="0" destOrd="0" parTransId="{1F2C6063-846C-4487-BF0B-DADCC366F5CD}" sibTransId="{9E140724-6C78-4390-89BD-0646F50B4F9B}"/>
    <dgm:cxn modelId="{F93C2B81-34ED-4FC1-BE33-AF2392E89668}" srcId="{49412B5D-B2ED-40DB-A831-BAA4C23D2F8E}" destId="{B07B1C3D-C6A5-44C9-B39E-D873705113D2}" srcOrd="1" destOrd="0" parTransId="{39A287B1-03FA-4D93-9A83-3FA1BC923E21}" sibTransId="{4FB08C43-FDE1-4F3F-A0DD-B84D00EF62A6}"/>
    <dgm:cxn modelId="{D59DAF9F-0D67-4F85-88A3-A522648DCFFD}" srcId="{49412B5D-B2ED-40DB-A831-BAA4C23D2F8E}" destId="{30182E74-24A8-4A8E-9C23-C8441966959E}" srcOrd="0" destOrd="0" parTransId="{9F68ED64-5A28-4323-875D-59085C4A7AB8}" sibTransId="{C27AC490-B5F6-425A-AE3D-44ACF367A920}"/>
    <dgm:cxn modelId="{71DE47E5-6068-49E3-A5C3-F4EFBA25BC5B}" type="presOf" srcId="{75A2F9ED-B391-4398-9700-D7E1DE24F270}" destId="{0B641731-9E79-4766-A85F-D18A2C622F70}" srcOrd="0" destOrd="0" presId="urn:microsoft.com/office/officeart/2008/layout/SquareAccentList"/>
    <dgm:cxn modelId="{9CD35B67-8BDD-4B25-82B2-F2B86E18FF4D}" type="presOf" srcId="{181E28D1-C395-4797-8B6F-3185615AB56C}" destId="{C67666D5-8FEE-473D-BFF1-DD499F8ADCED}" srcOrd="0" destOrd="0" presId="urn:microsoft.com/office/officeart/2008/layout/SquareAccentList"/>
    <dgm:cxn modelId="{7CFEFFF9-7882-4402-B72E-7EF0AFE71F98}" type="presOf" srcId="{C86BF7BE-2CB4-4CE9-AC4F-2537D98A1933}" destId="{EFDF58B4-6F14-4656-8563-23474B03A2D1}" srcOrd="0" destOrd="0" presId="urn:microsoft.com/office/officeart/2008/layout/SquareAccentList"/>
    <dgm:cxn modelId="{9F972C3A-04F6-42D2-87F2-3BE0AF27DB06}" type="presParOf" srcId="{EFDF58B4-6F14-4656-8563-23474B03A2D1}" destId="{F3D6EEE0-4ECE-446A-9405-F160E274E30B}" srcOrd="0" destOrd="0" presId="urn:microsoft.com/office/officeart/2008/layout/SquareAccentList"/>
    <dgm:cxn modelId="{F14296CB-F2D7-4F53-9554-F314DB669C63}" type="presParOf" srcId="{F3D6EEE0-4ECE-446A-9405-F160E274E30B}" destId="{ABE05CDD-8B7B-40EA-8CEE-4F658DE5A6B6}" srcOrd="0" destOrd="0" presId="urn:microsoft.com/office/officeart/2008/layout/SquareAccentList"/>
    <dgm:cxn modelId="{0702D2F4-96C6-4E4E-A91A-FB4C68A2C0E0}" type="presParOf" srcId="{ABE05CDD-8B7B-40EA-8CEE-4F658DE5A6B6}" destId="{98675BB9-A1D5-4F7F-8167-8129A1D26AFB}" srcOrd="0" destOrd="0" presId="urn:microsoft.com/office/officeart/2008/layout/SquareAccentList"/>
    <dgm:cxn modelId="{292545C3-DAAA-432C-A980-CA994B6303BF}" type="presParOf" srcId="{ABE05CDD-8B7B-40EA-8CEE-4F658DE5A6B6}" destId="{BB6744F3-BCC1-45E8-9AC7-DDD12BB7BF2F}" srcOrd="1" destOrd="0" presId="urn:microsoft.com/office/officeart/2008/layout/SquareAccentList"/>
    <dgm:cxn modelId="{FFB6967F-C070-4EAE-A862-7B6E08D8C73E}" type="presParOf" srcId="{ABE05CDD-8B7B-40EA-8CEE-4F658DE5A6B6}" destId="{DB43217A-06AB-4034-8610-3EDF1A840D30}" srcOrd="2" destOrd="0" presId="urn:microsoft.com/office/officeart/2008/layout/SquareAccentList"/>
    <dgm:cxn modelId="{440010E1-921A-4E9A-ADB8-64903C672234}" type="presParOf" srcId="{F3D6EEE0-4ECE-446A-9405-F160E274E30B}" destId="{F2BB2E78-84A7-4196-915F-67D8AB5EA6DC}" srcOrd="1" destOrd="0" presId="urn:microsoft.com/office/officeart/2008/layout/SquareAccentList"/>
    <dgm:cxn modelId="{678157F6-AA41-4C68-840A-3DF20E793525}" type="presParOf" srcId="{F2BB2E78-84A7-4196-915F-67D8AB5EA6DC}" destId="{58646FB2-249B-4575-B515-4F6783B53478}" srcOrd="0" destOrd="0" presId="urn:microsoft.com/office/officeart/2008/layout/SquareAccentList"/>
    <dgm:cxn modelId="{CD59E452-308F-4FFD-AD16-BF3F5DACCB6A}" type="presParOf" srcId="{58646FB2-249B-4575-B515-4F6783B53478}" destId="{D49F26DB-A610-4A37-BC90-A2A49E7D3B45}" srcOrd="0" destOrd="0" presId="urn:microsoft.com/office/officeart/2008/layout/SquareAccentList"/>
    <dgm:cxn modelId="{F907205A-AD6F-47C0-801B-5D3761667C14}" type="presParOf" srcId="{58646FB2-249B-4575-B515-4F6783B53478}" destId="{D3F29296-0D77-4134-9B74-02396C60F0BD}" srcOrd="1" destOrd="0" presId="urn:microsoft.com/office/officeart/2008/layout/SquareAccentList"/>
    <dgm:cxn modelId="{C16914EC-9CA8-4797-9285-63A5F38CED91}" type="presParOf" srcId="{F2BB2E78-84A7-4196-915F-67D8AB5EA6DC}" destId="{334B0BC6-0724-426F-8218-EB333DCF53F8}" srcOrd="1" destOrd="0" presId="urn:microsoft.com/office/officeart/2008/layout/SquareAccentList"/>
    <dgm:cxn modelId="{C8F88D41-83B8-4442-B311-007DA572E53B}" type="presParOf" srcId="{334B0BC6-0724-426F-8218-EB333DCF53F8}" destId="{1398E9DD-D4DC-4E69-98A4-D79069C52C65}" srcOrd="0" destOrd="0" presId="urn:microsoft.com/office/officeart/2008/layout/SquareAccentList"/>
    <dgm:cxn modelId="{581ABE1B-EAB4-4025-A15A-9A71861F5253}" type="presParOf" srcId="{334B0BC6-0724-426F-8218-EB333DCF53F8}" destId="{332C06DC-04A4-46A7-881F-2FAA4E657F45}" srcOrd="1" destOrd="0" presId="urn:microsoft.com/office/officeart/2008/layout/SquareAccentList"/>
    <dgm:cxn modelId="{03DCB0B9-9763-438C-8ECE-42E589BFDD54}" type="presParOf" srcId="{EFDF58B4-6F14-4656-8563-23474B03A2D1}" destId="{24E1B110-F0D5-4DD3-A9C7-44CE904AE4AF}" srcOrd="1" destOrd="0" presId="urn:microsoft.com/office/officeart/2008/layout/SquareAccentList"/>
    <dgm:cxn modelId="{022A215A-9409-4293-96DB-C4CCF32FBCAE}" type="presParOf" srcId="{24E1B110-F0D5-4DD3-A9C7-44CE904AE4AF}" destId="{99CAC323-2EA8-421D-9D88-5EDCBCF473ED}" srcOrd="0" destOrd="0" presId="urn:microsoft.com/office/officeart/2008/layout/SquareAccentList"/>
    <dgm:cxn modelId="{B242883B-F6B5-4C21-B2BA-84D6C2FEFAAB}" type="presParOf" srcId="{99CAC323-2EA8-421D-9D88-5EDCBCF473ED}" destId="{F6BDBCC7-469E-4AEF-A455-F83ED642886B}" srcOrd="0" destOrd="0" presId="urn:microsoft.com/office/officeart/2008/layout/SquareAccentList"/>
    <dgm:cxn modelId="{F9CD789B-AB2D-4F2B-84E0-9E66EE1D5053}" type="presParOf" srcId="{99CAC323-2EA8-421D-9D88-5EDCBCF473ED}" destId="{16B5561C-7866-48E5-A66C-0311DE500DC2}" srcOrd="1" destOrd="0" presId="urn:microsoft.com/office/officeart/2008/layout/SquareAccentList"/>
    <dgm:cxn modelId="{00EFC943-2E10-4822-AB37-0E8E915164A8}" type="presParOf" srcId="{99CAC323-2EA8-421D-9D88-5EDCBCF473ED}" destId="{E52BE94D-5BF5-4F8A-B124-D91D3D50279E}" srcOrd="2" destOrd="0" presId="urn:microsoft.com/office/officeart/2008/layout/SquareAccentList"/>
    <dgm:cxn modelId="{3E1D1350-8092-482E-B212-AD3F246F65B0}" type="presParOf" srcId="{24E1B110-F0D5-4DD3-A9C7-44CE904AE4AF}" destId="{FF4E19C4-1B60-48D6-877B-C6BDFC4BDB0B}" srcOrd="1" destOrd="0" presId="urn:microsoft.com/office/officeart/2008/layout/SquareAccentList"/>
    <dgm:cxn modelId="{B8AD44BD-17F6-4702-992A-D96558838A89}" type="presParOf" srcId="{FF4E19C4-1B60-48D6-877B-C6BDFC4BDB0B}" destId="{CD3534F1-2D0D-4E7C-B0F0-2187401116C4}" srcOrd="0" destOrd="0" presId="urn:microsoft.com/office/officeart/2008/layout/SquareAccentList"/>
    <dgm:cxn modelId="{EC7362CB-E38C-4FCB-AD42-AFBD7A117E54}" type="presParOf" srcId="{CD3534F1-2D0D-4E7C-B0F0-2187401116C4}" destId="{0ADAD5D4-8B47-4378-90DD-EC9FBCD1F4CE}" srcOrd="0" destOrd="0" presId="urn:microsoft.com/office/officeart/2008/layout/SquareAccentList"/>
    <dgm:cxn modelId="{D8ED4829-467B-4CBA-B66E-1133CF45B92C}" type="presParOf" srcId="{CD3534F1-2D0D-4E7C-B0F0-2187401116C4}" destId="{C67666D5-8FEE-473D-BFF1-DD499F8ADCED}" srcOrd="1" destOrd="0" presId="urn:microsoft.com/office/officeart/2008/layout/SquareAccentList"/>
    <dgm:cxn modelId="{C87A1ABA-B93F-43FB-A436-6A97D6E4D987}" type="presParOf" srcId="{FF4E19C4-1B60-48D6-877B-C6BDFC4BDB0B}" destId="{D1856329-62D9-4FB7-AECA-0B6500B7D50F}" srcOrd="1" destOrd="0" presId="urn:microsoft.com/office/officeart/2008/layout/SquareAccentList"/>
    <dgm:cxn modelId="{A675DAD9-F545-4D62-8A32-7FAF0B81E9D0}" type="presParOf" srcId="{D1856329-62D9-4FB7-AECA-0B6500B7D50F}" destId="{5526CA52-9D36-4155-9C69-84352FE2D3A9}" srcOrd="0" destOrd="0" presId="urn:microsoft.com/office/officeart/2008/layout/SquareAccentList"/>
    <dgm:cxn modelId="{5C97112B-AF80-409B-87FC-53DF31802CA4}" type="presParOf" srcId="{D1856329-62D9-4FB7-AECA-0B6500B7D50F}" destId="{D10FCF7F-757B-4BF0-BAF0-CF8677CF7EC8}" srcOrd="1" destOrd="0" presId="urn:microsoft.com/office/officeart/2008/layout/SquareAccentList"/>
    <dgm:cxn modelId="{816ECC61-34F4-42E1-B25A-2403F904AB58}" type="presParOf" srcId="{EFDF58B4-6F14-4656-8563-23474B03A2D1}" destId="{9DD948E9-7043-47DE-98CA-51F72FCB624F}" srcOrd="2" destOrd="0" presId="urn:microsoft.com/office/officeart/2008/layout/SquareAccentList"/>
    <dgm:cxn modelId="{C747A0CA-DC8C-42EA-8CAD-3DBDD9659D7D}" type="presParOf" srcId="{9DD948E9-7043-47DE-98CA-51F72FCB624F}" destId="{FC79DFEF-4DAA-4453-9811-A166298F27D9}" srcOrd="0" destOrd="0" presId="urn:microsoft.com/office/officeart/2008/layout/SquareAccentList"/>
    <dgm:cxn modelId="{6F14EEA0-84A0-4901-8C8C-0CC10DDEF932}" type="presParOf" srcId="{FC79DFEF-4DAA-4453-9811-A166298F27D9}" destId="{0C5FC9BF-0D1A-4B7E-8067-97D24B88127D}" srcOrd="0" destOrd="0" presId="urn:microsoft.com/office/officeart/2008/layout/SquareAccentList"/>
    <dgm:cxn modelId="{03B8342A-50CC-4739-A790-6A27357954D1}" type="presParOf" srcId="{FC79DFEF-4DAA-4453-9811-A166298F27D9}" destId="{D6FBF059-B806-4101-BF74-6E31E0F85944}" srcOrd="1" destOrd="0" presId="urn:microsoft.com/office/officeart/2008/layout/SquareAccentList"/>
    <dgm:cxn modelId="{30FA46A3-04E5-453F-96F6-CE16D8F273EE}" type="presParOf" srcId="{FC79DFEF-4DAA-4453-9811-A166298F27D9}" destId="{0B641731-9E79-4766-A85F-D18A2C622F70}" srcOrd="2" destOrd="0" presId="urn:microsoft.com/office/officeart/2008/layout/SquareAccentList"/>
    <dgm:cxn modelId="{F20621BD-A054-4F52-907A-7FBCF3AEF3C3}" type="presParOf" srcId="{9DD948E9-7043-47DE-98CA-51F72FCB624F}" destId="{1EE53193-B8A1-467D-BB77-6F54E91E52F3}" srcOrd="1" destOrd="0" presId="urn:microsoft.com/office/officeart/2008/layout/SquareAccentList"/>
    <dgm:cxn modelId="{AEA67007-465F-49D6-A64A-BD916901FF51}" type="presParOf" srcId="{1EE53193-B8A1-467D-BB77-6F54E91E52F3}" destId="{AF010889-624C-4833-BDC3-5EF10CE1340A}" srcOrd="0" destOrd="0" presId="urn:microsoft.com/office/officeart/2008/layout/SquareAccentList"/>
    <dgm:cxn modelId="{0AF04C66-BE38-41DC-8679-2C6C507A2415}" type="presParOf" srcId="{AF010889-624C-4833-BDC3-5EF10CE1340A}" destId="{98DF0E0C-C806-4338-ADFA-296DB9085595}" srcOrd="0" destOrd="0" presId="urn:microsoft.com/office/officeart/2008/layout/SquareAccentList"/>
    <dgm:cxn modelId="{E61E9F3D-92DA-4211-B204-FE239B9E5382}" type="presParOf" srcId="{AF010889-624C-4833-BDC3-5EF10CE1340A}" destId="{E8C6489C-7776-411A-9629-984176B43B56}" srcOrd="1" destOrd="0" presId="urn:microsoft.com/office/officeart/2008/layout/SquareAccentList"/>
    <dgm:cxn modelId="{AAE9FA6B-7557-474A-99BC-DB75E210DE77}" type="presParOf" srcId="{1EE53193-B8A1-467D-BB77-6F54E91E52F3}" destId="{A6EFFDE2-5CAF-40D2-BAF4-57EEBA47665F}" srcOrd="1" destOrd="0" presId="urn:microsoft.com/office/officeart/2008/layout/SquareAccentList"/>
    <dgm:cxn modelId="{1631BC24-2DED-4D52-96ED-03984691CB5A}" type="presParOf" srcId="{A6EFFDE2-5CAF-40D2-BAF4-57EEBA47665F}" destId="{B494EDA3-F547-4993-B90D-B8870CBD79E7}" srcOrd="0" destOrd="0" presId="urn:microsoft.com/office/officeart/2008/layout/SquareAccentList"/>
    <dgm:cxn modelId="{FCDB5CF0-6AA3-4137-B8B8-A91329BF3055}" type="presParOf" srcId="{A6EFFDE2-5CAF-40D2-BAF4-57EEBA47665F}" destId="{C1179E69-8B77-4DB3-80B0-7A8BEE2D606F}" srcOrd="1" destOrd="0" presId="urn:microsoft.com/office/officeart/2008/layout/SquareAccent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44FD7-31B5-46A7-8093-D3A91C6DF188}">
      <dsp:nvSpPr>
        <dsp:cNvPr id="0" name=""/>
        <dsp:cNvSpPr/>
      </dsp:nvSpPr>
      <dsp:spPr>
        <a:xfrm>
          <a:off x="0" y="61806"/>
          <a:ext cx="2872391" cy="4608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US" sz="1600" kern="1200" dirty="0" smtClean="0"/>
            <a:t>Planning </a:t>
          </a:r>
          <a:endParaRPr lang="en-GB" sz="1600" kern="1200" dirty="0"/>
        </a:p>
      </dsp:txBody>
      <dsp:txXfrm>
        <a:off x="0" y="61806"/>
        <a:ext cx="2872391" cy="460800"/>
      </dsp:txXfrm>
    </dsp:sp>
    <dsp:sp modelId="{122591F9-4AA2-4ACA-93B6-8F037ED14185}">
      <dsp:nvSpPr>
        <dsp:cNvPr id="0" name=""/>
        <dsp:cNvSpPr/>
      </dsp:nvSpPr>
      <dsp:spPr>
        <a:xfrm>
          <a:off x="2946" y="545503"/>
          <a:ext cx="2872391" cy="2283840"/>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smtClean="0"/>
            <a:t>A specialized knowledge of CPID model, team work for searching talent management (</a:t>
          </a:r>
          <a:r>
            <a:rPr lang="en-US" sz="1600" kern="1200" dirty="0" err="1" smtClean="0"/>
            <a:t>Kryscynski</a:t>
          </a:r>
          <a:r>
            <a:rPr lang="en-US" sz="1600" kern="1200" dirty="0" smtClean="0"/>
            <a:t> et al, 2018).</a:t>
          </a:r>
          <a:endParaRPr lang="en-GB" sz="1600" kern="1200" dirty="0"/>
        </a:p>
        <a:p>
          <a:pPr marL="171450" lvl="1" indent="-171450" algn="l" defTabSz="711200">
            <a:lnSpc>
              <a:spcPct val="90000"/>
            </a:lnSpc>
            <a:spcBef>
              <a:spcPct val="0"/>
            </a:spcBef>
            <a:spcAft>
              <a:spcPct val="15000"/>
            </a:spcAft>
            <a:buChar char="••"/>
          </a:pPr>
          <a:r>
            <a:rPr lang="en-US" sz="1600" kern="1200" dirty="0" smtClean="0"/>
            <a:t>Recruiting, hiring, developing and retaining employees etc. consists here .</a:t>
          </a:r>
          <a:endParaRPr lang="en-GB" sz="1600" kern="1200" dirty="0"/>
        </a:p>
      </dsp:txBody>
      <dsp:txXfrm>
        <a:off x="2946" y="545503"/>
        <a:ext cx="2872391" cy="2283840"/>
      </dsp:txXfrm>
    </dsp:sp>
    <dsp:sp modelId="{D14A76A9-08D7-4168-9BA8-858749E96843}">
      <dsp:nvSpPr>
        <dsp:cNvPr id="0" name=""/>
        <dsp:cNvSpPr/>
      </dsp:nvSpPr>
      <dsp:spPr>
        <a:xfrm>
          <a:off x="3277472" y="84703"/>
          <a:ext cx="2872391" cy="4608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US" sz="1600" kern="1200" dirty="0" smtClean="0"/>
            <a:t>Coordinating </a:t>
          </a:r>
          <a:endParaRPr lang="en-GB" sz="1600" kern="1200" dirty="0"/>
        </a:p>
      </dsp:txBody>
      <dsp:txXfrm>
        <a:off x="3277472" y="84703"/>
        <a:ext cx="2872391" cy="460800"/>
      </dsp:txXfrm>
    </dsp:sp>
    <dsp:sp modelId="{8900F803-3311-48A4-8952-1A057E65137B}">
      <dsp:nvSpPr>
        <dsp:cNvPr id="0" name=""/>
        <dsp:cNvSpPr/>
      </dsp:nvSpPr>
      <dsp:spPr>
        <a:xfrm>
          <a:off x="3277472" y="545503"/>
          <a:ext cx="2872391" cy="2283840"/>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smtClean="0"/>
            <a:t>Following the core behavior of CPID model engaging employees with work.</a:t>
          </a:r>
          <a:endParaRPr lang="en-GB" sz="1600" kern="1200" dirty="0"/>
        </a:p>
        <a:p>
          <a:pPr marL="171450" lvl="1" indent="-171450" algn="l" defTabSz="711200">
            <a:lnSpc>
              <a:spcPct val="90000"/>
            </a:lnSpc>
            <a:spcBef>
              <a:spcPct val="0"/>
            </a:spcBef>
            <a:spcAft>
              <a:spcPct val="15000"/>
            </a:spcAft>
            <a:buChar char="••"/>
          </a:pPr>
          <a:r>
            <a:rPr lang="en-US" sz="1600" kern="1200" dirty="0" smtClean="0"/>
            <a:t>Maintain organizational culture, valuing people, ethical practice is a must here (</a:t>
          </a:r>
          <a:r>
            <a:rPr lang="en-US" sz="1600" kern="1200" dirty="0" err="1" smtClean="0"/>
            <a:t>Dahlgaard</a:t>
          </a:r>
          <a:r>
            <a:rPr lang="en-US" sz="1600" kern="1200" dirty="0" smtClean="0"/>
            <a:t>-Park, 2012). </a:t>
          </a:r>
          <a:endParaRPr lang="en-GB" sz="1600" kern="1200" dirty="0"/>
        </a:p>
      </dsp:txBody>
      <dsp:txXfrm>
        <a:off x="3277472" y="545503"/>
        <a:ext cx="2872391" cy="2283840"/>
      </dsp:txXfrm>
    </dsp:sp>
    <dsp:sp modelId="{2BF780C2-34C7-4322-BFCF-61A38230AAAC}">
      <dsp:nvSpPr>
        <dsp:cNvPr id="0" name=""/>
        <dsp:cNvSpPr/>
      </dsp:nvSpPr>
      <dsp:spPr>
        <a:xfrm>
          <a:off x="6551998" y="84703"/>
          <a:ext cx="2872391" cy="4608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US" sz="1600" kern="1200" dirty="0" smtClean="0"/>
            <a:t>Supervising </a:t>
          </a:r>
          <a:endParaRPr lang="en-GB" sz="1600" kern="1200" dirty="0"/>
        </a:p>
      </dsp:txBody>
      <dsp:txXfrm>
        <a:off x="6551998" y="84703"/>
        <a:ext cx="2872391" cy="460800"/>
      </dsp:txXfrm>
    </dsp:sp>
    <dsp:sp modelId="{D4D1E94B-3533-4722-AA5B-3FFD209D9CD2}">
      <dsp:nvSpPr>
        <dsp:cNvPr id="0" name=""/>
        <dsp:cNvSpPr/>
      </dsp:nvSpPr>
      <dsp:spPr>
        <a:xfrm>
          <a:off x="6551998" y="545503"/>
          <a:ext cx="2872391" cy="2283840"/>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smtClean="0"/>
            <a:t>HR professionals have to maintain an environment to support employees tasks with proper monitoring (Oliveira et al., 2020).</a:t>
          </a:r>
          <a:endParaRPr lang="en-GB" sz="1600" kern="1200" dirty="0"/>
        </a:p>
        <a:p>
          <a:pPr marL="171450" lvl="1" indent="-171450" algn="l" defTabSz="711200">
            <a:lnSpc>
              <a:spcPct val="90000"/>
            </a:lnSpc>
            <a:spcBef>
              <a:spcPct val="0"/>
            </a:spcBef>
            <a:spcAft>
              <a:spcPct val="15000"/>
            </a:spcAft>
            <a:buChar char="••"/>
          </a:pPr>
          <a:r>
            <a:rPr lang="en-US" sz="1600" kern="1200" dirty="0" smtClean="0"/>
            <a:t>This is the core behavior of a HR professional.</a:t>
          </a:r>
          <a:endParaRPr lang="en-GB" sz="1600" kern="1200" dirty="0"/>
        </a:p>
      </dsp:txBody>
      <dsp:txXfrm>
        <a:off x="6551998" y="545503"/>
        <a:ext cx="2872391" cy="22838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4B35C-D7A2-401D-8FD8-47068B3BC5E2}">
      <dsp:nvSpPr>
        <dsp:cNvPr id="0" name=""/>
        <dsp:cNvSpPr/>
      </dsp:nvSpPr>
      <dsp:spPr>
        <a:xfrm>
          <a:off x="0" y="138676"/>
          <a:ext cx="3759461" cy="4608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US" sz="1600" kern="1200" dirty="0" smtClean="0"/>
            <a:t>Training and development </a:t>
          </a:r>
          <a:endParaRPr lang="en-GB" sz="1600" kern="1200" dirty="0"/>
        </a:p>
      </dsp:txBody>
      <dsp:txXfrm>
        <a:off x="0" y="138676"/>
        <a:ext cx="3759461" cy="460800"/>
      </dsp:txXfrm>
    </dsp:sp>
    <dsp:sp modelId="{659BC9A3-6E9C-499A-A30B-70AF6252D66D}">
      <dsp:nvSpPr>
        <dsp:cNvPr id="0" name=""/>
        <dsp:cNvSpPr/>
      </dsp:nvSpPr>
      <dsp:spPr>
        <a:xfrm>
          <a:off x="2316" y="595242"/>
          <a:ext cx="3771755" cy="21082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smtClean="0"/>
            <a:t>Appling specialist knowledge for getting more output from employees (Oliveira et al., 2020).</a:t>
          </a:r>
          <a:endParaRPr lang="en-GB" sz="1600" kern="1200" dirty="0"/>
        </a:p>
        <a:p>
          <a:pPr marL="171450" lvl="1" indent="-171450" algn="l" defTabSz="711200">
            <a:lnSpc>
              <a:spcPct val="90000"/>
            </a:lnSpc>
            <a:spcBef>
              <a:spcPct val="0"/>
            </a:spcBef>
            <a:spcAft>
              <a:spcPct val="15000"/>
            </a:spcAft>
            <a:buChar char="••"/>
          </a:pPr>
          <a:r>
            <a:rPr lang="en-US" sz="1600" kern="1200" dirty="0" smtClean="0"/>
            <a:t>It is the integral part of HR team for personal and professional development. </a:t>
          </a:r>
          <a:endParaRPr lang="en-GB" sz="1600" kern="1200" dirty="0"/>
        </a:p>
      </dsp:txBody>
      <dsp:txXfrm>
        <a:off x="2316" y="595242"/>
        <a:ext cx="3771755" cy="2108243"/>
      </dsp:txXfrm>
    </dsp:sp>
    <dsp:sp modelId="{E359243B-DFB0-49A3-8620-A16826FF2D99}">
      <dsp:nvSpPr>
        <dsp:cNvPr id="0" name=""/>
        <dsp:cNvSpPr/>
      </dsp:nvSpPr>
      <dsp:spPr>
        <a:xfrm>
          <a:off x="4300397" y="108258"/>
          <a:ext cx="3759461" cy="4608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US" sz="1600" kern="1200" dirty="0" smtClean="0"/>
            <a:t>Motivating </a:t>
          </a:r>
          <a:endParaRPr lang="en-GB" sz="1600" kern="1200" dirty="0"/>
        </a:p>
      </dsp:txBody>
      <dsp:txXfrm>
        <a:off x="4300397" y="108258"/>
        <a:ext cx="3759461" cy="460800"/>
      </dsp:txXfrm>
    </dsp:sp>
    <dsp:sp modelId="{A6F7A7B5-2A79-4BD6-AC80-5A76A38B5F72}">
      <dsp:nvSpPr>
        <dsp:cNvPr id="0" name=""/>
        <dsp:cNvSpPr/>
      </dsp:nvSpPr>
      <dsp:spPr>
        <a:xfrm>
          <a:off x="4300397" y="569058"/>
          <a:ext cx="3759461" cy="2143155"/>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smtClean="0"/>
            <a:t>According to CPID professional map, giving rewards, maintaining employee relationship help n organizational development (</a:t>
          </a:r>
          <a:r>
            <a:rPr lang="en-US" sz="1600" kern="1200" dirty="0" err="1" smtClean="0"/>
            <a:t>Kryscynski</a:t>
          </a:r>
          <a:r>
            <a:rPr lang="en-US" sz="1600" kern="1200" dirty="0" smtClean="0"/>
            <a:t> et al, 2018) .</a:t>
          </a:r>
          <a:endParaRPr lang="en-GB" sz="1600" kern="1200" dirty="0"/>
        </a:p>
        <a:p>
          <a:pPr marL="171450" lvl="1" indent="-171450" algn="l" defTabSz="711200">
            <a:lnSpc>
              <a:spcPct val="90000"/>
            </a:lnSpc>
            <a:spcBef>
              <a:spcPct val="0"/>
            </a:spcBef>
            <a:spcAft>
              <a:spcPct val="15000"/>
            </a:spcAft>
            <a:buChar char="••"/>
          </a:pPr>
          <a:r>
            <a:rPr lang="en-US" sz="1600" kern="1200" dirty="0" smtClean="0"/>
            <a:t>Communication is the key of understanding employees view and encourage them according to necessity. </a:t>
          </a:r>
          <a:endParaRPr lang="en-GB" sz="1600" kern="1200" dirty="0"/>
        </a:p>
      </dsp:txBody>
      <dsp:txXfrm>
        <a:off x="4300397" y="569058"/>
        <a:ext cx="3759461" cy="2143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7F483-786C-4B89-8E11-234C6FA0C2D8}">
      <dsp:nvSpPr>
        <dsp:cNvPr id="0" name=""/>
        <dsp:cNvSpPr/>
      </dsp:nvSpPr>
      <dsp:spPr>
        <a:xfrm rot="10800000">
          <a:off x="2127940" y="1965"/>
          <a:ext cx="7533253" cy="921868"/>
        </a:xfrm>
        <a:prstGeom prst="homePlat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518" tIns="53340" rIns="99568" bIns="53340" numCol="1" spcCol="1270" anchor="ctr" anchorCtr="0">
          <a:noAutofit/>
        </a:bodyPr>
        <a:lstStyle/>
        <a:p>
          <a:pPr lvl="0" algn="ctr" defTabSz="622300">
            <a:lnSpc>
              <a:spcPct val="90000"/>
            </a:lnSpc>
            <a:spcBef>
              <a:spcPct val="0"/>
            </a:spcBef>
            <a:spcAft>
              <a:spcPct val="35000"/>
            </a:spcAft>
          </a:pPr>
          <a:r>
            <a:rPr lang="en-US" sz="1400" kern="1200" dirty="0" smtClean="0"/>
            <a:t>Empowerment : Helps to build a long term relationship with the leader and subordinates of every stage and make path to solve the complex tasks creating strong team (</a:t>
          </a:r>
          <a:r>
            <a:rPr lang="en-US" sz="1400" kern="1200" dirty="0" err="1" smtClean="0"/>
            <a:t>Dahlgaard</a:t>
          </a:r>
          <a:r>
            <a:rPr lang="en-US" sz="1400" kern="1200" dirty="0" smtClean="0"/>
            <a:t>-Park, 2012).</a:t>
          </a:r>
          <a:br>
            <a:rPr lang="en-US" sz="1400" kern="1200" dirty="0" smtClean="0"/>
          </a:br>
          <a:endParaRPr lang="en-GB" sz="1400" kern="1200" dirty="0"/>
        </a:p>
      </dsp:txBody>
      <dsp:txXfrm rot="10800000">
        <a:off x="2358407" y="1965"/>
        <a:ext cx="7302786" cy="921868"/>
      </dsp:txXfrm>
    </dsp:sp>
    <dsp:sp modelId="{102FE0D1-0267-42EE-A0D4-1A20F45225DD}">
      <dsp:nvSpPr>
        <dsp:cNvPr id="0" name=""/>
        <dsp:cNvSpPr/>
      </dsp:nvSpPr>
      <dsp:spPr>
        <a:xfrm>
          <a:off x="1667006" y="1965"/>
          <a:ext cx="921868" cy="921868"/>
        </a:xfrm>
        <a:prstGeom prst="ellipse">
          <a:avLst/>
        </a:prstGeom>
        <a:blipFill dpi="0" rotWithShape="1">
          <a:blip xmlns:r="http://schemas.openxmlformats.org/officeDocument/2006/relationships" r:embed="rId1">
            <a:biLevel thresh="75000"/>
          </a:blip>
          <a:srcRect/>
          <a:stretch>
            <a:fillRect l="5637" b="-5233"/>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73A387B6-3AE9-49B7-BD91-B0F495E52178}">
      <dsp:nvSpPr>
        <dsp:cNvPr id="0" name=""/>
        <dsp:cNvSpPr/>
      </dsp:nvSpPr>
      <dsp:spPr>
        <a:xfrm rot="10800000">
          <a:off x="2127940" y="1197954"/>
          <a:ext cx="7533253" cy="921868"/>
        </a:xfrm>
        <a:prstGeom prst="homePlat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518" tIns="53340" rIns="99568" bIns="53340" numCol="1" spcCol="1270" anchor="ctr" anchorCtr="0">
          <a:noAutofit/>
        </a:bodyPr>
        <a:lstStyle/>
        <a:p>
          <a:pPr lvl="0" algn="ctr" defTabSz="622300">
            <a:lnSpc>
              <a:spcPct val="90000"/>
            </a:lnSpc>
            <a:spcBef>
              <a:spcPct val="0"/>
            </a:spcBef>
            <a:spcAft>
              <a:spcPct val="35000"/>
            </a:spcAft>
          </a:pPr>
          <a:r>
            <a:rPr lang="en-US" sz="1400" kern="1200" dirty="0" smtClean="0"/>
            <a:t>Vision: a manager set the responsibilities of the team thus the organization can understand the foresight of the obstacles. A HR professional perform this duty by a meaningful shared manner engaging the team (</a:t>
          </a:r>
          <a:r>
            <a:rPr lang="en-US" sz="1400" kern="1200" dirty="0" err="1" smtClean="0"/>
            <a:t>Kryscynski</a:t>
          </a:r>
          <a:r>
            <a:rPr lang="en-US" sz="1400" kern="1200" dirty="0" smtClean="0"/>
            <a:t> et al, 2018).  </a:t>
          </a:r>
          <a:endParaRPr lang="en-GB" sz="1400" kern="1200" dirty="0"/>
        </a:p>
      </dsp:txBody>
      <dsp:txXfrm rot="10800000">
        <a:off x="2358407" y="1197954"/>
        <a:ext cx="7302786" cy="921868"/>
      </dsp:txXfrm>
    </dsp:sp>
    <dsp:sp modelId="{8A30A5FC-DF73-40F9-A91C-D90F5DF63B27}">
      <dsp:nvSpPr>
        <dsp:cNvPr id="0" name=""/>
        <dsp:cNvSpPr/>
      </dsp:nvSpPr>
      <dsp:spPr>
        <a:xfrm>
          <a:off x="1667006" y="1197954"/>
          <a:ext cx="921868" cy="921868"/>
        </a:xfrm>
        <a:prstGeom prst="ellipse">
          <a:avLst/>
        </a:prstGeom>
        <a:blipFill dpi="0" rotWithShape="1">
          <a:blip xmlns:r="http://schemas.openxmlformats.org/officeDocument/2006/relationships" r:embed="rId2"/>
          <a:srcRect/>
          <a:stretch>
            <a:fillRect t="-11928" b="-1"/>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1417449-FADA-48AB-BF37-E0CFC3028F9B}">
      <dsp:nvSpPr>
        <dsp:cNvPr id="0" name=""/>
        <dsp:cNvSpPr/>
      </dsp:nvSpPr>
      <dsp:spPr>
        <a:xfrm rot="10800000">
          <a:off x="2127940" y="2393943"/>
          <a:ext cx="7533253" cy="921868"/>
        </a:xfrm>
        <a:prstGeom prst="homePlat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518" tIns="53340" rIns="99568" bIns="53340" numCol="1" spcCol="1270" anchor="ctr" anchorCtr="0">
          <a:noAutofit/>
        </a:bodyPr>
        <a:lstStyle/>
        <a:p>
          <a:pPr lvl="0" algn="ctr" defTabSz="622300">
            <a:lnSpc>
              <a:spcPct val="90000"/>
            </a:lnSpc>
            <a:spcBef>
              <a:spcPct val="0"/>
            </a:spcBef>
            <a:spcAft>
              <a:spcPct val="35000"/>
            </a:spcAft>
          </a:pPr>
          <a:r>
            <a:rPr lang="en-US" sz="1400" kern="1200" dirty="0" smtClean="0"/>
            <a:t>Communication: It is the foundation of building organizational relationship and it manifest the leadership value. Moreover, it need to set very clearly for every team thus teammates and leaders can accomplish the vision on time (</a:t>
          </a:r>
          <a:r>
            <a:rPr lang="en-US" sz="1400" kern="1200" dirty="0" err="1" smtClean="0"/>
            <a:t>Ullah</a:t>
          </a:r>
          <a:r>
            <a:rPr lang="en-US" sz="1400" kern="1200" dirty="0" smtClean="0"/>
            <a:t>, 20120).</a:t>
          </a:r>
          <a:endParaRPr lang="en-GB" sz="1400" kern="1200" dirty="0"/>
        </a:p>
      </dsp:txBody>
      <dsp:txXfrm rot="10800000">
        <a:off x="2358407" y="2393943"/>
        <a:ext cx="7302786" cy="921868"/>
      </dsp:txXfrm>
    </dsp:sp>
    <dsp:sp modelId="{486DCD45-EA50-4C7A-8BFC-180CC000F7D6}">
      <dsp:nvSpPr>
        <dsp:cNvPr id="0" name=""/>
        <dsp:cNvSpPr/>
      </dsp:nvSpPr>
      <dsp:spPr>
        <a:xfrm>
          <a:off x="1667006" y="2393943"/>
          <a:ext cx="921868" cy="921868"/>
        </a:xfrm>
        <a:prstGeom prst="ellipse">
          <a:avLst/>
        </a:prstGeom>
        <a:blipFill rotWithShape="1">
          <a:blip xmlns:r="http://schemas.openxmlformats.org/officeDocument/2006/relationships" r:embed="rId3"/>
          <a:stretch>
            <a:fillRect/>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E01383A2-626C-4DB3-8280-7990658BF256}">
      <dsp:nvSpPr>
        <dsp:cNvPr id="0" name=""/>
        <dsp:cNvSpPr/>
      </dsp:nvSpPr>
      <dsp:spPr>
        <a:xfrm rot="10800000">
          <a:off x="2127940" y="3589933"/>
          <a:ext cx="7533253" cy="921868"/>
        </a:xfrm>
        <a:prstGeom prst="homePlat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518" tIns="53340" rIns="99568" bIns="53340" numCol="1" spcCol="1270" anchor="ctr" anchorCtr="0">
          <a:noAutofit/>
        </a:bodyPr>
        <a:lstStyle/>
        <a:p>
          <a:pPr lvl="0" algn="ctr" defTabSz="622300">
            <a:lnSpc>
              <a:spcPct val="90000"/>
            </a:lnSpc>
            <a:spcBef>
              <a:spcPct val="0"/>
            </a:spcBef>
            <a:spcAft>
              <a:spcPct val="35000"/>
            </a:spcAft>
          </a:pPr>
          <a:r>
            <a:rPr lang="en-US" sz="1400" kern="1200" dirty="0" smtClean="0"/>
            <a:t/>
          </a:r>
          <a:br>
            <a:rPr lang="en-US" sz="1400" kern="1200" dirty="0" smtClean="0"/>
          </a:br>
          <a:r>
            <a:rPr lang="en-US" sz="1400" kern="1200" dirty="0" smtClean="0"/>
            <a:t>Reinforcement: Positive reinforcement and recognition through reward, praising and showing empathy boosts the morality of employees and it positively results for organizational growth (</a:t>
          </a:r>
          <a:r>
            <a:rPr lang="en-US" sz="1400" kern="1200" dirty="0" err="1" smtClean="0"/>
            <a:t>Dahlgaard</a:t>
          </a:r>
          <a:r>
            <a:rPr lang="en-US" sz="1400" kern="1200" dirty="0" smtClean="0"/>
            <a:t>-Park, 2012).</a:t>
          </a:r>
          <a:br>
            <a:rPr lang="en-US" sz="1400" kern="1200" dirty="0" smtClean="0"/>
          </a:br>
          <a:r>
            <a:rPr lang="en-US" sz="1400" kern="1200" dirty="0" smtClean="0"/>
            <a:t> </a:t>
          </a:r>
          <a:endParaRPr lang="en-GB" sz="1400" kern="1200" dirty="0"/>
        </a:p>
      </dsp:txBody>
      <dsp:txXfrm rot="10800000">
        <a:off x="2358407" y="3589933"/>
        <a:ext cx="7302786" cy="921868"/>
      </dsp:txXfrm>
    </dsp:sp>
    <dsp:sp modelId="{29E42DCA-62DB-4B2B-991A-8BA1D61BF1C2}">
      <dsp:nvSpPr>
        <dsp:cNvPr id="0" name=""/>
        <dsp:cNvSpPr/>
      </dsp:nvSpPr>
      <dsp:spPr>
        <a:xfrm>
          <a:off x="1667006" y="3589933"/>
          <a:ext cx="921868" cy="921868"/>
        </a:xfrm>
        <a:prstGeom prst="ellipse">
          <a:avLst/>
        </a:prstGeom>
        <a:blipFill dpi="0" rotWithShape="1">
          <a:blip xmlns:r="http://schemas.openxmlformats.org/officeDocument/2006/relationships" r:embed="rId4"/>
          <a:srcRect/>
          <a:stretch>
            <a:fillRect t="8382" b="-8382"/>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75BB9-A1D5-4F7F-8167-8129A1D26AFB}">
      <dsp:nvSpPr>
        <dsp:cNvPr id="0" name=""/>
        <dsp:cNvSpPr/>
      </dsp:nvSpPr>
      <dsp:spPr>
        <a:xfrm>
          <a:off x="1610" y="830974"/>
          <a:ext cx="3931864" cy="4625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744F3-BCC1-45E8-9AC7-DDD12BB7BF2F}">
      <dsp:nvSpPr>
        <dsp:cNvPr id="0" name=""/>
        <dsp:cNvSpPr/>
      </dsp:nvSpPr>
      <dsp:spPr>
        <a:xfrm>
          <a:off x="1610" y="1004697"/>
          <a:ext cx="288848" cy="2888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43217A-06AB-4034-8610-3EDF1A840D30}">
      <dsp:nvSpPr>
        <dsp:cNvPr id="0" name=""/>
        <dsp:cNvSpPr/>
      </dsp:nvSpPr>
      <dsp:spPr>
        <a:xfrm>
          <a:off x="1610" y="0"/>
          <a:ext cx="3931864" cy="830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b="1" kern="1200" dirty="0" smtClean="0"/>
            <a:t>Vertical</a:t>
          </a:r>
          <a:r>
            <a:rPr lang="en-US" sz="5000" kern="1200" dirty="0" smtClean="0"/>
            <a:t> </a:t>
          </a:r>
          <a:endParaRPr lang="en-GB" sz="5000" kern="1200" dirty="0"/>
        </a:p>
      </dsp:txBody>
      <dsp:txXfrm>
        <a:off x="1610" y="0"/>
        <a:ext cx="3931864" cy="830974"/>
      </dsp:txXfrm>
    </dsp:sp>
    <dsp:sp modelId="{D49F26DB-A610-4A37-BC90-A2A49E7D3B45}">
      <dsp:nvSpPr>
        <dsp:cNvPr id="0" name=""/>
        <dsp:cNvSpPr/>
      </dsp:nvSpPr>
      <dsp:spPr>
        <a:xfrm>
          <a:off x="1610" y="1677995"/>
          <a:ext cx="288841" cy="2888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F29296-0D77-4134-9B74-02396C60F0BD}">
      <dsp:nvSpPr>
        <dsp:cNvPr id="0" name=""/>
        <dsp:cNvSpPr/>
      </dsp:nvSpPr>
      <dsp:spPr>
        <a:xfrm>
          <a:off x="276840" y="1485771"/>
          <a:ext cx="3656633" cy="67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US" sz="1600" kern="1200" dirty="0" smtClean="0"/>
            <a:t>It means the relationship with immediate supervisor.</a:t>
          </a:r>
        </a:p>
        <a:p>
          <a:pPr lvl="0" algn="l" defTabSz="711200">
            <a:lnSpc>
              <a:spcPct val="90000"/>
            </a:lnSpc>
            <a:spcBef>
              <a:spcPct val="0"/>
            </a:spcBef>
            <a:spcAft>
              <a:spcPct val="35000"/>
            </a:spcAft>
          </a:pPr>
          <a:endParaRPr lang="en-GB" sz="1600" kern="1200" dirty="0"/>
        </a:p>
      </dsp:txBody>
      <dsp:txXfrm>
        <a:off x="276840" y="1485771"/>
        <a:ext cx="3656633" cy="673290"/>
      </dsp:txXfrm>
    </dsp:sp>
    <dsp:sp modelId="{1398E9DD-D4DC-4E69-98A4-D79069C52C65}">
      <dsp:nvSpPr>
        <dsp:cNvPr id="0" name=""/>
        <dsp:cNvSpPr/>
      </dsp:nvSpPr>
      <dsp:spPr>
        <a:xfrm>
          <a:off x="1610" y="2351286"/>
          <a:ext cx="288841" cy="2888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2C06DC-04A4-46A7-881F-2FAA4E657F45}">
      <dsp:nvSpPr>
        <dsp:cNvPr id="0" name=""/>
        <dsp:cNvSpPr/>
      </dsp:nvSpPr>
      <dsp:spPr>
        <a:xfrm>
          <a:off x="302583" y="2403702"/>
          <a:ext cx="3656633" cy="67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US" sz="1600" kern="1200" dirty="0" smtClean="0"/>
            <a:t> Positive feedback, open door policy  and flawless communication is mandatory for strong vertical relationship (Budd, 2023). </a:t>
          </a:r>
          <a:endParaRPr lang="en-GB" sz="1600" kern="1200" dirty="0"/>
        </a:p>
      </dsp:txBody>
      <dsp:txXfrm>
        <a:off x="302583" y="2403702"/>
        <a:ext cx="3656633" cy="673290"/>
      </dsp:txXfrm>
    </dsp:sp>
    <dsp:sp modelId="{F6BDBCC7-469E-4AEF-A455-F83ED642886B}">
      <dsp:nvSpPr>
        <dsp:cNvPr id="0" name=""/>
        <dsp:cNvSpPr/>
      </dsp:nvSpPr>
      <dsp:spPr>
        <a:xfrm>
          <a:off x="4130067" y="830974"/>
          <a:ext cx="3931864" cy="4625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5561C-7866-48E5-A66C-0311DE500DC2}">
      <dsp:nvSpPr>
        <dsp:cNvPr id="0" name=""/>
        <dsp:cNvSpPr/>
      </dsp:nvSpPr>
      <dsp:spPr>
        <a:xfrm>
          <a:off x="4130067" y="1004697"/>
          <a:ext cx="288848" cy="2888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2BE94D-5BF5-4F8A-B124-D91D3D50279E}">
      <dsp:nvSpPr>
        <dsp:cNvPr id="0" name=""/>
        <dsp:cNvSpPr/>
      </dsp:nvSpPr>
      <dsp:spPr>
        <a:xfrm>
          <a:off x="4130067" y="0"/>
          <a:ext cx="3931864" cy="830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b="1" kern="1200" dirty="0" smtClean="0"/>
            <a:t>Horizontal</a:t>
          </a:r>
          <a:r>
            <a:rPr lang="en-US" sz="3000" kern="1200" dirty="0" smtClean="0"/>
            <a:t> </a:t>
          </a:r>
          <a:endParaRPr lang="en-GB" sz="3000" kern="1200" dirty="0"/>
        </a:p>
      </dsp:txBody>
      <dsp:txXfrm>
        <a:off x="4130067" y="0"/>
        <a:ext cx="3931864" cy="830974"/>
      </dsp:txXfrm>
    </dsp:sp>
    <dsp:sp modelId="{0ADAD5D4-8B47-4378-90DD-EC9FBCD1F4CE}">
      <dsp:nvSpPr>
        <dsp:cNvPr id="0" name=""/>
        <dsp:cNvSpPr/>
      </dsp:nvSpPr>
      <dsp:spPr>
        <a:xfrm>
          <a:off x="4130067" y="1677995"/>
          <a:ext cx="288841" cy="2888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7666D5-8FEE-473D-BFF1-DD499F8ADCED}">
      <dsp:nvSpPr>
        <dsp:cNvPr id="0" name=""/>
        <dsp:cNvSpPr/>
      </dsp:nvSpPr>
      <dsp:spPr>
        <a:xfrm>
          <a:off x="4379555" y="1382764"/>
          <a:ext cx="3656633" cy="67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US" sz="1600" kern="1200" dirty="0" smtClean="0"/>
            <a:t>Relationship among fellow workers in same department is called horizontal relationship (Purcell et al., 2018). </a:t>
          </a:r>
          <a:endParaRPr lang="en-GB" sz="1600" kern="1200" dirty="0"/>
        </a:p>
      </dsp:txBody>
      <dsp:txXfrm>
        <a:off x="4379555" y="1382764"/>
        <a:ext cx="3656633" cy="673290"/>
      </dsp:txXfrm>
    </dsp:sp>
    <dsp:sp modelId="{5526CA52-9D36-4155-9C69-84352FE2D3A9}">
      <dsp:nvSpPr>
        <dsp:cNvPr id="0" name=""/>
        <dsp:cNvSpPr/>
      </dsp:nvSpPr>
      <dsp:spPr>
        <a:xfrm>
          <a:off x="4130067" y="2351286"/>
          <a:ext cx="288841" cy="2888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FCF7F-757B-4BF0-BAF0-CF8677CF7EC8}">
      <dsp:nvSpPr>
        <dsp:cNvPr id="0" name=""/>
        <dsp:cNvSpPr/>
      </dsp:nvSpPr>
      <dsp:spPr>
        <a:xfrm>
          <a:off x="4418169" y="2416575"/>
          <a:ext cx="3656633" cy="67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US" sz="1600" kern="1200" dirty="0" smtClean="0"/>
            <a:t>Shared knowledge, listening the problem of the colleagues, helping to solve critical issues etc. strengthen horizontal relationship. </a:t>
          </a:r>
          <a:endParaRPr lang="en-GB" sz="1600" kern="1200" dirty="0"/>
        </a:p>
      </dsp:txBody>
      <dsp:txXfrm>
        <a:off x="4418169" y="2416575"/>
        <a:ext cx="3656633" cy="673290"/>
      </dsp:txXfrm>
    </dsp:sp>
    <dsp:sp modelId="{0C5FC9BF-0D1A-4B7E-8067-97D24B88127D}">
      <dsp:nvSpPr>
        <dsp:cNvPr id="0" name=""/>
        <dsp:cNvSpPr/>
      </dsp:nvSpPr>
      <dsp:spPr>
        <a:xfrm>
          <a:off x="8258524" y="830974"/>
          <a:ext cx="3931864" cy="4625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FBF059-B806-4101-BF74-6E31E0F85944}">
      <dsp:nvSpPr>
        <dsp:cNvPr id="0" name=""/>
        <dsp:cNvSpPr/>
      </dsp:nvSpPr>
      <dsp:spPr>
        <a:xfrm>
          <a:off x="8258524" y="1004697"/>
          <a:ext cx="288848" cy="2888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641731-9E79-4766-A85F-D18A2C622F70}">
      <dsp:nvSpPr>
        <dsp:cNvPr id="0" name=""/>
        <dsp:cNvSpPr/>
      </dsp:nvSpPr>
      <dsp:spPr>
        <a:xfrm>
          <a:off x="8258524" y="0"/>
          <a:ext cx="3931864" cy="830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b="1" kern="1200" dirty="0" smtClean="0"/>
            <a:t>Team</a:t>
          </a:r>
          <a:r>
            <a:rPr lang="en-US" sz="3000" kern="1200" dirty="0" smtClean="0"/>
            <a:t> </a:t>
          </a:r>
          <a:endParaRPr lang="en-GB" sz="3000" kern="1200" dirty="0"/>
        </a:p>
      </dsp:txBody>
      <dsp:txXfrm>
        <a:off x="8258524" y="0"/>
        <a:ext cx="3931864" cy="830974"/>
      </dsp:txXfrm>
    </dsp:sp>
    <dsp:sp modelId="{98DF0E0C-C806-4338-ADFA-296DB9085595}">
      <dsp:nvSpPr>
        <dsp:cNvPr id="0" name=""/>
        <dsp:cNvSpPr/>
      </dsp:nvSpPr>
      <dsp:spPr>
        <a:xfrm>
          <a:off x="8258524" y="1677995"/>
          <a:ext cx="288841" cy="2888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C6489C-7776-411A-9629-984176B43B56}">
      <dsp:nvSpPr>
        <dsp:cNvPr id="0" name=""/>
        <dsp:cNvSpPr/>
      </dsp:nvSpPr>
      <dsp:spPr>
        <a:xfrm>
          <a:off x="8533755" y="1485771"/>
          <a:ext cx="3656633" cy="67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US" sz="1600" kern="1200" dirty="0" smtClean="0"/>
            <a:t>Trust, recognition, respect and constructive criticism are the key to build a good team relationship (Sparrow et al., 2018).</a:t>
          </a:r>
          <a:endParaRPr lang="en-GB" sz="1600" kern="1200" dirty="0"/>
        </a:p>
      </dsp:txBody>
      <dsp:txXfrm>
        <a:off x="8533755" y="1485771"/>
        <a:ext cx="3656633" cy="673290"/>
      </dsp:txXfrm>
    </dsp:sp>
    <dsp:sp modelId="{B494EDA3-F547-4993-B90D-B8870CBD79E7}">
      <dsp:nvSpPr>
        <dsp:cNvPr id="0" name=""/>
        <dsp:cNvSpPr/>
      </dsp:nvSpPr>
      <dsp:spPr>
        <a:xfrm>
          <a:off x="8258524" y="2351286"/>
          <a:ext cx="288841" cy="28884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179E69-8B77-4DB3-80B0-7A8BEE2D606F}">
      <dsp:nvSpPr>
        <dsp:cNvPr id="0" name=""/>
        <dsp:cNvSpPr/>
      </dsp:nvSpPr>
      <dsp:spPr>
        <a:xfrm>
          <a:off x="8533901" y="2352195"/>
          <a:ext cx="3656633" cy="67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US" sz="1600" kern="1200" dirty="0" smtClean="0"/>
            <a:t>Team should form who have same passion, relative mentality people, otherwise it will create clash. </a:t>
          </a:r>
          <a:endParaRPr lang="en-GB" sz="1600" kern="1200" dirty="0"/>
        </a:p>
      </dsp:txBody>
      <dsp:txXfrm>
        <a:off x="8533901" y="2352195"/>
        <a:ext cx="3656633" cy="67329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81" name=""/>
        <p:cNvGrpSpPr/>
        <p:nvPr/>
      </p:nvGrpSpPr>
      <p:grpSpPr>
        <a:xfrm>
          <a:off x="0" y="0"/>
          <a:ext cx="0" cy="0"/>
          <a:chOff x="0" y="0"/>
          <a:chExt cx="0" cy="0"/>
        </a:xfrm>
      </p:grpSpPr>
      <p:sp>
        <p:nvSpPr>
          <p:cNvPr id="1048796"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US"/>
          </a:p>
        </p:txBody>
      </p:sp>
      <p:sp>
        <p:nvSpPr>
          <p:cNvPr id="1048797" name="Date Placeholder 2"/>
          <p:cNvSpPr>
            <a:spLocks noGrp="1"/>
          </p:cNvSpPr>
          <p:nvPr>
            <p:ph type="dt" sz="quarter" idx="1"/>
          </p:nvPr>
        </p:nvSpPr>
        <p:spPr>
          <a:xfrm>
            <a:off x="3884613" y="0"/>
            <a:ext cx="2971800" cy="458788"/>
          </a:xfrm>
          <a:prstGeom prst="rect"/>
        </p:spPr>
        <p:txBody>
          <a:bodyPr bIns="45720" lIns="91440" rIns="91440" rtlCol="0" tIns="45720" vert="horz"/>
          <a:lstStyle>
            <a:lvl1pPr algn="r">
              <a:defRPr sz="1200"/>
            </a:lvl1pPr>
          </a:lstStyle>
          <a:p>
            <a:fld id="{EF1077DB-935E-4A0A-947A-D283B9F9F452}" type="datetimeFigureOut">
              <a:rPr lang="en-US" smtClean="0"/>
              <a:t>2/27/2023</a:t>
            </a:fld>
            <a:endParaRPr lang="en-US"/>
          </a:p>
        </p:txBody>
      </p:sp>
      <p:sp>
        <p:nvSpPr>
          <p:cNvPr id="1048798" name="Footer Placeholder 3"/>
          <p:cNvSpPr>
            <a:spLocks noGrp="1"/>
          </p:cNvSpPr>
          <p:nvPr>
            <p:ph type="ftr" sz="quarter" idx="2"/>
          </p:nvPr>
        </p:nvSpPr>
        <p:spPr>
          <a:xfrm>
            <a:off x="0" y="8685213"/>
            <a:ext cx="2971800" cy="458787"/>
          </a:xfrm>
          <a:prstGeom prst="rect"/>
        </p:spPr>
        <p:txBody>
          <a:bodyPr anchor="b" bIns="45720" lIns="91440" rIns="91440" rtlCol="0" tIns="45720" vert="horz"/>
          <a:lstStyle>
            <a:lvl1pPr algn="l">
              <a:defRPr sz="1200"/>
            </a:lvl1pPr>
          </a:lstStyle>
          <a:p>
            <a:endParaRPr lang="en-US"/>
          </a:p>
        </p:txBody>
      </p:sp>
      <p:sp>
        <p:nvSpPr>
          <p:cNvPr id="1048799" name="Slide Number Placeholder 4"/>
          <p:cNvSpPr>
            <a:spLocks noGrp="1"/>
          </p:cNvSpPr>
          <p:nvPr>
            <p:ph type="sldNum" sz="quarter" idx="3"/>
          </p:nvPr>
        </p:nvSpPr>
        <p:spPr>
          <a:xfrm>
            <a:off x="3884613" y="8685213"/>
            <a:ext cx="2971800" cy="458787"/>
          </a:xfrm>
          <a:prstGeom prst="rect"/>
        </p:spPr>
        <p:txBody>
          <a:bodyPr anchor="b" bIns="45720" lIns="91440" rIns="91440" rtlCol="0" tIns="45720" vert="horz"/>
          <a:lstStyle>
            <a:lvl1pPr algn="r">
              <a:defRPr sz="1200"/>
            </a:lvl1pPr>
          </a:lstStyle>
          <a:p>
            <a:fld id="{682C0B10-7CAE-41E4-AB02-7E8B1FF2B898}" type="slidenum">
              <a:rPr lang="en-US" smtClean="0"/>
              <a:t>‹#›</a:t>
            </a:fld>
            <a:endParaRPr lang="en-US"/>
          </a:p>
        </p:txBody>
      </p:sp>
    </p:spTree>
  </p:cSld>
  <p:clrMap accent1="accent1" accent2="accent2" accent3="accent3" accent4="accent4" accent5="accent5" accent6="accent6" bg1="lt1" bg2="lt2" tx1="dk1" tx2="dk2"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80" name=""/>
        <p:cNvGrpSpPr/>
        <p:nvPr/>
      </p:nvGrpSpPr>
      <p:grpSpPr>
        <a:xfrm>
          <a:off x="0" y="0"/>
          <a:ext cx="0" cy="0"/>
          <a:chOff x="0" y="0"/>
          <a:chExt cx="0" cy="0"/>
        </a:xfrm>
      </p:grpSpPr>
      <p:sp>
        <p:nvSpPr>
          <p:cNvPr id="1048790"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US" noProof="0"/>
          </a:p>
        </p:txBody>
      </p:sp>
      <p:sp>
        <p:nvSpPr>
          <p:cNvPr id="1048791"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2D9EC30E-1A71-4188-9BE7-E2A64929A436}" type="datetimeFigureOut">
              <a:rPr lang="en-US" noProof="0" smtClean="0"/>
              <a:t>2/27/2023</a:t>
            </a:fld>
            <a:endParaRPr lang="en-US" noProof="0"/>
          </a:p>
        </p:txBody>
      </p:sp>
      <p:sp>
        <p:nvSpPr>
          <p:cNvPr id="1048792"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US" noProof="0"/>
          </a:p>
        </p:txBody>
      </p:sp>
      <p:sp>
        <p:nvSpPr>
          <p:cNvPr id="1048793"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48794"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US" noProof="0"/>
          </a:p>
        </p:txBody>
      </p:sp>
      <p:sp>
        <p:nvSpPr>
          <p:cNvPr id="1048795"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8530193B-564F-4854-8A52-728F3FB19C85}" type="slidenum">
              <a:rPr lang="en-US" noProof="0" smtClean="0"/>
              <a:t>‹#›</a:t>
            </a:fld>
            <a:endParaRPr lang="en-US" noProof="0"/>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userDrawn="1">
  <p:cSld name="Title Slide with Image">
    <p:spTree>
      <p:nvGrpSpPr>
        <p:cNvPr id="37" name=""/>
        <p:cNvGrpSpPr/>
        <p:nvPr/>
      </p:nvGrpSpPr>
      <p:grpSpPr>
        <a:xfrm>
          <a:off x="0" y="0"/>
          <a:ext cx="0" cy="0"/>
          <a:chOff x="0" y="0"/>
          <a:chExt cx="0" cy="0"/>
        </a:xfrm>
      </p:grpSpPr>
      <p:sp>
        <p:nvSpPr>
          <p:cNvPr id="1048586" name="Picture Placeholder 40"/>
          <p:cNvSpPr>
            <a:spLocks noGrp="1"/>
          </p:cNvSpPr>
          <p:nvPr>
            <p:ph type="pic" sz="quarter" idx="10" hasCustomPrompt="1"/>
          </p:nvPr>
        </p:nvSpPr>
        <p:spPr>
          <a:xfrm>
            <a:off x="0" y="0"/>
            <a:ext cx="9780588" cy="6804025"/>
          </a:xfrm>
          <a:solidFill>
            <a:schemeClr val="bg1">
              <a:lumMod val="85000"/>
            </a:schemeClr>
          </a:solidFill>
        </p:spPr>
        <p:txBody>
          <a:bodyPr anchor="t" tIns="1728000"/>
          <a:lstStyle>
            <a:lvl1pPr algn="ctr" indent="0" marL="0">
              <a:buNone/>
              <a:defRPr sz="1200" i="1">
                <a:latin typeface="Times New Roman" panose="02020603050405020304" pitchFamily="18" charset="0"/>
                <a:cs typeface="Times New Roman" panose="02020603050405020304" pitchFamily="18" charset="0"/>
              </a:defRPr>
            </a:lvl1pPr>
          </a:lstStyle>
          <a:p>
            <a:r>
              <a:rPr dirty="0" lang="en-US" noProof="0"/>
              <a:t>Insert or Drag and Drop your Photo Here</a:t>
            </a:r>
          </a:p>
        </p:txBody>
      </p:sp>
      <p:sp>
        <p:nvSpPr>
          <p:cNvPr id="1048587" name="Title 1"/>
          <p:cNvSpPr>
            <a:spLocks noGrp="1"/>
          </p:cNvSpPr>
          <p:nvPr>
            <p:ph type="ctrTitle" hasCustomPrompt="1"/>
          </p:nvPr>
        </p:nvSpPr>
        <p:spPr>
          <a:xfrm>
            <a:off x="3200400" y="2811053"/>
            <a:ext cx="8991600" cy="1261295"/>
          </a:xfrm>
          <a:solidFill>
            <a:schemeClr val="bg1"/>
          </a:solidFill>
        </p:spPr>
        <p:txBody>
          <a:bodyPr anchor="t" bIns="180000" lIns="180000" rIns="252000" rtlCol="0" tIns="180000" vert="horz">
            <a:noAutofit/>
          </a:bodyPr>
          <a:lstStyle>
            <a:lvl1pPr algn="r">
              <a:defRPr b="1" dirty="0" sz="6000" lang="en-ZA" spc="-300"/>
            </a:lvl1pPr>
          </a:lstStyle>
          <a:p>
            <a:pPr algn="r" lvl="0"/>
            <a:r>
              <a:rPr lang="en-US" noProof="0"/>
              <a:t>Click to edit presentation title</a:t>
            </a:r>
          </a:p>
        </p:txBody>
      </p:sp>
      <p:sp>
        <p:nvSpPr>
          <p:cNvPr id="1048588" name="Subtitle 2"/>
          <p:cNvSpPr>
            <a:spLocks noGrp="1"/>
          </p:cNvSpPr>
          <p:nvPr>
            <p:ph type="subTitle" idx="1"/>
          </p:nvPr>
        </p:nvSpPr>
        <p:spPr>
          <a:xfrm>
            <a:off x="3200400" y="4061039"/>
            <a:ext cx="6580188" cy="580921"/>
          </a:xfrm>
          <a:solidFill>
            <a:schemeClr val="tx1">
              <a:alpha val="80000"/>
            </a:schemeClr>
          </a:solidFill>
        </p:spPr>
        <p:txBody>
          <a:bodyPr bIns="180000" lIns="180000" rIns="180000" rtlCol="0" tIns="180000" vert="horz">
            <a:noAutofit/>
          </a:bodyPr>
          <a:lstStyle>
            <a:lvl1pPr algn="r" indent="0" marL="0">
              <a:buNone/>
              <a:defRPr dirty="0" lang="en-ZA">
                <a:solidFill>
                  <a:schemeClr val="bg1"/>
                </a:solidFill>
              </a:defRPr>
            </a:lvl1pPr>
          </a:lstStyle>
          <a:p>
            <a:pPr algn="ctr" indent="-266700" lvl="0" marL="266700"/>
            <a:r>
              <a:rPr lang="en-US" noProof="0" smtClean="0"/>
              <a:t>Click to edit Master subtitle style</a:t>
            </a:r>
            <a:endParaRPr lang="en-US" noProof="0"/>
          </a:p>
        </p:txBody>
      </p:sp>
      <p:sp>
        <p:nvSpPr>
          <p:cNvPr id="1048589" name="Rectangle 12"/>
          <p:cNvSpPr/>
          <p:nvPr userDrawn="1"/>
        </p:nvSpPr>
        <p:spPr>
          <a:xfrm>
            <a:off x="9780103" y="6803351"/>
            <a:ext cx="1979897" cy="54650"/>
          </a:xfrm>
          <a:prstGeom prst="rect"/>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90" name="Rectangle 13"/>
          <p:cNvSpPr/>
          <p:nvPr userDrawn="1"/>
        </p:nvSpPr>
        <p:spPr>
          <a:xfrm>
            <a:off x="0" y="6803351"/>
            <a:ext cx="9780104" cy="5465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91" name="Rectangle 14"/>
          <p:cNvSpPr/>
          <p:nvPr userDrawn="1"/>
        </p:nvSpPr>
        <p:spPr>
          <a:xfrm>
            <a:off x="11760000" y="6803351"/>
            <a:ext cx="432000" cy="5465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92" name="Rectangle 7"/>
          <p:cNvSpPr/>
          <p:nvPr userDrawn="1"/>
        </p:nvSpPr>
        <p:spPr>
          <a:xfrm>
            <a:off x="9780588" y="2698612"/>
            <a:ext cx="2411412" cy="114824"/>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showMasterSp="0" userDrawn="1">
  <p:cSld name="Divider Slide 1">
    <p:spTree>
      <p:nvGrpSpPr>
        <p:cNvPr id="53" name=""/>
        <p:cNvGrpSpPr/>
        <p:nvPr/>
      </p:nvGrpSpPr>
      <p:grpSpPr>
        <a:xfrm>
          <a:off x="0" y="0"/>
          <a:ext cx="0" cy="0"/>
          <a:chOff x="0" y="0"/>
          <a:chExt cx="0" cy="0"/>
        </a:xfrm>
      </p:grpSpPr>
      <p:sp>
        <p:nvSpPr>
          <p:cNvPr id="1048643" name="Picture Placeholder 40"/>
          <p:cNvSpPr>
            <a:spLocks noGrp="1"/>
          </p:cNvSpPr>
          <p:nvPr>
            <p:ph type="pic" sz="quarter" idx="10" hasCustomPrompt="1"/>
          </p:nvPr>
        </p:nvSpPr>
        <p:spPr>
          <a:xfrm>
            <a:off x="0" y="0"/>
            <a:ext cx="9780588" cy="6371351"/>
          </a:xfrm>
          <a:solidFill>
            <a:schemeClr val="bg1">
              <a:lumMod val="85000"/>
            </a:schemeClr>
          </a:solidFill>
        </p:spPr>
        <p:txBody>
          <a:bodyPr anchor="ctr"/>
          <a:lstStyle>
            <a:lvl1pPr algn="ctr" indent="0" marL="0">
              <a:buNone/>
              <a:defRPr sz="1200" i="1">
                <a:latin typeface="Times New Roman" panose="02020603050405020304" pitchFamily="18" charset="0"/>
                <a:cs typeface="Times New Roman" panose="02020603050405020304" pitchFamily="18" charset="0"/>
              </a:defRPr>
            </a:lvl1pPr>
          </a:lstStyle>
          <a:p>
            <a:r>
              <a:rPr dirty="0" lang="en-US" noProof="0"/>
              <a:t>Insert or Drag and Drop </a:t>
            </a:r>
            <a:br>
              <a:rPr dirty="0" lang="en-US" noProof="0"/>
            </a:br>
            <a:r>
              <a:rPr dirty="0" lang="en-US" noProof="0"/>
              <a:t>your Photo Here</a:t>
            </a:r>
          </a:p>
        </p:txBody>
      </p:sp>
      <p:sp>
        <p:nvSpPr>
          <p:cNvPr id="1048644" name="Title 1"/>
          <p:cNvSpPr>
            <a:spLocks noGrp="1"/>
          </p:cNvSpPr>
          <p:nvPr>
            <p:ph type="ctrTitle" hasCustomPrompt="1"/>
          </p:nvPr>
        </p:nvSpPr>
        <p:spPr>
          <a:xfrm>
            <a:off x="6235700" y="2204792"/>
            <a:ext cx="5956300" cy="1944000"/>
          </a:xfrm>
          <a:solidFill>
            <a:schemeClr val="bg1"/>
          </a:solidFill>
        </p:spPr>
        <p:txBody>
          <a:bodyPr anchor="t" bIns="180000" lIns="180000" rIns="252000" rtlCol="0" tIns="180000" vert="horz">
            <a:noAutofit/>
          </a:bodyPr>
          <a:lstStyle>
            <a:lvl1pPr algn="r">
              <a:defRPr b="1" dirty="0" sz="6000" lang="en-ZA" spc="-300"/>
            </a:lvl1pPr>
          </a:lstStyle>
          <a:p>
            <a:pPr algn="r" lvl="0"/>
            <a:r>
              <a:rPr lang="en-US" noProof="0"/>
              <a:t>Click to edit section divider</a:t>
            </a:r>
          </a:p>
        </p:txBody>
      </p:sp>
      <p:sp>
        <p:nvSpPr>
          <p:cNvPr id="1048645" name="Subtitle 2"/>
          <p:cNvSpPr>
            <a:spLocks noGrp="1"/>
          </p:cNvSpPr>
          <p:nvPr>
            <p:ph type="body" sz="quarter" idx="13" hasCustomPrompt="1"/>
          </p:nvPr>
        </p:nvSpPr>
        <p:spPr>
          <a:xfrm>
            <a:off x="6235700" y="4148860"/>
            <a:ext cx="5956300" cy="1100565"/>
          </a:xfrm>
          <a:solidFill>
            <a:schemeClr val="tx1">
              <a:alpha val="80000"/>
            </a:schemeClr>
          </a:solidFill>
        </p:spPr>
        <p:txBody>
          <a:bodyPr bIns="180000" lIns="180000" rIns="252000" tIns="180000"/>
          <a:lstStyle>
            <a:lvl1pPr algn="r" indent="0" marL="0">
              <a:buNone/>
              <a:defRPr sz="1800">
                <a:solidFill>
                  <a:schemeClr val="bg1"/>
                </a:solidFill>
              </a:defRPr>
            </a:lvl1pPr>
            <a:lvl2pPr algn="r" indent="0" marL="266700">
              <a:buNone/>
              <a:defRPr sz="1800">
                <a:solidFill>
                  <a:schemeClr val="bg1"/>
                </a:solidFill>
              </a:defRPr>
            </a:lvl2pPr>
            <a:lvl3pPr algn="r" indent="0" marL="542925">
              <a:buNone/>
              <a:defRPr sz="1800">
                <a:solidFill>
                  <a:schemeClr val="bg1"/>
                </a:solidFill>
              </a:defRPr>
            </a:lvl3pPr>
            <a:lvl4pPr algn="r" indent="0" marL="809625">
              <a:buNone/>
              <a:defRPr sz="1800">
                <a:solidFill>
                  <a:schemeClr val="bg1"/>
                </a:solidFill>
              </a:defRPr>
            </a:lvl4pPr>
            <a:lvl5pPr algn="r" indent="0" marL="1076325">
              <a:buNone/>
              <a:defRPr sz="1800">
                <a:solidFill>
                  <a:schemeClr val="bg1"/>
                </a:solidFill>
              </a:defRPr>
            </a:lvl5pPr>
          </a:lstStyle>
          <a:p>
            <a:pPr lvl="0"/>
            <a:r>
              <a:rPr lang="en-US" noProof="0"/>
              <a:t>Click to edit Master subtitle style</a:t>
            </a:r>
          </a:p>
        </p:txBody>
      </p:sp>
      <p:sp>
        <p:nvSpPr>
          <p:cNvPr id="1048646" name="Footer Placeholder 3"/>
          <p:cNvSpPr>
            <a:spLocks noGrp="1"/>
          </p:cNvSpPr>
          <p:nvPr>
            <p:ph type="ftr" sz="quarter" idx="11"/>
          </p:nvPr>
        </p:nvSpPr>
        <p:spPr/>
        <p:txBody>
          <a:bodyPr/>
          <a:p>
            <a:r>
              <a:rPr dirty="0" lang="en-US" noProof="0"/>
              <a:t>Add a footer</a:t>
            </a:r>
          </a:p>
        </p:txBody>
      </p:sp>
      <p:sp>
        <p:nvSpPr>
          <p:cNvPr id="1048647" name="Rectangle 7"/>
          <p:cNvSpPr/>
          <p:nvPr userDrawn="1"/>
        </p:nvSpPr>
        <p:spPr>
          <a:xfrm>
            <a:off x="9780588" y="5247782"/>
            <a:ext cx="2411412" cy="114824"/>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48" name="Rectangle 12"/>
          <p:cNvSpPr/>
          <p:nvPr userDrawn="1"/>
        </p:nvSpPr>
        <p:spPr>
          <a:xfrm>
            <a:off x="9780103" y="6803351"/>
            <a:ext cx="1979897" cy="54650"/>
          </a:xfrm>
          <a:prstGeom prst="rect"/>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49" name="Rectangle 13"/>
          <p:cNvSpPr/>
          <p:nvPr userDrawn="1"/>
        </p:nvSpPr>
        <p:spPr>
          <a:xfrm>
            <a:off x="0" y="6803351"/>
            <a:ext cx="9780104" cy="5465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50" name="Rectangle 14"/>
          <p:cNvSpPr/>
          <p:nvPr userDrawn="1"/>
        </p:nvSpPr>
        <p:spPr>
          <a:xfrm>
            <a:off x="11760000" y="6803351"/>
            <a:ext cx="432000" cy="5465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51" name="Slide Number Placeholder 4"/>
          <p:cNvSpPr>
            <a:spLocks noGrp="1"/>
          </p:cNvSpPr>
          <p:nvPr>
            <p:ph type="sldNum" sz="quarter" idx="12"/>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userDrawn="1">
  <p:cSld name="Divier Slide 2">
    <p:spTree>
      <p:nvGrpSpPr>
        <p:cNvPr id="72" name=""/>
        <p:cNvGrpSpPr/>
        <p:nvPr/>
      </p:nvGrpSpPr>
      <p:grpSpPr>
        <a:xfrm>
          <a:off x="0" y="0"/>
          <a:ext cx="0" cy="0"/>
          <a:chOff x="0" y="0"/>
          <a:chExt cx="0" cy="0"/>
        </a:xfrm>
      </p:grpSpPr>
      <p:sp>
        <p:nvSpPr>
          <p:cNvPr id="1048737" name="Picture Placeholder 40"/>
          <p:cNvSpPr>
            <a:spLocks noGrp="1"/>
          </p:cNvSpPr>
          <p:nvPr>
            <p:ph type="pic" sz="quarter" idx="10" hasCustomPrompt="1"/>
          </p:nvPr>
        </p:nvSpPr>
        <p:spPr>
          <a:xfrm>
            <a:off x="2411412" y="0"/>
            <a:ext cx="9780588" cy="6371351"/>
          </a:xfrm>
          <a:solidFill>
            <a:schemeClr val="bg1">
              <a:lumMod val="85000"/>
            </a:schemeClr>
          </a:solidFill>
        </p:spPr>
        <p:txBody>
          <a:bodyPr anchor="ctr"/>
          <a:lstStyle>
            <a:lvl1pPr algn="ctr" indent="0" marL="0">
              <a:buNone/>
              <a:defRPr sz="1200" i="1">
                <a:latin typeface="Times New Roman" panose="02020603050405020304" pitchFamily="18" charset="0"/>
                <a:cs typeface="Times New Roman" panose="02020603050405020304" pitchFamily="18" charset="0"/>
              </a:defRPr>
            </a:lvl1pPr>
          </a:lstStyle>
          <a:p>
            <a:r>
              <a:rPr dirty="0" lang="en-US" noProof="0"/>
              <a:t>Insert or Drag and Drop </a:t>
            </a:r>
            <a:br>
              <a:rPr dirty="0" lang="en-US" noProof="0"/>
            </a:br>
            <a:r>
              <a:rPr dirty="0" lang="en-US" noProof="0"/>
              <a:t>your Photo Here</a:t>
            </a:r>
          </a:p>
        </p:txBody>
      </p:sp>
      <p:sp>
        <p:nvSpPr>
          <p:cNvPr id="1048738" name="Title 1"/>
          <p:cNvSpPr>
            <a:spLocks noGrp="1"/>
          </p:cNvSpPr>
          <p:nvPr>
            <p:ph type="title" hasCustomPrompt="1"/>
          </p:nvPr>
        </p:nvSpPr>
        <p:spPr>
          <a:xfrm>
            <a:off x="-1700" y="2156226"/>
            <a:ext cx="5958000" cy="1958400"/>
          </a:xfrm>
          <a:solidFill>
            <a:schemeClr val="bg1"/>
          </a:solidFill>
        </p:spPr>
        <p:txBody>
          <a:bodyPr bIns="180000" lIns="252000" rIns="180000" tIns="180000"/>
          <a:lstStyle>
            <a:lvl1pPr>
              <a:defRPr b="1" sz="6000" spc="-300">
                <a:solidFill>
                  <a:schemeClr val="tx1">
                    <a:lumMod val="75000"/>
                    <a:lumOff val="25000"/>
                  </a:schemeClr>
                </a:solidFill>
                <a:latin typeface="+mj-lt"/>
              </a:defRPr>
            </a:lvl1pPr>
          </a:lstStyle>
          <a:p>
            <a:r>
              <a:rPr lang="en-US" noProof="0"/>
              <a:t>Click to edit section divider</a:t>
            </a:r>
          </a:p>
        </p:txBody>
      </p:sp>
      <p:sp>
        <p:nvSpPr>
          <p:cNvPr id="1048739" name="Subtitle 2"/>
          <p:cNvSpPr>
            <a:spLocks noGrp="1"/>
          </p:cNvSpPr>
          <p:nvPr>
            <p:ph type="body" sz="quarter" idx="13" hasCustomPrompt="1"/>
          </p:nvPr>
        </p:nvSpPr>
        <p:spPr>
          <a:xfrm>
            <a:off x="0" y="4110760"/>
            <a:ext cx="5956300" cy="1100565"/>
          </a:xfrm>
          <a:solidFill>
            <a:schemeClr val="tx1">
              <a:alpha val="80000"/>
            </a:schemeClr>
          </a:solidFill>
        </p:spPr>
        <p:txBody>
          <a:bodyPr bIns="180000" lIns="252000" rIns="180000" tIns="180000"/>
          <a:lstStyle>
            <a:lvl1pPr algn="l" indent="0" marL="0">
              <a:buNone/>
              <a:defRPr sz="1800">
                <a:solidFill>
                  <a:schemeClr val="bg1"/>
                </a:solidFill>
              </a:defRPr>
            </a:lvl1pPr>
            <a:lvl2pPr algn="r" indent="0" marL="266700">
              <a:buNone/>
              <a:defRPr sz="1800">
                <a:solidFill>
                  <a:schemeClr val="bg1"/>
                </a:solidFill>
              </a:defRPr>
            </a:lvl2pPr>
            <a:lvl3pPr algn="r" indent="0" marL="542925">
              <a:buNone/>
              <a:defRPr sz="1800">
                <a:solidFill>
                  <a:schemeClr val="bg1"/>
                </a:solidFill>
              </a:defRPr>
            </a:lvl3pPr>
            <a:lvl4pPr algn="r" indent="0" marL="809625">
              <a:buNone/>
              <a:defRPr sz="1800">
                <a:solidFill>
                  <a:schemeClr val="bg1"/>
                </a:solidFill>
              </a:defRPr>
            </a:lvl4pPr>
            <a:lvl5pPr algn="r" indent="0" marL="1076325">
              <a:buNone/>
              <a:defRPr sz="1800">
                <a:solidFill>
                  <a:schemeClr val="bg1"/>
                </a:solidFill>
              </a:defRPr>
            </a:lvl5pPr>
          </a:lstStyle>
          <a:p>
            <a:pPr lvl="0"/>
            <a:r>
              <a:rPr lang="en-US" noProof="0"/>
              <a:t>Click to edit Master subtitle style</a:t>
            </a:r>
          </a:p>
        </p:txBody>
      </p:sp>
      <p:sp>
        <p:nvSpPr>
          <p:cNvPr id="1048740" name="Footer Placeholder 3"/>
          <p:cNvSpPr>
            <a:spLocks noGrp="1"/>
          </p:cNvSpPr>
          <p:nvPr>
            <p:ph type="ftr" sz="quarter" idx="11"/>
          </p:nvPr>
        </p:nvSpPr>
        <p:spPr/>
        <p:txBody>
          <a:bodyPr/>
          <a:p>
            <a:r>
              <a:rPr dirty="0" lang="en-US" noProof="0"/>
              <a:t>Add a footer</a:t>
            </a:r>
          </a:p>
        </p:txBody>
      </p:sp>
      <p:sp>
        <p:nvSpPr>
          <p:cNvPr id="1048741" name="Rectangle 7"/>
          <p:cNvSpPr/>
          <p:nvPr userDrawn="1"/>
        </p:nvSpPr>
        <p:spPr>
          <a:xfrm>
            <a:off x="0" y="5209682"/>
            <a:ext cx="2411412" cy="11482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
        <p:nvSpPr>
          <p:cNvPr id="1048742" name="Rectangle 12"/>
          <p:cNvSpPr/>
          <p:nvPr userDrawn="1"/>
        </p:nvSpPr>
        <p:spPr>
          <a:xfrm>
            <a:off x="9780103" y="6803351"/>
            <a:ext cx="1979897" cy="54650"/>
          </a:xfrm>
          <a:prstGeom prst="rect"/>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743" name="Rectangle 13"/>
          <p:cNvSpPr/>
          <p:nvPr userDrawn="1"/>
        </p:nvSpPr>
        <p:spPr>
          <a:xfrm>
            <a:off x="0" y="6803351"/>
            <a:ext cx="9780104" cy="5465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744" name="Rectangle 14"/>
          <p:cNvSpPr/>
          <p:nvPr userDrawn="1"/>
        </p:nvSpPr>
        <p:spPr>
          <a:xfrm>
            <a:off x="11760000" y="6803351"/>
            <a:ext cx="432000" cy="5465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745" name="Slide Number Placeholder 4"/>
          <p:cNvSpPr>
            <a:spLocks noGrp="1"/>
          </p:cNvSpPr>
          <p:nvPr>
            <p:ph type="sldNum" sz="quarter" idx="12"/>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showMasterSp="0" userDrawn="1">
  <p:cSld name="Text Image Layout 1">
    <p:spTree>
      <p:nvGrpSpPr>
        <p:cNvPr id="46" name=""/>
        <p:cNvGrpSpPr/>
        <p:nvPr/>
      </p:nvGrpSpPr>
      <p:grpSpPr>
        <a:xfrm>
          <a:off x="0" y="0"/>
          <a:ext cx="0" cy="0"/>
          <a:chOff x="0" y="0"/>
          <a:chExt cx="0" cy="0"/>
        </a:xfrm>
      </p:grpSpPr>
      <p:sp>
        <p:nvSpPr>
          <p:cNvPr id="1048606" name="Picture Placeholder 6"/>
          <p:cNvSpPr>
            <a:spLocks noGrp="1"/>
          </p:cNvSpPr>
          <p:nvPr>
            <p:ph type="pic" sz="quarter" idx="14" hasCustomPrompt="1"/>
          </p:nvPr>
        </p:nvSpPr>
        <p:spPr>
          <a:xfrm>
            <a:off x="6096000" y="-1"/>
            <a:ext cx="6096000" cy="6371351"/>
          </a:xfrm>
          <a:solidFill>
            <a:schemeClr val="bg1">
              <a:lumMod val="95000"/>
            </a:schemeClr>
          </a:solidFill>
        </p:spPr>
        <p:txBody>
          <a:bodyPr anchor="t" tIns="1584000"/>
          <a:lstStyle>
            <a:lvl1pPr algn="ctr" indent="0" marL="0">
              <a:buNone/>
              <a:defRPr sz="1200" i="1">
                <a:latin typeface="Times New Roman" panose="02020603050405020304" pitchFamily="18" charset="0"/>
                <a:cs typeface="Times New Roman" panose="02020603050405020304" pitchFamily="18" charset="0"/>
              </a:defRPr>
            </a:lvl1pPr>
          </a:lstStyle>
          <a:p>
            <a:r>
              <a:rPr dirty="0" lang="en-US" noProof="0"/>
              <a:t>Insert or Drag &amp; Drop your photo</a:t>
            </a:r>
          </a:p>
        </p:txBody>
      </p:sp>
      <p:sp>
        <p:nvSpPr>
          <p:cNvPr id="1048607" name="Title 1"/>
          <p:cNvSpPr>
            <a:spLocks noGrp="1"/>
          </p:cNvSpPr>
          <p:nvPr>
            <p:ph type="title" hasCustomPrompt="1"/>
          </p:nvPr>
        </p:nvSpPr>
        <p:spPr>
          <a:xfrm>
            <a:off x="7111800" y="3802899"/>
            <a:ext cx="4648200" cy="985000"/>
          </a:xfrm>
          <a:solidFill>
            <a:schemeClr val="bg1"/>
          </a:solidFill>
        </p:spPr>
        <p:txBody>
          <a:bodyPr bIns="180000" lIns="180000" rIns="180000" tIns="180000"/>
          <a:lstStyle>
            <a:lvl1pPr algn="r">
              <a:defRPr b="1" sz="6000" spc="-300">
                <a:solidFill>
                  <a:schemeClr val="tx1">
                    <a:lumMod val="75000"/>
                    <a:lumOff val="25000"/>
                  </a:schemeClr>
                </a:solidFill>
              </a:defRPr>
            </a:lvl1pPr>
          </a:lstStyle>
          <a:p>
            <a:r>
              <a:rPr lang="en-US" noProof="0"/>
              <a:t>Edit page title</a:t>
            </a:r>
          </a:p>
        </p:txBody>
      </p:sp>
      <p:sp>
        <p:nvSpPr>
          <p:cNvPr id="1048608" name="Subtitle 2"/>
          <p:cNvSpPr>
            <a:spLocks noGrp="1"/>
          </p:cNvSpPr>
          <p:nvPr>
            <p:ph type="body" sz="quarter" idx="32" hasCustomPrompt="1"/>
          </p:nvPr>
        </p:nvSpPr>
        <p:spPr>
          <a:xfrm>
            <a:off x="7111800" y="4787900"/>
            <a:ext cx="4648200" cy="1162800"/>
          </a:xfrm>
          <a:solidFill>
            <a:schemeClr val="tx1">
              <a:alpha val="80000"/>
            </a:schemeClr>
          </a:solidFill>
        </p:spPr>
        <p:txBody>
          <a:bodyPr bIns="180000" lIns="180000" rIns="180000" tIns="180000"/>
          <a:lstStyle>
            <a:lvl1pPr algn="r" indent="0" marL="0">
              <a:buNone/>
              <a:defRPr>
                <a:solidFill>
                  <a:schemeClr val="bg1"/>
                </a:solidFill>
              </a:defRPr>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609" name="Content Placeholder 2"/>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610" name="Footer Placeholder 3"/>
          <p:cNvSpPr>
            <a:spLocks noGrp="1"/>
          </p:cNvSpPr>
          <p:nvPr>
            <p:ph type="ftr" sz="quarter" idx="13"/>
          </p:nvPr>
        </p:nvSpPr>
        <p:spPr/>
        <p:txBody>
          <a:bodyPr/>
          <a:p>
            <a:r>
              <a:rPr dirty="0" lang="en-US" noProof="0"/>
              <a:t>Add a footer</a:t>
            </a:r>
          </a:p>
        </p:txBody>
      </p:sp>
      <p:sp>
        <p:nvSpPr>
          <p:cNvPr id="1048611"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
        <p:nvSpPr>
          <p:cNvPr id="1048612" name="Rectangle 7"/>
          <p:cNvSpPr/>
          <p:nvPr userDrawn="1"/>
        </p:nvSpPr>
        <p:spPr>
          <a:xfrm>
            <a:off x="9348588" y="3700775"/>
            <a:ext cx="2411412" cy="114824"/>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showMasterSp="0" userDrawn="1">
  <p:cSld name="Text Image Layout 2">
    <p:spTree>
      <p:nvGrpSpPr>
        <p:cNvPr id="73" name=""/>
        <p:cNvGrpSpPr/>
        <p:nvPr/>
      </p:nvGrpSpPr>
      <p:grpSpPr>
        <a:xfrm>
          <a:off x="0" y="0"/>
          <a:ext cx="0" cy="0"/>
          <a:chOff x="0" y="0"/>
          <a:chExt cx="0" cy="0"/>
        </a:xfrm>
      </p:grpSpPr>
      <p:sp>
        <p:nvSpPr>
          <p:cNvPr id="1048746" name="Picture Placeholder 6"/>
          <p:cNvSpPr>
            <a:spLocks noGrp="1"/>
          </p:cNvSpPr>
          <p:nvPr>
            <p:ph type="pic" sz="quarter" idx="14" hasCustomPrompt="1"/>
          </p:nvPr>
        </p:nvSpPr>
        <p:spPr>
          <a:xfrm>
            <a:off x="0" y="-1"/>
            <a:ext cx="6096000" cy="6371351"/>
          </a:xfrm>
          <a:solidFill>
            <a:schemeClr val="bg1">
              <a:lumMod val="95000"/>
            </a:schemeClr>
          </a:solidFill>
        </p:spPr>
        <p:txBody>
          <a:bodyPr anchor="t" tIns="1584000"/>
          <a:lstStyle>
            <a:lvl1pPr algn="ctr" indent="0" marL="0">
              <a:buNone/>
              <a:defRPr sz="1200" i="1">
                <a:latin typeface="Times New Roman" panose="02020603050405020304" pitchFamily="18" charset="0"/>
                <a:cs typeface="Times New Roman" panose="02020603050405020304" pitchFamily="18" charset="0"/>
              </a:defRPr>
            </a:lvl1pPr>
          </a:lstStyle>
          <a:p>
            <a:r>
              <a:rPr dirty="0" lang="en-US" noProof="0"/>
              <a:t>Insert or Drag &amp; Drop your photo</a:t>
            </a:r>
          </a:p>
        </p:txBody>
      </p:sp>
      <p:sp>
        <p:nvSpPr>
          <p:cNvPr id="1048747" name="Title 1"/>
          <p:cNvSpPr>
            <a:spLocks noGrp="1"/>
          </p:cNvSpPr>
          <p:nvPr>
            <p:ph type="title" hasCustomPrompt="1"/>
          </p:nvPr>
        </p:nvSpPr>
        <p:spPr>
          <a:xfrm>
            <a:off x="5118100" y="1869795"/>
            <a:ext cx="6641900" cy="1124345"/>
          </a:xfrm>
          <a:solidFill>
            <a:schemeClr val="bg1">
              <a:lumMod val="95000"/>
            </a:schemeClr>
          </a:solidFill>
        </p:spPr>
        <p:txBody>
          <a:bodyPr bIns="180000" lIns="180000" rIns="180000" tIns="180000"/>
          <a:lstStyle>
            <a:lvl1pPr algn="l">
              <a:defRPr b="1" sz="6000" spc="-300">
                <a:solidFill>
                  <a:schemeClr val="tx1">
                    <a:lumMod val="75000"/>
                    <a:lumOff val="25000"/>
                  </a:schemeClr>
                </a:solidFill>
              </a:defRPr>
            </a:lvl1pPr>
          </a:lstStyle>
          <a:p>
            <a:r>
              <a:rPr lang="en-US" noProof="0"/>
              <a:t>Click to edit page title</a:t>
            </a:r>
          </a:p>
        </p:txBody>
      </p:sp>
      <p:sp>
        <p:nvSpPr>
          <p:cNvPr id="1048748" name="Subtitle 2"/>
          <p:cNvSpPr>
            <a:spLocks noGrp="1"/>
          </p:cNvSpPr>
          <p:nvPr>
            <p:ph type="body" sz="quarter" idx="32" hasCustomPrompt="1"/>
          </p:nvPr>
        </p:nvSpPr>
        <p:spPr>
          <a:xfrm>
            <a:off x="5118334" y="2994141"/>
            <a:ext cx="6641626" cy="590155"/>
          </a:xfrm>
          <a:solidFill>
            <a:schemeClr val="tx1">
              <a:alpha val="80000"/>
            </a:schemeClr>
          </a:solidFill>
        </p:spPr>
        <p:txBody>
          <a:bodyPr bIns="180000" lIns="180000" rIns="180000" tIns="180000"/>
          <a:lstStyle>
            <a:lvl1pPr algn="l" indent="0" marL="0">
              <a:buNone/>
              <a:defRPr>
                <a:solidFill>
                  <a:schemeClr val="bg1"/>
                </a:solidFill>
              </a:defRPr>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749" name="Content Placeholder 2"/>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50" name="Footer Placeholder 3"/>
          <p:cNvSpPr>
            <a:spLocks noGrp="1"/>
          </p:cNvSpPr>
          <p:nvPr>
            <p:ph type="ftr" sz="quarter" idx="13"/>
          </p:nvPr>
        </p:nvSpPr>
        <p:spPr/>
        <p:txBody>
          <a:bodyPr/>
          <a:p>
            <a:r>
              <a:rPr dirty="0" lang="en-US" noProof="0"/>
              <a:t>Add a footer</a:t>
            </a:r>
          </a:p>
        </p:txBody>
      </p:sp>
      <p:sp>
        <p:nvSpPr>
          <p:cNvPr id="1048751"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
        <p:nvSpPr>
          <p:cNvPr id="1048752" name="Rectangle 7"/>
          <p:cNvSpPr/>
          <p:nvPr userDrawn="1"/>
        </p:nvSpPr>
        <p:spPr>
          <a:xfrm>
            <a:off x="9775824" y="1762069"/>
            <a:ext cx="1984175" cy="11482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showMasterSp="0" userDrawn="1">
  <p:cSld name="Comparison with Subtitle">
    <p:spTree>
      <p:nvGrpSpPr>
        <p:cNvPr id="51" name=""/>
        <p:cNvGrpSpPr/>
        <p:nvPr/>
      </p:nvGrpSpPr>
      <p:grpSpPr>
        <a:xfrm>
          <a:off x="0" y="0"/>
          <a:ext cx="0" cy="0"/>
          <a:chOff x="0" y="0"/>
          <a:chExt cx="0" cy="0"/>
        </a:xfrm>
      </p:grpSpPr>
      <p:sp>
        <p:nvSpPr>
          <p:cNvPr id="1048630"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48631" name="Subtitle 2"/>
          <p:cNvSpPr>
            <a:spLocks noGrp="1"/>
          </p:cNvSpPr>
          <p:nvPr>
            <p:ph type="body" sz="quarter" idx="32" hasCustomPrompt="1"/>
          </p:nvPr>
        </p:nvSpPr>
        <p:spPr>
          <a:xfrm>
            <a:off x="431800" y="1008000"/>
            <a:ext cx="11339513" cy="360000"/>
          </a:xfrm>
        </p:spPr>
        <p:txBody>
          <a:bodyPr/>
          <a:lstStyle>
            <a:lvl1pPr indent="0" marL="0">
              <a:buNone/>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632" name="Comparison Left Placeholder 1"/>
          <p:cNvSpPr>
            <a:spLocks noGrp="1"/>
          </p:cNvSpPr>
          <p:nvPr>
            <p:ph type="body" idx="1"/>
          </p:nvPr>
        </p:nvSpPr>
        <p:spPr>
          <a:xfrm>
            <a:off x="432000" y="2307689"/>
            <a:ext cx="5472000" cy="360000"/>
          </a:xfrm>
        </p:spPr>
        <p:txBody>
          <a:bodyPr anchor="t"/>
          <a:lstStyle>
            <a:lvl1pPr indent="0" marL="0">
              <a:buNone/>
              <a:defRPr b="1" sz="2400">
                <a:solidFill>
                  <a:schemeClr val="tx1">
                    <a:lumMod val="75000"/>
                    <a:lumOff val="25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noProof="0" smtClean="0"/>
              <a:t>Click to edit Master text styles</a:t>
            </a:r>
          </a:p>
        </p:txBody>
      </p:sp>
      <p:sp>
        <p:nvSpPr>
          <p:cNvPr id="1048633" name="Content Placeholder 2"/>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634" name="Comparison Left Placeholder 2"/>
          <p:cNvSpPr>
            <a:spLocks noGrp="1"/>
          </p:cNvSpPr>
          <p:nvPr>
            <p:ph type="body" sz="quarter" idx="13"/>
          </p:nvPr>
        </p:nvSpPr>
        <p:spPr>
          <a:xfrm>
            <a:off x="6300000" y="2308214"/>
            <a:ext cx="5472000" cy="358775"/>
          </a:xfrm>
        </p:spPr>
        <p:txBody>
          <a:bodyPr/>
          <a:lstStyle>
            <a:lvl1pPr indent="0" marL="0">
              <a:buNone/>
              <a:defRPr b="1" sz="2400"/>
            </a:lvl1pPr>
          </a:lstStyle>
          <a:p>
            <a:pPr lvl="0"/>
            <a:r>
              <a:rPr lang="en-US" noProof="0" smtClean="0"/>
              <a:t>Click to edit Master text styles</a:t>
            </a:r>
          </a:p>
        </p:txBody>
      </p:sp>
      <p:sp>
        <p:nvSpPr>
          <p:cNvPr id="1048635" name="Text Placeholder 4"/>
          <p:cNvSpPr>
            <a:spLocks noGrp="1"/>
          </p:cNvSpPr>
          <p:nvPr>
            <p:ph type="body" sz="quarter" idx="12"/>
          </p:nvPr>
        </p:nvSpPr>
        <p:spPr>
          <a:xfrm>
            <a:off x="6299887" y="2812214"/>
            <a:ext cx="5472113" cy="3379036"/>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636" name="Footer Placeholder 4"/>
          <p:cNvSpPr>
            <a:spLocks noGrp="1"/>
          </p:cNvSpPr>
          <p:nvPr>
            <p:ph type="ftr" sz="quarter" idx="14"/>
          </p:nvPr>
        </p:nvSpPr>
        <p:spPr/>
        <p:txBody>
          <a:bodyPr/>
          <a:p>
            <a:r>
              <a:rPr dirty="0" lang="en-US" noProof="0"/>
              <a:t>Add a footer</a:t>
            </a:r>
          </a:p>
        </p:txBody>
      </p:sp>
      <p:sp>
        <p:nvSpPr>
          <p:cNvPr id="1048637" name="Slide Number Placeholder 5"/>
          <p:cNvSpPr>
            <a:spLocks noGrp="1"/>
          </p:cNvSpPr>
          <p:nvPr>
            <p:ph type="sldNum" sz="quarter" idx="33"/>
          </p:nvPr>
        </p:nvSpPr>
        <p:spPr/>
        <p:txBody>
          <a:bodyPr/>
          <a:p>
            <a:fld id="{19B51A1E-902D-48AF-9020-955120F399B6}" type="slidenum">
              <a:rPr lang="en-US" noProof="0" smtClean="0"/>
              <a:t>‹#›</a:t>
            </a:fld>
            <a:endParaRPr dirty="0" lang="en-US" noProof="0"/>
          </a:p>
        </p:txBody>
      </p:sp>
      <p:sp>
        <p:nvSpPr>
          <p:cNvPr id="1048638" name="Rectangle 9" descr="Accent block left"/>
          <p:cNvSpPr/>
          <p:nvPr userDrawn="1"/>
        </p:nvSpPr>
        <p:spPr>
          <a:xfrm>
            <a:off x="431800" y="2100317"/>
            <a:ext cx="1984175" cy="11482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
        <p:nvSpPr>
          <p:cNvPr id="1048639" name="Rectangle 10" descr="Accent bar right "/>
          <p:cNvSpPr/>
          <p:nvPr userDrawn="1"/>
        </p:nvSpPr>
        <p:spPr>
          <a:xfrm>
            <a:off x="6299887" y="2100317"/>
            <a:ext cx="1984175" cy="114824"/>
          </a:xfrm>
          <a:prstGeom prst="rect"/>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showMasterSp="0" userDrawn="1">
  <p:cSld name="Large Photo">
    <p:spTree>
      <p:nvGrpSpPr>
        <p:cNvPr id="75" name=""/>
        <p:cNvGrpSpPr/>
        <p:nvPr/>
      </p:nvGrpSpPr>
      <p:grpSpPr>
        <a:xfrm>
          <a:off x="0" y="0"/>
          <a:ext cx="0" cy="0"/>
          <a:chOff x="0" y="0"/>
          <a:chExt cx="0" cy="0"/>
        </a:xfrm>
      </p:grpSpPr>
      <p:sp>
        <p:nvSpPr>
          <p:cNvPr id="1048759" name="Picture Placeholder 6"/>
          <p:cNvSpPr>
            <a:spLocks noGrp="1"/>
          </p:cNvSpPr>
          <p:nvPr>
            <p:ph type="pic" sz="quarter" idx="14" hasCustomPrompt="1"/>
          </p:nvPr>
        </p:nvSpPr>
        <p:spPr>
          <a:xfrm>
            <a:off x="0" y="1"/>
            <a:ext cx="12192000" cy="6371350"/>
          </a:xfrm>
          <a:solidFill>
            <a:schemeClr val="bg1">
              <a:lumMod val="85000"/>
            </a:schemeClr>
          </a:solidFill>
        </p:spPr>
        <p:txBody>
          <a:bodyPr anchor="ctr"/>
          <a:lstStyle>
            <a:lvl1pPr algn="ctr" indent="0" marL="0">
              <a:buNone/>
              <a:defRPr sz="1200" i="1">
                <a:latin typeface="Times New Roman" panose="02020603050405020304" pitchFamily="18" charset="0"/>
                <a:cs typeface="Times New Roman" panose="02020603050405020304" pitchFamily="18" charset="0"/>
              </a:defRPr>
            </a:lvl1pPr>
          </a:lstStyle>
          <a:p>
            <a:r>
              <a:rPr dirty="0" lang="en-US" noProof="0"/>
              <a:t>Insert or Drag &amp; Drop your photo</a:t>
            </a:r>
          </a:p>
        </p:txBody>
      </p:sp>
      <p:sp>
        <p:nvSpPr>
          <p:cNvPr id="1048760" name="Content Placeholder 2"/>
          <p:cNvSpPr>
            <a:spLocks noGrp="1"/>
          </p:cNvSpPr>
          <p:nvPr>
            <p:ph sz="half" idx="1" hasCustomPrompt="1"/>
          </p:nvPr>
        </p:nvSpPr>
        <p:spPr>
          <a:xfrm>
            <a:off x="6096000" y="5359400"/>
            <a:ext cx="5664000" cy="565899"/>
          </a:xfrm>
          <a:solidFill>
            <a:schemeClr val="tx1"/>
          </a:solidFill>
        </p:spPr>
        <p:txBody>
          <a:bodyPr anchor="ctr" bIns="180000" lIns="180000" rIns="180000" tIns="180000"/>
          <a:lstStyle>
            <a:lvl1pPr algn="r" indent="0" marL="0">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1048761" name="Footer Placeholder 3"/>
          <p:cNvSpPr>
            <a:spLocks noGrp="1"/>
          </p:cNvSpPr>
          <p:nvPr>
            <p:ph type="ftr" sz="quarter" idx="13"/>
          </p:nvPr>
        </p:nvSpPr>
        <p:spPr/>
        <p:txBody>
          <a:bodyPr/>
          <a:p>
            <a:r>
              <a:rPr dirty="0" lang="en-US" noProof="0"/>
              <a:t>Add a footer</a:t>
            </a:r>
          </a:p>
        </p:txBody>
      </p:sp>
      <p:sp>
        <p:nvSpPr>
          <p:cNvPr id="1048762" name="Slide Number Placeholder 1"/>
          <p:cNvSpPr>
            <a:spLocks noGrp="1"/>
          </p:cNvSpPr>
          <p:nvPr>
            <p:ph type="sldNum" sz="quarter" idx="15"/>
          </p:nvPr>
        </p:nvSpPr>
        <p:spPr/>
        <p:txBody>
          <a:bodyPr/>
          <a:p>
            <a:fld id="{19B51A1E-902D-48AF-9020-955120F399B6}" type="slidenum">
              <a:rPr lang="en-US" noProof="0" smtClean="0"/>
              <a:t>‹#›</a:t>
            </a:fld>
            <a:endParaRPr dirty="0" lang="en-US" noProof="0"/>
          </a:p>
        </p:txBody>
      </p:sp>
      <p:sp>
        <p:nvSpPr>
          <p:cNvPr id="1048763" name="Title 4"/>
          <p:cNvSpPr>
            <a:spLocks noGrp="1"/>
          </p:cNvSpPr>
          <p:nvPr>
            <p:ph type="title"/>
          </p:nvPr>
        </p:nvSpPr>
        <p:spPr/>
        <p:txBody>
          <a:bodyPr/>
          <a:p>
            <a:r>
              <a:rPr lang="en-US" noProof="0" smtClean="0"/>
              <a:t>Click to edit Master title style</a:t>
            </a:r>
            <a:endParaRPr lang="en-US"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userDrawn="1">
  <p:cSld name="Thank You">
    <p:spTree>
      <p:nvGrpSpPr>
        <p:cNvPr id="64" name=""/>
        <p:cNvGrpSpPr/>
        <p:nvPr/>
      </p:nvGrpSpPr>
      <p:grpSpPr>
        <a:xfrm>
          <a:off x="0" y="0"/>
          <a:ext cx="0" cy="0"/>
          <a:chOff x="0" y="0"/>
          <a:chExt cx="0" cy="0"/>
        </a:xfrm>
      </p:grpSpPr>
      <p:sp>
        <p:nvSpPr>
          <p:cNvPr id="1048695" name="Picture Placeholder 40"/>
          <p:cNvSpPr>
            <a:spLocks noGrp="1"/>
          </p:cNvSpPr>
          <p:nvPr>
            <p:ph type="pic" sz="quarter" idx="10" hasCustomPrompt="1"/>
          </p:nvPr>
        </p:nvSpPr>
        <p:spPr>
          <a:xfrm>
            <a:off x="0" y="0"/>
            <a:ext cx="9780102" cy="6804025"/>
          </a:xfrm>
          <a:solidFill>
            <a:schemeClr val="bg1">
              <a:lumMod val="85000"/>
            </a:schemeClr>
          </a:solidFill>
        </p:spPr>
        <p:txBody>
          <a:bodyPr anchor="ctr" tIns="0"/>
          <a:lstStyle>
            <a:lvl1pPr algn="ctr" indent="0" marL="0">
              <a:buNone/>
              <a:defRPr sz="1200" i="1">
                <a:latin typeface="Times New Roman" panose="02020603050405020304" pitchFamily="18" charset="0"/>
                <a:cs typeface="Times New Roman" panose="02020603050405020304" pitchFamily="18" charset="0"/>
              </a:defRPr>
            </a:lvl1pPr>
          </a:lstStyle>
          <a:p>
            <a:r>
              <a:rPr dirty="0" lang="en-US" noProof="0"/>
              <a:t>Insert or Drag and Drop your Photo Here</a:t>
            </a:r>
          </a:p>
        </p:txBody>
      </p:sp>
      <p:sp>
        <p:nvSpPr>
          <p:cNvPr id="1048696" name="Title 1"/>
          <p:cNvSpPr>
            <a:spLocks noGrp="1"/>
          </p:cNvSpPr>
          <p:nvPr>
            <p:ph type="ctrTitle" hasCustomPrompt="1"/>
          </p:nvPr>
        </p:nvSpPr>
        <p:spPr>
          <a:xfrm>
            <a:off x="8458200" y="2798354"/>
            <a:ext cx="3733800" cy="1013684"/>
          </a:xfrm>
          <a:solidFill>
            <a:schemeClr val="bg1"/>
          </a:solidFill>
        </p:spPr>
        <p:txBody>
          <a:bodyPr anchor="t" bIns="180000" lIns="180000" rIns="252000" rtlCol="0" tIns="180000" vert="horz">
            <a:noAutofit/>
          </a:bodyPr>
          <a:lstStyle>
            <a:lvl1pPr algn="r">
              <a:defRPr b="1" dirty="0" sz="6000" lang="en-ZA" spc="-300"/>
            </a:lvl1pPr>
          </a:lstStyle>
          <a:p>
            <a:pPr algn="r" lvl="0"/>
            <a:r>
              <a:rPr lang="en-US" noProof="0"/>
              <a:t>Thank You</a:t>
            </a:r>
          </a:p>
        </p:txBody>
      </p:sp>
      <p:sp>
        <p:nvSpPr>
          <p:cNvPr id="1048697" name="Text Placeholder 5"/>
          <p:cNvSpPr>
            <a:spLocks noGrp="1"/>
          </p:cNvSpPr>
          <p:nvPr>
            <p:ph type="body" sz="quarter" idx="15" hasCustomPrompt="1"/>
          </p:nvPr>
        </p:nvSpPr>
        <p:spPr>
          <a:xfrm>
            <a:off x="8458200" y="3957705"/>
            <a:ext cx="2910342" cy="316800"/>
          </a:xfrm>
          <a:solidFill>
            <a:schemeClr val="tx1">
              <a:lumMod val="75000"/>
              <a:lumOff val="25000"/>
            </a:schemeClr>
          </a:solidFill>
        </p:spPr>
        <p:txBody>
          <a:bodyPr anchor="ctr" rIns="72000"/>
          <a:lstStyle>
            <a:lvl1pPr algn="r" indent="0" marL="0">
              <a:buNone/>
              <a:defRPr>
                <a:solidFill>
                  <a:schemeClr val="bg1"/>
                </a:solidFill>
              </a:defRPr>
            </a:lvl1pPr>
            <a:lvl2pPr indent="0" marL="266700">
              <a:buNone/>
            </a:lvl2pPr>
            <a:lvl3pPr indent="0" marL="542925">
              <a:buNone/>
            </a:lvl3pPr>
            <a:lvl4pPr indent="0" marL="809625">
              <a:buNone/>
            </a:lvl4pPr>
            <a:lvl5pPr indent="0" marL="1076325">
              <a:buNone/>
            </a:lvl5pPr>
          </a:lstStyle>
          <a:p>
            <a:pPr lvl="0"/>
            <a:r>
              <a:rPr lang="en-US" noProof="0"/>
              <a:t>Full Name</a:t>
            </a:r>
          </a:p>
        </p:txBody>
      </p:sp>
      <p:sp>
        <p:nvSpPr>
          <p:cNvPr id="1048698" name="Text Placeholder 6"/>
          <p:cNvSpPr>
            <a:spLocks noGrp="1"/>
          </p:cNvSpPr>
          <p:nvPr>
            <p:ph type="body" sz="quarter" idx="16" hasCustomPrompt="1"/>
          </p:nvPr>
        </p:nvSpPr>
        <p:spPr>
          <a:xfrm>
            <a:off x="8458200" y="4306722"/>
            <a:ext cx="2910342" cy="316800"/>
          </a:xfrm>
          <a:solidFill>
            <a:schemeClr val="tx1">
              <a:lumMod val="75000"/>
              <a:lumOff val="25000"/>
            </a:schemeClr>
          </a:solidFill>
        </p:spPr>
        <p:txBody>
          <a:bodyPr anchor="ctr" rIns="72000"/>
          <a:lstStyle>
            <a:lvl1pPr algn="r" indent="0" marL="0">
              <a:buNone/>
              <a:defRPr>
                <a:solidFill>
                  <a:schemeClr val="bg1"/>
                </a:solidFill>
              </a:defRPr>
            </a:lvl1pPr>
            <a:lvl2pPr indent="0" marL="266700">
              <a:buNone/>
            </a:lvl2pPr>
            <a:lvl3pPr indent="0" marL="542925">
              <a:buNone/>
            </a:lvl3pPr>
            <a:lvl4pPr indent="0" marL="809625">
              <a:buNone/>
            </a:lvl4pPr>
            <a:lvl5pPr indent="0" marL="1076325">
              <a:buNone/>
            </a:lvl5pPr>
          </a:lstStyle>
          <a:p>
            <a:pPr lvl="0"/>
            <a:r>
              <a:rPr lang="en-US" noProof="0"/>
              <a:t>Phone Number</a:t>
            </a:r>
          </a:p>
        </p:txBody>
      </p:sp>
      <p:sp>
        <p:nvSpPr>
          <p:cNvPr id="1048699" name="Text Placeholder 7"/>
          <p:cNvSpPr>
            <a:spLocks noGrp="1"/>
          </p:cNvSpPr>
          <p:nvPr>
            <p:ph type="body" sz="quarter" idx="17" hasCustomPrompt="1"/>
          </p:nvPr>
        </p:nvSpPr>
        <p:spPr>
          <a:xfrm>
            <a:off x="8458200" y="4655739"/>
            <a:ext cx="2910342" cy="316800"/>
          </a:xfrm>
          <a:solidFill>
            <a:schemeClr val="tx1">
              <a:lumMod val="75000"/>
              <a:lumOff val="25000"/>
            </a:schemeClr>
          </a:solidFill>
        </p:spPr>
        <p:txBody>
          <a:bodyPr anchor="ctr" rIns="72000"/>
          <a:lstStyle>
            <a:lvl1pPr algn="r" indent="0" marL="0">
              <a:buNone/>
              <a:defRPr>
                <a:solidFill>
                  <a:schemeClr val="bg1"/>
                </a:solidFill>
              </a:defRPr>
            </a:lvl1pPr>
            <a:lvl2pPr indent="0" marL="266700">
              <a:buNone/>
            </a:lvl2pPr>
            <a:lvl3pPr indent="0" marL="542925">
              <a:buNone/>
            </a:lvl3pPr>
            <a:lvl4pPr indent="0" marL="809625">
              <a:buNone/>
            </a:lvl4pPr>
            <a:lvl5pPr indent="0" marL="1076325">
              <a:buNone/>
            </a:lvl5pPr>
          </a:lstStyle>
          <a:p>
            <a:pPr lvl="0"/>
            <a:r>
              <a:rPr lang="en-US" noProof="0"/>
              <a:t>Email or Social Media Handle</a:t>
            </a:r>
          </a:p>
        </p:txBody>
      </p:sp>
      <p:sp>
        <p:nvSpPr>
          <p:cNvPr id="1048700" name="Text Placeholder 8"/>
          <p:cNvSpPr>
            <a:spLocks noGrp="1"/>
          </p:cNvSpPr>
          <p:nvPr>
            <p:ph type="body" sz="quarter" idx="18" hasCustomPrompt="1"/>
          </p:nvPr>
        </p:nvSpPr>
        <p:spPr>
          <a:xfrm>
            <a:off x="8458200" y="5004756"/>
            <a:ext cx="2910342" cy="316800"/>
          </a:xfrm>
          <a:solidFill>
            <a:schemeClr val="tx1">
              <a:lumMod val="75000"/>
              <a:lumOff val="25000"/>
            </a:schemeClr>
          </a:solidFill>
        </p:spPr>
        <p:txBody>
          <a:bodyPr anchor="ctr" rIns="72000"/>
          <a:lstStyle>
            <a:lvl1pPr algn="r" indent="0" marL="0">
              <a:buNone/>
              <a:defRPr>
                <a:solidFill>
                  <a:schemeClr val="bg1"/>
                </a:solidFill>
              </a:defRPr>
            </a:lvl1pPr>
            <a:lvl2pPr indent="0" marL="266700">
              <a:buNone/>
            </a:lvl2pPr>
            <a:lvl3pPr indent="0" marL="542925">
              <a:buNone/>
            </a:lvl3pPr>
            <a:lvl4pPr indent="0" marL="809625">
              <a:buNone/>
            </a:lvl4pPr>
            <a:lvl5pPr indent="0" marL="1076325">
              <a:buNone/>
            </a:lvl5pPr>
          </a:lstStyle>
          <a:p>
            <a:pPr lvl="0"/>
            <a:r>
              <a:rPr lang="en-US" noProof="0"/>
              <a:t>Company Website</a:t>
            </a:r>
          </a:p>
        </p:txBody>
      </p:sp>
      <p:sp>
        <p:nvSpPr>
          <p:cNvPr id="1048701" name="Rectangle 14"/>
          <p:cNvSpPr/>
          <p:nvPr userDrawn="1"/>
        </p:nvSpPr>
        <p:spPr>
          <a:xfrm>
            <a:off x="11760000" y="6803351"/>
            <a:ext cx="432000" cy="5465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702" name="Rectangle 13"/>
          <p:cNvSpPr/>
          <p:nvPr userDrawn="1"/>
        </p:nvSpPr>
        <p:spPr>
          <a:xfrm>
            <a:off x="0" y="6803351"/>
            <a:ext cx="9780104" cy="5465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703" name="Rectangle 12"/>
          <p:cNvSpPr/>
          <p:nvPr userDrawn="1"/>
        </p:nvSpPr>
        <p:spPr>
          <a:xfrm>
            <a:off x="9780103" y="6803351"/>
            <a:ext cx="1979897" cy="54650"/>
          </a:xfrm>
          <a:prstGeom prst="rect"/>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704" name="Rectangle 7"/>
          <p:cNvSpPr/>
          <p:nvPr userDrawn="1"/>
        </p:nvSpPr>
        <p:spPr>
          <a:xfrm>
            <a:off x="8458200" y="2685912"/>
            <a:ext cx="3733800" cy="114824"/>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705" name="Slide Number Placeholder 4"/>
          <p:cNvSpPr>
            <a:spLocks noGrp="1"/>
          </p:cNvSpPr>
          <p:nvPr>
            <p:ph type="sldNum" sz="quarter" idx="20"/>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userDrawn="1">
  <p:cSld name="Title, Subtitle, and Content">
    <p:spTree>
      <p:nvGrpSpPr>
        <p:cNvPr id="70" name=""/>
        <p:cNvGrpSpPr/>
        <p:nvPr/>
      </p:nvGrpSpPr>
      <p:grpSpPr>
        <a:xfrm>
          <a:off x="0" y="0"/>
          <a:ext cx="0" cy="0"/>
          <a:chOff x="0" y="0"/>
          <a:chExt cx="0" cy="0"/>
        </a:xfrm>
      </p:grpSpPr>
      <p:sp>
        <p:nvSpPr>
          <p:cNvPr id="1048728" name="Title 1"/>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1048729" name="Subtitle 2"/>
          <p:cNvSpPr>
            <a:spLocks noGrp="1"/>
          </p:cNvSpPr>
          <p:nvPr>
            <p:ph type="body" sz="quarter" idx="32" hasCustomPrompt="1"/>
          </p:nvPr>
        </p:nvSpPr>
        <p:spPr>
          <a:xfrm>
            <a:off x="431800" y="1008000"/>
            <a:ext cx="11339513" cy="360000"/>
          </a:xfrm>
        </p:spPr>
        <p:txBody>
          <a:bodyPr/>
          <a:lstStyle>
            <a:lvl1pPr indent="0" marL="0">
              <a:buNone/>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730" name="Content Placeholder 2"/>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31" name="Footer Placeholder 3"/>
          <p:cNvSpPr>
            <a:spLocks noGrp="1"/>
          </p:cNvSpPr>
          <p:nvPr>
            <p:ph type="ftr" sz="quarter" idx="12"/>
          </p:nvPr>
        </p:nvSpPr>
        <p:spPr/>
        <p:txBody>
          <a:bodyPr/>
          <a:p>
            <a:r>
              <a:rPr dirty="0" lang="en-US" noProof="0"/>
              <a:t>Add a footer</a:t>
            </a:r>
          </a:p>
        </p:txBody>
      </p:sp>
      <p:sp>
        <p:nvSpPr>
          <p:cNvPr id="1048732"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showMasterSp="0" userDrawn="1">
  <p:cSld name="Two Content with Subtitle">
    <p:spTree>
      <p:nvGrpSpPr>
        <p:cNvPr id="79" name=""/>
        <p:cNvGrpSpPr/>
        <p:nvPr/>
      </p:nvGrpSpPr>
      <p:grpSpPr>
        <a:xfrm>
          <a:off x="0" y="0"/>
          <a:ext cx="0" cy="0"/>
          <a:chOff x="0" y="0"/>
          <a:chExt cx="0" cy="0"/>
        </a:xfrm>
      </p:grpSpPr>
      <p:sp>
        <p:nvSpPr>
          <p:cNvPr id="1048784"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48785" name="Subtitle 2"/>
          <p:cNvSpPr>
            <a:spLocks noGrp="1"/>
          </p:cNvSpPr>
          <p:nvPr>
            <p:ph type="body" sz="quarter" idx="32" hasCustomPrompt="1"/>
          </p:nvPr>
        </p:nvSpPr>
        <p:spPr>
          <a:xfrm>
            <a:off x="431800" y="1008000"/>
            <a:ext cx="11339513" cy="360000"/>
          </a:xfrm>
        </p:spPr>
        <p:txBody>
          <a:bodyPr/>
          <a:lstStyle>
            <a:lvl1pPr indent="0" marL="0">
              <a:buNone/>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786" name="Content Placeholder 2"/>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87" name="Text Placeholder 4"/>
          <p:cNvSpPr>
            <a:spLocks noGrp="1"/>
          </p:cNvSpPr>
          <p:nvPr>
            <p:ph type="body" sz="quarter" idx="12"/>
          </p:nvPr>
        </p:nvSpPr>
        <p:spPr>
          <a:xfrm>
            <a:off x="6299887" y="1511250"/>
            <a:ext cx="5472113" cy="4680000"/>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88" name="Footer Placeholder 3"/>
          <p:cNvSpPr>
            <a:spLocks noGrp="1"/>
          </p:cNvSpPr>
          <p:nvPr>
            <p:ph type="ftr" sz="quarter" idx="13"/>
          </p:nvPr>
        </p:nvSpPr>
        <p:spPr/>
        <p:txBody>
          <a:bodyPr/>
          <a:p>
            <a:r>
              <a:rPr dirty="0" lang="en-US" noProof="0"/>
              <a:t>Add a footer</a:t>
            </a:r>
          </a:p>
        </p:txBody>
      </p:sp>
      <p:sp>
        <p:nvSpPr>
          <p:cNvPr id="1048789"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userDrawn="1">
  <p:cSld name="3 Column">
    <p:spTree>
      <p:nvGrpSpPr>
        <p:cNvPr id="67" name=""/>
        <p:cNvGrpSpPr/>
        <p:nvPr/>
      </p:nvGrpSpPr>
      <p:grpSpPr>
        <a:xfrm>
          <a:off x="0" y="0"/>
          <a:ext cx="0" cy="0"/>
          <a:chOff x="0" y="0"/>
          <a:chExt cx="0" cy="0"/>
        </a:xfrm>
      </p:grpSpPr>
      <p:sp>
        <p:nvSpPr>
          <p:cNvPr id="1048714"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48715" name="Subtitle 2"/>
          <p:cNvSpPr>
            <a:spLocks noGrp="1"/>
          </p:cNvSpPr>
          <p:nvPr>
            <p:ph type="body" sz="quarter" idx="32" hasCustomPrompt="1"/>
          </p:nvPr>
        </p:nvSpPr>
        <p:spPr>
          <a:xfrm>
            <a:off x="431800" y="1008000"/>
            <a:ext cx="11339513" cy="360000"/>
          </a:xfrm>
        </p:spPr>
        <p:txBody>
          <a:bodyPr/>
          <a:lstStyle>
            <a:lvl1pPr indent="0" marL="0">
              <a:buNone/>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716" name="Content Placeholder 2"/>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17" name="Text Placeholder 4"/>
          <p:cNvSpPr>
            <a:spLocks noGrp="1"/>
          </p:cNvSpPr>
          <p:nvPr>
            <p:ph type="body" sz="quarter" idx="12"/>
          </p:nvPr>
        </p:nvSpPr>
        <p:spPr>
          <a:xfrm>
            <a:off x="4301550" y="1511476"/>
            <a:ext cx="3600450" cy="4679249"/>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18" name="Text Placeholder 5"/>
          <p:cNvSpPr>
            <a:spLocks noGrp="1"/>
          </p:cNvSpPr>
          <p:nvPr>
            <p:ph type="body" sz="quarter" idx="13"/>
          </p:nvPr>
        </p:nvSpPr>
        <p:spPr>
          <a:xfrm>
            <a:off x="8171550" y="1511475"/>
            <a:ext cx="3600450" cy="4679250"/>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19" name="Footer Placeholder 3"/>
          <p:cNvSpPr>
            <a:spLocks noGrp="1"/>
          </p:cNvSpPr>
          <p:nvPr>
            <p:ph type="ftr" sz="quarter" idx="14"/>
          </p:nvPr>
        </p:nvSpPr>
        <p:spPr/>
        <p:txBody>
          <a:bodyPr/>
          <a:p>
            <a:r>
              <a:rPr dirty="0" lang="en-US" noProof="0"/>
              <a:t>Add a footer</a:t>
            </a:r>
          </a:p>
        </p:txBody>
      </p:sp>
      <p:sp>
        <p:nvSpPr>
          <p:cNvPr id="1048720" name="Slide Number Placeholder 5"/>
          <p:cNvSpPr>
            <a:spLocks noGrp="1"/>
          </p:cNvSpPr>
          <p:nvPr>
            <p:ph type="sldNum" sz="quarter" idx="15"/>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userDrawn="1">
  <p:cSld name="5 Column">
    <p:spTree>
      <p:nvGrpSpPr>
        <p:cNvPr id="77" name=""/>
        <p:cNvGrpSpPr/>
        <p:nvPr/>
      </p:nvGrpSpPr>
      <p:grpSpPr>
        <a:xfrm>
          <a:off x="0" y="0"/>
          <a:ext cx="0" cy="0"/>
          <a:chOff x="0" y="0"/>
          <a:chExt cx="0" cy="0"/>
        </a:xfrm>
      </p:grpSpPr>
      <p:sp>
        <p:nvSpPr>
          <p:cNvPr id="1048773"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48774" name="Subtitle 2"/>
          <p:cNvSpPr>
            <a:spLocks noGrp="1"/>
          </p:cNvSpPr>
          <p:nvPr>
            <p:ph type="body" sz="quarter" idx="32" hasCustomPrompt="1"/>
          </p:nvPr>
        </p:nvSpPr>
        <p:spPr>
          <a:xfrm>
            <a:off x="431800" y="1008000"/>
            <a:ext cx="11339513" cy="360000"/>
          </a:xfrm>
        </p:spPr>
        <p:txBody>
          <a:bodyPr/>
          <a:lstStyle>
            <a:lvl1pPr indent="0" marL="0">
              <a:buNone/>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775" name="Content Placeholder 2"/>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76" name="Text Placeholder 4"/>
          <p:cNvSpPr>
            <a:spLocks noGrp="1"/>
          </p:cNvSpPr>
          <p:nvPr>
            <p:ph type="body" sz="quarter" idx="12"/>
          </p:nvPr>
        </p:nvSpPr>
        <p:spPr>
          <a:xfrm>
            <a:off x="2726412" y="1512000"/>
            <a:ext cx="2160588" cy="4679250"/>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77" name="Text Placeholder 5"/>
          <p:cNvSpPr>
            <a:spLocks noGrp="1"/>
          </p:cNvSpPr>
          <p:nvPr>
            <p:ph type="body" sz="quarter" idx="13"/>
          </p:nvPr>
        </p:nvSpPr>
        <p:spPr>
          <a:xfrm>
            <a:off x="5021412" y="1512000"/>
            <a:ext cx="2160588" cy="4679250"/>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78" name="Text Placeholder 6"/>
          <p:cNvSpPr>
            <a:spLocks noGrp="1"/>
          </p:cNvSpPr>
          <p:nvPr>
            <p:ph type="body" sz="quarter" idx="14"/>
          </p:nvPr>
        </p:nvSpPr>
        <p:spPr>
          <a:xfrm>
            <a:off x="7316412" y="1507535"/>
            <a:ext cx="2160588" cy="4679250"/>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79" name="Text Placeholder 7"/>
          <p:cNvSpPr>
            <a:spLocks noGrp="1"/>
          </p:cNvSpPr>
          <p:nvPr>
            <p:ph type="body" sz="quarter" idx="15"/>
          </p:nvPr>
        </p:nvSpPr>
        <p:spPr>
          <a:xfrm>
            <a:off x="9611412" y="1507535"/>
            <a:ext cx="2160588" cy="4683715"/>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80" name="Footer Placeholder 3"/>
          <p:cNvSpPr>
            <a:spLocks noGrp="1"/>
          </p:cNvSpPr>
          <p:nvPr>
            <p:ph type="ftr" sz="quarter" idx="16"/>
          </p:nvPr>
        </p:nvSpPr>
        <p:spPr/>
        <p:txBody>
          <a:bodyPr/>
          <a:p>
            <a:r>
              <a:rPr dirty="0" lang="en-US" noProof="0"/>
              <a:t>Add a footer</a:t>
            </a:r>
          </a:p>
        </p:txBody>
      </p:sp>
      <p:sp>
        <p:nvSpPr>
          <p:cNvPr id="1048781" name="Slide Number Placeholder 5"/>
          <p:cNvSpPr>
            <a:spLocks noGrp="1"/>
          </p:cNvSpPr>
          <p:nvPr>
            <p:ph type="sldNum" sz="quarter" idx="33"/>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userDrawn="1">
  <p:cSld name="Title Slide">
    <p:spTree>
      <p:nvGrpSpPr>
        <p:cNvPr id="58" name=""/>
        <p:cNvGrpSpPr/>
        <p:nvPr/>
      </p:nvGrpSpPr>
      <p:grpSpPr>
        <a:xfrm>
          <a:off x="0" y="0"/>
          <a:ext cx="0" cy="0"/>
          <a:chOff x="0" y="0"/>
          <a:chExt cx="0" cy="0"/>
        </a:xfrm>
      </p:grpSpPr>
      <p:sp>
        <p:nvSpPr>
          <p:cNvPr id="1048669" name="Title 1"/>
          <p:cNvSpPr>
            <a:spLocks noGrp="1"/>
          </p:cNvSpPr>
          <p:nvPr>
            <p:ph type="ctrTitle" hasCustomPrompt="1"/>
          </p:nvPr>
        </p:nvSpPr>
        <p:spPr>
          <a:xfrm>
            <a:off x="3200400" y="2811053"/>
            <a:ext cx="8991600" cy="1261295"/>
          </a:xfrm>
          <a:solidFill>
            <a:schemeClr val="bg1"/>
          </a:solidFill>
        </p:spPr>
        <p:txBody>
          <a:bodyPr anchor="t" bIns="180000" lIns="180000" rIns="252000" rtlCol="0" tIns="180000" vert="horz">
            <a:noAutofit/>
          </a:bodyPr>
          <a:lstStyle>
            <a:lvl1pPr algn="r">
              <a:defRPr b="1" dirty="0" sz="6000" lang="en-ZA" spc="-300"/>
            </a:lvl1pPr>
          </a:lstStyle>
          <a:p>
            <a:pPr algn="r" lvl="0"/>
            <a:r>
              <a:rPr lang="en-US" noProof="0"/>
              <a:t>Click to edit presentation title</a:t>
            </a:r>
          </a:p>
        </p:txBody>
      </p:sp>
      <p:sp>
        <p:nvSpPr>
          <p:cNvPr id="1048670" name="Subtitle 2"/>
          <p:cNvSpPr>
            <a:spLocks noGrp="1"/>
          </p:cNvSpPr>
          <p:nvPr>
            <p:ph type="subTitle" idx="1"/>
          </p:nvPr>
        </p:nvSpPr>
        <p:spPr>
          <a:xfrm>
            <a:off x="3200400" y="4061039"/>
            <a:ext cx="6580188" cy="580921"/>
          </a:xfrm>
          <a:solidFill>
            <a:schemeClr val="tx1">
              <a:alpha val="80000"/>
            </a:schemeClr>
          </a:solidFill>
        </p:spPr>
        <p:txBody>
          <a:bodyPr bIns="180000" lIns="180000" rIns="180000" rtlCol="0" tIns="180000" vert="horz">
            <a:noAutofit/>
          </a:bodyPr>
          <a:lstStyle>
            <a:lvl1pPr algn="r" indent="0" marL="0">
              <a:buNone/>
              <a:defRPr dirty="0" lang="en-ZA">
                <a:solidFill>
                  <a:schemeClr val="bg1"/>
                </a:solidFill>
              </a:defRPr>
            </a:lvl1pPr>
          </a:lstStyle>
          <a:p>
            <a:pPr algn="ctr" indent="-266700" lvl="0" marL="266700"/>
            <a:r>
              <a:rPr lang="en-US" noProof="0" smtClean="0"/>
              <a:t>Click to edit Master subtitle style</a:t>
            </a:r>
            <a:endParaRPr lang="en-US" noProof="0"/>
          </a:p>
        </p:txBody>
      </p:sp>
      <p:sp>
        <p:nvSpPr>
          <p:cNvPr id="1048671" name="Rectangle 12"/>
          <p:cNvSpPr/>
          <p:nvPr userDrawn="1"/>
        </p:nvSpPr>
        <p:spPr>
          <a:xfrm>
            <a:off x="9780103" y="6803351"/>
            <a:ext cx="1979897" cy="54650"/>
          </a:xfrm>
          <a:prstGeom prst="rect"/>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72" name="Rectangle 13"/>
          <p:cNvSpPr/>
          <p:nvPr userDrawn="1"/>
        </p:nvSpPr>
        <p:spPr>
          <a:xfrm>
            <a:off x="0" y="6803351"/>
            <a:ext cx="9780104" cy="5465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73" name="Rectangle 14"/>
          <p:cNvSpPr/>
          <p:nvPr userDrawn="1"/>
        </p:nvSpPr>
        <p:spPr>
          <a:xfrm>
            <a:off x="11760000" y="6803351"/>
            <a:ext cx="432000" cy="5465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74" name="Rectangle 7"/>
          <p:cNvSpPr/>
          <p:nvPr userDrawn="1"/>
        </p:nvSpPr>
        <p:spPr>
          <a:xfrm>
            <a:off x="9780588" y="2698612"/>
            <a:ext cx="2411412" cy="114824"/>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showMasterSp="0" userDrawn="1">
  <p:cSld name="Section Header">
    <p:spTree>
      <p:nvGrpSpPr>
        <p:cNvPr id="44" name=""/>
        <p:cNvGrpSpPr/>
        <p:nvPr/>
      </p:nvGrpSpPr>
      <p:grpSpPr>
        <a:xfrm>
          <a:off x="0" y="0"/>
          <a:ext cx="0" cy="0"/>
          <a:chOff x="0" y="0"/>
          <a:chExt cx="0" cy="0"/>
        </a:xfrm>
      </p:grpSpPr>
      <p:sp>
        <p:nvSpPr>
          <p:cNvPr id="1048595" name="Title 1"/>
          <p:cNvSpPr>
            <a:spLocks noGrp="1"/>
          </p:cNvSpPr>
          <p:nvPr>
            <p:ph type="title" hasCustomPrompt="1"/>
          </p:nvPr>
        </p:nvSpPr>
        <p:spPr>
          <a:xfrm>
            <a:off x="-1700" y="2156226"/>
            <a:ext cx="5958000" cy="1958400"/>
          </a:xfrm>
          <a:solidFill>
            <a:schemeClr val="bg1"/>
          </a:solidFill>
        </p:spPr>
        <p:txBody>
          <a:bodyPr bIns="180000" lIns="252000" rIns="180000" tIns="180000"/>
          <a:lstStyle>
            <a:lvl1pPr>
              <a:defRPr b="1" sz="6000" spc="-300">
                <a:solidFill>
                  <a:schemeClr val="tx1">
                    <a:lumMod val="75000"/>
                    <a:lumOff val="25000"/>
                  </a:schemeClr>
                </a:solidFill>
                <a:latin typeface="+mj-lt"/>
              </a:defRPr>
            </a:lvl1pPr>
          </a:lstStyle>
          <a:p>
            <a:r>
              <a:rPr lang="en-US" noProof="0"/>
              <a:t>Click to edit section divider</a:t>
            </a:r>
          </a:p>
        </p:txBody>
      </p:sp>
      <p:sp>
        <p:nvSpPr>
          <p:cNvPr id="1048596" name="Footer Placeholder 3"/>
          <p:cNvSpPr>
            <a:spLocks noGrp="1"/>
          </p:cNvSpPr>
          <p:nvPr>
            <p:ph type="ftr" sz="quarter" idx="11"/>
          </p:nvPr>
        </p:nvSpPr>
        <p:spPr/>
        <p:txBody>
          <a:bodyPr/>
          <a:p>
            <a:r>
              <a:rPr dirty="0" lang="en-US" noProof="0"/>
              <a:t>Add a footer</a:t>
            </a:r>
          </a:p>
        </p:txBody>
      </p:sp>
      <p:sp>
        <p:nvSpPr>
          <p:cNvPr id="1048597" name="Rectangle 7"/>
          <p:cNvSpPr/>
          <p:nvPr userDrawn="1"/>
        </p:nvSpPr>
        <p:spPr>
          <a:xfrm>
            <a:off x="0" y="5209682"/>
            <a:ext cx="2411412" cy="11482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
        <p:nvSpPr>
          <p:cNvPr id="1048598" name="Rectangle 12"/>
          <p:cNvSpPr/>
          <p:nvPr userDrawn="1"/>
        </p:nvSpPr>
        <p:spPr>
          <a:xfrm>
            <a:off x="9780103" y="6803351"/>
            <a:ext cx="1979897" cy="54650"/>
          </a:xfrm>
          <a:prstGeom prst="rect"/>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99" name="Rectangle 13"/>
          <p:cNvSpPr/>
          <p:nvPr userDrawn="1"/>
        </p:nvSpPr>
        <p:spPr>
          <a:xfrm>
            <a:off x="0" y="6803351"/>
            <a:ext cx="9780104" cy="5465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00" name="Rectangle 14"/>
          <p:cNvSpPr/>
          <p:nvPr userDrawn="1"/>
        </p:nvSpPr>
        <p:spPr>
          <a:xfrm>
            <a:off x="11760000" y="6803351"/>
            <a:ext cx="432000" cy="5465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601" name="Slide Number Placeholder 4"/>
          <p:cNvSpPr>
            <a:spLocks noGrp="1"/>
          </p:cNvSpPr>
          <p:nvPr>
            <p:ph type="sldNum" sz="quarter" idx="12"/>
          </p:nvPr>
        </p:nvSpPr>
        <p:spPr/>
        <p:txBody>
          <a:bodyPr/>
          <a:p>
            <a:fld id="{19B51A1E-902D-48AF-9020-955120F399B6}" type="slidenum">
              <a:rPr lang="en-US" noProof="0" smtClean="0"/>
              <a:t>‹#›</a:t>
            </a:fld>
            <a:endParaRPr dirty="0" lang="en-US" noProof="0"/>
          </a:p>
        </p:txBody>
      </p:sp>
      <p:sp>
        <p:nvSpPr>
          <p:cNvPr id="1048602" name="Text Placeholder 2"/>
          <p:cNvSpPr>
            <a:spLocks noGrp="1"/>
          </p:cNvSpPr>
          <p:nvPr>
            <p:ph type="body" idx="1"/>
          </p:nvPr>
        </p:nvSpPr>
        <p:spPr>
          <a:xfrm>
            <a:off x="0" y="4114627"/>
            <a:ext cx="5956300" cy="1095056"/>
          </a:xfrm>
          <a:solidFill>
            <a:schemeClr val="tx1">
              <a:alpha val="80000"/>
            </a:schemeClr>
          </a:solidFill>
        </p:spPr>
        <p:txBody>
          <a:bodyPr bIns="180000" lIns="252000" rIns="180000" rtlCol="0" tIns="180000" vert="horz">
            <a:noAutofit/>
          </a:bodyPr>
          <a:lstStyle>
            <a:lvl1pPr algn="l" indent="0" marL="0">
              <a:buNone/>
              <a:defRPr lang="en-US">
                <a:solidFill>
                  <a:schemeClr val="bg1"/>
                </a:solidFill>
              </a:defRPr>
            </a:lvl1pPr>
          </a:lstStyle>
          <a:p>
            <a:pPr indent="-266700" lvl="0" marL="266700"/>
            <a:r>
              <a:rPr lang="en-US" noProof="0" smtClean="0"/>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showMasterSp="0" userDrawn="1">
  <p:cSld name="Title and Content">
    <p:spTree>
      <p:nvGrpSpPr>
        <p:cNvPr id="71" name=""/>
        <p:cNvGrpSpPr/>
        <p:nvPr/>
      </p:nvGrpSpPr>
      <p:grpSpPr>
        <a:xfrm>
          <a:off x="0" y="0"/>
          <a:ext cx="0" cy="0"/>
          <a:chOff x="0" y="0"/>
          <a:chExt cx="0" cy="0"/>
        </a:xfrm>
      </p:grpSpPr>
      <p:sp>
        <p:nvSpPr>
          <p:cNvPr id="1048733" name="Title 1"/>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1048734" name="Content Placeholder 2"/>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35" name="Footer Placeholder 3"/>
          <p:cNvSpPr>
            <a:spLocks noGrp="1"/>
          </p:cNvSpPr>
          <p:nvPr>
            <p:ph type="ftr" sz="quarter" idx="12"/>
          </p:nvPr>
        </p:nvSpPr>
        <p:spPr/>
        <p:txBody>
          <a:bodyPr/>
          <a:p>
            <a:r>
              <a:rPr dirty="0" lang="en-US" noProof="0"/>
              <a:t>Add a footer</a:t>
            </a:r>
          </a:p>
        </p:txBody>
      </p:sp>
      <p:sp>
        <p:nvSpPr>
          <p:cNvPr id="1048736"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showMasterSp="0" userDrawn="1">
  <p:cSld name="Two Content">
    <p:spTree>
      <p:nvGrpSpPr>
        <p:cNvPr id="56" name=""/>
        <p:cNvGrpSpPr/>
        <p:nvPr/>
      </p:nvGrpSpPr>
      <p:grpSpPr>
        <a:xfrm>
          <a:off x="0" y="0"/>
          <a:ext cx="0" cy="0"/>
          <a:chOff x="0" y="0"/>
          <a:chExt cx="0" cy="0"/>
        </a:xfrm>
      </p:grpSpPr>
      <p:sp>
        <p:nvSpPr>
          <p:cNvPr id="1048660"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48661" name="Footer Placeholder 3"/>
          <p:cNvSpPr>
            <a:spLocks noGrp="1"/>
          </p:cNvSpPr>
          <p:nvPr>
            <p:ph type="ftr" sz="quarter" idx="13"/>
          </p:nvPr>
        </p:nvSpPr>
        <p:spPr/>
        <p:txBody>
          <a:bodyPr/>
          <a:p>
            <a:r>
              <a:rPr dirty="0" lang="en-US" noProof="0"/>
              <a:t>Add a footer</a:t>
            </a:r>
          </a:p>
        </p:txBody>
      </p:sp>
      <p:sp>
        <p:nvSpPr>
          <p:cNvPr id="1048662"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
        <p:nvSpPr>
          <p:cNvPr id="1048663" name="Content Placeholder 3"/>
          <p:cNvSpPr>
            <a:spLocks noGrp="1"/>
          </p:cNvSpPr>
          <p:nvPr>
            <p:ph sz="half" idx="2"/>
          </p:nvPr>
        </p:nvSpPr>
        <p:spPr>
          <a:xfrm>
            <a:off x="6311886" y="1007250"/>
            <a:ext cx="5460114" cy="5169713"/>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664" name="Content Placeholder 2"/>
          <p:cNvSpPr>
            <a:spLocks noGrp="1"/>
          </p:cNvSpPr>
          <p:nvPr>
            <p:ph sz="half" idx="1"/>
          </p:nvPr>
        </p:nvSpPr>
        <p:spPr>
          <a:xfrm>
            <a:off x="431999" y="1007250"/>
            <a:ext cx="5448115" cy="5169713"/>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userDrawn="1">
  <p:cSld name="Comparison">
    <p:spTree>
      <p:nvGrpSpPr>
        <p:cNvPr id="76" name=""/>
        <p:cNvGrpSpPr/>
        <p:nvPr/>
      </p:nvGrpSpPr>
      <p:grpSpPr>
        <a:xfrm>
          <a:off x="0" y="0"/>
          <a:ext cx="0" cy="0"/>
          <a:chOff x="0" y="0"/>
          <a:chExt cx="0" cy="0"/>
        </a:xfrm>
      </p:grpSpPr>
      <p:sp>
        <p:nvSpPr>
          <p:cNvPr id="1048764"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48765" name="Footer Placeholder 3"/>
          <p:cNvSpPr>
            <a:spLocks noGrp="1"/>
          </p:cNvSpPr>
          <p:nvPr>
            <p:ph type="ftr" sz="quarter" idx="13"/>
          </p:nvPr>
        </p:nvSpPr>
        <p:spPr/>
        <p:txBody>
          <a:bodyPr/>
          <a:p>
            <a:r>
              <a:rPr dirty="0" lang="en-US" noProof="0"/>
              <a:t>Add a footer</a:t>
            </a:r>
          </a:p>
        </p:txBody>
      </p:sp>
      <p:sp>
        <p:nvSpPr>
          <p:cNvPr id="1048766"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
        <p:nvSpPr>
          <p:cNvPr id="1048767" name="Rectangle 10" descr="Accent block left"/>
          <p:cNvSpPr/>
          <p:nvPr userDrawn="1"/>
        </p:nvSpPr>
        <p:spPr>
          <a:xfrm>
            <a:off x="431800" y="1016231"/>
            <a:ext cx="1984175" cy="11482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
        <p:nvSpPr>
          <p:cNvPr id="1048768" name="Rectangle 11" descr="Accent bar right "/>
          <p:cNvSpPr/>
          <p:nvPr userDrawn="1"/>
        </p:nvSpPr>
        <p:spPr>
          <a:xfrm>
            <a:off x="6299887" y="1016231"/>
            <a:ext cx="1984175" cy="114824"/>
          </a:xfrm>
          <a:prstGeom prst="rect"/>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
        <p:nvSpPr>
          <p:cNvPr id="1048769" name="Text Placeholder 2"/>
          <p:cNvSpPr>
            <a:spLocks noGrp="1"/>
          </p:cNvSpPr>
          <p:nvPr>
            <p:ph type="body" idx="1"/>
          </p:nvPr>
        </p:nvSpPr>
        <p:spPr>
          <a:xfrm>
            <a:off x="431800" y="1224128"/>
            <a:ext cx="5448115" cy="358775"/>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noProof="0" smtClean="0"/>
              <a:t>Click to edit Master text styles</a:t>
            </a:r>
          </a:p>
        </p:txBody>
      </p:sp>
      <p:sp>
        <p:nvSpPr>
          <p:cNvPr id="1048770" name="Text Placeholder 4"/>
          <p:cNvSpPr>
            <a:spLocks noGrp="1"/>
          </p:cNvSpPr>
          <p:nvPr>
            <p:ph type="body" sz="quarter" idx="3"/>
          </p:nvPr>
        </p:nvSpPr>
        <p:spPr>
          <a:xfrm>
            <a:off x="6312086" y="1224128"/>
            <a:ext cx="5447914" cy="358775"/>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noProof="0" smtClean="0"/>
              <a:t>Click to edit Master text styles</a:t>
            </a:r>
          </a:p>
        </p:txBody>
      </p:sp>
      <p:sp>
        <p:nvSpPr>
          <p:cNvPr id="1048771" name="Content Placeholder 5"/>
          <p:cNvSpPr>
            <a:spLocks noGrp="1"/>
          </p:cNvSpPr>
          <p:nvPr>
            <p:ph sz="quarter" idx="4"/>
          </p:nvPr>
        </p:nvSpPr>
        <p:spPr>
          <a:xfrm>
            <a:off x="6299886" y="1955731"/>
            <a:ext cx="5447914" cy="4233932"/>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72" name="Content Placeholder 3"/>
          <p:cNvSpPr>
            <a:spLocks noGrp="1"/>
          </p:cNvSpPr>
          <p:nvPr>
            <p:ph sz="half" idx="2"/>
          </p:nvPr>
        </p:nvSpPr>
        <p:spPr>
          <a:xfrm>
            <a:off x="431800" y="1943031"/>
            <a:ext cx="5447914" cy="4246632"/>
          </a:xfrm>
        </p:spPr>
        <p:txBody>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showMasterSp="0" userDrawn="1">
  <p:cSld name="Content with Caption">
    <p:spTree>
      <p:nvGrpSpPr>
        <p:cNvPr id="66" name=""/>
        <p:cNvGrpSpPr/>
        <p:nvPr/>
      </p:nvGrpSpPr>
      <p:grpSpPr>
        <a:xfrm>
          <a:off x="0" y="0"/>
          <a:ext cx="0" cy="0"/>
          <a:chOff x="0" y="0"/>
          <a:chExt cx="0" cy="0"/>
        </a:xfrm>
      </p:grpSpPr>
      <p:sp>
        <p:nvSpPr>
          <p:cNvPr id="1048708" name="Title 1"/>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1048709" name="Footer Placeholder 3"/>
          <p:cNvSpPr>
            <a:spLocks noGrp="1"/>
          </p:cNvSpPr>
          <p:nvPr>
            <p:ph type="ftr" sz="quarter" idx="13"/>
          </p:nvPr>
        </p:nvSpPr>
        <p:spPr/>
        <p:txBody>
          <a:bodyPr/>
          <a:p>
            <a:r>
              <a:rPr dirty="0" lang="en-US" noProof="0"/>
              <a:t>Add a footer</a:t>
            </a:r>
          </a:p>
        </p:txBody>
      </p:sp>
      <p:sp>
        <p:nvSpPr>
          <p:cNvPr id="1048710"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
        <p:nvSpPr>
          <p:cNvPr id="1048711" name="Rectangle 10" descr="Accent block left"/>
          <p:cNvSpPr/>
          <p:nvPr userDrawn="1"/>
        </p:nvSpPr>
        <p:spPr>
          <a:xfrm>
            <a:off x="431800" y="1892926"/>
            <a:ext cx="1984175" cy="11482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
        <p:nvSpPr>
          <p:cNvPr id="1048712" name="Content Placeholder 2"/>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713" name="Text Placeholder 3"/>
          <p:cNvSpPr>
            <a:spLocks noGrp="1"/>
          </p:cNvSpPr>
          <p:nvPr>
            <p:ph type="body" sz="half" idx="2"/>
          </p:nvPr>
        </p:nvSpPr>
        <p:spPr>
          <a:xfrm>
            <a:off x="432000"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noProof="0" smtClean="0"/>
              <a:t>Click to edit Master text styles</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showMasterSp="0" userDrawn="1">
  <p:cSld name="Picture with Caption">
    <p:spTree>
      <p:nvGrpSpPr>
        <p:cNvPr id="74" name=""/>
        <p:cNvGrpSpPr/>
        <p:nvPr/>
      </p:nvGrpSpPr>
      <p:grpSpPr>
        <a:xfrm>
          <a:off x="0" y="0"/>
          <a:ext cx="0" cy="0"/>
          <a:chOff x="0" y="0"/>
          <a:chExt cx="0" cy="0"/>
        </a:xfrm>
      </p:grpSpPr>
      <p:sp>
        <p:nvSpPr>
          <p:cNvPr id="1048753" name="Title 1"/>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1048754" name="Footer Placeholder 3"/>
          <p:cNvSpPr>
            <a:spLocks noGrp="1"/>
          </p:cNvSpPr>
          <p:nvPr>
            <p:ph type="ftr" sz="quarter" idx="13"/>
          </p:nvPr>
        </p:nvSpPr>
        <p:spPr/>
        <p:txBody>
          <a:bodyPr/>
          <a:p>
            <a:r>
              <a:rPr dirty="0" lang="en-US" noProof="0"/>
              <a:t>Add a footer</a:t>
            </a:r>
          </a:p>
        </p:txBody>
      </p:sp>
      <p:sp>
        <p:nvSpPr>
          <p:cNvPr id="1048755" name="Slide Number Placeholder 4"/>
          <p:cNvSpPr>
            <a:spLocks noGrp="1"/>
          </p:cNvSpPr>
          <p:nvPr>
            <p:ph type="sldNum" sz="quarter" idx="33"/>
          </p:nvPr>
        </p:nvSpPr>
        <p:spPr/>
        <p:txBody>
          <a:bodyPr/>
          <a:p>
            <a:fld id="{19B51A1E-902D-48AF-9020-955120F399B6}" type="slidenum">
              <a:rPr lang="en-US" noProof="0" smtClean="0"/>
              <a:t>‹#›</a:t>
            </a:fld>
            <a:endParaRPr dirty="0" lang="en-US" noProof="0"/>
          </a:p>
        </p:txBody>
      </p:sp>
      <p:sp>
        <p:nvSpPr>
          <p:cNvPr id="1048756" name="Rectangle 10" descr="Accent block left"/>
          <p:cNvSpPr/>
          <p:nvPr userDrawn="1"/>
        </p:nvSpPr>
        <p:spPr>
          <a:xfrm>
            <a:off x="431800" y="1892926"/>
            <a:ext cx="1984175" cy="114824"/>
          </a:xfrm>
          <a:prstGeom prst="rect"/>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noProof="0"/>
          </a:p>
        </p:txBody>
      </p:sp>
      <p:sp>
        <p:nvSpPr>
          <p:cNvPr id="1048757" name="Text Placeholder 3"/>
          <p:cNvSpPr>
            <a:spLocks noGrp="1"/>
          </p:cNvSpPr>
          <p:nvPr>
            <p:ph type="body" sz="half" idx="2"/>
          </p:nvPr>
        </p:nvSpPr>
        <p:spPr>
          <a:xfrm>
            <a:off x="432000"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noProof="0" smtClean="0"/>
              <a:t>Click to edit Master text styles</a:t>
            </a:r>
          </a:p>
        </p:txBody>
      </p:sp>
      <p:sp>
        <p:nvSpPr>
          <p:cNvPr id="1048758" name="Picture Placeholder 2"/>
          <p:cNvSpPr>
            <a:spLocks noGrp="1"/>
          </p:cNvSpPr>
          <p:nvPr>
            <p:ph type="pic" idx="1"/>
          </p:nvPr>
        </p:nvSpPr>
        <p:spPr>
          <a:xfrm>
            <a:off x="4788816" y="432001"/>
            <a:ext cx="6971184" cy="542905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noProof="0" smtClean="0"/>
              <a:t>Click icon to add picture</a:t>
            </a:r>
            <a:endParaRPr dirty="0" lang="en-US" noProof="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showMasterSp="0" userDrawn="1">
  <p:cSld name="Title and Subtitle">
    <p:spTree>
      <p:nvGrpSpPr>
        <p:cNvPr id="60" name=""/>
        <p:cNvGrpSpPr/>
        <p:nvPr/>
      </p:nvGrpSpPr>
      <p:grpSpPr>
        <a:xfrm>
          <a:off x="0" y="0"/>
          <a:ext cx="0" cy="0"/>
          <a:chOff x="0" y="0"/>
          <a:chExt cx="0" cy="0"/>
        </a:xfrm>
      </p:grpSpPr>
      <p:sp>
        <p:nvSpPr>
          <p:cNvPr id="1048678" name="Title 1"/>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1048679" name="Subtitle 2"/>
          <p:cNvSpPr>
            <a:spLocks noGrp="1"/>
          </p:cNvSpPr>
          <p:nvPr>
            <p:ph type="body" sz="quarter" idx="32" hasCustomPrompt="1"/>
          </p:nvPr>
        </p:nvSpPr>
        <p:spPr>
          <a:xfrm>
            <a:off x="431800" y="1008000"/>
            <a:ext cx="11339513" cy="360000"/>
          </a:xfrm>
        </p:spPr>
        <p:txBody>
          <a:bodyPr/>
          <a:lstStyle>
            <a:lvl1pPr indent="0" marL="0">
              <a:buNone/>
            </a:lvl1pPr>
            <a:lvl2pPr indent="0" marL="266700">
              <a:buNone/>
            </a:lvl2pPr>
            <a:lvl3pPr indent="0" marL="542925">
              <a:buNone/>
            </a:lvl3pPr>
            <a:lvl4pPr indent="0" marL="809625">
              <a:buNone/>
            </a:lvl4pPr>
            <a:lvl5pPr indent="0" marL="1076325">
              <a:buNone/>
            </a:lvl5pPr>
          </a:lstStyle>
          <a:p>
            <a:pPr lvl="0"/>
            <a:r>
              <a:rPr lang="en-US" noProof="0"/>
              <a:t>Subtitle</a:t>
            </a:r>
          </a:p>
        </p:txBody>
      </p:sp>
      <p:sp>
        <p:nvSpPr>
          <p:cNvPr id="1048680" name="Footer Placeholder 2"/>
          <p:cNvSpPr>
            <a:spLocks noGrp="1"/>
          </p:cNvSpPr>
          <p:nvPr>
            <p:ph type="ftr" sz="quarter" idx="12"/>
          </p:nvPr>
        </p:nvSpPr>
        <p:spPr/>
        <p:txBody>
          <a:bodyPr/>
          <a:p>
            <a:r>
              <a:rPr dirty="0" lang="en-US" noProof="0"/>
              <a:t>Add a footer</a:t>
            </a:r>
          </a:p>
        </p:txBody>
      </p:sp>
      <p:sp>
        <p:nvSpPr>
          <p:cNvPr id="1048681" name="Slide Number Placeholder 3"/>
          <p:cNvSpPr>
            <a:spLocks noGrp="1"/>
          </p:cNvSpPr>
          <p:nvPr>
            <p:ph type="sldNum" sz="quarter" idx="33"/>
          </p:nvPr>
        </p:nvSpPr>
        <p:spPr/>
        <p:txBody>
          <a:bodyPr/>
          <a:p>
            <a:fld id="{19B51A1E-902D-48AF-9020-955120F399B6}" type="slidenum">
              <a:rPr lang="en-US" noProof="0" smtClean="0"/>
              <a:t>‹#›</a:t>
            </a:fld>
            <a:endParaRPr dirty="0" lang="en-US" noProof="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showMasterSp="0" userDrawn="1">
  <p:cSld name="Title Only">
    <p:spTree>
      <p:nvGrpSpPr>
        <p:cNvPr id="68" name=""/>
        <p:cNvGrpSpPr/>
        <p:nvPr/>
      </p:nvGrpSpPr>
      <p:grpSpPr>
        <a:xfrm>
          <a:off x="0" y="0"/>
          <a:ext cx="0" cy="0"/>
          <a:chOff x="0" y="0"/>
          <a:chExt cx="0" cy="0"/>
        </a:xfrm>
      </p:grpSpPr>
      <p:sp>
        <p:nvSpPr>
          <p:cNvPr id="1048721" name="Footer Placeholder 1"/>
          <p:cNvSpPr>
            <a:spLocks noGrp="1"/>
          </p:cNvSpPr>
          <p:nvPr>
            <p:ph type="ftr" sz="quarter" idx="12"/>
          </p:nvPr>
        </p:nvSpPr>
        <p:spPr/>
        <p:txBody>
          <a:bodyPr/>
          <a:p>
            <a:r>
              <a:rPr dirty="0" lang="en-US" noProof="0"/>
              <a:t>Add a footer</a:t>
            </a:r>
          </a:p>
        </p:txBody>
      </p:sp>
      <p:sp>
        <p:nvSpPr>
          <p:cNvPr id="1048722" name="Slide Number Placeholder 2"/>
          <p:cNvSpPr>
            <a:spLocks noGrp="1"/>
          </p:cNvSpPr>
          <p:nvPr>
            <p:ph type="sldNum" sz="quarter" idx="13"/>
          </p:nvPr>
        </p:nvSpPr>
        <p:spPr/>
        <p:txBody>
          <a:bodyPr/>
          <a:p>
            <a:fld id="{19B51A1E-902D-48AF-9020-955120F399B6}" type="slidenum">
              <a:rPr lang="en-US" noProof="0" smtClean="0"/>
              <a:t>‹#›</a:t>
            </a:fld>
            <a:endParaRPr dirty="0" lang="en-US" noProof="0"/>
          </a:p>
        </p:txBody>
      </p:sp>
      <p:sp>
        <p:nvSpPr>
          <p:cNvPr id="1048723" name="Title 3"/>
          <p:cNvSpPr>
            <a:spLocks noGrp="1"/>
          </p:cNvSpPr>
          <p:nvPr>
            <p:ph type="title"/>
          </p:nvPr>
        </p:nvSpPr>
        <p:spPr/>
        <p:txBody>
          <a:bodyPr/>
          <a:p>
            <a:r>
              <a:rPr lang="en-US" noProof="0" smtClean="0"/>
              <a:t>Click to edit Master title style</a:t>
            </a:r>
            <a:endParaRPr lang="en-US" noProof="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showMasterSp="0" userDrawn="1">
  <p:cSld name="1_Title Only">
    <p:spTree>
      <p:nvGrpSpPr>
        <p:cNvPr id="69" name=""/>
        <p:cNvGrpSpPr/>
        <p:nvPr/>
      </p:nvGrpSpPr>
      <p:grpSpPr>
        <a:xfrm>
          <a:off x="0" y="0"/>
          <a:ext cx="0" cy="0"/>
          <a:chOff x="0" y="0"/>
          <a:chExt cx="0" cy="0"/>
        </a:xfrm>
      </p:grpSpPr>
      <p:sp>
        <p:nvSpPr>
          <p:cNvPr id="1048724" name="Footer Placeholder 1"/>
          <p:cNvSpPr>
            <a:spLocks noGrp="1"/>
          </p:cNvSpPr>
          <p:nvPr>
            <p:ph type="ftr" sz="quarter" idx="12"/>
          </p:nvPr>
        </p:nvSpPr>
        <p:spPr/>
        <p:txBody>
          <a:bodyPr/>
          <a:p>
            <a:r>
              <a:rPr dirty="0" lang="en-US" noProof="0"/>
              <a:t>Add a footer</a:t>
            </a:r>
          </a:p>
        </p:txBody>
      </p:sp>
      <p:sp>
        <p:nvSpPr>
          <p:cNvPr id="1048725" name="Slide Number Placeholder 2"/>
          <p:cNvSpPr>
            <a:spLocks noGrp="1"/>
          </p:cNvSpPr>
          <p:nvPr>
            <p:ph type="sldNum" sz="quarter" idx="13"/>
          </p:nvPr>
        </p:nvSpPr>
        <p:spPr/>
        <p:txBody>
          <a:bodyPr/>
          <a:p>
            <a:fld id="{19B51A1E-902D-48AF-9020-955120F399B6}" type="slidenum">
              <a:rPr lang="en-US" noProof="0" smtClean="0"/>
              <a:t>‹#›</a:t>
            </a:fld>
            <a:endParaRPr dirty="0" lang="en-US" noProof="0"/>
          </a:p>
        </p:txBody>
      </p:sp>
      <p:sp>
        <p:nvSpPr>
          <p:cNvPr id="1048726" name="Title 3"/>
          <p:cNvSpPr>
            <a:spLocks noGrp="1"/>
          </p:cNvSpPr>
          <p:nvPr>
            <p:ph type="title"/>
          </p:nvPr>
        </p:nvSpPr>
        <p:spPr/>
        <p:txBody>
          <a:bodyPr/>
          <a:p>
            <a:r>
              <a:rPr lang="en-US" noProof="0" smtClean="0"/>
              <a:t>Click to edit Master title style</a:t>
            </a:r>
            <a:endParaRPr lang="en-US" noProof="0"/>
          </a:p>
        </p:txBody>
      </p:sp>
      <p:sp>
        <p:nvSpPr>
          <p:cNvPr id="1048727" name="Text Placeholder 5"/>
          <p:cNvSpPr>
            <a:spLocks noGrp="1"/>
          </p:cNvSpPr>
          <p:nvPr>
            <p:ph type="body" sz="quarter" idx="14"/>
          </p:nvPr>
        </p:nvSpPr>
        <p:spPr>
          <a:xfrm>
            <a:off x="1664370" y="2033588"/>
            <a:ext cx="8863262" cy="2790825"/>
          </a:xfrm>
        </p:spPr>
        <p:txBody>
          <a:bodyPr anchor="ctr"/>
          <a:lstStyle>
            <a:lvl1pPr algn="ctr" indent="0" marL="0">
              <a:buNone/>
              <a:defRPr sz="6000"/>
            </a:lvl1pPr>
            <a:lvl2pPr indent="0" marL="266700">
              <a:buNone/>
            </a:lvl2pPr>
          </a:lstStyle>
          <a:p>
            <a:pPr lvl="0"/>
            <a:r>
              <a:rPr lang="en-US" noProof="0" smtClean="0"/>
              <a:t>Click to edit Master text styles</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showMasterSp="0" userDrawn="1">
  <p:cSld name="Blank">
    <p:spTree>
      <p:nvGrpSpPr>
        <p:cNvPr id="78" name=""/>
        <p:cNvGrpSpPr/>
        <p:nvPr/>
      </p:nvGrpSpPr>
      <p:grpSpPr>
        <a:xfrm>
          <a:off x="0" y="0"/>
          <a:ext cx="0" cy="0"/>
          <a:chOff x="0" y="0"/>
          <a:chExt cx="0" cy="0"/>
        </a:xfrm>
      </p:grpSpPr>
      <p:sp>
        <p:nvSpPr>
          <p:cNvPr id="1048782" name="Footer Placeholder 1"/>
          <p:cNvSpPr>
            <a:spLocks noGrp="1"/>
          </p:cNvSpPr>
          <p:nvPr>
            <p:ph type="ftr" sz="quarter" idx="12"/>
          </p:nvPr>
        </p:nvSpPr>
        <p:spPr/>
        <p:txBody>
          <a:bodyPr/>
          <a:p>
            <a:r>
              <a:rPr dirty="0" lang="en-US" noProof="0"/>
              <a:t>Add a footer</a:t>
            </a:r>
          </a:p>
        </p:txBody>
      </p:sp>
      <p:sp>
        <p:nvSpPr>
          <p:cNvPr id="1048783" name="Slide Number Placeholder 2"/>
          <p:cNvSpPr>
            <a:spLocks noGrp="1"/>
          </p:cNvSpPr>
          <p:nvPr>
            <p:ph type="sldNum" sz="quarter" idx="13"/>
          </p:nvPr>
        </p:nvSpPr>
        <p:spPr/>
        <p:txBody>
          <a:bodyPr/>
          <a:p>
            <a:fld id="{19B51A1E-902D-48AF-9020-955120F399B6}" type="slidenum">
              <a:rPr lang="en-US" noProof="0" smtClean="0"/>
              <a:t>‹#›</a:t>
            </a:fld>
            <a:endParaRPr dirty="0" lang="en-US" noProof="0"/>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slideLayout" Target="../slideLayouts/slideLayout22.xml"/><Relationship Id="rId23" Type="http://schemas.openxmlformats.org/officeDocument/2006/relationships/slideLayout" Target="../slideLayouts/slideLayout23.xml"/><Relationship Id="rId2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3" name=""/>
        <p:cNvGrpSpPr/>
        <p:nvPr/>
      </p:nvGrpSpPr>
      <p:grpSpPr>
        <a:xfrm>
          <a:off x="0" y="0"/>
          <a:ext cx="0" cy="0"/>
          <a:chOff x="0" y="0"/>
          <a:chExt cx="0" cy="0"/>
        </a:xfrm>
      </p:grpSpPr>
      <p:sp>
        <p:nvSpPr>
          <p:cNvPr id="1048576" name="Rectangle 6"/>
          <p:cNvSpPr/>
          <p:nvPr userDrawn="1"/>
        </p:nvSpPr>
        <p:spPr>
          <a:xfrm>
            <a:off x="9780101" y="6371351"/>
            <a:ext cx="1979897" cy="431994"/>
          </a:xfrm>
          <a:prstGeom prst="rect"/>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77" name="Rectangle 27"/>
          <p:cNvSpPr/>
          <p:nvPr userDrawn="1"/>
        </p:nvSpPr>
        <p:spPr>
          <a:xfrm>
            <a:off x="9780103" y="6803351"/>
            <a:ext cx="1979897" cy="54650"/>
          </a:xfrm>
          <a:prstGeom prst="rect"/>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78" name="Freeform: Shape 30"/>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79" name="Title Placeholder 1"/>
          <p:cNvSpPr>
            <a:spLocks noGrp="1"/>
          </p:cNvSpPr>
          <p:nvPr>
            <p:ph type="title"/>
          </p:nvPr>
        </p:nvSpPr>
        <p:spPr>
          <a:xfrm>
            <a:off x="432000" y="432000"/>
            <a:ext cx="11328000" cy="432000"/>
          </a:xfrm>
          <a:prstGeom prst="rect"/>
        </p:spPr>
        <p:txBody>
          <a:bodyPr anchor="ctr" bIns="0" lIns="0" rIns="0" rtlCol="0" tIns="0" vert="horz">
            <a:noAutofit/>
          </a:bodyPr>
          <a:p>
            <a:r>
              <a:rPr lang="en-US" noProof="0"/>
              <a:t>Click to edit page title</a:t>
            </a:r>
          </a:p>
        </p:txBody>
      </p:sp>
      <p:sp>
        <p:nvSpPr>
          <p:cNvPr id="1048580" name="Text Placeholder 2"/>
          <p:cNvSpPr>
            <a:spLocks noGrp="1"/>
          </p:cNvSpPr>
          <p:nvPr>
            <p:ph type="body" idx="1"/>
          </p:nvPr>
        </p:nvSpPr>
        <p:spPr>
          <a:xfrm>
            <a:off x="432000" y="1512000"/>
            <a:ext cx="11328000" cy="4679250"/>
          </a:xfrm>
          <a:prstGeom prst="rect"/>
        </p:spPr>
        <p:txBody>
          <a:bodyPr bIns="0" lIns="0" rIns="0" rtlCol="0" tIns="0" vert="horz">
            <a:noAutofit/>
          </a:bodyPr>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048581" name="Footer Placeholder 4"/>
          <p:cNvSpPr>
            <a:spLocks noGrp="1"/>
          </p:cNvSpPr>
          <p:nvPr>
            <p:ph type="ftr" sz="quarter" idx="3"/>
          </p:nvPr>
        </p:nvSpPr>
        <p:spPr>
          <a:xfrm>
            <a:off x="432000" y="6439820"/>
            <a:ext cx="5664000" cy="295062"/>
          </a:xfrm>
          <a:prstGeom prst="rect"/>
          <a:noFill/>
        </p:spPr>
        <p:txBody>
          <a:bodyPr anchor="ctr" bIns="0" lIns="0" rIns="0" rtlCol="0" tIns="0" vert="horz"/>
          <a:lstStyle>
            <a:lvl1pPr algn="l">
              <a:defRPr sz="1200">
                <a:solidFill>
                  <a:schemeClr val="tx1">
                    <a:lumMod val="75000"/>
                    <a:lumOff val="25000"/>
                  </a:schemeClr>
                </a:solidFill>
              </a:defRPr>
            </a:lvl1pPr>
          </a:lstStyle>
          <a:p>
            <a:r>
              <a:rPr dirty="0" lang="en-US" noProof="0"/>
              <a:t>Add a footer</a:t>
            </a:r>
          </a:p>
        </p:txBody>
      </p:sp>
      <p:sp>
        <p:nvSpPr>
          <p:cNvPr id="1048582" name="Slide Number Placeholder 5"/>
          <p:cNvSpPr>
            <a:spLocks noGrp="1"/>
          </p:cNvSpPr>
          <p:nvPr>
            <p:ph type="sldNum" sz="quarter" idx="4"/>
          </p:nvPr>
        </p:nvSpPr>
        <p:spPr>
          <a:xfrm>
            <a:off x="11760000" y="6371351"/>
            <a:ext cx="432000" cy="432000"/>
          </a:xfrm>
          <a:prstGeom prst="rect"/>
          <a:solidFill>
            <a:schemeClr val="tx1">
              <a:lumMod val="75000"/>
              <a:lumOff val="25000"/>
            </a:schemeClr>
          </a:solidFill>
        </p:spPr>
        <p:txBody>
          <a:bodyPr anchor="ctr" bIns="0" lIns="0" rIns="0" rtlCol="0" tIns="0" vert="horz"/>
          <a:lstStyle>
            <a:lvl1pPr algn="ctr">
              <a:defRPr sz="1200">
                <a:solidFill>
                  <a:schemeClr val="bg1"/>
                </a:solidFill>
                <a:latin typeface="+mj-lt"/>
              </a:defRPr>
            </a:lvl1pPr>
          </a:lstStyle>
          <a:p>
            <a:fld id="{19B51A1E-902D-48AF-9020-955120F399B6}" type="slidenum">
              <a:rPr lang="en-US" noProof="0" smtClean="0"/>
              <a:t>‹#›</a:t>
            </a:fld>
            <a:endParaRPr dirty="0" lang="en-US" noProof="0"/>
          </a:p>
        </p:txBody>
      </p:sp>
      <p:sp>
        <p:nvSpPr>
          <p:cNvPr id="1048583" name="TextBox 3"/>
          <p:cNvSpPr txBox="1"/>
          <p:nvPr userDrawn="1"/>
        </p:nvSpPr>
        <p:spPr>
          <a:xfrm>
            <a:off x="10243100" y="6422491"/>
            <a:ext cx="1053900" cy="380860"/>
          </a:xfrm>
          <a:prstGeom prst="rect"/>
          <a:noFill/>
        </p:spPr>
        <p:txBody>
          <a:bodyPr anchor="ctr" bIns="0" rtlCol="0" tIns="108000" wrap="square">
            <a:spAutoFit/>
          </a:bodyPr>
          <a:p>
            <a:pPr algn="r">
              <a:lnSpc>
                <a:spcPts val="1000"/>
              </a:lnSpc>
            </a:pPr>
            <a:r>
              <a:rPr baseline="0" b="1" dirty="0" sz="2500" i="0" lang="en-US" noProof="0" spc="-100">
                <a:solidFill>
                  <a:schemeClr val="accent1"/>
                </a:solidFill>
                <a:latin typeface="+mj-lt"/>
              </a:rPr>
              <a:t>TREY</a:t>
            </a:r>
            <a:r>
              <a:rPr baseline="0" b="1" dirty="0" sz="1600" i="0" lang="en-US" noProof="0" spc="-100">
                <a:solidFill>
                  <a:schemeClr val="accent1"/>
                </a:solidFill>
                <a:latin typeface="+mj-lt"/>
              </a:rPr>
              <a:t> </a:t>
            </a:r>
            <a:br>
              <a:rPr baseline="0" b="1" dirty="0" sz="1600" i="0" lang="en-US" noProof="0" spc="-100">
                <a:solidFill>
                  <a:schemeClr val="accent1"/>
                </a:solidFill>
                <a:latin typeface="+mj-lt"/>
              </a:rPr>
            </a:br>
            <a:r>
              <a:rPr baseline="0" b="0" dirty="0" sz="1200" i="0" lang="en-US" noProof="0" spc="140">
                <a:solidFill>
                  <a:schemeClr val="tx1">
                    <a:lumMod val="75000"/>
                    <a:lumOff val="25000"/>
                  </a:schemeClr>
                </a:solidFill>
                <a:latin typeface="+mj-lt"/>
              </a:rPr>
              <a:t>research</a:t>
            </a:r>
          </a:p>
        </p:txBody>
      </p:sp>
      <p:sp>
        <p:nvSpPr>
          <p:cNvPr id="1048584" name="Rectangle 8"/>
          <p:cNvSpPr/>
          <p:nvPr userDrawn="1"/>
        </p:nvSpPr>
        <p:spPr>
          <a:xfrm>
            <a:off x="0" y="6803351"/>
            <a:ext cx="9780104" cy="5465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sp>
        <p:nvSpPr>
          <p:cNvPr id="1048585" name="Rectangle 28"/>
          <p:cNvSpPr/>
          <p:nvPr userDrawn="1"/>
        </p:nvSpPr>
        <p:spPr>
          <a:xfrm>
            <a:off x="11760000" y="6803351"/>
            <a:ext cx="432000" cy="5465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noProof="0"/>
          </a:p>
        </p:txBody>
      </p:sp>
      <p:cxnSp>
        <p:nvCxnSpPr>
          <p:cNvPr id="3145728" name="Straight Connector 17"/>
          <p:cNvCxnSpPr>
            <a:cxnSpLocks/>
          </p:cNvCxnSpPr>
          <p:nvPr userDrawn="1"/>
        </p:nvCxnSpPr>
        <p:spPr>
          <a:xfrm flipH="1">
            <a:off x="1" y="6371351"/>
            <a:ext cx="12191999" cy="0"/>
          </a:xfrm>
          <a:prstGeom prst="line"/>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accent1="accent1" accent2="accent2" accent3="accent3" accent4="accent4" accent5="accent5" accent6="accent6" bg1="lt1" bg2="lt2" tx1="dk1" tx2="dk2"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 id="2147483667" r:id="rId18"/>
    <p:sldLayoutId id="2147483668" r:id="rId19"/>
    <p:sldLayoutId id="2147483669" r:id="rId20"/>
    <p:sldLayoutId id="2147483670" r:id="rId21"/>
    <p:sldLayoutId id="2147483671" r:id="rId22"/>
    <p:sldLayoutId id="2147483672" r:id="rId23"/>
  </p:sldLayoutIdLst>
  <p:hf dt="0" ftr="1" hdr="0" sldNum="1"/>
  <p:txStyles>
    <p:titleStyle>
      <a:lvl1pPr algn="l" defTabSz="914400" eaLnBrk="1" hangingPunct="1" latinLnBrk="0" rtl="0">
        <a:lnSpc>
          <a:spcPct val="90000"/>
        </a:lnSpc>
        <a:spcBef>
          <a:spcPct val="0"/>
        </a:spcBef>
        <a:buNone/>
        <a:defRPr b="1" sz="3200" kern="1200" spc="-150">
          <a:solidFill>
            <a:schemeClr val="tx1">
              <a:lumMod val="75000"/>
              <a:lumOff val="25000"/>
            </a:schemeClr>
          </a:solidFill>
          <a:latin typeface="+mj-lt"/>
          <a:ea typeface="+mj-ea"/>
          <a:cs typeface="+mj-cs"/>
        </a:defRPr>
      </a:lvl1pPr>
    </p:titleStyle>
    <p:bodyStyle>
      <a:lvl1pPr algn="l" defTabSz="914400" eaLnBrk="1" hangingPunct="1" indent="-266700" latinLnBrk="0" marL="266700" rtl="0">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algn="l" defTabSz="914400" eaLnBrk="1" hangingPunct="1" indent="-276225" latinLnBrk="0" marL="542925" rtl="0">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algn="l" defTabSz="914400" eaLnBrk="1" hangingPunct="1" indent="-266700" latinLnBrk="0" marL="8096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algn="l" defTabSz="914400" eaLnBrk="1" hangingPunct="1" indent="-266700" latinLnBrk="0" marL="10763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algn="l" defTabSz="914400" eaLnBrk="1" hangingPunct="1" indent="-266700" latinLnBrk="0" marL="13430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diagramLayout" Target="../diagrams/layout1.xml"/><Relationship Id="rId2" Type="http://schemas.openxmlformats.org/officeDocument/2006/relationships/diagramData" Target="../diagrams/data1.xml"/><Relationship Id="rId3" Type="http://schemas.microsoft.com/office/2007/relationships/diagramDrawing" Target="../diagrams/drawing1.xml"/><Relationship Id="rId4" Type="http://schemas.openxmlformats.org/officeDocument/2006/relationships/diagramColors" Target="../diagrams/colors1.xml"/><Relationship Id="rId5" Type="http://schemas.openxmlformats.org/officeDocument/2006/relationships/diagramQuickStyle" Target="../diagrams/quickStyle1.xml"/><Relationship Id="rId6"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diagramLayout" Target="../diagrams/layout2.xml"/><Relationship Id="rId2" Type="http://schemas.openxmlformats.org/officeDocument/2006/relationships/diagramData" Target="../diagrams/data2.xml"/><Relationship Id="rId3" Type="http://schemas.microsoft.com/office/2007/relationships/diagramDrawing" Target="../diagrams/drawing2.xml"/><Relationship Id="rId4" Type="http://schemas.openxmlformats.org/officeDocument/2006/relationships/diagramColors" Target="../diagrams/colors2.xml"/><Relationship Id="rId5" Type="http://schemas.openxmlformats.org/officeDocument/2006/relationships/diagramQuickStyle" Target="../diagrams/quickStyle2.xml"/><Relationship Id="rId6"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diagramLayout" Target="../diagrams/layout3.xml"/><Relationship Id="rId2" Type="http://schemas.openxmlformats.org/officeDocument/2006/relationships/diagramData" Target="../diagrams/data3.xml"/><Relationship Id="rId3" Type="http://schemas.microsoft.com/office/2007/relationships/diagramDrawing" Target="../diagrams/drawing3.xml"/><Relationship Id="rId4" Type="http://schemas.openxmlformats.org/officeDocument/2006/relationships/diagramColors" Target="../diagrams/colors3.xml"/><Relationship Id="rId5" Type="http://schemas.openxmlformats.org/officeDocument/2006/relationships/diagramQuickStyle" Target="../diagrams/quickStyle3.xml"/><Relationship Id="rId6"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diagramLayout" Target="../diagrams/layout4.xml"/><Relationship Id="rId2" Type="http://schemas.openxmlformats.org/officeDocument/2006/relationships/diagramData" Target="../diagrams/data4.xml"/><Relationship Id="rId3" Type="http://schemas.microsoft.com/office/2007/relationships/diagramDrawing" Target="../diagrams/drawing4.xml"/><Relationship Id="rId4" Type="http://schemas.openxmlformats.org/officeDocument/2006/relationships/diagramColors" Target="../diagrams/colors4.xml"/><Relationship Id="rId5" Type="http://schemas.openxmlformats.org/officeDocument/2006/relationships/diagramQuickStyle" Target="../diagrams/quickStyle4.xml"/><Relationship Id="rId6"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38" name=""/>
        <p:cNvGrpSpPr/>
        <p:nvPr/>
      </p:nvGrpSpPr>
      <p:grpSpPr>
        <a:xfrm>
          <a:off x="0" y="0"/>
          <a:ext cx="0" cy="0"/>
          <a:chOff x="0" y="0"/>
          <a:chExt cx="0" cy="0"/>
        </a:xfrm>
      </p:grpSpPr>
      <p:pic>
        <p:nvPicPr>
          <p:cNvPr id="2097152" name="Picture Placeholder 11" descr="Hands coming together in circle"/>
          <p:cNvPicPr>
            <a:picLocks noChangeAspect="1" noGrp="1"/>
          </p:cNvPicPr>
          <p:nvPr>
            <p:ph type="pic" sz="quarter" idx="10"/>
          </p:nvPr>
        </p:nvPicPr>
        <p:blipFill>
          <a:blip xmlns:r="http://schemas.openxmlformats.org/officeDocument/2006/relationships" r:embed="rId1" cstate="screen"/>
          <a:srcRect/>
          <a:stretch>
            <a:fillRect/>
          </a:stretch>
        </p:blipFill>
        <p:spPr>
          <a:xfrm>
            <a:off x="0" y="0"/>
            <a:ext cx="12103067" cy="8419695"/>
          </a:xfrm>
        </p:spPr>
      </p:pic>
      <p:sp>
        <p:nvSpPr>
          <p:cNvPr id="1048593" name="Title 2"/>
          <p:cNvSpPr>
            <a:spLocks noGrp="1"/>
          </p:cNvSpPr>
          <p:nvPr>
            <p:ph type="ctrTitle"/>
          </p:nvPr>
        </p:nvSpPr>
        <p:spPr>
          <a:xfrm>
            <a:off x="1066360" y="519901"/>
            <a:ext cx="8991600" cy="1261295"/>
          </a:xfrm>
        </p:spPr>
        <p:txBody>
          <a:bodyPr/>
          <a:p>
            <a:r>
              <a:rPr dirty="0" lang="en-US" smtClean="0"/>
              <a:t>Welcome to the presentation</a:t>
            </a:r>
            <a:endParaRPr dirty="0" lang="en-US"/>
          </a:p>
        </p:txBody>
      </p:sp>
      <p:sp>
        <p:nvSpPr>
          <p:cNvPr id="1048594" name="Subtitle 3"/>
          <p:cNvSpPr>
            <a:spLocks noGrp="1"/>
          </p:cNvSpPr>
          <p:nvPr>
            <p:ph type="subTitle" idx="1"/>
          </p:nvPr>
        </p:nvSpPr>
        <p:spPr>
          <a:xfrm>
            <a:off x="2134038" y="3373308"/>
            <a:ext cx="7923922" cy="2819302"/>
          </a:xfrm>
        </p:spPr>
        <p:txBody>
          <a:bodyPr/>
          <a:p>
            <a:r>
              <a:rPr b="1" dirty="0" sz="2800" lang="en-US" smtClean="0"/>
              <a:t>Module title- Managing People</a:t>
            </a:r>
          </a:p>
          <a:p>
            <a:r>
              <a:rPr b="1" dirty="0" sz="2800" lang="en-US" smtClean="0"/>
              <a:t>Module </a:t>
            </a:r>
            <a:r>
              <a:rPr b="1" dirty="0" sz="2800" lang="en-US"/>
              <a:t>no- </a:t>
            </a:r>
            <a:r>
              <a:rPr b="1" dirty="0" sz="2800" lang="en-US" smtClean="0"/>
              <a:t>LCBB5004</a:t>
            </a:r>
          </a:p>
          <a:p>
            <a:r>
              <a:rPr altLang="en-GB" b="1" dirty="0" sz="2800" lang="en-US" smtClean="0"/>
              <a:t>S</a:t>
            </a:r>
            <a:r>
              <a:rPr altLang="en-GB" b="1" dirty="0" sz="2800" lang="en-US" smtClean="0"/>
              <a:t>t</a:t>
            </a:r>
            <a:r>
              <a:rPr altLang="en-GB" b="1" dirty="0" sz="2800" lang="en-US" smtClean="0"/>
              <a:t>u</a:t>
            </a:r>
            <a:r>
              <a:rPr altLang="en-GB" b="1" dirty="0" sz="2800" lang="en-US" smtClean="0"/>
              <a:t>d</a:t>
            </a:r>
            <a:r>
              <a:rPr altLang="en-GB" b="1" dirty="0" sz="2800" lang="en-US" smtClean="0"/>
              <a:t>e</a:t>
            </a:r>
            <a:r>
              <a:rPr altLang="en-GB" b="1" dirty="0" sz="2800" lang="en-US" smtClean="0"/>
              <a:t>n</a:t>
            </a:r>
            <a:r>
              <a:rPr altLang="en-GB" b="1" dirty="0" sz="2800" lang="en-US" smtClean="0"/>
              <a:t>t</a:t>
            </a:r>
            <a:r>
              <a:rPr altLang="en-GB" b="1" dirty="0" sz="2800" lang="en-US" smtClean="0"/>
              <a:t> </a:t>
            </a:r>
            <a:r>
              <a:rPr altLang="en-GB" b="1" dirty="0" sz="2800" lang="en-US" smtClean="0"/>
              <a:t>n</a:t>
            </a:r>
            <a:r>
              <a:rPr altLang="en-GB" b="1" dirty="0" sz="2800" lang="en-US" smtClean="0"/>
              <a:t>a</a:t>
            </a:r>
            <a:r>
              <a:rPr altLang="en-GB" b="1" dirty="0" sz="2800" lang="en-US" smtClean="0"/>
              <a:t>m</a:t>
            </a:r>
            <a:r>
              <a:rPr altLang="en-GB" b="1" dirty="0" sz="2800" lang="en-US" smtClean="0"/>
              <a:t>e</a:t>
            </a:r>
            <a:r>
              <a:rPr altLang="en-GB" b="1" dirty="0" sz="2800" lang="en-US" smtClean="0"/>
              <a:t>-</a:t>
            </a:r>
            <a:r>
              <a:rPr altLang="en-GB" b="1" dirty="0" sz="2800" lang="en-US" smtClean="0"/>
              <a:t> </a:t>
            </a:r>
            <a:r>
              <a:rPr altLang="en-GB" b="1" dirty="0" sz="2800" lang="en-US" smtClean="0"/>
              <a:t>P</a:t>
            </a:r>
            <a:r>
              <a:rPr altLang="en-GB" b="1" dirty="0" sz="2800" lang="en-US" smtClean="0"/>
              <a:t>e</a:t>
            </a:r>
            <a:r>
              <a:rPr altLang="en-GB" b="1" dirty="0" sz="2800" lang="en-US" smtClean="0"/>
              <a:t>t</a:t>
            </a:r>
            <a:r>
              <a:rPr altLang="en-GB" b="1" dirty="0" sz="2800" lang="en-US" smtClean="0"/>
              <a:t>a</a:t>
            </a:r>
            <a:r>
              <a:rPr altLang="en-GB" b="1" dirty="0" sz="2800" lang="en-US" smtClean="0"/>
              <a:t>r</a:t>
            </a:r>
            <a:r>
              <a:rPr altLang="en-GB" b="1" dirty="0" sz="2800" lang="en-US" smtClean="0"/>
              <a:t> </a:t>
            </a:r>
            <a:r>
              <a:rPr altLang="en-GB" b="1" dirty="0" sz="2800" lang="en-US" smtClean="0"/>
              <a:t>A</a:t>
            </a:r>
            <a:r>
              <a:rPr altLang="en-GB" b="1" dirty="0" sz="2800" lang="en-US" smtClean="0"/>
              <a:t>r</a:t>
            </a:r>
            <a:r>
              <a:rPr altLang="en-GB" b="1" dirty="0" sz="2800" lang="en-US" smtClean="0"/>
              <a:t>t</a:t>
            </a:r>
            <a:r>
              <a:rPr altLang="en-GB" b="1" dirty="0" sz="2800" lang="en-US" smtClean="0"/>
              <a:t>y</a:t>
            </a:r>
            <a:r>
              <a:rPr altLang="en-GB" b="1" dirty="0" sz="2800" lang="en-US" smtClean="0"/>
              <a:t>u</a:t>
            </a:r>
            <a:r>
              <a:rPr altLang="en-GB" b="1" dirty="0" sz="2800" lang="en-US" smtClean="0"/>
              <a:t>hov</a:t>
            </a:r>
            <a:r>
              <a:rPr altLang="en-GB" b="1" dirty="0" sz="2800" lang="en-US" smtClean="0"/>
              <a:t> </a:t>
            </a:r>
            <a:r>
              <a:rPr altLang="en-GB" b="1" dirty="0" sz="2800" lang="en-US" smtClean="0"/>
              <a:t> </a:t>
            </a:r>
            <a:r>
              <a:rPr altLang="en-GB" b="1" dirty="0" sz="2800" lang="en-US" smtClean="0"/>
              <a:t> </a:t>
            </a:r>
            <a:endParaRPr altLang="en-US" lang="zh-CN"/>
          </a:p>
          <a:p>
            <a:r>
              <a:rPr b="1" dirty="0" sz="2800" lang="en-US" smtClean="0"/>
              <a:t>Student id- </a:t>
            </a:r>
            <a:r>
              <a:rPr b="1" dirty="0" sz="2800" lang="en-US" smtClean="0"/>
              <a:t>2</a:t>
            </a:r>
            <a:r>
              <a:rPr b="1" dirty="0" sz="2800" lang="en-US" smtClean="0"/>
              <a:t>1</a:t>
            </a:r>
            <a:r>
              <a:rPr b="1" dirty="0" sz="2800" lang="en-US" smtClean="0"/>
              <a:t>2</a:t>
            </a:r>
            <a:r>
              <a:rPr b="1" dirty="0" sz="2800" lang="en-US" smtClean="0"/>
              <a:t>3</a:t>
            </a:r>
            <a:r>
              <a:rPr b="1" dirty="0" sz="2800" lang="en-US" smtClean="0"/>
              <a:t>0</a:t>
            </a:r>
            <a:r>
              <a:rPr b="1" dirty="0" sz="2800" lang="en-US" smtClean="0"/>
              <a:t>9</a:t>
            </a:r>
            <a:r>
              <a:rPr b="1" dirty="0" sz="2800" lang="en-US" smtClean="0"/>
              <a:t>0</a:t>
            </a:r>
            <a:endParaRPr altLang="en-US" lang="zh-CN"/>
          </a:p>
          <a:p>
            <a:r>
              <a:rPr b="1" dirty="0" sz="2800" lang="en-US" smtClean="0"/>
              <a:t>L</a:t>
            </a:r>
            <a:r>
              <a:rPr b="1" dirty="0" sz="2800" lang="en-US" smtClean="0"/>
              <a:t>e</a:t>
            </a:r>
            <a:r>
              <a:rPr b="1" dirty="0" sz="2800" lang="en-US" smtClean="0"/>
              <a:t>c</a:t>
            </a:r>
            <a:r>
              <a:rPr b="1" dirty="0" sz="2800" lang="en-US" smtClean="0"/>
              <a:t>turer</a:t>
            </a:r>
            <a:r>
              <a:rPr b="1" dirty="0" sz="2800" lang="en-US" smtClean="0"/>
              <a:t> </a:t>
            </a:r>
            <a:r>
              <a:rPr b="1" dirty="0" sz="2800" lang="en-US" smtClean="0"/>
              <a:t>Name</a:t>
            </a:r>
            <a:r>
              <a:rPr b="1" dirty="0" sz="2800" lang="en-US" smtClean="0"/>
              <a:t>-</a:t>
            </a:r>
            <a:r>
              <a:rPr b="1" dirty="0" sz="2800" lang="en-US" smtClean="0"/>
              <a:t> </a:t>
            </a:r>
            <a:r>
              <a:rPr b="1" dirty="0" sz="2800" lang="en-US" smtClean="0"/>
              <a:t>A</a:t>
            </a:r>
            <a:r>
              <a:rPr b="1" dirty="0" sz="2800" lang="en-US" smtClean="0"/>
              <a:t>b</a:t>
            </a:r>
            <a:r>
              <a:rPr b="1" dirty="0" sz="2800" lang="en-US" smtClean="0"/>
              <a:t>d</a:t>
            </a:r>
            <a:r>
              <a:rPr b="1" dirty="0" sz="2800" lang="en-US" smtClean="0"/>
              <a:t>i</a:t>
            </a:r>
            <a:r>
              <a:rPr b="1" dirty="0" sz="2800" lang="en-US" smtClean="0"/>
              <a:t> </a:t>
            </a:r>
            <a:r>
              <a:rPr b="1" dirty="0" sz="2800" lang="en-US" smtClean="0"/>
              <a:t>R</a:t>
            </a:r>
            <a:r>
              <a:rPr b="1" dirty="0" sz="2800" lang="en-US" smtClean="0"/>
              <a:t>a</a:t>
            </a:r>
            <a:r>
              <a:rPr b="1" dirty="0" sz="2800" lang="en-US" smtClean="0"/>
              <a:t>h</a:t>
            </a:r>
            <a:r>
              <a:rPr b="1" dirty="0" sz="2800" lang="en-US" smtClean="0"/>
              <a:t>m</a:t>
            </a:r>
            <a:r>
              <a:rPr b="1" dirty="0" sz="2800" lang="en-US" smtClean="0"/>
              <a:t>a</a:t>
            </a:r>
            <a:r>
              <a:rPr b="1" dirty="0" sz="2800" lang="en-US" smtClean="0"/>
              <a:t>n</a:t>
            </a:r>
            <a:endParaRPr b="1" dirty="0" sz="2800" lang="en-US"/>
          </a:p>
        </p:txBody>
      </p:sp>
    </p:spTree>
  </p:cSld>
  <p:clrMapOvr>
    <a:masterClrMapping/>
  </p:clrMapOvr>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03" name="Title 1"/>
          <p:cNvSpPr>
            <a:spLocks noGrp="1"/>
          </p:cNvSpPr>
          <p:nvPr>
            <p:ph type="title"/>
          </p:nvPr>
        </p:nvSpPr>
        <p:spPr>
          <a:xfrm>
            <a:off x="-1" y="0"/>
            <a:ext cx="8834907" cy="1487336"/>
          </a:xfrm>
        </p:spPr>
        <p:txBody>
          <a:bodyPr/>
          <a:p>
            <a:r>
              <a:rPr dirty="0" lang="en-US" smtClean="0"/>
              <a:t>Contents </a:t>
            </a:r>
            <a:endParaRPr dirty="0" lang="en-GB"/>
          </a:p>
        </p:txBody>
      </p:sp>
      <p:sp>
        <p:nvSpPr>
          <p:cNvPr id="1048604" name="Slide Number Placeholder 3"/>
          <p:cNvSpPr>
            <a:spLocks noGrp="1"/>
          </p:cNvSpPr>
          <p:nvPr>
            <p:ph type="sldNum" sz="quarter" idx="12"/>
          </p:nvPr>
        </p:nvSpPr>
        <p:spPr/>
        <p:txBody>
          <a:bodyPr/>
          <a:p>
            <a:fld id="{19B51A1E-902D-48AF-9020-955120F399B6}" type="slidenum">
              <a:rPr lang="en-US" noProof="0" smtClean="0"/>
              <a:t>2</a:t>
            </a:fld>
            <a:endParaRPr dirty="0" lang="en-US" noProof="0"/>
          </a:p>
        </p:txBody>
      </p:sp>
      <p:sp>
        <p:nvSpPr>
          <p:cNvPr id="1048605" name="Text Placeholder 4"/>
          <p:cNvSpPr>
            <a:spLocks noGrp="1"/>
          </p:cNvSpPr>
          <p:nvPr>
            <p:ph type="body" idx="1"/>
          </p:nvPr>
        </p:nvSpPr>
        <p:spPr>
          <a:xfrm>
            <a:off x="0" y="1487336"/>
            <a:ext cx="11760000" cy="4565734"/>
          </a:xfrm>
        </p:spPr>
        <p:txBody>
          <a:bodyPr/>
          <a:p>
            <a:r>
              <a:rPr dirty="0" lang="en-US" smtClean="0"/>
              <a:t>Introduction………………………………………………………………………………………………………….03</a:t>
            </a:r>
          </a:p>
          <a:p>
            <a:r>
              <a:rPr dirty="0" lang="en-US" smtClean="0"/>
              <a:t>Role of HR professionals……………………………………………………………………………………………04-05</a:t>
            </a:r>
          </a:p>
          <a:p>
            <a:r>
              <a:rPr dirty="0" lang="en-US"/>
              <a:t>What values govern the HR professionals duties? </a:t>
            </a:r>
            <a:r>
              <a:rPr dirty="0" lang="en-US" smtClean="0"/>
              <a:t>………………………………………………………………...06</a:t>
            </a:r>
          </a:p>
          <a:p>
            <a:r>
              <a:rPr dirty="0" lang="en-US"/>
              <a:t>How the HR professionals perform duties</a:t>
            </a:r>
            <a:r>
              <a:rPr dirty="0" lang="en-US" smtClean="0"/>
              <a:t>?...............................................................................................................07</a:t>
            </a:r>
          </a:p>
          <a:p>
            <a:r>
              <a:rPr dirty="0" lang="en-US" smtClean="0"/>
              <a:t>Employment relationship……………………………………………………………………………………………08</a:t>
            </a:r>
          </a:p>
          <a:p>
            <a:r>
              <a:rPr dirty="0" lang="en-US" smtClean="0"/>
              <a:t>Types of employment relationship………………………………………………………………………………....</a:t>
            </a:r>
            <a:r>
              <a:rPr dirty="0" lang="en-US" smtClean="0"/>
              <a:t>09</a:t>
            </a:r>
            <a:endParaRPr dirty="0" lang="en-US" smtClean="0"/>
          </a:p>
          <a:p>
            <a:r>
              <a:rPr dirty="0" lang="en-US"/>
              <a:t>How to develop employee- employer </a:t>
            </a:r>
            <a:r>
              <a:rPr dirty="0" lang="en-US" smtClean="0"/>
              <a:t>relationship…………………………………………………………….......</a:t>
            </a:r>
            <a:r>
              <a:rPr dirty="0" lang="en-US" smtClean="0"/>
              <a:t>10</a:t>
            </a:r>
            <a:endParaRPr dirty="0" lang="en-US"/>
          </a:p>
          <a:p>
            <a:r>
              <a:rPr dirty="0" lang="en-US"/>
              <a:t>Practical examples that influence positive employment </a:t>
            </a:r>
            <a:r>
              <a:rPr dirty="0" lang="en-US" smtClean="0"/>
              <a:t>relationship</a:t>
            </a:r>
            <a:r>
              <a:rPr dirty="0" lang="en-US" smtClean="0"/>
              <a:t>……………………………………………..11</a:t>
            </a:r>
          </a:p>
          <a:p>
            <a:r>
              <a:rPr dirty="0" lang="en-US"/>
              <a:t>F</a:t>
            </a:r>
            <a:r>
              <a:rPr dirty="0" lang="en-US" smtClean="0"/>
              <a:t>actors to </a:t>
            </a:r>
            <a:r>
              <a:rPr dirty="0" lang="en-US"/>
              <a:t>influence a positive relationship between employee and employer</a:t>
            </a:r>
            <a:r>
              <a:rPr dirty="0" lang="en-US" smtClean="0"/>
              <a:t>?.....................................................12</a:t>
            </a:r>
            <a:endParaRPr dirty="0" lang="en-US" smtClean="0"/>
          </a:p>
          <a:p>
            <a:r>
              <a:rPr dirty="0" lang="en-US" smtClean="0"/>
              <a:t>Conclusion</a:t>
            </a:r>
            <a:r>
              <a:rPr dirty="0" lang="en-US" smtClean="0"/>
              <a:t>…………………………………………………………………………………………………………….13</a:t>
            </a:r>
            <a:endParaRPr dirty="0" lang="en-US" smtClean="0"/>
          </a:p>
          <a:p>
            <a:r>
              <a:rPr dirty="0" lang="en-US" smtClean="0"/>
              <a:t>References…………………………………………………………………………………………………………….</a:t>
            </a:r>
            <a:r>
              <a:rPr dirty="0" lang="en-US" smtClean="0"/>
              <a:t>14</a:t>
            </a:r>
          </a:p>
          <a:p>
            <a:endParaRPr dirty="0" lang="en-US" smtClean="0"/>
          </a:p>
          <a:p>
            <a:endParaRPr dirty="0" lang="en-US" smtClean="0"/>
          </a:p>
          <a:p>
            <a:r>
              <a:rPr dirty="0" lang="en-US" smtClean="0"/>
              <a:t> </a:t>
            </a:r>
            <a:endParaRPr dirty="0" lang="en-GB"/>
          </a:p>
        </p:txBody>
      </p:sp>
    </p:spTree>
  </p:cSld>
  <p:clrMapOvr>
    <a:masterClrMapping/>
  </p:clrMapOvr>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47" name=""/>
        <p:cNvGrpSpPr/>
        <p:nvPr/>
      </p:nvGrpSpPr>
      <p:grpSpPr>
        <a:xfrm>
          <a:off x="0" y="0"/>
          <a:ext cx="0" cy="0"/>
          <a:chOff x="0" y="0"/>
          <a:chExt cx="0" cy="0"/>
        </a:xfrm>
      </p:grpSpPr>
      <p:sp>
        <p:nvSpPr>
          <p:cNvPr id="1048613" name="Rectangle 19"/>
          <p:cNvSpPr/>
          <p:nvPr/>
        </p:nvSpPr>
        <p:spPr>
          <a:xfrm>
            <a:off x="9348588" y="3688075"/>
            <a:ext cx="2411412" cy="11482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a:p>
        </p:txBody>
      </p:sp>
      <p:sp>
        <p:nvSpPr>
          <p:cNvPr id="1048614" name="Title 1"/>
          <p:cNvSpPr>
            <a:spLocks noGrp="1"/>
          </p:cNvSpPr>
          <p:nvPr>
            <p:ph type="title"/>
          </p:nvPr>
        </p:nvSpPr>
        <p:spPr>
          <a:xfrm>
            <a:off x="1447800" y="425002"/>
            <a:ext cx="4648200" cy="985000"/>
          </a:xfrm>
        </p:spPr>
        <p:txBody>
          <a:bodyPr/>
          <a:p>
            <a:r>
              <a:rPr dirty="0" lang="en-US" smtClean="0"/>
              <a:t>Introduction</a:t>
            </a:r>
            <a:endParaRPr dirty="0" lang="en-US"/>
          </a:p>
        </p:txBody>
      </p:sp>
      <p:sp>
        <p:nvSpPr>
          <p:cNvPr id="1048615" name="Text Placeholder 2"/>
          <p:cNvSpPr>
            <a:spLocks noGrp="1"/>
          </p:cNvSpPr>
          <p:nvPr>
            <p:ph type="body" sz="quarter" idx="32"/>
          </p:nvPr>
        </p:nvSpPr>
        <p:spPr>
          <a:xfrm>
            <a:off x="0" y="1687132"/>
            <a:ext cx="6096000" cy="5116219"/>
          </a:xfrm>
        </p:spPr>
        <p:txBody>
          <a:bodyPr/>
          <a:p>
            <a:pPr algn="l" indent="-285750" marL="285750">
              <a:buFont typeface="Wingdings" panose="05000000000000000000" pitchFamily="2" charset="2"/>
              <a:buChar char="ü"/>
            </a:pPr>
            <a:r>
              <a:rPr dirty="0" lang="en-US" smtClean="0"/>
              <a:t>People management is a process of hiring, leading and developing the people working for the shake of </a:t>
            </a:r>
            <a:r>
              <a:rPr dirty="0" lang="en-US"/>
              <a:t>organizational success (</a:t>
            </a:r>
            <a:r>
              <a:rPr dirty="0" lang="en-US" err="1" smtClean="0"/>
              <a:t>Ullah</a:t>
            </a:r>
            <a:r>
              <a:rPr dirty="0" lang="en-US" smtClean="0"/>
              <a:t>, 2012). </a:t>
            </a:r>
          </a:p>
          <a:p>
            <a:pPr algn="l" indent="-285750" marL="285750">
              <a:buFont typeface="Wingdings" panose="05000000000000000000" pitchFamily="2" charset="2"/>
              <a:buChar char="ü"/>
            </a:pPr>
            <a:r>
              <a:rPr dirty="0" lang="en-US" smtClean="0"/>
              <a:t>In people management, supporting the team members and handle the people </a:t>
            </a:r>
            <a:r>
              <a:rPr dirty="0" lang="en-US"/>
              <a:t>is needed (Purcell et al., 2018). </a:t>
            </a:r>
            <a:endParaRPr dirty="0" lang="en-US" smtClean="0"/>
          </a:p>
          <a:p>
            <a:pPr algn="l" indent="-285750" marL="285750">
              <a:buFont typeface="Wingdings" panose="05000000000000000000" pitchFamily="2" charset="2"/>
              <a:buChar char="ü"/>
            </a:pPr>
            <a:r>
              <a:rPr dirty="0" lang="en-US" smtClean="0"/>
              <a:t>There have five components in people management what managers follow to build a good framework, such as-</a:t>
            </a:r>
          </a:p>
          <a:p>
            <a:pPr algn="l" indent="-342900" marL="342900">
              <a:buFont typeface="+mj-lt"/>
              <a:buAutoNum type="arabicPeriod"/>
            </a:pPr>
            <a:r>
              <a:rPr dirty="0" lang="en-US" smtClean="0"/>
              <a:t>Create</a:t>
            </a:r>
          </a:p>
          <a:p>
            <a:pPr algn="l" indent="-342900" marL="342900">
              <a:buFont typeface="+mj-lt"/>
              <a:buAutoNum type="arabicPeriod"/>
            </a:pPr>
            <a:r>
              <a:rPr dirty="0" lang="en-US" smtClean="0"/>
              <a:t>Comprehend</a:t>
            </a:r>
          </a:p>
          <a:p>
            <a:pPr algn="l" indent="-342900" marL="342900">
              <a:buFont typeface="+mj-lt"/>
              <a:buAutoNum type="arabicPeriod"/>
            </a:pPr>
            <a:r>
              <a:rPr dirty="0" lang="en-US" smtClean="0"/>
              <a:t>Communicate</a:t>
            </a:r>
          </a:p>
          <a:p>
            <a:pPr algn="l" indent="-342900" marL="342900">
              <a:buFont typeface="+mj-lt"/>
              <a:buAutoNum type="arabicPeriod"/>
            </a:pPr>
            <a:r>
              <a:rPr dirty="0" lang="en-US" smtClean="0"/>
              <a:t>Collaborate and</a:t>
            </a:r>
          </a:p>
          <a:p>
            <a:pPr algn="l" indent="-342900" marL="342900">
              <a:buFont typeface="+mj-lt"/>
              <a:buAutoNum type="arabicPeriod"/>
            </a:pPr>
            <a:r>
              <a:rPr dirty="0" lang="en-US" smtClean="0"/>
              <a:t>Confront. </a:t>
            </a:r>
            <a:endParaRPr dirty="0" lang="en-US"/>
          </a:p>
        </p:txBody>
      </p:sp>
      <p:sp>
        <p:nvSpPr>
          <p:cNvPr id="1048616" name="Slide Number Placeholder 5"/>
          <p:cNvSpPr>
            <a:spLocks noGrp="1"/>
          </p:cNvSpPr>
          <p:nvPr>
            <p:ph type="sldNum" sz="quarter" idx="33"/>
          </p:nvPr>
        </p:nvSpPr>
        <p:spPr>
          <a:solidFill>
            <a:schemeClr val="tx1">
              <a:lumMod val="95000"/>
              <a:lumOff val="5000"/>
            </a:schemeClr>
          </a:solidFill>
        </p:spPr>
        <p:txBody>
          <a:bodyPr/>
          <a:p>
            <a:fld id="{19B51A1E-902D-48AF-9020-955120F399B6}" type="slidenum">
              <a:rPr lang="en-US" smtClean="0"/>
              <a:t>3</a:t>
            </a:fld>
            <a:endParaRPr dirty="0" lang="en-US"/>
          </a:p>
        </p:txBody>
      </p:sp>
      <p:pic>
        <p:nvPicPr>
          <p:cNvPr id="2097153" name="Picture Placeholder 6"/>
          <p:cNvPicPr>
            <a:picLocks noChangeAspect="1" noGrp="1"/>
          </p:cNvPicPr>
          <p:nvPr>
            <p:ph type="pic" sz="quarter" idx="14"/>
          </p:nvPr>
        </p:nvPicPr>
        <p:blipFill>
          <a:blip xmlns:r="http://schemas.openxmlformats.org/officeDocument/2006/relationships" r:embed="rId1"/>
          <a:srcRect l="18829" r="18829"/>
          <a:stretch>
            <a:fillRect/>
          </a:stretch>
        </p:blipFill>
        <p:spPr>
          <a:xfrm>
            <a:off x="6096000" y="-1"/>
            <a:ext cx="6096000" cy="6371351"/>
          </a:xfrm>
          <a:prstGeom prst="rect"/>
        </p:spPr>
      </p:pic>
    </p:spTree>
  </p:cSld>
  <p:clrMapOvr>
    <a:masterClrMapping/>
  </p:clrMapOvr>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48" name=""/>
        <p:cNvGrpSpPr/>
        <p:nvPr/>
      </p:nvGrpSpPr>
      <p:grpSpPr>
        <a:xfrm>
          <a:off x="0" y="0"/>
          <a:ext cx="0" cy="0"/>
          <a:chOff x="0" y="0"/>
          <a:chExt cx="0" cy="0"/>
        </a:xfrm>
      </p:grpSpPr>
      <p:sp>
        <p:nvSpPr>
          <p:cNvPr id="1048617" name="Rectangle 19"/>
          <p:cNvSpPr/>
          <p:nvPr/>
        </p:nvSpPr>
        <p:spPr>
          <a:xfrm>
            <a:off x="6259132" y="1674254"/>
            <a:ext cx="5931167" cy="180304"/>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a:p>
        </p:txBody>
      </p:sp>
      <p:sp>
        <p:nvSpPr>
          <p:cNvPr id="1048618" name="Title 1"/>
          <p:cNvSpPr>
            <a:spLocks noGrp="1"/>
          </p:cNvSpPr>
          <p:nvPr>
            <p:ph type="title"/>
          </p:nvPr>
        </p:nvSpPr>
        <p:spPr>
          <a:xfrm>
            <a:off x="-1" y="0"/>
            <a:ext cx="12190300" cy="1958400"/>
          </a:xfrm>
        </p:spPr>
        <p:txBody>
          <a:bodyPr/>
          <a:p>
            <a:pPr algn="ctr"/>
            <a:r>
              <a:rPr dirty="0" sz="4800" lang="en-US" smtClean="0"/>
              <a:t>Role of HR </a:t>
            </a:r>
            <a:r>
              <a:rPr dirty="0" sz="4800" lang="en-US" smtClean="0"/>
              <a:t>professionals as Per CIPD Map </a:t>
            </a:r>
            <a:endParaRPr dirty="0" sz="4800" lang="en-US"/>
          </a:p>
        </p:txBody>
      </p:sp>
      <p:sp>
        <p:nvSpPr>
          <p:cNvPr id="1048619" name="Slide Number Placeholder 5"/>
          <p:cNvSpPr>
            <a:spLocks noGrp="1"/>
          </p:cNvSpPr>
          <p:nvPr>
            <p:ph type="sldNum" sz="quarter" idx="12"/>
          </p:nvPr>
        </p:nvSpPr>
        <p:spPr>
          <a:solidFill>
            <a:schemeClr val="tx1">
              <a:lumMod val="95000"/>
              <a:lumOff val="5000"/>
            </a:schemeClr>
          </a:solidFill>
        </p:spPr>
        <p:txBody>
          <a:bodyPr/>
          <a:p>
            <a:fld id="{19B51A1E-902D-48AF-9020-955120F399B6}" type="slidenum">
              <a:rPr lang="en-US" smtClean="0"/>
              <a:t>4</a:t>
            </a:fld>
            <a:endParaRPr dirty="0" lang="en-US"/>
          </a:p>
        </p:txBody>
      </p:sp>
      <p:sp>
        <p:nvSpPr>
          <p:cNvPr id="1048620" name="Text Placeholder 2"/>
          <p:cNvSpPr>
            <a:spLocks noGrp="1"/>
          </p:cNvSpPr>
          <p:nvPr>
            <p:ph type="body" idx="1"/>
          </p:nvPr>
        </p:nvSpPr>
        <p:spPr>
          <a:xfrm>
            <a:off x="-1" y="1854558"/>
            <a:ext cx="12190300" cy="4412951"/>
          </a:xfrm>
        </p:spPr>
        <p:txBody>
          <a:bodyPr/>
          <a:p>
            <a:r>
              <a:rPr dirty="0" lang="en-US" smtClean="0"/>
              <a:t>There </a:t>
            </a:r>
            <a:r>
              <a:rPr dirty="0" lang="en-US" smtClean="0"/>
              <a:t>are</a:t>
            </a:r>
            <a:r>
              <a:rPr dirty="0" lang="en-US" smtClean="0"/>
              <a:t> </a:t>
            </a:r>
            <a:r>
              <a:rPr dirty="0" lang="en-US" smtClean="0"/>
              <a:t>five </a:t>
            </a:r>
            <a:r>
              <a:rPr dirty="0" lang="en-US" smtClean="0"/>
              <a:t>key roles </a:t>
            </a:r>
            <a:r>
              <a:rPr dirty="0" lang="en-US" smtClean="0"/>
              <a:t>of HR professionals according to CPID professional </a:t>
            </a:r>
            <a:r>
              <a:rPr dirty="0" lang="en-US" smtClean="0"/>
              <a:t>map. These are:</a:t>
            </a:r>
            <a:endParaRPr dirty="0" lang="en-US"/>
          </a:p>
        </p:txBody>
      </p:sp>
      <p:graphicFrame>
        <p:nvGraphicFramePr>
          <p:cNvPr id="4194304" name="Diagram 6"/>
          <p:cNvGraphicFramePr>
            <a:graphicFrameLocks/>
          </p:cNvGraphicFramePr>
          <p:nvPr/>
        </p:nvGraphicFramePr>
        <p:xfrm>
          <a:off x="1223493" y="2958719"/>
          <a:ext cx="9427336" cy="291404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21" name="Rectangle 7"/>
          <p:cNvSpPr/>
          <p:nvPr/>
        </p:nvSpPr>
        <p:spPr>
          <a:xfrm>
            <a:off x="2575775" y="5754610"/>
            <a:ext cx="6284890" cy="724523"/>
          </a:xfrm>
          <a:prstGeom prst="rect"/>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r>
              <a:rPr dirty="0" lang="en-US">
                <a:solidFill>
                  <a:schemeClr val="tx1"/>
                </a:solidFill>
              </a:rPr>
              <a:t>Source- (</a:t>
            </a:r>
            <a:r>
              <a:rPr dirty="0" lang="en-US" err="1">
                <a:solidFill>
                  <a:schemeClr val="tx1"/>
                </a:solidFill>
              </a:rPr>
              <a:t>Dahlgaard</a:t>
            </a:r>
            <a:r>
              <a:rPr dirty="0" lang="en-US">
                <a:solidFill>
                  <a:schemeClr val="tx1"/>
                </a:solidFill>
              </a:rPr>
              <a:t>-Park, 2012).</a:t>
            </a:r>
          </a:p>
          <a:p>
            <a:pPr algn="ctr"/>
            <a:r>
              <a:rPr dirty="0" lang="en-US" smtClean="0">
                <a:solidFill>
                  <a:schemeClr val="tx1"/>
                </a:solidFill>
              </a:rPr>
              <a:t>- </a:t>
            </a:r>
            <a:endParaRPr dirty="0" lang="en-GB"/>
          </a:p>
        </p:txBody>
      </p:sp>
    </p:spTree>
  </p:cSld>
  <p:clrMapOvr>
    <a:masterClrMapping/>
  </p:clrMapOvr>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49" name=""/>
        <p:cNvGrpSpPr/>
        <p:nvPr/>
      </p:nvGrpSpPr>
      <p:grpSpPr>
        <a:xfrm>
          <a:off x="0" y="0"/>
          <a:ext cx="0" cy="0"/>
          <a:chOff x="0" y="0"/>
          <a:chExt cx="0" cy="0"/>
        </a:xfrm>
      </p:grpSpPr>
      <p:sp>
        <p:nvSpPr>
          <p:cNvPr id="1048622" name="Title 2"/>
          <p:cNvSpPr>
            <a:spLocks noGrp="1"/>
          </p:cNvSpPr>
          <p:nvPr>
            <p:ph type="title"/>
          </p:nvPr>
        </p:nvSpPr>
        <p:spPr>
          <a:xfrm>
            <a:off x="0" y="0"/>
            <a:ext cx="12387532" cy="1958400"/>
          </a:xfrm>
        </p:spPr>
        <p:txBody>
          <a:bodyPr/>
          <a:p>
            <a:pPr algn="ctr"/>
            <a:r>
              <a:rPr dirty="0" sz="5400" lang="en-US"/>
              <a:t>Role of HR </a:t>
            </a:r>
            <a:r>
              <a:rPr dirty="0" sz="5400" lang="en-US" smtClean="0"/>
              <a:t>professionals (Cont’d) </a:t>
            </a:r>
            <a:endParaRPr dirty="0" sz="5400" lang="en-US"/>
          </a:p>
        </p:txBody>
      </p:sp>
      <p:sp>
        <p:nvSpPr>
          <p:cNvPr id="1048623" name="Slide Number Placeholder 4"/>
          <p:cNvSpPr>
            <a:spLocks noGrp="1"/>
          </p:cNvSpPr>
          <p:nvPr>
            <p:ph type="sldNum" sz="quarter" idx="12"/>
          </p:nvPr>
        </p:nvSpPr>
        <p:spPr>
          <a:solidFill>
            <a:schemeClr val="tx1">
              <a:lumMod val="95000"/>
              <a:lumOff val="5000"/>
            </a:schemeClr>
          </a:solidFill>
        </p:spPr>
        <p:txBody>
          <a:bodyPr/>
          <a:p>
            <a:fld id="{19B51A1E-902D-48AF-9020-955120F399B6}" type="slidenum">
              <a:rPr lang="en-US" smtClean="0"/>
              <a:t>5</a:t>
            </a:fld>
            <a:endParaRPr dirty="0" lang="en-US"/>
          </a:p>
        </p:txBody>
      </p:sp>
      <p:sp>
        <p:nvSpPr>
          <p:cNvPr id="1048624" name="Text Placeholder 13"/>
          <p:cNvSpPr>
            <a:spLocks noGrp="1"/>
          </p:cNvSpPr>
          <p:nvPr>
            <p:ph type="body" idx="1"/>
          </p:nvPr>
        </p:nvSpPr>
        <p:spPr>
          <a:xfrm>
            <a:off x="0" y="2205633"/>
            <a:ext cx="12192000" cy="4040275"/>
          </a:xfrm>
        </p:spPr>
        <p:txBody>
          <a:bodyPr/>
          <a:p>
            <a:endParaRPr dirty="0" lang="en-US"/>
          </a:p>
        </p:txBody>
      </p:sp>
      <p:graphicFrame>
        <p:nvGraphicFramePr>
          <p:cNvPr id="4194305" name="Diagram 6"/>
          <p:cNvGraphicFramePr>
            <a:graphicFrameLocks/>
          </p:cNvGraphicFramePr>
          <p:nvPr/>
        </p:nvGraphicFramePr>
        <p:xfrm>
          <a:off x="1661374" y="2754639"/>
          <a:ext cx="8062176" cy="2820473"/>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25" name="Rectangle 11"/>
          <p:cNvSpPr/>
          <p:nvPr/>
        </p:nvSpPr>
        <p:spPr>
          <a:xfrm>
            <a:off x="7353837" y="1958400"/>
            <a:ext cx="4838163" cy="177461"/>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a:p>
        </p:txBody>
      </p:sp>
      <p:sp>
        <p:nvSpPr>
          <p:cNvPr id="1048626" name="Rectangle 12"/>
          <p:cNvSpPr/>
          <p:nvPr/>
        </p:nvSpPr>
        <p:spPr>
          <a:xfrm>
            <a:off x="2953555" y="5646828"/>
            <a:ext cx="6284890" cy="724523"/>
          </a:xfrm>
          <a:prstGeom prst="rect"/>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r>
              <a:rPr dirty="0" lang="en-US" smtClean="0">
                <a:solidFill>
                  <a:schemeClr val="tx1"/>
                </a:solidFill>
              </a:rPr>
              <a:t>Source- (Oliveira </a:t>
            </a:r>
            <a:r>
              <a:rPr dirty="0" lang="en-US">
                <a:solidFill>
                  <a:schemeClr val="tx1"/>
                </a:solidFill>
              </a:rPr>
              <a:t>et al., 2020).</a:t>
            </a:r>
          </a:p>
        </p:txBody>
      </p:sp>
    </p:spTree>
  </p:cSld>
  <p:clrMapOvr>
    <a:masterClrMapping/>
  </p:clrMapOvr>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27" name="Title 1"/>
          <p:cNvSpPr>
            <a:spLocks noGrp="1"/>
          </p:cNvSpPr>
          <p:nvPr>
            <p:ph type="title"/>
          </p:nvPr>
        </p:nvSpPr>
        <p:spPr>
          <a:xfrm>
            <a:off x="0" y="160001"/>
            <a:ext cx="9697792" cy="1398343"/>
          </a:xfrm>
        </p:spPr>
        <p:txBody>
          <a:bodyPr/>
          <a:p>
            <a:r>
              <a:rPr dirty="0" sz="4800" lang="en-US" smtClean="0"/>
              <a:t>What values govern the HR professionals duties? </a:t>
            </a:r>
            <a:endParaRPr dirty="0" sz="4800" lang="en-GB"/>
          </a:p>
        </p:txBody>
      </p:sp>
      <p:sp>
        <p:nvSpPr>
          <p:cNvPr id="1048628" name="Slide Number Placeholder 3"/>
          <p:cNvSpPr>
            <a:spLocks noGrp="1"/>
          </p:cNvSpPr>
          <p:nvPr>
            <p:ph type="sldNum" sz="quarter" idx="12"/>
          </p:nvPr>
        </p:nvSpPr>
        <p:spPr/>
        <p:txBody>
          <a:bodyPr/>
          <a:p>
            <a:fld id="{19B51A1E-902D-48AF-9020-955120F399B6}" type="slidenum">
              <a:rPr lang="en-US" noProof="0" smtClean="0"/>
              <a:t>6</a:t>
            </a:fld>
            <a:endParaRPr dirty="0" lang="en-US" noProof="0"/>
          </a:p>
        </p:txBody>
      </p:sp>
      <p:sp>
        <p:nvSpPr>
          <p:cNvPr id="1048629" name="Text Placeholder 4"/>
          <p:cNvSpPr>
            <a:spLocks noGrp="1"/>
          </p:cNvSpPr>
          <p:nvPr>
            <p:ph type="body" idx="1"/>
          </p:nvPr>
        </p:nvSpPr>
        <p:spPr>
          <a:xfrm>
            <a:off x="704045" y="1571223"/>
            <a:ext cx="11487955" cy="4546626"/>
          </a:xfrm>
          <a:solidFill>
            <a:schemeClr val="bg1">
              <a:alpha val="80000"/>
            </a:schemeClr>
          </a:solidFill>
        </p:spPr>
        <p:txBody>
          <a:bodyPr/>
          <a:p>
            <a:r>
              <a:rPr dirty="0" lang="en-US" smtClean="0">
                <a:solidFill>
                  <a:schemeClr val="tx1"/>
                </a:solidFill>
              </a:rPr>
              <a:t>Following code of ethics helps HR professionals to add values for getting ethical success within the organization. These are-</a:t>
            </a:r>
          </a:p>
          <a:p>
            <a:pPr indent="-342900" marL="342900">
              <a:buFont typeface="+mj-lt"/>
              <a:buAutoNum type="arabicPeriod"/>
            </a:pPr>
            <a:r>
              <a:rPr dirty="0" lang="en-US" smtClean="0">
                <a:solidFill>
                  <a:schemeClr val="tx1"/>
                </a:solidFill>
              </a:rPr>
              <a:t>Building respect, credibility and strategic importance within and outside of business community.</a:t>
            </a:r>
          </a:p>
          <a:p>
            <a:pPr indent="-342900" marL="342900">
              <a:buFont typeface="+mj-lt"/>
              <a:buAutoNum type="arabicPeriod"/>
            </a:pPr>
            <a:r>
              <a:rPr dirty="0" lang="en-US" smtClean="0">
                <a:solidFill>
                  <a:schemeClr val="tx1"/>
                </a:solidFill>
              </a:rPr>
              <a:t>A positive organizational environment that positively influence in recruitment practices</a:t>
            </a:r>
          </a:p>
          <a:p>
            <a:pPr indent="-342900" marL="342900">
              <a:buFont typeface="+mj-lt"/>
              <a:buAutoNum type="arabicPeriod"/>
            </a:pPr>
            <a:r>
              <a:rPr dirty="0" lang="en-US" smtClean="0">
                <a:solidFill>
                  <a:schemeClr val="tx1"/>
                </a:solidFill>
              </a:rPr>
              <a:t>Encouraging employees to perform social </a:t>
            </a:r>
            <a:r>
              <a:rPr dirty="0" lang="en-US">
                <a:solidFill>
                  <a:schemeClr val="tx1"/>
                </a:solidFill>
              </a:rPr>
              <a:t>responsibilities (</a:t>
            </a:r>
            <a:r>
              <a:rPr dirty="0" lang="en-US" err="1" smtClean="0">
                <a:solidFill>
                  <a:schemeClr val="tx1"/>
                </a:solidFill>
              </a:rPr>
              <a:t>Kryscynski</a:t>
            </a:r>
            <a:r>
              <a:rPr dirty="0" lang="en-US" smtClean="0">
                <a:solidFill>
                  <a:schemeClr val="tx1"/>
                </a:solidFill>
              </a:rPr>
              <a:t> et al., 2018) </a:t>
            </a:r>
          </a:p>
          <a:p>
            <a:pPr indent="-342900" marL="342900">
              <a:buFont typeface="+mj-lt"/>
              <a:buAutoNum type="arabicPeriod"/>
            </a:pPr>
            <a:r>
              <a:rPr dirty="0" lang="en-US" smtClean="0">
                <a:solidFill>
                  <a:schemeClr val="tx1"/>
                </a:solidFill>
              </a:rPr>
              <a:t>Adhere to highest standard of ethical and professional behavior</a:t>
            </a:r>
          </a:p>
          <a:p>
            <a:pPr indent="-342900" marL="342900">
              <a:buFont typeface="+mj-lt"/>
              <a:buAutoNum type="arabicPeriod"/>
            </a:pPr>
            <a:r>
              <a:rPr dirty="0" lang="en-US" smtClean="0">
                <a:solidFill>
                  <a:schemeClr val="tx1"/>
                </a:solidFill>
              </a:rPr>
              <a:t>Marinating working consistency</a:t>
            </a:r>
          </a:p>
          <a:p>
            <a:pPr indent="-342900" marL="342900">
              <a:buFont typeface="+mj-lt"/>
              <a:buAutoNum type="arabicPeriod"/>
            </a:pPr>
            <a:r>
              <a:rPr dirty="0" lang="en-US" smtClean="0">
                <a:solidFill>
                  <a:schemeClr val="tx1"/>
                </a:solidFill>
              </a:rPr>
              <a:t>Treating people </a:t>
            </a:r>
            <a:r>
              <a:rPr dirty="0" lang="en-US">
                <a:solidFill>
                  <a:schemeClr val="tx1"/>
                </a:solidFill>
              </a:rPr>
              <a:t>with dignity (</a:t>
            </a:r>
            <a:r>
              <a:rPr dirty="0" lang="en-US" smtClean="0">
                <a:solidFill>
                  <a:schemeClr val="tx1"/>
                </a:solidFill>
              </a:rPr>
              <a:t>Sharma, 2012) </a:t>
            </a:r>
          </a:p>
          <a:p>
            <a:pPr indent="-342900" marL="342900">
              <a:buFont typeface="+mj-lt"/>
              <a:buAutoNum type="arabicPeriod"/>
            </a:pPr>
            <a:r>
              <a:rPr dirty="0" lang="en-US" smtClean="0">
                <a:solidFill>
                  <a:schemeClr val="tx1"/>
                </a:solidFill>
              </a:rPr>
              <a:t>Ensuring the opportunity to develop skills and opportunity. </a:t>
            </a:r>
          </a:p>
          <a:p>
            <a:pPr indent="-342900" marL="342900">
              <a:buFont typeface="+mj-lt"/>
              <a:buAutoNum type="arabicPeriod"/>
            </a:pPr>
            <a:r>
              <a:rPr dirty="0" lang="en-US" smtClean="0">
                <a:solidFill>
                  <a:schemeClr val="tx1"/>
                </a:solidFill>
              </a:rPr>
              <a:t>Valuing the uniqueness and intrinsic worth of every </a:t>
            </a:r>
            <a:r>
              <a:rPr dirty="0" lang="en-US">
                <a:solidFill>
                  <a:schemeClr val="tx1"/>
                </a:solidFill>
              </a:rPr>
              <a:t>individuals (</a:t>
            </a:r>
            <a:r>
              <a:rPr dirty="0" lang="en-US" smtClean="0">
                <a:solidFill>
                  <a:schemeClr val="tx1"/>
                </a:solidFill>
              </a:rPr>
              <a:t>Caldwell, 2017)</a:t>
            </a:r>
          </a:p>
          <a:p>
            <a:pPr indent="-342900" marL="342900">
              <a:buFont typeface="+mj-lt"/>
              <a:buAutoNum type="arabicPeriod"/>
            </a:pPr>
            <a:r>
              <a:rPr dirty="0" lang="en-US" smtClean="0">
                <a:solidFill>
                  <a:schemeClr val="tx1"/>
                </a:solidFill>
              </a:rPr>
              <a:t>Assuring the fairness and justice through ensuring laws and legalities</a:t>
            </a:r>
          </a:p>
          <a:p>
            <a:pPr indent="-342900" marL="342900">
              <a:buFont typeface="+mj-lt"/>
              <a:buAutoNum type="arabicPeriod"/>
            </a:pPr>
            <a:r>
              <a:rPr dirty="0" lang="en-US" smtClean="0">
                <a:solidFill>
                  <a:schemeClr val="tx1"/>
                </a:solidFill>
              </a:rPr>
              <a:t>Keeping confidential information safe as much as possible. </a:t>
            </a:r>
          </a:p>
          <a:p>
            <a:pPr indent="-342900" marL="342900">
              <a:buFont typeface="+mj-lt"/>
              <a:buAutoNum type="arabicPeriod"/>
            </a:pPr>
            <a:endParaRPr dirty="0" lang="en-US" smtClean="0">
              <a:solidFill>
                <a:schemeClr val="tx1"/>
              </a:solidFill>
            </a:endParaRPr>
          </a:p>
          <a:p>
            <a:pPr indent="-342900" marL="342900">
              <a:buFont typeface="+mj-lt"/>
              <a:buAutoNum type="arabicPeriod"/>
            </a:pPr>
            <a:endParaRPr dirty="0" lang="en-US" smtClean="0">
              <a:solidFill>
                <a:schemeClr val="tx1"/>
              </a:solidFill>
            </a:endParaRPr>
          </a:p>
          <a:p>
            <a:endParaRPr dirty="0" lang="en-GB">
              <a:solidFill>
                <a:schemeClr val="tx1"/>
              </a:solidFill>
            </a:endParaRPr>
          </a:p>
        </p:txBody>
      </p:sp>
    </p:spTree>
  </p:cSld>
  <p:clrMapOvr>
    <a:masterClrMapping/>
  </p:clrMapOvr>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52" name=""/>
        <p:cNvGrpSpPr/>
        <p:nvPr/>
      </p:nvGrpSpPr>
      <p:grpSpPr>
        <a:xfrm>
          <a:off x="0" y="0"/>
          <a:ext cx="0" cy="0"/>
          <a:chOff x="0" y="0"/>
          <a:chExt cx="0" cy="0"/>
        </a:xfrm>
      </p:grpSpPr>
      <p:sp>
        <p:nvSpPr>
          <p:cNvPr id="1048640" name="Title 1"/>
          <p:cNvSpPr>
            <a:spLocks noGrp="1"/>
          </p:cNvSpPr>
          <p:nvPr>
            <p:ph type="title"/>
          </p:nvPr>
        </p:nvSpPr>
        <p:spPr>
          <a:xfrm>
            <a:off x="432000" y="432000"/>
            <a:ext cx="11328000" cy="1287608"/>
          </a:xfrm>
        </p:spPr>
        <p:txBody>
          <a:bodyPr/>
          <a:p>
            <a:r>
              <a:rPr dirty="0" sz="4800" lang="en-US" smtClean="0"/>
              <a:t>How the HR professionals perform duties?</a:t>
            </a:r>
            <a:endParaRPr dirty="0" sz="4800" lang="en-US"/>
          </a:p>
        </p:txBody>
      </p:sp>
      <p:graphicFrame>
        <p:nvGraphicFramePr>
          <p:cNvPr id="4194306" name="Content Placeholder 2"/>
          <p:cNvGraphicFramePr>
            <a:graphicFrameLocks noGrp="1"/>
          </p:cNvGraphicFramePr>
          <p:nvPr>
            <p:ph sz="half" idx="2"/>
          </p:nvPr>
        </p:nvGraphicFramePr>
        <p:xfrm>
          <a:off x="431800" y="1719608"/>
          <a:ext cx="11328200" cy="4513767"/>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41" name="Slide Number Placeholder 7"/>
          <p:cNvSpPr>
            <a:spLocks noGrp="1"/>
          </p:cNvSpPr>
          <p:nvPr>
            <p:ph type="sldNum" sz="quarter" idx="33"/>
          </p:nvPr>
        </p:nvSpPr>
        <p:spPr>
          <a:xfrm>
            <a:off x="11760000" y="6371351"/>
            <a:ext cx="432000" cy="432000"/>
          </a:xfrm>
          <a:solidFill>
            <a:schemeClr val="tx1">
              <a:lumMod val="95000"/>
              <a:lumOff val="5000"/>
            </a:schemeClr>
          </a:solidFill>
        </p:spPr>
        <p:txBody>
          <a:bodyPr/>
          <a:p>
            <a:fld id="{19B51A1E-902D-48AF-9020-955120F399B6}" type="slidenum">
              <a:rPr lang="en-US" smtClean="0"/>
              <a:t>7</a:t>
            </a:fld>
            <a:endParaRPr dirty="0" lang="en-US"/>
          </a:p>
        </p:txBody>
      </p:sp>
      <p:sp>
        <p:nvSpPr>
          <p:cNvPr id="1048642" name="Rectangle 6"/>
          <p:cNvSpPr/>
          <p:nvPr/>
        </p:nvSpPr>
        <p:spPr>
          <a:xfrm>
            <a:off x="2953555" y="6453766"/>
            <a:ext cx="6284890" cy="267170"/>
          </a:xfrm>
          <a:prstGeom prst="rect"/>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r>
              <a:rPr dirty="0" lang="en-US">
                <a:solidFill>
                  <a:schemeClr val="tx1"/>
                </a:solidFill>
              </a:rPr>
              <a:t>Source-(</a:t>
            </a:r>
            <a:r>
              <a:rPr dirty="0" lang="en-US" err="1">
                <a:solidFill>
                  <a:schemeClr val="tx1"/>
                </a:solidFill>
              </a:rPr>
              <a:t>Ullah</a:t>
            </a:r>
            <a:r>
              <a:rPr dirty="0" lang="en-US">
                <a:solidFill>
                  <a:schemeClr val="tx1"/>
                </a:solidFill>
              </a:rPr>
              <a:t>, 20120).</a:t>
            </a:r>
          </a:p>
          <a:p>
            <a:pPr algn="ctr"/>
            <a:r>
              <a:rPr dirty="0" lang="en-US" smtClean="0">
                <a:solidFill>
                  <a:schemeClr val="tx1"/>
                </a:solidFill>
              </a:rPr>
              <a:t> </a:t>
            </a:r>
            <a:endParaRPr dirty="0" lang="en-US">
              <a:solidFill>
                <a:schemeClr val="tx1"/>
              </a:solidFill>
            </a:endParaRPr>
          </a:p>
        </p:txBody>
      </p:sp>
    </p:spTree>
  </p:cSld>
  <p:clrMapOvr>
    <a:masterClrMapping/>
  </p:clrMapOvr>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54" name=""/>
        <p:cNvGrpSpPr/>
        <p:nvPr/>
      </p:nvGrpSpPr>
      <p:grpSpPr>
        <a:xfrm>
          <a:off x="0" y="0"/>
          <a:ext cx="0" cy="0"/>
          <a:chOff x="0" y="0"/>
          <a:chExt cx="0" cy="0"/>
        </a:xfrm>
      </p:grpSpPr>
      <p:sp>
        <p:nvSpPr>
          <p:cNvPr id="1048652" name="Title 2"/>
          <p:cNvSpPr>
            <a:spLocks noGrp="1"/>
          </p:cNvSpPr>
          <p:nvPr>
            <p:ph type="ctrTitle"/>
          </p:nvPr>
        </p:nvSpPr>
        <p:spPr>
          <a:xfrm>
            <a:off x="3387144" y="373487"/>
            <a:ext cx="8804856" cy="1455313"/>
          </a:xfrm>
        </p:spPr>
        <p:txBody>
          <a:bodyPr/>
          <a:p>
            <a:r>
              <a:rPr dirty="0" lang="en-US" smtClean="0"/>
              <a:t>Employment relationship </a:t>
            </a:r>
            <a:endParaRPr dirty="0" lang="en-US"/>
          </a:p>
        </p:txBody>
      </p:sp>
      <p:sp>
        <p:nvSpPr>
          <p:cNvPr id="1048653" name="Text Placeholder 9"/>
          <p:cNvSpPr>
            <a:spLocks noGrp="1"/>
          </p:cNvSpPr>
          <p:nvPr>
            <p:ph type="body" sz="quarter" idx="13"/>
          </p:nvPr>
        </p:nvSpPr>
        <p:spPr>
          <a:xfrm>
            <a:off x="6194738" y="1944000"/>
            <a:ext cx="5997262" cy="4124407"/>
          </a:xfrm>
        </p:spPr>
        <p:txBody>
          <a:bodyPr/>
          <a:p>
            <a:pPr algn="l" indent="-285750" marL="285750">
              <a:buFont typeface="Arial" panose="020B0604020202020204" pitchFamily="34" charset="0"/>
              <a:buChar char="•"/>
            </a:pPr>
            <a:r>
              <a:rPr dirty="0" lang="en-US" smtClean="0"/>
              <a:t>Employment relationship is a link up between an employer and an employee. </a:t>
            </a:r>
          </a:p>
          <a:p>
            <a:pPr algn="l" indent="-285750" marL="285750">
              <a:buFont typeface="Arial" panose="020B0604020202020204" pitchFamily="34" charset="0"/>
              <a:buChar char="•"/>
            </a:pPr>
            <a:r>
              <a:rPr dirty="0" lang="en-US" smtClean="0"/>
              <a:t>This relationship starts when a person starts to work under any supervision following some conditions in return of remuneration (Budd, 2023).</a:t>
            </a:r>
          </a:p>
          <a:p>
            <a:pPr algn="l" indent="-285750" marL="285750">
              <a:buFont typeface="Arial" panose="020B0604020202020204" pitchFamily="34" charset="0"/>
              <a:buChar char="•"/>
            </a:pPr>
            <a:r>
              <a:rPr dirty="0" lang="en-US" smtClean="0"/>
              <a:t>Employment relationship or ER basically focus on the collective or individual relationship in the workplace.</a:t>
            </a:r>
          </a:p>
          <a:p>
            <a:pPr algn="l" indent="-285750" marL="285750">
              <a:buFont typeface="Arial" panose="020B0604020202020204" pitchFamily="34" charset="0"/>
              <a:buChar char="•"/>
            </a:pPr>
            <a:r>
              <a:rPr dirty="0" lang="en-US" smtClean="0"/>
              <a:t>For example, the relationship increase the emphasis between the manager and the team members of different projects </a:t>
            </a:r>
            <a:r>
              <a:rPr dirty="0" lang="en-US"/>
              <a:t>(Sparrow et al., 2018</a:t>
            </a:r>
            <a:r>
              <a:rPr dirty="0" lang="en-US" smtClean="0"/>
              <a:t>). </a:t>
            </a:r>
            <a:endParaRPr dirty="0" lang="en-US"/>
          </a:p>
        </p:txBody>
      </p:sp>
      <p:sp>
        <p:nvSpPr>
          <p:cNvPr id="1048654" name="Slide Number Placeholder 4"/>
          <p:cNvSpPr>
            <a:spLocks noGrp="1"/>
          </p:cNvSpPr>
          <p:nvPr>
            <p:ph type="sldNum" sz="quarter" idx="12"/>
          </p:nvPr>
        </p:nvSpPr>
        <p:spPr>
          <a:solidFill>
            <a:schemeClr val="tx1">
              <a:lumMod val="95000"/>
              <a:lumOff val="5000"/>
            </a:schemeClr>
          </a:solidFill>
        </p:spPr>
        <p:txBody>
          <a:bodyPr/>
          <a:p>
            <a:fld id="{19B51A1E-902D-48AF-9020-955120F399B6}" type="slidenum">
              <a:rPr lang="en-US" smtClean="0"/>
              <a:t>8</a:t>
            </a:fld>
            <a:endParaRPr dirty="0" lang="en-US"/>
          </a:p>
        </p:txBody>
      </p:sp>
      <p:sp>
        <p:nvSpPr>
          <p:cNvPr id="1048655" name="Picture Placeholder 14"/>
          <p:cNvSpPr>
            <a:spLocks noGrp="1"/>
          </p:cNvSpPr>
          <p:nvPr>
            <p:ph type="pic" sz="quarter" idx="10"/>
          </p:nvPr>
        </p:nvSpPr>
        <p:spPr>
          <a:xfrm>
            <a:off x="0" y="2781223"/>
            <a:ext cx="6042235" cy="2736901"/>
          </a:xfrm>
        </p:spPr>
      </p:sp>
      <p:pic>
        <p:nvPicPr>
          <p:cNvPr id="2097154" name="Picture Placeholder 6" descr="Two men look at laptop"/>
          <p:cNvPicPr>
            <a:picLocks noChangeAspect="1"/>
          </p:cNvPicPr>
          <p:nvPr/>
        </p:nvPicPr>
        <p:blipFill>
          <a:blip xmlns:r="http://schemas.openxmlformats.org/officeDocument/2006/relationships" r:embed="rId1"/>
          <a:stretch>
            <a:fillRect/>
          </a:stretch>
        </p:blipFill>
        <p:spPr>
          <a:xfrm>
            <a:off x="17252" y="2781223"/>
            <a:ext cx="6024983" cy="2736901"/>
          </a:xfrm>
          <a:prstGeom prst="rect"/>
        </p:spPr>
      </p:pic>
      <p:sp>
        <p:nvSpPr>
          <p:cNvPr id="1048656" name="Rectangle 18"/>
          <p:cNvSpPr/>
          <p:nvPr/>
        </p:nvSpPr>
        <p:spPr>
          <a:xfrm>
            <a:off x="0" y="2640615"/>
            <a:ext cx="5762938" cy="140608"/>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l"/>
            <a:endParaRPr dirty="0" lang="en-US"/>
          </a:p>
        </p:txBody>
      </p:sp>
    </p:spTree>
  </p:cSld>
  <p:clrMapOvr>
    <a:masterClrMapping/>
  </p:clrMapOvr>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55" name=""/>
        <p:cNvGrpSpPr/>
        <p:nvPr/>
      </p:nvGrpSpPr>
      <p:grpSpPr>
        <a:xfrm>
          <a:off x="0" y="0"/>
          <a:ext cx="0" cy="0"/>
          <a:chOff x="0" y="0"/>
          <a:chExt cx="0" cy="0"/>
        </a:xfrm>
      </p:grpSpPr>
      <p:sp>
        <p:nvSpPr>
          <p:cNvPr id="1048657" name="Title 1"/>
          <p:cNvSpPr>
            <a:spLocks noGrp="1"/>
          </p:cNvSpPr>
          <p:nvPr>
            <p:ph type="title"/>
          </p:nvPr>
        </p:nvSpPr>
        <p:spPr>
          <a:xfrm>
            <a:off x="-1" y="250153"/>
            <a:ext cx="10959921" cy="1256675"/>
          </a:xfrm>
        </p:spPr>
        <p:txBody>
          <a:bodyPr/>
          <a:p>
            <a:r>
              <a:rPr dirty="0" sz="6000" lang="en-US" smtClean="0"/>
              <a:t>Types of employment relationship </a:t>
            </a:r>
            <a:endParaRPr dirty="0" sz="6000" lang="en-US"/>
          </a:p>
        </p:txBody>
      </p:sp>
      <p:sp>
        <p:nvSpPr>
          <p:cNvPr id="1048658" name="Slide Number Placeholder 8"/>
          <p:cNvSpPr>
            <a:spLocks noGrp="1"/>
          </p:cNvSpPr>
          <p:nvPr>
            <p:ph type="sldNum" sz="quarter" idx="12"/>
          </p:nvPr>
        </p:nvSpPr>
        <p:spPr>
          <a:solidFill>
            <a:schemeClr val="tx1">
              <a:lumMod val="95000"/>
              <a:lumOff val="5000"/>
            </a:schemeClr>
          </a:solidFill>
        </p:spPr>
        <p:txBody>
          <a:bodyPr/>
          <a:p>
            <a:fld id="{19B51A1E-902D-48AF-9020-955120F399B6}" type="slidenum">
              <a:rPr lang="en-US" smtClean="0"/>
              <a:t>9</a:t>
            </a:fld>
            <a:endParaRPr dirty="0" lang="en-US"/>
          </a:p>
        </p:txBody>
      </p:sp>
      <p:sp>
        <p:nvSpPr>
          <p:cNvPr id="1048659" name="Text Placeholder 2"/>
          <p:cNvSpPr>
            <a:spLocks noGrp="1"/>
          </p:cNvSpPr>
          <p:nvPr>
            <p:ph type="body" idx="1"/>
          </p:nvPr>
        </p:nvSpPr>
        <p:spPr>
          <a:xfrm>
            <a:off x="0" y="1506828"/>
            <a:ext cx="11114468" cy="721217"/>
          </a:xfrm>
        </p:spPr>
        <p:txBody>
          <a:bodyPr/>
          <a:p>
            <a:pPr algn="l"/>
            <a:r>
              <a:rPr dirty="0" lang="en-US" smtClean="0"/>
              <a:t>The most important employment relationship that need to be developed between employee and employer-</a:t>
            </a:r>
          </a:p>
          <a:p>
            <a:pPr algn="l"/>
            <a:endParaRPr dirty="0" lang="en-US" smtClean="0"/>
          </a:p>
          <a:p>
            <a:pPr algn="l"/>
            <a:endParaRPr dirty="0" lang="en-US"/>
          </a:p>
        </p:txBody>
      </p:sp>
      <p:graphicFrame>
        <p:nvGraphicFramePr>
          <p:cNvPr id="4194307" name="Diagram 13"/>
          <p:cNvGraphicFramePr>
            <a:graphicFrameLocks/>
          </p:cNvGraphicFramePr>
          <p:nvPr/>
        </p:nvGraphicFramePr>
        <p:xfrm>
          <a:off x="-1" y="2562896"/>
          <a:ext cx="12191999" cy="3541689"/>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65" name="Title 1"/>
          <p:cNvSpPr>
            <a:spLocks noGrp="1"/>
          </p:cNvSpPr>
          <p:nvPr>
            <p:ph type="title"/>
          </p:nvPr>
        </p:nvSpPr>
        <p:spPr>
          <a:xfrm>
            <a:off x="432000" y="689577"/>
            <a:ext cx="11340000" cy="1139223"/>
          </a:xfrm>
        </p:spPr>
        <p:txBody>
          <a:bodyPr/>
          <a:p>
            <a:pPr algn="ctr"/>
            <a:r>
              <a:rPr dirty="0" sz="4000" lang="en-US"/>
              <a:t>F</a:t>
            </a:r>
            <a:r>
              <a:rPr dirty="0" sz="4000" lang="en-US" smtClean="0"/>
              <a:t>actors to </a:t>
            </a:r>
            <a:r>
              <a:rPr dirty="0" sz="4000" lang="en-US" smtClean="0"/>
              <a:t>influence a positive relationship between employee and </a:t>
            </a:r>
            <a:r>
              <a:rPr dirty="0" sz="4000" lang="en-US" smtClean="0"/>
              <a:t>employer</a:t>
            </a:r>
            <a:endParaRPr dirty="0" sz="4000" lang="en-GB"/>
          </a:p>
        </p:txBody>
      </p:sp>
      <p:sp>
        <p:nvSpPr>
          <p:cNvPr id="1048666" name="Slide Number Placeholder 3"/>
          <p:cNvSpPr>
            <a:spLocks noGrp="1"/>
          </p:cNvSpPr>
          <p:nvPr>
            <p:ph type="sldNum" sz="quarter" idx="33"/>
          </p:nvPr>
        </p:nvSpPr>
        <p:spPr/>
        <p:txBody>
          <a:bodyPr/>
          <a:p>
            <a:fld id="{19B51A1E-902D-48AF-9020-955120F399B6}" type="slidenum">
              <a:rPr lang="en-US" noProof="0" smtClean="0"/>
              <a:t>10</a:t>
            </a:fld>
            <a:endParaRPr dirty="0" lang="en-US" noProof="0"/>
          </a:p>
        </p:txBody>
      </p:sp>
      <p:sp>
        <p:nvSpPr>
          <p:cNvPr id="1048667" name="Content Placeholder 4"/>
          <p:cNvSpPr>
            <a:spLocks noGrp="1"/>
          </p:cNvSpPr>
          <p:nvPr>
            <p:ph sz="half" idx="2"/>
          </p:nvPr>
        </p:nvSpPr>
        <p:spPr>
          <a:xfrm>
            <a:off x="786849" y="2897746"/>
            <a:ext cx="5460114" cy="2905730"/>
          </a:xfrm>
        </p:spPr>
        <p:txBody>
          <a:bodyPr/>
          <a:p>
            <a:pPr indent="0" marL="0">
              <a:buNone/>
            </a:pPr>
            <a:r>
              <a:rPr b="1" dirty="0" lang="en-US" smtClean="0"/>
              <a:t>Internal factors </a:t>
            </a:r>
          </a:p>
          <a:p>
            <a:pPr>
              <a:buFont typeface="Wingdings" panose="05000000000000000000" pitchFamily="2" charset="2"/>
              <a:buChar char="§"/>
            </a:pPr>
            <a:r>
              <a:rPr dirty="0" lang="en-US"/>
              <a:t>Internal management chain of </a:t>
            </a:r>
            <a:r>
              <a:rPr dirty="0" lang="en-US" smtClean="0"/>
              <a:t>command </a:t>
            </a:r>
            <a:r>
              <a:rPr dirty="0" lang="en-US">
                <a:solidFill>
                  <a:schemeClr val="tx1"/>
                </a:solidFill>
              </a:rPr>
              <a:t>(Sharma, 2012) </a:t>
            </a:r>
            <a:endParaRPr dirty="0" lang="en-US"/>
          </a:p>
          <a:p>
            <a:pPr>
              <a:buFont typeface="Wingdings" panose="05000000000000000000" pitchFamily="2" charset="2"/>
              <a:buChar char="§"/>
            </a:pPr>
            <a:r>
              <a:rPr dirty="0" lang="en-US"/>
              <a:t>Succession planning</a:t>
            </a:r>
          </a:p>
          <a:p>
            <a:pPr>
              <a:buFont typeface="Wingdings" panose="05000000000000000000" pitchFamily="2" charset="2"/>
              <a:buChar char="§"/>
            </a:pPr>
            <a:r>
              <a:rPr dirty="0" lang="en-US"/>
              <a:t>Management style</a:t>
            </a:r>
          </a:p>
          <a:p>
            <a:pPr>
              <a:buFont typeface="Wingdings" panose="05000000000000000000" pitchFamily="2" charset="2"/>
              <a:buChar char="§"/>
            </a:pPr>
            <a:r>
              <a:rPr dirty="0" lang="en-US"/>
              <a:t>Employee </a:t>
            </a:r>
            <a:r>
              <a:rPr dirty="0" lang="en-US" smtClean="0"/>
              <a:t>engagement (</a:t>
            </a:r>
            <a:r>
              <a:rPr dirty="0" lang="en-US" err="1" smtClean="0"/>
              <a:t>Ullah</a:t>
            </a:r>
            <a:r>
              <a:rPr dirty="0" lang="en-US" smtClean="0"/>
              <a:t>, 2012)</a:t>
            </a:r>
          </a:p>
          <a:p>
            <a:pPr>
              <a:buFont typeface="Wingdings" panose="05000000000000000000" pitchFamily="2" charset="2"/>
              <a:buChar char="§"/>
            </a:pPr>
            <a:r>
              <a:rPr dirty="0" lang="en-US" smtClean="0"/>
              <a:t>Organizational culture.</a:t>
            </a:r>
            <a:endParaRPr dirty="0" lang="en-GB"/>
          </a:p>
          <a:p>
            <a:pPr indent="0" marL="0">
              <a:buNone/>
            </a:pPr>
            <a:endParaRPr dirty="0" lang="en-US" smtClean="0"/>
          </a:p>
          <a:p>
            <a:pPr>
              <a:buFont typeface="Wingdings" panose="05000000000000000000" pitchFamily="2" charset="2"/>
              <a:buChar char="§"/>
            </a:pPr>
            <a:endParaRPr dirty="0" lang="en-GB"/>
          </a:p>
        </p:txBody>
      </p:sp>
      <p:sp>
        <p:nvSpPr>
          <p:cNvPr id="1048668" name="Content Placeholder 5"/>
          <p:cNvSpPr>
            <a:spLocks noGrp="1"/>
          </p:cNvSpPr>
          <p:nvPr>
            <p:ph sz="half" idx="1"/>
          </p:nvPr>
        </p:nvSpPr>
        <p:spPr>
          <a:xfrm>
            <a:off x="6626737" y="2897747"/>
            <a:ext cx="5448115" cy="2905729"/>
          </a:xfrm>
        </p:spPr>
        <p:txBody>
          <a:bodyPr/>
          <a:p>
            <a:pPr indent="0" marL="0">
              <a:buNone/>
            </a:pPr>
            <a:r>
              <a:rPr b="1" dirty="0" lang="en-US" smtClean="0"/>
              <a:t>External factors</a:t>
            </a:r>
          </a:p>
          <a:p>
            <a:pPr>
              <a:buFont typeface="Wingdings" panose="05000000000000000000" pitchFamily="2" charset="2"/>
              <a:buChar char="§"/>
            </a:pPr>
            <a:r>
              <a:rPr dirty="0" lang="en-US" smtClean="0"/>
              <a:t>Work-life balance</a:t>
            </a:r>
          </a:p>
          <a:p>
            <a:pPr>
              <a:buFont typeface="Wingdings" panose="05000000000000000000" pitchFamily="2" charset="2"/>
              <a:buChar char="§"/>
            </a:pPr>
            <a:r>
              <a:rPr dirty="0" lang="en-US" smtClean="0"/>
              <a:t>Economic factors</a:t>
            </a:r>
          </a:p>
          <a:p>
            <a:pPr>
              <a:buFont typeface="Wingdings" panose="05000000000000000000" pitchFamily="2" charset="2"/>
              <a:buChar char="§"/>
            </a:pPr>
            <a:r>
              <a:rPr dirty="0" lang="en-US"/>
              <a:t>Lifestyle issues(</a:t>
            </a:r>
            <a:r>
              <a:rPr dirty="0" lang="en-US" err="1"/>
              <a:t>Kryscynski</a:t>
            </a:r>
            <a:r>
              <a:rPr dirty="0" lang="en-US"/>
              <a:t> et al., 2018) </a:t>
            </a:r>
            <a:endParaRPr dirty="0" lang="en-US" smtClean="0"/>
          </a:p>
          <a:p>
            <a:pPr>
              <a:buFont typeface="Wingdings" panose="05000000000000000000" pitchFamily="2" charset="2"/>
              <a:buChar char="§"/>
            </a:pPr>
            <a:r>
              <a:rPr dirty="0" lang="en-US" smtClean="0"/>
              <a:t>Technological changes in the workplace</a:t>
            </a:r>
          </a:p>
          <a:p>
            <a:pPr>
              <a:buFont typeface="Wingdings" panose="05000000000000000000" pitchFamily="2" charset="2"/>
              <a:buChar char="§"/>
            </a:pPr>
            <a:r>
              <a:rPr dirty="0" lang="en-US" smtClean="0"/>
              <a:t>Legal issues (Rousseau et al., 2013). </a:t>
            </a:r>
          </a:p>
          <a:p>
            <a:pPr indent="0" marL="0">
              <a:buNone/>
            </a:pPr>
            <a:endParaRPr dirty="0" lang="en-US" smtClean="0"/>
          </a:p>
          <a:p>
            <a:pPr indent="0" marL="0">
              <a:buNone/>
            </a:pPr>
            <a:endParaRPr dirty="0" lang="en-US" smtClean="0"/>
          </a:p>
          <a:p>
            <a:pPr indent="0" marL="0">
              <a:buNone/>
            </a:pPr>
            <a:endParaRPr dirty="0" lang="en-US" smtClean="0"/>
          </a:p>
        </p:txBody>
      </p:sp>
    </p:spTree>
  </p:cSld>
  <p:clrMapOvr>
    <a:masterClrMapping/>
  </p:clrMapOvr>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sp>
        <p:nvSpPr>
          <p:cNvPr id="1048675" name="Title 11"/>
          <p:cNvSpPr>
            <a:spLocks noGrp="1"/>
          </p:cNvSpPr>
          <p:nvPr>
            <p:ph type="ctrTitle"/>
          </p:nvPr>
        </p:nvSpPr>
        <p:spPr>
          <a:xfrm>
            <a:off x="109827" y="283335"/>
            <a:ext cx="11914747" cy="1558344"/>
          </a:xfrm>
        </p:spPr>
        <p:txBody>
          <a:bodyPr/>
          <a:p>
            <a:pPr algn="ctr"/>
            <a:r>
              <a:rPr dirty="0" sz="4800" lang="en-US" smtClean="0"/>
              <a:t>Practical examples </a:t>
            </a:r>
            <a:r>
              <a:rPr dirty="0" sz="4800" lang="en-US" smtClean="0"/>
              <a:t>of positive </a:t>
            </a:r>
            <a:r>
              <a:rPr dirty="0" sz="4800" lang="en-US" smtClean="0"/>
              <a:t>employment relationship</a:t>
            </a:r>
            <a:endParaRPr dirty="0" sz="4800" lang="en-GB"/>
          </a:p>
        </p:txBody>
      </p:sp>
      <p:sp>
        <p:nvSpPr>
          <p:cNvPr id="1048676" name="Subtitle 12"/>
          <p:cNvSpPr>
            <a:spLocks noGrp="1"/>
          </p:cNvSpPr>
          <p:nvPr>
            <p:ph type="subTitle" idx="1"/>
          </p:nvPr>
        </p:nvSpPr>
        <p:spPr>
          <a:xfrm>
            <a:off x="0" y="2923505"/>
            <a:ext cx="12192000" cy="2859110"/>
          </a:xfrm>
        </p:spPr>
        <p:txBody>
          <a:bodyPr/>
          <a:p>
            <a:pPr algn="l" indent="-285750" marL="285750">
              <a:buFont typeface="Wingdings" panose="05000000000000000000" pitchFamily="2" charset="2"/>
              <a:buChar char="q"/>
            </a:pPr>
            <a:r>
              <a:rPr dirty="0" lang="en-US" smtClean="0"/>
              <a:t>Tesco has build the Employee Assistance Program so that the organization can monitor the poor performance of the employees and immediately communicate with that person to know the core reason to solve that (Rousseau, 2013). </a:t>
            </a:r>
          </a:p>
          <a:p>
            <a:pPr algn="l" indent="-285750" marL="285750">
              <a:buFont typeface="Wingdings" panose="05000000000000000000" pitchFamily="2" charset="2"/>
              <a:buChar char="q"/>
            </a:pPr>
            <a:r>
              <a:rPr dirty="0" lang="en-US" smtClean="0"/>
              <a:t>Apple motivate there employees giving huge discount or sometimes free of cost on Apple products. The employees are the big fan of the products and help the company to put the best effort to gain organizational success (Sharma, 2018).</a:t>
            </a:r>
          </a:p>
          <a:p>
            <a:pPr algn="l" indent="-285750" marL="285750">
              <a:buFont typeface="Wingdings" panose="05000000000000000000" pitchFamily="2" charset="2"/>
              <a:buChar char="q"/>
            </a:pPr>
            <a:r>
              <a:rPr dirty="0" lang="en-US" smtClean="0"/>
              <a:t>Walmart arranges Confidential Counseling Session. The company encourage in competition to lead the market.</a:t>
            </a:r>
          </a:p>
          <a:p>
            <a:pPr algn="l" indent="-285750" marL="285750">
              <a:buFont typeface="Wingdings" panose="05000000000000000000" pitchFamily="2" charset="2"/>
              <a:buChar char="q"/>
            </a:pPr>
            <a:r>
              <a:rPr dirty="0" lang="en-US" smtClean="0"/>
              <a:t>Unilever’s employees have to report on Community Outreach Activities every week. Through this, the employees are engaged both inside and outside (Sparrow et al., 2018).  </a:t>
            </a:r>
          </a:p>
          <a:p>
            <a:pPr algn="l" indent="-285750" marL="285750">
              <a:buFont typeface="Wingdings" panose="05000000000000000000" pitchFamily="2" charset="2"/>
              <a:buChar char="q"/>
            </a:pPr>
            <a:endParaRPr dirty="0" lang="en-US" smtClean="0"/>
          </a:p>
          <a:p>
            <a:pPr algn="l" indent="-285750" marL="285750">
              <a:buFont typeface="Wingdings" panose="05000000000000000000" pitchFamily="2" charset="2"/>
              <a:buChar char="q"/>
            </a:pPr>
            <a:endParaRPr dirty="0" lang="en-US" smtClean="0"/>
          </a:p>
          <a:p>
            <a:pPr algn="l" indent="-285750" marL="285750">
              <a:buFont typeface="Wingdings" panose="05000000000000000000" pitchFamily="2" charset="2"/>
              <a:buChar char="q"/>
            </a:pPr>
            <a:endParaRPr dirty="0" lang="en-GB"/>
          </a:p>
        </p:txBody>
      </p:sp>
      <p:sp>
        <p:nvSpPr>
          <p:cNvPr id="1048677" name="Slide Number Placeholder 3"/>
          <p:cNvSpPr>
            <a:spLocks noGrp="1"/>
          </p:cNvSpPr>
          <p:nvPr>
            <p:ph type="sldNum" sz="quarter" idx="4294967295"/>
          </p:nvPr>
        </p:nvSpPr>
        <p:spPr>
          <a:xfrm>
            <a:off x="11760200" y="6370638"/>
            <a:ext cx="431800" cy="433387"/>
          </a:xfrm>
        </p:spPr>
        <p:txBody>
          <a:bodyPr/>
          <a:p>
            <a:fld id="{19B51A1E-902D-48AF-9020-955120F399B6}" type="slidenum">
              <a:rPr lang="en-US" noProof="0" smtClean="0"/>
              <a:t>11</a:t>
            </a:fld>
            <a:endParaRPr dirty="0" lang="en-US" noProof="0"/>
          </a:p>
        </p:txBody>
      </p:sp>
    </p:spTree>
  </p:cSld>
  <p:clrMapOvr>
    <a:masterClrMapping/>
  </p:clrMapOvr>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61" name=""/>
        <p:cNvGrpSpPr/>
        <p:nvPr/>
      </p:nvGrpSpPr>
      <p:grpSpPr>
        <a:xfrm>
          <a:off x="0" y="0"/>
          <a:ext cx="0" cy="0"/>
          <a:chOff x="0" y="0"/>
          <a:chExt cx="0" cy="0"/>
        </a:xfrm>
      </p:grpSpPr>
      <p:sp>
        <p:nvSpPr>
          <p:cNvPr id="1048682" name="Title 1"/>
          <p:cNvSpPr>
            <a:spLocks noGrp="1"/>
          </p:cNvSpPr>
          <p:nvPr>
            <p:ph type="title"/>
          </p:nvPr>
        </p:nvSpPr>
        <p:spPr>
          <a:xfrm>
            <a:off x="241458" y="617118"/>
            <a:ext cx="11684761" cy="624068"/>
          </a:xfrm>
        </p:spPr>
        <p:txBody>
          <a:bodyPr/>
          <a:p>
            <a:r>
              <a:rPr dirty="0" sz="6000" lang="en-US"/>
              <a:t>How to develop employee- employer relationship</a:t>
            </a:r>
          </a:p>
        </p:txBody>
      </p:sp>
      <p:pic>
        <p:nvPicPr>
          <p:cNvPr id="2097155" name="Picture 4"/>
          <p:cNvPicPr>
            <a:picLocks noChangeAspect="1"/>
          </p:cNvPicPr>
          <p:nvPr/>
        </p:nvPicPr>
        <p:blipFill>
          <a:blip xmlns:r="http://schemas.openxmlformats.org/officeDocument/2006/relationships" r:embed="rId1"/>
          <a:stretch>
            <a:fillRect/>
          </a:stretch>
        </p:blipFill>
        <p:spPr>
          <a:xfrm>
            <a:off x="241458" y="2029972"/>
            <a:ext cx="9594694" cy="142614"/>
          </a:xfrm>
          <a:prstGeom prst="rect"/>
        </p:spPr>
      </p:pic>
      <p:sp>
        <p:nvSpPr>
          <p:cNvPr id="1048683" name="Slide Number Placeholder 5"/>
          <p:cNvSpPr>
            <a:spLocks noGrp="1"/>
          </p:cNvSpPr>
          <p:nvPr>
            <p:ph type="sldNum" sz="quarter" idx="33"/>
          </p:nvPr>
        </p:nvSpPr>
        <p:spPr>
          <a:xfrm>
            <a:off x="11760000" y="6371351"/>
            <a:ext cx="432000" cy="432000"/>
          </a:xfrm>
          <a:solidFill>
            <a:schemeClr val="tx1">
              <a:lumMod val="95000"/>
              <a:lumOff val="5000"/>
            </a:schemeClr>
          </a:solidFill>
        </p:spPr>
        <p:txBody>
          <a:bodyPr/>
          <a:p>
            <a:fld id="{19B51A1E-902D-48AF-9020-955120F399B6}" type="slidenum">
              <a:rPr lang="en-US" smtClean="0"/>
              <a:t>12</a:t>
            </a:fld>
            <a:endParaRPr dirty="0" lang="en-US"/>
          </a:p>
        </p:txBody>
      </p:sp>
      <p:sp>
        <p:nvSpPr>
          <p:cNvPr id="1048684" name="Content Placeholder 7"/>
          <p:cNvSpPr txBox="1"/>
          <p:nvPr/>
        </p:nvSpPr>
        <p:spPr>
          <a:xfrm>
            <a:off x="344107" y="3836349"/>
            <a:ext cx="5447914" cy="2216722"/>
          </a:xfrm>
          <a:prstGeom prst="rect"/>
        </p:spPr>
        <p:txBody>
          <a:bodyPr/>
          <a:lstStyle>
            <a:lvl1pPr algn="l" defTabSz="914400" eaLnBrk="1" hangingPunct="1" indent="-266700" latinLnBrk="0" marL="266700" rtl="0">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algn="l" defTabSz="914400" eaLnBrk="1" hangingPunct="1" indent="-276225" latinLnBrk="0" marL="542925" rtl="0">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algn="l" defTabSz="914400" eaLnBrk="1" hangingPunct="1" indent="-266700" latinLnBrk="0" marL="8096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algn="l" defTabSz="914400" eaLnBrk="1" hangingPunct="1" indent="-266700" latinLnBrk="0" marL="10763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algn="l" defTabSz="914400" eaLnBrk="1" hangingPunct="1" indent="-266700" latinLnBrk="0" marL="13430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85750" marL="285750">
              <a:buFont typeface="Wingdings" panose="05000000000000000000" pitchFamily="2" charset="2"/>
              <a:buChar char="Ø"/>
            </a:pPr>
            <a:r>
              <a:rPr dirty="0" lang="en-US" smtClean="0">
                <a:solidFill>
                  <a:prstClr val="black">
                    <a:lumMod val="75000"/>
                    <a:lumOff val="25000"/>
                  </a:prstClr>
                </a:solidFill>
              </a:rPr>
              <a:t>Avoiding micromanagement </a:t>
            </a:r>
            <a:r>
              <a:rPr dirty="0" lang="en-US"/>
              <a:t>(Rousseau, 2013). </a:t>
            </a:r>
            <a:endParaRPr dirty="0" lang="en-US" smtClean="0">
              <a:solidFill>
                <a:prstClr val="black">
                  <a:lumMod val="75000"/>
                  <a:lumOff val="25000"/>
                </a:prstClr>
              </a:solidFill>
            </a:endParaRPr>
          </a:p>
          <a:p>
            <a:pPr indent="-285750" marL="285750">
              <a:buFont typeface="Wingdings" panose="05000000000000000000" pitchFamily="2" charset="2"/>
              <a:buChar char="Ø"/>
            </a:pPr>
            <a:r>
              <a:rPr dirty="0" lang="en-US" smtClean="0">
                <a:solidFill>
                  <a:prstClr val="black">
                    <a:lumMod val="75000"/>
                    <a:lumOff val="25000"/>
                  </a:prstClr>
                </a:solidFill>
              </a:rPr>
              <a:t>Listen subordinates carefully </a:t>
            </a:r>
          </a:p>
          <a:p>
            <a:pPr indent="-285750" marL="285750">
              <a:buFont typeface="Wingdings" panose="05000000000000000000" pitchFamily="2" charset="2"/>
              <a:buChar char="Ø"/>
            </a:pPr>
            <a:r>
              <a:rPr dirty="0" lang="en-US" smtClean="0">
                <a:solidFill>
                  <a:prstClr val="black">
                    <a:lumMod val="75000"/>
                    <a:lumOff val="25000"/>
                  </a:prstClr>
                </a:solidFill>
              </a:rPr>
              <a:t>Enhancing diversity</a:t>
            </a:r>
          </a:p>
          <a:p>
            <a:pPr indent="-285750" marL="285750">
              <a:buFont typeface="Wingdings" panose="05000000000000000000" pitchFamily="2" charset="2"/>
              <a:buChar char="Ø"/>
            </a:pPr>
            <a:r>
              <a:rPr dirty="0" lang="en-US" smtClean="0">
                <a:solidFill>
                  <a:prstClr val="black">
                    <a:lumMod val="75000"/>
                    <a:lumOff val="25000"/>
                  </a:prstClr>
                </a:solidFill>
              </a:rPr>
              <a:t>Maintaining Open-Door-Policy </a:t>
            </a:r>
            <a:r>
              <a:rPr dirty="0" lang="en-US"/>
              <a:t>(Budd, 2023</a:t>
            </a:r>
            <a:r>
              <a:rPr dirty="0" lang="en-US" smtClean="0"/>
              <a:t>). </a:t>
            </a:r>
            <a:endParaRPr dirty="0" lang="en-US" smtClean="0">
              <a:solidFill>
                <a:prstClr val="black">
                  <a:lumMod val="75000"/>
                  <a:lumOff val="25000"/>
                </a:prstClr>
              </a:solidFill>
            </a:endParaRPr>
          </a:p>
          <a:p>
            <a:pPr indent="-285750" marL="285750">
              <a:buFont typeface="Wingdings" panose="05000000000000000000" pitchFamily="2" charset="2"/>
              <a:buChar char="Ø"/>
            </a:pPr>
            <a:r>
              <a:rPr dirty="0" lang="en-US" smtClean="0">
                <a:solidFill>
                  <a:prstClr val="black">
                    <a:lumMod val="75000"/>
                    <a:lumOff val="25000"/>
                  </a:prstClr>
                </a:solidFill>
              </a:rPr>
              <a:t>Fostering honest face to face communication</a:t>
            </a:r>
          </a:p>
          <a:p>
            <a:pPr indent="-285750" marL="285750">
              <a:buFont typeface="Wingdings" panose="05000000000000000000" pitchFamily="2" charset="2"/>
              <a:buChar char="Ø"/>
            </a:pPr>
            <a:r>
              <a:rPr dirty="0" lang="en-US" smtClean="0">
                <a:solidFill>
                  <a:prstClr val="black">
                    <a:lumMod val="75000"/>
                    <a:lumOff val="25000"/>
                  </a:prstClr>
                </a:solidFill>
              </a:rPr>
              <a:t>Giving feedback politely.  </a:t>
            </a:r>
          </a:p>
          <a:p>
            <a:endParaRPr dirty="0" lang="en-GB"/>
          </a:p>
        </p:txBody>
      </p:sp>
      <p:sp>
        <p:nvSpPr>
          <p:cNvPr id="1048685" name="Content Placeholder 6"/>
          <p:cNvSpPr txBox="1"/>
          <p:nvPr/>
        </p:nvSpPr>
        <p:spPr>
          <a:xfrm>
            <a:off x="6312086" y="3836349"/>
            <a:ext cx="5447914" cy="2409906"/>
          </a:xfrm>
          <a:prstGeom prst="rect"/>
        </p:spPr>
        <p:txBody>
          <a:bodyPr/>
          <a:lstStyle>
            <a:lvl1pPr algn="l" defTabSz="914400" eaLnBrk="1" hangingPunct="1" indent="-266700" latinLnBrk="0" marL="266700" rtl="0">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algn="l" defTabSz="914400" eaLnBrk="1" hangingPunct="1" indent="-276225" latinLnBrk="0" marL="542925" rtl="0">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algn="l" defTabSz="914400" eaLnBrk="1" hangingPunct="1" indent="-266700" latinLnBrk="0" marL="8096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algn="l" defTabSz="914400" eaLnBrk="1" hangingPunct="1" indent="-266700" latinLnBrk="0" marL="10763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algn="l" defTabSz="914400" eaLnBrk="1" hangingPunct="1" indent="-266700" latinLnBrk="0" marL="1343025" rtl="0">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85750" marL="285750">
              <a:buFont typeface="Wingdings" panose="05000000000000000000" pitchFamily="2" charset="2"/>
              <a:buChar char="Ø"/>
            </a:pPr>
            <a:r>
              <a:rPr dirty="0" lang="en-US" smtClean="0">
                <a:solidFill>
                  <a:prstClr val="black">
                    <a:lumMod val="75000"/>
                    <a:lumOff val="25000"/>
                  </a:prstClr>
                </a:solidFill>
              </a:rPr>
              <a:t>Asking question to boss for clear understanding</a:t>
            </a:r>
          </a:p>
          <a:p>
            <a:pPr indent="-285750" marL="285750">
              <a:buFont typeface="Wingdings" panose="05000000000000000000" pitchFamily="2" charset="2"/>
              <a:buChar char="Ø"/>
            </a:pPr>
            <a:r>
              <a:rPr dirty="0" lang="en-US" smtClean="0">
                <a:solidFill>
                  <a:prstClr val="black">
                    <a:lumMod val="75000"/>
                    <a:lumOff val="25000"/>
                  </a:prstClr>
                </a:solidFill>
              </a:rPr>
              <a:t>Showing passion of work </a:t>
            </a:r>
          </a:p>
          <a:p>
            <a:pPr indent="-285750" marL="285750">
              <a:buFont typeface="Wingdings" panose="05000000000000000000" pitchFamily="2" charset="2"/>
              <a:buChar char="Ø"/>
            </a:pPr>
            <a:r>
              <a:rPr dirty="0" lang="en-US" smtClean="0">
                <a:solidFill>
                  <a:prstClr val="black">
                    <a:lumMod val="75000"/>
                    <a:lumOff val="25000"/>
                  </a:prstClr>
                </a:solidFill>
              </a:rPr>
              <a:t>Thinking before speaking </a:t>
            </a:r>
            <a:r>
              <a:rPr dirty="0" lang="en-US"/>
              <a:t>(Budd, 2023).</a:t>
            </a:r>
            <a:endParaRPr dirty="0" lang="en-US" smtClean="0">
              <a:solidFill>
                <a:prstClr val="black">
                  <a:lumMod val="75000"/>
                  <a:lumOff val="25000"/>
                </a:prstClr>
              </a:solidFill>
            </a:endParaRPr>
          </a:p>
          <a:p>
            <a:pPr indent="-285750" marL="285750">
              <a:buFont typeface="Wingdings" panose="05000000000000000000" pitchFamily="2" charset="2"/>
              <a:buChar char="Ø"/>
            </a:pPr>
            <a:r>
              <a:rPr dirty="0" lang="en-US" smtClean="0">
                <a:solidFill>
                  <a:prstClr val="black">
                    <a:lumMod val="75000"/>
                    <a:lumOff val="25000"/>
                  </a:prstClr>
                </a:solidFill>
              </a:rPr>
              <a:t>Submitting the task on time</a:t>
            </a:r>
          </a:p>
          <a:p>
            <a:pPr indent="-285750" marL="285750">
              <a:buFont typeface="Wingdings" panose="05000000000000000000" pitchFamily="2" charset="2"/>
              <a:buChar char="Ø"/>
            </a:pPr>
            <a:r>
              <a:rPr dirty="0" lang="en-US" smtClean="0">
                <a:solidFill>
                  <a:prstClr val="black">
                    <a:lumMod val="75000"/>
                    <a:lumOff val="25000"/>
                  </a:prstClr>
                </a:solidFill>
              </a:rPr>
              <a:t>Be ethical </a:t>
            </a:r>
            <a:r>
              <a:rPr dirty="0" lang="en-US"/>
              <a:t>(Sparrow et al., 2018</a:t>
            </a:r>
            <a:r>
              <a:rPr dirty="0" lang="en-US" smtClean="0"/>
              <a:t>)</a:t>
            </a:r>
            <a:r>
              <a:rPr dirty="0" lang="en-US" smtClean="0">
                <a:solidFill>
                  <a:prstClr val="black">
                    <a:lumMod val="75000"/>
                    <a:lumOff val="25000"/>
                  </a:prstClr>
                </a:solidFill>
              </a:rPr>
              <a:t>.  </a:t>
            </a:r>
          </a:p>
          <a:p>
            <a:pPr indent="-285750" marL="285750">
              <a:buFont typeface="Wingdings" panose="05000000000000000000" pitchFamily="2" charset="2"/>
              <a:buChar char="Ø"/>
            </a:pPr>
            <a:endParaRPr dirty="0" lang="en-US" smtClean="0">
              <a:solidFill>
                <a:prstClr val="black">
                  <a:lumMod val="75000"/>
                  <a:lumOff val="25000"/>
                </a:prstClr>
              </a:solidFill>
            </a:endParaRPr>
          </a:p>
          <a:p>
            <a:pPr indent="-285750" marL="285750">
              <a:buFont typeface="Wingdings" panose="05000000000000000000" pitchFamily="2" charset="2"/>
              <a:buChar char="Ø"/>
            </a:pPr>
            <a:endParaRPr dirty="0" lang="en-US" smtClean="0">
              <a:solidFill>
                <a:prstClr val="black">
                  <a:lumMod val="75000"/>
                  <a:lumOff val="25000"/>
                </a:prstClr>
              </a:solidFill>
            </a:endParaRPr>
          </a:p>
          <a:p>
            <a:pPr indent="-285750" marL="285750">
              <a:buFont typeface="Wingdings" panose="05000000000000000000" pitchFamily="2" charset="2"/>
              <a:buChar char="Ø"/>
            </a:pPr>
            <a:endParaRPr dirty="0" lang="en-US" smtClean="0">
              <a:solidFill>
                <a:prstClr val="black">
                  <a:lumMod val="75000"/>
                  <a:lumOff val="25000"/>
                </a:prstClr>
              </a:solidFill>
            </a:endParaRPr>
          </a:p>
          <a:p>
            <a:pPr indent="-285750" marL="285750">
              <a:buFont typeface="Wingdings" panose="05000000000000000000" pitchFamily="2" charset="2"/>
              <a:buChar char="Ø"/>
            </a:pPr>
            <a:endParaRPr dirty="0" lang="en-US" smtClean="0">
              <a:solidFill>
                <a:prstClr val="black">
                  <a:lumMod val="75000"/>
                  <a:lumOff val="25000"/>
                </a:prstClr>
              </a:solidFill>
            </a:endParaRPr>
          </a:p>
          <a:p>
            <a:endParaRPr dirty="0" lang="en-GB"/>
          </a:p>
        </p:txBody>
      </p:sp>
      <p:sp>
        <p:nvSpPr>
          <p:cNvPr id="1048686" name="Text Placeholder 4"/>
          <p:cNvSpPr>
            <a:spLocks noGrp="1"/>
          </p:cNvSpPr>
          <p:nvPr>
            <p:ph type="body" idx="4294967295"/>
          </p:nvPr>
        </p:nvSpPr>
        <p:spPr>
          <a:xfrm>
            <a:off x="241458" y="2961373"/>
            <a:ext cx="5448115" cy="591050"/>
          </a:xfrm>
          <a:prstGeom prst="rect"/>
        </p:spPr>
        <p:txBody>
          <a:bodyPr/>
          <a:p>
            <a:pPr algn="ctr" indent="0" lvl="0" marL="0">
              <a:buNone/>
            </a:pPr>
            <a:r>
              <a:rPr b="1" dirty="0" lang="en-US">
                <a:solidFill>
                  <a:prstClr val="black">
                    <a:lumMod val="75000"/>
                    <a:lumOff val="25000"/>
                  </a:prstClr>
                </a:solidFill>
              </a:rPr>
              <a:t>For employer </a:t>
            </a:r>
            <a:endParaRPr b="1" dirty="0" lang="en-GB">
              <a:solidFill>
                <a:prstClr val="black">
                  <a:lumMod val="75000"/>
                  <a:lumOff val="25000"/>
                </a:prstClr>
              </a:solidFill>
            </a:endParaRPr>
          </a:p>
          <a:p>
            <a:pPr algn="ctr" indent="0" marL="0">
              <a:buNone/>
            </a:pPr>
            <a:endParaRPr b="1" dirty="0" lang="en-GB"/>
          </a:p>
        </p:txBody>
      </p:sp>
      <p:sp>
        <p:nvSpPr>
          <p:cNvPr id="1048687" name="Text Placeholder 4"/>
          <p:cNvSpPr>
            <a:spLocks noGrp="1"/>
          </p:cNvSpPr>
          <p:nvPr>
            <p:ph type="body" idx="4294967295"/>
          </p:nvPr>
        </p:nvSpPr>
        <p:spPr>
          <a:xfrm>
            <a:off x="6236238" y="2961373"/>
            <a:ext cx="5448115" cy="591050"/>
          </a:xfrm>
          <a:prstGeom prst="rect"/>
        </p:spPr>
        <p:txBody>
          <a:bodyPr/>
          <a:p>
            <a:pPr algn="ctr" indent="0" lvl="0" marL="0">
              <a:buNone/>
            </a:pPr>
            <a:r>
              <a:rPr b="1" dirty="0" lang="en-US">
                <a:solidFill>
                  <a:prstClr val="black">
                    <a:lumMod val="75000"/>
                    <a:lumOff val="25000"/>
                  </a:prstClr>
                </a:solidFill>
              </a:rPr>
              <a:t>For </a:t>
            </a:r>
            <a:r>
              <a:rPr b="1" dirty="0" lang="en-US" smtClean="0">
                <a:solidFill>
                  <a:prstClr val="black">
                    <a:lumMod val="75000"/>
                    <a:lumOff val="25000"/>
                  </a:prstClr>
                </a:solidFill>
              </a:rPr>
              <a:t>employee </a:t>
            </a:r>
            <a:endParaRPr b="1" dirty="0" lang="en-GB">
              <a:solidFill>
                <a:prstClr val="black">
                  <a:lumMod val="75000"/>
                  <a:lumOff val="25000"/>
                </a:prstClr>
              </a:solidFill>
            </a:endParaRPr>
          </a:p>
          <a:p>
            <a:pPr algn="ctr" indent="0" marL="0">
              <a:buNone/>
            </a:pPr>
            <a:endParaRPr b="1" dirty="0" lang="en-GB"/>
          </a:p>
        </p:txBody>
      </p:sp>
    </p:spTree>
  </p:cSld>
  <p:clrMapOvr>
    <a:masterClrMapping/>
  </p:clrMapOvr>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62" name=""/>
        <p:cNvGrpSpPr/>
        <p:nvPr/>
      </p:nvGrpSpPr>
      <p:grpSpPr>
        <a:xfrm>
          <a:off x="0" y="0"/>
          <a:ext cx="0" cy="0"/>
          <a:chOff x="0" y="0"/>
          <a:chExt cx="0" cy="0"/>
        </a:xfrm>
      </p:grpSpPr>
      <p:sp>
        <p:nvSpPr>
          <p:cNvPr id="1048688" name="Title 10" hidden="1"/>
          <p:cNvSpPr>
            <a:spLocks noGrp="1"/>
          </p:cNvSpPr>
          <p:nvPr>
            <p:ph type="ctrTitle"/>
          </p:nvPr>
        </p:nvSpPr>
        <p:spPr/>
        <p:txBody>
          <a:bodyPr/>
          <a:p>
            <a:r>
              <a:rPr dirty="0" lang="en-US"/>
              <a:t>Large image</a:t>
            </a:r>
          </a:p>
        </p:txBody>
      </p:sp>
      <p:sp>
        <p:nvSpPr>
          <p:cNvPr id="1048689" name="Slide Number Placeholder 5"/>
          <p:cNvSpPr>
            <a:spLocks noGrp="1"/>
          </p:cNvSpPr>
          <p:nvPr>
            <p:ph type="sldNum" sz="quarter" idx="12"/>
          </p:nvPr>
        </p:nvSpPr>
        <p:spPr/>
        <p:txBody>
          <a:bodyPr/>
          <a:p>
            <a:fld id="{19B51A1E-902D-48AF-9020-955120F399B6}" type="slidenum">
              <a:rPr lang="en-US" smtClean="0"/>
              <a:t>13</a:t>
            </a:fld>
            <a:endParaRPr dirty="0" lang="en-US"/>
          </a:p>
        </p:txBody>
      </p:sp>
      <p:pic>
        <p:nvPicPr>
          <p:cNvPr id="2097156" name="Picture Placeholder 46" descr="People discuss something"/>
          <p:cNvPicPr>
            <a:picLocks noChangeAspect="1" noGrp="1"/>
          </p:cNvPicPr>
          <p:nvPr>
            <p:ph type="pic" sz="quarter" idx="10"/>
          </p:nvPr>
        </p:nvPicPr>
        <p:blipFill>
          <a:blip xmlns:r="http://schemas.openxmlformats.org/officeDocument/2006/relationships" r:embed="rId1">
            <a:duotone>
              <a:prstClr val="black"/>
              <a:schemeClr val="bg1">
                <a:tint val="45000"/>
                <a:satMod val="400000"/>
              </a:schemeClr>
            </a:duotone>
          </a:blip>
          <a:srcRect l="6821" r="6821"/>
          <a:stretch>
            <a:fillRect/>
          </a:stretch>
        </p:blipFill>
        <p:spPr>
          <a:xfrm>
            <a:off x="6877318" y="0"/>
            <a:ext cx="5314682" cy="6207617"/>
          </a:xfrm>
        </p:spPr>
      </p:pic>
      <p:sp>
        <p:nvSpPr>
          <p:cNvPr id="1048690" name="Content Placeholder 3"/>
          <p:cNvSpPr>
            <a:spLocks noGrp="1"/>
          </p:cNvSpPr>
          <p:nvPr>
            <p:ph type="body" sz="quarter" idx="13"/>
          </p:nvPr>
        </p:nvSpPr>
        <p:spPr>
          <a:xfrm>
            <a:off x="0" y="2189407"/>
            <a:ext cx="6787165" cy="3612331"/>
          </a:xfrm>
          <a:solidFill>
            <a:schemeClr val="tx1">
              <a:lumMod val="95000"/>
              <a:lumOff val="5000"/>
            </a:schemeClr>
          </a:solidFill>
        </p:spPr>
        <p:txBody>
          <a:bodyPr/>
          <a:p>
            <a:pPr algn="l" indent="-285750" marL="285750">
              <a:buFont typeface="Arial" panose="020B0604020202020204" pitchFamily="34" charset="0"/>
              <a:buChar char="•"/>
            </a:pPr>
            <a:r>
              <a:rPr dirty="0" lang="en-US" smtClean="0"/>
              <a:t>For organizational success, a manager has to build strong relationship with employees.  For this, building an ethical, diversified  and flexible culture is need.</a:t>
            </a:r>
          </a:p>
          <a:p>
            <a:pPr algn="l" indent="-285750" marL="285750">
              <a:buFont typeface="Arial" panose="020B0604020202020204" pitchFamily="34" charset="0"/>
              <a:buChar char="•"/>
            </a:pPr>
            <a:r>
              <a:rPr dirty="0" lang="en-US" smtClean="0"/>
              <a:t>A HR manager has to look after every staff. This is the department from where the organization can search its most skilled and unskilled employee. Finding the issues, manager provide the necessary training.</a:t>
            </a:r>
          </a:p>
          <a:p>
            <a:pPr algn="l" indent="-285750" marL="285750">
              <a:buFont typeface="Arial" panose="020B0604020202020204" pitchFamily="34" charset="0"/>
              <a:buChar char="•"/>
            </a:pPr>
            <a:r>
              <a:rPr dirty="0" lang="en-US" smtClean="0"/>
              <a:t>Corporate giants like Apple, Unilever,  Walmart and Tesco motivate its employees in several way and new managers can learn from it how to manage the employees well. </a:t>
            </a:r>
            <a:endParaRPr dirty="0" lang="en-US"/>
          </a:p>
        </p:txBody>
      </p:sp>
      <p:sp>
        <p:nvSpPr>
          <p:cNvPr id="1048691" name="Title 11"/>
          <p:cNvSpPr txBox="1"/>
          <p:nvPr/>
        </p:nvSpPr>
        <p:spPr>
          <a:xfrm>
            <a:off x="109828" y="283335"/>
            <a:ext cx="6458398" cy="1558344"/>
          </a:xfrm>
          <a:prstGeom prst="rect"/>
          <a:solidFill>
            <a:schemeClr val="bg1"/>
          </a:solidFill>
        </p:spPr>
        <p:txBody>
          <a:bodyPr anchor="t" bIns="180000" lIns="180000" rIns="252000" rtlCol="0" tIns="180000" vert="horz">
            <a:noAutofit/>
          </a:bodyPr>
          <a:lstStyle>
            <a:lvl1pPr algn="r" defTabSz="914400" eaLnBrk="1" hangingPunct="1" latinLnBrk="0" rtl="0">
              <a:lnSpc>
                <a:spcPct val="90000"/>
              </a:lnSpc>
              <a:spcBef>
                <a:spcPct val="0"/>
              </a:spcBef>
              <a:buNone/>
              <a:defRPr b="1" dirty="0" sz="6000" kern="1200" lang="en-ZA" spc="-300">
                <a:solidFill>
                  <a:schemeClr val="tx1">
                    <a:lumMod val="75000"/>
                    <a:lumOff val="25000"/>
                  </a:schemeClr>
                </a:solidFill>
                <a:latin typeface="+mj-lt"/>
                <a:ea typeface="+mj-ea"/>
                <a:cs typeface="+mj-cs"/>
              </a:defRPr>
            </a:lvl1pPr>
          </a:lstStyle>
          <a:p>
            <a:pPr algn="l"/>
            <a:r>
              <a:rPr dirty="0" lang="en-US" smtClean="0"/>
              <a:t>Conclusion </a:t>
            </a:r>
            <a:endParaRPr dirty="0" lang="en-GB"/>
          </a:p>
        </p:txBody>
      </p:sp>
    </p:spTree>
  </p:cSld>
  <p:clrMapOvr>
    <a:masterClrMapping/>
  </p:clrMapOvr>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sp>
        <p:nvSpPr>
          <p:cNvPr id="1048692" name="Title 6"/>
          <p:cNvSpPr>
            <a:spLocks noGrp="1"/>
          </p:cNvSpPr>
          <p:nvPr>
            <p:ph type="title"/>
          </p:nvPr>
        </p:nvSpPr>
        <p:spPr>
          <a:xfrm>
            <a:off x="-1700" y="198637"/>
            <a:ext cx="5958000" cy="1089250"/>
          </a:xfrm>
        </p:spPr>
        <p:txBody>
          <a:bodyPr/>
          <a:p>
            <a:r>
              <a:rPr dirty="0" lang="en-US" smtClean="0"/>
              <a:t>References </a:t>
            </a:r>
            <a:endParaRPr dirty="0" lang="en-GB"/>
          </a:p>
        </p:txBody>
      </p:sp>
      <p:sp>
        <p:nvSpPr>
          <p:cNvPr id="1048693" name="Slide Number Placeholder 5"/>
          <p:cNvSpPr>
            <a:spLocks noGrp="1"/>
          </p:cNvSpPr>
          <p:nvPr>
            <p:ph type="sldNum" sz="quarter" idx="12"/>
          </p:nvPr>
        </p:nvSpPr>
        <p:spPr/>
        <p:txBody>
          <a:bodyPr/>
          <a:p>
            <a:fld id="{19B51A1E-902D-48AF-9020-955120F399B6}" type="slidenum">
              <a:rPr lang="en-US" noProof="0" smtClean="0"/>
              <a:t>14</a:t>
            </a:fld>
            <a:endParaRPr dirty="0" lang="en-US" noProof="0"/>
          </a:p>
        </p:txBody>
      </p:sp>
      <p:sp>
        <p:nvSpPr>
          <p:cNvPr id="1048694" name="Text Placeholder 8"/>
          <p:cNvSpPr>
            <a:spLocks noGrp="1"/>
          </p:cNvSpPr>
          <p:nvPr>
            <p:ph type="body" idx="1"/>
          </p:nvPr>
        </p:nvSpPr>
        <p:spPr>
          <a:xfrm>
            <a:off x="6260" y="1287886"/>
            <a:ext cx="12009729" cy="5570113"/>
          </a:xfrm>
        </p:spPr>
        <p:txBody>
          <a:bodyPr/>
          <a:p>
            <a:r>
              <a:rPr dirty="0" lang="en-US"/>
              <a:t>Budd, J.W., 2023. Employment relationship. In Encyclopedia of Human Resource Management (pp. 106-107). Edward Elgar Publishing</a:t>
            </a:r>
            <a:r>
              <a:rPr dirty="0" lang="en-US" smtClean="0"/>
              <a:t>.</a:t>
            </a:r>
          </a:p>
          <a:p>
            <a:r>
              <a:rPr dirty="0" lang="en-US"/>
              <a:t>Caldwell, C., 2017. Understanding kindness–A moral duty of human resource leaders. The Journal of Values-Based Leadership, 10(2), p.8.</a:t>
            </a:r>
          </a:p>
          <a:p>
            <a:r>
              <a:rPr dirty="0" lang="en-US" err="1" smtClean="0"/>
              <a:t>Dahlgaard</a:t>
            </a:r>
            <a:r>
              <a:rPr dirty="0" lang="en-US" smtClean="0"/>
              <a:t>-Park</a:t>
            </a:r>
            <a:r>
              <a:rPr dirty="0" lang="en-US"/>
              <a:t>, S.M., 2012. Core values–the entrance to human satisfaction and commitment. Total Quality Management &amp; Business Excellence, 23(2), pp.125-140.</a:t>
            </a:r>
          </a:p>
          <a:p>
            <a:r>
              <a:rPr dirty="0" lang="en-US" err="1" smtClean="0"/>
              <a:t>Kryscynski</a:t>
            </a:r>
            <a:r>
              <a:rPr dirty="0" lang="en-US"/>
              <a:t>, D., Reeves, C., </a:t>
            </a:r>
            <a:r>
              <a:rPr dirty="0" lang="en-US" err="1"/>
              <a:t>Stice‐Lusvardi</a:t>
            </a:r>
            <a:r>
              <a:rPr dirty="0" lang="en-US"/>
              <a:t>, R., Ulrich, M. and Russell, G., 2018. Analytical abilities and the performance of HR professionals. Human Resource Management, 57(3), pp.715-738.</a:t>
            </a:r>
          </a:p>
          <a:p>
            <a:r>
              <a:rPr dirty="0" lang="en-US" smtClean="0"/>
              <a:t>Oliveira</a:t>
            </a:r>
            <a:r>
              <a:rPr dirty="0" lang="en-US"/>
              <a:t>, A.F., GOMIDE JÚNIOR, S.I.N.É.S.I.O. and </a:t>
            </a:r>
            <a:r>
              <a:rPr dirty="0" lang="en-US" err="1"/>
              <a:t>Poli</a:t>
            </a:r>
            <a:r>
              <a:rPr dirty="0" lang="en-US"/>
              <a:t>, B.V., 2020. Antecedents of well-being at work: trust and people management policies. RAM. </a:t>
            </a:r>
            <a:r>
              <a:rPr dirty="0" lang="en-US" err="1"/>
              <a:t>Revista</a:t>
            </a:r>
            <a:r>
              <a:rPr dirty="0" lang="en-US"/>
              <a:t> de </a:t>
            </a:r>
            <a:r>
              <a:rPr dirty="0" lang="en-US" err="1"/>
              <a:t>Administração</a:t>
            </a:r>
            <a:r>
              <a:rPr dirty="0" lang="en-US"/>
              <a:t> Mackenzie, 21.</a:t>
            </a:r>
          </a:p>
          <a:p>
            <a:r>
              <a:rPr dirty="0" lang="en-US" smtClean="0"/>
              <a:t>Purcell</a:t>
            </a:r>
            <a:r>
              <a:rPr dirty="0" lang="en-US"/>
              <a:t>, J., </a:t>
            </a:r>
            <a:r>
              <a:rPr dirty="0" lang="en-US" err="1"/>
              <a:t>Kinnie</a:t>
            </a:r>
            <a:r>
              <a:rPr dirty="0" lang="en-US"/>
              <a:t>, N., Swart, J., </a:t>
            </a:r>
            <a:r>
              <a:rPr dirty="0" lang="en-US" err="1"/>
              <a:t>Rayton</a:t>
            </a:r>
            <a:r>
              <a:rPr dirty="0" lang="en-US"/>
              <a:t>, B. and Hutchinson, S., </a:t>
            </a:r>
            <a:r>
              <a:rPr dirty="0" lang="en-US" smtClean="0"/>
              <a:t>2018</a:t>
            </a:r>
            <a:r>
              <a:rPr dirty="0" lang="en-US"/>
              <a:t>. People management and performance. </a:t>
            </a:r>
            <a:r>
              <a:rPr dirty="0" lang="en-US" err="1"/>
              <a:t>Routledge</a:t>
            </a:r>
            <a:r>
              <a:rPr dirty="0" lang="en-US" smtClean="0"/>
              <a:t>.</a:t>
            </a:r>
          </a:p>
          <a:p>
            <a:r>
              <a:rPr dirty="0" lang="en-US"/>
              <a:t>Rousseau, D.M. and </a:t>
            </a:r>
            <a:r>
              <a:rPr dirty="0" lang="en-US" err="1"/>
              <a:t>Shperling</a:t>
            </a:r>
            <a:r>
              <a:rPr dirty="0" lang="en-US"/>
              <a:t>, Z., </a:t>
            </a:r>
            <a:r>
              <a:rPr dirty="0" lang="en-US" smtClean="0"/>
              <a:t>2013</a:t>
            </a:r>
            <a:r>
              <a:rPr dirty="0" lang="en-US"/>
              <a:t>. Pieces of the action: Ownership and the changing employment relationship. Academy of management review, 28(4), pp.553-570.</a:t>
            </a:r>
            <a:endParaRPr dirty="0" lang="en-US" smtClean="0"/>
          </a:p>
          <a:p>
            <a:r>
              <a:rPr dirty="0" lang="en-US"/>
              <a:t>Sharma, D., 2012. Roles for HR professionals. Integral Review: A Journal of Management, 5(2</a:t>
            </a:r>
            <a:r>
              <a:rPr dirty="0" lang="en-US" smtClean="0"/>
              <a:t>).</a:t>
            </a:r>
          </a:p>
          <a:p>
            <a:r>
              <a:rPr dirty="0" lang="en-US"/>
              <a:t>Sparrow, P. and Cooper, C.L., 2012. The employment relationship: Key challenges for HR. </a:t>
            </a:r>
            <a:r>
              <a:rPr dirty="0" lang="en-US" err="1"/>
              <a:t>Routledge</a:t>
            </a:r>
            <a:r>
              <a:rPr dirty="0" lang="en-US"/>
              <a:t>.</a:t>
            </a:r>
            <a:endParaRPr dirty="0" lang="en-US" smtClean="0"/>
          </a:p>
          <a:p>
            <a:r>
              <a:rPr dirty="0" lang="en-US" err="1"/>
              <a:t>Ullah</a:t>
            </a:r>
            <a:r>
              <a:rPr dirty="0" lang="en-US"/>
              <a:t>, M., 2012. The emerging roles of HR professionals in driving organizational change. Journal of knowledge management, economics and information technology, 2(3), pp.121-123</a:t>
            </a:r>
            <a:r>
              <a:rPr dirty="0" lang="en-US" smtClean="0"/>
              <a:t>.</a:t>
            </a:r>
          </a:p>
        </p:txBody>
      </p:sp>
    </p:spTree>
  </p:cSld>
  <p:clrMapOvr>
    <a:masterClrMapping/>
  </p:clrMapOvr>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65" name=""/>
        <p:cNvGrpSpPr/>
        <p:nvPr/>
      </p:nvGrpSpPr>
      <p:grpSpPr>
        <a:xfrm>
          <a:off x="0" y="0"/>
          <a:ext cx="0" cy="0"/>
          <a:chOff x="0" y="0"/>
          <a:chExt cx="0" cy="0"/>
        </a:xfrm>
      </p:grpSpPr>
      <p:pic>
        <p:nvPicPr>
          <p:cNvPr id="2097157" name="Picture Placeholder 31" descr="hand clapping"/>
          <p:cNvPicPr>
            <a:picLocks noChangeAspect="1" noGrp="1"/>
          </p:cNvPicPr>
          <p:nvPr>
            <p:ph type="pic" sz="quarter" idx="10"/>
          </p:nvPr>
        </p:nvPicPr>
        <p:blipFill>
          <a:blip xmlns:r="http://schemas.openxmlformats.org/officeDocument/2006/relationships" r:embed="rId1" cstate="screen"/>
          <a:srcRect/>
          <a:stretch>
            <a:fillRect/>
          </a:stretch>
        </p:blipFill>
        <p:spPr/>
      </p:pic>
      <p:sp>
        <p:nvSpPr>
          <p:cNvPr id="1048706" name="Title 13"/>
          <p:cNvSpPr>
            <a:spLocks noGrp="1"/>
          </p:cNvSpPr>
          <p:nvPr>
            <p:ph type="ctrTitle"/>
          </p:nvPr>
        </p:nvSpPr>
        <p:spPr>
          <a:xfrm>
            <a:off x="7662930" y="2746839"/>
            <a:ext cx="4529070" cy="949398"/>
          </a:xfrm>
        </p:spPr>
        <p:txBody>
          <a:bodyPr/>
          <a:p>
            <a:r>
              <a:rPr dirty="0" lang="en-US"/>
              <a:t>Thank You</a:t>
            </a:r>
          </a:p>
        </p:txBody>
      </p:sp>
      <p:sp>
        <p:nvSpPr>
          <p:cNvPr id="1048707" name="Slide Number Placeholder 11"/>
          <p:cNvSpPr>
            <a:spLocks noGrp="1"/>
          </p:cNvSpPr>
          <p:nvPr>
            <p:ph type="sldNum" sz="quarter" idx="20"/>
          </p:nvPr>
        </p:nvSpPr>
        <p:spPr>
          <a:solidFill>
            <a:schemeClr val="tx1">
              <a:lumMod val="95000"/>
              <a:lumOff val="5000"/>
            </a:schemeClr>
          </a:solidFill>
        </p:spPr>
        <p:txBody>
          <a:bodyPr/>
          <a:p>
            <a:fld id="{19B51A1E-902D-48AF-9020-955120F399B6}" type="slidenum">
              <a:rPr lang="en-US" smtClean="0"/>
              <a:t>15</a:t>
            </a:fld>
            <a:endParaRPr dirty="0" lang="en-US"/>
          </a:p>
        </p:txBody>
      </p:sp>
    </p:spTree>
  </p:cSld>
  <p:clrMapOvr>
    <a:masterClrMapping/>
  </p:clrMapOvr>
  <p:timing/>
</p:sld>
</file>

<file path=ppt/theme/theme1.xml><?xml version="1.0" encoding="utf-8"?>
<a:theme xmlns:a="http://schemas.openxmlformats.org/drawingml/2006/main" name="Office Theme">
  <a:themeElements>
    <a:clrScheme name="Custom 129">
      <a:dk1>
        <a:sysClr lastClr="000000" val="windowText"/>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BF90D0D0-7C1D-47FF-A2F0-9937AA567A3D}">
  <ds:schemaRefs>
    <ds:schemaRef ds:uri="http://purl.org/dc/terms/"/>
    <ds:schemaRef ds:uri="http://schemas.microsoft.com/office/2006/documentManagement/types"/>
    <ds:schemaRef ds:uri="16c05727-aa75-4e4a-9b5f-8a80a1165891"/>
    <ds:schemaRef ds:uri="71af3243-3dd4-4a8d-8c0d-dd76da1f02a5"/>
    <ds:schemaRef ds:uri="http://schemas.microsoft.com/office/2006/metadata/properties"/>
    <ds:schemaRef ds:uri="http://www.w3.org/XML/1998/namespace"/>
    <ds:schemaRef ds:uri="http://purl.org/dc/elements/1.1/"/>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Application>Microsoft Office PowerPoint</Application>
  <ScaleCrop>0</ScaleCrop>
  <LinksUpToDate>0</LinksUpToDate>
  <AppVersion>15.0000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SM-S908B</dc:creator>
  <dcterms:created xsi:type="dcterms:W3CDTF">2023-02-26T10:00:18Z</dcterms:created>
  <dcterms:modified xsi:type="dcterms:W3CDTF">2023-03-13T14:52:29Z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41134aca3da445a0845768275d44f9a6</vt:lpwstr>
  </property>
</Properties>
</file>