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media/image12.svg" ContentType="image/svg+xml"/>
  <Override PartName="/ppt/media/image14.svg" ContentType="image/svg+xml"/>
  <Override PartName="/ppt/media/image16.svg" ContentType="image/svg+xml"/>
  <Override PartName="/ppt/media/image20.svg" ContentType="image/svg+xml"/>
  <Override PartName="/ppt/media/image22.svg" ContentType="image/svg+xml"/>
  <Override PartName="/ppt/media/image24.svg" ContentType="image/svg+xml"/>
  <Override PartName="/ppt/media/image30.svg" ContentType="image/svg+xml"/>
  <Override PartName="/ppt/media/image32.svg" ContentType="image/svg+xml"/>
  <Override PartName="/ppt/media/image34.svg" ContentType="image/svg+xml"/>
  <Override PartName="/ppt/media/image37.svg" ContentType="image/svg+xml"/>
  <Override PartName="/ppt/media/image40.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4"/>
  </p:notesMasterIdLst>
  <p:handoutMasterIdLst>
    <p:handoutMasterId r:id="rId11"/>
  </p:handoutMasterIdLst>
  <p:sldIdLst>
    <p:sldId id="257" r:id="rId3"/>
    <p:sldId id="285" r:id="rId5"/>
    <p:sldId id="258" r:id="rId6"/>
    <p:sldId id="259" r:id="rId7"/>
    <p:sldId id="260" r:id="rId8"/>
    <p:sldId id="262" r:id="rId9"/>
    <p:sldId id="278" r:id="rId10"/>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370F"/>
    <a:srgbClr val="FFF6E7"/>
    <a:srgbClr val="8D6347"/>
    <a:srgbClr val="FFFFFF"/>
    <a:srgbClr val="9D0000"/>
    <a:srgbClr val="855939"/>
    <a:srgbClr val="8D63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660"/>
  </p:normalViewPr>
  <p:slideViewPr>
    <p:cSldViewPr snapToGrid="0">
      <p:cViewPr varScale="1">
        <p:scale>
          <a:sx n="70" d="100"/>
          <a:sy n="70" d="100"/>
        </p:scale>
        <p:origin x="84" y="102"/>
      </p:cViewPr>
      <p:guideLst/>
    </p:cSldViewPr>
  </p:slideViewPr>
  <p:notesTextViewPr>
    <p:cViewPr>
      <p:scale>
        <a:sx n="3" d="2"/>
        <a:sy n="3" d="2"/>
      </p:scale>
      <p:origin x="0" y="0"/>
    </p:cViewPr>
  </p:notesTextViewPr>
  <p:sorterViewPr>
    <p:cViewPr>
      <p:scale>
        <a:sx n="100" d="100"/>
        <a:sy n="100" d="100"/>
      </p:scale>
      <p:origin x="0" y="-6125"/>
    </p:cViewPr>
  </p:sorterViewPr>
  <p:notesViewPr>
    <p:cSldViewPr snapToGrid="0">
      <p:cViewPr>
        <p:scale>
          <a:sx n="50" d="100"/>
          <a:sy n="50" d="100"/>
        </p:scale>
        <p:origin x="2640" y="336"/>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customXml" Target="../customXml/item3.xml"/><Relationship Id="rId16" Type="http://schemas.openxmlformats.org/officeDocument/2006/relationships/customXml" Target="../customXml/item2.xml"/><Relationship Id="rId15" Type="http://schemas.openxmlformats.org/officeDocument/2006/relationships/customXml" Target="../customXml/item1.xml"/><Relationship Id="rId14" Type="http://schemas.openxmlformats.org/officeDocument/2006/relationships/tableStyles" Target="tableStyles.xml"/><Relationship Id="rId13" Type="http://schemas.openxmlformats.org/officeDocument/2006/relationships/viewProps" Target="viewProps.xml"/><Relationship Id="rId12" Type="http://schemas.openxmlformats.org/officeDocument/2006/relationships/presProps" Target="presProps.xml"/><Relationship Id="rId11" Type="http://schemas.openxmlformats.org/officeDocument/2006/relationships/handoutMaster" Target="handoutMasters/handoutMaster1.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99A152F-86C0-448B-A54E-0E2D8D8754BB}" type="datetimeFigureOut">
              <a:rPr lang="en-US" smtClean="0"/>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1E503E-9C9E-4EC6-B8AF-91FC09DF0C7B}"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0077E-5661-4679-A0C9-7CAF4697BC9A}" type="datetimeFigureOut">
              <a:rPr lang="en-US" noProof="0" smtClean="0"/>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59743-683C-4279-9E83-23C937C99CF6}" type="slidenum">
              <a:rPr lang="en-US" noProof="0" smtClean="0"/>
            </a:fld>
            <a:endParaRPr lang="en-US" noProof="0"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AE59743-683C-4279-9E83-23C937C99CF6}" type="slidenum">
              <a:rPr lang="en-US" noProof="0" smtClean="0"/>
            </a:fld>
            <a:endParaRPr lang="en-US" noProof="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Today, we'll delve into the significance of multilingualism and language awareness for our hotel staff at Diversity Hotel &amp; Spa London. This knowledge will help us provide an exceptional guest experience.</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![Diversity Hotel &amp; Spa London Logo]</a:t>
            </a:r>
            <a:endParaRPr lang="en-US" sz="1200" b="0" i="0" kern="1200" dirty="0">
              <a:solidFill>
                <a:schemeClr val="tx1"/>
              </a:solidFill>
              <a:effectLst/>
              <a:latin typeface="+mn-lt"/>
              <a:ea typeface="+mn-ea"/>
              <a:cs typeface="+mn-cs"/>
            </a:endParaRPr>
          </a:p>
          <a:p>
            <a:endParaRPr lang="en-US" sz="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E59743-683C-4279-9E83-23C937C99CF6}"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Let's begin with the powerful advantages of being multilingual in the hotel industry. Today, we'll highlight the Italian language as an example. Italian is spoken not only in Italy but also in parts of Switzerland and among Italian communities globally.</a:t>
            </a:r>
            <a:endParaRPr lang="en-US" sz="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AE59743-683C-4279-9E83-23C937C99CF6}" type="slidenum">
              <a:rPr lang="en-US" noProof="0" smtClean="0"/>
            </a:fld>
            <a:endParaRPr lang="en-US" noProof="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Why is multilingualism important for us? It enables us to provide an enriched guest experience and attract a wider customer base. However, it's essential to acknowledge that Italian, while musical, can be challenging to learn.</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A compelling example: Welcoming an Italian guest in their native language can create a memorable and lasting impression, showing we value their culture.</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sz="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AE59743-683C-4279-9E83-23C937C99CF6}" type="slidenum">
              <a:rPr lang="en-US" noProof="0" smtClean="0"/>
            </a:fld>
            <a:endParaRPr lang="en-US" noProof="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Language awareness skills are critical to our success. In the Italian business context, here are some essential tips:</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pPr lvl="1"/>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Use formal titles, such as Signore (Mr.) and Signora (Mrs.), unless invited to use first names.</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pPr lvl="1"/>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Punctuality and respectful gestures are highly appreciated in Italian culture.</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For instance, addressing an Italian business guest respectfully with "</a:t>
            </a:r>
            <a:r>
              <a:rPr lang="en-US" sz="100" b="0" i="0" kern="1200" dirty="0" err="1">
                <a:solidFill>
                  <a:schemeClr val="tx1"/>
                </a:solidFill>
                <a:effectLst/>
                <a:latin typeface="Times New Roman" panose="02020603050405020304" pitchFamily="18" charset="0"/>
                <a:ea typeface="+mn-ea"/>
                <a:cs typeface="Times New Roman" panose="02020603050405020304" pitchFamily="18" charset="0"/>
              </a:rPr>
              <a:t>Buongiorno</a:t>
            </a:r>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 Signore Smith" shows a high level of courtesy.</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sz="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AE59743-683C-4279-9E83-23C937C99CF6}" type="slidenum">
              <a:rPr lang="en-US" noProof="0" smtClean="0"/>
            </a:fld>
            <a:endParaRPr lang="en-US" noProof="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Let's see multilingualism in action at Diversity Hotel &amp; Spa London:</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pPr lvl="1"/>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Example 1: A staff member speaking Spanish at our Barcelona location.</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pPr lvl="1"/>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Example 2: A front desk employee greeting a Chinese guest in Mandarin.</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pPr lvl="1"/>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Example 3: Successfully resolving an issue in French with a guest from Paris.</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r>
              <a:rPr lang="en-US" sz="100" b="0" i="0" kern="1200" dirty="0">
                <a:solidFill>
                  <a:schemeClr val="tx1"/>
                </a:solidFill>
                <a:effectLst/>
                <a:latin typeface="Times New Roman" panose="02020603050405020304" pitchFamily="18" charset="0"/>
                <a:ea typeface="+mn-ea"/>
                <a:cs typeface="Times New Roman" panose="02020603050405020304" pitchFamily="18" charset="0"/>
              </a:rPr>
              <a:t>In conclusion, multilingualism is our key to enhancing guest satisfaction and making our hotel stand out in the industry. Thank you for your attention.</a:t>
            </a:r>
            <a:endParaRPr lang="en-US" sz="100" b="0" i="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sz="1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AE59743-683C-4279-9E83-23C937C99CF6}" type="slidenum">
              <a:rPr lang="en-US" noProof="0" smtClean="0"/>
            </a:fld>
            <a:endParaRPr lang="en-US" noProof="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E59743-683C-4279-9E83-23C937C99CF6}" type="slidenum">
              <a:rPr lang="en-US" noProof="0" smtClean="0"/>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5" Type="http://schemas.openxmlformats.org/officeDocument/2006/relationships/image" Target="../media/image16.svg"/><Relationship Id="rId4" Type="http://schemas.openxmlformats.org/officeDocument/2006/relationships/image" Target="../media/image15.png"/><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7" Type="http://schemas.openxmlformats.org/officeDocument/2006/relationships/image" Target="../media/image32.svg"/><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9" name="Rectangle 8" descr="Glasses on table"/>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endParaRPr lang="en-US" noProof="0"/>
          </a:p>
        </p:txBody>
      </p:sp>
      <p:sp>
        <p:nvSpPr>
          <p:cNvPr id="3" name="Subtitle 2"/>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4" name="Date Placeholder 3"/>
          <p:cNvSpPr>
            <a:spLocks noGrp="1"/>
          </p:cNvSpPr>
          <p:nvPr>
            <p:ph type="dt" sz="half" idx="10"/>
          </p:nvPr>
        </p:nvSpPr>
        <p:spPr/>
        <p:txBody>
          <a:bodyPr/>
          <a:lstStyle/>
          <a:p>
            <a:fld id="{F01F312F-1DCB-48A4-8ECE-A7A423B5D269}" type="datetime1">
              <a:rPr lang="en-US" noProof="0" smtClean="0"/>
            </a:fld>
            <a:endParaRPr lang="en-US" noProof="0" dirty="0"/>
          </a:p>
        </p:txBody>
      </p:sp>
      <p:sp>
        <p:nvSpPr>
          <p:cNvPr id="5" name="Footer Placeholder 4"/>
          <p:cNvSpPr>
            <a:spLocks noGrp="1"/>
          </p:cNvSpPr>
          <p:nvPr>
            <p:ph type="ftr" sz="quarter" idx="11"/>
          </p:nvPr>
        </p:nvSpPr>
        <p:spPr/>
        <p:txBody>
          <a:bodyPr/>
          <a:lstStyle/>
          <a:p>
            <a:endParaRPr lang="en-US" noProof="0" dirty="0"/>
          </a:p>
        </p:txBody>
      </p:sp>
      <p:cxnSp>
        <p:nvCxnSpPr>
          <p:cNvPr id="12" name="Straight Connector 11"/>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11" name="Picture Placeholder 14" descr="Your logo"/>
          <p:cNvSpPr>
            <a:spLocks noGrp="1"/>
          </p:cNvSpPr>
          <p:nvPr>
            <p:ph type="pic" sz="quarter" idx="15"/>
          </p:nvPr>
        </p:nvSpPr>
        <p:spPr>
          <a:xfrm>
            <a:off x="953091" y="87312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with logo ">
    <p:spTree>
      <p:nvGrpSpPr>
        <p:cNvPr id="1" name=""/>
        <p:cNvGrpSpPr/>
        <p:nvPr/>
      </p:nvGrpSpPr>
      <p:grpSpPr>
        <a:xfrm>
          <a:off x="0" y="0"/>
          <a:ext cx="0" cy="0"/>
          <a:chOff x="0" y="0"/>
          <a:chExt cx="0" cy="0"/>
        </a:xfrm>
      </p:grpSpPr>
      <p:sp>
        <p:nvSpPr>
          <p:cNvPr id="7" name="Rectangle 6" descr="Restaurant table"/>
          <p:cNvSpPr/>
          <p:nvPr userDrawn="1"/>
        </p:nvSpPr>
        <p:spPr>
          <a:xfrm>
            <a:off x="0" y="0"/>
            <a:ext cx="12192000"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8" name="Rectangle 7" descr="Brush stroke spot"/>
          <p:cNvSpPr/>
          <p:nvPr userDrawn="1"/>
        </p:nvSpPr>
        <p:spPr>
          <a:xfrm>
            <a:off x="3270126" y="0"/>
            <a:ext cx="6611112"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14" descr="Your logo"/>
          <p:cNvSpPr>
            <a:spLocks noGrp="1"/>
          </p:cNvSpPr>
          <p:nvPr>
            <p:ph type="pic" sz="quarter" idx="14"/>
          </p:nvPr>
        </p:nvSpPr>
        <p:spPr>
          <a:xfrm>
            <a:off x="5272882" y="1906445"/>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4" name="Date Placeholder 3"/>
          <p:cNvSpPr>
            <a:spLocks noGrp="1"/>
          </p:cNvSpPr>
          <p:nvPr>
            <p:ph type="dt" sz="half" idx="10"/>
          </p:nvPr>
        </p:nvSpPr>
        <p:spPr/>
        <p:txBody>
          <a:bodyPr/>
          <a:lstStyle>
            <a:lvl1pPr>
              <a:defRPr>
                <a:solidFill>
                  <a:schemeClr val="accent5"/>
                </a:solidFill>
              </a:defRPr>
            </a:lvl1pPr>
          </a:lstStyle>
          <a:p>
            <a:fld id="{5B99ED80-B3BF-42A9-9C4C-D2ADCD96CFC8}" type="datetime1">
              <a:rPr lang="en-US" noProof="0" smtClean="0"/>
            </a:fld>
            <a:endParaRPr lang="en-US" noProof="0" dirty="0"/>
          </a:p>
        </p:txBody>
      </p:sp>
      <p:sp>
        <p:nvSpPr>
          <p:cNvPr id="5" name="Footer Placeholder 4"/>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11" name="Straight Connector 10"/>
          <p:cNvCxnSpPr/>
          <p:nvPr userDrawn="1"/>
        </p:nvCxnSpPr>
        <p:spPr>
          <a:xfrm>
            <a:off x="4989576" y="4457209"/>
            <a:ext cx="2212848"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Subtitle 2"/>
          <p:cNvSpPr>
            <a:spLocks noGrp="1"/>
          </p:cNvSpPr>
          <p:nvPr>
            <p:ph type="subTitle" idx="15" hasCustomPrompt="1"/>
          </p:nvPr>
        </p:nvSpPr>
        <p:spPr>
          <a:xfrm>
            <a:off x="3529264" y="4494894"/>
            <a:ext cx="5133473"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Master subtitle style</a:t>
            </a:r>
            <a:endParaRPr lang="en-US" noProof="0"/>
          </a:p>
        </p:txBody>
      </p:sp>
      <p:sp>
        <p:nvSpPr>
          <p:cNvPr id="14" name="Title 1"/>
          <p:cNvSpPr>
            <a:spLocks noGrp="1"/>
          </p:cNvSpPr>
          <p:nvPr>
            <p:ph type="ctrTitle" hasCustomPrompt="1"/>
          </p:nvPr>
        </p:nvSpPr>
        <p:spPr>
          <a:xfrm>
            <a:off x="3709792" y="3306697"/>
            <a:ext cx="4772417" cy="1102291"/>
          </a:xfrm>
        </p:spPr>
        <p:txBody>
          <a:bodyPr anchor="b" anchorCtr="0">
            <a:normAutofit/>
          </a:bodyPr>
          <a:lstStyle>
            <a:lvl1pPr algn="ctr">
              <a:defRPr sz="3600"/>
            </a:lvl1pPr>
          </a:lstStyle>
          <a:p>
            <a:r>
              <a:rPr lang="en-US" noProof="0"/>
              <a:t>CLICK TO </a:t>
            </a:r>
            <a:br>
              <a:rPr lang="en-US" noProof="0"/>
            </a:br>
            <a:r>
              <a:rPr lang="en-US" noProof="0"/>
              <a:t>EDIT TITLE</a:t>
            </a:r>
            <a:endParaRPr lang="en-US"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8" name="Rectangle 7" descr="Restaurant interior"/>
          <p:cNvSpPr/>
          <p:nvPr userDrawn="1"/>
        </p:nvSpPr>
        <p:spPr>
          <a:xfrm>
            <a:off x="4721352" y="0"/>
            <a:ext cx="7470648" cy="6858000"/>
          </a:xfrm>
          <a:prstGeom prst="rect">
            <a:avLst/>
          </a:prstGeom>
          <a:blipFill>
            <a:blip r:embed="rId2"/>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831850" y="928041"/>
            <a:ext cx="4251138" cy="1355251"/>
          </a:xfrm>
        </p:spPr>
        <p:txBody>
          <a:bodyPr anchor="b">
            <a:normAutofit/>
          </a:bodyPr>
          <a:lstStyle>
            <a:lvl1pPr>
              <a:defRPr sz="3600"/>
            </a:lvl1pPr>
          </a:lstStyle>
          <a:p>
            <a:r>
              <a:rPr lang="en-US" noProof="0"/>
              <a:t>CLICK TO EDIT</a:t>
            </a:r>
            <a:endParaRPr lang="en-US" noProof="0"/>
          </a:p>
        </p:txBody>
      </p:sp>
      <p:sp>
        <p:nvSpPr>
          <p:cNvPr id="3" name="Text Placeholder 2"/>
          <p:cNvSpPr>
            <a:spLocks noGrp="1"/>
          </p:cNvSpPr>
          <p:nvPr>
            <p:ph type="body" idx="1"/>
          </p:nvPr>
        </p:nvSpPr>
        <p:spPr>
          <a:xfrm>
            <a:off x="831850" y="2417946"/>
            <a:ext cx="4251138" cy="3078575"/>
          </a:xfrm>
        </p:spPr>
        <p:txBody>
          <a:bodyPr>
            <a:normAutofit/>
          </a:bodyPr>
          <a:lstStyle>
            <a:lvl1pPr marL="0" indent="0">
              <a:lnSpc>
                <a:spcPct val="100000"/>
              </a:lnSpc>
              <a:spcBef>
                <a:spcPts val="600"/>
              </a:spcBef>
              <a:buNone/>
              <a:defRPr sz="2100" i="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endParaRPr lang="en-US" noProof="0"/>
          </a:p>
        </p:txBody>
      </p:sp>
      <p:sp>
        <p:nvSpPr>
          <p:cNvPr id="4" name="Date Placeholder 3"/>
          <p:cNvSpPr>
            <a:spLocks noGrp="1"/>
          </p:cNvSpPr>
          <p:nvPr>
            <p:ph type="dt" sz="half" idx="10"/>
          </p:nvPr>
        </p:nvSpPr>
        <p:spPr/>
        <p:txBody>
          <a:bodyPr/>
          <a:lstStyle/>
          <a:p>
            <a:fld id="{EBC00C47-591A-47BE-92B3-E36B739EB8D9}" type="datetime1">
              <a:rPr lang="en-US" noProof="0" smtClean="0"/>
            </a:fld>
            <a:endParaRPr lang="en-US" noProof="0" dirty="0"/>
          </a:p>
        </p:txBody>
      </p:sp>
      <p:sp>
        <p:nvSpPr>
          <p:cNvPr id="5" name="Footer Placeholder 4"/>
          <p:cNvSpPr>
            <a:spLocks noGrp="1"/>
          </p:cNvSpPr>
          <p:nvPr>
            <p:ph type="ftr" sz="quarter" idx="11"/>
          </p:nvPr>
        </p:nvSpPr>
        <p:spPr/>
        <p:txBody>
          <a:bodyPr/>
          <a:lstStyle>
            <a:lvl1pPr>
              <a:defRPr>
                <a:solidFill>
                  <a:schemeClr val="accent5"/>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fld>
            <a:endParaRPr lang="en-US" noProof="0" dirty="0"/>
          </a:p>
        </p:txBody>
      </p:sp>
      <p:sp>
        <p:nvSpPr>
          <p:cNvPr id="9" name="Oval 8"/>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1" name="Straight Connector 10"/>
          <p:cNvCxnSpPr/>
          <p:nvPr userDrawn="1"/>
        </p:nvCxnSpPr>
        <p:spPr>
          <a:xfrm>
            <a:off x="943135" y="2330475"/>
            <a:ext cx="356616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Picture Placeholder 2"/>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Title, and Image">
    <p:spTree>
      <p:nvGrpSpPr>
        <p:cNvPr id="1" name=""/>
        <p:cNvGrpSpPr/>
        <p:nvPr/>
      </p:nvGrpSpPr>
      <p:grpSpPr>
        <a:xfrm>
          <a:off x="0" y="0"/>
          <a:ext cx="0" cy="0"/>
          <a:chOff x="0" y="0"/>
          <a:chExt cx="0" cy="0"/>
        </a:xfrm>
      </p:grpSpPr>
      <p:sp>
        <p:nvSpPr>
          <p:cNvPr id="9" name="Rectangle 8" descr="Young man drinking coffee"/>
          <p:cNvSpPr/>
          <p:nvPr userDrawn="1"/>
        </p:nvSpPr>
        <p:spPr>
          <a:xfrm>
            <a:off x="0" y="0"/>
            <a:ext cx="6711696" cy="5925312"/>
          </a:xfrm>
          <a:prstGeom prst="rect">
            <a:avLst/>
          </a:prstGeom>
          <a:blipFill>
            <a:blip r:embed="rId2"/>
            <a:srcRect/>
            <a:stretch>
              <a:fillRect l="-32" r="-3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p:cNvSpPr/>
          <p:nvPr userDrawn="1"/>
        </p:nvSpPr>
        <p:spPr>
          <a:xfrm>
            <a:off x="0" y="3197"/>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6174540" y="830880"/>
            <a:ext cx="5292000" cy="1600200"/>
          </a:xfrm>
        </p:spPr>
        <p:txBody>
          <a:bodyPr anchor="b">
            <a:normAutofit/>
          </a:bodyPr>
          <a:lstStyle>
            <a:lvl1pPr>
              <a:defRPr sz="3600"/>
            </a:lvl1pPr>
          </a:lstStyle>
          <a:p>
            <a:r>
              <a:rPr lang="en-US" noProof="0"/>
              <a:t>CLICK TO EDIT MASTER TITLE STYLE</a:t>
            </a:r>
            <a:endParaRPr lang="en-US" noProof="0"/>
          </a:p>
        </p:txBody>
      </p:sp>
      <p:sp>
        <p:nvSpPr>
          <p:cNvPr id="3" name="Content Placeholder 2"/>
          <p:cNvSpPr>
            <a:spLocks noGrp="1"/>
          </p:cNvSpPr>
          <p:nvPr>
            <p:ph idx="1"/>
          </p:nvPr>
        </p:nvSpPr>
        <p:spPr>
          <a:xfrm>
            <a:off x="5932550" y="2600951"/>
            <a:ext cx="5533990" cy="2997929"/>
          </a:xfrm>
        </p:spPr>
        <p:txBody>
          <a:bodyPr>
            <a:normAutofit/>
          </a:bodyPr>
          <a:lstStyle>
            <a:lvl1pPr marL="230505">
              <a:lnSpc>
                <a:spcPct val="100000"/>
              </a:lnSpc>
              <a:spcBef>
                <a:spcPts val="600"/>
              </a:spcBef>
              <a:defRPr sz="2100" i="0"/>
            </a:lvl1pPr>
            <a:lvl2pPr marL="1905" indent="0">
              <a:lnSpc>
                <a:spcPct val="100000"/>
              </a:lnSpc>
              <a:spcBef>
                <a:spcPts val="600"/>
              </a:spcBef>
              <a:buNone/>
              <a:defRPr sz="2100" i="1"/>
            </a:lvl2pPr>
            <a:lvl3pPr marL="230505">
              <a:lnSpc>
                <a:spcPct val="100000"/>
              </a:lnSpc>
              <a:spcBef>
                <a:spcPts val="600"/>
              </a:spcBef>
              <a:defRPr sz="2100" i="1"/>
            </a:lvl3pPr>
            <a:lvl4pPr marL="230505">
              <a:lnSpc>
                <a:spcPct val="100000"/>
              </a:lnSpc>
              <a:spcBef>
                <a:spcPts val="600"/>
              </a:spcBef>
              <a:defRPr sz="2100" i="1"/>
            </a:lvl4pPr>
            <a:lvl5pPr marL="230505">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endParaRPr lang="en-US" noProof="0"/>
          </a:p>
        </p:txBody>
      </p:sp>
      <p:sp>
        <p:nvSpPr>
          <p:cNvPr id="6" name="Footer Placeholder 5"/>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10" name="Oval 9"/>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p:cNvCxnSpPr/>
          <p:nvPr userDrawn="1"/>
        </p:nvCxnSpPr>
        <p:spPr>
          <a:xfrm>
            <a:off x="6207371" y="2494294"/>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10" name="Rectangle 9" descr="Young smiling woman with mobile phone"/>
          <p:cNvSpPr/>
          <p:nvPr userDrawn="1"/>
        </p:nvSpPr>
        <p:spPr>
          <a:xfrm>
            <a:off x="7373112" y="493776"/>
            <a:ext cx="4818888" cy="6364224"/>
          </a:xfrm>
          <a:prstGeom prst="rect">
            <a:avLst/>
          </a:prstGeom>
          <a:blipFill>
            <a:blip r:embed="rId2"/>
            <a:srcRect/>
            <a:stretch>
              <a:fillRect l="-20" r="-2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descr="Brush stroke mask"/>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Title 25"/>
          <p:cNvSpPr>
            <a:spLocks noGrp="1"/>
          </p:cNvSpPr>
          <p:nvPr>
            <p:ph type="title" hasCustomPrompt="1"/>
          </p:nvPr>
        </p:nvSpPr>
        <p:spPr>
          <a:xfrm>
            <a:off x="907362" y="800100"/>
            <a:ext cx="5386748" cy="1223719"/>
          </a:xfrm>
        </p:spPr>
        <p:txBody>
          <a:bodyPr anchor="b" anchorCtr="0"/>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E63D4347-0243-438A-89AF-12102C07C720}"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F470E458-E7C2-4395-B75D-476A174CEE45}" type="slidenum">
              <a:rPr lang="en-US" noProof="0" smtClean="0"/>
            </a:fld>
            <a:endParaRPr lang="en-US" noProof="0" dirty="0"/>
          </a:p>
        </p:txBody>
      </p:sp>
      <p:sp>
        <p:nvSpPr>
          <p:cNvPr id="9" name="Picture Placeholder 2"/>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1" name="Oval 10"/>
          <p:cNvSpPr/>
          <p:nvPr userDrawn="1"/>
        </p:nvSpPr>
        <p:spPr>
          <a:xfrm>
            <a:off x="11066240" y="5998544"/>
            <a:ext cx="320040" cy="320040"/>
          </a:xfrm>
          <a:prstGeom prst="ellipse">
            <a:avLst/>
          </a:prstGeom>
          <a:noFill/>
          <a:ln w="63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p:cNvCxnSpPr/>
          <p:nvPr userDrawn="1"/>
        </p:nvCxnSpPr>
        <p:spPr>
          <a:xfrm>
            <a:off x="1020765" y="2093311"/>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Content Placeholder 2"/>
          <p:cNvSpPr>
            <a:spLocks noGrp="1"/>
          </p:cNvSpPr>
          <p:nvPr>
            <p:ph idx="1"/>
          </p:nvPr>
        </p:nvSpPr>
        <p:spPr>
          <a:xfrm>
            <a:off x="684282" y="2212179"/>
            <a:ext cx="5533990" cy="2997929"/>
          </a:xfrm>
        </p:spPr>
        <p:txBody>
          <a:bodyPr>
            <a:normAutofit/>
          </a:bodyPr>
          <a:lstStyle>
            <a:lvl1pPr marL="230505">
              <a:lnSpc>
                <a:spcPct val="100000"/>
              </a:lnSpc>
              <a:spcBef>
                <a:spcPts val="600"/>
              </a:spcBef>
              <a:buClr>
                <a:srgbClr val="9D0000"/>
              </a:buClr>
              <a:defRPr sz="2100" i="0"/>
            </a:lvl1pPr>
            <a:lvl2pPr marL="1905" indent="0">
              <a:lnSpc>
                <a:spcPct val="100000"/>
              </a:lnSpc>
              <a:spcBef>
                <a:spcPts val="600"/>
              </a:spcBef>
              <a:buClr>
                <a:srgbClr val="9D0000"/>
              </a:buClr>
              <a:buNone/>
              <a:defRPr sz="2100" i="0"/>
            </a:lvl2pPr>
            <a:lvl3pPr marL="230505">
              <a:lnSpc>
                <a:spcPct val="100000"/>
              </a:lnSpc>
              <a:spcBef>
                <a:spcPts val="600"/>
              </a:spcBef>
              <a:defRPr sz="2100" i="1"/>
            </a:lvl3pPr>
            <a:lvl4pPr marL="230505">
              <a:lnSpc>
                <a:spcPct val="100000"/>
              </a:lnSpc>
              <a:spcBef>
                <a:spcPts val="600"/>
              </a:spcBef>
              <a:defRPr sz="2100" i="1"/>
            </a:lvl4pPr>
            <a:lvl5pPr marL="230505">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endParaRPr lang="en-US" noProof="0"/>
          </a:p>
          <a:p>
            <a:pPr lvl="1"/>
            <a:r>
              <a:rPr lang="en-US" noProof="0"/>
              <a:t>Second level</a:t>
            </a:r>
            <a:endParaRPr lang="en-US"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11" name="Rectangle 10" descr="Brush stroke spot"/>
          <p:cNvSpPr/>
          <p:nvPr userDrawn="1"/>
        </p:nvSpPr>
        <p:spPr>
          <a:xfrm>
            <a:off x="6205330"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descr="Brush stroke spot"/>
          <p:cNvSpPr/>
          <p:nvPr userDrawn="1"/>
        </p:nvSpPr>
        <p:spPr>
          <a:xfrm>
            <a:off x="6205330" y="3958942"/>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endParaRPr lang="en-US" noProof="0"/>
          </a:p>
        </p:txBody>
      </p:sp>
      <p:sp>
        <p:nvSpPr>
          <p:cNvPr id="4" name="Date Placeholder 3"/>
          <p:cNvSpPr>
            <a:spLocks noGrp="1"/>
          </p:cNvSpPr>
          <p:nvPr>
            <p:ph type="dt" sz="half" idx="10"/>
          </p:nvPr>
        </p:nvSpPr>
        <p:spPr/>
        <p:txBody>
          <a:bodyPr/>
          <a:lstStyle/>
          <a:p>
            <a:fld id="{BCF5ACAA-C5AA-4F05-9AE1-AC245EBEF5E4}" type="datetime1">
              <a:rPr lang="en-US" noProof="0" smtClean="0"/>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7" name="Rectangle 6" descr="Brush stroke spot"/>
          <p:cNvSpPr/>
          <p:nvPr userDrawn="1"/>
        </p:nvSpPr>
        <p:spPr>
          <a:xfrm>
            <a:off x="695325" y="2469056"/>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descr="Brush stroke spot"/>
          <p:cNvSpPr/>
          <p:nvPr userDrawn="1"/>
        </p:nvSpPr>
        <p:spPr>
          <a:xfrm>
            <a:off x="695325" y="3964689"/>
            <a:ext cx="1124712" cy="112471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247" r="-224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81" descr="Glass icon"/>
          <p:cNvSpPr>
            <a:spLocks noGrp="1"/>
          </p:cNvSpPr>
          <p:nvPr>
            <p:ph type="pic" sz="quarter" idx="24"/>
          </p:nvPr>
        </p:nvSpPr>
        <p:spPr>
          <a:xfrm>
            <a:off x="1009659"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0" name="Oval 19"/>
          <p:cNvSpPr/>
          <p:nvPr userDrawn="1"/>
        </p:nvSpPr>
        <p:spPr>
          <a:xfrm>
            <a:off x="950259"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23" name="Picture Placeholder 81" descr="Glass icon"/>
          <p:cNvSpPr>
            <a:spLocks noGrp="1"/>
          </p:cNvSpPr>
          <p:nvPr>
            <p:ph type="pic" sz="quarter" idx="45"/>
          </p:nvPr>
        </p:nvSpPr>
        <p:spPr>
          <a:xfrm>
            <a:off x="1009659"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Oval 23"/>
          <p:cNvSpPr/>
          <p:nvPr userDrawn="1"/>
        </p:nvSpPr>
        <p:spPr>
          <a:xfrm>
            <a:off x="950259"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33" name="Picture Placeholder 81" descr="Glass icon"/>
          <p:cNvSpPr>
            <a:spLocks noGrp="1"/>
          </p:cNvSpPr>
          <p:nvPr>
            <p:ph type="pic" sz="quarter" idx="46"/>
          </p:nvPr>
        </p:nvSpPr>
        <p:spPr>
          <a:xfrm>
            <a:off x="6513230" y="2758916"/>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Oval 33"/>
          <p:cNvSpPr/>
          <p:nvPr userDrawn="1"/>
        </p:nvSpPr>
        <p:spPr>
          <a:xfrm>
            <a:off x="6453830" y="2699516"/>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35" name="Picture Placeholder 81" descr="Glass icon"/>
          <p:cNvSpPr>
            <a:spLocks noGrp="1"/>
          </p:cNvSpPr>
          <p:nvPr>
            <p:ph type="pic" sz="quarter" idx="47"/>
          </p:nvPr>
        </p:nvSpPr>
        <p:spPr>
          <a:xfrm>
            <a:off x="6513230" y="4259099"/>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6" name="Oval 35"/>
          <p:cNvSpPr/>
          <p:nvPr userDrawn="1"/>
        </p:nvSpPr>
        <p:spPr>
          <a:xfrm>
            <a:off x="6453830" y="4199699"/>
            <a:ext cx="622800" cy="622800"/>
          </a:xfrm>
          <a:prstGeom prst="ellipse">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cxnSp>
        <p:nvCxnSpPr>
          <p:cNvPr id="37" name="Straight Connector 36"/>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41" name="Text Placeholder 40"/>
          <p:cNvSpPr>
            <a:spLocks noGrp="1"/>
          </p:cNvSpPr>
          <p:nvPr>
            <p:ph type="body" sz="quarter" idx="48"/>
          </p:nvPr>
        </p:nvSpPr>
        <p:spPr>
          <a:xfrm>
            <a:off x="1630819"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endParaRPr lang="en-US" noProof="0"/>
          </a:p>
        </p:txBody>
      </p:sp>
      <p:sp>
        <p:nvSpPr>
          <p:cNvPr id="42" name="Text Placeholder 40"/>
          <p:cNvSpPr>
            <a:spLocks noGrp="1"/>
          </p:cNvSpPr>
          <p:nvPr>
            <p:ph type="body" sz="quarter" idx="49"/>
          </p:nvPr>
        </p:nvSpPr>
        <p:spPr>
          <a:xfrm>
            <a:off x="1630819"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44" name="Text Placeholder 40"/>
          <p:cNvSpPr>
            <a:spLocks noGrp="1"/>
          </p:cNvSpPr>
          <p:nvPr>
            <p:ph type="body" sz="quarter" idx="50"/>
          </p:nvPr>
        </p:nvSpPr>
        <p:spPr>
          <a:xfrm>
            <a:off x="1630819"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endParaRPr lang="en-US" noProof="0"/>
          </a:p>
        </p:txBody>
      </p:sp>
      <p:sp>
        <p:nvSpPr>
          <p:cNvPr id="45" name="Text Placeholder 40"/>
          <p:cNvSpPr>
            <a:spLocks noGrp="1"/>
          </p:cNvSpPr>
          <p:nvPr>
            <p:ph type="body" sz="quarter" idx="51"/>
          </p:nvPr>
        </p:nvSpPr>
        <p:spPr>
          <a:xfrm>
            <a:off x="1630819"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47" name="Text Placeholder 40"/>
          <p:cNvSpPr>
            <a:spLocks noGrp="1"/>
          </p:cNvSpPr>
          <p:nvPr>
            <p:ph type="body" sz="quarter" idx="52"/>
          </p:nvPr>
        </p:nvSpPr>
        <p:spPr>
          <a:xfrm>
            <a:off x="7122858" y="2950465"/>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endParaRPr lang="en-US" noProof="0"/>
          </a:p>
        </p:txBody>
      </p:sp>
      <p:sp>
        <p:nvSpPr>
          <p:cNvPr id="48" name="Text Placeholder 40"/>
          <p:cNvSpPr>
            <a:spLocks noGrp="1"/>
          </p:cNvSpPr>
          <p:nvPr>
            <p:ph type="body" sz="quarter" idx="53"/>
          </p:nvPr>
        </p:nvSpPr>
        <p:spPr>
          <a:xfrm>
            <a:off x="7122858" y="2593413"/>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49" name="Text Placeholder 40"/>
          <p:cNvSpPr>
            <a:spLocks noGrp="1"/>
          </p:cNvSpPr>
          <p:nvPr>
            <p:ph type="body" sz="quarter" idx="54"/>
          </p:nvPr>
        </p:nvSpPr>
        <p:spPr>
          <a:xfrm>
            <a:off x="7122858" y="4449344"/>
            <a:ext cx="3775075" cy="835297"/>
          </a:xfrm>
        </p:spPr>
        <p:txBody>
          <a:bodyPr>
            <a:normAutofit/>
          </a:bodyPr>
          <a:lstStyle>
            <a:lvl1pPr marL="0" indent="0">
              <a:lnSpc>
                <a:spcPct val="100000"/>
              </a:lnSpc>
              <a:spcBef>
                <a:spcPts val="600"/>
              </a:spcBef>
              <a:buNone/>
              <a:defRPr sz="1600" i="0"/>
            </a:lvl1pPr>
            <a:lvl2pPr marL="457200" indent="0">
              <a:buNone/>
              <a:defRPr/>
            </a:lvl2pPr>
          </a:lstStyle>
          <a:p>
            <a:pPr lvl="0"/>
            <a:r>
              <a:rPr lang="en-US" noProof="0"/>
              <a:t>Click to edit Master text styles</a:t>
            </a:r>
            <a:endParaRPr lang="en-US" noProof="0"/>
          </a:p>
        </p:txBody>
      </p:sp>
      <p:sp>
        <p:nvSpPr>
          <p:cNvPr id="50" name="Text Placeholder 40"/>
          <p:cNvSpPr>
            <a:spLocks noGrp="1"/>
          </p:cNvSpPr>
          <p:nvPr>
            <p:ph type="body" sz="quarter" idx="55"/>
          </p:nvPr>
        </p:nvSpPr>
        <p:spPr>
          <a:xfrm>
            <a:off x="7122858" y="4092292"/>
            <a:ext cx="3775075"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5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Computer Image">
    <p:spTree>
      <p:nvGrpSpPr>
        <p:cNvPr id="1" name=""/>
        <p:cNvGrpSpPr/>
        <p:nvPr/>
      </p:nvGrpSpPr>
      <p:grpSpPr>
        <a:xfrm>
          <a:off x="0" y="0"/>
          <a:ext cx="0" cy="0"/>
          <a:chOff x="0" y="0"/>
          <a:chExt cx="0" cy="0"/>
        </a:xfrm>
      </p:grpSpPr>
      <p:sp>
        <p:nvSpPr>
          <p:cNvPr id="29" name="Rectangle 28" descr="Brush stroke spot"/>
          <p:cNvSpPr/>
          <p:nvPr userDrawn="1"/>
        </p:nvSpPr>
        <p:spPr>
          <a:xfrm>
            <a:off x="2328672" y="690372"/>
            <a:ext cx="7534656" cy="547725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0" noProof="0" dirty="0"/>
              <a:t>  </a:t>
            </a:r>
            <a:endParaRPr lang="en-US" i="0" noProof="0" dirty="0"/>
          </a:p>
        </p:txBody>
      </p:sp>
      <p:sp>
        <p:nvSpPr>
          <p:cNvPr id="34" name="Oval 33"/>
          <p:cNvSpPr/>
          <p:nvPr userDrawn="1"/>
        </p:nvSpPr>
        <p:spPr>
          <a:xfrm>
            <a:off x="9192013"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20" name="Oval 19"/>
          <p:cNvSpPr/>
          <p:nvPr userDrawn="1"/>
        </p:nvSpPr>
        <p:spPr>
          <a:xfrm>
            <a:off x="950259" y="2268437"/>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30" name="Rectangle 29" descr="Computer monitor"/>
          <p:cNvSpPr/>
          <p:nvPr userDrawn="1"/>
        </p:nvSpPr>
        <p:spPr>
          <a:xfrm>
            <a:off x="3622548" y="1349070"/>
            <a:ext cx="4946904" cy="4946904"/>
          </a:xfrm>
          <a:prstGeom prst="rect">
            <a:avLst/>
          </a:prstGeom>
          <a:blipFill dpi="0" rotWithShape="1">
            <a:blip r:embed="rId4">
              <a:extLst>
                <a:ext uri="{96DAC541-7B7A-43D3-8B79-37D633B846F1}">
                  <asvg:svgBlip xmlns:asvg="http://schemas.microsoft.com/office/drawing/2016/SVG/main" r:embed="rId5"/>
                </a:ext>
              </a:extLst>
            </a:blip>
            <a:srcRect/>
            <a:stretch>
              <a:fillRect t="8333" b="833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endParaRPr lang="en-US" noProof="0" dirty="0"/>
          </a:p>
        </p:txBody>
      </p:sp>
      <p:sp>
        <p:nvSpPr>
          <p:cNvPr id="8" name="Picture Placeholder 7"/>
          <p:cNvSpPr>
            <a:spLocks noGrp="1"/>
          </p:cNvSpPr>
          <p:nvPr>
            <p:ph type="pic" sz="quarter" idx="57"/>
          </p:nvPr>
        </p:nvSpPr>
        <p:spPr>
          <a:xfrm>
            <a:off x="3804600" y="1954810"/>
            <a:ext cx="4582800" cy="2844000"/>
          </a:xfrm>
          <a:ln w="12700">
            <a:solidFill>
              <a:schemeClr val="accent1"/>
            </a:solidFill>
          </a:ln>
        </p:spPr>
        <p:txBody>
          <a:bodyPr anchor="ctr" anchorCtr="0"/>
          <a:lstStyle>
            <a:lvl1pPr marL="0" indent="0" algn="ctr">
              <a:buNone/>
              <a:defRPr>
                <a:solidFill>
                  <a:schemeClr val="tx2"/>
                </a:solidFill>
              </a:defRPr>
            </a:lvl1pPr>
          </a:lstStyle>
          <a:p>
            <a:r>
              <a:rPr lang="en-US" noProof="0"/>
              <a:t>Click icon to add picture</a:t>
            </a:r>
            <a:endParaRPr lang="en-US" noProof="0" dirty="0"/>
          </a:p>
        </p:txBody>
      </p:sp>
      <p:sp>
        <p:nvSpPr>
          <p:cNvPr id="2" name="Title 1"/>
          <p:cNvSpPr>
            <a:spLocks noGrp="1"/>
          </p:cNvSpPr>
          <p:nvPr>
            <p:ph type="title" hasCustomPrompt="1"/>
          </p:nvPr>
        </p:nvSpPr>
        <p:spPr>
          <a:xfrm>
            <a:off x="838206" y="620867"/>
            <a:ext cx="10515600" cy="856343"/>
          </a:xfrm>
        </p:spPr>
        <p:txBody>
          <a:bodyPr anchor="b" anchorCtr="0"/>
          <a:lstStyle>
            <a:lvl1pPr algn="ctr">
              <a:defRPr/>
            </a:lvl1pPr>
          </a:lstStyle>
          <a:p>
            <a:r>
              <a:rPr lang="en-US" noProof="0"/>
              <a:t>CLICK TO EDIT MASTER TITLE STYLE</a:t>
            </a:r>
            <a:endParaRPr lang="en-US" noProof="0"/>
          </a:p>
        </p:txBody>
      </p:sp>
      <p:sp>
        <p:nvSpPr>
          <p:cNvPr id="4" name="Date Placeholder 3"/>
          <p:cNvSpPr>
            <a:spLocks noGrp="1"/>
          </p:cNvSpPr>
          <p:nvPr>
            <p:ph type="dt" sz="half" idx="10"/>
          </p:nvPr>
        </p:nvSpPr>
        <p:spPr/>
        <p:txBody>
          <a:bodyPr/>
          <a:lstStyle/>
          <a:p>
            <a:fld id="{BCF5ACAA-C5AA-4F05-9AE1-AC245EBEF5E4}" type="datetime1">
              <a:rPr lang="en-US" noProof="0" smtClean="0"/>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16" name="Picture Placeholder 81" descr="Glass icon"/>
          <p:cNvSpPr>
            <a:spLocks noGrp="1"/>
          </p:cNvSpPr>
          <p:nvPr>
            <p:ph type="pic" sz="quarter" idx="24"/>
          </p:nvPr>
        </p:nvSpPr>
        <p:spPr>
          <a:xfrm>
            <a:off x="1009659"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3" name="Picture Placeholder 81" descr="Glass icon"/>
          <p:cNvSpPr>
            <a:spLocks noGrp="1"/>
          </p:cNvSpPr>
          <p:nvPr>
            <p:ph type="pic" sz="quarter" idx="46"/>
          </p:nvPr>
        </p:nvSpPr>
        <p:spPr>
          <a:xfrm>
            <a:off x="9251413" y="2327837"/>
            <a:ext cx="504000" cy="504000"/>
          </a:xfrm>
          <a:prstGeom prst="ellipse">
            <a:avLst/>
          </a:prstGeom>
          <a:noFill/>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37" name="Straight Connector 36"/>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p:cNvSpPr>
            <a:spLocks noGrp="1"/>
          </p:cNvSpPr>
          <p:nvPr>
            <p:ph type="body" sz="quarter" idx="48"/>
          </p:nvPr>
        </p:nvSpPr>
        <p:spPr>
          <a:xfrm>
            <a:off x="846771" y="3406743"/>
            <a:ext cx="2217507"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endParaRPr lang="en-US" noProof="0"/>
          </a:p>
        </p:txBody>
      </p:sp>
      <p:sp>
        <p:nvSpPr>
          <p:cNvPr id="42" name="Text Placeholder 40"/>
          <p:cNvSpPr>
            <a:spLocks noGrp="1"/>
          </p:cNvSpPr>
          <p:nvPr>
            <p:ph type="body" sz="quarter" idx="49" hasCustomPrompt="1"/>
          </p:nvPr>
        </p:nvSpPr>
        <p:spPr>
          <a:xfrm>
            <a:off x="846771" y="2996616"/>
            <a:ext cx="2217507"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endParaRPr lang="en-US" noProof="0"/>
          </a:p>
        </p:txBody>
      </p:sp>
      <p:sp>
        <p:nvSpPr>
          <p:cNvPr id="47" name="Text Placeholder 40"/>
          <p:cNvSpPr>
            <a:spLocks noGrp="1"/>
          </p:cNvSpPr>
          <p:nvPr>
            <p:ph type="body" sz="quarter" idx="52"/>
          </p:nvPr>
        </p:nvSpPr>
        <p:spPr>
          <a:xfrm>
            <a:off x="9112624" y="3406743"/>
            <a:ext cx="2297013" cy="1673518"/>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endParaRPr lang="en-US" noProof="0"/>
          </a:p>
        </p:txBody>
      </p:sp>
      <p:sp>
        <p:nvSpPr>
          <p:cNvPr id="48" name="Text Placeholder 40"/>
          <p:cNvSpPr>
            <a:spLocks noGrp="1"/>
          </p:cNvSpPr>
          <p:nvPr>
            <p:ph type="body" sz="quarter" idx="53" hasCustomPrompt="1"/>
          </p:nvPr>
        </p:nvSpPr>
        <p:spPr>
          <a:xfrm>
            <a:off x="9112624" y="2996616"/>
            <a:ext cx="2297013"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Edit text styles</a:t>
            </a:r>
            <a:endParaRPr lang="en-US" noProof="0"/>
          </a:p>
        </p:txBody>
      </p:sp>
      <p:sp>
        <p:nvSpPr>
          <p:cNvPr id="5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7" name="Rectangle 6"/>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endParaRPr lang="en-US" noProof="0"/>
          </a:p>
        </p:txBody>
      </p:sp>
      <p:sp>
        <p:nvSpPr>
          <p:cNvPr id="3" name="Date Placeholder 2"/>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fld>
            <a:endParaRPr lang="en-US" noProof="0" dirty="0"/>
          </a:p>
        </p:txBody>
      </p:sp>
      <p:sp>
        <p:nvSpPr>
          <p:cNvPr id="4" name="Footer Placeholder 3"/>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8" name="Oval 7"/>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cxnSp>
        <p:nvCxnSpPr>
          <p:cNvPr id="14" name="Straight Connector 13"/>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5" name="Subtitle 2"/>
          <p:cNvSpPr>
            <a:spLocks noGrp="1"/>
          </p:cNvSpPr>
          <p:nvPr>
            <p:ph type="subTitle" idx="15"/>
          </p:nvPr>
        </p:nvSpPr>
        <p:spPr>
          <a:xfrm>
            <a:off x="838200" y="4901618"/>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3" name="Content Placeholder 2"/>
          <p:cNvSpPr>
            <a:spLocks noGrp="1"/>
          </p:cNvSpPr>
          <p:nvPr>
            <p:ph sz="half" idx="1"/>
          </p:nvPr>
        </p:nvSpPr>
        <p:spPr>
          <a:xfrm>
            <a:off x="8382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endParaRPr lang="en-US" noProof="0"/>
          </a:p>
        </p:txBody>
      </p:sp>
      <p:sp>
        <p:nvSpPr>
          <p:cNvPr id="4" name="Content Placeholder 3"/>
          <p:cNvSpPr>
            <a:spLocks noGrp="1"/>
          </p:cNvSpPr>
          <p:nvPr>
            <p:ph sz="half" idx="2"/>
          </p:nvPr>
        </p:nvSpPr>
        <p:spPr>
          <a:xfrm>
            <a:off x="44400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14" name="Text Placeholder 40"/>
          <p:cNvSpPr>
            <a:spLocks noGrp="1"/>
          </p:cNvSpPr>
          <p:nvPr>
            <p:ph type="body" sz="quarter" idx="49"/>
          </p:nvPr>
        </p:nvSpPr>
        <p:spPr>
          <a:xfrm>
            <a:off x="8382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17" name="Content Placeholder 3"/>
          <p:cNvSpPr>
            <a:spLocks noGrp="1"/>
          </p:cNvSpPr>
          <p:nvPr>
            <p:ph sz="half" idx="50"/>
          </p:nvPr>
        </p:nvSpPr>
        <p:spPr>
          <a:xfrm>
            <a:off x="8041800" y="2998971"/>
            <a:ext cx="3312000" cy="2528208"/>
          </a:xfrm>
        </p:spPr>
        <p:txBody>
          <a:bodyPr>
            <a:normAutofit/>
          </a:bodyPr>
          <a:lstStyle>
            <a:lvl1pPr marL="0" indent="0">
              <a:lnSpc>
                <a:spcPct val="100000"/>
              </a:lnSpc>
              <a:spcBef>
                <a:spcPts val="600"/>
              </a:spcBef>
              <a:buNone/>
              <a:defRPr sz="1600" i="0">
                <a:solidFill>
                  <a:schemeClr val="tx2"/>
                </a:solidFill>
              </a:defRPr>
            </a:lvl1pPr>
          </a:lstStyle>
          <a:p>
            <a:pPr lvl="0"/>
            <a:r>
              <a:rPr lang="en-US" noProof="0"/>
              <a:t>Click to edit Master text styles</a:t>
            </a:r>
            <a:endParaRPr lang="en-US" noProof="0"/>
          </a:p>
        </p:txBody>
      </p:sp>
      <p:sp>
        <p:nvSpPr>
          <p:cNvPr id="19" name="Text Placeholder 40"/>
          <p:cNvSpPr>
            <a:spLocks noGrp="1"/>
          </p:cNvSpPr>
          <p:nvPr>
            <p:ph type="body" sz="quarter" idx="51"/>
          </p:nvPr>
        </p:nvSpPr>
        <p:spPr>
          <a:xfrm>
            <a:off x="44400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20" name="Text Placeholder 40"/>
          <p:cNvSpPr>
            <a:spLocks noGrp="1"/>
          </p:cNvSpPr>
          <p:nvPr>
            <p:ph type="body" sz="quarter" idx="52"/>
          </p:nvPr>
        </p:nvSpPr>
        <p:spPr>
          <a:xfrm>
            <a:off x="8041800" y="2593413"/>
            <a:ext cx="3312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46" name="Rectangle 45" descr="Brush stroke spot"/>
          <p:cNvSpPr/>
          <p:nvPr userDrawn="1"/>
        </p:nvSpPr>
        <p:spPr>
          <a:xfrm>
            <a:off x="442270" y="2313405"/>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2" name="Rectangle 51" descr="Brush stroke spot"/>
          <p:cNvSpPr/>
          <p:nvPr userDrawn="1"/>
        </p:nvSpPr>
        <p:spPr>
          <a:xfrm>
            <a:off x="5747630" y="2309233"/>
            <a:ext cx="3675888" cy="17922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22682" b="-2268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p:cNvSpPr>
            <a:spLocks noGrp="1"/>
          </p:cNvSpPr>
          <p:nvPr>
            <p:ph type="body" sz="quarter" idx="57"/>
          </p:nvPr>
        </p:nvSpPr>
        <p:spPr>
          <a:xfrm>
            <a:off x="1046452" y="3642055"/>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2" name="Title 1"/>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4" name="Date Placeholder 3"/>
          <p:cNvSpPr>
            <a:spLocks noGrp="1"/>
          </p:cNvSpPr>
          <p:nvPr>
            <p:ph type="dt" sz="half" idx="10"/>
          </p:nvPr>
        </p:nvSpPr>
        <p:spPr/>
        <p:txBody>
          <a:bodyPr/>
          <a:lstStyle/>
          <a:p>
            <a:fld id="{BCF5ACAA-C5AA-4F05-9AE1-AC245EBEF5E4}" type="datetime1">
              <a:rPr lang="en-US" noProof="0" smtClean="0"/>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37" name="Straight Connector 36"/>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8"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41" name="Text Placeholder 40"/>
          <p:cNvSpPr>
            <a:spLocks noGrp="1"/>
          </p:cNvSpPr>
          <p:nvPr>
            <p:ph type="body" sz="quarter" idx="48"/>
          </p:nvPr>
        </p:nvSpPr>
        <p:spPr>
          <a:xfrm>
            <a:off x="1046452" y="4054527"/>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endParaRPr lang="en-US" noProof="0"/>
          </a:p>
        </p:txBody>
      </p:sp>
      <p:sp>
        <p:nvSpPr>
          <p:cNvPr id="5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1" name="Text Placeholder 40"/>
          <p:cNvSpPr>
            <a:spLocks noGrp="1"/>
          </p:cNvSpPr>
          <p:nvPr>
            <p:ph type="body" sz="quarter" idx="58" hasCustomPrompt="1"/>
          </p:nvPr>
        </p:nvSpPr>
        <p:spPr>
          <a:xfrm>
            <a:off x="963322" y="2599849"/>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12 345</a:t>
            </a:r>
            <a:endParaRPr lang="en-US" noProof="0"/>
          </a:p>
        </p:txBody>
      </p:sp>
      <p:sp>
        <p:nvSpPr>
          <p:cNvPr id="39" name="Text Placeholder 40"/>
          <p:cNvSpPr>
            <a:spLocks noGrp="1"/>
          </p:cNvSpPr>
          <p:nvPr>
            <p:ph type="body" sz="quarter" idx="59"/>
          </p:nvPr>
        </p:nvSpPr>
        <p:spPr>
          <a:xfrm>
            <a:off x="6464798" y="3642350"/>
            <a:ext cx="4787999"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40" name="Text Placeholder 40"/>
          <p:cNvSpPr>
            <a:spLocks noGrp="1"/>
          </p:cNvSpPr>
          <p:nvPr>
            <p:ph type="body" sz="quarter" idx="60"/>
          </p:nvPr>
        </p:nvSpPr>
        <p:spPr>
          <a:xfrm>
            <a:off x="6464798" y="4054822"/>
            <a:ext cx="4788000" cy="835297"/>
          </a:xfrm>
        </p:spPr>
        <p:txBody>
          <a:bodyPr>
            <a:normAutofit/>
          </a:bodyPr>
          <a:lstStyle>
            <a:lvl1pPr marL="0" indent="0">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endParaRPr lang="en-US" noProof="0"/>
          </a:p>
        </p:txBody>
      </p:sp>
      <p:sp>
        <p:nvSpPr>
          <p:cNvPr id="43" name="Text Placeholder 40"/>
          <p:cNvSpPr>
            <a:spLocks noGrp="1"/>
          </p:cNvSpPr>
          <p:nvPr>
            <p:ph type="body" sz="quarter" idx="61" hasCustomPrompt="1"/>
          </p:nvPr>
        </p:nvSpPr>
        <p:spPr>
          <a:xfrm>
            <a:off x="6381668" y="2600144"/>
            <a:ext cx="4871129" cy="972000"/>
          </a:xfrm>
        </p:spPr>
        <p:txBody>
          <a:bodyPr>
            <a:noAutofit/>
          </a:bodyPr>
          <a:lstStyle>
            <a:lvl1pPr marL="0" indent="0">
              <a:lnSpc>
                <a:spcPct val="100000"/>
              </a:lnSpc>
              <a:spcBef>
                <a:spcPts val="600"/>
              </a:spcBef>
              <a:buNone/>
              <a:defRPr sz="7000" b="1" i="0">
                <a:solidFill>
                  <a:schemeClr val="tx2"/>
                </a:solidFill>
                <a:latin typeface="+mj-lt"/>
              </a:defRPr>
            </a:lvl1pPr>
            <a:lvl2pPr marL="457200" indent="0">
              <a:buNone/>
              <a:defRPr/>
            </a:lvl2pPr>
          </a:lstStyle>
          <a:p>
            <a:pPr lvl="0"/>
            <a:r>
              <a:rPr lang="en-US" noProof="0"/>
              <a:t>6 780</a:t>
            </a:r>
            <a:endParaRPr lang="en-US"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Number Circles">
    <p:spTree>
      <p:nvGrpSpPr>
        <p:cNvPr id="1" name=""/>
        <p:cNvGrpSpPr/>
        <p:nvPr/>
      </p:nvGrpSpPr>
      <p:grpSpPr>
        <a:xfrm>
          <a:off x="0" y="0"/>
          <a:ext cx="0" cy="0"/>
          <a:chOff x="0" y="0"/>
          <a:chExt cx="0" cy="0"/>
        </a:xfrm>
      </p:grpSpPr>
      <p:sp>
        <p:nvSpPr>
          <p:cNvPr id="18" name="Rectangle 17" descr="Brush stroke spot"/>
          <p:cNvSpPr/>
          <p:nvPr userDrawn="1"/>
        </p:nvSpPr>
        <p:spPr>
          <a:xfrm>
            <a:off x="649833" y="2266060"/>
            <a:ext cx="10597896" cy="2011680"/>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0" name="Text Placeholder 40"/>
          <p:cNvSpPr>
            <a:spLocks noGrp="1"/>
          </p:cNvSpPr>
          <p:nvPr>
            <p:ph type="body" sz="quarter" idx="57"/>
          </p:nvPr>
        </p:nvSpPr>
        <p:spPr>
          <a:xfrm>
            <a:off x="1508836"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2" name="Title 1"/>
          <p:cNvSpPr>
            <a:spLocks noGrp="1"/>
          </p:cNvSpPr>
          <p:nvPr>
            <p:ph type="title" hasCustomPrompt="1"/>
          </p:nvPr>
        </p:nvSpPr>
        <p:spPr>
          <a:xfrm>
            <a:off x="838206" y="620867"/>
            <a:ext cx="10515600" cy="856343"/>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4" name="Date Placeholder 3"/>
          <p:cNvSpPr>
            <a:spLocks noGrp="1"/>
          </p:cNvSpPr>
          <p:nvPr>
            <p:ph type="dt" sz="half" idx="10"/>
          </p:nvPr>
        </p:nvSpPr>
        <p:spPr/>
        <p:txBody>
          <a:bodyPr/>
          <a:lstStyle/>
          <a:p>
            <a:fld id="{BCF5ACAA-C5AA-4F05-9AE1-AC245EBEF5E4}" type="datetime1">
              <a:rPr lang="en-US" noProof="0" smtClean="0"/>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37" name="Straight Connector 36"/>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41" name="Text Placeholder 40"/>
          <p:cNvSpPr>
            <a:spLocks noGrp="1"/>
          </p:cNvSpPr>
          <p:nvPr>
            <p:ph type="body" sz="quarter" idx="48"/>
          </p:nvPr>
        </p:nvSpPr>
        <p:spPr>
          <a:xfrm>
            <a:off x="1508836"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endParaRPr lang="en-US" noProof="0"/>
          </a:p>
        </p:txBody>
      </p:sp>
      <p:sp>
        <p:nvSpPr>
          <p:cNvPr id="5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9" name="Text Placeholder 40"/>
          <p:cNvSpPr>
            <a:spLocks noGrp="1"/>
          </p:cNvSpPr>
          <p:nvPr>
            <p:ph type="body" sz="quarter" idx="59"/>
          </p:nvPr>
        </p:nvSpPr>
        <p:spPr>
          <a:xfrm>
            <a:off x="4716343" y="4448499"/>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40" name="Text Placeholder 40"/>
          <p:cNvSpPr>
            <a:spLocks noGrp="1"/>
          </p:cNvSpPr>
          <p:nvPr>
            <p:ph type="body" sz="quarter" idx="60"/>
          </p:nvPr>
        </p:nvSpPr>
        <p:spPr>
          <a:xfrm>
            <a:off x="4716343" y="4860971"/>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endParaRPr lang="en-US" noProof="0"/>
          </a:p>
        </p:txBody>
      </p:sp>
      <p:sp>
        <p:nvSpPr>
          <p:cNvPr id="3" name="Oval 2"/>
          <p:cNvSpPr/>
          <p:nvPr userDrawn="1"/>
        </p:nvSpPr>
        <p:spPr>
          <a:xfrm>
            <a:off x="1892209" y="1877591"/>
            <a:ext cx="2376000" cy="23760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19" name="Oval 18"/>
          <p:cNvSpPr/>
          <p:nvPr userDrawn="1"/>
        </p:nvSpPr>
        <p:spPr>
          <a:xfrm>
            <a:off x="5318591" y="2318813"/>
            <a:ext cx="1929600" cy="1929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20" name="Oval 19"/>
          <p:cNvSpPr/>
          <p:nvPr userDrawn="1"/>
        </p:nvSpPr>
        <p:spPr>
          <a:xfrm>
            <a:off x="8892192" y="2827701"/>
            <a:ext cx="1407600" cy="14076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22" name="Text Placeholder 40"/>
          <p:cNvSpPr>
            <a:spLocks noGrp="1"/>
          </p:cNvSpPr>
          <p:nvPr userDrawn="1">
            <p:ph type="body" sz="quarter" idx="61"/>
          </p:nvPr>
        </p:nvSpPr>
        <p:spPr>
          <a:xfrm>
            <a:off x="8032507" y="4448204"/>
            <a:ext cx="3132000" cy="343264"/>
          </a:xfrm>
        </p:spPr>
        <p:txBody>
          <a:bodyPr>
            <a:noAutofit/>
          </a:bodyPr>
          <a:lstStyle>
            <a:lvl1pPr marL="0" indent="0" algn="ctr">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23" name="Text Placeholder 40"/>
          <p:cNvSpPr>
            <a:spLocks noGrp="1"/>
          </p:cNvSpPr>
          <p:nvPr userDrawn="1">
            <p:ph type="body" sz="quarter" idx="62"/>
          </p:nvPr>
        </p:nvSpPr>
        <p:spPr>
          <a:xfrm>
            <a:off x="8032507" y="4860676"/>
            <a:ext cx="3132000" cy="835297"/>
          </a:xfrm>
        </p:spPr>
        <p:txBody>
          <a:bodyPr>
            <a:normAutofit/>
          </a:bodyPr>
          <a:lstStyle>
            <a:lvl1pPr marL="0" indent="0" algn="ctr">
              <a:lnSpc>
                <a:spcPct val="100000"/>
              </a:lnSpc>
              <a:spcBef>
                <a:spcPts val="600"/>
              </a:spcBef>
              <a:buNone/>
              <a:defRPr sz="1600" i="0">
                <a:solidFill>
                  <a:schemeClr val="tx2"/>
                </a:solidFill>
              </a:defRPr>
            </a:lvl1pPr>
            <a:lvl2pPr marL="457200" indent="0">
              <a:buNone/>
              <a:defRPr/>
            </a:lvl2pPr>
          </a:lstStyle>
          <a:p>
            <a:pPr lvl="0"/>
            <a:r>
              <a:rPr lang="en-US" noProof="0"/>
              <a:t>Click to edit Master text styles</a:t>
            </a:r>
            <a:endParaRPr lang="en-US" noProof="0"/>
          </a:p>
        </p:txBody>
      </p:sp>
      <p:sp>
        <p:nvSpPr>
          <p:cNvPr id="28" name="Text Placeholder 40"/>
          <p:cNvSpPr>
            <a:spLocks noGrp="1"/>
          </p:cNvSpPr>
          <p:nvPr>
            <p:ph type="body" sz="quarter" idx="63" hasCustomPrompt="1"/>
          </p:nvPr>
        </p:nvSpPr>
        <p:spPr>
          <a:xfrm>
            <a:off x="2203729" y="2550122"/>
            <a:ext cx="1734798" cy="618236"/>
          </a:xfrm>
        </p:spPr>
        <p:txBody>
          <a:bodyPr>
            <a:noAutofit/>
          </a:bodyPr>
          <a:lstStyle>
            <a:lvl1pPr marL="0" indent="0" algn="ctr">
              <a:lnSpc>
                <a:spcPct val="100000"/>
              </a:lnSpc>
              <a:spcBef>
                <a:spcPts val="600"/>
              </a:spcBef>
              <a:buNone/>
              <a:defRPr sz="5000" b="1" i="0">
                <a:solidFill>
                  <a:schemeClr val="tx1"/>
                </a:solidFill>
                <a:latin typeface="+mj-lt"/>
              </a:defRPr>
            </a:lvl1pPr>
            <a:lvl2pPr marL="457200" indent="0">
              <a:buNone/>
              <a:defRPr/>
            </a:lvl2pPr>
          </a:lstStyle>
          <a:p>
            <a:pPr lvl="0"/>
            <a:r>
              <a:rPr lang="en-US" noProof="0"/>
              <a:t>$ 100</a:t>
            </a:r>
            <a:endParaRPr lang="en-US" noProof="0"/>
          </a:p>
        </p:txBody>
      </p:sp>
      <p:sp>
        <p:nvSpPr>
          <p:cNvPr id="29" name="Text Placeholder 40"/>
          <p:cNvSpPr>
            <a:spLocks noGrp="1"/>
          </p:cNvSpPr>
          <p:nvPr>
            <p:ph type="body" sz="quarter" idx="64" hasCustomPrompt="1"/>
          </p:nvPr>
        </p:nvSpPr>
        <p:spPr>
          <a:xfrm>
            <a:off x="2203729" y="3175537"/>
            <a:ext cx="1734798" cy="418706"/>
          </a:xfrm>
        </p:spPr>
        <p:txBody>
          <a:bodyPr>
            <a:noAutofit/>
          </a:bodyPr>
          <a:lstStyle>
            <a:lvl1pPr marL="0" indent="0" algn="ctr">
              <a:lnSpc>
                <a:spcPct val="100000"/>
              </a:lnSpc>
              <a:spcBef>
                <a:spcPts val="600"/>
              </a:spcBef>
              <a:buNone/>
              <a:defRPr sz="2100" b="0" i="0">
                <a:solidFill>
                  <a:schemeClr val="tx2"/>
                </a:solidFill>
              </a:defRPr>
            </a:lvl1pPr>
            <a:lvl2pPr marL="457200" indent="0">
              <a:buNone/>
              <a:defRPr/>
            </a:lvl2pPr>
          </a:lstStyle>
          <a:p>
            <a:pPr lvl="0"/>
            <a:r>
              <a:rPr lang="en-US" noProof="0"/>
              <a:t>Billion</a:t>
            </a:r>
            <a:endParaRPr lang="en-US" noProof="0"/>
          </a:p>
        </p:txBody>
      </p:sp>
      <p:sp>
        <p:nvSpPr>
          <p:cNvPr id="32" name="Text Placeholder 40"/>
          <p:cNvSpPr>
            <a:spLocks noGrp="1"/>
          </p:cNvSpPr>
          <p:nvPr>
            <p:ph type="body" sz="quarter" idx="65" hasCustomPrompt="1"/>
          </p:nvPr>
        </p:nvSpPr>
        <p:spPr>
          <a:xfrm>
            <a:off x="5429868" y="2755270"/>
            <a:ext cx="1734798" cy="618236"/>
          </a:xfrm>
        </p:spPr>
        <p:txBody>
          <a:bodyPr>
            <a:noAutofit/>
          </a:bodyPr>
          <a:lstStyle>
            <a:lvl1pPr marL="0" indent="0" algn="ctr">
              <a:lnSpc>
                <a:spcPct val="100000"/>
              </a:lnSpc>
              <a:spcBef>
                <a:spcPts val="600"/>
              </a:spcBef>
              <a:buNone/>
              <a:defRPr sz="4500" b="1" i="0">
                <a:solidFill>
                  <a:schemeClr val="tx1"/>
                </a:solidFill>
                <a:latin typeface="+mj-lt"/>
              </a:defRPr>
            </a:lvl1pPr>
            <a:lvl2pPr marL="457200" indent="0">
              <a:buNone/>
              <a:defRPr/>
            </a:lvl2pPr>
          </a:lstStyle>
          <a:p>
            <a:pPr lvl="0"/>
            <a:r>
              <a:rPr lang="en-US" noProof="0"/>
              <a:t>$ 50</a:t>
            </a:r>
            <a:endParaRPr lang="en-US" noProof="0"/>
          </a:p>
        </p:txBody>
      </p:sp>
      <p:sp>
        <p:nvSpPr>
          <p:cNvPr id="33" name="Text Placeholder 40"/>
          <p:cNvSpPr>
            <a:spLocks noGrp="1"/>
          </p:cNvSpPr>
          <p:nvPr>
            <p:ph type="body" sz="quarter" idx="66" hasCustomPrompt="1"/>
          </p:nvPr>
        </p:nvSpPr>
        <p:spPr>
          <a:xfrm>
            <a:off x="5429868" y="3346179"/>
            <a:ext cx="1734798" cy="418706"/>
          </a:xfrm>
        </p:spPr>
        <p:txBody>
          <a:bodyPr>
            <a:noAutofit/>
          </a:bodyPr>
          <a:lstStyle>
            <a:lvl1pPr marL="0" indent="0" algn="ctr">
              <a:lnSpc>
                <a:spcPct val="100000"/>
              </a:lnSpc>
              <a:spcBef>
                <a:spcPts val="600"/>
              </a:spcBef>
              <a:buNone/>
              <a:defRPr sz="2000" b="0" i="0">
                <a:solidFill>
                  <a:schemeClr val="tx2"/>
                </a:solidFill>
              </a:defRPr>
            </a:lvl1pPr>
            <a:lvl2pPr marL="457200" indent="0">
              <a:buNone/>
              <a:defRPr/>
            </a:lvl2pPr>
          </a:lstStyle>
          <a:p>
            <a:pPr lvl="0"/>
            <a:r>
              <a:rPr lang="en-US" noProof="0"/>
              <a:t>Billion</a:t>
            </a:r>
            <a:endParaRPr lang="en-US" noProof="0"/>
          </a:p>
        </p:txBody>
      </p:sp>
      <p:sp>
        <p:nvSpPr>
          <p:cNvPr id="34" name="Text Placeholder 40"/>
          <p:cNvSpPr>
            <a:spLocks noGrp="1"/>
          </p:cNvSpPr>
          <p:nvPr>
            <p:ph type="body" sz="quarter" idx="67" hasCustomPrompt="1"/>
          </p:nvPr>
        </p:nvSpPr>
        <p:spPr>
          <a:xfrm>
            <a:off x="8830050" y="3060231"/>
            <a:ext cx="1529901" cy="477909"/>
          </a:xfrm>
        </p:spPr>
        <p:txBody>
          <a:bodyPr>
            <a:noAutofit/>
          </a:bodyPr>
          <a:lstStyle>
            <a:lvl1pPr marL="0" indent="0" algn="ctr">
              <a:lnSpc>
                <a:spcPct val="100000"/>
              </a:lnSpc>
              <a:spcBef>
                <a:spcPts val="600"/>
              </a:spcBef>
              <a:buNone/>
              <a:defRPr sz="4000" b="1" i="0">
                <a:solidFill>
                  <a:schemeClr val="tx1"/>
                </a:solidFill>
                <a:latin typeface="+mj-lt"/>
              </a:defRPr>
            </a:lvl1pPr>
            <a:lvl2pPr marL="457200" indent="0">
              <a:buNone/>
              <a:defRPr/>
            </a:lvl2pPr>
          </a:lstStyle>
          <a:p>
            <a:pPr lvl="0"/>
            <a:r>
              <a:rPr lang="en-US" noProof="0"/>
              <a:t>$ 25</a:t>
            </a:r>
            <a:endParaRPr lang="en-US" noProof="0"/>
          </a:p>
        </p:txBody>
      </p:sp>
      <p:sp>
        <p:nvSpPr>
          <p:cNvPr id="35" name="Text Placeholder 40"/>
          <p:cNvSpPr>
            <a:spLocks noGrp="1"/>
          </p:cNvSpPr>
          <p:nvPr>
            <p:ph type="body" sz="quarter" idx="68" hasCustomPrompt="1"/>
          </p:nvPr>
        </p:nvSpPr>
        <p:spPr>
          <a:xfrm>
            <a:off x="8830050" y="3580049"/>
            <a:ext cx="1529901" cy="418706"/>
          </a:xfrm>
        </p:spPr>
        <p:txBody>
          <a:bodyPr>
            <a:noAutofit/>
          </a:bodyPr>
          <a:lstStyle>
            <a:lvl1pPr marL="0" indent="0" algn="ctr">
              <a:lnSpc>
                <a:spcPct val="100000"/>
              </a:lnSpc>
              <a:spcBef>
                <a:spcPts val="600"/>
              </a:spcBef>
              <a:buNone/>
              <a:defRPr sz="1900" b="0" i="0">
                <a:solidFill>
                  <a:schemeClr val="tx2"/>
                </a:solidFill>
              </a:defRPr>
            </a:lvl1pPr>
            <a:lvl2pPr marL="457200" indent="0">
              <a:buNone/>
              <a:defRPr/>
            </a:lvl2pPr>
          </a:lstStyle>
          <a:p>
            <a:pPr lvl="0"/>
            <a:r>
              <a:rPr lang="en-US" noProof="0"/>
              <a:t>Billion</a:t>
            </a:r>
            <a:endParaRPr lang="en-US"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ubtitle, and 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3" name="Content Placeholder 2"/>
          <p:cNvSpPr>
            <a:spLocks noGrp="1"/>
          </p:cNvSpPr>
          <p:nvPr>
            <p:ph sz="half" idx="1"/>
          </p:nvPr>
        </p:nvSpPr>
        <p:spPr>
          <a:xfrm>
            <a:off x="633656" y="2914563"/>
            <a:ext cx="4899002" cy="2528208"/>
          </a:xfrm>
        </p:spPr>
        <p:txBody>
          <a:bodyPr>
            <a:normAutofit/>
          </a:bodyPr>
          <a:lstStyle>
            <a:lvl1pPr marL="230505" indent="-230505">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Click to edit Master text styles</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14" name="Text Placeholder 40"/>
          <p:cNvSpPr>
            <a:spLocks noGrp="1"/>
          </p:cNvSpPr>
          <p:nvPr>
            <p:ph type="body" sz="quarter" idx="49"/>
          </p:nvPr>
        </p:nvSpPr>
        <p:spPr>
          <a:xfrm>
            <a:off x="838197"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20" name="Text Placeholder 40"/>
          <p:cNvSpPr>
            <a:spLocks noGrp="1"/>
          </p:cNvSpPr>
          <p:nvPr>
            <p:ph type="body" sz="quarter" idx="52"/>
          </p:nvPr>
        </p:nvSpPr>
        <p:spPr>
          <a:xfrm>
            <a:off x="6694264" y="2509005"/>
            <a:ext cx="4680000" cy="343264"/>
          </a:xfrm>
        </p:spPr>
        <p:txBody>
          <a:bodyPr>
            <a:noAutofit/>
          </a:bodyPr>
          <a:lstStyle>
            <a:lvl1pPr marL="0" indent="0">
              <a:lnSpc>
                <a:spcPct val="100000"/>
              </a:lnSpc>
              <a:spcBef>
                <a:spcPts val="600"/>
              </a:spcBef>
              <a:buNone/>
              <a:defRPr sz="2400" b="1" i="0">
                <a:solidFill>
                  <a:schemeClr val="tx1"/>
                </a:solidFill>
                <a:latin typeface="+mj-lt"/>
              </a:defRPr>
            </a:lvl1pPr>
            <a:lvl2pPr marL="457200" indent="0">
              <a:buNone/>
              <a:defRPr/>
            </a:lvl2pPr>
          </a:lstStyle>
          <a:p>
            <a:pPr lvl="0"/>
            <a:r>
              <a:rPr lang="en-US" noProof="0"/>
              <a:t>Click to edit Master text styles</a:t>
            </a:r>
            <a:endParaRPr lang="en-US" noProof="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p:cNvSpPr>
            <a:spLocks noGrp="1"/>
          </p:cNvSpPr>
          <p:nvPr>
            <p:ph sz="half" idx="57"/>
          </p:nvPr>
        </p:nvSpPr>
        <p:spPr>
          <a:xfrm>
            <a:off x="6475262" y="2914563"/>
            <a:ext cx="4899002" cy="2528208"/>
          </a:xfrm>
        </p:spPr>
        <p:txBody>
          <a:bodyPr>
            <a:normAutofit/>
          </a:bodyPr>
          <a:lstStyle>
            <a:lvl1pPr marL="230505" indent="-230505">
              <a:lnSpc>
                <a:spcPct val="100000"/>
              </a:lnSpc>
              <a:spcBef>
                <a:spcPts val="600"/>
              </a:spcBef>
              <a:buClr>
                <a:srgbClr val="9D0000"/>
              </a:buClr>
              <a:buFont typeface="Arial" panose="020B0604020202020204" pitchFamily="34" charset="0"/>
              <a:buChar char="•"/>
              <a:defRPr sz="1600" i="0">
                <a:solidFill>
                  <a:schemeClr val="tx2"/>
                </a:solidFill>
              </a:defRPr>
            </a:lvl1pPr>
          </a:lstStyle>
          <a:p>
            <a:pPr lvl="0"/>
            <a:r>
              <a:rPr lang="en-US" noProof="0"/>
              <a:t>Click to edit Master text styles</a:t>
            </a:r>
            <a:endParaRPr lang="en-US"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480661"/>
            <a:ext cx="10515600" cy="704696"/>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277438"/>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solidFill>
                  <a:schemeClr val="tx2"/>
                </a:solidFill>
              </a:defRPr>
            </a:lvl1pPr>
          </a:lstStyle>
          <a:p>
            <a:r>
              <a:rPr lang="en-US" noProof="0"/>
              <a:t>Click icon to add picture</a:t>
            </a:r>
            <a:endParaRPr lang="en-US" noProof="0" dirty="0"/>
          </a:p>
        </p:txBody>
      </p:sp>
      <p:sp>
        <p:nvSpPr>
          <p:cNvPr id="13" name="Rectangle 12" descr="Brush stroke spot"/>
          <p:cNvSpPr/>
          <p:nvPr userDrawn="1"/>
        </p:nvSpPr>
        <p:spPr>
          <a:xfrm>
            <a:off x="1990344" y="2075688"/>
            <a:ext cx="8211312" cy="270662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Text Placeholder 9" descr="Competitors logos quadrant"/>
          <p:cNvSpPr>
            <a:spLocks noGrp="1"/>
          </p:cNvSpPr>
          <p:nvPr>
            <p:ph type="body" sz="quarter" idx="35" hasCustomPrompt="1"/>
          </p:nvPr>
        </p:nvSpPr>
        <p:spPr>
          <a:xfrm>
            <a:off x="4731544" y="1409436"/>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Convenient</a:t>
            </a:r>
            <a:endParaRPr lang="en-US" noProof="0"/>
          </a:p>
        </p:txBody>
      </p:sp>
      <p:sp>
        <p:nvSpPr>
          <p:cNvPr id="17" name="Text Placeholder 9" descr="Competitors logos quadrant"/>
          <p:cNvSpPr>
            <a:spLocks noGrp="1"/>
          </p:cNvSpPr>
          <p:nvPr>
            <p:ph type="body" sz="quarter" idx="36" hasCustomPrompt="1"/>
          </p:nvPr>
        </p:nvSpPr>
        <p:spPr>
          <a:xfrm>
            <a:off x="4731544" y="5690411"/>
            <a:ext cx="2728913" cy="425450"/>
          </a:xfrm>
        </p:spPr>
        <p:txBody>
          <a:bodyPr>
            <a:noAutofit/>
          </a:bodyPr>
          <a:lstStyle>
            <a:lvl1pPr marL="0" indent="0" algn="ct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Convenient</a:t>
            </a:r>
            <a:endParaRPr lang="en-US" noProof="0"/>
          </a:p>
        </p:txBody>
      </p:sp>
      <p:sp>
        <p:nvSpPr>
          <p:cNvPr id="18" name="Text Placeholder 9"/>
          <p:cNvSpPr>
            <a:spLocks noGrp="1"/>
          </p:cNvSpPr>
          <p:nvPr>
            <p:ph type="body" sz="quarter" idx="37" hasCustomPrompt="1"/>
          </p:nvPr>
        </p:nvSpPr>
        <p:spPr>
          <a:xfrm>
            <a:off x="839903" y="3744448"/>
            <a:ext cx="2728913" cy="425450"/>
          </a:xfrm>
        </p:spPr>
        <p:txBody>
          <a:bodyPr>
            <a:noAutofit/>
          </a:bodyPr>
          <a:lstStyle>
            <a:lvl1pPr marL="0" indent="0" algn="l">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More Expensive</a:t>
            </a:r>
            <a:endParaRPr lang="en-US" noProof="0"/>
          </a:p>
        </p:txBody>
      </p:sp>
      <p:sp>
        <p:nvSpPr>
          <p:cNvPr id="19" name="Text Placeholder 9" descr="Competitors logos quadrant"/>
          <p:cNvSpPr>
            <a:spLocks noGrp="1"/>
          </p:cNvSpPr>
          <p:nvPr>
            <p:ph type="body" sz="quarter" idx="38" hasCustomPrompt="1"/>
          </p:nvPr>
        </p:nvSpPr>
        <p:spPr>
          <a:xfrm>
            <a:off x="8614398" y="3744448"/>
            <a:ext cx="2728913" cy="425450"/>
          </a:xfrm>
        </p:spPr>
        <p:txBody>
          <a:bodyPr>
            <a:noAutofit/>
          </a:bodyPr>
          <a:lstStyle>
            <a:lvl1pPr marL="0" indent="0" algn="r">
              <a:buNone/>
              <a:defRPr sz="1600" i="0">
                <a:solidFill>
                  <a:schemeClr val="tx1"/>
                </a:solidFill>
              </a:defRPr>
            </a:lvl1pPr>
            <a:lvl2pPr marL="457200" indent="0" algn="ctr">
              <a:buNone/>
              <a:defRPr sz="2000" i="1">
                <a:solidFill>
                  <a:srgbClr val="36748D"/>
                </a:solidFill>
              </a:defRPr>
            </a:lvl2pPr>
            <a:lvl3pPr marL="914400" indent="0" algn="ctr">
              <a:buNone/>
              <a:defRPr sz="1800" i="1">
                <a:solidFill>
                  <a:srgbClr val="36748D"/>
                </a:solidFill>
              </a:defRPr>
            </a:lvl3pPr>
            <a:lvl4pPr marL="1371600" indent="0" algn="ctr">
              <a:buNone/>
              <a:defRPr sz="1600" i="1">
                <a:solidFill>
                  <a:srgbClr val="36748D"/>
                </a:solidFill>
              </a:defRPr>
            </a:lvl4pPr>
            <a:lvl5pPr marL="1828800" indent="0" algn="ctr">
              <a:buNone/>
              <a:defRPr sz="1600" i="1">
                <a:solidFill>
                  <a:srgbClr val="36748D"/>
                </a:solidFill>
              </a:defRPr>
            </a:lvl5pPr>
          </a:lstStyle>
          <a:p>
            <a:pPr lvl="0"/>
            <a:r>
              <a:rPr lang="en-US" noProof="0"/>
              <a:t>Less Expensive</a:t>
            </a:r>
            <a:endParaRPr lang="en-US" noProof="0"/>
          </a:p>
        </p:txBody>
      </p:sp>
      <p:sp>
        <p:nvSpPr>
          <p:cNvPr id="22" name="Picture Placeholder 11" descr="Competitors logos quadrant"/>
          <p:cNvSpPr>
            <a:spLocks noGrp="1"/>
          </p:cNvSpPr>
          <p:nvPr>
            <p:ph type="pic" sz="quarter" idx="39" hasCustomPrompt="1"/>
          </p:nvPr>
        </p:nvSpPr>
        <p:spPr>
          <a:xfrm>
            <a:off x="3271215" y="2622855"/>
            <a:ext cx="1772153" cy="777240"/>
          </a:xfrm>
        </p:spPr>
        <p:txBody>
          <a:bodyPr anchor="ctr" anchorCtr="0">
            <a:noAutofit/>
          </a:bodyPr>
          <a:lstStyle>
            <a:lvl1pPr marL="0" indent="0" algn="ctr">
              <a:buNone/>
              <a:defRPr sz="2000" i="0">
                <a:solidFill>
                  <a:schemeClr val="tx2"/>
                </a:solidFill>
              </a:defRPr>
            </a:lvl1pPr>
          </a:lstStyle>
          <a:p>
            <a:r>
              <a:rPr lang="en-US" noProof="0" dirty="0"/>
              <a:t>Competitor 2</a:t>
            </a:r>
            <a:endParaRPr lang="en-US" noProof="0" dirty="0"/>
          </a:p>
          <a:p>
            <a:r>
              <a:rPr lang="en-US" noProof="0" dirty="0"/>
              <a:t>Logo</a:t>
            </a:r>
            <a:endParaRPr lang="en-US" noProof="0" dirty="0"/>
          </a:p>
        </p:txBody>
      </p:sp>
      <p:sp>
        <p:nvSpPr>
          <p:cNvPr id="23" name="Picture Placeholder 11" descr="Competitors logos quadrant"/>
          <p:cNvSpPr>
            <a:spLocks noGrp="1"/>
          </p:cNvSpPr>
          <p:nvPr>
            <p:ph type="pic" sz="quarter" idx="40" hasCustomPrompt="1"/>
          </p:nvPr>
        </p:nvSpPr>
        <p:spPr>
          <a:xfrm>
            <a:off x="1366167" y="2060082"/>
            <a:ext cx="1772153" cy="777240"/>
          </a:xfrm>
        </p:spPr>
        <p:txBody>
          <a:bodyPr anchor="ctr" anchorCtr="0">
            <a:noAutofit/>
          </a:bodyPr>
          <a:lstStyle>
            <a:lvl1pPr marL="0" indent="0" algn="ctr">
              <a:buNone/>
              <a:defRPr sz="2000" i="0">
                <a:solidFill>
                  <a:schemeClr val="tx2"/>
                </a:solidFill>
              </a:defRPr>
            </a:lvl1pPr>
          </a:lstStyle>
          <a:p>
            <a:r>
              <a:rPr lang="en-US" noProof="0" dirty="0"/>
              <a:t>Competitor 1</a:t>
            </a:r>
            <a:endParaRPr lang="en-US" noProof="0" dirty="0"/>
          </a:p>
          <a:p>
            <a:r>
              <a:rPr lang="en-US" noProof="0" dirty="0"/>
              <a:t>Logo</a:t>
            </a:r>
            <a:endParaRPr lang="en-US" noProof="0" dirty="0"/>
          </a:p>
        </p:txBody>
      </p:sp>
      <p:sp>
        <p:nvSpPr>
          <p:cNvPr id="24" name="Picture Placeholder 11" descr="Competitors logos quadrant"/>
          <p:cNvSpPr>
            <a:spLocks noGrp="1"/>
          </p:cNvSpPr>
          <p:nvPr>
            <p:ph type="pic" sz="quarter" idx="41" hasCustomPrompt="1"/>
          </p:nvPr>
        </p:nvSpPr>
        <p:spPr>
          <a:xfrm>
            <a:off x="1872684" y="4500968"/>
            <a:ext cx="1772153" cy="777240"/>
          </a:xfrm>
        </p:spPr>
        <p:txBody>
          <a:bodyPr anchor="ctr" anchorCtr="0">
            <a:noAutofit/>
          </a:bodyPr>
          <a:lstStyle>
            <a:lvl1pPr marL="0" indent="0" algn="ctr">
              <a:buNone/>
              <a:defRPr sz="2000" i="0">
                <a:solidFill>
                  <a:schemeClr val="tx2"/>
                </a:solidFill>
              </a:defRPr>
            </a:lvl1pPr>
          </a:lstStyle>
          <a:p>
            <a:r>
              <a:rPr lang="en-US" noProof="0" dirty="0"/>
              <a:t>Competitor 3</a:t>
            </a:r>
            <a:endParaRPr lang="en-US" noProof="0" dirty="0"/>
          </a:p>
          <a:p>
            <a:r>
              <a:rPr lang="en-US" noProof="0" dirty="0"/>
              <a:t>Logo</a:t>
            </a:r>
            <a:endParaRPr lang="en-US" noProof="0" dirty="0"/>
          </a:p>
        </p:txBody>
      </p:sp>
      <p:sp>
        <p:nvSpPr>
          <p:cNvPr id="25" name="Picture Placeholder 11" descr="Competitors logos quadrant"/>
          <p:cNvSpPr>
            <a:spLocks noGrp="1"/>
          </p:cNvSpPr>
          <p:nvPr>
            <p:ph type="pic" sz="quarter" idx="42" hasCustomPrompt="1"/>
          </p:nvPr>
        </p:nvSpPr>
        <p:spPr>
          <a:xfrm>
            <a:off x="6636591" y="2679507"/>
            <a:ext cx="1772153" cy="777240"/>
          </a:xfrm>
        </p:spPr>
        <p:txBody>
          <a:bodyPr anchor="ctr" anchorCtr="0">
            <a:noAutofit/>
          </a:bodyPr>
          <a:lstStyle>
            <a:lvl1pPr marL="0" indent="0" algn="ctr">
              <a:buNone/>
              <a:defRPr sz="2000" i="0">
                <a:solidFill>
                  <a:schemeClr val="tx2"/>
                </a:solidFill>
              </a:defRPr>
            </a:lvl1pPr>
          </a:lstStyle>
          <a:p>
            <a:r>
              <a:rPr lang="en-US" noProof="0" dirty="0"/>
              <a:t>Competitor 4</a:t>
            </a:r>
            <a:endParaRPr lang="en-US" noProof="0" dirty="0"/>
          </a:p>
          <a:p>
            <a:r>
              <a:rPr lang="en-US" noProof="0" dirty="0"/>
              <a:t>Logoя</a:t>
            </a:r>
            <a:endParaRPr lang="en-US" noProof="0" dirty="0"/>
          </a:p>
        </p:txBody>
      </p:sp>
      <p:sp>
        <p:nvSpPr>
          <p:cNvPr id="26" name="Picture Placeholder 11" descr="Competitors logos quadrant"/>
          <p:cNvSpPr>
            <a:spLocks noGrp="1"/>
          </p:cNvSpPr>
          <p:nvPr>
            <p:ph type="pic" sz="quarter" idx="43" hasCustomPrompt="1"/>
          </p:nvPr>
        </p:nvSpPr>
        <p:spPr>
          <a:xfrm>
            <a:off x="6458028" y="4605894"/>
            <a:ext cx="1772153" cy="777240"/>
          </a:xfrm>
        </p:spPr>
        <p:txBody>
          <a:bodyPr anchor="ctr" anchorCtr="0">
            <a:noAutofit/>
          </a:bodyPr>
          <a:lstStyle>
            <a:lvl1pPr marL="0" indent="0" algn="ctr">
              <a:buNone/>
              <a:defRPr sz="2000" i="0">
                <a:solidFill>
                  <a:schemeClr val="tx2"/>
                </a:solidFill>
              </a:defRPr>
            </a:lvl1pPr>
          </a:lstStyle>
          <a:p>
            <a:r>
              <a:rPr lang="en-US" noProof="0" dirty="0"/>
              <a:t>Competitor 5</a:t>
            </a:r>
            <a:endParaRPr lang="en-US" noProof="0" dirty="0"/>
          </a:p>
          <a:p>
            <a:r>
              <a:rPr lang="en-US" noProof="0" dirty="0"/>
              <a:t>Logo</a:t>
            </a:r>
            <a:endParaRPr lang="en-US" noProof="0" dirty="0"/>
          </a:p>
        </p:txBody>
      </p:sp>
      <p:sp>
        <p:nvSpPr>
          <p:cNvPr id="27" name="Picture Placeholder 11" descr="Competitors logos quadrant"/>
          <p:cNvSpPr>
            <a:spLocks noGrp="1"/>
          </p:cNvSpPr>
          <p:nvPr>
            <p:ph type="pic" sz="quarter" idx="44" hasCustomPrompt="1"/>
          </p:nvPr>
        </p:nvSpPr>
        <p:spPr>
          <a:xfrm>
            <a:off x="9132534" y="4368730"/>
            <a:ext cx="1772153" cy="777240"/>
          </a:xfrm>
        </p:spPr>
        <p:txBody>
          <a:bodyPr anchor="ctr" anchorCtr="0">
            <a:noAutofit/>
          </a:bodyPr>
          <a:lstStyle>
            <a:lvl1pPr marL="0" indent="0" algn="ctr">
              <a:buNone/>
              <a:defRPr sz="2000" i="0">
                <a:solidFill>
                  <a:schemeClr val="tx2"/>
                </a:solidFill>
              </a:defRPr>
            </a:lvl1pPr>
          </a:lstStyle>
          <a:p>
            <a:r>
              <a:rPr lang="en-US" noProof="0" dirty="0"/>
              <a:t>Competitor 6</a:t>
            </a:r>
            <a:endParaRPr lang="en-US" noProof="0" dirty="0"/>
          </a:p>
          <a:p>
            <a:r>
              <a:rPr lang="en-US" noProof="0" dirty="0"/>
              <a:t>Logo</a:t>
            </a:r>
            <a:endParaRPr lang="en-US" noProof="0" dirty="0"/>
          </a:p>
        </p:txBody>
      </p:sp>
      <p:sp>
        <p:nvSpPr>
          <p:cNvPr id="28" name="Picture Placeholder 14" descr="Competitors logos quadrant"/>
          <p:cNvSpPr>
            <a:spLocks noGrp="1"/>
          </p:cNvSpPr>
          <p:nvPr>
            <p:ph type="pic" sz="quarter" idx="45" hasCustomPrompt="1"/>
          </p:nvPr>
        </p:nvSpPr>
        <p:spPr>
          <a:xfrm>
            <a:off x="9697679" y="2082333"/>
            <a:ext cx="1207008" cy="841248"/>
          </a:xfrm>
        </p:spPr>
        <p:txBody>
          <a:bodyPr wrap="square" lIns="46800" rIns="46800" anchor="ctr" anchorCtr="0">
            <a:noAutofit/>
          </a:bodyPr>
          <a:lstStyle>
            <a:lvl1pPr marL="0" indent="0" algn="ctr">
              <a:lnSpc>
                <a:spcPct val="100000"/>
              </a:lnSpc>
              <a:buNone/>
              <a:defRPr sz="1400">
                <a:solidFill>
                  <a:schemeClr val="tx2"/>
                </a:solidFill>
              </a:defRPr>
            </a:lvl1pPr>
          </a:lstStyle>
          <a:p>
            <a:r>
              <a:rPr lang="en-US" noProof="0" dirty="0"/>
              <a:t>Your</a:t>
            </a:r>
            <a:br>
              <a:rPr lang="en-US" noProof="0" dirty="0"/>
            </a:br>
            <a:r>
              <a:rPr lang="en-US" noProof="0" dirty="0"/>
              <a:t>Restaurant </a:t>
            </a:r>
            <a:br>
              <a:rPr lang="en-US" noProof="0" dirty="0"/>
            </a:br>
            <a:r>
              <a:rPr lang="en-US" noProof="0" dirty="0"/>
              <a:t>LOGO</a:t>
            </a:r>
            <a:endParaRPr lang="en-US" noProof="0" dirty="0"/>
          </a:p>
        </p:txBody>
      </p:sp>
      <p:cxnSp>
        <p:nvCxnSpPr>
          <p:cNvPr id="29" name="Straight Arrow Connector 28" descr="Competitors logos quadrant"/>
          <p:cNvCxnSpPr/>
          <p:nvPr userDrawn="1"/>
        </p:nvCxnSpPr>
        <p:spPr>
          <a:xfrm rot="16200000">
            <a:off x="4162045" y="3698539"/>
            <a:ext cx="3867912"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30" name="Straight Arrow Connector 29" descr="Competitors logos quadrant"/>
          <p:cNvCxnSpPr/>
          <p:nvPr userDrawn="1"/>
        </p:nvCxnSpPr>
        <p:spPr>
          <a:xfrm>
            <a:off x="943519" y="3680663"/>
            <a:ext cx="10332557" cy="0"/>
          </a:xfrm>
          <a:prstGeom prst="straightConnector1">
            <a:avLst/>
          </a:prstGeom>
          <a:ln w="25400">
            <a:solidFill>
              <a:schemeClr val="tx1"/>
            </a:solidFill>
            <a:tailEnd type="triangle" w="lg" len="med"/>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Blocks Content">
    <p:spTree>
      <p:nvGrpSpPr>
        <p:cNvPr id="1" name=""/>
        <p:cNvGrpSpPr/>
        <p:nvPr/>
      </p:nvGrpSpPr>
      <p:grpSpPr>
        <a:xfrm>
          <a:off x="0" y="0"/>
          <a:ext cx="0" cy="0"/>
          <a:chOff x="0" y="0"/>
          <a:chExt cx="0" cy="0"/>
        </a:xfrm>
      </p:grpSpPr>
      <p:sp>
        <p:nvSpPr>
          <p:cNvPr id="29" name="Rectangle 28"/>
          <p:cNvSpPr/>
          <p:nvPr userDrawn="1"/>
        </p:nvSpPr>
        <p:spPr>
          <a:xfrm>
            <a:off x="940831" y="2764203"/>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39" name="Rectangle 38"/>
          <p:cNvSpPr/>
          <p:nvPr userDrawn="1"/>
        </p:nvSpPr>
        <p:spPr>
          <a:xfrm>
            <a:off x="8132936"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34" name="Rectangle 33"/>
          <p:cNvSpPr/>
          <p:nvPr userDrawn="1"/>
        </p:nvSpPr>
        <p:spPr>
          <a:xfrm>
            <a:off x="4542600" y="2762391"/>
            <a:ext cx="3106800" cy="2706587"/>
          </a:xfrm>
          <a:prstGeom prst="rect">
            <a:avLst/>
          </a:prstGeom>
          <a:no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4" name="Rectangle 3"/>
          <p:cNvSpPr/>
          <p:nvPr userDrawn="1"/>
        </p:nvSpPr>
        <p:spPr>
          <a:xfrm>
            <a:off x="940831" y="1953987"/>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Text Placeholder 12"/>
          <p:cNvSpPr>
            <a:spLocks noGrp="1"/>
          </p:cNvSpPr>
          <p:nvPr>
            <p:ph type="body" sz="quarter" idx="15"/>
          </p:nvPr>
        </p:nvSpPr>
        <p:spPr>
          <a:xfrm>
            <a:off x="940509" y="2871230"/>
            <a:ext cx="3106800" cy="2599560"/>
          </a:xfrm>
        </p:spPr>
        <p:txBody>
          <a:bodyPr>
            <a:normAutofit/>
          </a:bodyPr>
          <a:lstStyle>
            <a:lvl1pPr marL="179705" indent="-179705">
              <a:lnSpc>
                <a:spcPct val="100000"/>
              </a:lnSpc>
              <a:buClr>
                <a:srgbClr val="9D0000"/>
              </a:buClr>
              <a:defRPr sz="1400" i="0">
                <a:solidFill>
                  <a:schemeClr val="tx2"/>
                </a:solidFill>
              </a:defRPr>
            </a:lvl1pPr>
            <a:lvl2pPr marL="179705" indent="-179705">
              <a:lnSpc>
                <a:spcPct val="100000"/>
              </a:lnSpc>
              <a:buClr>
                <a:srgbClr val="9D0000"/>
              </a:buClr>
              <a:defRPr sz="1400" i="0">
                <a:solidFill>
                  <a:schemeClr val="tx2"/>
                </a:solidFill>
              </a:defRPr>
            </a:lvl2pPr>
            <a:lvl3pPr marL="179705" indent="-179705">
              <a:lnSpc>
                <a:spcPct val="100000"/>
              </a:lnSpc>
              <a:buClr>
                <a:srgbClr val="9D0000"/>
              </a:buClr>
              <a:defRPr sz="1400" i="0">
                <a:solidFill>
                  <a:schemeClr val="tx2"/>
                </a:solidFill>
              </a:defRPr>
            </a:lvl3pPr>
            <a:lvl4pPr marL="179705" indent="-179705">
              <a:lnSpc>
                <a:spcPct val="100000"/>
              </a:lnSpc>
              <a:buClr>
                <a:srgbClr val="9D0000"/>
              </a:buClr>
              <a:defRPr sz="1400" i="0">
                <a:solidFill>
                  <a:schemeClr val="tx2"/>
                </a:solidFill>
              </a:defRPr>
            </a:lvl4pPr>
            <a:lvl5pPr marL="179705" indent="-179705">
              <a:lnSpc>
                <a:spcPct val="100000"/>
              </a:lnSpc>
              <a:buClr>
                <a:srgbClr val="9D0000"/>
              </a:buClr>
              <a:defRPr sz="1400" i="0">
                <a:solidFill>
                  <a:schemeClr val="tx2"/>
                </a:solidFill>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9" name="Text Placeholder 3"/>
          <p:cNvSpPr>
            <a:spLocks noGrp="1"/>
          </p:cNvSpPr>
          <p:nvPr>
            <p:ph type="body" sz="half" idx="34" hasCustomPrompt="1"/>
          </p:nvPr>
        </p:nvSpPr>
        <p:spPr>
          <a:xfrm>
            <a:off x="1141089"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22" name="Subtitle 2"/>
          <p:cNvSpPr>
            <a:spLocks noGrp="1"/>
          </p:cNvSpPr>
          <p:nvPr>
            <p:ph type="subTitle" idx="1" hasCustomPrompt="1"/>
          </p:nvPr>
        </p:nvSpPr>
        <p:spPr>
          <a:xfrm>
            <a:off x="1140273" y="2433516"/>
            <a:ext cx="2907035" cy="251428"/>
          </a:xfrm>
        </p:spPr>
        <p:txBody>
          <a:bodyPr>
            <a:normAutofit/>
          </a:bodyPr>
          <a:lstStyle>
            <a:lvl1pPr marL="0" indent="0" algn="l">
              <a:buNone/>
              <a:defRPr sz="16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text</a:t>
            </a:r>
            <a:endParaRPr lang="en-US" noProof="0"/>
          </a:p>
        </p:txBody>
      </p:sp>
      <p:sp>
        <p:nvSpPr>
          <p:cNvPr id="30" name="Rectangle 29"/>
          <p:cNvSpPr/>
          <p:nvPr userDrawn="1"/>
        </p:nvSpPr>
        <p:spPr>
          <a:xfrm>
            <a:off x="4542600"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31" name="Text Placeholder 12"/>
          <p:cNvSpPr>
            <a:spLocks noGrp="1"/>
          </p:cNvSpPr>
          <p:nvPr>
            <p:ph type="body" sz="quarter" idx="57"/>
          </p:nvPr>
        </p:nvSpPr>
        <p:spPr>
          <a:xfrm>
            <a:off x="4542278" y="2869418"/>
            <a:ext cx="3106800" cy="2599560"/>
          </a:xfrm>
        </p:spPr>
        <p:txBody>
          <a:bodyPr>
            <a:normAutofit/>
          </a:bodyPr>
          <a:lstStyle>
            <a:lvl1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79705" indent="-179705"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35" name="Rectangle 34"/>
          <p:cNvSpPr/>
          <p:nvPr userDrawn="1"/>
        </p:nvSpPr>
        <p:spPr>
          <a:xfrm>
            <a:off x="8132936" y="1952175"/>
            <a:ext cx="3106800" cy="841205"/>
          </a:xfrm>
          <a:prstGeom prst="rect">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36" name="Text Placeholder 12"/>
          <p:cNvSpPr>
            <a:spLocks noGrp="1"/>
          </p:cNvSpPr>
          <p:nvPr>
            <p:ph type="body" sz="quarter" idx="59"/>
          </p:nvPr>
        </p:nvSpPr>
        <p:spPr>
          <a:xfrm>
            <a:off x="8132614" y="2869418"/>
            <a:ext cx="3106800" cy="2599560"/>
          </a:xfrm>
        </p:spPr>
        <p:txBody>
          <a:bodyPr>
            <a:normAutofit/>
          </a:bodyPr>
          <a:lstStyle>
            <a:lvl1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1pPr>
            <a:lvl2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2pPr>
            <a:lvl3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3pPr>
            <a:lvl4pPr marL="179705" indent="-179705" algn="l" defTabSz="914400" rtl="0" eaLnBrk="1" latinLnBrk="0" hangingPunct="1">
              <a:lnSpc>
                <a:spcPct val="100000"/>
              </a:lnSpc>
              <a:buClr>
                <a:srgbClr val="9D0000"/>
              </a:buClr>
              <a:buFont typeface="Arial" panose="020B0604020202020204" pitchFamily="34" charset="0"/>
              <a:buChar char="•"/>
              <a:defRPr lang="en-US" sz="1400" i="0" kern="1200" dirty="0" smtClean="0">
                <a:solidFill>
                  <a:schemeClr val="tx2"/>
                </a:solidFill>
                <a:latin typeface="+mn-lt"/>
                <a:ea typeface="+mn-ea"/>
                <a:cs typeface="+mn-cs"/>
              </a:defRPr>
            </a:lvl4pPr>
            <a:lvl5pPr marL="179705" indent="-179705" algn="l" defTabSz="914400" rtl="0" eaLnBrk="1" latinLnBrk="0" hangingPunct="1">
              <a:lnSpc>
                <a:spcPct val="100000"/>
              </a:lnSpc>
              <a:buClr>
                <a:srgbClr val="9D0000"/>
              </a:buClr>
              <a:buFont typeface="Arial" panose="020B0604020202020204" pitchFamily="34" charset="0"/>
              <a:buChar char="•"/>
              <a:defRPr lang="ru-RU" sz="1400" i="0" kern="1200" dirty="0">
                <a:solidFill>
                  <a:schemeClr val="tx2"/>
                </a:solidFill>
                <a:latin typeface="+mn-lt"/>
                <a:ea typeface="+mn-ea"/>
                <a:cs typeface="+mn-cs"/>
              </a:defRPr>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3" name="Text Placeholder 3"/>
          <p:cNvSpPr>
            <a:spLocks noGrp="1"/>
          </p:cNvSpPr>
          <p:nvPr>
            <p:ph type="body" sz="half" idx="60" hasCustomPrompt="1"/>
          </p:nvPr>
        </p:nvSpPr>
        <p:spPr>
          <a:xfrm>
            <a:off x="474236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45" name="Text Placeholder 3"/>
          <p:cNvSpPr>
            <a:spLocks noGrp="1"/>
          </p:cNvSpPr>
          <p:nvPr>
            <p:ph type="body" sz="half" idx="61" hasCustomPrompt="1"/>
          </p:nvPr>
        </p:nvSpPr>
        <p:spPr>
          <a:xfrm>
            <a:off x="8333194" y="2123251"/>
            <a:ext cx="2906220" cy="400978"/>
          </a:xfrm>
        </p:spPr>
        <p:txBody>
          <a:bodyPr>
            <a:normAutofit/>
          </a:bodyPr>
          <a:lstStyle>
            <a:lvl1pPr marL="0" indent="0" algn="l">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12" name="Text Placeholder 11"/>
          <p:cNvSpPr>
            <a:spLocks noGrp="1"/>
          </p:cNvSpPr>
          <p:nvPr>
            <p:ph type="body" sz="quarter" idx="62" hasCustomPrompt="1"/>
          </p:nvPr>
        </p:nvSpPr>
        <p:spPr>
          <a:xfrm>
            <a:off x="474236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endParaRPr lang="en-US" noProof="0"/>
          </a:p>
        </p:txBody>
      </p:sp>
      <p:sp>
        <p:nvSpPr>
          <p:cNvPr id="46" name="Text Placeholder 11"/>
          <p:cNvSpPr>
            <a:spLocks noGrp="1"/>
          </p:cNvSpPr>
          <p:nvPr>
            <p:ph type="body" sz="quarter" idx="63" hasCustomPrompt="1"/>
          </p:nvPr>
        </p:nvSpPr>
        <p:spPr>
          <a:xfrm>
            <a:off x="8333194" y="2432944"/>
            <a:ext cx="2919600" cy="252000"/>
          </a:xfrm>
        </p:spPr>
        <p:txBody>
          <a:bodyPr>
            <a:noAutofit/>
          </a:bodyPr>
          <a:lstStyle>
            <a:lvl1pPr marL="0" indent="0">
              <a:buNone/>
              <a:defRPr lang="en-US" sz="1600" i="0" kern="1200" dirty="0" smtClean="0">
                <a:solidFill>
                  <a:schemeClr val="tx2"/>
                </a:solidFill>
                <a:latin typeface="+mn-lt"/>
                <a:ea typeface="+mn-ea"/>
                <a:cs typeface="+mn-cs"/>
              </a:defRPr>
            </a:lvl1pPr>
            <a:lvl2pPr>
              <a:defRPr lang="en-US" sz="1600" i="1" kern="1200" dirty="0" smtClean="0">
                <a:solidFill>
                  <a:srgbClr val="8D6347"/>
                </a:solidFill>
                <a:latin typeface="+mn-lt"/>
                <a:ea typeface="+mn-ea"/>
                <a:cs typeface="+mn-cs"/>
              </a:defRPr>
            </a:lvl2pPr>
            <a:lvl3pPr>
              <a:defRPr lang="en-US" sz="1600" i="1" kern="1200" dirty="0" smtClean="0">
                <a:solidFill>
                  <a:srgbClr val="8D6347"/>
                </a:solidFill>
                <a:latin typeface="+mn-lt"/>
                <a:ea typeface="+mn-ea"/>
                <a:cs typeface="+mn-cs"/>
              </a:defRPr>
            </a:lvl3pPr>
            <a:lvl4pPr>
              <a:defRPr lang="en-US" sz="1600" i="1" kern="1200" dirty="0" smtClean="0">
                <a:solidFill>
                  <a:srgbClr val="8D6347"/>
                </a:solidFill>
                <a:latin typeface="+mn-lt"/>
                <a:ea typeface="+mn-ea"/>
                <a:cs typeface="+mn-cs"/>
              </a:defRPr>
            </a:lvl4pPr>
            <a:lvl5pPr>
              <a:defRPr lang="ru-RU" sz="1600" i="1" kern="1200" dirty="0">
                <a:solidFill>
                  <a:srgbClr val="8D6347"/>
                </a:solidFill>
                <a:latin typeface="+mn-lt"/>
                <a:ea typeface="+mn-ea"/>
                <a:cs typeface="+mn-cs"/>
              </a:defRPr>
            </a:lvl5pPr>
          </a:lstStyle>
          <a:p>
            <a:pPr lvl="0"/>
            <a:r>
              <a:rPr lang="en-US" noProof="0"/>
              <a:t>Click to Edit Master text</a:t>
            </a:r>
            <a:endParaRPr lang="en-US"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with Log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3" name="Content Placeholder 2"/>
          <p:cNvSpPr>
            <a:spLocks noGrp="1"/>
          </p:cNvSpPr>
          <p:nvPr>
            <p:ph sz="half" idx="1"/>
          </p:nvPr>
        </p:nvSpPr>
        <p:spPr>
          <a:xfrm>
            <a:off x="8382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Click to edit Master text styles</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Text Placeholder 40"/>
          <p:cNvSpPr>
            <a:spLocks noGrp="1"/>
          </p:cNvSpPr>
          <p:nvPr>
            <p:ph type="body" sz="quarter" idx="49"/>
          </p:nvPr>
        </p:nvSpPr>
        <p:spPr>
          <a:xfrm>
            <a:off x="8382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Click to edit Master text styles</a:t>
            </a:r>
            <a:endParaRPr lang="en-US" noProof="0"/>
          </a:p>
        </p:txBody>
      </p:sp>
      <p:sp>
        <p:nvSpPr>
          <p:cNvPr id="20" name="Text Placeholder 40"/>
          <p:cNvSpPr>
            <a:spLocks noGrp="1"/>
          </p:cNvSpPr>
          <p:nvPr>
            <p:ph type="body" sz="quarter" idx="52"/>
          </p:nvPr>
        </p:nvSpPr>
        <p:spPr>
          <a:xfrm>
            <a:off x="6133806" y="1893552"/>
            <a:ext cx="5220000" cy="343264"/>
          </a:xfrm>
        </p:spPr>
        <p:txBody>
          <a:bodyPr>
            <a:noAutofit/>
          </a:bodyPr>
          <a:lstStyle>
            <a:lvl1pPr marL="0" indent="0">
              <a:lnSpc>
                <a:spcPct val="100000"/>
              </a:lnSpc>
              <a:spcBef>
                <a:spcPts val="600"/>
              </a:spcBef>
              <a:buNone/>
              <a:defRPr sz="2400" b="1" i="0">
                <a:solidFill>
                  <a:srgbClr val="9D0000"/>
                </a:solidFill>
                <a:latin typeface="+mj-lt"/>
              </a:defRPr>
            </a:lvl1pPr>
            <a:lvl2pPr marL="457200" indent="0">
              <a:buNone/>
              <a:defRPr/>
            </a:lvl2pPr>
          </a:lstStyle>
          <a:p>
            <a:pPr lvl="0"/>
            <a:r>
              <a:rPr lang="en-US" noProof="0"/>
              <a:t>Click to edit Master text styles</a:t>
            </a:r>
            <a:endParaRPr lang="en-US" noProof="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6" name="Content Placeholder 2"/>
          <p:cNvSpPr>
            <a:spLocks noGrp="1"/>
          </p:cNvSpPr>
          <p:nvPr>
            <p:ph sz="half" idx="57"/>
          </p:nvPr>
        </p:nvSpPr>
        <p:spPr>
          <a:xfrm>
            <a:off x="6133806" y="2299110"/>
            <a:ext cx="5220000" cy="3267502"/>
          </a:xfrm>
        </p:spPr>
        <p:txBody>
          <a:bodyPr>
            <a:normAutofit/>
          </a:bodyPr>
          <a:lstStyle>
            <a:lvl1pPr marL="0" indent="0">
              <a:lnSpc>
                <a:spcPct val="100000"/>
              </a:lnSpc>
              <a:spcBef>
                <a:spcPts val="600"/>
              </a:spcBef>
              <a:buClr>
                <a:srgbClr val="9D0000"/>
              </a:buClr>
              <a:buFont typeface="Arial" panose="020B0604020202020204" pitchFamily="34" charset="0"/>
              <a:buNone/>
              <a:defRPr sz="1600" i="0">
                <a:solidFill>
                  <a:schemeClr val="tx2"/>
                </a:solidFill>
              </a:defRPr>
            </a:lvl1pPr>
          </a:lstStyle>
          <a:p>
            <a:pPr lvl="0"/>
            <a:r>
              <a:rPr lang="en-US" noProof="0"/>
              <a:t>Click to edit Master text styles</a:t>
            </a:r>
            <a:endParaRPr lang="en-US"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42" name="Rectangle 41" descr="Brush stroke spot"/>
          <p:cNvSpPr/>
          <p:nvPr userDrawn="1"/>
        </p:nvSpPr>
        <p:spPr>
          <a:xfrm>
            <a:off x="0" y="2554816"/>
            <a:ext cx="12192000" cy="10332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2613" t="-436" r="-2613"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49" name="Straight Connector 48"/>
          <p:cNvCxnSpPr/>
          <p:nvPr userDrawn="1"/>
        </p:nvCxnSpPr>
        <p:spPr>
          <a:xfrm>
            <a:off x="1430172" y="3058752"/>
            <a:ext cx="8868258" cy="0"/>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Oval 45"/>
          <p:cNvSpPr/>
          <p:nvPr userDrawn="1"/>
        </p:nvSpPr>
        <p:spPr>
          <a:xfrm>
            <a:off x="7728076"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47" name="Oval 46"/>
          <p:cNvSpPr/>
          <p:nvPr userDrawn="1"/>
        </p:nvSpPr>
        <p:spPr>
          <a:xfrm>
            <a:off x="5541531"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48" name="Oval 47"/>
          <p:cNvSpPr/>
          <p:nvPr userDrawn="1"/>
        </p:nvSpPr>
        <p:spPr>
          <a:xfrm>
            <a:off x="3354987"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45" name="Oval 44"/>
          <p:cNvSpPr/>
          <p:nvPr userDrawn="1"/>
        </p:nvSpPr>
        <p:spPr>
          <a:xfrm>
            <a:off x="9914620"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43" name="Oval 42"/>
          <p:cNvSpPr/>
          <p:nvPr userDrawn="1"/>
        </p:nvSpPr>
        <p:spPr>
          <a:xfrm>
            <a:off x="1168442" y="2515014"/>
            <a:ext cx="1105200" cy="11052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2" name="Title 1"/>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5" name="Text Placeholder 3"/>
          <p:cNvSpPr>
            <a:spLocks noGrp="1"/>
          </p:cNvSpPr>
          <p:nvPr>
            <p:ph type="body" sz="half" idx="2"/>
          </p:nvPr>
        </p:nvSpPr>
        <p:spPr>
          <a:xfrm>
            <a:off x="859129"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17" name="Text Placeholder 3"/>
          <p:cNvSpPr>
            <a:spLocks noGrp="1"/>
          </p:cNvSpPr>
          <p:nvPr>
            <p:ph type="body" sz="half" idx="34" hasCustomPrompt="1"/>
          </p:nvPr>
        </p:nvSpPr>
        <p:spPr>
          <a:xfrm>
            <a:off x="859128"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18" name="Text Placeholder 3"/>
          <p:cNvSpPr>
            <a:spLocks noGrp="1"/>
          </p:cNvSpPr>
          <p:nvPr>
            <p:ph type="body" sz="half" idx="42" hasCustomPrompt="1"/>
          </p:nvPr>
        </p:nvSpPr>
        <p:spPr>
          <a:xfrm>
            <a:off x="1167830"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endParaRPr lang="en-US" noProof="0"/>
          </a:p>
        </p:txBody>
      </p:sp>
      <p:sp>
        <p:nvSpPr>
          <p:cNvPr id="19" name="Text Placeholder 3"/>
          <p:cNvSpPr>
            <a:spLocks noGrp="1"/>
          </p:cNvSpPr>
          <p:nvPr>
            <p:ph type="body" sz="half" idx="43" hasCustomPrompt="1"/>
          </p:nvPr>
        </p:nvSpPr>
        <p:spPr>
          <a:xfrm>
            <a:off x="1167830"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endParaRPr lang="en-US" noProof="0"/>
          </a:p>
        </p:txBody>
      </p:sp>
      <p:sp>
        <p:nvSpPr>
          <p:cNvPr id="23" name="Text Placeholder 3"/>
          <p:cNvSpPr>
            <a:spLocks noGrp="1"/>
          </p:cNvSpPr>
          <p:nvPr>
            <p:ph type="body" sz="half" idx="48" hasCustomPrompt="1"/>
          </p:nvPr>
        </p:nvSpPr>
        <p:spPr>
          <a:xfrm>
            <a:off x="9914008" y="2827850"/>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endParaRPr lang="en-US" noProof="0"/>
          </a:p>
        </p:txBody>
      </p:sp>
      <p:sp>
        <p:nvSpPr>
          <p:cNvPr id="24" name="Text Placeholder 3"/>
          <p:cNvSpPr>
            <a:spLocks noGrp="1"/>
          </p:cNvSpPr>
          <p:nvPr>
            <p:ph type="body" sz="half" idx="49" hasCustomPrompt="1"/>
          </p:nvPr>
        </p:nvSpPr>
        <p:spPr>
          <a:xfrm>
            <a:off x="9914008" y="3070763"/>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endParaRPr lang="en-US" noProof="0"/>
          </a:p>
        </p:txBody>
      </p:sp>
      <p:sp>
        <p:nvSpPr>
          <p:cNvPr id="26" name="Text Placeholder 3"/>
          <p:cNvSpPr>
            <a:spLocks noGrp="1"/>
          </p:cNvSpPr>
          <p:nvPr>
            <p:ph type="body" sz="half" idx="50" hasCustomPrompt="1"/>
          </p:nvPr>
        </p:nvSpPr>
        <p:spPr>
          <a:xfrm>
            <a:off x="3354375"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endParaRPr lang="en-US" noProof="0"/>
          </a:p>
        </p:txBody>
      </p:sp>
      <p:sp>
        <p:nvSpPr>
          <p:cNvPr id="27" name="Text Placeholder 3"/>
          <p:cNvSpPr>
            <a:spLocks noGrp="1"/>
          </p:cNvSpPr>
          <p:nvPr>
            <p:ph type="body" sz="half" idx="51" hasCustomPrompt="1"/>
          </p:nvPr>
        </p:nvSpPr>
        <p:spPr>
          <a:xfrm>
            <a:off x="3354375"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endParaRPr lang="en-US" noProof="0"/>
          </a:p>
        </p:txBody>
      </p:sp>
      <p:sp>
        <p:nvSpPr>
          <p:cNvPr id="29" name="Text Placeholder 3"/>
          <p:cNvSpPr>
            <a:spLocks noGrp="1"/>
          </p:cNvSpPr>
          <p:nvPr>
            <p:ph type="body" sz="half" idx="52" hasCustomPrompt="1"/>
          </p:nvPr>
        </p:nvSpPr>
        <p:spPr>
          <a:xfrm>
            <a:off x="5540919"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endParaRPr lang="en-US" noProof="0"/>
          </a:p>
        </p:txBody>
      </p:sp>
      <p:sp>
        <p:nvSpPr>
          <p:cNvPr id="30" name="Text Placeholder 3"/>
          <p:cNvSpPr>
            <a:spLocks noGrp="1"/>
          </p:cNvSpPr>
          <p:nvPr>
            <p:ph type="body" sz="half" idx="53" hasCustomPrompt="1"/>
          </p:nvPr>
        </p:nvSpPr>
        <p:spPr>
          <a:xfrm>
            <a:off x="5540919"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endParaRPr lang="en-US" noProof="0"/>
          </a:p>
        </p:txBody>
      </p:sp>
      <p:sp>
        <p:nvSpPr>
          <p:cNvPr id="32" name="Text Placeholder 3"/>
          <p:cNvSpPr>
            <a:spLocks noGrp="1"/>
          </p:cNvSpPr>
          <p:nvPr>
            <p:ph type="body" sz="half" idx="54" hasCustomPrompt="1"/>
          </p:nvPr>
        </p:nvSpPr>
        <p:spPr>
          <a:xfrm>
            <a:off x="7727464" y="2849708"/>
            <a:ext cx="1106424" cy="314428"/>
          </a:xfrm>
        </p:spPr>
        <p:txBody>
          <a:bodyPr>
            <a:noAutofit/>
          </a:bodyPr>
          <a:lstStyle>
            <a:lvl1pPr marL="0" indent="0" algn="ctr">
              <a:spcBef>
                <a:spcPts val="600"/>
              </a:spcBef>
              <a:buNone/>
              <a:defRPr lang="en-US" sz="2200" b="1" i="0"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YEAR</a:t>
            </a:r>
            <a:endParaRPr lang="en-US" noProof="0"/>
          </a:p>
        </p:txBody>
      </p:sp>
      <p:sp>
        <p:nvSpPr>
          <p:cNvPr id="33" name="Text Placeholder 3"/>
          <p:cNvSpPr>
            <a:spLocks noGrp="1"/>
          </p:cNvSpPr>
          <p:nvPr>
            <p:ph type="body" sz="half" idx="55" hasCustomPrompt="1"/>
          </p:nvPr>
        </p:nvSpPr>
        <p:spPr>
          <a:xfrm>
            <a:off x="7727464" y="3092621"/>
            <a:ext cx="1106424" cy="314427"/>
          </a:xfrm>
        </p:spPr>
        <p:txBody>
          <a:bodyPr>
            <a:noAutofit/>
          </a:bodyPr>
          <a:lstStyle>
            <a:lvl1pPr marL="0" indent="0" algn="ctr">
              <a:spcBef>
                <a:spcPts val="600"/>
              </a:spcBef>
              <a:buNone/>
              <a:defRPr lang="en-US" sz="2000" b="0" i="0" kern="1200" dirty="0" smtClean="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month</a:t>
            </a:r>
            <a:endParaRPr lang="en-US" noProof="0"/>
          </a:p>
        </p:txBody>
      </p:sp>
      <p:sp>
        <p:nvSpPr>
          <p:cNvPr id="34" name="Text Placeholder 3"/>
          <p:cNvSpPr>
            <a:spLocks noGrp="1"/>
          </p:cNvSpPr>
          <p:nvPr>
            <p:ph type="body" sz="half" idx="57"/>
          </p:nvPr>
        </p:nvSpPr>
        <p:spPr>
          <a:xfrm>
            <a:off x="9603105"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35" name="Text Placeholder 3"/>
          <p:cNvSpPr>
            <a:spLocks noGrp="1"/>
          </p:cNvSpPr>
          <p:nvPr>
            <p:ph type="body" sz="half" idx="58" hasCustomPrompt="1"/>
          </p:nvPr>
        </p:nvSpPr>
        <p:spPr>
          <a:xfrm>
            <a:off x="9603104"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36" name="Text Placeholder 3"/>
          <p:cNvSpPr>
            <a:spLocks noGrp="1"/>
          </p:cNvSpPr>
          <p:nvPr>
            <p:ph type="body" sz="half" idx="59"/>
          </p:nvPr>
        </p:nvSpPr>
        <p:spPr>
          <a:xfrm>
            <a:off x="3045123"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37" name="Text Placeholder 3"/>
          <p:cNvSpPr>
            <a:spLocks noGrp="1"/>
          </p:cNvSpPr>
          <p:nvPr>
            <p:ph type="body" sz="half" idx="60" hasCustomPrompt="1"/>
          </p:nvPr>
        </p:nvSpPr>
        <p:spPr>
          <a:xfrm>
            <a:off x="3045122"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38" name="Text Placeholder 3"/>
          <p:cNvSpPr>
            <a:spLocks noGrp="1"/>
          </p:cNvSpPr>
          <p:nvPr>
            <p:ph type="body" sz="half" idx="61"/>
          </p:nvPr>
        </p:nvSpPr>
        <p:spPr>
          <a:xfrm>
            <a:off x="5231117"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39" name="Text Placeholder 3"/>
          <p:cNvSpPr>
            <a:spLocks noGrp="1"/>
          </p:cNvSpPr>
          <p:nvPr>
            <p:ph type="body" sz="half" idx="62" hasCustomPrompt="1"/>
          </p:nvPr>
        </p:nvSpPr>
        <p:spPr>
          <a:xfrm>
            <a:off x="5231116"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40" name="Text Placeholder 3"/>
          <p:cNvSpPr>
            <a:spLocks noGrp="1"/>
          </p:cNvSpPr>
          <p:nvPr>
            <p:ph type="body" sz="half" idx="63"/>
          </p:nvPr>
        </p:nvSpPr>
        <p:spPr>
          <a:xfrm>
            <a:off x="7417111" y="4083690"/>
            <a:ext cx="1728216" cy="1336467"/>
          </a:xfrm>
        </p:spPr>
        <p:txBody>
          <a:bodyPr>
            <a:normAutofit/>
          </a:bodyPr>
          <a:lstStyle>
            <a:lvl1pPr marL="0" indent="0" algn="ctr">
              <a:lnSpc>
                <a:spcPct val="100000"/>
              </a:lnSpc>
              <a:spcBef>
                <a:spcPts val="60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41" name="Text Placeholder 3"/>
          <p:cNvSpPr>
            <a:spLocks noGrp="1"/>
          </p:cNvSpPr>
          <p:nvPr>
            <p:ph type="body" sz="half" idx="64" hasCustomPrompt="1"/>
          </p:nvPr>
        </p:nvSpPr>
        <p:spPr>
          <a:xfrm>
            <a:off x="7417110" y="3734003"/>
            <a:ext cx="1728216" cy="375509"/>
          </a:xfrm>
        </p:spPr>
        <p:txBody>
          <a:bodyPr anchor="b" anchorCtr="0">
            <a:normAutofit/>
          </a:bodyPr>
          <a:lstStyle>
            <a:lvl1pPr marL="0" indent="0" algn="ctr">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8360" y="1554169"/>
            <a:ext cx="8595281" cy="4012443"/>
          </a:xfrm>
        </p:spPr>
        <p:txBody>
          <a:bodyPr>
            <a:normAutofit/>
          </a:bodyPr>
          <a:lstStyle>
            <a:lvl1pPr marL="0" indent="0">
              <a:lnSpc>
                <a:spcPct val="100000"/>
              </a:lnSpc>
              <a:spcBef>
                <a:spcPts val="600"/>
              </a:spcBef>
              <a:buClr>
                <a:srgbClr val="9D0000"/>
              </a:buClr>
              <a:buFont typeface="Arial" panose="020B0604020202020204" pitchFamily="34" charset="0"/>
              <a:buNone/>
              <a:defRPr sz="1600" i="0"/>
            </a:lvl1pPr>
          </a:lstStyle>
          <a:p>
            <a:pPr lvl="0"/>
            <a:r>
              <a:rPr lang="en-US" noProof="0"/>
              <a:t>Click to edit Master text styles</a:t>
            </a:r>
            <a:endParaRPr lang="en-US" noProof="0"/>
          </a:p>
        </p:txBody>
      </p:sp>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2" name="Rectangle 11" descr="Brush stroke spot"/>
          <p:cNvSpPr/>
          <p:nvPr userDrawn="1"/>
        </p:nvSpPr>
        <p:spPr>
          <a:xfrm>
            <a:off x="1510891" y="167143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 Placeholder 3"/>
          <p:cNvSpPr>
            <a:spLocks noGrp="1"/>
          </p:cNvSpPr>
          <p:nvPr>
            <p:ph type="body" sz="half" idx="2"/>
          </p:nvPr>
        </p:nvSpPr>
        <p:spPr>
          <a:xfrm>
            <a:off x="1134149"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15" name="Text Placeholder 3"/>
          <p:cNvSpPr>
            <a:spLocks noGrp="1"/>
          </p:cNvSpPr>
          <p:nvPr>
            <p:ph type="body" sz="half" idx="34" hasCustomPrompt="1"/>
          </p:nvPr>
        </p:nvSpPr>
        <p:spPr>
          <a:xfrm>
            <a:off x="1138721"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17" name="Text Placeholder 3"/>
          <p:cNvSpPr>
            <a:spLocks noGrp="1"/>
          </p:cNvSpPr>
          <p:nvPr>
            <p:ph type="body" sz="half" idx="43"/>
          </p:nvPr>
        </p:nvSpPr>
        <p:spPr>
          <a:xfrm>
            <a:off x="1138721"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noProof="0"/>
              <a:t>Click to edit Master text styles</a:t>
            </a:r>
            <a:endParaRPr lang="en-US" noProof="0"/>
          </a:p>
        </p:txBody>
      </p:sp>
      <p:sp>
        <p:nvSpPr>
          <p:cNvPr id="19" name="Rectangle 18" descr="Brush stroke spot"/>
          <p:cNvSpPr/>
          <p:nvPr userDrawn="1"/>
        </p:nvSpPr>
        <p:spPr>
          <a:xfrm>
            <a:off x="4892290" y="1675907"/>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Rectangle 22" descr="Brush stroke spot"/>
          <p:cNvSpPr/>
          <p:nvPr userDrawn="1"/>
        </p:nvSpPr>
        <p:spPr>
          <a:xfrm>
            <a:off x="8365057" y="1675155"/>
            <a:ext cx="2377440" cy="22037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3"/>
          <p:cNvSpPr>
            <a:spLocks noGrp="1"/>
          </p:cNvSpPr>
          <p:nvPr>
            <p:ph type="body" sz="half" idx="67"/>
          </p:nvPr>
        </p:nvSpPr>
        <p:spPr>
          <a:xfrm>
            <a:off x="453694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26" name="Text Placeholder 3"/>
          <p:cNvSpPr>
            <a:spLocks noGrp="1"/>
          </p:cNvSpPr>
          <p:nvPr>
            <p:ph type="body" sz="half" idx="69"/>
          </p:nvPr>
        </p:nvSpPr>
        <p:spPr>
          <a:xfrm>
            <a:off x="454152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noProof="0"/>
              <a:t>Click to edit Master text styles</a:t>
            </a:r>
            <a:endParaRPr lang="en-US" noProof="0"/>
          </a:p>
        </p:txBody>
      </p:sp>
      <p:sp>
        <p:nvSpPr>
          <p:cNvPr id="27" name="Text Placeholder 3"/>
          <p:cNvSpPr>
            <a:spLocks noGrp="1"/>
          </p:cNvSpPr>
          <p:nvPr>
            <p:ph type="body" sz="half" idx="70"/>
          </p:nvPr>
        </p:nvSpPr>
        <p:spPr>
          <a:xfrm>
            <a:off x="7983668" y="4352907"/>
            <a:ext cx="3118104" cy="1336467"/>
          </a:xfrm>
        </p:spPr>
        <p:txBody>
          <a:bodyPr>
            <a:normAutofit/>
          </a:bodyPr>
          <a:lstStyle>
            <a:lvl1pPr marL="0" indent="0" algn="ctr">
              <a:lnSpc>
                <a:spcPct val="100000"/>
              </a:lnSpc>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28" name="Text Placeholder 3"/>
          <p:cNvSpPr>
            <a:spLocks noGrp="1"/>
          </p:cNvSpPr>
          <p:nvPr>
            <p:ph type="body" sz="half" idx="72"/>
          </p:nvPr>
        </p:nvSpPr>
        <p:spPr>
          <a:xfrm>
            <a:off x="7988240" y="4116456"/>
            <a:ext cx="3108960" cy="208998"/>
          </a:xfrm>
        </p:spPr>
        <p:txBody>
          <a:bodyPr anchor="ctr" anchorCtr="0">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noProof="0"/>
              <a:t>Click to edit Master text styles</a:t>
            </a:r>
            <a:endParaRPr lang="en-US" noProof="0"/>
          </a:p>
        </p:txBody>
      </p:sp>
      <p:sp>
        <p:nvSpPr>
          <p:cNvPr id="29" name="Picture Placeholder 7"/>
          <p:cNvSpPr>
            <a:spLocks noGrp="1"/>
          </p:cNvSpPr>
          <p:nvPr>
            <p:ph type="pic" sz="quarter" idx="73"/>
          </p:nvPr>
        </p:nvSpPr>
        <p:spPr>
          <a:xfrm>
            <a:off x="1960345"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0" name="Picture Placeholder 7"/>
          <p:cNvSpPr>
            <a:spLocks noGrp="1"/>
          </p:cNvSpPr>
          <p:nvPr>
            <p:ph type="pic" sz="quarter" idx="74"/>
          </p:nvPr>
        </p:nvSpPr>
        <p:spPr>
          <a:xfrm>
            <a:off x="53795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1" name="Picture Placeholder 7"/>
          <p:cNvSpPr>
            <a:spLocks noGrp="1"/>
          </p:cNvSpPr>
          <p:nvPr>
            <p:ph type="pic" sz="quarter" idx="75"/>
          </p:nvPr>
        </p:nvSpPr>
        <p:spPr>
          <a:xfrm>
            <a:off x="8828766" y="2023009"/>
            <a:ext cx="1461600" cy="1461600"/>
          </a:xfrm>
          <a:prstGeom prst="ellipse">
            <a:avLst/>
          </a:prstGeom>
          <a:ln w="12700">
            <a:solidFill>
              <a:srgbClr val="8D6347"/>
            </a:solidFill>
          </a:ln>
        </p:spPr>
        <p:txBody>
          <a:bodyPr anchor="ctr" anchorCtr="0">
            <a:noAutofit/>
          </a:bodyPr>
          <a:lstStyle>
            <a:lvl1pPr marL="0" indent="0" algn="ctr">
              <a:buNone/>
              <a:defRPr/>
            </a:lvl1pPr>
          </a:lstStyle>
          <a:p>
            <a:r>
              <a:rPr lang="en-US" noProof="0"/>
              <a:t>Click icon to add picture</a:t>
            </a:r>
            <a:endParaRPr lang="en-US" noProof="0" dirty="0"/>
          </a:p>
        </p:txBody>
      </p:sp>
      <p:sp>
        <p:nvSpPr>
          <p:cNvPr id="32" name="Text Placeholder 3"/>
          <p:cNvSpPr>
            <a:spLocks noGrp="1"/>
          </p:cNvSpPr>
          <p:nvPr>
            <p:ph type="body" sz="half" idx="68" hasCustomPrompt="1"/>
          </p:nvPr>
        </p:nvSpPr>
        <p:spPr>
          <a:xfrm>
            <a:off x="454152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
        <p:nvSpPr>
          <p:cNvPr id="33" name="Text Placeholder 3"/>
          <p:cNvSpPr>
            <a:spLocks noGrp="1"/>
          </p:cNvSpPr>
          <p:nvPr>
            <p:ph type="body" sz="half" idx="71" hasCustomPrompt="1"/>
          </p:nvPr>
        </p:nvSpPr>
        <p:spPr>
          <a:xfrm>
            <a:off x="7988240" y="3734003"/>
            <a:ext cx="3108960" cy="375509"/>
          </a:xfrm>
        </p:spPr>
        <p:txBody>
          <a:bodyPr>
            <a:noAutofit/>
          </a:bodyPr>
          <a:lstStyle>
            <a:lvl1pPr marL="0" indent="0" algn="ctr">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a:t>
            </a:r>
            <a:endParaRPr lang="en-US" noProof="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ig team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44" name="Rectangle 43" descr="Brush stroke spot"/>
          <p:cNvSpPr/>
          <p:nvPr userDrawn="1"/>
        </p:nvSpPr>
        <p:spPr>
          <a:xfrm>
            <a:off x="782879"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0" name="Text Placeholder 3"/>
          <p:cNvSpPr>
            <a:spLocks noGrp="1"/>
          </p:cNvSpPr>
          <p:nvPr>
            <p:ph type="body" sz="half" idx="34"/>
          </p:nvPr>
        </p:nvSpPr>
        <p:spPr>
          <a:xfrm>
            <a:off x="2282288"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52" name="Text Placeholder 3"/>
          <p:cNvSpPr>
            <a:spLocks noGrp="1"/>
          </p:cNvSpPr>
          <p:nvPr>
            <p:ph type="body" sz="half" idx="66"/>
          </p:nvPr>
        </p:nvSpPr>
        <p:spPr>
          <a:xfrm>
            <a:off x="2282288"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53" name="Rectangle 52" descr="Brush stroke spot"/>
          <p:cNvSpPr/>
          <p:nvPr userDrawn="1"/>
        </p:nvSpPr>
        <p:spPr>
          <a:xfrm>
            <a:off x="782879"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4" name="Text Placeholder 3"/>
          <p:cNvSpPr>
            <a:spLocks noGrp="1"/>
          </p:cNvSpPr>
          <p:nvPr>
            <p:ph type="body" sz="half" idx="67"/>
          </p:nvPr>
        </p:nvSpPr>
        <p:spPr>
          <a:xfrm>
            <a:off x="2282288"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56" name="Text Placeholder 3"/>
          <p:cNvSpPr>
            <a:spLocks noGrp="1"/>
          </p:cNvSpPr>
          <p:nvPr>
            <p:ph type="body" sz="half" idx="69"/>
          </p:nvPr>
        </p:nvSpPr>
        <p:spPr>
          <a:xfrm>
            <a:off x="2282288"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57" name="Rectangle 56" descr="Brush stroke spot"/>
          <p:cNvSpPr/>
          <p:nvPr userDrawn="1"/>
        </p:nvSpPr>
        <p:spPr>
          <a:xfrm>
            <a:off x="4354565"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8" name="Text Placeholder 3"/>
          <p:cNvSpPr>
            <a:spLocks noGrp="1"/>
          </p:cNvSpPr>
          <p:nvPr>
            <p:ph type="body" sz="half" idx="70"/>
          </p:nvPr>
        </p:nvSpPr>
        <p:spPr>
          <a:xfrm>
            <a:off x="5853974"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60" name="Text Placeholder 3"/>
          <p:cNvSpPr>
            <a:spLocks noGrp="1"/>
          </p:cNvSpPr>
          <p:nvPr>
            <p:ph type="body" sz="half" idx="72"/>
          </p:nvPr>
        </p:nvSpPr>
        <p:spPr>
          <a:xfrm>
            <a:off x="5853974"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61" name="Rectangle 60" descr="Brush stroke spot"/>
          <p:cNvSpPr/>
          <p:nvPr userDrawn="1"/>
        </p:nvSpPr>
        <p:spPr>
          <a:xfrm>
            <a:off x="4354565"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2" name="Text Placeholder 3"/>
          <p:cNvSpPr>
            <a:spLocks noGrp="1"/>
          </p:cNvSpPr>
          <p:nvPr>
            <p:ph type="body" sz="half" idx="73"/>
          </p:nvPr>
        </p:nvSpPr>
        <p:spPr>
          <a:xfrm>
            <a:off x="5853974"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64" name="Text Placeholder 3"/>
          <p:cNvSpPr>
            <a:spLocks noGrp="1"/>
          </p:cNvSpPr>
          <p:nvPr>
            <p:ph type="body" sz="half" idx="75"/>
          </p:nvPr>
        </p:nvSpPr>
        <p:spPr>
          <a:xfrm>
            <a:off x="5853974"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65" name="Rectangle 64" descr="Brush stroke spot"/>
          <p:cNvSpPr/>
          <p:nvPr userDrawn="1"/>
        </p:nvSpPr>
        <p:spPr>
          <a:xfrm>
            <a:off x="7946020" y="2237042"/>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6" name="Text Placeholder 3"/>
          <p:cNvSpPr>
            <a:spLocks noGrp="1"/>
          </p:cNvSpPr>
          <p:nvPr>
            <p:ph type="body" sz="half" idx="76"/>
          </p:nvPr>
        </p:nvSpPr>
        <p:spPr>
          <a:xfrm>
            <a:off x="9445429" y="2506566"/>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68" name="Text Placeholder 3"/>
          <p:cNvSpPr>
            <a:spLocks noGrp="1"/>
          </p:cNvSpPr>
          <p:nvPr>
            <p:ph type="body" sz="half" idx="78"/>
          </p:nvPr>
        </p:nvSpPr>
        <p:spPr>
          <a:xfrm>
            <a:off x="9445429" y="3164364"/>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69" name="Rectangle 68" descr="Brush stroke spot"/>
          <p:cNvSpPr/>
          <p:nvPr userDrawn="1"/>
        </p:nvSpPr>
        <p:spPr>
          <a:xfrm>
            <a:off x="7946020" y="3984186"/>
            <a:ext cx="1600200" cy="1490472"/>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0" name="Text Placeholder 3"/>
          <p:cNvSpPr>
            <a:spLocks noGrp="1"/>
          </p:cNvSpPr>
          <p:nvPr>
            <p:ph type="body" sz="half" idx="79"/>
          </p:nvPr>
        </p:nvSpPr>
        <p:spPr>
          <a:xfrm>
            <a:off x="9445429" y="4253710"/>
            <a:ext cx="1993392" cy="69296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72" name="Text Placeholder 3"/>
          <p:cNvSpPr>
            <a:spLocks noGrp="1"/>
          </p:cNvSpPr>
          <p:nvPr>
            <p:ph type="body" sz="half" idx="81"/>
          </p:nvPr>
        </p:nvSpPr>
        <p:spPr>
          <a:xfrm>
            <a:off x="9445429" y="4911508"/>
            <a:ext cx="1993392" cy="561367"/>
          </a:xfrm>
        </p:spPr>
        <p:txBody>
          <a:bodyPr>
            <a:noAutofit/>
          </a:bodyPr>
          <a:lstStyle>
            <a:lvl1pPr marL="0" indent="0" algn="l">
              <a:lnSpc>
                <a:spcPct val="100000"/>
              </a:lnSpc>
              <a:buNone/>
              <a:defRPr lang="en-US" sz="1600" b="0" i="0" kern="1200" dirty="0" smtClean="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73" name="Picture Placeholder 3"/>
          <p:cNvSpPr>
            <a:spLocks noGrp="1"/>
          </p:cNvSpPr>
          <p:nvPr>
            <p:ph type="pic" sz="quarter" idx="82"/>
          </p:nvPr>
        </p:nvSpPr>
        <p:spPr>
          <a:xfrm>
            <a:off x="993109"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5" name="Picture Placeholder 3"/>
          <p:cNvSpPr>
            <a:spLocks noGrp="1"/>
          </p:cNvSpPr>
          <p:nvPr>
            <p:ph type="pic" sz="quarter" idx="83"/>
          </p:nvPr>
        </p:nvSpPr>
        <p:spPr>
          <a:xfrm>
            <a:off x="996007"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8" name="Picture Placeholder 3"/>
          <p:cNvSpPr>
            <a:spLocks noGrp="1"/>
          </p:cNvSpPr>
          <p:nvPr>
            <p:ph type="pic" sz="quarter" idx="84"/>
          </p:nvPr>
        </p:nvSpPr>
        <p:spPr>
          <a:xfrm>
            <a:off x="8182550" y="2403213"/>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79" name="Picture Placeholder 3"/>
          <p:cNvSpPr>
            <a:spLocks noGrp="1"/>
          </p:cNvSpPr>
          <p:nvPr>
            <p:ph type="pic" sz="quarter" idx="85"/>
          </p:nvPr>
        </p:nvSpPr>
        <p:spPr>
          <a:xfrm>
            <a:off x="8185448" y="4150357"/>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0" name="Picture Placeholder 3"/>
          <p:cNvSpPr>
            <a:spLocks noGrp="1"/>
          </p:cNvSpPr>
          <p:nvPr>
            <p:ph type="pic" sz="quarter" idx="86"/>
          </p:nvPr>
        </p:nvSpPr>
        <p:spPr>
          <a:xfrm>
            <a:off x="4586273" y="2398030"/>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
        <p:nvSpPr>
          <p:cNvPr id="81" name="Picture Placeholder 3"/>
          <p:cNvSpPr>
            <a:spLocks noGrp="1"/>
          </p:cNvSpPr>
          <p:nvPr>
            <p:ph type="pic" sz="quarter" idx="87"/>
          </p:nvPr>
        </p:nvSpPr>
        <p:spPr>
          <a:xfrm>
            <a:off x="4589171" y="4145174"/>
            <a:ext cx="1098000" cy="1098000"/>
          </a:xfrm>
          <a:prstGeom prst="ellipse">
            <a:avLst/>
          </a:prstGeom>
          <a:solidFill>
            <a:schemeClr val="bg1"/>
          </a:solidFill>
          <a:ln w="12700">
            <a:solidFill>
              <a:srgbClr val="8D6347"/>
            </a:solidFill>
          </a:ln>
        </p:spPr>
        <p:txBody>
          <a:bodyPr anchor="ctr" anchorCtr="0">
            <a:noAutofit/>
          </a:bodyPr>
          <a:lstStyle>
            <a:lvl1pPr marL="0" indent="0" algn="ctr">
              <a:buNone/>
              <a:defRPr sz="1400"/>
            </a:lvl1pPr>
          </a:lstStyle>
          <a:p>
            <a:r>
              <a:rPr lang="en-US" noProof="0"/>
              <a:t>Click icon to add picture</a:t>
            </a:r>
            <a:endParaRPr lang="en-US" noProof="0"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e chart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59" name="Rectangle 58" descr="Brush stroke spot"/>
          <p:cNvSpPr/>
          <p:nvPr userDrawn="1"/>
        </p:nvSpPr>
        <p:spPr>
          <a:xfrm>
            <a:off x="3174492" y="2141776"/>
            <a:ext cx="5843016" cy="4242816"/>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36" b="-43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3" name="Text Placeholder 3"/>
          <p:cNvSpPr>
            <a:spLocks noGrp="1"/>
          </p:cNvSpPr>
          <p:nvPr>
            <p:ph type="body" sz="half" idx="34" hasCustomPrompt="1"/>
          </p:nvPr>
        </p:nvSpPr>
        <p:spPr>
          <a:xfrm>
            <a:off x="835712" y="250863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endParaRPr lang="en-US" noProof="0"/>
          </a:p>
        </p:txBody>
      </p:sp>
      <p:sp>
        <p:nvSpPr>
          <p:cNvPr id="74" name="Text Placeholder 3"/>
          <p:cNvSpPr>
            <a:spLocks noGrp="1"/>
          </p:cNvSpPr>
          <p:nvPr>
            <p:ph type="body" sz="half" idx="66"/>
          </p:nvPr>
        </p:nvSpPr>
        <p:spPr>
          <a:xfrm>
            <a:off x="835712" y="293804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76" name="Text Placeholder 3"/>
          <p:cNvSpPr>
            <a:spLocks noGrp="1"/>
          </p:cNvSpPr>
          <p:nvPr>
            <p:ph type="body" sz="half" idx="83" hasCustomPrompt="1"/>
          </p:nvPr>
        </p:nvSpPr>
        <p:spPr>
          <a:xfrm>
            <a:off x="835712" y="3640411"/>
            <a:ext cx="2642616" cy="375509"/>
          </a:xfrm>
        </p:spPr>
        <p:txBody>
          <a:bodyPr>
            <a:noAutofit/>
          </a:bodyPr>
          <a:lstStyle>
            <a:lvl1pPr marL="0" indent="0" algn="l">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$ 2,000,000</a:t>
            </a:r>
            <a:endParaRPr lang="en-US" noProof="0"/>
          </a:p>
        </p:txBody>
      </p:sp>
      <p:sp>
        <p:nvSpPr>
          <p:cNvPr id="77" name="Text Placeholder 3"/>
          <p:cNvSpPr>
            <a:spLocks noGrp="1"/>
          </p:cNvSpPr>
          <p:nvPr>
            <p:ph type="body" sz="half" idx="86"/>
          </p:nvPr>
        </p:nvSpPr>
        <p:spPr>
          <a:xfrm>
            <a:off x="835712" y="4069821"/>
            <a:ext cx="2642616" cy="375509"/>
          </a:xfrm>
        </p:spPr>
        <p:txBody>
          <a:bodyPr>
            <a:noAutofit/>
          </a:bodyPr>
          <a:lstStyle>
            <a:lvl1pPr marL="0" indent="0" algn="l">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82" name="Text Placeholder 3"/>
          <p:cNvSpPr>
            <a:spLocks noGrp="1"/>
          </p:cNvSpPr>
          <p:nvPr>
            <p:ph type="body" sz="half" idx="87" hasCustomPrompt="1"/>
          </p:nvPr>
        </p:nvSpPr>
        <p:spPr>
          <a:xfrm>
            <a:off x="8848114" y="250863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$ 1,500,000</a:t>
            </a:r>
            <a:endParaRPr lang="en-US" noProof="0"/>
          </a:p>
        </p:txBody>
      </p:sp>
      <p:sp>
        <p:nvSpPr>
          <p:cNvPr id="83" name="Text Placeholder 3"/>
          <p:cNvSpPr>
            <a:spLocks noGrp="1"/>
          </p:cNvSpPr>
          <p:nvPr>
            <p:ph type="body" sz="half" idx="88"/>
          </p:nvPr>
        </p:nvSpPr>
        <p:spPr>
          <a:xfrm>
            <a:off x="8848114" y="293804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84" name="Text Placeholder 3"/>
          <p:cNvSpPr>
            <a:spLocks noGrp="1"/>
          </p:cNvSpPr>
          <p:nvPr>
            <p:ph type="body" sz="half" idx="89" hasCustomPrompt="1"/>
          </p:nvPr>
        </p:nvSpPr>
        <p:spPr>
          <a:xfrm>
            <a:off x="8848114" y="364041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$ 2,500,000</a:t>
            </a:r>
            <a:endParaRPr lang="en-US" noProof="0"/>
          </a:p>
        </p:txBody>
      </p:sp>
      <p:sp>
        <p:nvSpPr>
          <p:cNvPr id="85" name="Text Placeholder 3"/>
          <p:cNvSpPr>
            <a:spLocks noGrp="1"/>
          </p:cNvSpPr>
          <p:nvPr>
            <p:ph type="body" sz="half" idx="90"/>
          </p:nvPr>
        </p:nvSpPr>
        <p:spPr>
          <a:xfrm>
            <a:off x="8848114" y="406982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86" name="Text Placeholder 3"/>
          <p:cNvSpPr>
            <a:spLocks noGrp="1"/>
          </p:cNvSpPr>
          <p:nvPr>
            <p:ph type="body" sz="half" idx="91" hasCustomPrompt="1"/>
          </p:nvPr>
        </p:nvSpPr>
        <p:spPr>
          <a:xfrm>
            <a:off x="8848114" y="4772191"/>
            <a:ext cx="2642616" cy="375509"/>
          </a:xfrm>
        </p:spPr>
        <p:txBody>
          <a:bodyPr>
            <a:noAutofit/>
          </a:bodyPr>
          <a:lstStyle>
            <a:lvl1pPr marL="0" indent="0" algn="r">
              <a:lnSpc>
                <a:spcPct val="85000"/>
              </a:lnSpc>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$ 3,200,000</a:t>
            </a:r>
            <a:endParaRPr lang="en-US" noProof="0"/>
          </a:p>
        </p:txBody>
      </p:sp>
      <p:sp>
        <p:nvSpPr>
          <p:cNvPr id="87" name="Text Placeholder 3"/>
          <p:cNvSpPr>
            <a:spLocks noGrp="1"/>
          </p:cNvSpPr>
          <p:nvPr>
            <p:ph type="body" sz="half" idx="92"/>
          </p:nvPr>
        </p:nvSpPr>
        <p:spPr>
          <a:xfrm>
            <a:off x="8848114" y="5201601"/>
            <a:ext cx="2642616" cy="375509"/>
          </a:xfrm>
        </p:spPr>
        <p:txBody>
          <a:bodyPr>
            <a:noAutofit/>
          </a:bodyPr>
          <a:lstStyle>
            <a:lvl1pPr marL="0" indent="0" algn="r">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cxnSp>
        <p:nvCxnSpPr>
          <p:cNvPr id="88" name="Straight Connector 87"/>
          <p:cNvCxnSpPr/>
          <p:nvPr userDrawn="1"/>
        </p:nvCxnSpPr>
        <p:spPr>
          <a:xfrm>
            <a:off x="939117"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userDrawn="1"/>
        </p:nvCxnSpPr>
        <p:spPr>
          <a:xfrm>
            <a:off x="940025"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userDrawn="1"/>
        </p:nvCxnSpPr>
        <p:spPr>
          <a:xfrm>
            <a:off x="7314351" y="2913559"/>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userDrawn="1"/>
        </p:nvCxnSpPr>
        <p:spPr>
          <a:xfrm>
            <a:off x="7315259" y="4043588"/>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userDrawn="1"/>
        </p:nvCxnSpPr>
        <p:spPr>
          <a:xfrm>
            <a:off x="7314351" y="5180251"/>
            <a:ext cx="4069080"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3" name="Chart Placeholder 3" descr="Funding diagram"/>
          <p:cNvSpPr>
            <a:spLocks noGrp="1"/>
          </p:cNvSpPr>
          <p:nvPr>
            <p:ph type="chart" sz="quarter" idx="82" hasCustomPrompt="1"/>
          </p:nvPr>
        </p:nvSpPr>
        <p:spPr>
          <a:xfrm>
            <a:off x="3775713" y="2496385"/>
            <a:ext cx="4640574" cy="3481263"/>
          </a:xfrm>
        </p:spPr>
        <p:txBody>
          <a:bodyPr anchor="ctr" anchorCtr="0">
            <a:noAutofit/>
          </a:bodyPr>
          <a:lstStyle>
            <a:lvl1pPr marL="0" indent="0" algn="ctr">
              <a:buNone/>
              <a:defRPr sz="2400">
                <a:solidFill>
                  <a:schemeClr val="tx2"/>
                </a:solidFill>
              </a:defRPr>
            </a:lvl1pPr>
          </a:lstStyle>
          <a:p>
            <a:r>
              <a:rPr lang="en-US" noProof="0"/>
              <a:t>Click icon to add chart</a:t>
            </a:r>
            <a:endParaRPr lang="en-US" noProof="0"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Image, and Content 2">
    <p:spTree>
      <p:nvGrpSpPr>
        <p:cNvPr id="1" name=""/>
        <p:cNvGrpSpPr/>
        <p:nvPr/>
      </p:nvGrpSpPr>
      <p:grpSpPr>
        <a:xfrm>
          <a:off x="0" y="0"/>
          <a:ext cx="0" cy="0"/>
          <a:chOff x="0" y="0"/>
          <a:chExt cx="0" cy="0"/>
        </a:xfrm>
      </p:grpSpPr>
      <p:sp>
        <p:nvSpPr>
          <p:cNvPr id="12" name="Rectangle 11" descr="Glass, cups and dishes on table"/>
          <p:cNvSpPr/>
          <p:nvPr userDrawn="1"/>
        </p:nvSpPr>
        <p:spPr>
          <a:xfrm>
            <a:off x="0" y="1133856"/>
            <a:ext cx="5998464" cy="4590288"/>
          </a:xfrm>
          <a:prstGeom prst="rect">
            <a:avLst/>
          </a:prstGeom>
          <a:blipFill>
            <a:blip r:embed="rId2"/>
            <a:srcRect/>
            <a:stretch>
              <a:fillRect l="-11" r="-1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descr="Brush stroke mask"/>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6216631" y="1030515"/>
            <a:ext cx="5292000" cy="885315"/>
          </a:xfrm>
        </p:spPr>
        <p:txBody>
          <a:bodyPr anchor="b">
            <a:normAutofit/>
          </a:bodyPr>
          <a:lstStyle>
            <a:lvl1pPr>
              <a:defRPr sz="3600"/>
            </a:lvl1pPr>
          </a:lstStyle>
          <a:p>
            <a:r>
              <a:rPr lang="en-US" noProof="0"/>
              <a:t>CLICK TO EDIT TITLE</a:t>
            </a:r>
            <a:endParaRPr lang="en-US" noProof="0"/>
          </a:p>
        </p:txBody>
      </p:sp>
      <p:sp>
        <p:nvSpPr>
          <p:cNvPr id="3" name="Content Placeholder 2"/>
          <p:cNvSpPr>
            <a:spLocks noGrp="1"/>
          </p:cNvSpPr>
          <p:nvPr>
            <p:ph idx="1"/>
          </p:nvPr>
        </p:nvSpPr>
        <p:spPr>
          <a:xfrm>
            <a:off x="5985361" y="2114730"/>
            <a:ext cx="5533990" cy="2997929"/>
          </a:xfrm>
        </p:spPr>
        <p:txBody>
          <a:bodyPr>
            <a:normAutofit/>
          </a:bodyPr>
          <a:lstStyle>
            <a:lvl1pPr marL="230505" indent="-228600">
              <a:lnSpc>
                <a:spcPct val="100000"/>
              </a:lnSpc>
              <a:spcBef>
                <a:spcPts val="600"/>
              </a:spcBef>
              <a:buClr>
                <a:srgbClr val="9D0000"/>
              </a:buClr>
              <a:buFont typeface="Arial" panose="020B0604020202020204" pitchFamily="34" charset="0"/>
              <a:buChar char="•"/>
              <a:defRPr sz="2100" i="0"/>
            </a:lvl1pPr>
            <a:lvl2pPr marL="344805" indent="-342900">
              <a:lnSpc>
                <a:spcPct val="100000"/>
              </a:lnSpc>
              <a:spcBef>
                <a:spcPts val="600"/>
              </a:spcBef>
              <a:buClr>
                <a:srgbClr val="9D0000"/>
              </a:buClr>
              <a:buFont typeface="Arial" panose="020B0604020202020204" pitchFamily="34" charset="0"/>
              <a:buChar char="•"/>
              <a:defRPr sz="2100" i="1"/>
            </a:lvl2pPr>
            <a:lvl3pPr marL="230505">
              <a:lnSpc>
                <a:spcPct val="100000"/>
              </a:lnSpc>
              <a:spcBef>
                <a:spcPts val="600"/>
              </a:spcBef>
              <a:defRPr sz="2100" i="1"/>
            </a:lvl3pPr>
            <a:lvl4pPr marL="230505">
              <a:lnSpc>
                <a:spcPct val="100000"/>
              </a:lnSpc>
              <a:spcBef>
                <a:spcPts val="600"/>
              </a:spcBef>
              <a:defRPr sz="2100" i="1"/>
            </a:lvl4pPr>
            <a:lvl5pPr marL="230505">
              <a:lnSpc>
                <a:spcPct val="100000"/>
              </a:lnSpc>
              <a:spcBef>
                <a:spcPts val="600"/>
              </a:spcBef>
              <a:defRPr sz="2100" i="1"/>
            </a:lvl5pPr>
            <a:lvl6pPr>
              <a:defRPr sz="2000"/>
            </a:lvl6pPr>
            <a:lvl7pPr>
              <a:defRPr sz="2000"/>
            </a:lvl7pPr>
            <a:lvl8pPr>
              <a:defRPr sz="2000"/>
            </a:lvl8pPr>
            <a:lvl9pPr>
              <a:defRPr sz="2000"/>
            </a:lvl9pPr>
          </a:lstStyle>
          <a:p>
            <a:pPr lvl="0"/>
            <a:r>
              <a:rPr lang="en-US" noProof="0"/>
              <a:t>Click to edit Master text styles</a:t>
            </a:r>
            <a:endParaRPr lang="en-US" noProof="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10" name="Oval 9"/>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3" name="Straight Connector 12"/>
          <p:cNvCxnSpPr/>
          <p:nvPr userDrawn="1"/>
        </p:nvCxnSpPr>
        <p:spPr>
          <a:xfrm>
            <a:off x="6337997" y="197904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4" name="Picture Placeholder 2"/>
          <p:cNvSpPr>
            <a:spLocks noGrp="1"/>
          </p:cNvSpPr>
          <p:nvPr>
            <p:ph type="pic" sz="quarter" idx="45"/>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16" name="Rectangle 15" descr="Glasses on table"/>
          <p:cNvSpPr/>
          <p:nvPr userDrawn="1"/>
        </p:nvSpPr>
        <p:spPr>
          <a:xfrm>
            <a:off x="0" y="758952"/>
            <a:ext cx="6190488" cy="6099048"/>
          </a:xfrm>
          <a:prstGeom prst="rect">
            <a:avLst/>
          </a:prstGeom>
          <a:blipFill>
            <a:blip r:embed="rId2"/>
            <a:srcRect/>
            <a:stretch>
              <a:fillRect l="-31" r="-3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descr="Brush stroke mask"/>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Footer Placeholder 5"/>
          <p:cNvSpPr>
            <a:spLocks noGrp="1"/>
          </p:cNvSpPr>
          <p:nvPr>
            <p:ph type="ftr" sz="quarter" idx="11"/>
          </p:nvPr>
        </p:nvSpPr>
        <p:spPr>
          <a:xfrm>
            <a:off x="7351740" y="286747"/>
            <a:ext cx="4114800" cy="365125"/>
          </a:xfrm>
        </p:spPr>
        <p:txBody>
          <a:bodyPr/>
          <a:lstStyle/>
          <a:p>
            <a:endParaRPr lang="en-US" noProof="0" dirty="0"/>
          </a:p>
        </p:txBody>
      </p:sp>
      <p:sp>
        <p:nvSpPr>
          <p:cNvPr id="17" name="Thanks title layout"/>
          <p:cNvSpPr>
            <a:spLocks noGrp="1"/>
          </p:cNvSpPr>
          <p:nvPr>
            <p:ph type="title" hasCustomPrompt="1"/>
          </p:nvPr>
        </p:nvSpPr>
        <p:spPr>
          <a:xfrm>
            <a:off x="6570540" y="884136"/>
            <a:ext cx="4896000" cy="894117"/>
          </a:xfrm>
        </p:spPr>
        <p:txBody>
          <a:bodyPr>
            <a:noAutofit/>
          </a:bodyPr>
          <a:lstStyle>
            <a:lvl1pPr algn="r">
              <a:defRPr sz="5500" b="1">
                <a:solidFill>
                  <a:schemeClr val="tx1"/>
                </a:solidFill>
              </a:defRPr>
            </a:lvl1pPr>
          </a:lstStyle>
          <a:p>
            <a:r>
              <a:rPr lang="en-US" noProof="0"/>
              <a:t>THANK YOU!</a:t>
            </a:r>
            <a:endParaRPr lang="en-US" noProof="0"/>
          </a:p>
        </p:txBody>
      </p:sp>
      <p:cxnSp>
        <p:nvCxnSpPr>
          <p:cNvPr id="18" name="Straight Connector 17"/>
          <p:cNvCxnSpPr/>
          <p:nvPr userDrawn="1"/>
        </p:nvCxnSpPr>
        <p:spPr>
          <a:xfrm>
            <a:off x="6565392" y="1729437"/>
            <a:ext cx="4718304"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9" name="Picture Placeholder 14" descr="Your logo"/>
          <p:cNvSpPr>
            <a:spLocks noGrp="1"/>
          </p:cNvSpPr>
          <p:nvPr>
            <p:ph type="pic" sz="quarter" idx="15"/>
          </p:nvPr>
        </p:nvSpPr>
        <p:spPr>
          <a:xfrm>
            <a:off x="9709655" y="2449546"/>
            <a:ext cx="1646237" cy="1149350"/>
          </a:xfrm>
          <a:noFill/>
        </p:spPr>
        <p:txBody>
          <a:bodyPr wrap="square" lIns="46800" rIns="46800" anchor="ctr" anchorCtr="0">
            <a:noAutofit/>
          </a:bodyPr>
          <a:lstStyle>
            <a:lvl1pPr marL="0" indent="0" algn="ctr">
              <a:lnSpc>
                <a:spcPct val="100000"/>
              </a:lnSpc>
              <a:buNone/>
              <a:defRPr sz="400">
                <a:solidFill>
                  <a:srgbClr val="8D6347"/>
                </a:solidFill>
              </a:defRPr>
            </a:lvl1pPr>
          </a:lstStyle>
          <a:p>
            <a:r>
              <a:rPr lang="en-US" noProof="0"/>
              <a:t>Click icon to add picture</a:t>
            </a:r>
            <a:endParaRPr lang="en-US" noProof="0" dirty="0"/>
          </a:p>
        </p:txBody>
      </p:sp>
      <p:sp>
        <p:nvSpPr>
          <p:cNvPr id="20" name="Text Placeholder 10"/>
          <p:cNvSpPr>
            <a:spLocks noGrp="1"/>
          </p:cNvSpPr>
          <p:nvPr>
            <p:ph type="body" sz="quarter" idx="16" hasCustomPrompt="1"/>
          </p:nvPr>
        </p:nvSpPr>
        <p:spPr>
          <a:xfrm>
            <a:off x="6570540" y="3781118"/>
            <a:ext cx="4896000" cy="664762"/>
          </a:xfrm>
        </p:spPr>
        <p:txBody>
          <a:bodyPr>
            <a:noAutofit/>
          </a:bodyPr>
          <a:lstStyle>
            <a:lvl1pPr marL="0" indent="0" algn="r">
              <a:buNone/>
              <a:defRPr sz="4000" b="1">
                <a:solidFill>
                  <a:schemeClr val="tx1"/>
                </a:solidFill>
                <a:latin typeface="+mj-lt"/>
              </a:defRPr>
            </a:lvl1pPr>
            <a:lvl2pPr marL="457200" indent="0">
              <a:buNone/>
              <a:defRPr/>
            </a:lvl2pPr>
          </a:lstStyle>
          <a:p>
            <a:pPr lvl="0"/>
            <a:r>
              <a:rPr lang="en-US" noProof="0"/>
              <a:t>Speaker Name</a:t>
            </a:r>
            <a:endParaRPr lang="en-US" noProof="0"/>
          </a:p>
        </p:txBody>
      </p:sp>
      <p:sp>
        <p:nvSpPr>
          <p:cNvPr id="21" name="Text Placeholder 10"/>
          <p:cNvSpPr>
            <a:spLocks noGrp="1"/>
          </p:cNvSpPr>
          <p:nvPr>
            <p:ph type="body" sz="quarter" idx="17" hasCustomPrompt="1"/>
          </p:nvPr>
        </p:nvSpPr>
        <p:spPr>
          <a:xfrm>
            <a:off x="6570540" y="4362699"/>
            <a:ext cx="4896000" cy="265403"/>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Email:</a:t>
            </a:r>
            <a:endParaRPr lang="en-US" noProof="0"/>
          </a:p>
        </p:txBody>
      </p:sp>
      <p:sp>
        <p:nvSpPr>
          <p:cNvPr id="22" name="Text Placeholder 10"/>
          <p:cNvSpPr>
            <a:spLocks noGrp="1"/>
          </p:cNvSpPr>
          <p:nvPr>
            <p:ph type="body" sz="quarter" idx="18" hasCustomPrompt="1"/>
          </p:nvPr>
        </p:nvSpPr>
        <p:spPr>
          <a:xfrm>
            <a:off x="6570540" y="4628102"/>
            <a:ext cx="4896000" cy="37396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speakeremail@website.com</a:t>
            </a:r>
            <a:endParaRPr lang="en-US" noProof="0"/>
          </a:p>
        </p:txBody>
      </p:sp>
      <p:sp>
        <p:nvSpPr>
          <p:cNvPr id="23" name="Text Placeholder 10"/>
          <p:cNvSpPr>
            <a:spLocks noGrp="1"/>
          </p:cNvSpPr>
          <p:nvPr>
            <p:ph type="body" sz="quarter" idx="19" hasCustomPrompt="1"/>
          </p:nvPr>
        </p:nvSpPr>
        <p:spPr>
          <a:xfrm>
            <a:off x="6570540" y="5040876"/>
            <a:ext cx="4896000" cy="252891"/>
          </a:xfrm>
        </p:spPr>
        <p:txBody>
          <a:bodyPr>
            <a:noAutofit/>
          </a:bodyPr>
          <a:lstStyle>
            <a:lvl1pPr marL="0" indent="0" algn="r">
              <a:buNone/>
              <a:defRPr sz="1800" b="0" i="0">
                <a:solidFill>
                  <a:schemeClr val="tx2"/>
                </a:solidFill>
                <a:latin typeface="+mn-lt"/>
              </a:defRPr>
            </a:lvl1pPr>
            <a:lvl2pPr marL="457200" indent="0">
              <a:buNone/>
              <a:defRPr/>
            </a:lvl2pPr>
          </a:lstStyle>
          <a:p>
            <a:pPr lvl="0"/>
            <a:r>
              <a:rPr lang="en-US" noProof="0"/>
              <a:t>Phone:</a:t>
            </a:r>
            <a:endParaRPr lang="en-US" noProof="0"/>
          </a:p>
        </p:txBody>
      </p:sp>
      <p:sp>
        <p:nvSpPr>
          <p:cNvPr id="24" name="Text Placeholder 10"/>
          <p:cNvSpPr>
            <a:spLocks noGrp="1"/>
          </p:cNvSpPr>
          <p:nvPr>
            <p:ph type="body" sz="quarter" idx="20" hasCustomPrompt="1"/>
          </p:nvPr>
        </p:nvSpPr>
        <p:spPr>
          <a:xfrm>
            <a:off x="6570540" y="5293767"/>
            <a:ext cx="4896000" cy="566921"/>
          </a:xfrm>
        </p:spPr>
        <p:txBody>
          <a:bodyPr>
            <a:noAutofit/>
          </a:bodyPr>
          <a:lstStyle>
            <a:lvl1pPr marL="0" indent="0" algn="r">
              <a:buNone/>
              <a:defRPr sz="3000" b="0" i="0">
                <a:solidFill>
                  <a:schemeClr val="tx2"/>
                </a:solidFill>
                <a:latin typeface="+mn-lt"/>
              </a:defRPr>
            </a:lvl1pPr>
            <a:lvl2pPr marL="457200" indent="0">
              <a:buNone/>
              <a:defRPr/>
            </a:lvl2pPr>
          </a:lstStyle>
          <a:p>
            <a:pPr lvl="0"/>
            <a:r>
              <a:rPr lang="en-US" noProof="0"/>
              <a:t>+7 888 999-000-11</a:t>
            </a:r>
            <a:endParaRPr lang="en-US" noProof="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Cover Slide">
    <p:spTree>
      <p:nvGrpSpPr>
        <p:cNvPr id="1" name=""/>
        <p:cNvGrpSpPr/>
        <p:nvPr/>
      </p:nvGrpSpPr>
      <p:grpSpPr>
        <a:xfrm>
          <a:off x="0" y="0"/>
          <a:ext cx="0" cy="0"/>
          <a:chOff x="0" y="0"/>
          <a:chExt cx="0" cy="0"/>
        </a:xfrm>
      </p:grpSpPr>
      <p:sp>
        <p:nvSpPr>
          <p:cNvPr id="7" name="Rectangle 6"/>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838206" y="4326233"/>
            <a:ext cx="10515600" cy="809566"/>
          </a:xfrm>
        </p:spPr>
        <p:txBody>
          <a:bodyPr/>
          <a:lstStyle>
            <a:lvl1pPr algn="ctr">
              <a:defRPr/>
            </a:lvl1pPr>
          </a:lstStyle>
          <a:p>
            <a:r>
              <a:rPr lang="en-US" noProof="0"/>
              <a:t>CLICK TO EDIT MASTER TITLE STYLE</a:t>
            </a:r>
            <a:endParaRPr lang="en-US" noProof="0"/>
          </a:p>
        </p:txBody>
      </p:sp>
      <p:sp>
        <p:nvSpPr>
          <p:cNvPr id="3" name="Date Placeholder 2"/>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fld>
            <a:endParaRPr lang="en-US" noProof="0" dirty="0"/>
          </a:p>
        </p:txBody>
      </p:sp>
      <p:sp>
        <p:nvSpPr>
          <p:cNvPr id="4" name="Footer Placeholder 3"/>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8" name="Oval 7"/>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cxnSp>
        <p:nvCxnSpPr>
          <p:cNvPr id="14" name="Straight Connector 13"/>
          <p:cNvCxnSpPr/>
          <p:nvPr userDrawn="1"/>
        </p:nvCxnSpPr>
        <p:spPr>
          <a:xfrm>
            <a:off x="3738000" y="50901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a:xfrm>
            <a:off x="7351740" y="286747"/>
            <a:ext cx="4114800" cy="365125"/>
          </a:xfrm>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24" name="Rectangle 23" descr="Brush stroke spot"/>
          <p:cNvSpPr/>
          <p:nvPr userDrawn="1"/>
        </p:nvSpPr>
        <p:spPr>
          <a:xfrm>
            <a:off x="548640" y="1733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Text Placeholder 3"/>
          <p:cNvSpPr>
            <a:spLocks noGrp="1"/>
          </p:cNvSpPr>
          <p:nvPr>
            <p:ph type="body" sz="half" idx="34"/>
          </p:nvPr>
        </p:nvSpPr>
        <p:spPr>
          <a:xfrm>
            <a:off x="8906157" y="2871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36" name="Text Placeholder 3"/>
          <p:cNvSpPr>
            <a:spLocks noGrp="1"/>
          </p:cNvSpPr>
          <p:nvPr>
            <p:ph type="body" sz="half" idx="66" hasCustomPrompt="1"/>
          </p:nvPr>
        </p:nvSpPr>
        <p:spPr>
          <a:xfrm>
            <a:off x="2395166" y="2025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37" name="Text Placeholder 3"/>
          <p:cNvSpPr>
            <a:spLocks noGrp="1"/>
          </p:cNvSpPr>
          <p:nvPr>
            <p:ph type="body" sz="half" idx="67"/>
          </p:nvPr>
        </p:nvSpPr>
        <p:spPr>
          <a:xfrm>
            <a:off x="8906157" y="3152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cxnSp>
        <p:nvCxnSpPr>
          <p:cNvPr id="38" name="Straight Connector 37"/>
          <p:cNvCxnSpPr/>
          <p:nvPr userDrawn="1"/>
        </p:nvCxnSpPr>
        <p:spPr>
          <a:xfrm>
            <a:off x="5602224" y="3383046"/>
            <a:ext cx="987552"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39" name="Rectangle 38" descr="Brush stroke spot"/>
          <p:cNvSpPr/>
          <p:nvPr userDrawn="1"/>
        </p:nvSpPr>
        <p:spPr>
          <a:xfrm>
            <a:off x="548640" y="3681508"/>
            <a:ext cx="1874520" cy="1746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t="-413" b="-413"/>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0" name="Text Placeholder 3"/>
          <p:cNvSpPr>
            <a:spLocks noGrp="1"/>
          </p:cNvSpPr>
          <p:nvPr>
            <p:ph type="body" sz="half" idx="68"/>
          </p:nvPr>
        </p:nvSpPr>
        <p:spPr>
          <a:xfrm>
            <a:off x="8906157" y="4819468"/>
            <a:ext cx="2560383" cy="330454"/>
          </a:xfrm>
        </p:spPr>
        <p:txBody>
          <a:bodyPr>
            <a:noAutofit/>
          </a:bodyPr>
          <a:lstStyle>
            <a:lvl1pPr marL="0" indent="0" algn="r">
              <a:lnSpc>
                <a:spcPct val="85000"/>
              </a:lnSpc>
              <a:buNone/>
              <a:defRPr lang="en-US" sz="20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42" name="Text Placeholder 3"/>
          <p:cNvSpPr>
            <a:spLocks noGrp="1"/>
          </p:cNvSpPr>
          <p:nvPr>
            <p:ph type="body" sz="half" idx="70" hasCustomPrompt="1"/>
          </p:nvPr>
        </p:nvSpPr>
        <p:spPr>
          <a:xfrm>
            <a:off x="2395166" y="3973155"/>
            <a:ext cx="9071374" cy="877359"/>
          </a:xfrm>
        </p:spPr>
        <p:txBody>
          <a:bodyPr>
            <a:noAutofit/>
          </a:bodyPr>
          <a:lstStyle>
            <a:lvl1pPr marL="0" indent="0" algn="l">
              <a:lnSpc>
                <a:spcPct val="100000"/>
              </a:lnSpc>
              <a:buNone/>
              <a:defRPr lang="en-US" sz="1600" b="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43" name="Text Placeholder 3"/>
          <p:cNvSpPr>
            <a:spLocks noGrp="1"/>
          </p:cNvSpPr>
          <p:nvPr>
            <p:ph type="body" sz="half" idx="71"/>
          </p:nvPr>
        </p:nvSpPr>
        <p:spPr>
          <a:xfrm>
            <a:off x="8906157" y="5100107"/>
            <a:ext cx="2560383" cy="330454"/>
          </a:xfrm>
        </p:spPr>
        <p:txBody>
          <a:bodyPr>
            <a:noAutofit/>
          </a:bodyPr>
          <a:lstStyle>
            <a:lvl1pPr marL="0" indent="0" algn="r">
              <a:lnSpc>
                <a:spcPct val="85000"/>
              </a:lnSpc>
              <a:buNone/>
              <a:defRPr lang="en-US" sz="1600" b="0" i="1" kern="1200" dirty="0">
                <a:solidFill>
                  <a:schemeClr val="accent6"/>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44" name="Picture Placeholder 7"/>
          <p:cNvSpPr>
            <a:spLocks noGrp="1"/>
          </p:cNvSpPr>
          <p:nvPr>
            <p:ph type="pic" sz="quarter" idx="75"/>
          </p:nvPr>
        </p:nvSpPr>
        <p:spPr>
          <a:xfrm>
            <a:off x="884204" y="2021109"/>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
        <p:nvSpPr>
          <p:cNvPr id="46" name="Picture Placeholder 7"/>
          <p:cNvSpPr>
            <a:spLocks noGrp="1"/>
          </p:cNvSpPr>
          <p:nvPr>
            <p:ph type="pic" sz="quarter" idx="76"/>
          </p:nvPr>
        </p:nvSpPr>
        <p:spPr>
          <a:xfrm>
            <a:off x="884204" y="3973503"/>
            <a:ext cx="1162800" cy="1162800"/>
          </a:xfrm>
          <a:prstGeom prst="ellipse">
            <a:avLst/>
          </a:prstGeom>
          <a:ln w="12700">
            <a:solidFill>
              <a:srgbClr val="8D6347"/>
            </a:solidFill>
          </a:ln>
        </p:spPr>
        <p:txBody>
          <a:bodyPr anchor="ctr" anchorCtr="0">
            <a:noAutofit/>
          </a:bodyPr>
          <a:lstStyle>
            <a:lvl1pPr marL="0" indent="0" algn="ctr">
              <a:buNone/>
              <a:defRPr sz="1200"/>
            </a:lvl1pPr>
          </a:lstStyle>
          <a:p>
            <a:r>
              <a:rPr lang="en-US" noProof="0"/>
              <a:t>Click icon to add picture</a:t>
            </a:r>
            <a:endParaRPr lang="en-US" noProof="0"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text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0" name="Subtitle 2"/>
          <p:cNvSpPr>
            <a:spLocks noGrp="1"/>
          </p:cNvSpPr>
          <p:nvPr>
            <p:ph type="subTitle" idx="15"/>
          </p:nvPr>
        </p:nvSpPr>
        <p:spPr>
          <a:xfrm>
            <a:off x="838200" y="1632332"/>
            <a:ext cx="10515600" cy="526312"/>
          </a:xfrm>
        </p:spPr>
        <p:txBody>
          <a:bodyPr anchor="ctr" anchorCtr="0">
            <a:normAutofit/>
          </a:bodyPr>
          <a:lstStyle>
            <a:lvl1pPr marL="0" indent="0" algn="ctr">
              <a:buNone/>
              <a:defRPr sz="2400"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7" name="Text Placeholder 3"/>
          <p:cNvSpPr>
            <a:spLocks noGrp="1"/>
          </p:cNvSpPr>
          <p:nvPr>
            <p:ph type="body" sz="half" idx="90"/>
          </p:nvPr>
        </p:nvSpPr>
        <p:spPr>
          <a:xfrm>
            <a:off x="838200" y="2521618"/>
            <a:ext cx="4891812" cy="2927341"/>
          </a:xfrm>
        </p:spPr>
        <p:txBody>
          <a:bodyPr>
            <a:noAutofit/>
          </a:bodyPr>
          <a:lstStyle>
            <a:lvl1pPr marL="0" indent="0" algn="l">
              <a:lnSpc>
                <a:spcPct val="100000"/>
              </a:lnSpc>
              <a:buNone/>
              <a:defRPr lang="en-US" sz="1600" b="0"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18" name="Text Placeholder 12"/>
          <p:cNvSpPr>
            <a:spLocks noGrp="1"/>
          </p:cNvSpPr>
          <p:nvPr>
            <p:ph type="body" sz="quarter" idx="91"/>
          </p:nvPr>
        </p:nvSpPr>
        <p:spPr>
          <a:xfrm>
            <a:off x="6574728" y="2514760"/>
            <a:ext cx="4891812" cy="2934199"/>
          </a:xfrm>
        </p:spPr>
        <p:txBody>
          <a:bodyPr>
            <a:normAutofit/>
          </a:bodyPr>
          <a:lstStyle>
            <a:lvl1pPr>
              <a:lnSpc>
                <a:spcPct val="100000"/>
              </a:lnSpc>
              <a:buClr>
                <a:srgbClr val="9D0000"/>
              </a:buClr>
              <a:defRPr sz="1600" i="0"/>
            </a:lvl1pPr>
            <a:lvl2pPr marL="396240">
              <a:lnSpc>
                <a:spcPct val="100000"/>
              </a:lnSpc>
              <a:buClr>
                <a:srgbClr val="9D0000"/>
              </a:buClr>
              <a:defRPr sz="1600" i="0"/>
            </a:lvl2pPr>
            <a:lvl3pPr marL="561340">
              <a:lnSpc>
                <a:spcPct val="100000"/>
              </a:lnSpc>
              <a:buClr>
                <a:srgbClr val="9D0000"/>
              </a:buClr>
              <a:defRPr sz="1600" i="0"/>
            </a:lvl3pPr>
            <a:lvl4pPr marL="727075">
              <a:lnSpc>
                <a:spcPct val="100000"/>
              </a:lnSpc>
              <a:buClr>
                <a:srgbClr val="9D0000"/>
              </a:buClr>
              <a:defRPr sz="1600" i="0"/>
            </a:lvl4pPr>
            <a:lvl5pPr marL="892810">
              <a:lnSpc>
                <a:spcPct val="100000"/>
              </a:lnSpc>
              <a:buClr>
                <a:srgbClr val="9D0000"/>
              </a:buClr>
              <a:defRPr sz="1600" i="0"/>
            </a:lvl5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Phone template">
    <p:spTree>
      <p:nvGrpSpPr>
        <p:cNvPr id="1" name=""/>
        <p:cNvGrpSpPr/>
        <p:nvPr/>
      </p:nvGrpSpPr>
      <p:grpSpPr>
        <a:xfrm>
          <a:off x="0" y="0"/>
          <a:ext cx="0" cy="0"/>
          <a:chOff x="0" y="0"/>
          <a:chExt cx="0" cy="0"/>
        </a:xfrm>
      </p:grpSpPr>
      <p:sp>
        <p:nvSpPr>
          <p:cNvPr id="17" name="Rectangle 16" descr="Brush stroke spot"/>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endParaRPr lang="en-US" noProof="0" dirty="0"/>
          </a:p>
        </p:txBody>
      </p:sp>
      <p:sp>
        <p:nvSpPr>
          <p:cNvPr id="8" name="Oval 7"/>
          <p:cNvSpPr/>
          <p:nvPr userDrawn="1"/>
        </p:nvSpPr>
        <p:spPr>
          <a:xfrm>
            <a:off x="888224"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4" name="Oval 3"/>
          <p:cNvSpPr/>
          <p:nvPr userDrawn="1"/>
        </p:nvSpPr>
        <p:spPr>
          <a:xfrm>
            <a:off x="9110839" y="1939633"/>
            <a:ext cx="622800" cy="622800"/>
          </a:xfrm>
          <a:prstGeom prst="ellipse">
            <a:avLst/>
          </a:prstGeom>
          <a:solidFill>
            <a:srgbClr val="FFF6E7"/>
          </a:solidFill>
          <a:ln>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2" name="Title 1"/>
          <p:cNvSpPr>
            <a:spLocks noGrp="1"/>
          </p:cNvSpPr>
          <p:nvPr>
            <p:ph type="title" hasCustomPrompt="1"/>
          </p:nvPr>
        </p:nvSpPr>
        <p:spPr>
          <a:xfrm>
            <a:off x="838206" y="757392"/>
            <a:ext cx="10515600" cy="704696"/>
          </a:xfrm>
        </p:spPr>
        <p:txBody>
          <a:bodyPr anchor="b" anchorCtr="0"/>
          <a:lstStyle>
            <a:lvl1pPr algn="ctr">
              <a:defRPr>
                <a:solidFill>
                  <a:schemeClr val="tx1"/>
                </a:solidFill>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cxnSp>
        <p:nvCxnSpPr>
          <p:cNvPr id="9" name="Straight Connector 8"/>
          <p:cNvCxnSpPr/>
          <p:nvPr userDrawn="1"/>
        </p:nvCxnSpPr>
        <p:spPr>
          <a:xfrm>
            <a:off x="3738000" y="1554169"/>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21" name="Picture Placeholder 2"/>
          <p:cNvSpPr>
            <a:spLocks noGrp="1"/>
          </p:cNvSpPr>
          <p:nvPr>
            <p:ph type="pic" sz="quarter" idx="56"/>
          </p:nvPr>
        </p:nvSpPr>
        <p:spPr>
          <a:xfrm>
            <a:off x="943519" y="5736021"/>
            <a:ext cx="824400" cy="571500"/>
          </a:xfrm>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18" name="Rectangle 17"/>
          <p:cNvSpPr/>
          <p:nvPr userDrawn="1"/>
        </p:nvSpPr>
        <p:spPr>
          <a:xfrm>
            <a:off x="5732019" y="2618478"/>
            <a:ext cx="2734056" cy="2286000"/>
          </a:xfrm>
          <a:prstGeom prst="rect">
            <a:avLst/>
          </a:prstGeom>
          <a:blipFill dpi="0" rotWithShape="1">
            <a:blip r:embed="rId4">
              <a:extLst>
                <a:ext uri="{96DAC541-7B7A-43D3-8B79-37D633B846F1}">
                  <asvg:svgBlip xmlns:asvg="http://schemas.microsoft.com/office/drawing/2016/SVG/main" r:embed="rId5"/>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Picture Placeholder 11" descr="Pizza on table"/>
          <p:cNvSpPr>
            <a:spLocks noGrp="1"/>
          </p:cNvSpPr>
          <p:nvPr>
            <p:ph type="pic" sz="quarter" idx="40"/>
          </p:nvPr>
        </p:nvSpPr>
        <p:spPr>
          <a:xfrm>
            <a:off x="5758143" y="2760210"/>
            <a:ext cx="2514600" cy="2002536"/>
          </a:xfrm>
          <a:noFill/>
          <a:ln w="25400">
            <a:solidFill>
              <a:srgbClr val="8D6347"/>
            </a:solidFill>
          </a:ln>
        </p:spPr>
        <p:txBody>
          <a:bodyPr anchor="ctr" anchorCtr="0">
            <a:no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2" name="Rectangle 21"/>
          <p:cNvSpPr/>
          <p:nvPr userDrawn="1"/>
        </p:nvSpPr>
        <p:spPr>
          <a:xfrm>
            <a:off x="3501332" y="1932678"/>
            <a:ext cx="2286000" cy="3657600"/>
          </a:xfrm>
          <a:prstGeom prst="rect">
            <a:avLst/>
          </a:prstGeom>
          <a:blipFill dpi="0" rotWithShape="1">
            <a:blip r:embed="rId6">
              <a:extLst>
                <a:ext uri="{96DAC541-7B7A-43D3-8B79-37D633B846F1}">
                  <asvg:svgBlip xmlns:asvg="http://schemas.microsoft.com/office/drawing/2016/SVG/main" r:embed="rId7"/>
                </a:ext>
              </a:extLst>
            </a:blip>
            <a:srcRect/>
            <a:stretch>
              <a:fillRect t="-67" b="-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4"/>
          <p:cNvSpPr>
            <a:spLocks noGrp="1"/>
          </p:cNvSpPr>
          <p:nvPr>
            <p:ph type="pic" sz="quarter" idx="41"/>
          </p:nvPr>
        </p:nvSpPr>
        <p:spPr>
          <a:xfrm>
            <a:off x="3659694" y="2126913"/>
            <a:ext cx="1958400" cy="3096000"/>
          </a:xfrm>
          <a:noFill/>
          <a:ln w="25400">
            <a:solidFill>
              <a:srgbClr val="8D6347"/>
            </a:solidFill>
          </a:ln>
        </p:spPr>
        <p:txBody>
          <a:bodyPr anchor="ctr" anchorCtr="0">
            <a:normAutofit/>
          </a:bodyPr>
          <a:lstStyle>
            <a:lvl1pPr marL="0" indent="0" algn="ctr">
              <a:buNone/>
              <a:defRPr sz="1400">
                <a:solidFill>
                  <a:schemeClr val="tx2"/>
                </a:solidFill>
              </a:defRPr>
            </a:lvl1pPr>
          </a:lstStyle>
          <a:p>
            <a:r>
              <a:rPr lang="en-US" noProof="0"/>
              <a:t>Click icon to add picture</a:t>
            </a:r>
            <a:endParaRPr lang="en-US" noProof="0" dirty="0"/>
          </a:p>
        </p:txBody>
      </p:sp>
      <p:sp>
        <p:nvSpPr>
          <p:cNvPr id="24" name="Text Placeholder 3"/>
          <p:cNvSpPr>
            <a:spLocks noGrp="1"/>
          </p:cNvSpPr>
          <p:nvPr>
            <p:ph type="body" sz="half" idx="2"/>
          </p:nvPr>
        </p:nvSpPr>
        <p:spPr>
          <a:xfrm>
            <a:off x="770400" y="3048217"/>
            <a:ext cx="238524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27" name="Text Placeholder 3"/>
          <p:cNvSpPr>
            <a:spLocks noGrp="1"/>
          </p:cNvSpPr>
          <p:nvPr>
            <p:ph type="body" sz="half" idx="34" hasCustomPrompt="1"/>
          </p:nvPr>
        </p:nvSpPr>
        <p:spPr>
          <a:xfrm>
            <a:off x="770400" y="2703461"/>
            <a:ext cx="2385242"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endParaRPr lang="en-US" noProof="0"/>
          </a:p>
        </p:txBody>
      </p:sp>
      <p:sp>
        <p:nvSpPr>
          <p:cNvPr id="28" name="Text Placeholder 3"/>
          <p:cNvSpPr>
            <a:spLocks noGrp="1"/>
          </p:cNvSpPr>
          <p:nvPr>
            <p:ph type="body" sz="half" idx="35"/>
          </p:nvPr>
        </p:nvSpPr>
        <p:spPr>
          <a:xfrm>
            <a:off x="9083451" y="3048217"/>
            <a:ext cx="2451052" cy="1712618"/>
          </a:xfrm>
        </p:spPr>
        <p:txBody>
          <a:bodyPr tIns="0" anchor="t" anchorCtr="0">
            <a:normAutofit/>
          </a:bodyPr>
          <a:lstStyle>
            <a:lvl1pPr marL="0" indent="0">
              <a:lnSpc>
                <a:spcPct val="100000"/>
              </a:lnSpc>
              <a:spcBef>
                <a:spcPts val="0"/>
              </a:spcBef>
              <a:buNone/>
              <a:defRPr lang="en-US" sz="1600" i="0" kern="1200" dirty="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31" name="Text Placeholder 3"/>
          <p:cNvSpPr>
            <a:spLocks noGrp="1"/>
          </p:cNvSpPr>
          <p:nvPr>
            <p:ph type="body" sz="half" idx="37" hasCustomPrompt="1"/>
          </p:nvPr>
        </p:nvSpPr>
        <p:spPr>
          <a:xfrm>
            <a:off x="9083450" y="2703461"/>
            <a:ext cx="2451053" cy="375509"/>
          </a:xfrm>
        </p:spPr>
        <p:txBody>
          <a:bodyPr anchor="ctr" anchorCtr="0">
            <a:normAutofit/>
          </a:bodyPr>
          <a:lstStyle>
            <a:lvl1pPr marL="0" indent="0">
              <a:buNone/>
              <a:defRPr lang="en-US" sz="2400" b="1" kern="1200" dirty="0">
                <a:solidFill>
                  <a:schemeClr val="tx1"/>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Master text styles</a:t>
            </a:r>
            <a:endParaRPr lang="en-US" noProof="0"/>
          </a:p>
        </p:txBody>
      </p:sp>
      <p:sp>
        <p:nvSpPr>
          <p:cNvPr id="33" name="Picture Placeholder 7"/>
          <p:cNvSpPr>
            <a:spLocks noGrp="1"/>
          </p:cNvSpPr>
          <p:nvPr>
            <p:ph type="pic" sz="quarter" idx="75"/>
          </p:nvPr>
        </p:nvSpPr>
        <p:spPr>
          <a:xfrm>
            <a:off x="947624" y="1999033"/>
            <a:ext cx="504000" cy="504000"/>
          </a:xfrm>
          <a:prstGeom prst="ellipse">
            <a:avLst/>
          </a:prstGeom>
          <a:noFill/>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
        <p:nvSpPr>
          <p:cNvPr id="34" name="Picture Placeholder 7"/>
          <p:cNvSpPr>
            <a:spLocks noGrp="1"/>
          </p:cNvSpPr>
          <p:nvPr>
            <p:ph type="pic" sz="quarter" idx="85"/>
          </p:nvPr>
        </p:nvSpPr>
        <p:spPr>
          <a:xfrm>
            <a:off x="9170239" y="1999033"/>
            <a:ext cx="504000" cy="504000"/>
          </a:xfrm>
          <a:prstGeom prst="ellipse">
            <a:avLst/>
          </a:prstGeom>
          <a:ln w="12700">
            <a:noFill/>
          </a:ln>
        </p:spPr>
        <p:txBody>
          <a:bodyPr anchor="ctr" anchorCtr="0">
            <a:noAutofit/>
          </a:bodyPr>
          <a:lstStyle>
            <a:lvl1pPr marL="0" indent="0" algn="ctr">
              <a:buNone/>
              <a:defRPr sz="400"/>
            </a:lvl1pPr>
          </a:lstStyle>
          <a:p>
            <a:r>
              <a:rPr lang="en-US" noProof="0"/>
              <a:t>Click icon to add picture</a:t>
            </a:r>
            <a:endParaRPr lang="en-US" noProof="0"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descr="Glasses on table"/>
          <p:cNvSpPr/>
          <p:nvPr userDrawn="1"/>
        </p:nvSpPr>
        <p:spPr>
          <a:xfrm>
            <a:off x="5199825" y="0"/>
            <a:ext cx="6992175" cy="6858000"/>
          </a:xfrm>
          <a:prstGeom prst="rect">
            <a:avLst/>
          </a:prstGeom>
          <a:blipFill>
            <a:blip r:embed="rId2"/>
            <a:srcRect/>
            <a:stretch>
              <a:fillRect t="-418" b="-41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descr="Brush stroke mask"/>
          <p:cNvSpPr/>
          <p:nvPr userDrawn="1"/>
        </p:nvSpPr>
        <p:spPr>
          <a:xfrm>
            <a:off x="0" y="0"/>
            <a:ext cx="12192000" cy="6858000"/>
          </a:xfrm>
          <a:prstGeom prst="rect">
            <a:avLst/>
          </a:prstGeom>
          <a:blipFill>
            <a:blip r:embed="rId3"/>
            <a:stretch>
              <a:fillRect l="-568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rgbClr val="FFFFFF"/>
              </a:solidFill>
            </a:endParaRPr>
          </a:p>
        </p:txBody>
      </p:sp>
      <p:sp>
        <p:nvSpPr>
          <p:cNvPr id="2" name="Title 1"/>
          <p:cNvSpPr>
            <a:spLocks noGrp="1"/>
          </p:cNvSpPr>
          <p:nvPr>
            <p:ph type="ctrTitle" hasCustomPrompt="1"/>
          </p:nvPr>
        </p:nvSpPr>
        <p:spPr>
          <a:xfrm>
            <a:off x="816924" y="3482526"/>
            <a:ext cx="6238970" cy="1967770"/>
          </a:xfrm>
        </p:spPr>
        <p:txBody>
          <a:bodyPr anchor="b">
            <a:normAutofit/>
          </a:bodyPr>
          <a:lstStyle>
            <a:lvl1pPr algn="l">
              <a:lnSpc>
                <a:spcPct val="85000"/>
              </a:lnSpc>
              <a:defRPr sz="5500"/>
            </a:lvl1pPr>
          </a:lstStyle>
          <a:p>
            <a:r>
              <a:rPr lang="en-US" noProof="0"/>
              <a:t>CLICK TO </a:t>
            </a:r>
            <a:br>
              <a:rPr lang="en-US" noProof="0"/>
            </a:br>
            <a:r>
              <a:rPr lang="en-US" noProof="0"/>
              <a:t>EDIT TITLE</a:t>
            </a:r>
            <a:endParaRPr lang="en-US" noProof="0"/>
          </a:p>
        </p:txBody>
      </p:sp>
      <p:sp>
        <p:nvSpPr>
          <p:cNvPr id="3" name="Subtitle 2"/>
          <p:cNvSpPr>
            <a:spLocks noGrp="1"/>
          </p:cNvSpPr>
          <p:nvPr>
            <p:ph type="subTitle" idx="1"/>
          </p:nvPr>
        </p:nvSpPr>
        <p:spPr>
          <a:xfrm>
            <a:off x="816924" y="5646875"/>
            <a:ext cx="6238970" cy="505934"/>
          </a:xfrm>
        </p:spPr>
        <p:txBody>
          <a:bodyPr>
            <a:noAutofit/>
          </a:bodyPr>
          <a:lstStyle>
            <a:lvl1pPr marL="0" indent="0" algn="l">
              <a:buNone/>
              <a:defRPr sz="32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a:p>
        </p:txBody>
      </p:sp>
      <p:sp>
        <p:nvSpPr>
          <p:cNvPr id="4" name="Date Placeholder 3"/>
          <p:cNvSpPr>
            <a:spLocks noGrp="1"/>
          </p:cNvSpPr>
          <p:nvPr>
            <p:ph type="dt" sz="half" idx="10"/>
          </p:nvPr>
        </p:nvSpPr>
        <p:spPr/>
        <p:txBody>
          <a:bodyPr/>
          <a:lstStyle/>
          <a:p>
            <a:fld id="{F01F312F-1DCB-48A4-8ECE-A7A423B5D269}" type="datetime1">
              <a:rPr lang="en-US" noProof="0" smtClean="0"/>
            </a:fld>
            <a:endParaRPr lang="en-US" noProof="0" dirty="0"/>
          </a:p>
        </p:txBody>
      </p:sp>
      <p:sp>
        <p:nvSpPr>
          <p:cNvPr id="5" name="Footer Placeholder 4"/>
          <p:cNvSpPr>
            <a:spLocks noGrp="1"/>
          </p:cNvSpPr>
          <p:nvPr>
            <p:ph type="ftr" sz="quarter" idx="11"/>
          </p:nvPr>
        </p:nvSpPr>
        <p:spPr/>
        <p:txBody>
          <a:bodyPr/>
          <a:lstStyle/>
          <a:p>
            <a:endParaRPr lang="en-US" noProof="0" dirty="0"/>
          </a:p>
        </p:txBody>
      </p:sp>
      <p:cxnSp>
        <p:nvCxnSpPr>
          <p:cNvPr id="12" name="Straight Connector 11"/>
          <p:cNvCxnSpPr/>
          <p:nvPr userDrawn="1"/>
        </p:nvCxnSpPr>
        <p:spPr>
          <a:xfrm>
            <a:off x="959490" y="5453416"/>
            <a:ext cx="4325112" cy="0"/>
          </a:xfrm>
          <a:prstGeom prst="line">
            <a:avLst/>
          </a:prstGeom>
          <a:ln w="25400"/>
        </p:spPr>
        <p:style>
          <a:lnRef idx="3">
            <a:schemeClr val="accent1"/>
          </a:lnRef>
          <a:fillRef idx="0">
            <a:schemeClr val="accent1"/>
          </a:fillRef>
          <a:effectRef idx="2">
            <a:schemeClr val="accent1"/>
          </a:effectRef>
          <a:fontRef idx="minor">
            <a:schemeClr val="tx1"/>
          </a:fontRef>
        </p:style>
      </p:cxnSp>
      <p:sp>
        <p:nvSpPr>
          <p:cNvPr id="6" name="Slide Number Placeholder 5"/>
          <p:cNvSpPr>
            <a:spLocks noGrp="1"/>
          </p:cNvSpPr>
          <p:nvPr>
            <p:ph type="sldNum" sz="quarter" idx="12"/>
          </p:nvPr>
        </p:nvSpPr>
        <p:spPr/>
        <p:txBody>
          <a:bodyPr/>
          <a:lstStyle/>
          <a:p>
            <a:fld id="{F470E458-E7C2-4395-B75D-476A174CEE45}" type="slidenum">
              <a:rPr lang="en-US" noProof="0" smtClean="0"/>
            </a:fld>
            <a:endParaRPr lang="en-US" noProof="0"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p:cNvSpPr/>
          <p:nvPr userDrawn="1"/>
        </p:nvSpPr>
        <p:spPr>
          <a:xfrm>
            <a:off x="0" y="0"/>
            <a:ext cx="12192000" cy="4169664"/>
          </a:xfrm>
          <a:prstGeom prst="rect">
            <a:avLst/>
          </a:prstGeom>
          <a:blipFill>
            <a:blip r:embed="rId2"/>
            <a:srcRect/>
            <a:stretch>
              <a:fillRect t="-27" b="-2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descr="Brush stroke mask"/>
          <p:cNvSpPr/>
          <p:nvPr userDrawn="1"/>
        </p:nvSpPr>
        <p:spPr>
          <a:xfrm>
            <a:off x="0" y="0"/>
            <a:ext cx="12192000" cy="6858000"/>
          </a:xfrm>
          <a:prstGeom prst="rect">
            <a:avLst/>
          </a:prstGeom>
          <a:blipFill>
            <a:blip r:embed="rId3"/>
            <a:stretch>
              <a:fillRect l="-22" r="-2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i="0" noProof="0" dirty="0"/>
          </a:p>
        </p:txBody>
      </p:sp>
      <p:sp>
        <p:nvSpPr>
          <p:cNvPr id="2" name="Title 1"/>
          <p:cNvSpPr>
            <a:spLocks noGrp="1"/>
          </p:cNvSpPr>
          <p:nvPr>
            <p:ph type="title" hasCustomPrompt="1"/>
          </p:nvPr>
        </p:nvSpPr>
        <p:spPr>
          <a:xfrm>
            <a:off x="838206" y="4059533"/>
            <a:ext cx="10515600" cy="809566"/>
          </a:xfrm>
        </p:spPr>
        <p:txBody>
          <a:bodyPr/>
          <a:lstStyle>
            <a:lvl1pPr algn="ctr">
              <a:defRPr/>
            </a:lvl1pPr>
          </a:lstStyle>
          <a:p>
            <a:r>
              <a:rPr lang="en-US" noProof="0"/>
              <a:t>CLICK TO EDIT MASTER TITLE STYLE</a:t>
            </a:r>
            <a:endParaRPr lang="en-US" noProof="0"/>
          </a:p>
        </p:txBody>
      </p:sp>
      <p:sp>
        <p:nvSpPr>
          <p:cNvPr id="3" name="Date Placeholder 2"/>
          <p:cNvSpPr>
            <a:spLocks noGrp="1"/>
          </p:cNvSpPr>
          <p:nvPr>
            <p:ph type="dt" sz="half" idx="10"/>
          </p:nvPr>
        </p:nvSpPr>
        <p:spPr/>
        <p:txBody>
          <a:bodyPr/>
          <a:lstStyle>
            <a:lvl1pPr>
              <a:defRPr>
                <a:solidFill>
                  <a:srgbClr val="FFFFFF"/>
                </a:solidFill>
              </a:defRPr>
            </a:lvl1pPr>
          </a:lstStyle>
          <a:p>
            <a:fld id="{0667E3E5-41F1-4289-86A1-D13981C92DFB}" type="datetime1">
              <a:rPr lang="en-US" noProof="0" smtClean="0"/>
            </a:fld>
            <a:endParaRPr lang="en-US" noProof="0" dirty="0"/>
          </a:p>
        </p:txBody>
      </p:sp>
      <p:sp>
        <p:nvSpPr>
          <p:cNvPr id="4" name="Footer Placeholder 3"/>
          <p:cNvSpPr>
            <a:spLocks noGrp="1"/>
          </p:cNvSpPr>
          <p:nvPr>
            <p:ph type="ftr" sz="quarter" idx="11"/>
          </p:nvPr>
        </p:nvSpPr>
        <p:spPr/>
        <p:txBody>
          <a:bodyPr/>
          <a:lstStyle>
            <a:lvl1pPr>
              <a:defRPr>
                <a:solidFill>
                  <a:srgbClr val="FFFFFF"/>
                </a:solidFill>
              </a:defRPr>
            </a:lvl1pPr>
          </a:lstStyle>
          <a:p>
            <a:endParaRPr lang="en-US" noProof="0" dirty="0"/>
          </a:p>
        </p:txBody>
      </p:sp>
      <p:sp>
        <p:nvSpPr>
          <p:cNvPr id="5" name="Slide Number Placeholder 4"/>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8" name="Oval 7"/>
          <p:cNvSpPr/>
          <p:nvPr userDrawn="1"/>
        </p:nvSpPr>
        <p:spPr>
          <a:xfrm>
            <a:off x="11066240" y="5998544"/>
            <a:ext cx="320040" cy="320040"/>
          </a:xfrm>
          <a:prstGeom prst="ellipse">
            <a:avLst/>
          </a:prstGeom>
          <a:noFill/>
          <a:ln w="6350">
            <a:solidFill>
              <a:srgbClr val="8D634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4" name="Straight Connector 13"/>
          <p:cNvCxnSpPr/>
          <p:nvPr userDrawn="1"/>
        </p:nvCxnSpPr>
        <p:spPr>
          <a:xfrm>
            <a:off x="3738000" y="4823455"/>
            <a:ext cx="4716000" cy="0"/>
          </a:xfrm>
          <a:prstGeom prst="line">
            <a:avLst/>
          </a:prstGeom>
          <a:ln w="12700"/>
        </p:spPr>
        <p:style>
          <a:lnRef idx="3">
            <a:schemeClr val="accent1"/>
          </a:lnRef>
          <a:fillRef idx="0">
            <a:schemeClr val="accent1"/>
          </a:fillRef>
          <a:effectRef idx="2">
            <a:schemeClr val="accent1"/>
          </a:effectRef>
          <a:fontRef idx="minor">
            <a:schemeClr val="tx1"/>
          </a:fontRef>
        </p:style>
      </p:cxnSp>
      <p:sp>
        <p:nvSpPr>
          <p:cNvPr id="12" name="Text Placeholder 2"/>
          <p:cNvSpPr>
            <a:spLocks noGrp="1"/>
          </p:cNvSpPr>
          <p:nvPr>
            <p:ph type="body" idx="1"/>
          </p:nvPr>
        </p:nvSpPr>
        <p:spPr>
          <a:xfrm>
            <a:off x="838200" y="4901618"/>
            <a:ext cx="10509250" cy="515552"/>
          </a:xfrm>
        </p:spPr>
        <p:txBody>
          <a:bodyPr vert="horz" lIns="91440" tIns="45720" rIns="91440" bIns="45720" rtlCol="0" anchor="ctr" anchorCtr="0">
            <a:normAutofit/>
          </a:bodyPr>
          <a:lstStyle>
            <a:lvl1pPr marL="0" indent="0" algn="ctr">
              <a:buNone/>
              <a:defRPr lang="en-US" sz="2400" i="0"/>
            </a:lvl1pPr>
          </a:lstStyle>
          <a:p>
            <a:pPr marL="228600" lvl="0" indent="-228600" algn="ctr"/>
            <a:r>
              <a:rPr lang="en-US" noProof="0"/>
              <a:t>Click to edit Master text styles</a:t>
            </a:r>
            <a:endParaRPr lang="en-US" noProof="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8" name="Content Placeholder 2"/>
          <p:cNvSpPr>
            <a:spLocks noGrp="1"/>
          </p:cNvSpPr>
          <p:nvPr>
            <p:ph idx="1"/>
          </p:nvPr>
        </p:nvSpPr>
        <p:spPr>
          <a:xfrm>
            <a:off x="838200" y="1825625"/>
            <a:ext cx="10515600" cy="4150376"/>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9" name="Content Placeholder 2"/>
          <p:cNvSpPr>
            <a:spLocks noGrp="1"/>
          </p:cNvSpPr>
          <p:nvPr>
            <p:ph sz="half" idx="1"/>
          </p:nvPr>
        </p:nvSpPr>
        <p:spPr>
          <a:xfrm>
            <a:off x="838200" y="1825625"/>
            <a:ext cx="5181600" cy="4150376"/>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0" name="Content Placeholder 3"/>
          <p:cNvSpPr>
            <a:spLocks noGrp="1"/>
          </p:cNvSpPr>
          <p:nvPr>
            <p:ph sz="half" idx="2"/>
          </p:nvPr>
        </p:nvSpPr>
        <p:spPr>
          <a:xfrm>
            <a:off x="6172200" y="1825625"/>
            <a:ext cx="5181600" cy="4150376"/>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9"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endParaRPr lang="en-US" noProof="0"/>
          </a:p>
        </p:txBody>
      </p:sp>
      <p:sp>
        <p:nvSpPr>
          <p:cNvPr id="10" name="Content Placeholder 3"/>
          <p:cNvSpPr>
            <a:spLocks noGrp="1"/>
          </p:cNvSpPr>
          <p:nvPr>
            <p:ph sz="half" idx="2"/>
          </p:nvPr>
        </p:nvSpPr>
        <p:spPr>
          <a:xfrm>
            <a:off x="839788" y="2505075"/>
            <a:ext cx="5157787" cy="3470926"/>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11"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endParaRPr lang="en-US" noProof="0"/>
          </a:p>
        </p:txBody>
      </p:sp>
      <p:sp>
        <p:nvSpPr>
          <p:cNvPr id="12" name="Content Placeholder 5"/>
          <p:cNvSpPr>
            <a:spLocks noGrp="1"/>
          </p:cNvSpPr>
          <p:nvPr>
            <p:ph sz="quarter" idx="4"/>
          </p:nvPr>
        </p:nvSpPr>
        <p:spPr>
          <a:xfrm>
            <a:off x="6172200" y="2505075"/>
            <a:ext cx="5183188" cy="3470926"/>
          </a:xfrm>
        </p:spPr>
        <p:txBody>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9" name="Rectangle 8" descr="Brush stroke spot"/>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endParaRPr lang="en-US" noProof="0" dirty="0"/>
          </a:p>
        </p:txBody>
      </p:sp>
      <p:sp>
        <p:nvSpPr>
          <p:cNvPr id="10" name="Title 1"/>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endParaRPr lang="en-US" noProof="0"/>
          </a:p>
        </p:txBody>
      </p:sp>
      <p:sp>
        <p:nvSpPr>
          <p:cNvPr id="11"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12"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9" name="Rectangle 8" descr="Brush stroke spot"/>
          <p:cNvSpPr/>
          <p:nvPr userDrawn="1"/>
        </p:nvSpPr>
        <p:spPr>
          <a:xfrm>
            <a:off x="2534412" y="1091422"/>
            <a:ext cx="7123176" cy="5175504"/>
          </a:xfrm>
          <a:prstGeom prst="rect">
            <a:avLst/>
          </a:prstGeom>
          <a:blipFill dpi="0" rotWithShape="1">
            <a:blip r:embed="rId2">
              <a:alphaModFix amt="35000"/>
              <a:extLst>
                <a:ext uri="{96DAC541-7B7A-43D3-8B79-37D633B846F1}">
                  <asvg:svgBlip xmlns:asvg="http://schemas.microsoft.com/office/drawing/2016/SVG/main" r:embed="rId3"/>
                </a:ext>
              </a:extLst>
            </a:blip>
            <a:srcRect/>
            <a:stretch>
              <a:fillRect l="-1258" r="-125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noProof="0" dirty="0"/>
              <a:t>  </a:t>
            </a:r>
            <a:endParaRPr lang="en-US" noProof="0" dirty="0"/>
          </a:p>
        </p:txBody>
      </p:sp>
      <p:sp>
        <p:nvSpPr>
          <p:cNvPr id="10" name="Title 1"/>
          <p:cNvSpPr>
            <a:spLocks noGrp="1"/>
          </p:cNvSpPr>
          <p:nvPr>
            <p:ph type="title"/>
          </p:nvPr>
        </p:nvSpPr>
        <p:spPr>
          <a:xfrm>
            <a:off x="839788" y="987424"/>
            <a:ext cx="3932237" cy="1069975"/>
          </a:xfrm>
        </p:spPr>
        <p:txBody>
          <a:bodyPr anchor="b"/>
          <a:lstStyle>
            <a:lvl1pPr>
              <a:defRPr sz="3200"/>
            </a:lvl1pPr>
          </a:lstStyle>
          <a:p>
            <a:r>
              <a:rPr lang="en-US" noProof="0"/>
              <a:t>Click to edit Master title style</a:t>
            </a:r>
            <a:endParaRPr lang="en-US" noProof="0"/>
          </a:p>
        </p:txBody>
      </p:sp>
      <p:sp>
        <p:nvSpPr>
          <p:cNvPr id="11"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endParaRPr lang="en-US" noProof="0"/>
          </a:p>
        </p:txBody>
      </p:sp>
      <p:sp>
        <p:nvSpPr>
          <p:cNvPr id="1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6" y="757392"/>
            <a:ext cx="10515600" cy="704696"/>
          </a:xfrm>
        </p:spPr>
        <p:txBody>
          <a:bodyPr anchor="b" anchorCtr="0"/>
          <a:lstStyle>
            <a:lvl1pPr algn="ctr">
              <a:defRPr/>
            </a:lvl1pPr>
          </a:lstStyle>
          <a:p>
            <a:r>
              <a:rPr lang="en-US" noProof="0"/>
              <a:t>CLICK TO EDIT MASTER TITLE STYLE</a:t>
            </a:r>
            <a:endParaRPr lang="en-US" noProof="0"/>
          </a:p>
        </p:txBody>
      </p:sp>
      <p:sp>
        <p:nvSpPr>
          <p:cNvPr id="5" name="Date Placeholder 4"/>
          <p:cNvSpPr>
            <a:spLocks noGrp="1"/>
          </p:cNvSpPr>
          <p:nvPr>
            <p:ph type="dt" sz="half" idx="10"/>
          </p:nvPr>
        </p:nvSpPr>
        <p:spPr/>
        <p:txBody>
          <a:bodyPr/>
          <a:lstStyle/>
          <a:p>
            <a:fld id="{B173E6F1-BC8C-420B-B85F-1216FC0CAEFE}" type="datetime1">
              <a:rPr lang="en-US" noProof="0" smtClean="0"/>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F470E458-E7C2-4395-B75D-476A174CEE45}" type="slidenum">
              <a:rPr lang="en-US" noProof="0" smtClean="0"/>
            </a:fld>
            <a:endParaRPr lang="en-US" noProof="0" dirty="0"/>
          </a:p>
        </p:txBody>
      </p:sp>
      <p:sp>
        <p:nvSpPr>
          <p:cNvPr id="4" name="Text Placeholder 3"/>
          <p:cNvSpPr>
            <a:spLocks noGrp="1"/>
          </p:cNvSpPr>
          <p:nvPr>
            <p:ph type="body" sz="quarter" idx="13"/>
          </p:nvPr>
        </p:nvSpPr>
        <p:spPr>
          <a:xfrm>
            <a:off x="1486694" y="2246313"/>
            <a:ext cx="9218612" cy="2365375"/>
          </a:xfrm>
        </p:spPr>
        <p:txBody>
          <a:bodyPr anchor="ctr">
            <a:normAutofit/>
          </a:bodyPr>
          <a:lstStyle>
            <a:lvl1pPr marL="0" indent="0" algn="ctr">
              <a:buNone/>
              <a:defRPr sz="6000"/>
            </a:lvl1pPr>
          </a:lstStyle>
          <a:p>
            <a:pPr lvl="0"/>
            <a:r>
              <a:rPr lang="en-US" noProof="0"/>
              <a:t>Click to edit Master text styles</a:t>
            </a:r>
            <a:endParaRPr lang="en-US" noProof="0"/>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9208B2-41C8-4A61-B828-55494ADD5993}" type="datetime1">
              <a:rPr lang="en-US" noProof="0" smtClean="0"/>
            </a:fld>
            <a:endParaRPr lang="en-US" noProof="0"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F470E458-E7C2-4395-B75D-476A174CEE45}" type="slidenum">
              <a:rPr lang="en-US" noProof="0" smtClean="0"/>
            </a:fld>
            <a:endParaRPr lang="en-US"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7" Type="http://schemas.openxmlformats.org/officeDocument/2006/relationships/theme" Target="../theme/theme1.xml"/><Relationship Id="rId36" Type="http://schemas.openxmlformats.org/officeDocument/2006/relationships/slideLayout" Target="../slideLayouts/slideLayout36.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 Type="http://schemas.openxmlformats.org/officeDocument/2006/relationships/slideLayout" Target="../slideLayouts/slideLayout3.xml"/><Relationship Id="rId29" Type="http://schemas.openxmlformats.org/officeDocument/2006/relationships/slideLayout" Target="../slideLayouts/slideLayout29.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6" y="365125"/>
            <a:ext cx="10515600" cy="1325563"/>
          </a:xfrm>
          <a:prstGeom prst="rect">
            <a:avLst/>
          </a:prstGeom>
        </p:spPr>
        <p:txBody>
          <a:bodyPr vert="horz" lIns="91440" tIns="45720" rIns="91440" bIns="45720" rtlCol="0" anchor="ctr">
            <a:normAutofit/>
          </a:bodyPr>
          <a:lstStyle/>
          <a:p>
            <a:r>
              <a:rPr lang="en-US" noProof="0"/>
              <a:t>Click to edit Master title style</a:t>
            </a:r>
            <a:endParaRPr lang="en-US" noProof="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4" name="Date Placeholder 3"/>
          <p:cNvSpPr>
            <a:spLocks noGrp="1"/>
          </p:cNvSpPr>
          <p:nvPr>
            <p:ph type="dt" sz="half" idx="2"/>
          </p:nvPr>
        </p:nvSpPr>
        <p:spPr>
          <a:xfrm>
            <a:off x="838200" y="286747"/>
            <a:ext cx="2743200" cy="365125"/>
          </a:xfrm>
          <a:prstGeom prst="rect">
            <a:avLst/>
          </a:prstGeom>
        </p:spPr>
        <p:txBody>
          <a:bodyPr vert="horz" lIns="91440" tIns="45720" rIns="91440" bIns="45720" rtlCol="0" anchor="ctr"/>
          <a:lstStyle>
            <a:lvl1pPr algn="l">
              <a:defRPr sz="1200">
                <a:solidFill>
                  <a:schemeClr val="tx2"/>
                </a:solidFill>
              </a:defRPr>
            </a:lvl1pPr>
          </a:lstStyle>
          <a:p>
            <a:fld id="{CE205DC2-453F-4135-BED0-E24F8F069361}" type="datetime1">
              <a:rPr lang="en-US" noProof="0" smtClean="0"/>
            </a:fld>
            <a:endParaRPr lang="en-US" noProof="0" dirty="0"/>
          </a:p>
        </p:txBody>
      </p:sp>
      <p:sp>
        <p:nvSpPr>
          <p:cNvPr id="5" name="Footer Placeholder 4"/>
          <p:cNvSpPr>
            <a:spLocks noGrp="1"/>
          </p:cNvSpPr>
          <p:nvPr>
            <p:ph type="ftr" sz="quarter" idx="3"/>
          </p:nvPr>
        </p:nvSpPr>
        <p:spPr>
          <a:xfrm>
            <a:off x="7351740" y="286747"/>
            <a:ext cx="4114800" cy="365125"/>
          </a:xfrm>
          <a:prstGeom prst="rect">
            <a:avLst/>
          </a:prstGeom>
        </p:spPr>
        <p:txBody>
          <a:bodyPr vert="horz" lIns="91440" tIns="45720" rIns="91440" bIns="45720" rtlCol="0" anchor="ctr"/>
          <a:lstStyle>
            <a:lvl1pPr algn="r">
              <a:defRPr sz="1200">
                <a:solidFill>
                  <a:schemeClr val="tx2"/>
                </a:solidFill>
              </a:defRPr>
            </a:lvl1pPr>
          </a:lstStyle>
          <a:p>
            <a:endParaRPr lang="en-US" noProof="0" dirty="0"/>
          </a:p>
        </p:txBody>
      </p:sp>
      <p:sp>
        <p:nvSpPr>
          <p:cNvPr id="6" name="Slide Number Placeholder 5"/>
          <p:cNvSpPr>
            <a:spLocks noGrp="1"/>
          </p:cNvSpPr>
          <p:nvPr>
            <p:ph type="sldNum" sz="quarter" idx="4"/>
          </p:nvPr>
        </p:nvSpPr>
        <p:spPr>
          <a:xfrm>
            <a:off x="11042882" y="5976001"/>
            <a:ext cx="366756" cy="365125"/>
          </a:xfrm>
          <a:prstGeom prst="rect">
            <a:avLst/>
          </a:prstGeom>
        </p:spPr>
        <p:txBody>
          <a:bodyPr vert="horz" lIns="91440" tIns="45720" rIns="91440" bIns="45720" rtlCol="0" anchor="ctr"/>
          <a:lstStyle>
            <a:lvl1pPr algn="ctr">
              <a:defRPr sz="1000">
                <a:solidFill>
                  <a:schemeClr val="tx1"/>
                </a:solidFill>
              </a:defRPr>
            </a:lvl1pPr>
          </a:lstStyle>
          <a:p>
            <a:fld id="{F470E458-E7C2-4395-B75D-476A174CEE45}" type="slidenum">
              <a:rPr lang="en-US" noProof="0" smtClean="0"/>
            </a:fld>
            <a:endParaRPr lang="en-US" noProof="0" dirty="0"/>
          </a:p>
        </p:txBody>
      </p:sp>
      <p:sp>
        <p:nvSpPr>
          <p:cNvPr id="7" name="Oval 6"/>
          <p:cNvSpPr/>
          <p:nvPr userDrawn="1"/>
        </p:nvSpPr>
        <p:spPr>
          <a:xfrm>
            <a:off x="11066240" y="5998544"/>
            <a:ext cx="320040" cy="320040"/>
          </a:xfrm>
          <a:prstGeom prst="ellipse">
            <a:avLst/>
          </a:prstGeom>
          <a:no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2.xml"/><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1.xml"/><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3.xml"/><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4.xml"/><Relationship Id="rId4" Type="http://schemas.openxmlformats.org/officeDocument/2006/relationships/slideLayout" Target="../slideLayouts/slideLayout4.xml"/><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slides/_rels/slide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5.xml"/><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slides/_rels/slide6.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7.xml"/><Relationship Id="rId5" Type="http://schemas.openxmlformats.org/officeDocument/2006/relationships/image" Target="../media/image40.svg"/><Relationship Id="rId4" Type="http://schemas.openxmlformats.org/officeDocument/2006/relationships/image" Target="../media/image39.png"/><Relationship Id="rId3" Type="http://schemas.openxmlformats.org/officeDocument/2006/relationships/image" Target="../media/image38.jpeg"/><Relationship Id="rId2" Type="http://schemas.openxmlformats.org/officeDocument/2006/relationships/image" Target="../media/image37.svg"/><Relationship Id="rId1" Type="http://schemas.openxmlformats.org/officeDocument/2006/relationships/image" Target="../media/image36.png"/></Relationships>
</file>

<file path=ppt/slides/_rels/slide7.xml.rels><?xml version="1.0" encoding="UTF-8" standalone="yes"?>
<Relationships xmlns="http://schemas.openxmlformats.org/package/2006/relationships"><Relationship Id="rId5" Type="http://schemas.openxmlformats.org/officeDocument/2006/relationships/notesSlide" Target="../notesSlides/notesSlide7.xml"/><Relationship Id="rId4" Type="http://schemas.openxmlformats.org/officeDocument/2006/relationships/slideLayout" Target="../slideLayouts/slideLayout22.xml"/><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p:cNvPicPr>
            <a:picLocks noGrp="1" noChangeAspect="1"/>
          </p:cNvPicPr>
          <p:nvPr>
            <p:ph type="pic" sz="quarter" idx="14"/>
          </p:nvPr>
        </p:nvPicPr>
        <p:blipFill>
          <a:blip r:embed="rId1">
            <a:extLst>
              <a:ext uri="{96DAC541-7B7A-43D3-8B79-37D633B846F1}">
                <asvg:svgBlip xmlns:asvg="http://schemas.microsoft.com/office/drawing/2016/SVG/main" r:embed="rId2"/>
              </a:ext>
            </a:extLst>
          </a:blip>
          <a:srcRect t="131" b="131"/>
          <a:stretch>
            <a:fillRect/>
          </a:stretch>
        </p:blipFill>
        <p:spPr/>
      </p:pic>
      <p:sp>
        <p:nvSpPr>
          <p:cNvPr id="4" name="Title 3"/>
          <p:cNvSpPr>
            <a:spLocks noGrp="1"/>
          </p:cNvSpPr>
          <p:nvPr>
            <p:ph type="ctrTitle"/>
          </p:nvPr>
        </p:nvSpPr>
        <p:spPr/>
        <p:txBody>
          <a:bodyPr>
            <a:normAutofit fontScale="90000"/>
          </a:bodyPr>
          <a:lstStyle/>
          <a:p>
            <a:r>
              <a:rPr lang="en-US" sz="4000" dirty="0"/>
              <a:t>Diversity Hotel &amp; Spa </a:t>
            </a:r>
            <a:r>
              <a:rPr lang="en-GB" altLang="en-US" sz="4000" dirty="0"/>
              <a:t>Roma</a:t>
            </a:r>
            <a:endParaRPr lang="en-GB" altLang="en-US" sz="4000" dirty="0"/>
          </a:p>
        </p:txBody>
      </p:sp>
      <p:sp>
        <p:nvSpPr>
          <p:cNvPr id="7" name="Slide Number Placeholder 6"/>
          <p:cNvSpPr>
            <a:spLocks noGrp="1"/>
          </p:cNvSpPr>
          <p:nvPr>
            <p:ph type="sldNum" sz="quarter" idx="12"/>
          </p:nvPr>
        </p:nvSpPr>
        <p:spPr/>
        <p:txBody>
          <a:bodyPr/>
          <a:lstStyle/>
          <a:p>
            <a:fld id="{F470E458-E7C2-4395-B75D-476A174CEE45}" type="slidenum">
              <a:rPr lang="en-US" smtClean="0"/>
            </a:fld>
            <a:endParaRPr lang="en-US" dirty="0"/>
          </a:p>
        </p:txBody>
      </p:sp>
      <p:pic>
        <p:nvPicPr>
          <p:cNvPr id="3" name="Picture 2" descr="A logo with a circle and a letter&#10;&#10;Description automatically generated with medium confidence"/>
          <p:cNvPicPr>
            <a:picLocks noChangeAspect="1"/>
          </p:cNvPicPr>
          <p:nvPr/>
        </p:nvPicPr>
        <p:blipFill>
          <a:blip r:embed="rId3"/>
          <a:stretch>
            <a:fillRect/>
          </a:stretch>
        </p:blipFill>
        <p:spPr>
          <a:xfrm>
            <a:off x="4615346" y="1834727"/>
            <a:ext cx="3545300" cy="122106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890" y="157655"/>
            <a:ext cx="6164317" cy="6700345"/>
          </a:xfrm>
        </p:spPr>
        <p:txBody>
          <a:bodyPr>
            <a:normAutofit/>
          </a:bodyPr>
          <a:lstStyle/>
          <a:p>
            <a:r>
              <a:rPr lang="en-US" dirty="0"/>
              <a:t>Benefits of Multilingualism &amp; Language Awareness for hotel staff</a:t>
            </a:r>
            <a:br>
              <a:rPr lang="en-US" dirty="0"/>
            </a:br>
            <a:br>
              <a:rPr lang="en-US" dirty="0"/>
            </a:br>
            <a:endParaRPr lang="ru-RU" sz="5500" dirty="0"/>
          </a:p>
        </p:txBody>
      </p:sp>
      <p:pic>
        <p:nvPicPr>
          <p:cNvPr id="8" name="Picture Placeholder 6" descr="Company logo"/>
          <p:cNvPicPr>
            <a:picLocks noGrp="1" noChangeAspect="1"/>
          </p:cNvPicPr>
          <p:nvPr>
            <p:ph type="pic" sz="quarter" idx="4294967295"/>
          </p:nvPr>
        </p:nvPicPr>
        <p:blipFill>
          <a:blip r:embed="rId1">
            <a:extLst>
              <a:ext uri="{96DAC541-7B7A-43D3-8B79-37D633B846F1}">
                <asvg:svgBlip xmlns:asvg="http://schemas.microsoft.com/office/drawing/2016/SVG/main" r:embed="rId2"/>
              </a:ext>
            </a:extLst>
          </a:blip>
          <a:srcRect t="655" b="655"/>
          <a:stretch>
            <a:fillRect/>
          </a:stretch>
        </p:blipFill>
        <p:spPr>
          <a:xfrm>
            <a:off x="361629" y="5926026"/>
            <a:ext cx="824400" cy="571500"/>
          </a:xfrm>
          <a:prstGeom prst="rect">
            <a:avLst/>
          </a:prstGeom>
        </p:spPr>
      </p:pic>
      <p:pic>
        <p:nvPicPr>
          <p:cNvPr id="4" name="Picture 3" descr="A logo with a circle and a letter&#10;&#10;Description automatically generated with medium confidence"/>
          <p:cNvPicPr>
            <a:picLocks noChangeAspect="1"/>
          </p:cNvPicPr>
          <p:nvPr/>
        </p:nvPicPr>
        <p:blipFill>
          <a:blip r:embed="rId3"/>
          <a:stretch>
            <a:fillRect/>
          </a:stretch>
        </p:blipFill>
        <p:spPr>
          <a:xfrm>
            <a:off x="361629" y="5683138"/>
            <a:ext cx="4428735" cy="10572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952" y="378371"/>
            <a:ext cx="5281448" cy="1876097"/>
          </a:xfrm>
        </p:spPr>
        <p:txBody>
          <a:bodyPr>
            <a:normAutofit/>
          </a:bodyPr>
          <a:lstStyle/>
          <a:p>
            <a:r>
              <a:rPr lang="en-US" dirty="0"/>
              <a:t>The Power of Multilingual staff</a:t>
            </a:r>
            <a:endParaRPr lang="en-US" dirty="0"/>
          </a:p>
        </p:txBody>
      </p:sp>
      <p:sp>
        <p:nvSpPr>
          <p:cNvPr id="3" name="Text Placeholder 2"/>
          <p:cNvSpPr>
            <a:spLocks noGrp="1"/>
          </p:cNvSpPr>
          <p:nvPr>
            <p:ph type="body" idx="1"/>
          </p:nvPr>
        </p:nvSpPr>
        <p:spPr>
          <a:xfrm>
            <a:off x="204952" y="2412124"/>
            <a:ext cx="5013434" cy="3929002"/>
          </a:xfrm>
        </p:spPr>
        <p:txBody>
          <a:bodyPr>
            <a:noAutofit/>
          </a:bodyPr>
          <a:lstStyle/>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Multilingualism is an asset in the hospitality industry</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Focus: Italian Language</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Origin: Italian language is spoken in Italy and parts of Switzerland.</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Italian are known for their music their language is challenging to learn</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a:xfrm>
            <a:off x="11042882" y="5976001"/>
            <a:ext cx="366756" cy="365125"/>
          </a:xfrm>
        </p:spPr>
        <p:txBody>
          <a:bodyPr/>
          <a:lstStyle/>
          <a:p>
            <a:r>
              <a:rPr lang="en-US" dirty="0">
                <a:solidFill>
                  <a:srgbClr val="FFFFFF"/>
                </a:solidFill>
              </a:rPr>
              <a:t>0</a:t>
            </a:r>
            <a:fld id="{F470E458-E7C2-4395-B75D-476A174CEE45}" type="slidenum">
              <a:rPr lang="en-US" smtClean="0">
                <a:solidFill>
                  <a:srgbClr val="FFFFFF"/>
                </a:solidFill>
              </a:rPr>
            </a:fld>
            <a:endParaRPr lang="en-US" dirty="0">
              <a:solidFill>
                <a:srgbClr val="FFFFFF"/>
              </a:solidFill>
            </a:endParaRPr>
          </a:p>
        </p:txBody>
      </p:sp>
      <p:pic>
        <p:nvPicPr>
          <p:cNvPr id="8" name="Picture Placeholder 6" descr="Company logo"/>
          <p:cNvPicPr>
            <a:picLocks noGrp="1" noChangeAspect="1"/>
          </p:cNvPicPr>
          <p:nvPr>
            <p:ph type="pic" sz="quarter" idx="45"/>
          </p:nvPr>
        </p:nvPicPr>
        <p:blipFill>
          <a:blip r:embed="rId1">
            <a:extLst>
              <a:ext uri="{96DAC541-7B7A-43D3-8B79-37D633B846F1}">
                <asvg:svgBlip xmlns:asvg="http://schemas.microsoft.com/office/drawing/2016/SVG/main" r:embed="rId2"/>
              </a:ext>
            </a:extLst>
          </a:blip>
          <a:srcRect t="655" b="655"/>
          <a:stretch>
            <a:fillRect/>
          </a:stretch>
        </p:blipFill>
        <p:spPr>
          <a:xfrm>
            <a:off x="5486400" y="5976001"/>
            <a:ext cx="824400" cy="571500"/>
          </a:xfrm>
        </p:spPr>
      </p:pic>
      <p:pic>
        <p:nvPicPr>
          <p:cNvPr id="6" name="Picture 5" descr="A logo with a circle and a letter&#10;&#10;Description automatically generated with medium confidence"/>
          <p:cNvPicPr>
            <a:picLocks noChangeAspect="1"/>
          </p:cNvPicPr>
          <p:nvPr/>
        </p:nvPicPr>
        <p:blipFill>
          <a:blip r:embed="rId3"/>
          <a:stretch>
            <a:fillRect/>
          </a:stretch>
        </p:blipFill>
        <p:spPr>
          <a:xfrm>
            <a:off x="5336275" y="5782845"/>
            <a:ext cx="2388358" cy="10075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6951" y="220718"/>
            <a:ext cx="7267903" cy="1371600"/>
          </a:xfrm>
        </p:spPr>
        <p:txBody>
          <a:bodyPr/>
          <a:lstStyle/>
          <a:p>
            <a:r>
              <a:rPr lang="en-US" dirty="0">
                <a:latin typeface="Times New Roman" panose="02020603050405020304" pitchFamily="18" charset="0"/>
                <a:cs typeface="Times New Roman" panose="02020603050405020304" pitchFamily="18" charset="0"/>
              </a:rPr>
              <a:t>Importance</a:t>
            </a:r>
            <a:r>
              <a:rPr lang="en-US" dirty="0"/>
              <a:t> of Multilingual staff</a:t>
            </a:r>
            <a:endParaRPr lang="en-US" dirty="0"/>
          </a:p>
        </p:txBody>
      </p:sp>
      <p:sp>
        <p:nvSpPr>
          <p:cNvPr id="3" name="Content Placeholder 2"/>
          <p:cNvSpPr>
            <a:spLocks noGrp="1"/>
          </p:cNvSpPr>
          <p:nvPr>
            <p:ph idx="1"/>
          </p:nvPr>
        </p:nvSpPr>
        <p:spPr>
          <a:xfrm>
            <a:off x="5932550" y="1939159"/>
            <a:ext cx="5533990" cy="4713889"/>
          </a:xfrm>
        </p:spPr>
        <p:txBody>
          <a:bodyPr>
            <a:normAutofit/>
          </a:bodyPr>
          <a:lstStyle/>
          <a:p>
            <a:pPr marL="1905" indent="0">
              <a:buNone/>
            </a:pPr>
            <a:r>
              <a:rPr lang="en-US" sz="3200" dirty="0">
                <a:latin typeface="Times New Roman" panose="02020603050405020304" pitchFamily="18" charset="0"/>
                <a:cs typeface="Times New Roman" panose="02020603050405020304" pitchFamily="18" charset="0"/>
              </a:rPr>
              <a:t>Catering to a Diverse clientele</a:t>
            </a:r>
            <a:endParaRPr lang="en-US" sz="3200" dirty="0">
              <a:latin typeface="Times New Roman" panose="02020603050405020304" pitchFamily="18" charset="0"/>
              <a:cs typeface="Times New Roman" panose="02020603050405020304" pitchFamily="18" charset="0"/>
            </a:endParaRPr>
          </a:p>
          <a:p>
            <a:pPr marL="1905" indent="0">
              <a:buNone/>
            </a:pPr>
            <a:endParaRPr lang="en-US" sz="3200" dirty="0">
              <a:latin typeface="Times New Roman" panose="02020603050405020304" pitchFamily="18" charset="0"/>
              <a:cs typeface="Times New Roman" panose="02020603050405020304" pitchFamily="18" charset="0"/>
            </a:endParaRPr>
          </a:p>
          <a:p>
            <a:pPr marL="1905" indent="0">
              <a:buNone/>
            </a:pPr>
            <a:r>
              <a:rPr lang="en-US" sz="3200" dirty="0">
                <a:latin typeface="Times New Roman" panose="02020603050405020304" pitchFamily="18" charset="0"/>
                <a:cs typeface="Times New Roman" panose="02020603050405020304" pitchFamily="18" charset="0"/>
              </a:rPr>
              <a:t>Benefits</a:t>
            </a:r>
            <a:endParaRPr lang="en-US" sz="3200" dirty="0">
              <a:latin typeface="Times New Roman" panose="02020603050405020304" pitchFamily="18" charset="0"/>
              <a:cs typeface="Times New Roman" panose="02020603050405020304" pitchFamily="18" charset="0"/>
            </a:endParaRPr>
          </a:p>
          <a:p>
            <a:pPr marL="1905" indent="0">
              <a:buNone/>
            </a:pPr>
            <a:r>
              <a:rPr lang="en-US" sz="3200" dirty="0">
                <a:latin typeface="Times New Roman" panose="02020603050405020304" pitchFamily="18" charset="0"/>
                <a:cs typeface="Times New Roman" panose="02020603050405020304" pitchFamily="18" charset="0"/>
              </a:rPr>
              <a:t>Italian language can be challenging. Welcoming a guest in their native language, will create a lasting impression</a:t>
            </a:r>
            <a:r>
              <a:rPr lang="en-US" sz="2000" dirty="0">
                <a:latin typeface="Times New Roman" panose="02020603050405020304" pitchFamily="18" charset="0"/>
                <a:cs typeface="Times New Roman" panose="02020603050405020304" pitchFamily="18" charset="0"/>
              </a:rPr>
              <a:t>.</a:t>
            </a:r>
            <a:endParaRPr lang="en-US" dirty="0"/>
          </a:p>
        </p:txBody>
      </p:sp>
      <p:pic>
        <p:nvPicPr>
          <p:cNvPr id="7" name="Picture Placeholder 6" descr="Company logo"/>
          <p:cNvPicPr>
            <a:picLocks noGrp="1" noChangeAspect="1"/>
          </p:cNvPicPr>
          <p:nvPr>
            <p:ph type="pic" sz="quarter" idx="45"/>
          </p:nvPr>
        </p:nvPicPr>
        <p:blipFill>
          <a:blip r:embed="rId1">
            <a:extLst>
              <a:ext uri="{96DAC541-7B7A-43D3-8B79-37D633B846F1}">
                <asvg:svgBlip xmlns:asvg="http://schemas.microsoft.com/office/drawing/2016/SVG/main" r:embed="rId2"/>
              </a:ext>
            </a:extLst>
          </a:blip>
          <a:srcRect t="655" b="655"/>
          <a:stretch>
            <a:fillRect/>
          </a:stretch>
        </p:blipFill>
        <p:spPr/>
      </p:pic>
      <p:sp>
        <p:nvSpPr>
          <p:cNvPr id="4" name="Slide Number Placeholder 3"/>
          <p:cNvSpPr>
            <a:spLocks noGrp="1"/>
          </p:cNvSpPr>
          <p:nvPr>
            <p:ph type="sldNum" sz="quarter" idx="12"/>
          </p:nvPr>
        </p:nvSpPr>
        <p:spPr/>
        <p:txBody>
          <a:bodyPr/>
          <a:lstStyle/>
          <a:p>
            <a:r>
              <a:rPr lang="en-US" dirty="0"/>
              <a:t>0</a:t>
            </a:r>
            <a:fld id="{F470E458-E7C2-4395-B75D-476A174CEE45}" type="slidenum">
              <a:rPr lang="en-US" smtClean="0"/>
            </a:fld>
            <a:endParaRPr lang="en-US" dirty="0"/>
          </a:p>
        </p:txBody>
      </p:sp>
      <p:pic>
        <p:nvPicPr>
          <p:cNvPr id="6" name="Picture 5" descr="A logo with a circle and a letter&#10;&#10;Description automatically generated with medium confidence"/>
          <p:cNvPicPr>
            <a:picLocks noChangeAspect="1"/>
          </p:cNvPicPr>
          <p:nvPr/>
        </p:nvPicPr>
        <p:blipFill>
          <a:blip r:embed="rId3"/>
          <a:stretch>
            <a:fillRect/>
          </a:stretch>
        </p:blipFill>
        <p:spPr>
          <a:xfrm>
            <a:off x="725461" y="5736021"/>
            <a:ext cx="2959436" cy="81438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21" y="252249"/>
            <a:ext cx="6653048" cy="914400"/>
          </a:xfrm>
        </p:spPr>
        <p:txBody>
          <a:bodyPr/>
          <a:lstStyle/>
          <a:p>
            <a:r>
              <a:rPr lang="en-US" dirty="0"/>
              <a:t>Language awareness skills</a:t>
            </a:r>
            <a:endParaRPr lang="en-US" dirty="0"/>
          </a:p>
        </p:txBody>
      </p:sp>
      <p:sp>
        <p:nvSpPr>
          <p:cNvPr id="5" name="Content Placeholder 4"/>
          <p:cNvSpPr>
            <a:spLocks noGrp="1"/>
          </p:cNvSpPr>
          <p:nvPr>
            <p:ph idx="1"/>
          </p:nvPr>
        </p:nvSpPr>
        <p:spPr>
          <a:xfrm>
            <a:off x="173421" y="1718441"/>
            <a:ext cx="7157545" cy="5139559"/>
          </a:xfrm>
        </p:spPr>
        <p:txBody>
          <a:bodyPr>
            <a:noAutofit/>
          </a:bodyPr>
          <a:lstStyle/>
          <a:p>
            <a:r>
              <a:rPr lang="en-US" sz="2400" dirty="0">
                <a:latin typeface="Times New Roman" panose="02020603050405020304" pitchFamily="18" charset="0"/>
                <a:cs typeface="Times New Roman" panose="02020603050405020304" pitchFamily="18" charset="0"/>
              </a:rPr>
              <a:t>Enhancing communication</a:t>
            </a:r>
            <a:endParaRPr lang="en-US" sz="2400" dirty="0">
              <a:latin typeface="Times New Roman" panose="02020603050405020304" pitchFamily="18" charset="0"/>
              <a:cs typeface="Times New Roman" panose="02020603050405020304" pitchFamily="18" charset="0"/>
            </a:endParaRPr>
          </a:p>
          <a:p>
            <a:pPr marL="1905" indent="0">
              <a:buNone/>
            </a:pPr>
            <a:r>
              <a:rPr lang="en-US" sz="2400" dirty="0">
                <a:latin typeface="Times New Roman" panose="02020603050405020304" pitchFamily="18" charset="0"/>
                <a:cs typeface="Times New Roman" panose="02020603050405020304" pitchFamily="18" charset="0"/>
              </a:rPr>
              <a:t>Language awareness skill is a key to success to cater a wide range of customer.</a:t>
            </a:r>
            <a:endParaRPr lang="en-US" sz="2400" dirty="0">
              <a:latin typeface="Times New Roman" panose="02020603050405020304" pitchFamily="18" charset="0"/>
              <a:cs typeface="Times New Roman" panose="02020603050405020304" pitchFamily="18" charset="0"/>
            </a:endParaRPr>
          </a:p>
          <a:p>
            <a:pPr marL="1905" indent="0">
              <a:buNone/>
            </a:pPr>
            <a:r>
              <a:rPr lang="en-US" sz="2400" dirty="0">
                <a:latin typeface="Times New Roman" panose="02020603050405020304" pitchFamily="18" charset="0"/>
                <a:cs typeface="Times New Roman" panose="02020603050405020304" pitchFamily="18" charset="0"/>
              </a:rPr>
              <a:t>Politeness in business context enhance communication experience</a:t>
            </a:r>
            <a:endParaRPr lang="en-US" sz="2400" dirty="0">
              <a:latin typeface="Times New Roman" panose="02020603050405020304" pitchFamily="18" charset="0"/>
              <a:cs typeface="Times New Roman" panose="02020603050405020304" pitchFamily="18" charset="0"/>
            </a:endParaRPr>
          </a:p>
          <a:p>
            <a:pPr marL="1905" indent="0">
              <a:buNone/>
            </a:pPr>
            <a:r>
              <a:rPr lang="en-US" sz="2400" dirty="0">
                <a:latin typeface="Times New Roman" panose="02020603050405020304" pitchFamily="18" charset="0"/>
                <a:cs typeface="Times New Roman" panose="02020603050405020304" pitchFamily="18" charset="0"/>
              </a:rPr>
              <a:t>Use formal titles like (Signore/Signora)</a:t>
            </a:r>
            <a:endParaRPr lang="en-US" sz="2400" dirty="0">
              <a:latin typeface="Times New Roman" panose="02020603050405020304" pitchFamily="18" charset="0"/>
              <a:cs typeface="Times New Roman" panose="02020603050405020304" pitchFamily="18" charset="0"/>
            </a:endParaRPr>
          </a:p>
          <a:p>
            <a:pPr marL="1905" indent="0">
              <a:buNone/>
            </a:pPr>
            <a:r>
              <a:rPr lang="en-US" sz="2400" dirty="0">
                <a:latin typeface="Times New Roman" panose="02020603050405020304" pitchFamily="18" charset="0"/>
                <a:cs typeface="Times New Roman" panose="02020603050405020304" pitchFamily="18" charset="0"/>
              </a:rPr>
              <a:t>Respect and punctuality are the appreciated gesture.</a:t>
            </a:r>
            <a:endParaRPr lang="en-US" sz="2400" dirty="0">
              <a:latin typeface="Times New Roman" panose="02020603050405020304" pitchFamily="18" charset="0"/>
              <a:cs typeface="Times New Roman" panose="02020603050405020304" pitchFamily="18" charset="0"/>
            </a:endParaRPr>
          </a:p>
          <a:p>
            <a:pPr marL="1905" indent="0">
              <a:buNone/>
            </a:pPr>
            <a:endParaRPr lang="en-US" sz="2400" dirty="0">
              <a:latin typeface="Times New Roman" panose="02020603050405020304" pitchFamily="18" charset="0"/>
              <a:cs typeface="Times New Roman" panose="02020603050405020304" pitchFamily="18" charset="0"/>
            </a:endParaRPr>
          </a:p>
          <a:p>
            <a:pPr marL="1905" indent="0">
              <a:buNone/>
            </a:pPr>
            <a:r>
              <a:rPr lang="en-US" sz="2400" dirty="0">
                <a:latin typeface="Times New Roman" panose="02020603050405020304" pitchFamily="18" charset="0"/>
                <a:cs typeface="Times New Roman" panose="02020603050405020304" pitchFamily="18" charset="0"/>
              </a:rPr>
              <a:t>Example : Politely addressing an Italian guest in formal ways will be appreciated by the customers.</a:t>
            </a:r>
            <a:endParaRPr lang="en-US" sz="2400" dirty="0">
              <a:latin typeface="Times New Roman" panose="02020603050405020304" pitchFamily="18" charset="0"/>
              <a:cs typeface="Times New Roman" panose="02020603050405020304" pitchFamily="18" charset="0"/>
            </a:endParaRPr>
          </a:p>
          <a:p>
            <a:pPr marL="1905" indent="0">
              <a:buNone/>
            </a:pPr>
            <a:endParaRPr lang="en-US" sz="2400" dirty="0">
              <a:latin typeface="Times New Roman" panose="02020603050405020304" pitchFamily="18" charset="0"/>
              <a:cs typeface="Times New Roman" panose="02020603050405020304" pitchFamily="18" charset="0"/>
            </a:endParaRPr>
          </a:p>
          <a:p>
            <a:pPr marL="1905" indent="0">
              <a:buNone/>
            </a:pPr>
            <a:endParaRPr lang="en-US" sz="2400" dirty="0">
              <a:latin typeface="Times New Roman" panose="02020603050405020304" pitchFamily="18" charset="0"/>
              <a:cs typeface="Times New Roman" panose="02020603050405020304" pitchFamily="18" charset="0"/>
            </a:endParaRPr>
          </a:p>
          <a:p>
            <a:pPr marL="1905" indent="0">
              <a:buNone/>
            </a:pPr>
            <a:endParaRPr lang="en-US" sz="2400" dirty="0">
              <a:latin typeface="Times New Roman" panose="02020603050405020304" pitchFamily="18" charset="0"/>
              <a:cs typeface="Times New Roman" panose="02020603050405020304" pitchFamily="18" charset="0"/>
            </a:endParaRPr>
          </a:p>
        </p:txBody>
      </p:sp>
      <p:sp>
        <p:nvSpPr>
          <p:cNvPr id="3" name="Slide Number Placeholder 2"/>
          <p:cNvSpPr>
            <a:spLocks noGrp="1"/>
          </p:cNvSpPr>
          <p:nvPr>
            <p:ph type="sldNum" sz="quarter" idx="12"/>
          </p:nvPr>
        </p:nvSpPr>
        <p:spPr/>
        <p:txBody>
          <a:bodyPr/>
          <a:lstStyle/>
          <a:p>
            <a:r>
              <a:rPr lang="en-US" dirty="0"/>
              <a:t>0</a:t>
            </a:r>
            <a:fld id="{F470E458-E7C2-4395-B75D-476A174CEE45}" type="slidenum">
              <a:rPr lang="en-US" smtClean="0"/>
            </a:fld>
            <a:endParaRPr lang="en-US" dirty="0"/>
          </a:p>
        </p:txBody>
      </p:sp>
      <p:pic>
        <p:nvPicPr>
          <p:cNvPr id="7" name="Picture Placeholder 6" descr="Company logo"/>
          <p:cNvPicPr>
            <a:picLocks noGrp="1" noChangeAspect="1"/>
          </p:cNvPicPr>
          <p:nvPr>
            <p:ph type="pic" sz="quarter" idx="45"/>
          </p:nvPr>
        </p:nvPicPr>
        <p:blipFill>
          <a:blip r:embed="rId1">
            <a:extLst>
              <a:ext uri="{96DAC541-7B7A-43D3-8B79-37D633B846F1}">
                <asvg:svgBlip xmlns:asvg="http://schemas.microsoft.com/office/drawing/2016/SVG/main" r:embed="rId2"/>
              </a:ext>
            </a:extLst>
          </a:blip>
          <a:srcRect t="655" b="655"/>
          <a:stretch>
            <a:fillRect/>
          </a:stretch>
        </p:blipFill>
        <p:spPr>
          <a:xfrm>
            <a:off x="173421" y="6128845"/>
            <a:ext cx="824400" cy="571500"/>
          </a:xfrm>
        </p:spPr>
      </p:pic>
      <p:pic>
        <p:nvPicPr>
          <p:cNvPr id="6" name="Picture 5" descr="A logo with a circle and a letter&#10;&#10;Description automatically generated with medium confidence"/>
          <p:cNvPicPr>
            <a:picLocks noChangeAspect="1"/>
          </p:cNvPicPr>
          <p:nvPr/>
        </p:nvPicPr>
        <p:blipFill>
          <a:blip r:embed="rId3"/>
          <a:stretch>
            <a:fillRect/>
          </a:stretch>
        </p:blipFill>
        <p:spPr>
          <a:xfrm>
            <a:off x="173421" y="6088504"/>
            <a:ext cx="3205356" cy="65218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0717" y="173421"/>
            <a:ext cx="11540359" cy="1303789"/>
          </a:xfrm>
        </p:spPr>
        <p:txBody>
          <a:bodyPr>
            <a:normAutofit/>
          </a:bodyPr>
          <a:lstStyle/>
          <a:p>
            <a:r>
              <a:rPr lang="en-US" dirty="0"/>
              <a:t>Multilingualism in Action</a:t>
            </a:r>
            <a:br>
              <a:rPr lang="en-US" dirty="0"/>
            </a:br>
            <a:r>
              <a:rPr lang="en-US" dirty="0"/>
              <a:t>Real-life Hotel Industry Example</a:t>
            </a:r>
            <a:endParaRPr lang="en-US" dirty="0"/>
          </a:p>
        </p:txBody>
      </p:sp>
      <p:pic>
        <p:nvPicPr>
          <p:cNvPr id="15" name="Picture Placeholder 14" descr="Glass icon"/>
          <p:cNvPicPr>
            <a:picLocks noGrp="1" noChangeAspect="1"/>
          </p:cNvPicPr>
          <p:nvPr>
            <p:ph type="pic" sz="quarter" idx="24"/>
          </p:nvPr>
        </p:nvPicPr>
        <p:blipFill rotWithShape="1">
          <a:blip r:embed="rId1">
            <a:extLst>
              <a:ext uri="{96DAC541-7B7A-43D3-8B79-37D633B846F1}">
                <asvg:svgBlip xmlns:asvg="http://schemas.microsoft.com/office/drawing/2016/SVG/main" r:embed="rId2"/>
              </a:ext>
            </a:extLst>
          </a:blip>
          <a:srcRect l="-46133" t="-12176" r="-46839" b="-20907"/>
          <a:stretch>
            <a:fillRect/>
          </a:stretch>
        </p:blipFill>
        <p:spPr>
          <a:xfrm>
            <a:off x="1000629" y="2375375"/>
            <a:ext cx="504000" cy="504000"/>
          </a:xfrm>
        </p:spPr>
      </p:pic>
      <p:sp>
        <p:nvSpPr>
          <p:cNvPr id="8" name="Text Placeholder 7"/>
          <p:cNvSpPr>
            <a:spLocks noGrp="1"/>
          </p:cNvSpPr>
          <p:nvPr>
            <p:ph type="body" sz="quarter" idx="49"/>
          </p:nvPr>
        </p:nvSpPr>
        <p:spPr>
          <a:xfrm rot="10800000" flipV="1">
            <a:off x="220716" y="5859382"/>
            <a:ext cx="10627392" cy="770018"/>
          </a:xfrm>
        </p:spPr>
        <p:txBody>
          <a:bodyPr/>
          <a:lstStyle/>
          <a:p>
            <a:r>
              <a:rPr lang="en-US" dirty="0">
                <a:latin typeface="Times New Roman" panose="02020603050405020304" pitchFamily="18" charset="0"/>
                <a:cs typeface="Times New Roman" panose="02020603050405020304" pitchFamily="18" charset="0"/>
              </a:rPr>
              <a:t>Conclusion: </a:t>
            </a:r>
            <a:r>
              <a:rPr lang="en-US" dirty="0">
                <a:solidFill>
                  <a:srgbClr val="60370F"/>
                </a:solidFill>
                <a:latin typeface="Times New Roman" panose="02020603050405020304" pitchFamily="18" charset="0"/>
                <a:cs typeface="Times New Roman" panose="02020603050405020304" pitchFamily="18" charset="0"/>
              </a:rPr>
              <a:t>Multilingualism enhances guest satisfaction, making Diversity Hotel &amp; Spa London stand out in the hospitality industry</a:t>
            </a:r>
            <a:endParaRPr lang="en-US" dirty="0">
              <a:solidFill>
                <a:srgbClr val="60370F"/>
              </a:solidFill>
              <a:latin typeface="Times New Roman" panose="02020603050405020304" pitchFamily="18" charset="0"/>
              <a:cs typeface="Times New Roman" panose="02020603050405020304" pitchFamily="18" charset="0"/>
            </a:endParaRPr>
          </a:p>
        </p:txBody>
      </p:sp>
      <p:sp>
        <p:nvSpPr>
          <p:cNvPr id="7" name="Text Placeholder 6"/>
          <p:cNvSpPr>
            <a:spLocks noGrp="1"/>
          </p:cNvSpPr>
          <p:nvPr>
            <p:ph type="body" sz="quarter" idx="48"/>
          </p:nvPr>
        </p:nvSpPr>
        <p:spPr>
          <a:xfrm>
            <a:off x="220717" y="3221182"/>
            <a:ext cx="3279228" cy="2296392"/>
          </a:xfrm>
        </p:spPr>
        <p:txBody>
          <a:bodyPr>
            <a:normAutofit fontScale="92500" lnSpcReduction="10000"/>
          </a:bodyPr>
          <a:lstStyle/>
          <a:p>
            <a:r>
              <a:rPr lang="en-US" sz="2800" b="1" dirty="0">
                <a:solidFill>
                  <a:schemeClr val="tx1"/>
                </a:solidFill>
                <a:latin typeface="Times New Roman" panose="02020603050405020304" pitchFamily="18" charset="0"/>
                <a:cs typeface="Times New Roman" panose="02020603050405020304" pitchFamily="18" charset="0"/>
              </a:rPr>
              <a:t>Example 1</a:t>
            </a:r>
            <a:endParaRPr lang="en-US" sz="2800" b="1" dirty="0">
              <a:solidFill>
                <a:schemeClr val="tx1"/>
              </a:solidFill>
              <a:latin typeface="Times New Roman" panose="02020603050405020304" pitchFamily="18" charset="0"/>
              <a:cs typeface="Times New Roman" panose="02020603050405020304" pitchFamily="18" charset="0"/>
            </a:endParaRPr>
          </a:p>
          <a:p>
            <a:endParaRPr lang="en-US" sz="2800" b="1" dirty="0">
              <a:solidFill>
                <a:schemeClr val="tx1"/>
              </a:solidFill>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At our hotel in Barcelona our staff member speaks Spanish and Chinese to welcome our guests</a:t>
            </a:r>
            <a:endParaRPr lang="en-US" sz="2400" dirty="0">
              <a:latin typeface="Times New Roman" panose="02020603050405020304" pitchFamily="18" charset="0"/>
              <a:cs typeface="Times New Roman" panose="02020603050405020304" pitchFamily="18" charset="0"/>
            </a:endParaRPr>
          </a:p>
        </p:txBody>
      </p:sp>
      <p:pic>
        <p:nvPicPr>
          <p:cNvPr id="13" name="Picture Placeholder 12" descr="Course diches image"/>
          <p:cNvPicPr>
            <a:picLocks noGrp="1" noChangeAspect="1"/>
          </p:cNvPicPr>
          <p:nvPr>
            <p:ph type="pic" sz="quarter" idx="57"/>
          </p:nvPr>
        </p:nvPicPr>
        <p:blipFill>
          <a:blip r:embed="rId3"/>
          <a:srcRect l="864" r="864"/>
          <a:stretch>
            <a:fillRect/>
          </a:stretch>
        </p:blipFill>
        <p:spPr>
          <a:xfrm>
            <a:off x="3752193" y="1954810"/>
            <a:ext cx="4635207" cy="2844000"/>
          </a:xfrm>
        </p:spPr>
      </p:pic>
      <p:pic>
        <p:nvPicPr>
          <p:cNvPr id="17" name="Picture Placeholder 16" descr="Cloche icon"/>
          <p:cNvPicPr>
            <a:picLocks noGrp="1" noChangeAspect="1"/>
          </p:cNvPicPr>
          <p:nvPr>
            <p:ph type="pic" sz="quarter" idx="46"/>
          </p:nvPr>
        </p:nvPicPr>
        <p:blipFill rotWithShape="1">
          <a:blip r:embed="rId4">
            <a:extLst>
              <a:ext uri="{96DAC541-7B7A-43D3-8B79-37D633B846F1}">
                <asvg:svgBlip xmlns:asvg="http://schemas.microsoft.com/office/drawing/2016/SVG/main" r:embed="rId5"/>
              </a:ext>
            </a:extLst>
          </a:blip>
          <a:srcRect l="-11450" t="-26725" r="-11450" b="-48167"/>
          <a:stretch>
            <a:fillRect/>
          </a:stretch>
        </p:blipFill>
        <p:spPr>
          <a:xfrm>
            <a:off x="9305977" y="2307166"/>
            <a:ext cx="504000" cy="504000"/>
          </a:xfrm>
        </p:spPr>
      </p:pic>
      <p:sp>
        <p:nvSpPr>
          <p:cNvPr id="10" name="Text Placeholder 9"/>
          <p:cNvSpPr>
            <a:spLocks noGrp="1"/>
          </p:cNvSpPr>
          <p:nvPr>
            <p:ph type="body" sz="quarter" idx="53"/>
          </p:nvPr>
        </p:nvSpPr>
        <p:spPr>
          <a:xfrm>
            <a:off x="8639648" y="3086951"/>
            <a:ext cx="3121428" cy="554170"/>
          </a:xfrm>
        </p:spPr>
        <p:txBody>
          <a:bodyPr/>
          <a:lstStyle/>
          <a:p>
            <a:r>
              <a:rPr lang="en-US" sz="2800" dirty="0"/>
              <a:t>Example 2</a:t>
            </a:r>
            <a:endParaRPr lang="en-US" sz="2800" dirty="0"/>
          </a:p>
        </p:txBody>
      </p:sp>
      <p:sp>
        <p:nvSpPr>
          <p:cNvPr id="9" name="Text Placeholder 8"/>
          <p:cNvSpPr>
            <a:spLocks noGrp="1"/>
          </p:cNvSpPr>
          <p:nvPr>
            <p:ph type="body" sz="quarter" idx="52"/>
          </p:nvPr>
        </p:nvSpPr>
        <p:spPr>
          <a:xfrm>
            <a:off x="8639648" y="3916906"/>
            <a:ext cx="3476151" cy="2712493"/>
          </a:xfrm>
        </p:spPr>
        <p:txBody>
          <a:bodyPr>
            <a:normAutofit/>
          </a:bodyPr>
          <a:lstStyle/>
          <a:p>
            <a:r>
              <a:rPr lang="en-US" sz="2400" dirty="0">
                <a:latin typeface="Times New Roman" panose="02020603050405020304" pitchFamily="18" charset="0"/>
                <a:cs typeface="Times New Roman" panose="02020603050405020304" pitchFamily="18" charset="0"/>
              </a:rPr>
              <a:t>Successfully resolve an issue in French language a guest from Paris</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r>
              <a:rPr lang="en-US" dirty="0"/>
              <a:t>0</a:t>
            </a:r>
            <a:fld id="{F470E458-E7C2-4395-B75D-476A174CEE45}" type="slidenum">
              <a:rPr lang="en-US" smtClean="0"/>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THANK YOU!</a:t>
            </a:r>
            <a:endParaRPr lang="en-US" dirty="0"/>
          </a:p>
        </p:txBody>
      </p:sp>
      <p:pic>
        <p:nvPicPr>
          <p:cNvPr id="11" name="Picture Placeholder 10" descr="Company logo"/>
          <p:cNvPicPr>
            <a:picLocks noGrp="1" noChangeAspect="1"/>
          </p:cNvPicPr>
          <p:nvPr>
            <p:ph type="pic" sz="quarter" idx="15"/>
          </p:nvPr>
        </p:nvPicPr>
        <p:blipFill>
          <a:blip r:embed="rId1">
            <a:extLst>
              <a:ext uri="{96DAC541-7B7A-43D3-8B79-37D633B846F1}">
                <asvg:svgBlip xmlns:asvg="http://schemas.microsoft.com/office/drawing/2016/SVG/main" r:embed="rId2"/>
              </a:ext>
            </a:extLst>
          </a:blip>
          <a:srcRect t="237" b="237"/>
          <a:stretch>
            <a:fillRect/>
          </a:stretch>
        </p:blipFill>
        <p:spPr/>
      </p:pic>
      <p:sp>
        <p:nvSpPr>
          <p:cNvPr id="5" name="Text Placeholder 4"/>
          <p:cNvSpPr>
            <a:spLocks noGrp="1"/>
          </p:cNvSpPr>
          <p:nvPr>
            <p:ph type="body" sz="quarter" idx="16"/>
          </p:nvPr>
        </p:nvSpPr>
        <p:spPr/>
        <p:txBody>
          <a:bodyPr/>
          <a:lstStyle/>
          <a:p>
            <a:r>
              <a:rPr lang="en-US" dirty="0"/>
              <a:t>Cristian </a:t>
            </a:r>
            <a:r>
              <a:rPr lang="en-US" dirty="0" err="1"/>
              <a:t>Tenea</a:t>
            </a:r>
            <a:endParaRPr lang="en-US" dirty="0"/>
          </a:p>
        </p:txBody>
      </p:sp>
      <p:sp>
        <p:nvSpPr>
          <p:cNvPr id="6" name="Text Placeholder 5"/>
          <p:cNvSpPr>
            <a:spLocks noGrp="1"/>
          </p:cNvSpPr>
          <p:nvPr>
            <p:ph type="body" sz="quarter" idx="17"/>
          </p:nvPr>
        </p:nvSpPr>
        <p:spPr/>
        <p:txBody>
          <a:bodyPr/>
          <a:lstStyle/>
          <a:p>
            <a:r>
              <a:rPr lang="en-US" dirty="0"/>
              <a:t>Email:</a:t>
            </a:r>
            <a:endParaRPr lang="en-US" dirty="0"/>
          </a:p>
        </p:txBody>
      </p:sp>
      <p:sp>
        <p:nvSpPr>
          <p:cNvPr id="7" name="Text Placeholder 6"/>
          <p:cNvSpPr>
            <a:spLocks noGrp="1"/>
          </p:cNvSpPr>
          <p:nvPr>
            <p:ph type="body" sz="quarter" idx="18"/>
          </p:nvPr>
        </p:nvSpPr>
        <p:spPr>
          <a:xfrm>
            <a:off x="6570540" y="4551902"/>
            <a:ext cx="4896000" cy="373961"/>
          </a:xfrm>
        </p:spPr>
        <p:txBody>
          <a:bodyPr/>
          <a:lstStyle/>
          <a:p>
            <a:r>
              <a:rPr lang="en-US" dirty="0"/>
              <a:t>Cristian71@yahoo.co.uk</a:t>
            </a:r>
            <a:endParaRPr lang="en-US" dirty="0"/>
          </a:p>
        </p:txBody>
      </p:sp>
      <p:sp>
        <p:nvSpPr>
          <p:cNvPr id="8" name="Text Placeholder 7"/>
          <p:cNvSpPr>
            <a:spLocks noGrp="1"/>
          </p:cNvSpPr>
          <p:nvPr>
            <p:ph type="body" sz="quarter" idx="19"/>
          </p:nvPr>
        </p:nvSpPr>
        <p:spPr/>
        <p:txBody>
          <a:bodyPr/>
          <a:lstStyle/>
          <a:p>
            <a:r>
              <a:rPr lang="en-US" dirty="0"/>
              <a:t>Phone:</a:t>
            </a:r>
            <a:endParaRPr lang="en-US" dirty="0"/>
          </a:p>
        </p:txBody>
      </p:sp>
      <p:sp>
        <p:nvSpPr>
          <p:cNvPr id="9" name="Text Placeholder 8"/>
          <p:cNvSpPr>
            <a:spLocks noGrp="1"/>
          </p:cNvSpPr>
          <p:nvPr>
            <p:ph type="body" sz="quarter" idx="20"/>
          </p:nvPr>
        </p:nvSpPr>
        <p:spPr>
          <a:xfrm>
            <a:off x="6707018" y="5385314"/>
            <a:ext cx="4896000" cy="566921"/>
          </a:xfrm>
        </p:spPr>
        <p:txBody>
          <a:bodyPr/>
          <a:lstStyle/>
          <a:p>
            <a:r>
              <a:rPr lang="en-US"/>
              <a:t>+44744123456789</a:t>
            </a:r>
            <a:endParaRPr lang="en-US" dirty="0"/>
          </a:p>
        </p:txBody>
      </p:sp>
      <p:pic>
        <p:nvPicPr>
          <p:cNvPr id="4" name="Picture 3" descr="A logo with a circle and a letter&#10;&#10;Description automatically generated with medium confidence"/>
          <p:cNvPicPr>
            <a:picLocks noChangeAspect="1"/>
          </p:cNvPicPr>
          <p:nvPr/>
        </p:nvPicPr>
        <p:blipFill>
          <a:blip r:embed="rId3"/>
          <a:stretch>
            <a:fillRect/>
          </a:stretch>
        </p:blipFill>
        <p:spPr>
          <a:xfrm>
            <a:off x="7151715" y="2433052"/>
            <a:ext cx="4314825" cy="1233053"/>
          </a:xfrm>
          <a:prstGeom prst="rect">
            <a:avLst/>
          </a:prstGeom>
        </p:spPr>
      </p:pic>
    </p:spTree>
  </p:cSld>
  <p:clrMapOvr>
    <a:masterClrMapping/>
  </p:clrMapOvr>
</p:sld>
</file>

<file path=ppt/theme/theme1.xml><?xml version="1.0" encoding="utf-8"?>
<a:theme xmlns:a="http://schemas.openxmlformats.org/drawingml/2006/main" name="Office Theme">
  <a:themeElements>
    <a:clrScheme name="Custom 18">
      <a:dk1>
        <a:srgbClr val="9D0000"/>
      </a:dk1>
      <a:lt1>
        <a:srgbClr val="FCEDD4"/>
      </a:lt1>
      <a:dk2>
        <a:srgbClr val="8D6347"/>
      </a:dk2>
      <a:lt2>
        <a:srgbClr val="FFF0D7"/>
      </a:lt2>
      <a:accent1>
        <a:srgbClr val="8D6347"/>
      </a:accent1>
      <a:accent2>
        <a:srgbClr val="FF0000"/>
      </a:accent2>
      <a:accent3>
        <a:srgbClr val="00AEEF"/>
      </a:accent3>
      <a:accent4>
        <a:srgbClr val="577423"/>
      </a:accent4>
      <a:accent5>
        <a:srgbClr val="36748D"/>
      </a:accent5>
      <a:accent6>
        <a:srgbClr val="60370F"/>
      </a:accent6>
      <a:hlink>
        <a:srgbClr val="9C0000"/>
      </a:hlink>
      <a:folHlink>
        <a:srgbClr val="9C0000"/>
      </a:folHlink>
    </a:clrScheme>
    <a:fontScheme name="Custom 5">
      <a:majorFont>
        <a:latin typeface="Adobe Garamond Pro"/>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6E7"/>
        </a:solidFill>
        <a:ln>
          <a:solidFill>
            <a:srgbClr val="8D6347"/>
          </a:solidFill>
        </a:ln>
      </a:spPr>
      <a:bodyPr rot="0" spcFirstLastPara="0" vertOverflow="overflow" horzOverflow="overflow" vert="horz" wrap="square" lIns="91440" tIns="45720" rIns="91440" bIns="45720" numCol="1" spcCol="0" rtlCol="0" fromWordArt="0" anchor="ctr" anchorCtr="0" forceAA="0" compatLnSpc="1">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
</file>

<file path=customXml/item2.xml>��
</file>

<file path=customXml/item3.xml>��
</file>

<file path=customXml/itemProps1.xml><?xml version="1.0" encoding="utf-8"?>
<ds:datastoreItem xmlns:ds="http://schemas.openxmlformats.org/officeDocument/2006/customXml" ds:itemID="{140FF4BD-2C4F-4AE3-AE8E-A711B32C767C}">
  <ds:schemaRefs/>
</ds:datastoreItem>
</file>

<file path=customXml/itemProps2.xml><?xml version="1.0" encoding="utf-8"?>
<ds:datastoreItem xmlns:ds="http://schemas.openxmlformats.org/officeDocument/2006/customXml" ds:itemID="{722B8795-896F-4831-ACEF-3917CDD276FC}">
  <ds:schemaRefs/>
</ds:datastoreItem>
</file>

<file path=customXml/itemProps3.xml><?xml version="1.0" encoding="utf-8"?>
<ds:datastoreItem xmlns:ds="http://schemas.openxmlformats.org/officeDocument/2006/customXml" ds:itemID="{20D81ADB-A44A-4FB2-B0CC-58F0879A8535}">
  <ds:schemaRefs/>
</ds:datastoreItem>
</file>

<file path=docProps/app.xml><?xml version="1.0" encoding="utf-8"?>
<Properties xmlns="http://schemas.openxmlformats.org/officeDocument/2006/extended-properties" xmlns:vt="http://schemas.openxmlformats.org/officeDocument/2006/docPropsVTypes">
  <Template>Restaurant pitch deck</Template>
  <TotalTime>0</TotalTime>
  <Words>1355</Words>
  <Application>WPS Presentation</Application>
  <PresentationFormat>Widescreen</PresentationFormat>
  <Paragraphs>70</Paragraphs>
  <Slides>7</Slides>
  <Notes>7</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7</vt:i4>
      </vt:variant>
    </vt:vector>
  </HeadingPairs>
  <TitlesOfParts>
    <vt:vector size="18" baseType="lpstr">
      <vt:lpstr>Arial</vt:lpstr>
      <vt:lpstr>SimSun</vt:lpstr>
      <vt:lpstr>Wingdings</vt:lpstr>
      <vt:lpstr>Times New Roman</vt:lpstr>
      <vt:lpstr>Segoe UI</vt:lpstr>
      <vt:lpstr>Adobe Garamond Pro</vt:lpstr>
      <vt:lpstr>Garamond</vt:lpstr>
      <vt:lpstr>Microsoft YaHei</vt:lpstr>
      <vt:lpstr>Arial Unicode MS</vt:lpstr>
      <vt:lpstr>Calibri</vt:lpstr>
      <vt:lpstr>Office Theme</vt:lpstr>
      <vt:lpstr>Diversity Hotel &amp; Spa Barcelona</vt:lpstr>
      <vt:lpstr>Benefits of Multilingualism &amp; Language Awareness for hotel staff  </vt:lpstr>
      <vt:lpstr>The Power of Multilingual staff</vt:lpstr>
      <vt:lpstr>Importance of Multilingual staff</vt:lpstr>
      <vt:lpstr>Language awareness skills</vt:lpstr>
      <vt:lpstr>Multilingualism in Action Real-life Hotel Industry Example</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Cristian</cp:lastModifiedBy>
  <cp:revision>3</cp:revision>
  <dcterms:created xsi:type="dcterms:W3CDTF">2023-10-18T12:50:00Z</dcterms:created>
  <dcterms:modified xsi:type="dcterms:W3CDTF">2023-10-26T17:22:55Z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A9F7CBF13533493287549E788B8567DF_12</vt:lpwstr>
  </property>
  <property fmtid="{D5CDD505-2E9C-101B-9397-08002B2CF9AE}" pid="4" name="KSOProductBuildVer">
    <vt:lpwstr>2057-12.2.0.13266</vt:lpwstr>
  </property>
</Properties>
</file>