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5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93"/>
    <p:restoredTop sz="94704"/>
  </p:normalViewPr>
  <p:slideViewPr>
    <p:cSldViewPr snapToGrid="0" snapToObjects="1">
      <p:cViewPr>
        <p:scale>
          <a:sx n="93" d="100"/>
          <a:sy n="93" d="100"/>
        </p:scale>
        <p:origin x="1744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06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527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483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69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60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082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58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215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879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965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0102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326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668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50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2960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2103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800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E5B37F27-8C15-8149-8773-CCD9CD64FCE6}" type="datetimeFigureOut">
              <a:rPr lang="en-US" smtClean="0"/>
              <a:t>1/19/19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228F3773-54C5-954F-9D5A-47C6AF7449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715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tiff"/><Relationship Id="rId4" Type="http://schemas.openxmlformats.org/officeDocument/2006/relationships/image" Target="../media/image4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5C5C8-678A-494D-AD2E-AEFE78228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2180" y="3188553"/>
            <a:ext cx="5042973" cy="901700"/>
          </a:xfrm>
        </p:spPr>
        <p:txBody>
          <a:bodyPr>
            <a:noAutofit/>
          </a:bodyPr>
          <a:lstStyle/>
          <a:p>
            <a:r>
              <a:rPr lang="en-US" sz="3600" b="1" i="1" dirty="0">
                <a:solidFill>
                  <a:schemeClr val="tx1"/>
                </a:solidFill>
                <a:latin typeface="Gill Sans" panose="020B0502020104020203" pitchFamily="34" charset="-79"/>
                <a:cs typeface="Gill Sans" panose="020B0502020104020203" pitchFamily="34" charset="-79"/>
              </a:rPr>
              <a:t>Intersectionality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156FD0-59A9-4145-995E-031F6346C71E}"/>
              </a:ext>
            </a:extLst>
          </p:cNvPr>
          <p:cNvSpPr txBox="1"/>
          <p:nvPr/>
        </p:nvSpPr>
        <p:spPr>
          <a:xfrm>
            <a:off x="155748" y="1072922"/>
            <a:ext cx="2270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Class and Race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997BB1-90F8-5745-AC10-FC6DD0448A8C}"/>
              </a:ext>
            </a:extLst>
          </p:cNvPr>
          <p:cNvSpPr txBox="1"/>
          <p:nvPr/>
        </p:nvSpPr>
        <p:spPr>
          <a:xfrm>
            <a:off x="113879" y="463781"/>
            <a:ext cx="2793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What Does it Mean?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0553CA-CC66-444E-9E9C-F25F7034ACE1}"/>
              </a:ext>
            </a:extLst>
          </p:cNvPr>
          <p:cNvSpPr txBox="1"/>
          <p:nvPr/>
        </p:nvSpPr>
        <p:spPr>
          <a:xfrm>
            <a:off x="170819" y="1732724"/>
            <a:ext cx="2736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News Articles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CE4412-7171-0F45-BC7D-34F392E3099B}"/>
              </a:ext>
            </a:extLst>
          </p:cNvPr>
          <p:cNvSpPr txBox="1"/>
          <p:nvPr/>
        </p:nvSpPr>
        <p:spPr>
          <a:xfrm>
            <a:off x="170819" y="2357652"/>
            <a:ext cx="1587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Legislation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16E0BF-1337-8B41-8DBA-3E5544515573}"/>
              </a:ext>
            </a:extLst>
          </p:cNvPr>
          <p:cNvSpPr txBox="1"/>
          <p:nvPr/>
        </p:nvSpPr>
        <p:spPr>
          <a:xfrm>
            <a:off x="155748" y="3062412"/>
            <a:ext cx="16479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Democrats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9DB6B4-7F77-B147-B4B4-ABDC910ACF52}"/>
              </a:ext>
            </a:extLst>
          </p:cNvPr>
          <p:cNvSpPr txBox="1"/>
          <p:nvPr/>
        </p:nvSpPr>
        <p:spPr>
          <a:xfrm>
            <a:off x="170819" y="3714664"/>
            <a:ext cx="30747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Statics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9885AC-E738-E645-B8AD-A54B59BC6677}"/>
              </a:ext>
            </a:extLst>
          </p:cNvPr>
          <p:cNvSpPr txBox="1"/>
          <p:nvPr/>
        </p:nvSpPr>
        <p:spPr>
          <a:xfrm>
            <a:off x="170819" y="4417533"/>
            <a:ext cx="2984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Human Rights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141C95-8190-CF4B-ABD9-C898F024C158}"/>
              </a:ext>
            </a:extLst>
          </p:cNvPr>
          <p:cNvSpPr txBox="1"/>
          <p:nvPr/>
        </p:nvSpPr>
        <p:spPr>
          <a:xfrm>
            <a:off x="170819" y="5157896"/>
            <a:ext cx="2140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Equality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B7E3E9F-4DAD-A24F-A1CE-6A67B7DBA082}"/>
              </a:ext>
            </a:extLst>
          </p:cNvPr>
          <p:cNvSpPr txBox="1"/>
          <p:nvPr/>
        </p:nvSpPr>
        <p:spPr>
          <a:xfrm>
            <a:off x="155748" y="5862656"/>
            <a:ext cx="3014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Discrimination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B722368-2DA8-734C-8D5B-7942AB1B5E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5303" y="-5984"/>
            <a:ext cx="3955291" cy="37514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0C88792-5B89-C34F-ACA3-5C9E183003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118" y="4090253"/>
            <a:ext cx="4256030" cy="27771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618381B0-1861-454E-B724-28E318330AF4}"/>
              </a:ext>
            </a:extLst>
          </p:cNvPr>
          <p:cNvSpPr/>
          <p:nvPr/>
        </p:nvSpPr>
        <p:spPr>
          <a:xfrm>
            <a:off x="10867876" y="15774"/>
            <a:ext cx="1368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(Blog, 2017)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D9A1D24-4D1B-854A-A885-5A7AC21B69AA}"/>
              </a:ext>
            </a:extLst>
          </p:cNvPr>
          <p:cNvSpPr/>
          <p:nvPr/>
        </p:nvSpPr>
        <p:spPr>
          <a:xfrm>
            <a:off x="5091475" y="6481365"/>
            <a:ext cx="148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(College, n.d.)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C9C52D2-F490-4D48-85B4-1944F2ED3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8609" y="7303"/>
            <a:ext cx="5405287" cy="303979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49F52F4-E99E-DD4D-9A99-D113E5F85648}"/>
              </a:ext>
            </a:extLst>
          </p:cNvPr>
          <p:cNvSpPr/>
          <p:nvPr/>
        </p:nvSpPr>
        <p:spPr>
          <a:xfrm>
            <a:off x="6882947" y="3026939"/>
            <a:ext cx="1351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(Anon., n.d.)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761118C-DA0F-C04D-910C-191A436085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7148" y="4057266"/>
            <a:ext cx="5669372" cy="2701002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877BEE66-C2DE-F04A-802A-A9367A676D8D}"/>
              </a:ext>
            </a:extLst>
          </p:cNvPr>
          <p:cNvSpPr/>
          <p:nvPr/>
        </p:nvSpPr>
        <p:spPr>
          <a:xfrm>
            <a:off x="10655638" y="3745442"/>
            <a:ext cx="1580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(Bullock, 2010)</a:t>
            </a:r>
          </a:p>
        </p:txBody>
      </p:sp>
    </p:spTree>
    <p:extLst>
      <p:ext uri="{BB962C8B-B14F-4D97-AF65-F5344CB8AC3E}">
        <p14:creationId xmlns:p14="http://schemas.microsoft.com/office/powerpoint/2010/main" val="4284803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48AADF4-3E07-B74F-B9A2-C321603A0A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510" y="415071"/>
            <a:ext cx="11713976" cy="5570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Anon., n.d.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Center for Intersectional Justice.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www.intersectionaljustice.org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faq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17 1 2019].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Blog, Y. B., 2017.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intersectionality?.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www.ywboston.org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/2017/03/what-is-intersectionality-and-what-does-it-have-to-do-with-me/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12 1 2019].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Bullock, S., 2010.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AZ Quotes.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www.azquotes.com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/quote/666396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18 1 2019].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Bulman, M., 2010.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Racial </a:t>
            </a:r>
            <a:r>
              <a:rPr kumimoji="0" lang="en-US" altLang="en-US" sz="12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Inequlity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the UK.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www.independent.co.uk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/news/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/home-news/racial-inequality-uk-racial-disparity-audit-government-report-theresa-may-bme-black-ethnic-minority-a7992016.html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16 1 2019].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College, G., n.d.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Subcultures and Sociology.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http://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haenfler.sites.grinnell.edu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/subcultural-theory-and-theorists/intersectionality/#ffs-tabbed-561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12 1 2019].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Ferguson, D., 2017.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Working Class Children Get less of everything in education.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www.theguardian.com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/education/2017/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/21/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english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-class-system-shaped-in-schools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16 1 2019].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Ian Haney Lopez, A. S.-O. a. T. D., 2018.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Democrats can win by tackling race and class together.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www.theguardian.com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commentisfree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/2018/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/14/democrats-race-class-divide-2018-midterms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16 1 2019].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News, B., 2019.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South Africa teacher suspended over class 'split by race'.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www.bbc.co.uk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/news/world-africa-46823669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17 1 2019].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Tugend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A., 2018.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Effect of Intersectionality in the Workplace.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www.nytimes.com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/2018/09/30/us/the-effect-of-intersectionality-in-the-</a:t>
            </a:r>
            <a:r>
              <a:rPr kumimoji="0" lang="en-US" altLang="en-US" sz="1200" b="0" i="0" u="sng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workplace.html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17 1 2019].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7D7022-D657-6A4B-90DF-D3210A695F69}"/>
              </a:ext>
            </a:extLst>
          </p:cNvPr>
          <p:cNvSpPr txBox="1"/>
          <p:nvPr/>
        </p:nvSpPr>
        <p:spPr>
          <a:xfrm>
            <a:off x="332510" y="153461"/>
            <a:ext cx="425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Gill Sans" panose="020B0502020104020203" pitchFamily="34" charset="-79"/>
                <a:cs typeface="Gill Sans" panose="020B0502020104020203" pitchFamily="34" charset="-79"/>
              </a:rPr>
              <a:t>References</a:t>
            </a:r>
            <a:r>
              <a:rPr lang="en-US" sz="2800" b="1" dirty="0">
                <a:latin typeface="Gill Sans" panose="020B0502020104020203" pitchFamily="34" charset="-79"/>
                <a:cs typeface="Gill Sans" panose="020B0502020104020203" pitchFamily="34" charset="-79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420252-D87F-C344-A845-C1C1FDA50031}"/>
              </a:ext>
            </a:extLst>
          </p:cNvPr>
          <p:cNvSpPr txBox="1"/>
          <p:nvPr/>
        </p:nvSpPr>
        <p:spPr>
          <a:xfrm>
            <a:off x="9240982" y="5985730"/>
            <a:ext cx="2951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Bethan Davies - 1601341</a:t>
            </a:r>
          </a:p>
        </p:txBody>
      </p:sp>
    </p:spTree>
    <p:extLst>
      <p:ext uri="{BB962C8B-B14F-4D97-AF65-F5344CB8AC3E}">
        <p14:creationId xmlns:p14="http://schemas.microsoft.com/office/powerpoint/2010/main" val="109487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A9E023"/>
      </a:accent1>
      <a:accent2>
        <a:srgbClr val="1FCDB6"/>
      </a:accent2>
      <a:accent3>
        <a:srgbClr val="5F99C9"/>
      </a:accent3>
      <a:accent4>
        <a:srgbClr val="AE65D1"/>
      </a:accent4>
      <a:accent5>
        <a:srgbClr val="D06423"/>
      </a:accent5>
      <a:accent6>
        <a:srgbClr val="DCAB11"/>
      </a:accent6>
      <a:hlink>
        <a:srgbClr val="ADE133"/>
      </a:hlink>
      <a:folHlink>
        <a:srgbClr val="C2EA66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1FEE2289-88FB-467C-9C9A-54F3C85768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</TotalTime>
  <Words>62</Words>
  <Application>Microsoft Macintosh PowerPoint</Application>
  <PresentationFormat>Widescreen</PresentationFormat>
  <Paragraphs>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Century Gothic</vt:lpstr>
      <vt:lpstr>Gill Sans</vt:lpstr>
      <vt:lpstr>Mesh</vt:lpstr>
      <vt:lpstr>Intersectionality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Intersectionality</dc:title>
  <dc:creator>Bethan Davies (1601341)</dc:creator>
  <cp:lastModifiedBy>Bethan Davies (1601341)</cp:lastModifiedBy>
  <cp:revision>6</cp:revision>
  <dcterms:created xsi:type="dcterms:W3CDTF">2019-01-19T19:42:51Z</dcterms:created>
  <dcterms:modified xsi:type="dcterms:W3CDTF">2019-01-19T22:37:19Z</dcterms:modified>
</cp:coreProperties>
</file>