
<file path=[Content_Types].xml><?xml version="1.0" encoding="utf-8"?>
<Types xmlns="http://schemas.openxmlformats.org/package/2006/content-types">
  <Default Extension="jpeg" ContentType="image/jpeg"/>
  <Default Extension="mp4" ContentType="vide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DC42D6-C325-D748-96B6-4546A8336CFA}" v="4" dt="2025-10-22T14:19:51.686"/>
    <p1510:client id="{D7AE3EE5-0711-966A-E03B-581F207DD241}" v="120" dt="2025-10-22T14:15:37.7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sha Darame (2505439)" userId="26413081-9cf6-41f7-a567-feeb4397c6fe" providerId="ADAL" clId="{5AA1D03B-F4DD-4FEA-96B8-913F13ABC906}"/>
    <pc:docChg chg="modSld">
      <pc:chgData name="Aisha Darame (2505439)" userId="26413081-9cf6-41f7-a567-feeb4397c6fe" providerId="ADAL" clId="{5AA1D03B-F4DD-4FEA-96B8-913F13ABC906}" dt="2025-10-22T14:19:51.686" v="4" actId="22"/>
      <pc:docMkLst>
        <pc:docMk/>
      </pc:docMkLst>
      <pc:sldChg chg="modSp mod">
        <pc:chgData name="Aisha Darame (2505439)" userId="26413081-9cf6-41f7-a567-feeb4397c6fe" providerId="ADAL" clId="{5AA1D03B-F4DD-4FEA-96B8-913F13ABC906}" dt="2025-10-22T14:17:14.364" v="0" actId="22"/>
        <pc:sldMkLst>
          <pc:docMk/>
          <pc:sldMk cId="1666420981" sldId="257"/>
        </pc:sldMkLst>
        <pc:spChg chg="mod">
          <ac:chgData name="Aisha Darame (2505439)" userId="26413081-9cf6-41f7-a567-feeb4397c6fe" providerId="ADAL" clId="{5AA1D03B-F4DD-4FEA-96B8-913F13ABC906}" dt="2025-10-22T14:17:14.364" v="0" actId="22"/>
          <ac:spMkLst>
            <pc:docMk/>
            <pc:sldMk cId="1666420981" sldId="257"/>
            <ac:spMk id="3" creationId="{D595720F-A0D5-4D0B-8014-A6E1A9E873BA}"/>
          </ac:spMkLst>
        </pc:spChg>
      </pc:sldChg>
      <pc:sldChg chg="modSp mod">
        <pc:chgData name="Aisha Darame (2505439)" userId="26413081-9cf6-41f7-a567-feeb4397c6fe" providerId="ADAL" clId="{5AA1D03B-F4DD-4FEA-96B8-913F13ABC906}" dt="2025-10-22T14:18:07.442" v="1" actId="22"/>
        <pc:sldMkLst>
          <pc:docMk/>
          <pc:sldMk cId="2446166171" sldId="258"/>
        </pc:sldMkLst>
        <pc:spChg chg="mod">
          <ac:chgData name="Aisha Darame (2505439)" userId="26413081-9cf6-41f7-a567-feeb4397c6fe" providerId="ADAL" clId="{5AA1D03B-F4DD-4FEA-96B8-913F13ABC906}" dt="2025-10-22T14:18:07.442" v="1" actId="22"/>
          <ac:spMkLst>
            <pc:docMk/>
            <pc:sldMk cId="2446166171" sldId="258"/>
            <ac:spMk id="3" creationId="{27CDCAF1-FE7B-8E81-5005-1F28E43C624C}"/>
          </ac:spMkLst>
        </pc:spChg>
      </pc:sldChg>
      <pc:sldChg chg="modSp mod">
        <pc:chgData name="Aisha Darame (2505439)" userId="26413081-9cf6-41f7-a567-feeb4397c6fe" providerId="ADAL" clId="{5AA1D03B-F4DD-4FEA-96B8-913F13ABC906}" dt="2025-10-22T14:18:42.815" v="2" actId="22"/>
        <pc:sldMkLst>
          <pc:docMk/>
          <pc:sldMk cId="762194123" sldId="259"/>
        </pc:sldMkLst>
        <pc:spChg chg="mod">
          <ac:chgData name="Aisha Darame (2505439)" userId="26413081-9cf6-41f7-a567-feeb4397c6fe" providerId="ADAL" clId="{5AA1D03B-F4DD-4FEA-96B8-913F13ABC906}" dt="2025-10-22T14:18:42.815" v="2" actId="22"/>
          <ac:spMkLst>
            <pc:docMk/>
            <pc:sldMk cId="762194123" sldId="259"/>
            <ac:spMk id="3" creationId="{D1A889EE-AE7A-3F8F-5E47-2309F4A1EA5F}"/>
          </ac:spMkLst>
        </pc:spChg>
      </pc:sldChg>
      <pc:sldChg chg="modSp mod">
        <pc:chgData name="Aisha Darame (2505439)" userId="26413081-9cf6-41f7-a567-feeb4397c6fe" providerId="ADAL" clId="{5AA1D03B-F4DD-4FEA-96B8-913F13ABC906}" dt="2025-10-22T14:19:21.902" v="3" actId="22"/>
        <pc:sldMkLst>
          <pc:docMk/>
          <pc:sldMk cId="933029916" sldId="260"/>
        </pc:sldMkLst>
        <pc:spChg chg="mod">
          <ac:chgData name="Aisha Darame (2505439)" userId="26413081-9cf6-41f7-a567-feeb4397c6fe" providerId="ADAL" clId="{5AA1D03B-F4DD-4FEA-96B8-913F13ABC906}" dt="2025-10-22T14:19:21.902" v="3" actId="22"/>
          <ac:spMkLst>
            <pc:docMk/>
            <pc:sldMk cId="933029916" sldId="260"/>
            <ac:spMk id="3" creationId="{04C5E59B-8A90-00D1-2A3E-762BCA4E491B}"/>
          </ac:spMkLst>
        </pc:spChg>
      </pc:sldChg>
      <pc:sldChg chg="modSp mod">
        <pc:chgData name="Aisha Darame (2505439)" userId="26413081-9cf6-41f7-a567-feeb4397c6fe" providerId="ADAL" clId="{5AA1D03B-F4DD-4FEA-96B8-913F13ABC906}" dt="2025-10-22T14:19:51.686" v="4" actId="22"/>
        <pc:sldMkLst>
          <pc:docMk/>
          <pc:sldMk cId="168197282" sldId="261"/>
        </pc:sldMkLst>
        <pc:spChg chg="mod">
          <ac:chgData name="Aisha Darame (2505439)" userId="26413081-9cf6-41f7-a567-feeb4397c6fe" providerId="ADAL" clId="{5AA1D03B-F4DD-4FEA-96B8-913F13ABC906}" dt="2025-10-22T14:19:51.686" v="4" actId="22"/>
          <ac:spMkLst>
            <pc:docMk/>
            <pc:sldMk cId="168197282" sldId="261"/>
            <ac:spMk id="3" creationId="{DC0C09EB-FEF8-D5C4-43BF-0357C1666DEA}"/>
          </ac:spMkLst>
        </pc:spChg>
      </pc:sldChg>
    </pc:docChg>
  </pc:docChgLst>
  <pc:docChgLst>
    <pc:chgData name="Aisha Darame (2505439)" userId="S::2505439@student.uwtsd.ac.uk::26413081-9cf6-41f7-a567-feeb4397c6fe" providerId="AD" clId="Web-{D7AE3EE5-0711-966A-E03B-581F207DD241}"/>
    <pc:docChg chg="addSld modSld">
      <pc:chgData name="Aisha Darame (2505439)" userId="S::2505439@student.uwtsd.ac.uk::26413081-9cf6-41f7-a567-feeb4397c6fe" providerId="AD" clId="Web-{D7AE3EE5-0711-966A-E03B-581F207DD241}" dt="2025-10-22T14:21:32.860" v="122"/>
      <pc:docMkLst>
        <pc:docMk/>
      </pc:docMkLst>
      <pc:sldChg chg="addSp modSp mod setBg">
        <pc:chgData name="Aisha Darame (2505439)" userId="S::2505439@student.uwtsd.ac.uk::26413081-9cf6-41f7-a567-feeb4397c6fe" providerId="AD" clId="Web-{D7AE3EE5-0711-966A-E03B-581F207DD241}" dt="2025-10-22T14:15:54.101" v="117"/>
        <pc:sldMkLst>
          <pc:docMk/>
          <pc:sldMk cId="109857222" sldId="256"/>
        </pc:sldMkLst>
        <pc:spChg chg="mod">
          <ac:chgData name="Aisha Darame (2505439)" userId="S::2505439@student.uwtsd.ac.uk::26413081-9cf6-41f7-a567-feeb4397c6fe" providerId="AD" clId="Web-{D7AE3EE5-0711-966A-E03B-581F207DD241}" dt="2025-10-22T14:15:54.101" v="11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isha Darame (2505439)" userId="S::2505439@student.uwtsd.ac.uk::26413081-9cf6-41f7-a567-feeb4397c6fe" providerId="AD" clId="Web-{D7AE3EE5-0711-966A-E03B-581F207DD241}" dt="2025-10-22T14:15:54.101" v="11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isha Darame (2505439)" userId="S::2505439@student.uwtsd.ac.uk::26413081-9cf6-41f7-a567-feeb4397c6fe" providerId="AD" clId="Web-{D7AE3EE5-0711-966A-E03B-581F207DD241}" dt="2025-10-22T14:15:54.101" v="117"/>
          <ac:spMkLst>
            <pc:docMk/>
            <pc:sldMk cId="109857222" sldId="256"/>
            <ac:spMk id="9" creationId="{C1DD1A8A-57D5-4A81-AD04-532B043C5611}"/>
          </ac:spMkLst>
        </pc:spChg>
        <pc:spChg chg="add">
          <ac:chgData name="Aisha Darame (2505439)" userId="S::2505439@student.uwtsd.ac.uk::26413081-9cf6-41f7-a567-feeb4397c6fe" providerId="AD" clId="Web-{D7AE3EE5-0711-966A-E03B-581F207DD241}" dt="2025-10-22T14:15:54.101" v="117"/>
          <ac:spMkLst>
            <pc:docMk/>
            <pc:sldMk cId="109857222" sldId="256"/>
            <ac:spMk id="11" creationId="{007891EC-4501-44ED-A8C8-B11B6DB767AB}"/>
          </ac:spMkLst>
        </pc:spChg>
        <pc:picChg chg="add">
          <ac:chgData name="Aisha Darame (2505439)" userId="S::2505439@student.uwtsd.ac.uk::26413081-9cf6-41f7-a567-feeb4397c6fe" providerId="AD" clId="Web-{D7AE3EE5-0711-966A-E03B-581F207DD241}" dt="2025-10-22T14:15:54.101" v="117"/>
          <ac:picMkLst>
            <pc:docMk/>
            <pc:sldMk cId="109857222" sldId="256"/>
            <ac:picMk id="5" creationId="{5D3D9066-3F4D-BB5E-DA96-373426FF7255}"/>
          </ac:picMkLst>
        </pc:picChg>
      </pc:sldChg>
      <pc:sldChg chg="addSp modSp new mod setBg">
        <pc:chgData name="Aisha Darame (2505439)" userId="S::2505439@student.uwtsd.ac.uk::26413081-9cf6-41f7-a567-feeb4397c6fe" providerId="AD" clId="Web-{D7AE3EE5-0711-966A-E03B-581F207DD241}" dt="2025-10-22T14:20:41.812" v="118"/>
        <pc:sldMkLst>
          <pc:docMk/>
          <pc:sldMk cId="1666420981" sldId="257"/>
        </pc:sldMkLst>
        <pc:spChg chg="mod">
          <ac:chgData name="Aisha Darame (2505439)" userId="S::2505439@student.uwtsd.ac.uk::26413081-9cf6-41f7-a567-feeb4397c6fe" providerId="AD" clId="Web-{D7AE3EE5-0711-966A-E03B-581F207DD241}" dt="2025-10-22T14:20:41.812" v="118"/>
          <ac:spMkLst>
            <pc:docMk/>
            <pc:sldMk cId="1666420981" sldId="257"/>
            <ac:spMk id="2" creationId="{0BA8FC21-BB52-982F-BB55-6C87AC17E69C}"/>
          </ac:spMkLst>
        </pc:spChg>
        <pc:spChg chg="mod">
          <ac:chgData name="Aisha Darame (2505439)" userId="S::2505439@student.uwtsd.ac.uk::26413081-9cf6-41f7-a567-feeb4397c6fe" providerId="AD" clId="Web-{D7AE3EE5-0711-966A-E03B-581F207DD241}" dt="2025-10-22T14:20:41.812" v="118"/>
          <ac:spMkLst>
            <pc:docMk/>
            <pc:sldMk cId="1666420981" sldId="257"/>
            <ac:spMk id="3" creationId="{D595720F-A0D5-4D0B-8014-A6E1A9E873BA}"/>
          </ac:spMkLst>
        </pc:spChg>
        <pc:spChg chg="add">
          <ac:chgData name="Aisha Darame (2505439)" userId="S::2505439@student.uwtsd.ac.uk::26413081-9cf6-41f7-a567-feeb4397c6fe" providerId="AD" clId="Web-{D7AE3EE5-0711-966A-E03B-581F207DD241}" dt="2025-10-22T14:20:41.812" v="118"/>
          <ac:spMkLst>
            <pc:docMk/>
            <pc:sldMk cId="1666420981" sldId="257"/>
            <ac:spMk id="8" creationId="{907EF6B7-1338-4443-8C46-6A318D952DFD}"/>
          </ac:spMkLst>
        </pc:spChg>
        <pc:spChg chg="add">
          <ac:chgData name="Aisha Darame (2505439)" userId="S::2505439@student.uwtsd.ac.uk::26413081-9cf6-41f7-a567-feeb4397c6fe" providerId="AD" clId="Web-{D7AE3EE5-0711-966A-E03B-581F207DD241}" dt="2025-10-22T14:20:41.812" v="118"/>
          <ac:spMkLst>
            <pc:docMk/>
            <pc:sldMk cId="1666420981" sldId="257"/>
            <ac:spMk id="10" creationId="{DAAE4CDD-124C-4DCF-9584-B6033B545DD5}"/>
          </ac:spMkLst>
        </pc:spChg>
        <pc:spChg chg="add">
          <ac:chgData name="Aisha Darame (2505439)" userId="S::2505439@student.uwtsd.ac.uk::26413081-9cf6-41f7-a567-feeb4397c6fe" providerId="AD" clId="Web-{D7AE3EE5-0711-966A-E03B-581F207DD241}" dt="2025-10-22T14:20:41.812" v="118"/>
          <ac:spMkLst>
            <pc:docMk/>
            <pc:sldMk cId="1666420981" sldId="257"/>
            <ac:spMk id="12" creationId="{081E4A58-353D-44AE-B2FC-2A74E2E400F7}"/>
          </ac:spMkLst>
        </pc:spChg>
      </pc:sldChg>
      <pc:sldChg chg="addSp modSp new mod setBg">
        <pc:chgData name="Aisha Darame (2505439)" userId="S::2505439@student.uwtsd.ac.uk::26413081-9cf6-41f7-a567-feeb4397c6fe" providerId="AD" clId="Web-{D7AE3EE5-0711-966A-E03B-581F207DD241}" dt="2025-10-22T14:20:56.765" v="119"/>
        <pc:sldMkLst>
          <pc:docMk/>
          <pc:sldMk cId="2446166171" sldId="258"/>
        </pc:sldMkLst>
        <pc:spChg chg="mod">
          <ac:chgData name="Aisha Darame (2505439)" userId="S::2505439@student.uwtsd.ac.uk::26413081-9cf6-41f7-a567-feeb4397c6fe" providerId="AD" clId="Web-{D7AE3EE5-0711-966A-E03B-581F207DD241}" dt="2025-10-22T14:20:56.765" v="119"/>
          <ac:spMkLst>
            <pc:docMk/>
            <pc:sldMk cId="2446166171" sldId="258"/>
            <ac:spMk id="2" creationId="{F2E053DC-5848-C7F6-499D-F1E3AA916FCB}"/>
          </ac:spMkLst>
        </pc:spChg>
        <pc:spChg chg="mod">
          <ac:chgData name="Aisha Darame (2505439)" userId="S::2505439@student.uwtsd.ac.uk::26413081-9cf6-41f7-a567-feeb4397c6fe" providerId="AD" clId="Web-{D7AE3EE5-0711-966A-E03B-581F207DD241}" dt="2025-10-22T14:20:56.765" v="119"/>
          <ac:spMkLst>
            <pc:docMk/>
            <pc:sldMk cId="2446166171" sldId="258"/>
            <ac:spMk id="3" creationId="{27CDCAF1-FE7B-8E81-5005-1F28E43C624C}"/>
          </ac:spMkLst>
        </pc:spChg>
        <pc:spChg chg="add">
          <ac:chgData name="Aisha Darame (2505439)" userId="S::2505439@student.uwtsd.ac.uk::26413081-9cf6-41f7-a567-feeb4397c6fe" providerId="AD" clId="Web-{D7AE3EE5-0711-966A-E03B-581F207DD241}" dt="2025-10-22T14:20:56.765" v="119"/>
          <ac:spMkLst>
            <pc:docMk/>
            <pc:sldMk cId="2446166171" sldId="258"/>
            <ac:spMk id="8" creationId="{907EF6B7-1338-4443-8C46-6A318D952DFD}"/>
          </ac:spMkLst>
        </pc:spChg>
        <pc:spChg chg="add">
          <ac:chgData name="Aisha Darame (2505439)" userId="S::2505439@student.uwtsd.ac.uk::26413081-9cf6-41f7-a567-feeb4397c6fe" providerId="AD" clId="Web-{D7AE3EE5-0711-966A-E03B-581F207DD241}" dt="2025-10-22T14:20:56.765" v="119"/>
          <ac:spMkLst>
            <pc:docMk/>
            <pc:sldMk cId="2446166171" sldId="258"/>
            <ac:spMk id="10" creationId="{DAAE4CDD-124C-4DCF-9584-B6033B545DD5}"/>
          </ac:spMkLst>
        </pc:spChg>
        <pc:spChg chg="add">
          <ac:chgData name="Aisha Darame (2505439)" userId="S::2505439@student.uwtsd.ac.uk::26413081-9cf6-41f7-a567-feeb4397c6fe" providerId="AD" clId="Web-{D7AE3EE5-0711-966A-E03B-581F207DD241}" dt="2025-10-22T14:20:56.765" v="119"/>
          <ac:spMkLst>
            <pc:docMk/>
            <pc:sldMk cId="2446166171" sldId="258"/>
            <ac:spMk id="12" creationId="{081E4A58-353D-44AE-B2FC-2A74E2E400F7}"/>
          </ac:spMkLst>
        </pc:spChg>
      </pc:sldChg>
      <pc:sldChg chg="addSp modSp new mod setBg">
        <pc:chgData name="Aisha Darame (2505439)" userId="S::2505439@student.uwtsd.ac.uk::26413081-9cf6-41f7-a567-feeb4397c6fe" providerId="AD" clId="Web-{D7AE3EE5-0711-966A-E03B-581F207DD241}" dt="2025-10-22T14:21:08.266" v="120"/>
        <pc:sldMkLst>
          <pc:docMk/>
          <pc:sldMk cId="762194123" sldId="259"/>
        </pc:sldMkLst>
        <pc:spChg chg="mod">
          <ac:chgData name="Aisha Darame (2505439)" userId="S::2505439@student.uwtsd.ac.uk::26413081-9cf6-41f7-a567-feeb4397c6fe" providerId="AD" clId="Web-{D7AE3EE5-0711-966A-E03B-581F207DD241}" dt="2025-10-22T14:21:08.266" v="120"/>
          <ac:spMkLst>
            <pc:docMk/>
            <pc:sldMk cId="762194123" sldId="259"/>
            <ac:spMk id="2" creationId="{322CB96E-403C-8B29-97F6-A034F0801544}"/>
          </ac:spMkLst>
        </pc:spChg>
        <pc:spChg chg="mod">
          <ac:chgData name="Aisha Darame (2505439)" userId="S::2505439@student.uwtsd.ac.uk::26413081-9cf6-41f7-a567-feeb4397c6fe" providerId="AD" clId="Web-{D7AE3EE5-0711-966A-E03B-581F207DD241}" dt="2025-10-22T14:21:08.266" v="120"/>
          <ac:spMkLst>
            <pc:docMk/>
            <pc:sldMk cId="762194123" sldId="259"/>
            <ac:spMk id="3" creationId="{D1A889EE-AE7A-3F8F-5E47-2309F4A1EA5F}"/>
          </ac:spMkLst>
        </pc:spChg>
        <pc:spChg chg="add">
          <ac:chgData name="Aisha Darame (2505439)" userId="S::2505439@student.uwtsd.ac.uk::26413081-9cf6-41f7-a567-feeb4397c6fe" providerId="AD" clId="Web-{D7AE3EE5-0711-966A-E03B-581F207DD241}" dt="2025-10-22T14:21:08.266" v="120"/>
          <ac:spMkLst>
            <pc:docMk/>
            <pc:sldMk cId="762194123" sldId="259"/>
            <ac:spMk id="8" creationId="{907EF6B7-1338-4443-8C46-6A318D952DFD}"/>
          </ac:spMkLst>
        </pc:spChg>
        <pc:spChg chg="add">
          <ac:chgData name="Aisha Darame (2505439)" userId="S::2505439@student.uwtsd.ac.uk::26413081-9cf6-41f7-a567-feeb4397c6fe" providerId="AD" clId="Web-{D7AE3EE5-0711-966A-E03B-581F207DD241}" dt="2025-10-22T14:21:08.266" v="120"/>
          <ac:spMkLst>
            <pc:docMk/>
            <pc:sldMk cId="762194123" sldId="259"/>
            <ac:spMk id="10" creationId="{DAAE4CDD-124C-4DCF-9584-B6033B545DD5}"/>
          </ac:spMkLst>
        </pc:spChg>
        <pc:spChg chg="add">
          <ac:chgData name="Aisha Darame (2505439)" userId="S::2505439@student.uwtsd.ac.uk::26413081-9cf6-41f7-a567-feeb4397c6fe" providerId="AD" clId="Web-{D7AE3EE5-0711-966A-E03B-581F207DD241}" dt="2025-10-22T14:21:08.266" v="120"/>
          <ac:spMkLst>
            <pc:docMk/>
            <pc:sldMk cId="762194123" sldId="259"/>
            <ac:spMk id="12" creationId="{081E4A58-353D-44AE-B2FC-2A74E2E400F7}"/>
          </ac:spMkLst>
        </pc:spChg>
      </pc:sldChg>
      <pc:sldChg chg="addSp modSp new mod setBg">
        <pc:chgData name="Aisha Darame (2505439)" userId="S::2505439@student.uwtsd.ac.uk::26413081-9cf6-41f7-a567-feeb4397c6fe" providerId="AD" clId="Web-{D7AE3EE5-0711-966A-E03B-581F207DD241}" dt="2025-10-22T14:21:15.844" v="121"/>
        <pc:sldMkLst>
          <pc:docMk/>
          <pc:sldMk cId="933029916" sldId="260"/>
        </pc:sldMkLst>
        <pc:spChg chg="mod">
          <ac:chgData name="Aisha Darame (2505439)" userId="S::2505439@student.uwtsd.ac.uk::26413081-9cf6-41f7-a567-feeb4397c6fe" providerId="AD" clId="Web-{D7AE3EE5-0711-966A-E03B-581F207DD241}" dt="2025-10-22T14:21:15.844" v="121"/>
          <ac:spMkLst>
            <pc:docMk/>
            <pc:sldMk cId="933029916" sldId="260"/>
            <ac:spMk id="2" creationId="{FAB424AC-B1D7-B6D8-77EA-96A66C076B70}"/>
          </ac:spMkLst>
        </pc:spChg>
        <pc:spChg chg="mod">
          <ac:chgData name="Aisha Darame (2505439)" userId="S::2505439@student.uwtsd.ac.uk::26413081-9cf6-41f7-a567-feeb4397c6fe" providerId="AD" clId="Web-{D7AE3EE5-0711-966A-E03B-581F207DD241}" dt="2025-10-22T14:21:15.844" v="121"/>
          <ac:spMkLst>
            <pc:docMk/>
            <pc:sldMk cId="933029916" sldId="260"/>
            <ac:spMk id="3" creationId="{04C5E59B-8A90-00D1-2A3E-762BCA4E491B}"/>
          </ac:spMkLst>
        </pc:spChg>
        <pc:spChg chg="add">
          <ac:chgData name="Aisha Darame (2505439)" userId="S::2505439@student.uwtsd.ac.uk::26413081-9cf6-41f7-a567-feeb4397c6fe" providerId="AD" clId="Web-{D7AE3EE5-0711-966A-E03B-581F207DD241}" dt="2025-10-22T14:21:15.844" v="121"/>
          <ac:spMkLst>
            <pc:docMk/>
            <pc:sldMk cId="933029916" sldId="260"/>
            <ac:spMk id="8" creationId="{C2554CA6-288E-4202-BC52-2E5A8F0C0AED}"/>
          </ac:spMkLst>
        </pc:spChg>
        <pc:spChg chg="add">
          <ac:chgData name="Aisha Darame (2505439)" userId="S::2505439@student.uwtsd.ac.uk::26413081-9cf6-41f7-a567-feeb4397c6fe" providerId="AD" clId="Web-{D7AE3EE5-0711-966A-E03B-581F207DD241}" dt="2025-10-22T14:21:15.844" v="121"/>
          <ac:spMkLst>
            <pc:docMk/>
            <pc:sldMk cId="933029916" sldId="260"/>
            <ac:spMk id="10" creationId="{B10BB131-AC8E-4A8E-A5D1-36260F720C3B}"/>
          </ac:spMkLst>
        </pc:spChg>
        <pc:spChg chg="add">
          <ac:chgData name="Aisha Darame (2505439)" userId="S::2505439@student.uwtsd.ac.uk::26413081-9cf6-41f7-a567-feeb4397c6fe" providerId="AD" clId="Web-{D7AE3EE5-0711-966A-E03B-581F207DD241}" dt="2025-10-22T14:21:15.844" v="121"/>
          <ac:spMkLst>
            <pc:docMk/>
            <pc:sldMk cId="933029916" sldId="260"/>
            <ac:spMk id="12" creationId="{5B7778FC-632E-4DCA-A7CB-0D7731CCF970}"/>
          </ac:spMkLst>
        </pc:spChg>
        <pc:spChg chg="add">
          <ac:chgData name="Aisha Darame (2505439)" userId="S::2505439@student.uwtsd.ac.uk::26413081-9cf6-41f7-a567-feeb4397c6fe" providerId="AD" clId="Web-{D7AE3EE5-0711-966A-E03B-581F207DD241}" dt="2025-10-22T14:21:15.844" v="121"/>
          <ac:spMkLst>
            <pc:docMk/>
            <pc:sldMk cId="933029916" sldId="260"/>
            <ac:spMk id="14" creationId="{FA23A907-97FB-4A8F-880A-DD77401C4296}"/>
          </ac:spMkLst>
        </pc:spChg>
      </pc:sldChg>
      <pc:sldChg chg="addSp modSp new mod setBg">
        <pc:chgData name="Aisha Darame (2505439)" userId="S::2505439@student.uwtsd.ac.uk::26413081-9cf6-41f7-a567-feeb4397c6fe" providerId="AD" clId="Web-{D7AE3EE5-0711-966A-E03B-581F207DD241}" dt="2025-10-22T14:21:32.860" v="122"/>
        <pc:sldMkLst>
          <pc:docMk/>
          <pc:sldMk cId="168197282" sldId="261"/>
        </pc:sldMkLst>
        <pc:spChg chg="mod">
          <ac:chgData name="Aisha Darame (2505439)" userId="S::2505439@student.uwtsd.ac.uk::26413081-9cf6-41f7-a567-feeb4397c6fe" providerId="AD" clId="Web-{D7AE3EE5-0711-966A-E03B-581F207DD241}" dt="2025-10-22T14:21:32.860" v="122"/>
          <ac:spMkLst>
            <pc:docMk/>
            <pc:sldMk cId="168197282" sldId="261"/>
            <ac:spMk id="2" creationId="{998ED6F0-E107-B5E2-F2EF-82705122EC89}"/>
          </ac:spMkLst>
        </pc:spChg>
        <pc:spChg chg="mod">
          <ac:chgData name="Aisha Darame (2505439)" userId="S::2505439@student.uwtsd.ac.uk::26413081-9cf6-41f7-a567-feeb4397c6fe" providerId="AD" clId="Web-{D7AE3EE5-0711-966A-E03B-581F207DD241}" dt="2025-10-22T14:21:32.860" v="122"/>
          <ac:spMkLst>
            <pc:docMk/>
            <pc:sldMk cId="168197282" sldId="261"/>
            <ac:spMk id="3" creationId="{DC0C09EB-FEF8-D5C4-43BF-0357C1666DEA}"/>
          </ac:spMkLst>
        </pc:spChg>
        <pc:spChg chg="add">
          <ac:chgData name="Aisha Darame (2505439)" userId="S::2505439@student.uwtsd.ac.uk::26413081-9cf6-41f7-a567-feeb4397c6fe" providerId="AD" clId="Web-{D7AE3EE5-0711-966A-E03B-581F207DD241}" dt="2025-10-22T14:21:32.860" v="122"/>
          <ac:spMkLst>
            <pc:docMk/>
            <pc:sldMk cId="168197282" sldId="261"/>
            <ac:spMk id="8" creationId="{907EF6B7-1338-4443-8C46-6A318D952DFD}"/>
          </ac:spMkLst>
        </pc:spChg>
        <pc:spChg chg="add">
          <ac:chgData name="Aisha Darame (2505439)" userId="S::2505439@student.uwtsd.ac.uk::26413081-9cf6-41f7-a567-feeb4397c6fe" providerId="AD" clId="Web-{D7AE3EE5-0711-966A-E03B-581F207DD241}" dt="2025-10-22T14:21:32.860" v="122"/>
          <ac:spMkLst>
            <pc:docMk/>
            <pc:sldMk cId="168197282" sldId="261"/>
            <ac:spMk id="10" creationId="{DAAE4CDD-124C-4DCF-9584-B6033B545DD5}"/>
          </ac:spMkLst>
        </pc:spChg>
        <pc:spChg chg="add">
          <ac:chgData name="Aisha Darame (2505439)" userId="S::2505439@student.uwtsd.ac.uk::26413081-9cf6-41f7-a567-feeb4397c6fe" providerId="AD" clId="Web-{D7AE3EE5-0711-966A-E03B-581F207DD241}" dt="2025-10-22T14:21:32.860" v="122"/>
          <ac:spMkLst>
            <pc:docMk/>
            <pc:sldMk cId="168197282" sldId="261"/>
            <ac:spMk id="12" creationId="{081E4A58-353D-44AE-B2FC-2A74E2E400F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ud Time Laps Outdoors">
            <a:extLst>
              <a:ext uri="{FF2B5EF4-FFF2-40B4-BE49-F238E27FC236}">
                <a16:creationId xmlns:a16="http://schemas.microsoft.com/office/drawing/2014/main" id="{5D3D9066-3F4D-BB5E-DA96-373426FF725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6250" b="6250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REFLECTION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AISHA DARAME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A8FC21-BB52-982F-BB55-6C87AC17E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RESEARCH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5720F-A0D5-4D0B-8014-A6E1A9E873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6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my presentation, I researched the role of a registered nurse and how healthcare professionals contribute to the world. I used information from the U.S. Bureau of Labor Statistics, which gave me correct and updated details about nurses’ duties, qualifications, and job outlook. At first, I was not sure which websites to trust but using the CRAAP test helped me choose reliable sources. My research was well-structured, and I made sure my notes were organised so I could easily find key points when preparing my slides. I feel more confident now about selecting useful sources, although I could have added more global comparisons to make my content stronger.</a:t>
            </a:r>
            <a:endParaRPr lang="en-GB" sz="26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64209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E053DC-5848-C7F6-499D-F1E3AA916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sz="4100">
                <a:solidFill>
                  <a:srgbClr val="FFFFFF"/>
                </a:solidFill>
              </a:rPr>
              <a:t>PRESENTING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DCAF1-FE7B-8E81-5005-1F28E43C62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My presentation was recorded on camera, and I felt quite nervous because I was not fully prepared. I ended up reading most of what I had written instead of speaking naturally. Even though my content was correct, my delivery could have been more engaging. Structurally, my slides were clear and followed a logical order introduction, main points, and conclusion but I need to improve how I connect each section when speaking. Next time, I will rehearse more and use cue cards to help me speak more confidently and support eye contact with the camera.</a:t>
            </a:r>
            <a:endParaRPr lang="en-GB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1661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2CB96E-403C-8B29-97F6-A034F08015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CHALLEGES YOU FACED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889EE-AE7A-3F8F-5E47-2309F4A1EA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main challenges I faced were time management, camera nerves, and reading too much from my notes. It was difficult to stay relaxed while presenting, which affected my tone and confidence. I also realised that I did not spend enough time practising my delivery, which affected the overall presentation quality.</a:t>
            </a:r>
            <a:endParaRPr lang="en-GB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194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B424AC-B1D7-B6D8-77EA-96A66C076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ACTIONS TO IMPROVE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5E59B-8A90-00D1-2A3E-762BCA4E49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improve, I will plan my time better and start practising earlier. I will work on structure and organisation by creating a clear outline and practising my transitions between slides. I will also make my slides more visual and focus on summarising key points instead of reading full sentences.</a:t>
            </a:r>
            <a:endParaRPr lang="en-GB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0299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8ED6F0-E107-B5E2-F2EF-82705122E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FURTHER STEPS NEEDED TO PREPARED FOR TASKS 3.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0C09EB-FEF8-D5C4-43BF-0357C1666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For my next task, I will focus on three key areas: confidence, content, and presentation skills. I will prepare early, organise my materials clearly, and make sure my formatting looks professional. I want my next presentation to be well-structured</a:t>
            </a:r>
            <a:r>
              <a:rPr lang="en-GB">
                <a:effectLst/>
              </a:rPr>
              <a:t>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972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REFLECTION </vt:lpstr>
      <vt:lpstr>RESEARCH </vt:lpstr>
      <vt:lpstr>PRESENTING </vt:lpstr>
      <vt:lpstr>CHALLEGES YOU FACED</vt:lpstr>
      <vt:lpstr>ACTIONS TO IMPROVE</vt:lpstr>
      <vt:lpstr>FURTHER STEPS NEEDED TO PREPARED FOR TASKS 3.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REFLECTION </dc:title>
  <dc:creator/>
  <cp:revision>1</cp:revision>
  <dcterms:created xsi:type="dcterms:W3CDTF">2025-10-20T13:37:48Z</dcterms:created>
  <dcterms:modified xsi:type="dcterms:W3CDTF">2025-10-22T14:22:04Z</dcterms:modified>
</cp:coreProperties>
</file>