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9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7144C-EBDF-E88D-0486-078B96056A43}" v="657" dt="2025-11-29T18:45:54.214"/>
    <p1510:client id="{B0066A1B-E0B6-1C77-A9CF-70CB19406508}" v="32" dt="2025-11-29T16:51:03.346"/>
    <p1510:client id="{FE8DF666-C518-0C4A-87AB-2F4A170F42D1}" v="1172" dt="2025-11-29T16:34:37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itrichka Georgieva (2116247)" userId="S::2116247@student.uwtsd.ac.uk::f97a03dd-a30d-430a-8bf0-0b17af9878e4" providerId="AD" clId="Web-{1081E441-11F5-1B7A-D92C-24DD492512BB}"/>
    <pc:docChg chg="mod addSld delSld modSld addMainMaster delMainMaster">
      <pc:chgData name="Dimitrichka Georgieva (2116247)" userId="S::2116247@student.uwtsd.ac.uk::f97a03dd-a30d-430a-8bf0-0b17af9878e4" providerId="AD" clId="Web-{1081E441-11F5-1B7A-D92C-24DD492512BB}" dt="2025-11-25T19:31:14.986" v="185"/>
      <pc:docMkLst>
        <pc:docMk/>
      </pc:docMkLst>
      <pc:sldChg chg="new">
        <pc:chgData name="Dimitrichka Georgieva (2116247)" userId="S::2116247@student.uwtsd.ac.uk::f97a03dd-a30d-430a-8bf0-0b17af9878e4" providerId="AD" clId="Web-{1081E441-11F5-1B7A-D92C-24DD492512BB}" dt="2025-11-25T19:31:04.720" v="184"/>
        <pc:sldMkLst>
          <pc:docMk/>
          <pc:sldMk cId="2444524939" sldId="257"/>
        </pc:sldMkLst>
      </pc:sldChg>
    </pc:docChg>
  </pc:docChgLst>
  <pc:docChgLst>
    <pc:chgData name="Dimitrichka Georgieva (2116247)" userId="S::2116247@student.uwtsd.ac.uk::f97a03dd-a30d-430a-8bf0-0b17af9878e4" providerId="AD" clId="Web-{1867144C-EBDF-E88D-0486-078B96056A43}"/>
    <pc:docChg chg="modSld">
      <pc:chgData name="Dimitrichka Georgieva (2116247)" userId="S::2116247@student.uwtsd.ac.uk::f97a03dd-a30d-430a-8bf0-0b17af9878e4" providerId="AD" clId="Web-{1867144C-EBDF-E88D-0486-078B96056A43}" dt="2025-11-29T19:08:27.717" v="614" actId="20577"/>
      <pc:docMkLst>
        <pc:docMk/>
      </pc:docMkLst>
      <pc:sldChg chg="modSp">
        <pc:chgData name="Dimitrichka Georgieva (2116247)" userId="S::2116247@student.uwtsd.ac.uk::f97a03dd-a30d-430a-8bf0-0b17af9878e4" providerId="AD" clId="Web-{1867144C-EBDF-E88D-0486-078B96056A43}" dt="2025-11-29T18:24:00.222" v="351" actId="20577"/>
        <pc:sldMkLst>
          <pc:docMk/>
          <pc:sldMk cId="2444524939" sldId="257"/>
        </pc:sldMkLst>
        <pc:spChg chg="mod">
          <ac:chgData name="Dimitrichka Georgieva (2116247)" userId="S::2116247@student.uwtsd.ac.uk::f97a03dd-a30d-430a-8bf0-0b17af9878e4" providerId="AD" clId="Web-{1867144C-EBDF-E88D-0486-078B96056A43}" dt="2025-11-29T18:23:47.034" v="349" actId="20577"/>
          <ac:spMkLst>
            <pc:docMk/>
            <pc:sldMk cId="2444524939" sldId="257"/>
            <ac:spMk id="7" creationId="{0E0AF537-4FA3-9A57-E305-6A2BC92A36D6}"/>
          </ac:spMkLst>
        </pc:spChg>
        <pc:spChg chg="mod">
          <ac:chgData name="Dimitrichka Georgieva (2116247)" userId="S::2116247@student.uwtsd.ac.uk::f97a03dd-a30d-430a-8bf0-0b17af9878e4" providerId="AD" clId="Web-{1867144C-EBDF-E88D-0486-078B96056A43}" dt="2025-11-29T18:24:00.222" v="351" actId="20577"/>
          <ac:spMkLst>
            <pc:docMk/>
            <pc:sldMk cId="2444524939" sldId="257"/>
            <ac:spMk id="8" creationId="{0FAFDBD7-BF59-B502-E9F4-A7A2D0BC02CE}"/>
          </ac:spMkLst>
        </pc:spChg>
      </pc:sldChg>
      <pc:sldChg chg="modSp">
        <pc:chgData name="Dimitrichka Georgieva (2116247)" userId="S::2116247@student.uwtsd.ac.uk::f97a03dd-a30d-430a-8bf0-0b17af9878e4" providerId="AD" clId="Web-{1867144C-EBDF-E88D-0486-078B96056A43}" dt="2025-11-29T19:08:27.717" v="614" actId="20577"/>
        <pc:sldMkLst>
          <pc:docMk/>
          <pc:sldMk cId="3716466669" sldId="258"/>
        </pc:sldMkLst>
        <pc:graphicFrameChg chg="mod modGraphic">
          <ac:chgData name="Dimitrichka Georgieva (2116247)" userId="S::2116247@student.uwtsd.ac.uk::f97a03dd-a30d-430a-8bf0-0b17af9878e4" providerId="AD" clId="Web-{1867144C-EBDF-E88D-0486-078B96056A43}" dt="2025-11-29T19:08:27.717" v="614" actId="20577"/>
          <ac:graphicFrameMkLst>
            <pc:docMk/>
            <pc:sldMk cId="3716466669" sldId="258"/>
            <ac:graphicFrameMk id="28" creationId="{F7C4DE33-1187-24E1-3119-48F2DD64426C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1867144C-EBDF-E88D-0486-078B96056A43}" dt="2025-11-29T18:25:49.912" v="356" actId="20577"/>
        <pc:sldMkLst>
          <pc:docMk/>
          <pc:sldMk cId="3657511250" sldId="259"/>
        </pc:sldMkLst>
        <pc:spChg chg="mod">
          <ac:chgData name="Dimitrichka Georgieva (2116247)" userId="S::2116247@student.uwtsd.ac.uk::f97a03dd-a30d-430a-8bf0-0b17af9878e4" providerId="AD" clId="Web-{1867144C-EBDF-E88D-0486-078B96056A43}" dt="2025-11-29T18:25:49.912" v="356" actId="20577"/>
          <ac:spMkLst>
            <pc:docMk/>
            <pc:sldMk cId="3657511250" sldId="259"/>
            <ac:spMk id="3" creationId="{E2D6C6EE-0F2F-3278-5069-0558FCFF6B84}"/>
          </ac:spMkLst>
        </pc:spChg>
      </pc:sldChg>
      <pc:sldChg chg="addSp delSp modSp mod setBg setClrOvrMap">
        <pc:chgData name="Dimitrichka Georgieva (2116247)" userId="S::2116247@student.uwtsd.ac.uk::f97a03dd-a30d-430a-8bf0-0b17af9878e4" providerId="AD" clId="Web-{1867144C-EBDF-E88D-0486-078B96056A43}" dt="2025-11-29T18:27:03.381" v="364" actId="20577"/>
        <pc:sldMkLst>
          <pc:docMk/>
          <pc:sldMk cId="1873798153" sldId="260"/>
        </pc:sldMkLst>
        <pc:spChg chg="mod">
          <ac:chgData name="Dimitrichka Georgieva (2116247)" userId="S::2116247@student.uwtsd.ac.uk::f97a03dd-a30d-430a-8bf0-0b17af9878e4" providerId="AD" clId="Web-{1867144C-EBDF-E88D-0486-078B96056A43}" dt="2025-11-29T18:26:31.053" v="362" actId="20577"/>
          <ac:spMkLst>
            <pc:docMk/>
            <pc:sldMk cId="1873798153" sldId="260"/>
            <ac:spMk id="2" creationId="{E9F99BE2-F6B0-67F2-069C-A6D0CF4C44E8}"/>
          </ac:spMkLst>
        </pc:spChg>
        <pc:spChg chg="add del">
          <ac:chgData name="Dimitrichka Georgieva (2116247)" userId="S::2116247@student.uwtsd.ac.uk::f97a03dd-a30d-430a-8bf0-0b17af9878e4" providerId="AD" clId="Web-{1867144C-EBDF-E88D-0486-078B96056A43}" dt="2025-11-29T17:09:06.649" v="3"/>
          <ac:spMkLst>
            <pc:docMk/>
            <pc:sldMk cId="1873798153" sldId="260"/>
            <ac:spMk id="10" creationId="{E2264E67-6F59-4D8D-8E5F-8245B0FEAE76}"/>
          </ac:spMkLst>
        </pc:spChg>
        <pc:spChg chg="add del">
          <ac:chgData name="Dimitrichka Georgieva (2116247)" userId="S::2116247@student.uwtsd.ac.uk::f97a03dd-a30d-430a-8bf0-0b17af9878e4" providerId="AD" clId="Web-{1867144C-EBDF-E88D-0486-078B96056A43}" dt="2025-11-29T17:09:06.649" v="3"/>
          <ac:spMkLst>
            <pc:docMk/>
            <pc:sldMk cId="1873798153" sldId="260"/>
            <ac:spMk id="12" creationId="{158E1C6E-D299-4F5D-B15B-155EBF7F62FD}"/>
          </ac:spMkLst>
        </pc:spChg>
        <pc:spChg chg="add">
          <ac:chgData name="Dimitrichka Georgieva (2116247)" userId="S::2116247@student.uwtsd.ac.uk::f97a03dd-a30d-430a-8bf0-0b17af9878e4" providerId="AD" clId="Web-{1867144C-EBDF-E88D-0486-078B96056A43}" dt="2025-11-29T17:09:06.649" v="3"/>
          <ac:spMkLst>
            <pc:docMk/>
            <pc:sldMk cId="1873798153" sldId="260"/>
            <ac:spMk id="17" creationId="{D0D45553-91A4-480A-9577-0E0FC0D919B9}"/>
          </ac:spMkLst>
        </pc:spChg>
        <pc:spChg chg="add">
          <ac:chgData name="Dimitrichka Georgieva (2116247)" userId="S::2116247@student.uwtsd.ac.uk::f97a03dd-a30d-430a-8bf0-0b17af9878e4" providerId="AD" clId="Web-{1867144C-EBDF-E88D-0486-078B96056A43}" dt="2025-11-29T17:09:06.649" v="3"/>
          <ac:spMkLst>
            <pc:docMk/>
            <pc:sldMk cId="1873798153" sldId="260"/>
            <ac:spMk id="19" creationId="{D240F8A8-FEA1-42C2-B259-27A9351279BD}"/>
          </ac:spMkLst>
        </pc:spChg>
        <pc:spChg chg="add mod">
          <ac:chgData name="Dimitrichka Georgieva (2116247)" userId="S::2116247@student.uwtsd.ac.uk::f97a03dd-a30d-430a-8bf0-0b17af9878e4" providerId="AD" clId="Web-{1867144C-EBDF-E88D-0486-078B96056A43}" dt="2025-11-29T17:10:41.421" v="10" actId="20577"/>
          <ac:spMkLst>
            <pc:docMk/>
            <pc:sldMk cId="1873798153" sldId="260"/>
            <ac:spMk id="100" creationId="{2BA253A9-D21C-80D1-B6B2-C152E43CC059}"/>
          </ac:spMkLst>
        </pc:spChg>
        <pc:spChg chg="add mod">
          <ac:chgData name="Dimitrichka Georgieva (2116247)" userId="S::2116247@student.uwtsd.ac.uk::f97a03dd-a30d-430a-8bf0-0b17af9878e4" providerId="AD" clId="Web-{1867144C-EBDF-E88D-0486-078B96056A43}" dt="2025-11-29T18:27:03.381" v="364" actId="20577"/>
          <ac:spMkLst>
            <pc:docMk/>
            <pc:sldMk cId="1873798153" sldId="260"/>
            <ac:spMk id="101" creationId="{DFD83DAA-F98D-53CA-D137-F931B5B9B956}"/>
          </ac:spMkLst>
        </pc:spChg>
        <pc:graphicFrameChg chg="del mod modGraphic">
          <ac:chgData name="Dimitrichka Georgieva (2116247)" userId="S::2116247@student.uwtsd.ac.uk::f97a03dd-a30d-430a-8bf0-0b17af9878e4" providerId="AD" clId="Web-{1867144C-EBDF-E88D-0486-078B96056A43}" dt="2025-11-29T17:10:33.764" v="8"/>
          <ac:graphicFrameMkLst>
            <pc:docMk/>
            <pc:sldMk cId="1873798153" sldId="260"/>
            <ac:graphicFrameMk id="5" creationId="{FE818833-3F45-112F-2286-20D5CA55BF19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1867144C-EBDF-E88D-0486-078B96056A43}" dt="2025-11-29T18:45:54.214" v="539" actId="20577"/>
        <pc:sldMkLst>
          <pc:docMk/>
          <pc:sldMk cId="1813972694" sldId="261"/>
        </pc:sldMkLst>
        <pc:spChg chg="mod">
          <ac:chgData name="Dimitrichka Georgieva (2116247)" userId="S::2116247@student.uwtsd.ac.uk::f97a03dd-a30d-430a-8bf0-0b17af9878e4" providerId="AD" clId="Web-{1867144C-EBDF-E88D-0486-078B96056A43}" dt="2025-11-29T18:45:54.214" v="539" actId="20577"/>
          <ac:spMkLst>
            <pc:docMk/>
            <pc:sldMk cId="1813972694" sldId="261"/>
            <ac:spMk id="3" creationId="{39819077-C99F-86EA-4E8F-725187C27DC8}"/>
          </ac:spMkLst>
        </pc:spChg>
      </pc:sldChg>
      <pc:sldChg chg="modSp">
        <pc:chgData name="Dimitrichka Georgieva (2116247)" userId="S::2116247@student.uwtsd.ac.uk::f97a03dd-a30d-430a-8bf0-0b17af9878e4" providerId="AD" clId="Web-{1867144C-EBDF-E88D-0486-078B96056A43}" dt="2025-11-29T18:53:05.919" v="599" actId="20577"/>
        <pc:sldMkLst>
          <pc:docMk/>
          <pc:sldMk cId="4086972457" sldId="262"/>
        </pc:sldMkLst>
        <pc:graphicFrameChg chg="modGraphic">
          <ac:chgData name="Dimitrichka Georgieva (2116247)" userId="S::2116247@student.uwtsd.ac.uk::f97a03dd-a30d-430a-8bf0-0b17af9878e4" providerId="AD" clId="Web-{1867144C-EBDF-E88D-0486-078B96056A43}" dt="2025-11-29T18:53:05.919" v="599" actId="20577"/>
          <ac:graphicFrameMkLst>
            <pc:docMk/>
            <pc:sldMk cId="4086972457" sldId="262"/>
            <ac:graphicFrameMk id="5" creationId="{24AC0AC2-6EED-1234-CBAD-E4BC17C0FE28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1867144C-EBDF-E88D-0486-078B96056A43}" dt="2025-11-29T18:34:33.269" v="406" actId="20577"/>
        <pc:sldMkLst>
          <pc:docMk/>
          <pc:sldMk cId="1518013182" sldId="263"/>
        </pc:sldMkLst>
        <pc:spChg chg="mod">
          <ac:chgData name="Dimitrichka Georgieva (2116247)" userId="S::2116247@student.uwtsd.ac.uk::f97a03dd-a30d-430a-8bf0-0b17af9878e4" providerId="AD" clId="Web-{1867144C-EBDF-E88D-0486-078B96056A43}" dt="2025-11-29T18:34:33.269" v="406" actId="20577"/>
          <ac:spMkLst>
            <pc:docMk/>
            <pc:sldMk cId="1518013182" sldId="263"/>
            <ac:spMk id="3" creationId="{6B0907A7-E9E9-4E9D-5F54-B83487A70051}"/>
          </ac:spMkLst>
        </pc:spChg>
      </pc:sldChg>
      <pc:sldChg chg="modSp">
        <pc:chgData name="Dimitrichka Georgieva (2116247)" userId="S::2116247@student.uwtsd.ac.uk::f97a03dd-a30d-430a-8bf0-0b17af9878e4" providerId="AD" clId="Web-{1867144C-EBDF-E88D-0486-078B96056A43}" dt="2025-11-29T18:43:29.128" v="515" actId="20577"/>
        <pc:sldMkLst>
          <pc:docMk/>
          <pc:sldMk cId="3050478587" sldId="264"/>
        </pc:sldMkLst>
        <pc:graphicFrameChg chg="modGraphic">
          <ac:chgData name="Dimitrichka Georgieva (2116247)" userId="S::2116247@student.uwtsd.ac.uk::f97a03dd-a30d-430a-8bf0-0b17af9878e4" providerId="AD" clId="Web-{1867144C-EBDF-E88D-0486-078B96056A43}" dt="2025-11-29T18:43:29.128" v="515" actId="20577"/>
          <ac:graphicFrameMkLst>
            <pc:docMk/>
            <pc:sldMk cId="3050478587" sldId="264"/>
            <ac:graphicFrameMk id="5" creationId="{454EAAB3-08EF-7518-6D75-43404F6D9E7B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1867144C-EBDF-E88D-0486-078B96056A43}" dt="2025-11-29T18:44:42.287" v="522" actId="20577"/>
        <pc:sldMkLst>
          <pc:docMk/>
          <pc:sldMk cId="2439524946" sldId="265"/>
        </pc:sldMkLst>
        <pc:graphicFrameChg chg="modGraphic">
          <ac:chgData name="Dimitrichka Georgieva (2116247)" userId="S::2116247@student.uwtsd.ac.uk::f97a03dd-a30d-430a-8bf0-0b17af9878e4" providerId="AD" clId="Web-{1867144C-EBDF-E88D-0486-078B96056A43}" dt="2025-11-29T18:44:42.287" v="522" actId="20577"/>
          <ac:graphicFrameMkLst>
            <pc:docMk/>
            <pc:sldMk cId="2439524946" sldId="265"/>
            <ac:graphicFrameMk id="5" creationId="{823359D1-1757-B936-9258-85EC067B8E77}"/>
          </ac:graphicFrameMkLst>
        </pc:graphicFrameChg>
      </pc:sldChg>
    </pc:docChg>
  </pc:docChgLst>
  <pc:docChgLst>
    <pc:chgData name="Dimitrichka Georgieva (2116247)" userId="S::2116247@student.uwtsd.ac.uk::f97a03dd-a30d-430a-8bf0-0b17af9878e4" providerId="AD" clId="Web-{FE8DF666-C518-0C4A-87AB-2F4A170F42D1}"/>
    <pc:docChg chg="addSld modSld">
      <pc:chgData name="Dimitrichka Georgieva (2116247)" userId="S::2116247@student.uwtsd.ac.uk::f97a03dd-a30d-430a-8bf0-0b17af9878e4" providerId="AD" clId="Web-{FE8DF666-C518-0C4A-87AB-2F4A170F42D1}" dt="2025-11-29T16:34:37.136" v="1174" actId="20577"/>
      <pc:docMkLst>
        <pc:docMk/>
      </pc:docMkLst>
      <pc:sldChg chg="modSp">
        <pc:chgData name="Dimitrichka Georgieva (2116247)" userId="S::2116247@student.uwtsd.ac.uk::f97a03dd-a30d-430a-8bf0-0b17af9878e4" providerId="AD" clId="Web-{FE8DF666-C518-0C4A-87AB-2F4A170F42D1}" dt="2025-11-29T16:00:29.877" v="291" actId="20577"/>
        <pc:sldMkLst>
          <pc:docMk/>
          <pc:sldMk cId="4086972457" sldId="262"/>
        </pc:sldMkLst>
        <pc:spChg chg="mod">
          <ac:chgData name="Dimitrichka Georgieva (2116247)" userId="S::2116247@student.uwtsd.ac.uk::f97a03dd-a30d-430a-8bf0-0b17af9878e4" providerId="AD" clId="Web-{FE8DF666-C518-0C4A-87AB-2F4A170F42D1}" dt="2025-11-29T16:00:29.877" v="291" actId="20577"/>
          <ac:spMkLst>
            <pc:docMk/>
            <pc:sldMk cId="4086972457" sldId="262"/>
            <ac:spMk id="3" creationId="{C9EA0EA1-8AC5-093E-BC0C-DADD6D32C9B8}"/>
          </ac:spMkLst>
        </pc:spChg>
      </pc:sldChg>
      <pc:sldChg chg="modSp new">
        <pc:chgData name="Dimitrichka Georgieva (2116247)" userId="S::2116247@student.uwtsd.ac.uk::f97a03dd-a30d-430a-8bf0-0b17af9878e4" providerId="AD" clId="Web-{FE8DF666-C518-0C4A-87AB-2F4A170F42D1}" dt="2025-11-29T16:12:51.178" v="707" actId="20577"/>
        <pc:sldMkLst>
          <pc:docMk/>
          <pc:sldMk cId="1518013182" sldId="263"/>
        </pc:sldMkLst>
        <pc:spChg chg="mod">
          <ac:chgData name="Dimitrichka Georgieva (2116247)" userId="S::2116247@student.uwtsd.ac.uk::f97a03dd-a30d-430a-8bf0-0b17af9878e4" providerId="AD" clId="Web-{FE8DF666-C518-0C4A-87AB-2F4A170F42D1}" dt="2025-11-29T16:01:08.737" v="311" actId="20577"/>
          <ac:spMkLst>
            <pc:docMk/>
            <pc:sldMk cId="1518013182" sldId="263"/>
            <ac:spMk id="2" creationId="{B31A6E5E-2543-D464-1E23-B1AD7FCAA3EF}"/>
          </ac:spMkLst>
        </pc:spChg>
        <pc:spChg chg="mod">
          <ac:chgData name="Dimitrichka Georgieva (2116247)" userId="S::2116247@student.uwtsd.ac.uk::f97a03dd-a30d-430a-8bf0-0b17af9878e4" providerId="AD" clId="Web-{FE8DF666-C518-0C4A-87AB-2F4A170F42D1}" dt="2025-11-29T16:12:51.178" v="707" actId="20577"/>
          <ac:spMkLst>
            <pc:docMk/>
            <pc:sldMk cId="1518013182" sldId="263"/>
            <ac:spMk id="3" creationId="{6B0907A7-E9E9-4E9D-5F54-B83487A70051}"/>
          </ac:spMkLst>
        </pc:spChg>
      </pc:sldChg>
      <pc:sldChg chg="modSp new">
        <pc:chgData name="Dimitrichka Georgieva (2116247)" userId="S::2116247@student.uwtsd.ac.uk::f97a03dd-a30d-430a-8bf0-0b17af9878e4" providerId="AD" clId="Web-{FE8DF666-C518-0C4A-87AB-2F4A170F42D1}" dt="2025-11-29T16:19:20.850" v="928" actId="20577"/>
        <pc:sldMkLst>
          <pc:docMk/>
          <pc:sldMk cId="3050478587" sldId="264"/>
        </pc:sldMkLst>
        <pc:spChg chg="mod">
          <ac:chgData name="Dimitrichka Georgieva (2116247)" userId="S::2116247@student.uwtsd.ac.uk::f97a03dd-a30d-430a-8bf0-0b17af9878e4" providerId="AD" clId="Web-{FE8DF666-C518-0C4A-87AB-2F4A170F42D1}" dt="2025-11-29T16:13:46.994" v="723" actId="20577"/>
          <ac:spMkLst>
            <pc:docMk/>
            <pc:sldMk cId="3050478587" sldId="264"/>
            <ac:spMk id="2" creationId="{B0771120-CCF6-E00C-24A9-1B1B876389ED}"/>
          </ac:spMkLst>
        </pc:spChg>
        <pc:spChg chg="mod">
          <ac:chgData name="Dimitrichka Georgieva (2116247)" userId="S::2116247@student.uwtsd.ac.uk::f97a03dd-a30d-430a-8bf0-0b17af9878e4" providerId="AD" clId="Web-{FE8DF666-C518-0C4A-87AB-2F4A170F42D1}" dt="2025-11-29T16:19:20.850" v="928" actId="20577"/>
          <ac:spMkLst>
            <pc:docMk/>
            <pc:sldMk cId="3050478587" sldId="264"/>
            <ac:spMk id="3" creationId="{95A99693-C8B8-2249-B4CD-4D1C03288282}"/>
          </ac:spMkLst>
        </pc:spChg>
      </pc:sldChg>
      <pc:sldChg chg="modSp new">
        <pc:chgData name="Dimitrichka Georgieva (2116247)" userId="S::2116247@student.uwtsd.ac.uk::f97a03dd-a30d-430a-8bf0-0b17af9878e4" providerId="AD" clId="Web-{FE8DF666-C518-0C4A-87AB-2F4A170F42D1}" dt="2025-11-29T16:24:27.089" v="1121" actId="20577"/>
        <pc:sldMkLst>
          <pc:docMk/>
          <pc:sldMk cId="2439524946" sldId="265"/>
        </pc:sldMkLst>
        <pc:spChg chg="mod">
          <ac:chgData name="Dimitrichka Georgieva (2116247)" userId="S::2116247@student.uwtsd.ac.uk::f97a03dd-a30d-430a-8bf0-0b17af9878e4" providerId="AD" clId="Web-{FE8DF666-C518-0C4A-87AB-2F4A170F42D1}" dt="2025-11-29T16:20:12.722" v="947" actId="20577"/>
          <ac:spMkLst>
            <pc:docMk/>
            <pc:sldMk cId="2439524946" sldId="265"/>
            <ac:spMk id="2" creationId="{30BA3080-580A-3798-D9BB-DFD4DF72540C}"/>
          </ac:spMkLst>
        </pc:spChg>
        <pc:spChg chg="mod">
          <ac:chgData name="Dimitrichka Georgieva (2116247)" userId="S::2116247@student.uwtsd.ac.uk::f97a03dd-a30d-430a-8bf0-0b17af9878e4" providerId="AD" clId="Web-{FE8DF666-C518-0C4A-87AB-2F4A170F42D1}" dt="2025-11-29T16:24:27.089" v="1121" actId="20577"/>
          <ac:spMkLst>
            <pc:docMk/>
            <pc:sldMk cId="2439524946" sldId="265"/>
            <ac:spMk id="3" creationId="{67875ACB-25D3-D745-40F4-4D059043C30B}"/>
          </ac:spMkLst>
        </pc:spChg>
      </pc:sldChg>
      <pc:sldChg chg="addSp delSp modSp new mod setBg">
        <pc:chgData name="Dimitrichka Georgieva (2116247)" userId="S::2116247@student.uwtsd.ac.uk::f97a03dd-a30d-430a-8bf0-0b17af9878e4" providerId="AD" clId="Web-{FE8DF666-C518-0C4A-87AB-2F4A170F42D1}" dt="2025-11-29T16:27:52.692" v="1154" actId="20577"/>
        <pc:sldMkLst>
          <pc:docMk/>
          <pc:sldMk cId="1287305941" sldId="266"/>
        </pc:sldMkLst>
        <pc:spChg chg="mod">
          <ac:chgData name="Dimitrichka Georgieva (2116247)" userId="S::2116247@student.uwtsd.ac.uk::f97a03dd-a30d-430a-8bf0-0b17af9878e4" providerId="AD" clId="Web-{FE8DF666-C518-0C4A-87AB-2F4A170F42D1}" dt="2025-11-29T16:27:52.692" v="1154" actId="20577"/>
          <ac:spMkLst>
            <pc:docMk/>
            <pc:sldMk cId="1287305941" sldId="266"/>
            <ac:spMk id="2" creationId="{1C2295EF-D214-B873-E2B7-28D864E97F55}"/>
          </ac:spMkLst>
        </pc:spChg>
        <pc:spChg chg="del">
          <ac:chgData name="Dimitrichka Georgieva (2116247)" userId="S::2116247@student.uwtsd.ac.uk::f97a03dd-a30d-430a-8bf0-0b17af9878e4" providerId="AD" clId="Web-{FE8DF666-C518-0C4A-87AB-2F4A170F42D1}" dt="2025-11-29T16:26:23.014" v="1144"/>
          <ac:spMkLst>
            <pc:docMk/>
            <pc:sldMk cId="1287305941" sldId="266"/>
            <ac:spMk id="3" creationId="{08F83818-2A60-56BE-7B61-6475D08F6A7E}"/>
          </ac:spMkLst>
        </pc:spChg>
        <pc:spChg chg="add del">
          <ac:chgData name="Dimitrichka Georgieva (2116247)" userId="S::2116247@student.uwtsd.ac.uk::f97a03dd-a30d-430a-8bf0-0b17af9878e4" providerId="AD" clId="Web-{FE8DF666-C518-0C4A-87AB-2F4A170F42D1}" dt="2025-11-29T16:27:28.690" v="1152"/>
          <ac:spMkLst>
            <pc:docMk/>
            <pc:sldMk cId="1287305941" sldId="266"/>
            <ac:spMk id="9" creationId="{E446B7E6-8568-417F-959E-DB3D1E70F648}"/>
          </ac:spMkLst>
        </pc:spChg>
        <pc:spChg chg="add del">
          <ac:chgData name="Dimitrichka Georgieva (2116247)" userId="S::2116247@student.uwtsd.ac.uk::f97a03dd-a30d-430a-8bf0-0b17af9878e4" providerId="AD" clId="Web-{FE8DF666-C518-0C4A-87AB-2F4A170F42D1}" dt="2025-11-29T16:27:28.690" v="1152"/>
          <ac:spMkLst>
            <pc:docMk/>
            <pc:sldMk cId="1287305941" sldId="266"/>
            <ac:spMk id="11" creationId="{54047A07-72EC-41BC-A55F-C264F639FB20}"/>
          </ac:spMkLst>
        </pc:spChg>
        <pc:spChg chg="add">
          <ac:chgData name="Dimitrichka Georgieva (2116247)" userId="S::2116247@student.uwtsd.ac.uk::f97a03dd-a30d-430a-8bf0-0b17af9878e4" providerId="AD" clId="Web-{FE8DF666-C518-0C4A-87AB-2F4A170F42D1}" dt="2025-11-29T16:27:28.690" v="1152"/>
          <ac:spMkLst>
            <pc:docMk/>
            <pc:sldMk cId="1287305941" sldId="266"/>
            <ac:spMk id="16" creationId="{E446B7E6-8568-417F-959E-DB3D1E70F648}"/>
          </ac:spMkLst>
        </pc:spChg>
        <pc:spChg chg="add">
          <ac:chgData name="Dimitrichka Georgieva (2116247)" userId="S::2116247@student.uwtsd.ac.uk::f97a03dd-a30d-430a-8bf0-0b17af9878e4" providerId="AD" clId="Web-{FE8DF666-C518-0C4A-87AB-2F4A170F42D1}" dt="2025-11-29T16:27:28.690" v="1152"/>
          <ac:spMkLst>
            <pc:docMk/>
            <pc:sldMk cId="1287305941" sldId="266"/>
            <ac:spMk id="18" creationId="{C9F832F7-01DF-4B61-A3AE-C86DF820A815}"/>
          </ac:spMkLst>
        </pc:spChg>
        <pc:spChg chg="add">
          <ac:chgData name="Dimitrichka Georgieva (2116247)" userId="S::2116247@student.uwtsd.ac.uk::f97a03dd-a30d-430a-8bf0-0b17af9878e4" providerId="AD" clId="Web-{FE8DF666-C518-0C4A-87AB-2F4A170F42D1}" dt="2025-11-29T16:27:28.690" v="1152"/>
          <ac:spMkLst>
            <pc:docMk/>
            <pc:sldMk cId="1287305941" sldId="266"/>
            <ac:spMk id="20" creationId="{DF04CCCA-6F0F-4FF9-9FB3-61BC8C0DA18A}"/>
          </ac:spMkLst>
        </pc:spChg>
        <pc:picChg chg="add mod ord">
          <ac:chgData name="Dimitrichka Georgieva (2116247)" userId="S::2116247@student.uwtsd.ac.uk::f97a03dd-a30d-430a-8bf0-0b17af9878e4" providerId="AD" clId="Web-{FE8DF666-C518-0C4A-87AB-2F4A170F42D1}" dt="2025-11-29T16:27:28.690" v="1152"/>
          <ac:picMkLst>
            <pc:docMk/>
            <pc:sldMk cId="1287305941" sldId="266"/>
            <ac:picMk id="5" creationId="{62B2CD3B-96F7-3292-1FEF-5CE275564AD8}"/>
          </ac:picMkLst>
        </pc:picChg>
      </pc:sldChg>
      <pc:sldChg chg="addSp modSp new mod setBg setClrOvrMap">
        <pc:chgData name="Dimitrichka Georgieva (2116247)" userId="S::2116247@student.uwtsd.ac.uk::f97a03dd-a30d-430a-8bf0-0b17af9878e4" providerId="AD" clId="Web-{FE8DF666-C518-0C4A-87AB-2F4A170F42D1}" dt="2025-11-29T16:34:37.136" v="1174" actId="20577"/>
        <pc:sldMkLst>
          <pc:docMk/>
          <pc:sldMk cId="337025033" sldId="267"/>
        </pc:sldMkLst>
        <pc:spChg chg="mod">
          <ac:chgData name="Dimitrichka Georgieva (2116247)" userId="S::2116247@student.uwtsd.ac.uk::f97a03dd-a30d-430a-8bf0-0b17af9878e4" providerId="AD" clId="Web-{FE8DF666-C518-0C4A-87AB-2F4A170F42D1}" dt="2025-11-29T16:34:37.136" v="1174" actId="20577"/>
          <ac:spMkLst>
            <pc:docMk/>
            <pc:sldMk cId="337025033" sldId="267"/>
            <ac:spMk id="2" creationId="{46164C61-3CD0-076D-DD98-020747249877}"/>
          </ac:spMkLst>
        </pc:spChg>
        <pc:spChg chg="mod">
          <ac:chgData name="Dimitrichka Georgieva (2116247)" userId="S::2116247@student.uwtsd.ac.uk::f97a03dd-a30d-430a-8bf0-0b17af9878e4" providerId="AD" clId="Web-{FE8DF666-C518-0C4A-87AB-2F4A170F42D1}" dt="2025-11-29T16:34:14.041" v="1170" actId="14100"/>
          <ac:spMkLst>
            <pc:docMk/>
            <pc:sldMk cId="337025033" sldId="267"/>
            <ac:spMk id="3" creationId="{7AC0F34E-B04C-EACC-CD65-58F68913D79C}"/>
          </ac:spMkLst>
        </pc:spChg>
        <pc:spChg chg="add">
          <ac:chgData name="Dimitrichka Georgieva (2116247)" userId="S::2116247@student.uwtsd.ac.uk::f97a03dd-a30d-430a-8bf0-0b17af9878e4" providerId="AD" clId="Web-{FE8DF666-C518-0C4A-87AB-2F4A170F42D1}" dt="2025-11-29T16:32:51.632" v="1166"/>
          <ac:spMkLst>
            <pc:docMk/>
            <pc:sldMk cId="337025033" sldId="267"/>
            <ac:spMk id="8" creationId="{089A69AF-D57B-49B4-886C-D4A5DC194421}"/>
          </ac:spMkLst>
        </pc:spChg>
        <pc:spChg chg="add">
          <ac:chgData name="Dimitrichka Georgieva (2116247)" userId="S::2116247@student.uwtsd.ac.uk::f97a03dd-a30d-430a-8bf0-0b17af9878e4" providerId="AD" clId="Web-{FE8DF666-C518-0C4A-87AB-2F4A170F42D1}" dt="2025-11-29T16:32:51.632" v="1166"/>
          <ac:spMkLst>
            <pc:docMk/>
            <pc:sldMk cId="337025033" sldId="267"/>
            <ac:spMk id="10" creationId="{CABDC08D-6093-4397-92D4-54D00E2BB1C2}"/>
          </ac:spMkLst>
        </pc:spChg>
      </pc:sldChg>
    </pc:docChg>
  </pc:docChgLst>
  <pc:docChgLst>
    <pc:chgData name="Dimitrichka Georgieva (2116247)" userId="S::2116247@student.uwtsd.ac.uk::f97a03dd-a30d-430a-8bf0-0b17af9878e4" providerId="AD" clId="Web-{6F9CE1BB-570F-997F-D679-7FB32DF817BD}"/>
    <pc:docChg chg="mod addSld delSld modSld addMainMaster delMainMaster">
      <pc:chgData name="Dimitrichka Georgieva (2116247)" userId="S::2116247@student.uwtsd.ac.uk::f97a03dd-a30d-430a-8bf0-0b17af9878e4" providerId="AD" clId="Web-{6F9CE1BB-570F-997F-D679-7FB32DF817BD}" dt="2025-11-25T19:50:48.043" v="424" actId="20577"/>
      <pc:docMkLst>
        <pc:docMk/>
      </pc:docMkLst>
      <pc:sldChg chg="addSp modSp mod modClrScheme chgLayout">
        <pc:chgData name="Dimitrichka Georgieva (2116247)" userId="S::2116247@student.uwtsd.ac.uk::f97a03dd-a30d-430a-8bf0-0b17af9878e4" providerId="AD" clId="Web-{6F9CE1BB-570F-997F-D679-7FB32DF817BD}" dt="2025-11-25T19:39:54.352" v="154" actId="20577"/>
        <pc:sldMkLst>
          <pc:docMk/>
          <pc:sldMk cId="2444524939" sldId="257"/>
        </pc:sldMkLst>
        <pc:spChg chg="mod ord">
          <ac:chgData name="Dimitrichka Georgieva (2116247)" userId="S::2116247@student.uwtsd.ac.uk::f97a03dd-a30d-430a-8bf0-0b17af9878e4" providerId="AD" clId="Web-{6F9CE1BB-570F-997F-D679-7FB32DF817BD}" dt="2025-11-25T19:33:00.022" v="29" actId="20577"/>
          <ac:spMkLst>
            <pc:docMk/>
            <pc:sldMk cId="2444524939" sldId="257"/>
            <ac:spMk id="2" creationId="{9DE73AD6-BF36-D4D2-453B-3A66FCFEF5D9}"/>
          </ac:spMkLst>
        </pc:spChg>
        <pc:spChg chg="mod ord">
          <ac:chgData name="Dimitrichka Georgieva (2116247)" userId="S::2116247@student.uwtsd.ac.uk::f97a03dd-a30d-430a-8bf0-0b17af9878e4" providerId="AD" clId="Web-{6F9CE1BB-570F-997F-D679-7FB32DF817BD}" dt="2025-11-25T19:34:19.133" v="60" actId="14100"/>
          <ac:spMkLst>
            <pc:docMk/>
            <pc:sldMk cId="2444524939" sldId="257"/>
            <ac:spMk id="3" creationId="{F502922A-F223-7A11-1BD2-83A3AC11163A}"/>
          </ac:spMkLst>
        </pc:spChg>
        <pc:spChg chg="mod ord">
          <ac:chgData name="Dimitrichka Georgieva (2116247)" userId="S::2116247@student.uwtsd.ac.uk::f97a03dd-a30d-430a-8bf0-0b17af9878e4" providerId="AD" clId="Web-{6F9CE1BB-570F-997F-D679-7FB32DF817BD}" dt="2025-11-25T19:31:46.864" v="0"/>
          <ac:spMkLst>
            <pc:docMk/>
            <pc:sldMk cId="2444524939" sldId="257"/>
            <ac:spMk id="4" creationId="{E6E5C671-C4C9-5F10-3821-99D0B74F4DB0}"/>
          </ac:spMkLst>
        </pc:spChg>
        <pc:spChg chg="mod ord">
          <ac:chgData name="Dimitrichka Georgieva (2116247)" userId="S::2116247@student.uwtsd.ac.uk::f97a03dd-a30d-430a-8bf0-0b17af9878e4" providerId="AD" clId="Web-{6F9CE1BB-570F-997F-D679-7FB32DF817BD}" dt="2025-11-25T19:31:46.864" v="0"/>
          <ac:spMkLst>
            <pc:docMk/>
            <pc:sldMk cId="2444524939" sldId="257"/>
            <ac:spMk id="5" creationId="{6BFE80F6-61D7-E9EF-D2BD-9839983D0607}"/>
          </ac:spMkLst>
        </pc:spChg>
        <pc:spChg chg="mod ord">
          <ac:chgData name="Dimitrichka Georgieva (2116247)" userId="S::2116247@student.uwtsd.ac.uk::f97a03dd-a30d-430a-8bf0-0b17af9878e4" providerId="AD" clId="Web-{6F9CE1BB-570F-997F-D679-7FB32DF817BD}" dt="2025-11-25T19:31:46.864" v="0"/>
          <ac:spMkLst>
            <pc:docMk/>
            <pc:sldMk cId="2444524939" sldId="257"/>
            <ac:spMk id="6" creationId="{4078C312-5C31-5456-0A9C-D7F559428E00}"/>
          </ac:spMkLst>
        </pc:spChg>
        <pc:spChg chg="add mod">
          <ac:chgData name="Dimitrichka Georgieva (2116247)" userId="S::2116247@student.uwtsd.ac.uk::f97a03dd-a30d-430a-8bf0-0b17af9878e4" providerId="AD" clId="Web-{6F9CE1BB-570F-997F-D679-7FB32DF817BD}" dt="2025-11-25T19:36:26.229" v="98" actId="1076"/>
          <ac:spMkLst>
            <pc:docMk/>
            <pc:sldMk cId="2444524939" sldId="257"/>
            <ac:spMk id="7" creationId="{0E0AF537-4FA3-9A57-E305-6A2BC92A36D6}"/>
          </ac:spMkLst>
        </pc:spChg>
        <pc:spChg chg="add mod">
          <ac:chgData name="Dimitrichka Georgieva (2116247)" userId="S::2116247@student.uwtsd.ac.uk::f97a03dd-a30d-430a-8bf0-0b17af9878e4" providerId="AD" clId="Web-{6F9CE1BB-570F-997F-D679-7FB32DF817BD}" dt="2025-11-25T19:39:54.352" v="154" actId="20577"/>
          <ac:spMkLst>
            <pc:docMk/>
            <pc:sldMk cId="2444524939" sldId="257"/>
            <ac:spMk id="8" creationId="{0FAFDBD7-BF59-B502-E9F4-A7A2D0BC02CE}"/>
          </ac:spMkLst>
        </pc:spChg>
      </pc:sldChg>
      <pc:sldChg chg="modSp new">
        <pc:chgData name="Dimitrichka Georgieva (2116247)" userId="S::2116247@student.uwtsd.ac.uk::f97a03dd-a30d-430a-8bf0-0b17af9878e4" providerId="AD" clId="Web-{6F9CE1BB-570F-997F-D679-7FB32DF817BD}" dt="2025-11-25T19:50:48.043" v="424" actId="20577"/>
        <pc:sldMkLst>
          <pc:docMk/>
          <pc:sldMk cId="3716466669" sldId="258"/>
        </pc:sldMkLst>
        <pc:spChg chg="mod">
          <ac:chgData name="Dimitrichka Georgieva (2116247)" userId="S::2116247@student.uwtsd.ac.uk::f97a03dd-a30d-430a-8bf0-0b17af9878e4" providerId="AD" clId="Web-{6F9CE1BB-570F-997F-D679-7FB32DF817BD}" dt="2025-11-25T19:42:27.786" v="169" actId="20577"/>
          <ac:spMkLst>
            <pc:docMk/>
            <pc:sldMk cId="3716466669" sldId="258"/>
            <ac:spMk id="2" creationId="{FAD16791-B08B-904C-86A1-E01F7477CBD8}"/>
          </ac:spMkLst>
        </pc:spChg>
      </pc:sldChg>
    </pc:docChg>
  </pc:docChgLst>
  <pc:docChgLst>
    <pc:chgData name="Dimitrichka Georgieva (2116247)" userId="S::2116247@student.uwtsd.ac.uk::f97a03dd-a30d-430a-8bf0-0b17af9878e4" providerId="AD" clId="Web-{9C7154D4-7569-810E-7DE2-B96E40E9F90C}"/>
    <pc:docChg chg="mod addSld modSld addMainMaster delMainMaster">
      <pc:chgData name="Dimitrichka Georgieva (2116247)" userId="S::2116247@student.uwtsd.ac.uk::f97a03dd-a30d-430a-8bf0-0b17af9878e4" providerId="AD" clId="Web-{9C7154D4-7569-810E-7DE2-B96E40E9F90C}" dt="2025-11-25T20:52:22.564" v="1081"/>
      <pc:docMkLst>
        <pc:docMk/>
      </pc:docMkLst>
      <pc:sldChg chg="modSp mod modClrScheme chgLayout">
        <pc:chgData name="Dimitrichka Georgieva (2116247)" userId="S::2116247@student.uwtsd.ac.uk::f97a03dd-a30d-430a-8bf0-0b17af9878e4" providerId="AD" clId="Web-{9C7154D4-7569-810E-7DE2-B96E40E9F90C}" dt="2025-11-25T20:00:21.360" v="33" actId="14100"/>
        <pc:sldMkLst>
          <pc:docMk/>
          <pc:sldMk cId="2444524939" sldId="257"/>
        </pc:sldMkLst>
        <pc:spChg chg="mod ord">
          <ac:chgData name="Dimitrichka Georgieva (2116247)" userId="S::2116247@student.uwtsd.ac.uk::f97a03dd-a30d-430a-8bf0-0b17af9878e4" providerId="AD" clId="Web-{9C7154D4-7569-810E-7DE2-B96E40E9F90C}" dt="2025-11-25T20:00:05.547" v="32" actId="20577"/>
          <ac:spMkLst>
            <pc:docMk/>
            <pc:sldMk cId="2444524939" sldId="257"/>
            <ac:spMk id="2" creationId="{9DE73AD6-BF36-D4D2-453B-3A66FCFEF5D9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20:00:21.360" v="33" actId="14100"/>
          <ac:spMkLst>
            <pc:docMk/>
            <pc:sldMk cId="2444524939" sldId="257"/>
            <ac:spMk id="3" creationId="{F502922A-F223-7A11-1BD2-83A3AC11163A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2:20.108" v="1"/>
          <ac:spMkLst>
            <pc:docMk/>
            <pc:sldMk cId="2444524939" sldId="257"/>
            <ac:spMk id="4" creationId="{E6E5C671-C4C9-5F10-3821-99D0B74F4DB0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2:20.108" v="1"/>
          <ac:spMkLst>
            <pc:docMk/>
            <pc:sldMk cId="2444524939" sldId="257"/>
            <ac:spMk id="5" creationId="{6BFE80F6-61D7-E9EF-D2BD-9839983D0607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2:20.108" v="1"/>
          <ac:spMkLst>
            <pc:docMk/>
            <pc:sldMk cId="2444524939" sldId="257"/>
            <ac:spMk id="6" creationId="{4078C312-5C31-5456-0A9C-D7F559428E00}"/>
          </ac:spMkLst>
        </pc:spChg>
        <pc:spChg chg="mod">
          <ac:chgData name="Dimitrichka Georgieva (2116247)" userId="S::2116247@student.uwtsd.ac.uk::f97a03dd-a30d-430a-8bf0-0b17af9878e4" providerId="AD" clId="Web-{9C7154D4-7569-810E-7DE2-B96E40E9F90C}" dt="2025-11-25T19:58:57.668" v="24" actId="1076"/>
          <ac:spMkLst>
            <pc:docMk/>
            <pc:sldMk cId="2444524939" sldId="257"/>
            <ac:spMk id="7" creationId="{0E0AF537-4FA3-9A57-E305-6A2BC92A36D6}"/>
          </ac:spMkLst>
        </pc:spChg>
      </pc:sldChg>
      <pc:sldChg chg="addSp delSp modSp mod setBg modClrScheme chgLayout">
        <pc:chgData name="Dimitrichka Georgieva (2116247)" userId="S::2116247@student.uwtsd.ac.uk::f97a03dd-a30d-430a-8bf0-0b17af9878e4" providerId="AD" clId="Web-{9C7154D4-7569-810E-7DE2-B96E40E9F90C}" dt="2025-11-25T20:01:08.206" v="35" actId="14100"/>
        <pc:sldMkLst>
          <pc:docMk/>
          <pc:sldMk cId="3716466669" sldId="258"/>
        </pc:sldMkLst>
        <pc:spChg chg="mod ord">
          <ac:chgData name="Dimitrichka Georgieva (2116247)" userId="S::2116247@student.uwtsd.ac.uk::f97a03dd-a30d-430a-8bf0-0b17af9878e4" providerId="AD" clId="Web-{9C7154D4-7569-810E-7DE2-B96E40E9F90C}" dt="2025-11-25T19:58:14.058" v="21" actId="20577"/>
          <ac:spMkLst>
            <pc:docMk/>
            <pc:sldMk cId="3716466669" sldId="258"/>
            <ac:spMk id="2" creationId="{FAD16791-B08B-904C-86A1-E01F7477CBD8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6:59.495" v="15"/>
          <ac:spMkLst>
            <pc:docMk/>
            <pc:sldMk cId="3716466669" sldId="258"/>
            <ac:spMk id="4" creationId="{66BC92E2-F26A-34F7-86AC-7347CACBE825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6:59.495" v="15"/>
          <ac:spMkLst>
            <pc:docMk/>
            <pc:sldMk cId="3716466669" sldId="258"/>
            <ac:spMk id="5" creationId="{B0AE4D36-BFEF-2B10-ECD0-5C00EE3957A7}"/>
          </ac:spMkLst>
        </pc:spChg>
        <pc:spChg chg="mod ord">
          <ac:chgData name="Dimitrichka Georgieva (2116247)" userId="S::2116247@student.uwtsd.ac.uk::f97a03dd-a30d-430a-8bf0-0b17af9878e4" providerId="AD" clId="Web-{9C7154D4-7569-810E-7DE2-B96E40E9F90C}" dt="2025-11-25T19:56:59.417" v="14"/>
          <ac:spMkLst>
            <pc:docMk/>
            <pc:sldMk cId="3716466669" sldId="258"/>
            <ac:spMk id="6" creationId="{8378EEBA-5233-B830-692F-5402E5CC43E9}"/>
          </ac:spMkLst>
        </pc:spChg>
        <pc:graphicFrameChg chg="add mod ord modGraphic">
          <ac:chgData name="Dimitrichka Georgieva (2116247)" userId="S::2116247@student.uwtsd.ac.uk::f97a03dd-a30d-430a-8bf0-0b17af9878e4" providerId="AD" clId="Web-{9C7154D4-7569-810E-7DE2-B96E40E9F90C}" dt="2025-11-25T19:58:25.980" v="22" actId="14100"/>
          <ac:graphicFrameMkLst>
            <pc:docMk/>
            <pc:sldMk cId="3716466669" sldId="258"/>
            <ac:graphicFrameMk id="28" creationId="{F7C4DE33-1187-24E1-3119-48F2DD64426C}"/>
          </ac:graphicFrameMkLst>
        </pc:graphicFrameChg>
        <pc:picChg chg="add mod ord">
          <ac:chgData name="Dimitrichka Georgieva (2116247)" userId="S::2116247@student.uwtsd.ac.uk::f97a03dd-a30d-430a-8bf0-0b17af9878e4" providerId="AD" clId="Web-{9C7154D4-7569-810E-7DE2-B96E40E9F90C}" dt="2025-11-25T20:01:08.206" v="35" actId="14100"/>
          <ac:picMkLst>
            <pc:docMk/>
            <pc:sldMk cId="3716466669" sldId="258"/>
            <ac:picMk id="15" creationId="{037CA0D9-03CB-ED82-6CD0-AD62969DA905}"/>
          </ac:picMkLst>
        </pc:picChg>
      </pc:sldChg>
      <pc:sldChg chg="addSp modSp new mod setBg">
        <pc:chgData name="Dimitrichka Georgieva (2116247)" userId="S::2116247@student.uwtsd.ac.uk::f97a03dd-a30d-430a-8bf0-0b17af9878e4" providerId="AD" clId="Web-{9C7154D4-7569-810E-7DE2-B96E40E9F90C}" dt="2025-11-25T20:47:54.118" v="1072" actId="14100"/>
        <pc:sldMkLst>
          <pc:docMk/>
          <pc:sldMk cId="3657511250" sldId="259"/>
        </pc:sldMkLst>
        <pc:spChg chg="mod">
          <ac:chgData name="Dimitrichka Georgieva (2116247)" userId="S::2116247@student.uwtsd.ac.uk::f97a03dd-a30d-430a-8bf0-0b17af9878e4" providerId="AD" clId="Web-{9C7154D4-7569-810E-7DE2-B96E40E9F90C}" dt="2025-11-25T20:47:54.118" v="1072" actId="14100"/>
          <ac:spMkLst>
            <pc:docMk/>
            <pc:sldMk cId="3657511250" sldId="259"/>
            <ac:spMk id="2" creationId="{09073026-4660-A820-8533-F195DC9F1DD8}"/>
          </ac:spMkLst>
        </pc:spChg>
        <pc:spChg chg="mod">
          <ac:chgData name="Dimitrichka Georgieva (2116247)" userId="S::2116247@student.uwtsd.ac.uk::f97a03dd-a30d-430a-8bf0-0b17af9878e4" providerId="AD" clId="Web-{9C7154D4-7569-810E-7DE2-B96E40E9F90C}" dt="2025-11-25T20:46:52.727" v="1066" actId="20577"/>
          <ac:spMkLst>
            <pc:docMk/>
            <pc:sldMk cId="3657511250" sldId="259"/>
            <ac:spMk id="3" creationId="{E2D6C6EE-0F2F-3278-5069-0558FCFF6B84}"/>
          </ac:spMkLst>
        </pc:spChg>
        <pc:spChg chg="add">
          <ac:chgData name="Dimitrichka Georgieva (2116247)" userId="S::2116247@student.uwtsd.ac.uk::f97a03dd-a30d-430a-8bf0-0b17af9878e4" providerId="AD" clId="Web-{9C7154D4-7569-810E-7DE2-B96E40E9F90C}" dt="2025-11-25T20:45:52.555" v="1056"/>
          <ac:spMkLst>
            <pc:docMk/>
            <pc:sldMk cId="3657511250" sldId="259"/>
            <ac:spMk id="8" creationId="{089A69AF-D57B-49B4-886C-D4A5DC194421}"/>
          </ac:spMkLst>
        </pc:spChg>
        <pc:spChg chg="add">
          <ac:chgData name="Dimitrichka Georgieva (2116247)" userId="S::2116247@student.uwtsd.ac.uk::f97a03dd-a30d-430a-8bf0-0b17af9878e4" providerId="AD" clId="Web-{9C7154D4-7569-810E-7DE2-B96E40E9F90C}" dt="2025-11-25T20:45:52.555" v="1056"/>
          <ac:spMkLst>
            <pc:docMk/>
            <pc:sldMk cId="3657511250" sldId="259"/>
            <ac:spMk id="10" creationId="{68F2977E-E0AE-4EB4-A059-59E908EB862A}"/>
          </ac:spMkLst>
        </pc:spChg>
      </pc:sldChg>
      <pc:sldChg chg="addSp delSp modSp new">
        <pc:chgData name="Dimitrichka Georgieva (2116247)" userId="S::2116247@student.uwtsd.ac.uk::f97a03dd-a30d-430a-8bf0-0b17af9878e4" providerId="AD" clId="Web-{9C7154D4-7569-810E-7DE2-B96E40E9F90C}" dt="2025-11-25T20:51:05.889" v="1075"/>
        <pc:sldMkLst>
          <pc:docMk/>
          <pc:sldMk cId="1873798153" sldId="260"/>
        </pc:sldMkLst>
        <pc:spChg chg="mod">
          <ac:chgData name="Dimitrichka Georgieva (2116247)" userId="S::2116247@student.uwtsd.ac.uk::f97a03dd-a30d-430a-8bf0-0b17af9878e4" providerId="AD" clId="Web-{9C7154D4-7569-810E-7DE2-B96E40E9F90C}" dt="2025-11-25T20:20:28.008" v="390" actId="20577"/>
          <ac:spMkLst>
            <pc:docMk/>
            <pc:sldMk cId="1873798153" sldId="260"/>
            <ac:spMk id="2" creationId="{E9F99BE2-F6B0-67F2-069C-A6D0CF4C44E8}"/>
          </ac:spMkLst>
        </pc:spChg>
      </pc:sldChg>
      <pc:sldChg chg="addSp delSp modSp new mod setBg">
        <pc:chgData name="Dimitrichka Georgieva (2116247)" userId="S::2116247@student.uwtsd.ac.uk::f97a03dd-a30d-430a-8bf0-0b17af9878e4" providerId="AD" clId="Web-{9C7154D4-7569-810E-7DE2-B96E40E9F90C}" dt="2025-11-25T20:52:22.564" v="1081"/>
        <pc:sldMkLst>
          <pc:docMk/>
          <pc:sldMk cId="1813972694" sldId="261"/>
        </pc:sldMkLst>
        <pc:spChg chg="mod">
          <ac:chgData name="Dimitrichka Georgieva (2116247)" userId="S::2116247@student.uwtsd.ac.uk::f97a03dd-a30d-430a-8bf0-0b17af9878e4" providerId="AD" clId="Web-{9C7154D4-7569-810E-7DE2-B96E40E9F90C}" dt="2025-11-25T20:52:22.564" v="1081"/>
          <ac:spMkLst>
            <pc:docMk/>
            <pc:sldMk cId="1813972694" sldId="261"/>
            <ac:spMk id="2" creationId="{5C6C17AA-AAD8-9661-C06A-A761F1211BCA}"/>
          </ac:spMkLst>
        </pc:spChg>
        <pc:spChg chg="mod">
          <ac:chgData name="Dimitrichka Georgieva (2116247)" userId="S::2116247@student.uwtsd.ac.uk::f97a03dd-a30d-430a-8bf0-0b17af9878e4" providerId="AD" clId="Web-{9C7154D4-7569-810E-7DE2-B96E40E9F90C}" dt="2025-11-25T20:52:22.564" v="1081"/>
          <ac:spMkLst>
            <pc:docMk/>
            <pc:sldMk cId="1813972694" sldId="261"/>
            <ac:spMk id="3" creationId="{39819077-C99F-86EA-4E8F-725187C27DC8}"/>
          </ac:spMkLst>
        </pc:spChg>
        <pc:picChg chg="add mod ord">
          <ac:chgData name="Dimitrichka Georgieva (2116247)" userId="S::2116247@student.uwtsd.ac.uk::f97a03dd-a30d-430a-8bf0-0b17af9878e4" providerId="AD" clId="Web-{9C7154D4-7569-810E-7DE2-B96E40E9F90C}" dt="2025-11-25T20:52:22.564" v="1081"/>
          <ac:picMkLst>
            <pc:docMk/>
            <pc:sldMk cId="1813972694" sldId="261"/>
            <ac:picMk id="5" creationId="{25EAC145-F2D4-31B8-1A5D-E854662AF5D9}"/>
          </ac:picMkLst>
        </pc:picChg>
      </pc:sldChg>
      <pc:sldChg chg="modSp new">
        <pc:chgData name="Dimitrichka Georgieva (2116247)" userId="S::2116247@student.uwtsd.ac.uk::f97a03dd-a30d-430a-8bf0-0b17af9878e4" providerId="AD" clId="Web-{9C7154D4-7569-810E-7DE2-B96E40E9F90C}" dt="2025-11-25T20:43:49.882" v="1055" actId="20577"/>
        <pc:sldMkLst>
          <pc:docMk/>
          <pc:sldMk cId="4086972457" sldId="262"/>
        </pc:sldMkLst>
        <pc:spChg chg="mod">
          <ac:chgData name="Dimitrichka Georgieva (2116247)" userId="S::2116247@student.uwtsd.ac.uk::f97a03dd-a30d-430a-8bf0-0b17af9878e4" providerId="AD" clId="Web-{9C7154D4-7569-810E-7DE2-B96E40E9F90C}" dt="2025-11-25T20:43:49.882" v="1055" actId="20577"/>
          <ac:spMkLst>
            <pc:docMk/>
            <pc:sldMk cId="4086972457" sldId="262"/>
            <ac:spMk id="2" creationId="{A2258FC7-C6C3-8FE0-5BC5-3A1239F80376}"/>
          </ac:spMkLst>
        </pc:spChg>
      </pc:sldChg>
      <pc:sldMasterChg chg="add addSldLayout modSldLayout">
        <pc:chgData name="Dimitrichka Georgieva (2116247)" userId="S::2116247@student.uwtsd.ac.uk::f97a03dd-a30d-430a-8bf0-0b17af9878e4" providerId="AD" clId="Web-{9C7154D4-7569-810E-7DE2-B96E40E9F90C}" dt="2025-11-25T19:52:20.108" v="1"/>
        <pc:sldMasterMkLst>
          <pc:docMk/>
          <pc:sldMasterMk cId="985784551" sldId="2147483989"/>
        </pc:sldMasterMkLst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323795401" sldId="2147483990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1475211773" sldId="2147483991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3797359619" sldId="2147483992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1224731678" sldId="2147483993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1768693171" sldId="2147483994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2740899308" sldId="2147483995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4193220956" sldId="2147483996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281742111" sldId="2147483997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2633285598" sldId="2147483998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4245854653" sldId="2147483999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3510450576" sldId="2147484000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1784200543" sldId="2147484001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3065924943" sldId="2147484002"/>
          </pc:sldLayoutMkLst>
        </pc:sldLayoutChg>
        <pc:sldLayoutChg chg="add mod replId">
          <pc:chgData name="Dimitrichka Georgieva (2116247)" userId="S::2116247@student.uwtsd.ac.uk::f97a03dd-a30d-430a-8bf0-0b17af9878e4" providerId="AD" clId="Web-{9C7154D4-7569-810E-7DE2-B96E40E9F90C}" dt="2025-11-25T19:52:20.108" v="1"/>
          <pc:sldLayoutMkLst>
            <pc:docMk/>
            <pc:sldMasterMk cId="985784551" sldId="2147483989"/>
            <pc:sldLayoutMk cId="209002278" sldId="2147484003"/>
          </pc:sldLayoutMkLst>
        </pc:sldLayoutChg>
      </pc:sldMasterChg>
    </pc:docChg>
  </pc:docChgLst>
  <pc:docChgLst>
    <pc:chgData name="Dimitrichka Georgieva (2116247)" userId="S::2116247@student.uwtsd.ac.uk::f97a03dd-a30d-430a-8bf0-0b17af9878e4" providerId="AD" clId="Web-{B0066A1B-E0B6-1C77-A9CF-70CB19406508}"/>
    <pc:docChg chg="modSld">
      <pc:chgData name="Dimitrichka Georgieva (2116247)" userId="S::2116247@student.uwtsd.ac.uk::f97a03dd-a30d-430a-8bf0-0b17af9878e4" providerId="AD" clId="Web-{B0066A1B-E0B6-1C77-A9CF-70CB19406508}" dt="2025-11-29T16:51:37.941" v="55"/>
      <pc:docMkLst>
        <pc:docMk/>
      </pc:docMkLst>
      <pc:sldChg chg="addSp delSp modSp">
        <pc:chgData name="Dimitrichka Georgieva (2116247)" userId="S::2116247@student.uwtsd.ac.uk::f97a03dd-a30d-430a-8bf0-0b17af9878e4" providerId="AD" clId="Web-{B0066A1B-E0B6-1C77-A9CF-70CB19406508}" dt="2025-11-29T16:51:37.941" v="55"/>
        <pc:sldMkLst>
          <pc:docMk/>
          <pc:sldMk cId="3716466669" sldId="258"/>
        </pc:sldMkLst>
        <pc:spChg chg="mod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2" creationId="{FAD16791-B08B-904C-86A1-E01F7477CBD8}"/>
          </ac:spMkLst>
        </pc:spChg>
        <pc:spChg chg="mod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4" creationId="{66BC92E2-F26A-34F7-86AC-7347CACBE825}"/>
          </ac:spMkLst>
        </pc:spChg>
        <pc:spChg chg="mod ord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5" creationId="{B0AE4D36-BFEF-2B10-ECD0-5C00EE3957A7}"/>
          </ac:spMkLst>
        </pc:spChg>
        <pc:spChg chg="mod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6" creationId="{8378EEBA-5233-B830-692F-5402E5CC43E9}"/>
          </ac:spMkLst>
        </pc:spChg>
        <pc:spChg chg="del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35" creationId="{A152BA23-E797-46EB-8BCF-6CB26DE51D49}"/>
          </ac:spMkLst>
        </pc:spChg>
        <pc:spChg chg="del">
          <ac:chgData name="Dimitrichka Georgieva (2116247)" userId="S::2116247@student.uwtsd.ac.uk::f97a03dd-a30d-430a-8bf0-0b17af9878e4" providerId="AD" clId="Web-{B0066A1B-E0B6-1C77-A9CF-70CB19406508}" dt="2025-11-29T16:50:48.299" v="51"/>
          <ac:spMkLst>
            <pc:docMk/>
            <pc:sldMk cId="3716466669" sldId="258"/>
            <ac:spMk id="36" creationId="{BFBD78D0-8C17-49D9-94BC-BFF758441158}"/>
          </ac:spMkLst>
        </pc:spChg>
        <pc:spChg chg="add del">
          <ac:chgData name="Dimitrichka Georgieva (2116247)" userId="S::2116247@student.uwtsd.ac.uk::f97a03dd-a30d-430a-8bf0-0b17af9878e4" providerId="AD" clId="Web-{B0066A1B-E0B6-1C77-A9CF-70CB19406508}" dt="2025-11-29T16:51:37.941" v="55"/>
          <ac:spMkLst>
            <pc:docMk/>
            <pc:sldMk cId="3716466669" sldId="258"/>
            <ac:spMk id="41" creationId="{3994EE40-F54F-48E5-826B-B45158209684}"/>
          </ac:spMkLst>
        </pc:spChg>
        <pc:spChg chg="add">
          <ac:chgData name="Dimitrichka Georgieva (2116247)" userId="S::2116247@student.uwtsd.ac.uk::f97a03dd-a30d-430a-8bf0-0b17af9878e4" providerId="AD" clId="Web-{B0066A1B-E0B6-1C77-A9CF-70CB19406508}" dt="2025-11-29T16:51:37.941" v="55"/>
          <ac:spMkLst>
            <pc:docMk/>
            <pc:sldMk cId="3716466669" sldId="258"/>
            <ac:spMk id="46" creationId="{3994EE40-F54F-48E5-826B-B45158209684}"/>
          </ac:spMkLst>
        </pc:spChg>
        <pc:graphicFrameChg chg="mod modGraphic">
          <ac:chgData name="Dimitrichka Georgieva (2116247)" userId="S::2116247@student.uwtsd.ac.uk::f97a03dd-a30d-430a-8bf0-0b17af9878e4" providerId="AD" clId="Web-{B0066A1B-E0B6-1C77-A9CF-70CB19406508}" dt="2025-11-29T16:51:37.941" v="55"/>
          <ac:graphicFrameMkLst>
            <pc:docMk/>
            <pc:sldMk cId="3716466669" sldId="258"/>
            <ac:graphicFrameMk id="28" creationId="{F7C4DE33-1187-24E1-3119-48F2DD64426C}"/>
          </ac:graphicFrameMkLst>
        </pc:graphicFrameChg>
        <pc:picChg chg="mod">
          <ac:chgData name="Dimitrichka Georgieva (2116247)" userId="S::2116247@student.uwtsd.ac.uk::f97a03dd-a30d-430a-8bf0-0b17af9878e4" providerId="AD" clId="Web-{B0066A1B-E0B6-1C77-A9CF-70CB19406508}" dt="2025-11-29T16:51:37.941" v="55"/>
          <ac:picMkLst>
            <pc:docMk/>
            <pc:sldMk cId="3716466669" sldId="258"/>
            <ac:picMk id="15" creationId="{037CA0D9-03CB-ED82-6CD0-AD62969DA905}"/>
          </ac:picMkLst>
        </pc:picChg>
      </pc:sldChg>
      <pc:sldChg chg="modSp">
        <pc:chgData name="Dimitrichka Georgieva (2116247)" userId="S::2116247@student.uwtsd.ac.uk::f97a03dd-a30d-430a-8bf0-0b17af9878e4" providerId="AD" clId="Web-{B0066A1B-E0B6-1C77-A9CF-70CB19406508}" dt="2025-11-29T16:37:12.122" v="2"/>
        <pc:sldMkLst>
          <pc:docMk/>
          <pc:sldMk cId="1873798153" sldId="260"/>
        </pc:sldMkLst>
        <pc:graphicFrameChg chg="modGraphic">
          <ac:chgData name="Dimitrichka Georgieva (2116247)" userId="S::2116247@student.uwtsd.ac.uk::f97a03dd-a30d-430a-8bf0-0b17af9878e4" providerId="AD" clId="Web-{B0066A1B-E0B6-1C77-A9CF-70CB19406508}" dt="2025-11-29T16:37:12.122" v="2"/>
          <ac:graphicFrameMkLst>
            <pc:docMk/>
            <pc:sldMk cId="1873798153" sldId="260"/>
            <ac:graphicFrameMk id="5" creationId="{FE818833-3F45-112F-2286-20D5CA55BF19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B0066A1B-E0B6-1C77-A9CF-70CB19406508}" dt="2025-11-29T16:48:25.858" v="50" actId="14100"/>
        <pc:sldMkLst>
          <pc:docMk/>
          <pc:sldMk cId="4086972457" sldId="262"/>
        </pc:sldMkLst>
        <pc:spChg chg="del mod">
          <ac:chgData name="Dimitrichka Georgieva (2116247)" userId="S::2116247@student.uwtsd.ac.uk::f97a03dd-a30d-430a-8bf0-0b17af9878e4" providerId="AD" clId="Web-{B0066A1B-E0B6-1C77-A9CF-70CB19406508}" dt="2025-11-29T16:46:56.122" v="43"/>
          <ac:spMkLst>
            <pc:docMk/>
            <pc:sldMk cId="4086972457" sldId="262"/>
            <ac:spMk id="3" creationId="{C9EA0EA1-8AC5-093E-BC0C-DADD6D32C9B8}"/>
          </ac:spMkLst>
        </pc:spChg>
        <pc:graphicFrameChg chg="add mod">
          <ac:chgData name="Dimitrichka Georgieva (2116247)" userId="S::2116247@student.uwtsd.ac.uk::f97a03dd-a30d-430a-8bf0-0b17af9878e4" providerId="AD" clId="Web-{B0066A1B-E0B6-1C77-A9CF-70CB19406508}" dt="2025-11-29T16:48:25.858" v="50" actId="14100"/>
          <ac:graphicFrameMkLst>
            <pc:docMk/>
            <pc:sldMk cId="4086972457" sldId="262"/>
            <ac:graphicFrameMk id="5" creationId="{24AC0AC2-6EED-1234-CBAD-E4BC17C0FE28}"/>
          </ac:graphicFrameMkLst>
        </pc:graphicFrameChg>
      </pc:sldChg>
      <pc:sldChg chg="addSp modSp mod setBg">
        <pc:chgData name="Dimitrichka Georgieva (2116247)" userId="S::2116247@student.uwtsd.ac.uk::f97a03dd-a30d-430a-8bf0-0b17af9878e4" providerId="AD" clId="Web-{B0066A1B-E0B6-1C77-A9CF-70CB19406508}" dt="2025-11-29T16:42:48.523" v="32" actId="20577"/>
        <pc:sldMkLst>
          <pc:docMk/>
          <pc:sldMk cId="1518013182" sldId="263"/>
        </pc:sldMkLst>
        <pc:spChg chg="mod">
          <ac:chgData name="Dimitrichka Georgieva (2116247)" userId="S::2116247@student.uwtsd.ac.uk::f97a03dd-a30d-430a-8bf0-0b17af9878e4" providerId="AD" clId="Web-{B0066A1B-E0B6-1C77-A9CF-70CB19406508}" dt="2025-11-29T16:41:26.973" v="24"/>
          <ac:spMkLst>
            <pc:docMk/>
            <pc:sldMk cId="1518013182" sldId="263"/>
            <ac:spMk id="2" creationId="{B31A6E5E-2543-D464-1E23-B1AD7FCAA3EF}"/>
          </ac:spMkLst>
        </pc:spChg>
        <pc:spChg chg="mod">
          <ac:chgData name="Dimitrichka Georgieva (2116247)" userId="S::2116247@student.uwtsd.ac.uk::f97a03dd-a30d-430a-8bf0-0b17af9878e4" providerId="AD" clId="Web-{B0066A1B-E0B6-1C77-A9CF-70CB19406508}" dt="2025-11-29T16:42:48.523" v="32" actId="20577"/>
          <ac:spMkLst>
            <pc:docMk/>
            <pc:sldMk cId="1518013182" sldId="263"/>
            <ac:spMk id="3" creationId="{6B0907A7-E9E9-4E9D-5F54-B83487A70051}"/>
          </ac:spMkLst>
        </pc:spChg>
        <pc:spChg chg="add">
          <ac:chgData name="Dimitrichka Georgieva (2116247)" userId="S::2116247@student.uwtsd.ac.uk::f97a03dd-a30d-430a-8bf0-0b17af9878e4" providerId="AD" clId="Web-{B0066A1B-E0B6-1C77-A9CF-70CB19406508}" dt="2025-11-29T16:41:26.973" v="24"/>
          <ac:spMkLst>
            <pc:docMk/>
            <pc:sldMk cId="1518013182" sldId="263"/>
            <ac:spMk id="8" creationId="{089A69AF-D57B-49B4-886C-D4A5DC194421}"/>
          </ac:spMkLst>
        </pc:spChg>
        <pc:spChg chg="add">
          <ac:chgData name="Dimitrichka Georgieva (2116247)" userId="S::2116247@student.uwtsd.ac.uk::f97a03dd-a30d-430a-8bf0-0b17af9878e4" providerId="AD" clId="Web-{B0066A1B-E0B6-1C77-A9CF-70CB19406508}" dt="2025-11-29T16:41:26.973" v="24"/>
          <ac:spMkLst>
            <pc:docMk/>
            <pc:sldMk cId="1518013182" sldId="263"/>
            <ac:spMk id="10" creationId="{68F2977E-E0AE-4EB4-A059-59E908EB862A}"/>
          </ac:spMkLst>
        </pc:spChg>
      </pc:sldChg>
      <pc:sldChg chg="addSp delSp modSp mod setBg">
        <pc:chgData name="Dimitrichka Georgieva (2116247)" userId="S::2116247@student.uwtsd.ac.uk::f97a03dd-a30d-430a-8bf0-0b17af9878e4" providerId="AD" clId="Web-{B0066A1B-E0B6-1C77-A9CF-70CB19406508}" dt="2025-11-29T16:43:57.306" v="37" actId="14100"/>
        <pc:sldMkLst>
          <pc:docMk/>
          <pc:sldMk cId="3050478587" sldId="264"/>
        </pc:sldMkLst>
        <pc:spChg chg="mod">
          <ac:chgData name="Dimitrichka Georgieva (2116247)" userId="S::2116247@student.uwtsd.ac.uk::f97a03dd-a30d-430a-8bf0-0b17af9878e4" providerId="AD" clId="Web-{B0066A1B-E0B6-1C77-A9CF-70CB19406508}" dt="2025-11-29T16:43:03.133" v="33"/>
          <ac:spMkLst>
            <pc:docMk/>
            <pc:sldMk cId="3050478587" sldId="264"/>
            <ac:spMk id="2" creationId="{B0771120-CCF6-E00C-24A9-1B1B876389ED}"/>
          </ac:spMkLst>
        </pc:spChg>
        <pc:spChg chg="del mod">
          <ac:chgData name="Dimitrichka Georgieva (2116247)" userId="S::2116247@student.uwtsd.ac.uk::f97a03dd-a30d-430a-8bf0-0b17af9878e4" providerId="AD" clId="Web-{B0066A1B-E0B6-1C77-A9CF-70CB19406508}" dt="2025-11-29T16:43:03.133" v="33"/>
          <ac:spMkLst>
            <pc:docMk/>
            <pc:sldMk cId="3050478587" sldId="264"/>
            <ac:spMk id="3" creationId="{95A99693-C8B8-2249-B4CD-4D1C03288282}"/>
          </ac:spMkLst>
        </pc:spChg>
        <pc:graphicFrameChg chg="add mod">
          <ac:chgData name="Dimitrichka Georgieva (2116247)" userId="S::2116247@student.uwtsd.ac.uk::f97a03dd-a30d-430a-8bf0-0b17af9878e4" providerId="AD" clId="Web-{B0066A1B-E0B6-1C77-A9CF-70CB19406508}" dt="2025-11-29T16:43:57.306" v="37" actId="14100"/>
          <ac:graphicFrameMkLst>
            <pc:docMk/>
            <pc:sldMk cId="3050478587" sldId="264"/>
            <ac:graphicFrameMk id="5" creationId="{454EAAB3-08EF-7518-6D75-43404F6D9E7B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B0066A1B-E0B6-1C77-A9CF-70CB19406508}" dt="2025-11-29T16:45:52.168" v="42" actId="14100"/>
        <pc:sldMkLst>
          <pc:docMk/>
          <pc:sldMk cId="2439524946" sldId="265"/>
        </pc:sldMkLst>
        <pc:spChg chg="del mod">
          <ac:chgData name="Dimitrichka Georgieva (2116247)" userId="S::2116247@student.uwtsd.ac.uk::f97a03dd-a30d-430a-8bf0-0b17af9878e4" providerId="AD" clId="Web-{B0066A1B-E0B6-1C77-A9CF-70CB19406508}" dt="2025-11-29T16:44:56.245" v="38"/>
          <ac:spMkLst>
            <pc:docMk/>
            <pc:sldMk cId="2439524946" sldId="265"/>
            <ac:spMk id="3" creationId="{67875ACB-25D3-D745-40F4-4D059043C30B}"/>
          </ac:spMkLst>
        </pc:spChg>
        <pc:graphicFrameChg chg="add mod">
          <ac:chgData name="Dimitrichka Georgieva (2116247)" userId="S::2116247@student.uwtsd.ac.uk::f97a03dd-a30d-430a-8bf0-0b17af9878e4" providerId="AD" clId="Web-{B0066A1B-E0B6-1C77-A9CF-70CB19406508}" dt="2025-11-29T16:45:52.168" v="42" actId="14100"/>
          <ac:graphicFrameMkLst>
            <pc:docMk/>
            <pc:sldMk cId="2439524946" sldId="265"/>
            <ac:graphicFrameMk id="5" creationId="{823359D1-1757-B936-9258-85EC067B8E7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4BF87-E7D1-442D-9026-A5E8F56A04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4F2C299-1B94-4837-B606-5D305F0C04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 DIAGNOSIS:  THE HIGH COST AND REAL DENGER OF 28% TURNOVER </a:t>
          </a:r>
          <a:r>
            <a:rPr lang="en-GB" b="1" dirty="0">
              <a:latin typeface="Century Gothic" panose="020B0502020202020204"/>
            </a:rPr>
            <a:t>.</a:t>
          </a:r>
          <a:endParaRPr lang="en-US" dirty="0"/>
        </a:p>
      </dgm:t>
    </dgm:pt>
    <dgm:pt modelId="{819B4EA9-FAB7-4A06-A9FA-ED17C0FBD632}" type="parTrans" cxnId="{09F29838-1A44-428C-85F7-8A858AC9EAC8}">
      <dgm:prSet/>
      <dgm:spPr/>
      <dgm:t>
        <a:bodyPr/>
        <a:lstStyle/>
        <a:p>
          <a:endParaRPr lang="en-US"/>
        </a:p>
      </dgm:t>
    </dgm:pt>
    <dgm:pt modelId="{AE2D9FE9-D387-4BAC-8915-DF5EF12ACC6F}" type="sibTrans" cxnId="{09F29838-1A44-428C-85F7-8A858AC9EAC8}">
      <dgm:prSet/>
      <dgm:spPr/>
      <dgm:t>
        <a:bodyPr/>
        <a:lstStyle/>
        <a:p>
          <a:endParaRPr lang="en-US"/>
        </a:p>
      </dgm:t>
    </dgm:pt>
    <dgm:pt modelId="{2F095468-B90A-4892-8D13-430CBA37D6E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 dirty="0"/>
            <a:t>THE MANAGEMENT FAILUES CAUSING IT</a:t>
          </a:r>
          <a:r>
            <a:rPr lang="en-GB" b="1" dirty="0">
              <a:latin typeface="Century Gothic" panose="020B0502020202020204"/>
            </a:rPr>
            <a:t>.                        (</a:t>
          </a:r>
          <a:r>
            <a:rPr lang="en-GB" b="1" dirty="0"/>
            <a:t> SLIDES 3-4 </a:t>
          </a:r>
          <a:r>
            <a:rPr lang="en-GB" b="1" dirty="0">
              <a:latin typeface="Century Gothic" panose="020B0502020202020204"/>
            </a:rPr>
            <a:t>)</a:t>
          </a:r>
          <a:endParaRPr lang="en-US" b="0" dirty="0">
            <a:latin typeface="Century Gothic" panose="020B0502020202020204"/>
          </a:endParaRPr>
        </a:p>
      </dgm:t>
    </dgm:pt>
    <dgm:pt modelId="{6F1E1096-FE61-451E-9A65-65AD14986CF6}" type="parTrans" cxnId="{2864FFF0-CB91-4321-B968-210E177BFA80}">
      <dgm:prSet/>
      <dgm:spPr/>
      <dgm:t>
        <a:bodyPr/>
        <a:lstStyle/>
        <a:p>
          <a:endParaRPr lang="en-US"/>
        </a:p>
      </dgm:t>
    </dgm:pt>
    <dgm:pt modelId="{9C9734B3-0DE6-4317-82F1-9EEE73290057}" type="sibTrans" cxnId="{2864FFF0-CB91-4321-B968-210E177BFA80}">
      <dgm:prSet/>
      <dgm:spPr/>
      <dgm:t>
        <a:bodyPr/>
        <a:lstStyle/>
        <a:p>
          <a:endParaRPr lang="en-US"/>
        </a:p>
      </dgm:t>
    </dgm:pt>
    <dgm:pt modelId="{D5A32849-12F2-48B7-A477-8E07E63992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 PLAN : OUR STRATEGY FOCUSING ON COACHING ,ACCOUNTABILITY ,AND CULTURE . (SLIDE 5-6) </a:t>
          </a:r>
          <a:endParaRPr lang="en-US" dirty="0"/>
        </a:p>
      </dgm:t>
    </dgm:pt>
    <dgm:pt modelId="{EE051B2C-4E66-4AB5-9910-55661C0B2120}" type="parTrans" cxnId="{EF729EB5-3CA8-4335-AD1E-4E67A2540EEC}">
      <dgm:prSet/>
      <dgm:spPr/>
      <dgm:t>
        <a:bodyPr/>
        <a:lstStyle/>
        <a:p>
          <a:endParaRPr lang="en-US"/>
        </a:p>
      </dgm:t>
    </dgm:pt>
    <dgm:pt modelId="{C93D06A7-59D0-42A9-97CD-2BADEC1942F0}" type="sibTrans" cxnId="{EF729EB5-3CA8-4335-AD1E-4E67A2540EEC}">
      <dgm:prSet/>
      <dgm:spPr/>
      <dgm:t>
        <a:bodyPr/>
        <a:lstStyle/>
        <a:p>
          <a:endParaRPr lang="en-US"/>
        </a:p>
      </dgm:t>
    </dgm:pt>
    <dgm:pt modelId="{650B068A-414C-49A9-B760-1C11A9E0064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 dirty="0"/>
            <a:t>THE INVESTMENT : CLEAR GOALS AND</a:t>
          </a:r>
          <a:r>
            <a:rPr lang="en-GB" b="1" dirty="0">
              <a:latin typeface="Century Gothic" panose="020B0502020202020204"/>
            </a:rPr>
            <a:t> MEASURES</a:t>
          </a:r>
          <a:r>
            <a:rPr lang="en-GB" b="1" dirty="0"/>
            <a:t> </a:t>
          </a:r>
          <a:r>
            <a:rPr lang="en-GB" b="1" dirty="0">
              <a:latin typeface="Century Gothic" panose="020B0502020202020204"/>
            </a:rPr>
            <a:t> </a:t>
          </a:r>
          <a:r>
            <a:rPr lang="en-GB" b="1" dirty="0"/>
            <a:t>FOR SUCCESS. (SLIDES 7-8)</a:t>
          </a:r>
          <a:endParaRPr lang="en-US" dirty="0"/>
        </a:p>
      </dgm:t>
    </dgm:pt>
    <dgm:pt modelId="{9F128430-AEC5-44AB-BAED-1F83818A56A4}" type="parTrans" cxnId="{39EDD0A8-B335-4E96-9730-49AC4AD54666}">
      <dgm:prSet/>
      <dgm:spPr/>
      <dgm:t>
        <a:bodyPr/>
        <a:lstStyle/>
        <a:p>
          <a:endParaRPr lang="en-US"/>
        </a:p>
      </dgm:t>
    </dgm:pt>
    <dgm:pt modelId="{588EFA8E-DEA8-4282-9E89-C3EA5BED18F3}" type="sibTrans" cxnId="{39EDD0A8-B335-4E96-9730-49AC4AD54666}">
      <dgm:prSet/>
      <dgm:spPr/>
      <dgm:t>
        <a:bodyPr/>
        <a:lstStyle/>
        <a:p>
          <a:endParaRPr lang="en-US"/>
        </a:p>
      </dgm:t>
    </dgm:pt>
    <dgm:pt modelId="{713A79A7-1CE7-478A-8912-5B0FD9BA07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 ASK: OUR REQUEST FOR IMMEDIATE APPROVAL AND FUNDING. (SLIDE 9)</a:t>
          </a:r>
          <a:endParaRPr lang="en-US" dirty="0"/>
        </a:p>
      </dgm:t>
    </dgm:pt>
    <dgm:pt modelId="{6F97733B-9C5A-40D9-9221-821FD9C2C638}" type="parTrans" cxnId="{6A9B2CD4-AE81-433B-97D2-EA965FEF4429}">
      <dgm:prSet/>
      <dgm:spPr/>
      <dgm:t>
        <a:bodyPr/>
        <a:lstStyle/>
        <a:p>
          <a:endParaRPr lang="en-US"/>
        </a:p>
      </dgm:t>
    </dgm:pt>
    <dgm:pt modelId="{0B1B85F9-C509-4C26-BC3B-AA7EB97344A0}" type="sibTrans" cxnId="{6A9B2CD4-AE81-433B-97D2-EA965FEF4429}">
      <dgm:prSet/>
      <dgm:spPr/>
      <dgm:t>
        <a:bodyPr/>
        <a:lstStyle/>
        <a:p>
          <a:endParaRPr lang="en-US"/>
        </a:p>
      </dgm:t>
    </dgm:pt>
    <dgm:pt modelId="{37BFEE4E-01FC-4E32-87A5-F1187C70AF37}" type="pres">
      <dgm:prSet presAssocID="{8084BF87-E7D1-442D-9026-A5E8F56A04E5}" presName="root" presStyleCnt="0">
        <dgm:presLayoutVars>
          <dgm:dir/>
          <dgm:resizeHandles val="exact"/>
        </dgm:presLayoutVars>
      </dgm:prSet>
      <dgm:spPr/>
    </dgm:pt>
    <dgm:pt modelId="{70B4CAE2-BE5D-4E62-82F5-0BA194451FCA}" type="pres">
      <dgm:prSet presAssocID="{14F2C299-1B94-4837-B606-5D305F0C047B}" presName="compNode" presStyleCnt="0"/>
      <dgm:spPr/>
    </dgm:pt>
    <dgm:pt modelId="{5E0845B3-6E2B-4CBD-B423-B42A5136CDA7}" type="pres">
      <dgm:prSet presAssocID="{14F2C299-1B94-4837-B606-5D305F0C047B}" presName="bgRect" presStyleLbl="bgShp" presStyleIdx="0" presStyleCnt="5"/>
      <dgm:spPr/>
    </dgm:pt>
    <dgm:pt modelId="{082B517D-2FCE-4B2A-AC23-28EC88C3EEBC}" type="pres">
      <dgm:prSet presAssocID="{14F2C299-1B94-4837-B606-5D305F0C047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79F8FDE-F484-4445-9B4E-210C249BDEDA}" type="pres">
      <dgm:prSet presAssocID="{14F2C299-1B94-4837-B606-5D305F0C047B}" presName="spaceRect" presStyleCnt="0"/>
      <dgm:spPr/>
    </dgm:pt>
    <dgm:pt modelId="{2A0CE24B-8BEE-4792-B4EE-51DA815992C8}" type="pres">
      <dgm:prSet presAssocID="{14F2C299-1B94-4837-B606-5D305F0C047B}" presName="parTx" presStyleLbl="revTx" presStyleIdx="0" presStyleCnt="5">
        <dgm:presLayoutVars>
          <dgm:chMax val="0"/>
          <dgm:chPref val="0"/>
        </dgm:presLayoutVars>
      </dgm:prSet>
      <dgm:spPr/>
    </dgm:pt>
    <dgm:pt modelId="{B63DD133-B73D-42E1-9B2C-2D24A76B7A24}" type="pres">
      <dgm:prSet presAssocID="{AE2D9FE9-D387-4BAC-8915-DF5EF12ACC6F}" presName="sibTrans" presStyleCnt="0"/>
      <dgm:spPr/>
    </dgm:pt>
    <dgm:pt modelId="{FD23FBFB-20BA-407A-8101-AE539F93A8DE}" type="pres">
      <dgm:prSet presAssocID="{2F095468-B90A-4892-8D13-430CBA37D6EF}" presName="compNode" presStyleCnt="0"/>
      <dgm:spPr/>
    </dgm:pt>
    <dgm:pt modelId="{7E104F2C-D485-4E7E-B3FF-3DAAE6596517}" type="pres">
      <dgm:prSet presAssocID="{2F095468-B90A-4892-8D13-430CBA37D6EF}" presName="bgRect" presStyleLbl="bgShp" presStyleIdx="1" presStyleCnt="5"/>
      <dgm:spPr/>
    </dgm:pt>
    <dgm:pt modelId="{2642866C-44AE-4E58-85A6-54876DFAE0BD}" type="pres">
      <dgm:prSet presAssocID="{2F095468-B90A-4892-8D13-430CBA37D6E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2A6603F-1D37-443E-AE4B-7082E93A723C}" type="pres">
      <dgm:prSet presAssocID="{2F095468-B90A-4892-8D13-430CBA37D6EF}" presName="spaceRect" presStyleCnt="0"/>
      <dgm:spPr/>
    </dgm:pt>
    <dgm:pt modelId="{3894182A-A24E-4E94-82C5-33E92A4D27DD}" type="pres">
      <dgm:prSet presAssocID="{2F095468-B90A-4892-8D13-430CBA37D6EF}" presName="parTx" presStyleLbl="revTx" presStyleIdx="1" presStyleCnt="5">
        <dgm:presLayoutVars>
          <dgm:chMax val="0"/>
          <dgm:chPref val="0"/>
        </dgm:presLayoutVars>
      </dgm:prSet>
      <dgm:spPr/>
    </dgm:pt>
    <dgm:pt modelId="{6B692971-E3FC-4439-B8E4-FCC2D9878D60}" type="pres">
      <dgm:prSet presAssocID="{9C9734B3-0DE6-4317-82F1-9EEE73290057}" presName="sibTrans" presStyleCnt="0"/>
      <dgm:spPr/>
    </dgm:pt>
    <dgm:pt modelId="{4905CE57-CBB6-4D96-ADF1-870CA021FE3C}" type="pres">
      <dgm:prSet presAssocID="{D5A32849-12F2-48B7-A477-8E07E63992BD}" presName="compNode" presStyleCnt="0"/>
      <dgm:spPr/>
    </dgm:pt>
    <dgm:pt modelId="{EFE0A0BE-2804-4F66-8281-656FF219666D}" type="pres">
      <dgm:prSet presAssocID="{D5A32849-12F2-48B7-A477-8E07E63992BD}" presName="bgRect" presStyleLbl="bgShp" presStyleIdx="2" presStyleCnt="5"/>
      <dgm:spPr/>
    </dgm:pt>
    <dgm:pt modelId="{3D7E5F4D-140B-4367-8F4D-8366D9996CBC}" type="pres">
      <dgm:prSet presAssocID="{D5A32849-12F2-48B7-A477-8E07E63992B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F9EE96D-BF5D-4B2C-8EB4-11266D526F2E}" type="pres">
      <dgm:prSet presAssocID="{D5A32849-12F2-48B7-A477-8E07E63992BD}" presName="spaceRect" presStyleCnt="0"/>
      <dgm:spPr/>
    </dgm:pt>
    <dgm:pt modelId="{37F94CF6-B790-4634-94AA-3C2DDF0BC56B}" type="pres">
      <dgm:prSet presAssocID="{D5A32849-12F2-48B7-A477-8E07E63992BD}" presName="parTx" presStyleLbl="revTx" presStyleIdx="2" presStyleCnt="5">
        <dgm:presLayoutVars>
          <dgm:chMax val="0"/>
          <dgm:chPref val="0"/>
        </dgm:presLayoutVars>
      </dgm:prSet>
      <dgm:spPr/>
    </dgm:pt>
    <dgm:pt modelId="{94F2EDEB-3B57-436E-9B64-DD56217E5892}" type="pres">
      <dgm:prSet presAssocID="{C93D06A7-59D0-42A9-97CD-2BADEC1942F0}" presName="sibTrans" presStyleCnt="0"/>
      <dgm:spPr/>
    </dgm:pt>
    <dgm:pt modelId="{ECA68FC4-A79A-48BE-B769-04A32E3C97C6}" type="pres">
      <dgm:prSet presAssocID="{650B068A-414C-49A9-B760-1C11A9E0064C}" presName="compNode" presStyleCnt="0"/>
      <dgm:spPr/>
    </dgm:pt>
    <dgm:pt modelId="{5FF80959-CB89-4C6A-9336-FE9AEA025486}" type="pres">
      <dgm:prSet presAssocID="{650B068A-414C-49A9-B760-1C11A9E0064C}" presName="bgRect" presStyleLbl="bgShp" presStyleIdx="3" presStyleCnt="5"/>
      <dgm:spPr/>
    </dgm:pt>
    <dgm:pt modelId="{2DAE0008-0A9B-4E17-85C9-0154AAC1D924}" type="pres">
      <dgm:prSet presAssocID="{650B068A-414C-49A9-B760-1C11A9E0064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D443EE0E-30D8-44B1-BBC9-3273022D430F}" type="pres">
      <dgm:prSet presAssocID="{650B068A-414C-49A9-B760-1C11A9E0064C}" presName="spaceRect" presStyleCnt="0"/>
      <dgm:spPr/>
    </dgm:pt>
    <dgm:pt modelId="{D096FB51-172B-4A9F-9E4B-0689557CF06E}" type="pres">
      <dgm:prSet presAssocID="{650B068A-414C-49A9-B760-1C11A9E0064C}" presName="parTx" presStyleLbl="revTx" presStyleIdx="3" presStyleCnt="5">
        <dgm:presLayoutVars>
          <dgm:chMax val="0"/>
          <dgm:chPref val="0"/>
        </dgm:presLayoutVars>
      </dgm:prSet>
      <dgm:spPr/>
    </dgm:pt>
    <dgm:pt modelId="{F8514247-D017-48BA-AF5B-948102DA3786}" type="pres">
      <dgm:prSet presAssocID="{588EFA8E-DEA8-4282-9E89-C3EA5BED18F3}" presName="sibTrans" presStyleCnt="0"/>
      <dgm:spPr/>
    </dgm:pt>
    <dgm:pt modelId="{504EE1C8-337E-413C-AD91-9BD483F95B78}" type="pres">
      <dgm:prSet presAssocID="{713A79A7-1CE7-478A-8912-5B0FD9BA0789}" presName="compNode" presStyleCnt="0"/>
      <dgm:spPr/>
    </dgm:pt>
    <dgm:pt modelId="{057E4391-08BF-476E-987E-126AC3BEE093}" type="pres">
      <dgm:prSet presAssocID="{713A79A7-1CE7-478A-8912-5B0FD9BA0789}" presName="bgRect" presStyleLbl="bgShp" presStyleIdx="4" presStyleCnt="5"/>
      <dgm:spPr/>
    </dgm:pt>
    <dgm:pt modelId="{5917BB1F-E7D4-4225-B707-532D1EB139FF}" type="pres">
      <dgm:prSet presAssocID="{713A79A7-1CE7-478A-8912-5B0FD9BA07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64379C5-6F6C-450C-8764-1E7B6ABC0D71}" type="pres">
      <dgm:prSet presAssocID="{713A79A7-1CE7-478A-8912-5B0FD9BA0789}" presName="spaceRect" presStyleCnt="0"/>
      <dgm:spPr/>
    </dgm:pt>
    <dgm:pt modelId="{34BA4DB3-8EDE-4A4B-896E-04A66D64B4D1}" type="pres">
      <dgm:prSet presAssocID="{713A79A7-1CE7-478A-8912-5B0FD9BA078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7EAE116-07E7-4FD0-BB20-EA0ADFDC5001}" type="presOf" srcId="{8084BF87-E7D1-442D-9026-A5E8F56A04E5}" destId="{37BFEE4E-01FC-4E32-87A5-F1187C70AF37}" srcOrd="0" destOrd="0" presId="urn:microsoft.com/office/officeart/2018/2/layout/IconVerticalSolidList"/>
    <dgm:cxn modelId="{F61D2D20-775E-4F9F-A842-663BC8202EB1}" type="presOf" srcId="{713A79A7-1CE7-478A-8912-5B0FD9BA0789}" destId="{34BA4DB3-8EDE-4A4B-896E-04A66D64B4D1}" srcOrd="0" destOrd="0" presId="urn:microsoft.com/office/officeart/2018/2/layout/IconVerticalSolidList"/>
    <dgm:cxn modelId="{09F29838-1A44-428C-85F7-8A858AC9EAC8}" srcId="{8084BF87-E7D1-442D-9026-A5E8F56A04E5}" destId="{14F2C299-1B94-4837-B606-5D305F0C047B}" srcOrd="0" destOrd="0" parTransId="{819B4EA9-FAB7-4A06-A9FA-ED17C0FBD632}" sibTransId="{AE2D9FE9-D387-4BAC-8915-DF5EF12ACC6F}"/>
    <dgm:cxn modelId="{BAF3985B-7656-4152-9D79-452541237818}" type="presOf" srcId="{D5A32849-12F2-48B7-A477-8E07E63992BD}" destId="{37F94CF6-B790-4634-94AA-3C2DDF0BC56B}" srcOrd="0" destOrd="0" presId="urn:microsoft.com/office/officeart/2018/2/layout/IconVerticalSolidList"/>
    <dgm:cxn modelId="{CE51D24C-A01F-4806-9722-05C0EACC3ED3}" type="presOf" srcId="{2F095468-B90A-4892-8D13-430CBA37D6EF}" destId="{3894182A-A24E-4E94-82C5-33E92A4D27DD}" srcOrd="0" destOrd="0" presId="urn:microsoft.com/office/officeart/2018/2/layout/IconVerticalSolidList"/>
    <dgm:cxn modelId="{CB3C926E-0A1D-440E-B1DB-FB590AA750E0}" type="presOf" srcId="{14F2C299-1B94-4837-B606-5D305F0C047B}" destId="{2A0CE24B-8BEE-4792-B4EE-51DA815992C8}" srcOrd="0" destOrd="0" presId="urn:microsoft.com/office/officeart/2018/2/layout/IconVerticalSolidList"/>
    <dgm:cxn modelId="{39EDD0A8-B335-4E96-9730-49AC4AD54666}" srcId="{8084BF87-E7D1-442D-9026-A5E8F56A04E5}" destId="{650B068A-414C-49A9-B760-1C11A9E0064C}" srcOrd="3" destOrd="0" parTransId="{9F128430-AEC5-44AB-BAED-1F83818A56A4}" sibTransId="{588EFA8E-DEA8-4282-9E89-C3EA5BED18F3}"/>
    <dgm:cxn modelId="{EF729EB5-3CA8-4335-AD1E-4E67A2540EEC}" srcId="{8084BF87-E7D1-442D-9026-A5E8F56A04E5}" destId="{D5A32849-12F2-48B7-A477-8E07E63992BD}" srcOrd="2" destOrd="0" parTransId="{EE051B2C-4E66-4AB5-9910-55661C0B2120}" sibTransId="{C93D06A7-59D0-42A9-97CD-2BADEC1942F0}"/>
    <dgm:cxn modelId="{6A9B2CD4-AE81-433B-97D2-EA965FEF4429}" srcId="{8084BF87-E7D1-442D-9026-A5E8F56A04E5}" destId="{713A79A7-1CE7-478A-8912-5B0FD9BA0789}" srcOrd="4" destOrd="0" parTransId="{6F97733B-9C5A-40D9-9221-821FD9C2C638}" sibTransId="{0B1B85F9-C509-4C26-BC3B-AA7EB97344A0}"/>
    <dgm:cxn modelId="{595EE7DA-5DC5-4211-964E-BA79C5D070FB}" type="presOf" srcId="{650B068A-414C-49A9-B760-1C11A9E0064C}" destId="{D096FB51-172B-4A9F-9E4B-0689557CF06E}" srcOrd="0" destOrd="0" presId="urn:microsoft.com/office/officeart/2018/2/layout/IconVerticalSolidList"/>
    <dgm:cxn modelId="{2864FFF0-CB91-4321-B968-210E177BFA80}" srcId="{8084BF87-E7D1-442D-9026-A5E8F56A04E5}" destId="{2F095468-B90A-4892-8D13-430CBA37D6EF}" srcOrd="1" destOrd="0" parTransId="{6F1E1096-FE61-451E-9A65-65AD14986CF6}" sibTransId="{9C9734B3-0DE6-4317-82F1-9EEE73290057}"/>
    <dgm:cxn modelId="{CC5591C8-08C1-4AE9-B325-4AF75B7AC0EC}" type="presParOf" srcId="{37BFEE4E-01FC-4E32-87A5-F1187C70AF37}" destId="{70B4CAE2-BE5D-4E62-82F5-0BA194451FCA}" srcOrd="0" destOrd="0" presId="urn:microsoft.com/office/officeart/2018/2/layout/IconVerticalSolidList"/>
    <dgm:cxn modelId="{0A7F2B54-741C-4B48-86F6-12CB0C3F3FD7}" type="presParOf" srcId="{70B4CAE2-BE5D-4E62-82F5-0BA194451FCA}" destId="{5E0845B3-6E2B-4CBD-B423-B42A5136CDA7}" srcOrd="0" destOrd="0" presId="urn:microsoft.com/office/officeart/2018/2/layout/IconVerticalSolidList"/>
    <dgm:cxn modelId="{5C187D35-B698-4E61-9FDF-5E4795A09DF6}" type="presParOf" srcId="{70B4CAE2-BE5D-4E62-82F5-0BA194451FCA}" destId="{082B517D-2FCE-4B2A-AC23-28EC88C3EEBC}" srcOrd="1" destOrd="0" presId="urn:microsoft.com/office/officeart/2018/2/layout/IconVerticalSolidList"/>
    <dgm:cxn modelId="{E1470DEE-9B10-4739-AB4D-555146314406}" type="presParOf" srcId="{70B4CAE2-BE5D-4E62-82F5-0BA194451FCA}" destId="{079F8FDE-F484-4445-9B4E-210C249BDEDA}" srcOrd="2" destOrd="0" presId="urn:microsoft.com/office/officeart/2018/2/layout/IconVerticalSolidList"/>
    <dgm:cxn modelId="{F9E0AD2B-FC9B-4BF7-81E1-174CB8E470EC}" type="presParOf" srcId="{70B4CAE2-BE5D-4E62-82F5-0BA194451FCA}" destId="{2A0CE24B-8BEE-4792-B4EE-51DA815992C8}" srcOrd="3" destOrd="0" presId="urn:microsoft.com/office/officeart/2018/2/layout/IconVerticalSolidList"/>
    <dgm:cxn modelId="{D3A8D5C4-BFEA-4751-BD14-42D499208B7C}" type="presParOf" srcId="{37BFEE4E-01FC-4E32-87A5-F1187C70AF37}" destId="{B63DD133-B73D-42E1-9B2C-2D24A76B7A24}" srcOrd="1" destOrd="0" presId="urn:microsoft.com/office/officeart/2018/2/layout/IconVerticalSolidList"/>
    <dgm:cxn modelId="{4918A164-6DC6-4FBF-ACA4-3815E54E7BDD}" type="presParOf" srcId="{37BFEE4E-01FC-4E32-87A5-F1187C70AF37}" destId="{FD23FBFB-20BA-407A-8101-AE539F93A8DE}" srcOrd="2" destOrd="0" presId="urn:microsoft.com/office/officeart/2018/2/layout/IconVerticalSolidList"/>
    <dgm:cxn modelId="{2D4AECB6-8FF2-4DC9-A0C9-88B56E044DA5}" type="presParOf" srcId="{FD23FBFB-20BA-407A-8101-AE539F93A8DE}" destId="{7E104F2C-D485-4E7E-B3FF-3DAAE6596517}" srcOrd="0" destOrd="0" presId="urn:microsoft.com/office/officeart/2018/2/layout/IconVerticalSolidList"/>
    <dgm:cxn modelId="{01EDBC60-1D09-4913-A0A1-4A05D468249E}" type="presParOf" srcId="{FD23FBFB-20BA-407A-8101-AE539F93A8DE}" destId="{2642866C-44AE-4E58-85A6-54876DFAE0BD}" srcOrd="1" destOrd="0" presId="urn:microsoft.com/office/officeart/2018/2/layout/IconVerticalSolidList"/>
    <dgm:cxn modelId="{4B662084-7CD4-453B-B9E3-6D08F67E1373}" type="presParOf" srcId="{FD23FBFB-20BA-407A-8101-AE539F93A8DE}" destId="{E2A6603F-1D37-443E-AE4B-7082E93A723C}" srcOrd="2" destOrd="0" presId="urn:microsoft.com/office/officeart/2018/2/layout/IconVerticalSolidList"/>
    <dgm:cxn modelId="{24D4D53B-1341-48C3-880A-8A834FA421F7}" type="presParOf" srcId="{FD23FBFB-20BA-407A-8101-AE539F93A8DE}" destId="{3894182A-A24E-4E94-82C5-33E92A4D27DD}" srcOrd="3" destOrd="0" presId="urn:microsoft.com/office/officeart/2018/2/layout/IconVerticalSolidList"/>
    <dgm:cxn modelId="{BCE5D627-56BA-480A-AACB-D010E0A1E8C8}" type="presParOf" srcId="{37BFEE4E-01FC-4E32-87A5-F1187C70AF37}" destId="{6B692971-E3FC-4439-B8E4-FCC2D9878D60}" srcOrd="3" destOrd="0" presId="urn:microsoft.com/office/officeart/2018/2/layout/IconVerticalSolidList"/>
    <dgm:cxn modelId="{D90F75F7-1A6C-4F1D-8368-A462EABE64CD}" type="presParOf" srcId="{37BFEE4E-01FC-4E32-87A5-F1187C70AF37}" destId="{4905CE57-CBB6-4D96-ADF1-870CA021FE3C}" srcOrd="4" destOrd="0" presId="urn:microsoft.com/office/officeart/2018/2/layout/IconVerticalSolidList"/>
    <dgm:cxn modelId="{80710608-03BF-4843-B417-446E16F0BFD0}" type="presParOf" srcId="{4905CE57-CBB6-4D96-ADF1-870CA021FE3C}" destId="{EFE0A0BE-2804-4F66-8281-656FF219666D}" srcOrd="0" destOrd="0" presId="urn:microsoft.com/office/officeart/2018/2/layout/IconVerticalSolidList"/>
    <dgm:cxn modelId="{C58BF53A-24E9-4AAB-8116-4ED95FB20325}" type="presParOf" srcId="{4905CE57-CBB6-4D96-ADF1-870CA021FE3C}" destId="{3D7E5F4D-140B-4367-8F4D-8366D9996CBC}" srcOrd="1" destOrd="0" presId="urn:microsoft.com/office/officeart/2018/2/layout/IconVerticalSolidList"/>
    <dgm:cxn modelId="{8D34CBB2-FE31-478E-9A66-FE0AAB10D39F}" type="presParOf" srcId="{4905CE57-CBB6-4D96-ADF1-870CA021FE3C}" destId="{6F9EE96D-BF5D-4B2C-8EB4-11266D526F2E}" srcOrd="2" destOrd="0" presId="urn:microsoft.com/office/officeart/2018/2/layout/IconVerticalSolidList"/>
    <dgm:cxn modelId="{B0E8A256-F3FC-4B58-8512-57CE7AE50998}" type="presParOf" srcId="{4905CE57-CBB6-4D96-ADF1-870CA021FE3C}" destId="{37F94CF6-B790-4634-94AA-3C2DDF0BC56B}" srcOrd="3" destOrd="0" presId="urn:microsoft.com/office/officeart/2018/2/layout/IconVerticalSolidList"/>
    <dgm:cxn modelId="{A4108667-9936-4259-89EE-6F1FA7EA112D}" type="presParOf" srcId="{37BFEE4E-01FC-4E32-87A5-F1187C70AF37}" destId="{94F2EDEB-3B57-436E-9B64-DD56217E5892}" srcOrd="5" destOrd="0" presId="urn:microsoft.com/office/officeart/2018/2/layout/IconVerticalSolidList"/>
    <dgm:cxn modelId="{57188B68-8301-44DC-9BE5-BC9833FF8EB9}" type="presParOf" srcId="{37BFEE4E-01FC-4E32-87A5-F1187C70AF37}" destId="{ECA68FC4-A79A-48BE-B769-04A32E3C97C6}" srcOrd="6" destOrd="0" presId="urn:microsoft.com/office/officeart/2018/2/layout/IconVerticalSolidList"/>
    <dgm:cxn modelId="{38FD2018-5DAB-48DE-9297-0A6A3F2730F9}" type="presParOf" srcId="{ECA68FC4-A79A-48BE-B769-04A32E3C97C6}" destId="{5FF80959-CB89-4C6A-9336-FE9AEA025486}" srcOrd="0" destOrd="0" presId="urn:microsoft.com/office/officeart/2018/2/layout/IconVerticalSolidList"/>
    <dgm:cxn modelId="{C9960528-D8D4-4C88-8403-E32C6DD29094}" type="presParOf" srcId="{ECA68FC4-A79A-48BE-B769-04A32E3C97C6}" destId="{2DAE0008-0A9B-4E17-85C9-0154AAC1D924}" srcOrd="1" destOrd="0" presId="urn:microsoft.com/office/officeart/2018/2/layout/IconVerticalSolidList"/>
    <dgm:cxn modelId="{891E2214-04EF-4702-ADD6-EF0421B87DCF}" type="presParOf" srcId="{ECA68FC4-A79A-48BE-B769-04A32E3C97C6}" destId="{D443EE0E-30D8-44B1-BBC9-3273022D430F}" srcOrd="2" destOrd="0" presId="urn:microsoft.com/office/officeart/2018/2/layout/IconVerticalSolidList"/>
    <dgm:cxn modelId="{4E1731BC-CA2C-45FA-8FBF-4A3949673001}" type="presParOf" srcId="{ECA68FC4-A79A-48BE-B769-04A32E3C97C6}" destId="{D096FB51-172B-4A9F-9E4B-0689557CF06E}" srcOrd="3" destOrd="0" presId="urn:microsoft.com/office/officeart/2018/2/layout/IconVerticalSolidList"/>
    <dgm:cxn modelId="{1D895B1B-A0EE-4575-8845-58264F7B041A}" type="presParOf" srcId="{37BFEE4E-01FC-4E32-87A5-F1187C70AF37}" destId="{F8514247-D017-48BA-AF5B-948102DA3786}" srcOrd="7" destOrd="0" presId="urn:microsoft.com/office/officeart/2018/2/layout/IconVerticalSolidList"/>
    <dgm:cxn modelId="{C0B30406-DED0-4026-870F-13127D9855F8}" type="presParOf" srcId="{37BFEE4E-01FC-4E32-87A5-F1187C70AF37}" destId="{504EE1C8-337E-413C-AD91-9BD483F95B78}" srcOrd="8" destOrd="0" presId="urn:microsoft.com/office/officeart/2018/2/layout/IconVerticalSolidList"/>
    <dgm:cxn modelId="{312694A0-FF38-4A79-AC8D-A116FCE5EF91}" type="presParOf" srcId="{504EE1C8-337E-413C-AD91-9BD483F95B78}" destId="{057E4391-08BF-476E-987E-126AC3BEE093}" srcOrd="0" destOrd="0" presId="urn:microsoft.com/office/officeart/2018/2/layout/IconVerticalSolidList"/>
    <dgm:cxn modelId="{CFFB79FB-626E-4600-A8AC-51B9427373B3}" type="presParOf" srcId="{504EE1C8-337E-413C-AD91-9BD483F95B78}" destId="{5917BB1F-E7D4-4225-B707-532D1EB139FF}" srcOrd="1" destOrd="0" presId="urn:microsoft.com/office/officeart/2018/2/layout/IconVerticalSolidList"/>
    <dgm:cxn modelId="{BC7BC89B-BDA2-495F-9A55-9BB81B300F91}" type="presParOf" srcId="{504EE1C8-337E-413C-AD91-9BD483F95B78}" destId="{864379C5-6F6C-450C-8764-1E7B6ABC0D71}" srcOrd="2" destOrd="0" presId="urn:microsoft.com/office/officeart/2018/2/layout/IconVerticalSolidList"/>
    <dgm:cxn modelId="{9FCFFDC8-1A1B-44A1-8900-3E0AC3330AF9}" type="presParOf" srcId="{504EE1C8-337E-413C-AD91-9BD483F95B78}" destId="{34BA4DB3-8EDE-4A4B-896E-04A66D64B4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542B51-2D08-4C7E-92E6-9B02C2A9616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8C2691-5DFD-4CA6-8F01-2B985B39D030}">
      <dgm:prSet/>
      <dgm:spPr/>
      <dgm:t>
        <a:bodyPr/>
        <a:lstStyle/>
        <a:p>
          <a:r>
            <a:rPr lang="en-GB" b="1" dirty="0"/>
            <a:t>RECOGNITION </a:t>
          </a:r>
          <a:r>
            <a:rPr lang="en-GB" b="1" dirty="0">
              <a:latin typeface="Century Gothic" panose="020B0502020202020204"/>
            </a:rPr>
            <a:t>PLAN</a:t>
          </a:r>
          <a:endParaRPr lang="en-GB" b="1" dirty="0"/>
        </a:p>
      </dgm:t>
    </dgm:pt>
    <dgm:pt modelId="{5C103489-9654-470F-924C-EBF28EA14648}" type="parTrans" cxnId="{3627A57E-8DCB-4752-87F2-9E8894C777EC}">
      <dgm:prSet/>
      <dgm:spPr/>
      <dgm:t>
        <a:bodyPr/>
        <a:lstStyle/>
        <a:p>
          <a:endParaRPr lang="en-US"/>
        </a:p>
      </dgm:t>
    </dgm:pt>
    <dgm:pt modelId="{D57E1BDD-0652-4A1F-8D81-E5C918CEE9B4}" type="sibTrans" cxnId="{3627A57E-8DCB-4752-87F2-9E8894C777EC}">
      <dgm:prSet/>
      <dgm:spPr/>
      <dgm:t>
        <a:bodyPr/>
        <a:lstStyle/>
        <a:p>
          <a:endParaRPr lang="en-US"/>
        </a:p>
      </dgm:t>
    </dgm:pt>
    <dgm:pt modelId="{E0CE436E-92CF-48F2-A840-E849D76E274C}">
      <dgm:prSet/>
      <dgm:spPr/>
      <dgm:t>
        <a:bodyPr/>
        <a:lstStyle/>
        <a:p>
          <a:r>
            <a:rPr lang="en-GB" b="1" dirty="0"/>
            <a:t>ACTION : START A FORMAL SYSTEM FOR FREQUENT ,PUBLIC PRAISE AND NON – CASH REWARDS.</a:t>
          </a:r>
          <a:endParaRPr lang="en-US" dirty="0"/>
        </a:p>
      </dgm:t>
    </dgm:pt>
    <dgm:pt modelId="{BB66EBC0-9743-4C5C-9C34-0FCDF60609BB}" type="parTrans" cxnId="{55BC9E1B-C418-4B17-A9A2-43BCC94770FB}">
      <dgm:prSet/>
      <dgm:spPr/>
      <dgm:t>
        <a:bodyPr/>
        <a:lstStyle/>
        <a:p>
          <a:endParaRPr lang="en-US"/>
        </a:p>
      </dgm:t>
    </dgm:pt>
    <dgm:pt modelId="{71B60593-8CA1-4B0C-814D-469DAB6822C4}" type="sibTrans" cxnId="{55BC9E1B-C418-4B17-A9A2-43BCC94770FB}">
      <dgm:prSet/>
      <dgm:spPr/>
      <dgm:t>
        <a:bodyPr/>
        <a:lstStyle/>
        <a:p>
          <a:endParaRPr lang="en-US"/>
        </a:p>
      </dgm:t>
    </dgm:pt>
    <dgm:pt modelId="{CCB7F843-7424-4A37-9CB1-9F3E7D7196E0}">
      <dgm:prSet/>
      <dgm:spPr/>
      <dgm:t>
        <a:bodyPr/>
        <a:lstStyle/>
        <a:p>
          <a:r>
            <a:rPr lang="en-GB" b="1" dirty="0"/>
            <a:t>TARGET: 20% INCREASE IN DOCUMENTED STAFF RECOGNITION IN YEAR ONE.</a:t>
          </a:r>
          <a:endParaRPr lang="en-US" dirty="0"/>
        </a:p>
      </dgm:t>
    </dgm:pt>
    <dgm:pt modelId="{CFC9F222-655E-4C0D-AE41-31D1B05927C1}" type="parTrans" cxnId="{08898CC4-53CD-4256-B31E-9C9A90985B72}">
      <dgm:prSet/>
      <dgm:spPr/>
      <dgm:t>
        <a:bodyPr/>
        <a:lstStyle/>
        <a:p>
          <a:endParaRPr lang="en-US"/>
        </a:p>
      </dgm:t>
    </dgm:pt>
    <dgm:pt modelId="{8E86332D-43FA-4F31-8C8B-36FF5C435A11}" type="sibTrans" cxnId="{08898CC4-53CD-4256-B31E-9C9A90985B72}">
      <dgm:prSet/>
      <dgm:spPr/>
      <dgm:t>
        <a:bodyPr/>
        <a:lstStyle/>
        <a:p>
          <a:endParaRPr lang="en-US"/>
        </a:p>
      </dgm:t>
    </dgm:pt>
    <dgm:pt modelId="{22A2C96F-412D-4A7C-9732-96587883B0F9}">
      <dgm:prSet/>
      <dgm:spPr/>
      <dgm:t>
        <a:bodyPr/>
        <a:lstStyle/>
        <a:p>
          <a:pPr rtl="0"/>
          <a:r>
            <a:rPr lang="en-GB" b="1" dirty="0"/>
            <a:t>CAREER </a:t>
          </a:r>
          <a:r>
            <a:rPr lang="en-GB" b="1" dirty="0">
              <a:latin typeface="Century Gothic" panose="020B0502020202020204"/>
            </a:rPr>
            <a:t>DEVELOPMENT PLAN</a:t>
          </a:r>
          <a:r>
            <a:rPr lang="en-GB" b="1" dirty="0"/>
            <a:t>:</a:t>
          </a:r>
          <a:endParaRPr lang="en-US" dirty="0"/>
        </a:p>
      </dgm:t>
    </dgm:pt>
    <dgm:pt modelId="{786C162B-5F8F-4197-B723-692151543B35}" type="parTrans" cxnId="{519503E4-72ED-4F78-94E7-9DA7FD578CA2}">
      <dgm:prSet/>
      <dgm:spPr/>
      <dgm:t>
        <a:bodyPr/>
        <a:lstStyle/>
        <a:p>
          <a:endParaRPr lang="en-US"/>
        </a:p>
      </dgm:t>
    </dgm:pt>
    <dgm:pt modelId="{5C7E1C78-4C09-446A-BC67-6E2B3E1EA6ED}" type="sibTrans" cxnId="{519503E4-72ED-4F78-94E7-9DA7FD578CA2}">
      <dgm:prSet/>
      <dgm:spPr/>
      <dgm:t>
        <a:bodyPr/>
        <a:lstStyle/>
        <a:p>
          <a:endParaRPr lang="en-US"/>
        </a:p>
      </dgm:t>
    </dgm:pt>
    <dgm:pt modelId="{E227E918-68FD-471A-87BA-9CEC1457B948}">
      <dgm:prSet/>
      <dgm:spPr/>
      <dgm:t>
        <a:bodyPr/>
        <a:lstStyle/>
        <a:p>
          <a:r>
            <a:rPr lang="en-GB" b="1" dirty="0"/>
            <a:t>ACTION : CLEARLY PUBLISH ALL CAREER OPTION TO STAFF KNOW HOW THEY CAN MOVE UP.</a:t>
          </a:r>
          <a:endParaRPr lang="en-US" dirty="0"/>
        </a:p>
      </dgm:t>
    </dgm:pt>
    <dgm:pt modelId="{E14A6805-D968-4419-B911-C1038C9AA7B0}" type="parTrans" cxnId="{F567F9C0-B49A-4A7C-BBDE-52F976F94E1E}">
      <dgm:prSet/>
      <dgm:spPr/>
      <dgm:t>
        <a:bodyPr/>
        <a:lstStyle/>
        <a:p>
          <a:endParaRPr lang="en-US"/>
        </a:p>
      </dgm:t>
    </dgm:pt>
    <dgm:pt modelId="{027BFB17-9A23-449F-9C5C-5177D49D71D4}" type="sibTrans" cxnId="{F567F9C0-B49A-4A7C-BBDE-52F976F94E1E}">
      <dgm:prSet/>
      <dgm:spPr/>
      <dgm:t>
        <a:bodyPr/>
        <a:lstStyle/>
        <a:p>
          <a:endParaRPr lang="en-US"/>
        </a:p>
      </dgm:t>
    </dgm:pt>
    <dgm:pt modelId="{3E9133CF-A051-488B-B77F-87EFCEEC10CD}">
      <dgm:prSet/>
      <dgm:spPr/>
      <dgm:t>
        <a:bodyPr/>
        <a:lstStyle/>
        <a:p>
          <a:r>
            <a:rPr lang="en-GB" b="1" dirty="0"/>
            <a:t>TARGET: 15% INCREASE IN INTERNAL APPLICATION FOR NEW ROLES.</a:t>
          </a:r>
          <a:endParaRPr lang="en-US" dirty="0"/>
        </a:p>
      </dgm:t>
    </dgm:pt>
    <dgm:pt modelId="{000EACA8-6822-43FD-8525-0EB03EBDC4F6}" type="parTrans" cxnId="{D50E4399-706D-4E2F-9C13-62955DC4AE09}">
      <dgm:prSet/>
      <dgm:spPr/>
      <dgm:t>
        <a:bodyPr/>
        <a:lstStyle/>
        <a:p>
          <a:endParaRPr lang="en-US"/>
        </a:p>
      </dgm:t>
    </dgm:pt>
    <dgm:pt modelId="{D31E38CB-470F-436C-8F69-EE530EDC1A7B}" type="sibTrans" cxnId="{D50E4399-706D-4E2F-9C13-62955DC4AE09}">
      <dgm:prSet/>
      <dgm:spPr/>
      <dgm:t>
        <a:bodyPr/>
        <a:lstStyle/>
        <a:p>
          <a:endParaRPr lang="en-US"/>
        </a:p>
      </dgm:t>
    </dgm:pt>
    <dgm:pt modelId="{23D1C523-956E-4736-B4C0-1E4620B9482C}">
      <dgm:prSet/>
      <dgm:spPr/>
      <dgm:t>
        <a:bodyPr/>
        <a:lstStyle/>
        <a:p>
          <a:pPr rtl="0"/>
          <a:r>
            <a:rPr lang="en-GB" b="1" dirty="0">
              <a:latin typeface="Century Gothic" panose="020B0502020202020204"/>
            </a:rPr>
            <a:t>NEW WORKING METHODS</a:t>
          </a:r>
          <a:r>
            <a:rPr lang="en-GB" b="1" dirty="0"/>
            <a:t>: </a:t>
          </a:r>
          <a:endParaRPr lang="en-US" dirty="0"/>
        </a:p>
      </dgm:t>
    </dgm:pt>
    <dgm:pt modelId="{9874014A-4DEB-42EE-A9D1-BCC1FA482A8B}" type="parTrans" cxnId="{FEBE6C6D-DFAD-462F-AAAB-788339A99F7A}">
      <dgm:prSet/>
      <dgm:spPr/>
      <dgm:t>
        <a:bodyPr/>
        <a:lstStyle/>
        <a:p>
          <a:endParaRPr lang="en-US"/>
        </a:p>
      </dgm:t>
    </dgm:pt>
    <dgm:pt modelId="{91A4E3B8-7591-41EC-A890-3D886A84E934}" type="sibTrans" cxnId="{FEBE6C6D-DFAD-462F-AAAB-788339A99F7A}">
      <dgm:prSet/>
      <dgm:spPr/>
      <dgm:t>
        <a:bodyPr/>
        <a:lstStyle/>
        <a:p>
          <a:endParaRPr lang="en-US"/>
        </a:p>
      </dgm:t>
    </dgm:pt>
    <dgm:pt modelId="{C5CDE4E4-9750-40B5-A138-864E43352E66}">
      <dgm:prSet/>
      <dgm:spPr/>
      <dgm:t>
        <a:bodyPr/>
        <a:lstStyle/>
        <a:p>
          <a:r>
            <a:rPr lang="en-GB" b="1" dirty="0"/>
            <a:t>ACTION: GIVE TEAMS A SMALL BUDGET TO TEST NEW, BETTER WAYS TO WORK.</a:t>
          </a:r>
          <a:endParaRPr lang="en-US" dirty="0"/>
        </a:p>
      </dgm:t>
    </dgm:pt>
    <dgm:pt modelId="{61A8E2A0-3D7B-417D-AB93-1ADC73E8F13C}" type="parTrans" cxnId="{CB7DBF93-2CA6-4BD6-A20E-80BD7A1C11CD}">
      <dgm:prSet/>
      <dgm:spPr/>
      <dgm:t>
        <a:bodyPr/>
        <a:lstStyle/>
        <a:p>
          <a:endParaRPr lang="en-US"/>
        </a:p>
      </dgm:t>
    </dgm:pt>
    <dgm:pt modelId="{4B999DE9-64BE-4C63-92CC-A53F40B885DF}" type="sibTrans" cxnId="{CB7DBF93-2CA6-4BD6-A20E-80BD7A1C11CD}">
      <dgm:prSet/>
      <dgm:spPr/>
      <dgm:t>
        <a:bodyPr/>
        <a:lstStyle/>
        <a:p>
          <a:endParaRPr lang="en-US"/>
        </a:p>
      </dgm:t>
    </dgm:pt>
    <dgm:pt modelId="{10534A1A-8C0B-4113-A25A-7E8BD5520D79}">
      <dgm:prSet/>
      <dgm:spPr/>
      <dgm:t>
        <a:bodyPr/>
        <a:lstStyle/>
        <a:p>
          <a:r>
            <a:rPr lang="en-GB" b="1" dirty="0"/>
            <a:t>TARGET : 10 SUCCESSFUL NEW IDEAS ADOPTED IN TWO YEARS.</a:t>
          </a:r>
          <a:endParaRPr lang="en-US" dirty="0"/>
        </a:p>
      </dgm:t>
    </dgm:pt>
    <dgm:pt modelId="{E8E63ABD-450A-4B26-977B-DAC091C02B4B}" type="parTrans" cxnId="{145B2F7D-DFFC-4AB2-B5F5-365B2943D012}">
      <dgm:prSet/>
      <dgm:spPr/>
      <dgm:t>
        <a:bodyPr/>
        <a:lstStyle/>
        <a:p>
          <a:endParaRPr lang="en-US"/>
        </a:p>
      </dgm:t>
    </dgm:pt>
    <dgm:pt modelId="{1C9936AA-AC2F-42CF-9B6E-BE0AE3AF9AA5}" type="sibTrans" cxnId="{145B2F7D-DFFC-4AB2-B5F5-365B2943D012}">
      <dgm:prSet/>
      <dgm:spPr/>
      <dgm:t>
        <a:bodyPr/>
        <a:lstStyle/>
        <a:p>
          <a:endParaRPr lang="en-US"/>
        </a:p>
      </dgm:t>
    </dgm:pt>
    <dgm:pt modelId="{68E9B13B-65EC-4FA8-92F3-9A54FAC687AF}" type="pres">
      <dgm:prSet presAssocID="{B6542B51-2D08-4C7E-92E6-9B02C2A96165}" presName="Name0" presStyleCnt="0">
        <dgm:presLayoutVars>
          <dgm:dir/>
          <dgm:resizeHandles val="exact"/>
        </dgm:presLayoutVars>
      </dgm:prSet>
      <dgm:spPr/>
    </dgm:pt>
    <dgm:pt modelId="{403CB907-1B4D-4C0F-BC05-507B5F17D7F9}" type="pres">
      <dgm:prSet presAssocID="{188C2691-5DFD-4CA6-8F01-2B985B39D030}" presName="node" presStyleLbl="node1" presStyleIdx="0" presStyleCnt="9">
        <dgm:presLayoutVars>
          <dgm:bulletEnabled val="1"/>
        </dgm:presLayoutVars>
      </dgm:prSet>
      <dgm:spPr/>
    </dgm:pt>
    <dgm:pt modelId="{3B52A503-3258-47A4-80AE-4800ABD13798}" type="pres">
      <dgm:prSet presAssocID="{D57E1BDD-0652-4A1F-8D81-E5C918CEE9B4}" presName="sibTrans" presStyleLbl="sibTrans1D1" presStyleIdx="0" presStyleCnt="8"/>
      <dgm:spPr/>
    </dgm:pt>
    <dgm:pt modelId="{40D26404-1F79-4857-B912-E6E11D8FF3A1}" type="pres">
      <dgm:prSet presAssocID="{D57E1BDD-0652-4A1F-8D81-E5C918CEE9B4}" presName="connectorText" presStyleLbl="sibTrans1D1" presStyleIdx="0" presStyleCnt="8"/>
      <dgm:spPr/>
    </dgm:pt>
    <dgm:pt modelId="{76992561-CDC9-4166-8993-75C3A61E1F21}" type="pres">
      <dgm:prSet presAssocID="{E0CE436E-92CF-48F2-A840-E849D76E274C}" presName="node" presStyleLbl="node1" presStyleIdx="1" presStyleCnt="9">
        <dgm:presLayoutVars>
          <dgm:bulletEnabled val="1"/>
        </dgm:presLayoutVars>
      </dgm:prSet>
      <dgm:spPr/>
    </dgm:pt>
    <dgm:pt modelId="{5DF6D984-EC10-4DBD-B973-890016641124}" type="pres">
      <dgm:prSet presAssocID="{71B60593-8CA1-4B0C-814D-469DAB6822C4}" presName="sibTrans" presStyleLbl="sibTrans1D1" presStyleIdx="1" presStyleCnt="8"/>
      <dgm:spPr/>
    </dgm:pt>
    <dgm:pt modelId="{BECE752D-2E8B-46CE-8EA8-820AF7E5FCEF}" type="pres">
      <dgm:prSet presAssocID="{71B60593-8CA1-4B0C-814D-469DAB6822C4}" presName="connectorText" presStyleLbl="sibTrans1D1" presStyleIdx="1" presStyleCnt="8"/>
      <dgm:spPr/>
    </dgm:pt>
    <dgm:pt modelId="{297EACBC-2623-4124-B34F-4473C2B58835}" type="pres">
      <dgm:prSet presAssocID="{CCB7F843-7424-4A37-9CB1-9F3E7D7196E0}" presName="node" presStyleLbl="node1" presStyleIdx="2" presStyleCnt="9">
        <dgm:presLayoutVars>
          <dgm:bulletEnabled val="1"/>
        </dgm:presLayoutVars>
      </dgm:prSet>
      <dgm:spPr/>
    </dgm:pt>
    <dgm:pt modelId="{4602B7E2-B745-4BD9-B758-840A9892E26D}" type="pres">
      <dgm:prSet presAssocID="{8E86332D-43FA-4F31-8C8B-36FF5C435A11}" presName="sibTrans" presStyleLbl="sibTrans1D1" presStyleIdx="2" presStyleCnt="8"/>
      <dgm:spPr/>
    </dgm:pt>
    <dgm:pt modelId="{21E84767-A8DC-455C-8B4C-FB14B0DC5342}" type="pres">
      <dgm:prSet presAssocID="{8E86332D-43FA-4F31-8C8B-36FF5C435A11}" presName="connectorText" presStyleLbl="sibTrans1D1" presStyleIdx="2" presStyleCnt="8"/>
      <dgm:spPr/>
    </dgm:pt>
    <dgm:pt modelId="{7FA9BB26-0FD7-4B1C-B67F-04EC0114ADD0}" type="pres">
      <dgm:prSet presAssocID="{22A2C96F-412D-4A7C-9732-96587883B0F9}" presName="node" presStyleLbl="node1" presStyleIdx="3" presStyleCnt="9">
        <dgm:presLayoutVars>
          <dgm:bulletEnabled val="1"/>
        </dgm:presLayoutVars>
      </dgm:prSet>
      <dgm:spPr/>
    </dgm:pt>
    <dgm:pt modelId="{E85D54F2-479A-4FB1-8CAF-97A79E9B9BC1}" type="pres">
      <dgm:prSet presAssocID="{5C7E1C78-4C09-446A-BC67-6E2B3E1EA6ED}" presName="sibTrans" presStyleLbl="sibTrans1D1" presStyleIdx="3" presStyleCnt="8"/>
      <dgm:spPr/>
    </dgm:pt>
    <dgm:pt modelId="{82FB5206-015C-4C3D-9819-64EFEAE9791B}" type="pres">
      <dgm:prSet presAssocID="{5C7E1C78-4C09-446A-BC67-6E2B3E1EA6ED}" presName="connectorText" presStyleLbl="sibTrans1D1" presStyleIdx="3" presStyleCnt="8"/>
      <dgm:spPr/>
    </dgm:pt>
    <dgm:pt modelId="{E56D576F-4F1F-4303-BC33-3A8E34441794}" type="pres">
      <dgm:prSet presAssocID="{E227E918-68FD-471A-87BA-9CEC1457B948}" presName="node" presStyleLbl="node1" presStyleIdx="4" presStyleCnt="9">
        <dgm:presLayoutVars>
          <dgm:bulletEnabled val="1"/>
        </dgm:presLayoutVars>
      </dgm:prSet>
      <dgm:spPr/>
    </dgm:pt>
    <dgm:pt modelId="{7308B680-F703-49BB-8BFC-21CDC1B7C8C9}" type="pres">
      <dgm:prSet presAssocID="{027BFB17-9A23-449F-9C5C-5177D49D71D4}" presName="sibTrans" presStyleLbl="sibTrans1D1" presStyleIdx="4" presStyleCnt="8"/>
      <dgm:spPr/>
    </dgm:pt>
    <dgm:pt modelId="{A4E79F9E-2F02-425E-94BC-3D971536EFA6}" type="pres">
      <dgm:prSet presAssocID="{027BFB17-9A23-449F-9C5C-5177D49D71D4}" presName="connectorText" presStyleLbl="sibTrans1D1" presStyleIdx="4" presStyleCnt="8"/>
      <dgm:spPr/>
    </dgm:pt>
    <dgm:pt modelId="{FC3AD788-6A79-489D-B2FA-FA2E8345E62E}" type="pres">
      <dgm:prSet presAssocID="{3E9133CF-A051-488B-B77F-87EFCEEC10CD}" presName="node" presStyleLbl="node1" presStyleIdx="5" presStyleCnt="9">
        <dgm:presLayoutVars>
          <dgm:bulletEnabled val="1"/>
        </dgm:presLayoutVars>
      </dgm:prSet>
      <dgm:spPr/>
    </dgm:pt>
    <dgm:pt modelId="{3C300AA6-1275-4DEF-AD66-194529C4FBDF}" type="pres">
      <dgm:prSet presAssocID="{D31E38CB-470F-436C-8F69-EE530EDC1A7B}" presName="sibTrans" presStyleLbl="sibTrans1D1" presStyleIdx="5" presStyleCnt="8"/>
      <dgm:spPr/>
    </dgm:pt>
    <dgm:pt modelId="{90BB7551-5B89-433D-85A7-52A62D0A192E}" type="pres">
      <dgm:prSet presAssocID="{D31E38CB-470F-436C-8F69-EE530EDC1A7B}" presName="connectorText" presStyleLbl="sibTrans1D1" presStyleIdx="5" presStyleCnt="8"/>
      <dgm:spPr/>
    </dgm:pt>
    <dgm:pt modelId="{B4E372A9-0A0C-4877-B43C-FC7159200780}" type="pres">
      <dgm:prSet presAssocID="{23D1C523-956E-4736-B4C0-1E4620B9482C}" presName="node" presStyleLbl="node1" presStyleIdx="6" presStyleCnt="9">
        <dgm:presLayoutVars>
          <dgm:bulletEnabled val="1"/>
        </dgm:presLayoutVars>
      </dgm:prSet>
      <dgm:spPr/>
    </dgm:pt>
    <dgm:pt modelId="{8AC2F570-4853-4D94-815F-F377B894AF33}" type="pres">
      <dgm:prSet presAssocID="{91A4E3B8-7591-41EC-A890-3D886A84E934}" presName="sibTrans" presStyleLbl="sibTrans1D1" presStyleIdx="6" presStyleCnt="8"/>
      <dgm:spPr/>
    </dgm:pt>
    <dgm:pt modelId="{3EADD416-F544-4822-8122-743636A0546F}" type="pres">
      <dgm:prSet presAssocID="{91A4E3B8-7591-41EC-A890-3D886A84E934}" presName="connectorText" presStyleLbl="sibTrans1D1" presStyleIdx="6" presStyleCnt="8"/>
      <dgm:spPr/>
    </dgm:pt>
    <dgm:pt modelId="{9DEC91DD-ECC4-4CF5-96EB-33312D8312C0}" type="pres">
      <dgm:prSet presAssocID="{C5CDE4E4-9750-40B5-A138-864E43352E66}" presName="node" presStyleLbl="node1" presStyleIdx="7" presStyleCnt="9">
        <dgm:presLayoutVars>
          <dgm:bulletEnabled val="1"/>
        </dgm:presLayoutVars>
      </dgm:prSet>
      <dgm:spPr/>
    </dgm:pt>
    <dgm:pt modelId="{7F1982E4-3B6C-47D2-A78B-8A668A2D17FC}" type="pres">
      <dgm:prSet presAssocID="{4B999DE9-64BE-4C63-92CC-A53F40B885DF}" presName="sibTrans" presStyleLbl="sibTrans1D1" presStyleIdx="7" presStyleCnt="8"/>
      <dgm:spPr/>
    </dgm:pt>
    <dgm:pt modelId="{1169D459-C1E3-452A-B932-CCCC9F96FA79}" type="pres">
      <dgm:prSet presAssocID="{4B999DE9-64BE-4C63-92CC-A53F40B885DF}" presName="connectorText" presStyleLbl="sibTrans1D1" presStyleIdx="7" presStyleCnt="8"/>
      <dgm:spPr/>
    </dgm:pt>
    <dgm:pt modelId="{FE5DB514-B739-45E2-9073-2C404AFB4B22}" type="pres">
      <dgm:prSet presAssocID="{10534A1A-8C0B-4113-A25A-7E8BD5520D79}" presName="node" presStyleLbl="node1" presStyleIdx="8" presStyleCnt="9">
        <dgm:presLayoutVars>
          <dgm:bulletEnabled val="1"/>
        </dgm:presLayoutVars>
      </dgm:prSet>
      <dgm:spPr/>
    </dgm:pt>
  </dgm:ptLst>
  <dgm:cxnLst>
    <dgm:cxn modelId="{EE523705-E83E-4E71-9E7D-94B3E3F0B60F}" type="presOf" srcId="{3E9133CF-A051-488B-B77F-87EFCEEC10CD}" destId="{FC3AD788-6A79-489D-B2FA-FA2E8345E62E}" srcOrd="0" destOrd="0" presId="urn:microsoft.com/office/officeart/2016/7/layout/RepeatingBendingProcessNew"/>
    <dgm:cxn modelId="{5006CE09-6E03-4421-8F16-B79BE32A1477}" type="presOf" srcId="{91A4E3B8-7591-41EC-A890-3D886A84E934}" destId="{3EADD416-F544-4822-8122-743636A0546F}" srcOrd="1" destOrd="0" presId="urn:microsoft.com/office/officeart/2016/7/layout/RepeatingBendingProcessNew"/>
    <dgm:cxn modelId="{55BC9E1B-C418-4B17-A9A2-43BCC94770FB}" srcId="{B6542B51-2D08-4C7E-92E6-9B02C2A96165}" destId="{E0CE436E-92CF-48F2-A840-E849D76E274C}" srcOrd="1" destOrd="0" parTransId="{BB66EBC0-9743-4C5C-9C34-0FCDF60609BB}" sibTransId="{71B60593-8CA1-4B0C-814D-469DAB6822C4}"/>
    <dgm:cxn modelId="{A9789130-2B85-4B8C-A11D-747C26E366BE}" type="presOf" srcId="{4B999DE9-64BE-4C63-92CC-A53F40B885DF}" destId="{7F1982E4-3B6C-47D2-A78B-8A668A2D17FC}" srcOrd="0" destOrd="0" presId="urn:microsoft.com/office/officeart/2016/7/layout/RepeatingBendingProcessNew"/>
    <dgm:cxn modelId="{EF2D8337-40BE-4273-B37C-8E7FAD120B91}" type="presOf" srcId="{5C7E1C78-4C09-446A-BC67-6E2B3E1EA6ED}" destId="{E85D54F2-479A-4FB1-8CAF-97A79E9B9BC1}" srcOrd="0" destOrd="0" presId="urn:microsoft.com/office/officeart/2016/7/layout/RepeatingBendingProcessNew"/>
    <dgm:cxn modelId="{551AC43E-E6E5-4774-8C54-9019921F53D5}" type="presOf" srcId="{E227E918-68FD-471A-87BA-9CEC1457B948}" destId="{E56D576F-4F1F-4303-BC33-3A8E34441794}" srcOrd="0" destOrd="0" presId="urn:microsoft.com/office/officeart/2016/7/layout/RepeatingBendingProcessNew"/>
    <dgm:cxn modelId="{C6D59A41-79FC-46C2-BCC1-930F756C5191}" type="presOf" srcId="{E0CE436E-92CF-48F2-A840-E849D76E274C}" destId="{76992561-CDC9-4166-8993-75C3A61E1F21}" srcOrd="0" destOrd="0" presId="urn:microsoft.com/office/officeart/2016/7/layout/RepeatingBendingProcessNew"/>
    <dgm:cxn modelId="{0E64B669-D56C-4B1A-ABC2-4E1FB283D410}" type="presOf" srcId="{188C2691-5DFD-4CA6-8F01-2B985B39D030}" destId="{403CB907-1B4D-4C0F-BC05-507B5F17D7F9}" srcOrd="0" destOrd="0" presId="urn:microsoft.com/office/officeart/2016/7/layout/RepeatingBendingProcessNew"/>
    <dgm:cxn modelId="{FEBE6C6D-DFAD-462F-AAAB-788339A99F7A}" srcId="{B6542B51-2D08-4C7E-92E6-9B02C2A96165}" destId="{23D1C523-956E-4736-B4C0-1E4620B9482C}" srcOrd="6" destOrd="0" parTransId="{9874014A-4DEB-42EE-A9D1-BCC1FA482A8B}" sibTransId="{91A4E3B8-7591-41EC-A890-3D886A84E934}"/>
    <dgm:cxn modelId="{2C6CF553-60B8-4B67-B654-6542BF1EDAE0}" type="presOf" srcId="{CCB7F843-7424-4A37-9CB1-9F3E7D7196E0}" destId="{297EACBC-2623-4124-B34F-4473C2B58835}" srcOrd="0" destOrd="0" presId="urn:microsoft.com/office/officeart/2016/7/layout/RepeatingBendingProcessNew"/>
    <dgm:cxn modelId="{2DB7C857-282D-42C0-B5F8-4401DCD667EC}" type="presOf" srcId="{8E86332D-43FA-4F31-8C8B-36FF5C435A11}" destId="{21E84767-A8DC-455C-8B4C-FB14B0DC5342}" srcOrd="1" destOrd="0" presId="urn:microsoft.com/office/officeart/2016/7/layout/RepeatingBendingProcessNew"/>
    <dgm:cxn modelId="{145B2F7D-DFFC-4AB2-B5F5-365B2943D012}" srcId="{B6542B51-2D08-4C7E-92E6-9B02C2A96165}" destId="{10534A1A-8C0B-4113-A25A-7E8BD5520D79}" srcOrd="8" destOrd="0" parTransId="{E8E63ABD-450A-4B26-977B-DAC091C02B4B}" sibTransId="{1C9936AA-AC2F-42CF-9B6E-BE0AE3AF9AA5}"/>
    <dgm:cxn modelId="{3627A57E-8DCB-4752-87F2-9E8894C777EC}" srcId="{B6542B51-2D08-4C7E-92E6-9B02C2A96165}" destId="{188C2691-5DFD-4CA6-8F01-2B985B39D030}" srcOrd="0" destOrd="0" parTransId="{5C103489-9654-470F-924C-EBF28EA14648}" sibTransId="{D57E1BDD-0652-4A1F-8D81-E5C918CEE9B4}"/>
    <dgm:cxn modelId="{8C4CAC7F-F8A4-475C-9614-BC9064BC7767}" type="presOf" srcId="{B6542B51-2D08-4C7E-92E6-9B02C2A96165}" destId="{68E9B13B-65EC-4FA8-92F3-9A54FAC687AF}" srcOrd="0" destOrd="0" presId="urn:microsoft.com/office/officeart/2016/7/layout/RepeatingBendingProcessNew"/>
    <dgm:cxn modelId="{812F6D87-4173-4D70-A2BE-D7C957C285E9}" type="presOf" srcId="{10534A1A-8C0B-4113-A25A-7E8BD5520D79}" destId="{FE5DB514-B739-45E2-9073-2C404AFB4B22}" srcOrd="0" destOrd="0" presId="urn:microsoft.com/office/officeart/2016/7/layout/RepeatingBendingProcessNew"/>
    <dgm:cxn modelId="{2020FD8A-59EF-406C-8E11-5DD458A16BCD}" type="presOf" srcId="{027BFB17-9A23-449F-9C5C-5177D49D71D4}" destId="{A4E79F9E-2F02-425E-94BC-3D971536EFA6}" srcOrd="1" destOrd="0" presId="urn:microsoft.com/office/officeart/2016/7/layout/RepeatingBendingProcessNew"/>
    <dgm:cxn modelId="{9F58368B-E510-4364-B473-DBAB54DCD82A}" type="presOf" srcId="{91A4E3B8-7591-41EC-A890-3D886A84E934}" destId="{8AC2F570-4853-4D94-815F-F377B894AF33}" srcOrd="0" destOrd="0" presId="urn:microsoft.com/office/officeart/2016/7/layout/RepeatingBendingProcessNew"/>
    <dgm:cxn modelId="{CB7DBF93-2CA6-4BD6-A20E-80BD7A1C11CD}" srcId="{B6542B51-2D08-4C7E-92E6-9B02C2A96165}" destId="{C5CDE4E4-9750-40B5-A138-864E43352E66}" srcOrd="7" destOrd="0" parTransId="{61A8E2A0-3D7B-417D-AB93-1ADC73E8F13C}" sibTransId="{4B999DE9-64BE-4C63-92CC-A53F40B885DF}"/>
    <dgm:cxn modelId="{EEA7C498-9A3B-4627-A9D4-B8A06E465234}" type="presOf" srcId="{5C7E1C78-4C09-446A-BC67-6E2B3E1EA6ED}" destId="{82FB5206-015C-4C3D-9819-64EFEAE9791B}" srcOrd="1" destOrd="0" presId="urn:microsoft.com/office/officeart/2016/7/layout/RepeatingBendingProcessNew"/>
    <dgm:cxn modelId="{D50E4399-706D-4E2F-9C13-62955DC4AE09}" srcId="{B6542B51-2D08-4C7E-92E6-9B02C2A96165}" destId="{3E9133CF-A051-488B-B77F-87EFCEEC10CD}" srcOrd="5" destOrd="0" parTransId="{000EACA8-6822-43FD-8525-0EB03EBDC4F6}" sibTransId="{D31E38CB-470F-436C-8F69-EE530EDC1A7B}"/>
    <dgm:cxn modelId="{9638FDA4-52ED-4560-BC63-F68B60565102}" type="presOf" srcId="{8E86332D-43FA-4F31-8C8B-36FF5C435A11}" destId="{4602B7E2-B745-4BD9-B758-840A9892E26D}" srcOrd="0" destOrd="0" presId="urn:microsoft.com/office/officeart/2016/7/layout/RepeatingBendingProcessNew"/>
    <dgm:cxn modelId="{99B4A7A6-2735-4BBE-9707-F04DB78EF0BE}" type="presOf" srcId="{22A2C96F-412D-4A7C-9732-96587883B0F9}" destId="{7FA9BB26-0FD7-4B1C-B67F-04EC0114ADD0}" srcOrd="0" destOrd="0" presId="urn:microsoft.com/office/officeart/2016/7/layout/RepeatingBendingProcessNew"/>
    <dgm:cxn modelId="{6173C3AB-4C40-410A-B6C7-CDDD28950DD6}" type="presOf" srcId="{C5CDE4E4-9750-40B5-A138-864E43352E66}" destId="{9DEC91DD-ECC4-4CF5-96EB-33312D8312C0}" srcOrd="0" destOrd="0" presId="urn:microsoft.com/office/officeart/2016/7/layout/RepeatingBendingProcessNew"/>
    <dgm:cxn modelId="{A885AAB4-3880-4218-92A3-AA82CDB4E979}" type="presOf" srcId="{027BFB17-9A23-449F-9C5C-5177D49D71D4}" destId="{7308B680-F703-49BB-8BFC-21CDC1B7C8C9}" srcOrd="0" destOrd="0" presId="urn:microsoft.com/office/officeart/2016/7/layout/RepeatingBendingProcessNew"/>
    <dgm:cxn modelId="{D027F6B4-58D0-435B-91C3-63EB0B3AFA60}" type="presOf" srcId="{D31E38CB-470F-436C-8F69-EE530EDC1A7B}" destId="{3C300AA6-1275-4DEF-AD66-194529C4FBDF}" srcOrd="0" destOrd="0" presId="urn:microsoft.com/office/officeart/2016/7/layout/RepeatingBendingProcessNew"/>
    <dgm:cxn modelId="{F567F9C0-B49A-4A7C-BBDE-52F976F94E1E}" srcId="{B6542B51-2D08-4C7E-92E6-9B02C2A96165}" destId="{E227E918-68FD-471A-87BA-9CEC1457B948}" srcOrd="4" destOrd="0" parTransId="{E14A6805-D968-4419-B911-C1038C9AA7B0}" sibTransId="{027BFB17-9A23-449F-9C5C-5177D49D71D4}"/>
    <dgm:cxn modelId="{7DD654C2-533D-4090-A319-56E57C56C02D}" type="presOf" srcId="{23D1C523-956E-4736-B4C0-1E4620B9482C}" destId="{B4E372A9-0A0C-4877-B43C-FC7159200780}" srcOrd="0" destOrd="0" presId="urn:microsoft.com/office/officeart/2016/7/layout/RepeatingBendingProcessNew"/>
    <dgm:cxn modelId="{08898CC4-53CD-4256-B31E-9C9A90985B72}" srcId="{B6542B51-2D08-4C7E-92E6-9B02C2A96165}" destId="{CCB7F843-7424-4A37-9CB1-9F3E7D7196E0}" srcOrd="2" destOrd="0" parTransId="{CFC9F222-655E-4C0D-AE41-31D1B05927C1}" sibTransId="{8E86332D-43FA-4F31-8C8B-36FF5C435A11}"/>
    <dgm:cxn modelId="{9275C7C4-497B-4009-BDC8-10B411E12EAD}" type="presOf" srcId="{D57E1BDD-0652-4A1F-8D81-E5C918CEE9B4}" destId="{3B52A503-3258-47A4-80AE-4800ABD13798}" srcOrd="0" destOrd="0" presId="urn:microsoft.com/office/officeart/2016/7/layout/RepeatingBendingProcessNew"/>
    <dgm:cxn modelId="{64037CCD-E625-40F5-8750-C42FEBEF2C19}" type="presOf" srcId="{D31E38CB-470F-436C-8F69-EE530EDC1A7B}" destId="{90BB7551-5B89-433D-85A7-52A62D0A192E}" srcOrd="1" destOrd="0" presId="urn:microsoft.com/office/officeart/2016/7/layout/RepeatingBendingProcessNew"/>
    <dgm:cxn modelId="{416BC5D0-0958-4EE7-908A-4405FEB66AA1}" type="presOf" srcId="{71B60593-8CA1-4B0C-814D-469DAB6822C4}" destId="{BECE752D-2E8B-46CE-8EA8-820AF7E5FCEF}" srcOrd="1" destOrd="0" presId="urn:microsoft.com/office/officeart/2016/7/layout/RepeatingBendingProcessNew"/>
    <dgm:cxn modelId="{202901DB-7B23-4297-8277-828192B87B6A}" type="presOf" srcId="{4B999DE9-64BE-4C63-92CC-A53F40B885DF}" destId="{1169D459-C1E3-452A-B932-CCCC9F96FA79}" srcOrd="1" destOrd="0" presId="urn:microsoft.com/office/officeart/2016/7/layout/RepeatingBendingProcessNew"/>
    <dgm:cxn modelId="{519503E4-72ED-4F78-94E7-9DA7FD578CA2}" srcId="{B6542B51-2D08-4C7E-92E6-9B02C2A96165}" destId="{22A2C96F-412D-4A7C-9732-96587883B0F9}" srcOrd="3" destOrd="0" parTransId="{786C162B-5F8F-4197-B723-692151543B35}" sibTransId="{5C7E1C78-4C09-446A-BC67-6E2B3E1EA6ED}"/>
    <dgm:cxn modelId="{3C9359EB-E26D-4B57-8B10-58849FA8B9BD}" type="presOf" srcId="{D57E1BDD-0652-4A1F-8D81-E5C918CEE9B4}" destId="{40D26404-1F79-4857-B912-E6E11D8FF3A1}" srcOrd="1" destOrd="0" presId="urn:microsoft.com/office/officeart/2016/7/layout/RepeatingBendingProcessNew"/>
    <dgm:cxn modelId="{7D62C1ED-CD00-4400-88F9-1DB338C958B0}" type="presOf" srcId="{71B60593-8CA1-4B0C-814D-469DAB6822C4}" destId="{5DF6D984-EC10-4DBD-B973-890016641124}" srcOrd="0" destOrd="0" presId="urn:microsoft.com/office/officeart/2016/7/layout/RepeatingBendingProcessNew"/>
    <dgm:cxn modelId="{02A729B4-A07A-4B86-B594-C79AE7C86118}" type="presParOf" srcId="{68E9B13B-65EC-4FA8-92F3-9A54FAC687AF}" destId="{403CB907-1B4D-4C0F-BC05-507B5F17D7F9}" srcOrd="0" destOrd="0" presId="urn:microsoft.com/office/officeart/2016/7/layout/RepeatingBendingProcessNew"/>
    <dgm:cxn modelId="{8632542C-2C39-4530-B5E5-9A96A2F65B10}" type="presParOf" srcId="{68E9B13B-65EC-4FA8-92F3-9A54FAC687AF}" destId="{3B52A503-3258-47A4-80AE-4800ABD13798}" srcOrd="1" destOrd="0" presId="urn:microsoft.com/office/officeart/2016/7/layout/RepeatingBendingProcessNew"/>
    <dgm:cxn modelId="{914B185E-3C8F-4341-9C54-BB8DDB765F0B}" type="presParOf" srcId="{3B52A503-3258-47A4-80AE-4800ABD13798}" destId="{40D26404-1F79-4857-B912-E6E11D8FF3A1}" srcOrd="0" destOrd="0" presId="urn:microsoft.com/office/officeart/2016/7/layout/RepeatingBendingProcessNew"/>
    <dgm:cxn modelId="{33AF9E78-F45D-4204-B069-BBD93B9626C4}" type="presParOf" srcId="{68E9B13B-65EC-4FA8-92F3-9A54FAC687AF}" destId="{76992561-CDC9-4166-8993-75C3A61E1F21}" srcOrd="2" destOrd="0" presId="urn:microsoft.com/office/officeart/2016/7/layout/RepeatingBendingProcessNew"/>
    <dgm:cxn modelId="{37FAB58A-06F1-4CF9-B940-FD77ED000A5B}" type="presParOf" srcId="{68E9B13B-65EC-4FA8-92F3-9A54FAC687AF}" destId="{5DF6D984-EC10-4DBD-B973-890016641124}" srcOrd="3" destOrd="0" presId="urn:microsoft.com/office/officeart/2016/7/layout/RepeatingBendingProcessNew"/>
    <dgm:cxn modelId="{4237DA93-976D-45C0-BA6D-A586994B4C7D}" type="presParOf" srcId="{5DF6D984-EC10-4DBD-B973-890016641124}" destId="{BECE752D-2E8B-46CE-8EA8-820AF7E5FCEF}" srcOrd="0" destOrd="0" presId="urn:microsoft.com/office/officeart/2016/7/layout/RepeatingBendingProcessNew"/>
    <dgm:cxn modelId="{2AAE5BF4-ECBE-48C8-AAAC-5540AC25E3A4}" type="presParOf" srcId="{68E9B13B-65EC-4FA8-92F3-9A54FAC687AF}" destId="{297EACBC-2623-4124-B34F-4473C2B58835}" srcOrd="4" destOrd="0" presId="urn:microsoft.com/office/officeart/2016/7/layout/RepeatingBendingProcessNew"/>
    <dgm:cxn modelId="{D228FF38-99AA-4C59-854C-598927C78326}" type="presParOf" srcId="{68E9B13B-65EC-4FA8-92F3-9A54FAC687AF}" destId="{4602B7E2-B745-4BD9-B758-840A9892E26D}" srcOrd="5" destOrd="0" presId="urn:microsoft.com/office/officeart/2016/7/layout/RepeatingBendingProcessNew"/>
    <dgm:cxn modelId="{4EF7256C-1B48-4D9B-80EC-94E627B9E1CF}" type="presParOf" srcId="{4602B7E2-B745-4BD9-B758-840A9892E26D}" destId="{21E84767-A8DC-455C-8B4C-FB14B0DC5342}" srcOrd="0" destOrd="0" presId="urn:microsoft.com/office/officeart/2016/7/layout/RepeatingBendingProcessNew"/>
    <dgm:cxn modelId="{545F2988-FC05-4031-88B6-E7358596B05C}" type="presParOf" srcId="{68E9B13B-65EC-4FA8-92F3-9A54FAC687AF}" destId="{7FA9BB26-0FD7-4B1C-B67F-04EC0114ADD0}" srcOrd="6" destOrd="0" presId="urn:microsoft.com/office/officeart/2016/7/layout/RepeatingBendingProcessNew"/>
    <dgm:cxn modelId="{0E2CA382-0631-4AB0-A18F-BD70C62C5F92}" type="presParOf" srcId="{68E9B13B-65EC-4FA8-92F3-9A54FAC687AF}" destId="{E85D54F2-479A-4FB1-8CAF-97A79E9B9BC1}" srcOrd="7" destOrd="0" presId="urn:microsoft.com/office/officeart/2016/7/layout/RepeatingBendingProcessNew"/>
    <dgm:cxn modelId="{B2D9A436-E1B5-4C63-9EF7-E082BE08F8AB}" type="presParOf" srcId="{E85D54F2-479A-4FB1-8CAF-97A79E9B9BC1}" destId="{82FB5206-015C-4C3D-9819-64EFEAE9791B}" srcOrd="0" destOrd="0" presId="urn:microsoft.com/office/officeart/2016/7/layout/RepeatingBendingProcessNew"/>
    <dgm:cxn modelId="{3F20F8D4-EC70-464D-854D-343D7954B7A0}" type="presParOf" srcId="{68E9B13B-65EC-4FA8-92F3-9A54FAC687AF}" destId="{E56D576F-4F1F-4303-BC33-3A8E34441794}" srcOrd="8" destOrd="0" presId="urn:microsoft.com/office/officeart/2016/7/layout/RepeatingBendingProcessNew"/>
    <dgm:cxn modelId="{A12128F5-0DCE-4DAC-AAED-BE55D1501B2A}" type="presParOf" srcId="{68E9B13B-65EC-4FA8-92F3-9A54FAC687AF}" destId="{7308B680-F703-49BB-8BFC-21CDC1B7C8C9}" srcOrd="9" destOrd="0" presId="urn:microsoft.com/office/officeart/2016/7/layout/RepeatingBendingProcessNew"/>
    <dgm:cxn modelId="{92553147-57DE-4257-8EA9-9F4AF4122D0E}" type="presParOf" srcId="{7308B680-F703-49BB-8BFC-21CDC1B7C8C9}" destId="{A4E79F9E-2F02-425E-94BC-3D971536EFA6}" srcOrd="0" destOrd="0" presId="urn:microsoft.com/office/officeart/2016/7/layout/RepeatingBendingProcessNew"/>
    <dgm:cxn modelId="{C6D6D2E9-FF95-419B-9E07-AA8DA0AE5896}" type="presParOf" srcId="{68E9B13B-65EC-4FA8-92F3-9A54FAC687AF}" destId="{FC3AD788-6A79-489D-B2FA-FA2E8345E62E}" srcOrd="10" destOrd="0" presId="urn:microsoft.com/office/officeart/2016/7/layout/RepeatingBendingProcessNew"/>
    <dgm:cxn modelId="{270F361F-EA15-4F89-A7A9-62FCFF40F465}" type="presParOf" srcId="{68E9B13B-65EC-4FA8-92F3-9A54FAC687AF}" destId="{3C300AA6-1275-4DEF-AD66-194529C4FBDF}" srcOrd="11" destOrd="0" presId="urn:microsoft.com/office/officeart/2016/7/layout/RepeatingBendingProcessNew"/>
    <dgm:cxn modelId="{C7DA848E-441E-43E2-856D-0D74EE8103E6}" type="presParOf" srcId="{3C300AA6-1275-4DEF-AD66-194529C4FBDF}" destId="{90BB7551-5B89-433D-85A7-52A62D0A192E}" srcOrd="0" destOrd="0" presId="urn:microsoft.com/office/officeart/2016/7/layout/RepeatingBendingProcessNew"/>
    <dgm:cxn modelId="{C458B0E2-BD4C-41DC-8580-689D3618FF0D}" type="presParOf" srcId="{68E9B13B-65EC-4FA8-92F3-9A54FAC687AF}" destId="{B4E372A9-0A0C-4877-B43C-FC7159200780}" srcOrd="12" destOrd="0" presId="urn:microsoft.com/office/officeart/2016/7/layout/RepeatingBendingProcessNew"/>
    <dgm:cxn modelId="{4E734E28-3371-4AC7-8E1A-B94F8AD8E87D}" type="presParOf" srcId="{68E9B13B-65EC-4FA8-92F3-9A54FAC687AF}" destId="{8AC2F570-4853-4D94-815F-F377B894AF33}" srcOrd="13" destOrd="0" presId="urn:microsoft.com/office/officeart/2016/7/layout/RepeatingBendingProcessNew"/>
    <dgm:cxn modelId="{1B33B4E9-97CB-4F9D-9436-F7D6F95DE992}" type="presParOf" srcId="{8AC2F570-4853-4D94-815F-F377B894AF33}" destId="{3EADD416-F544-4822-8122-743636A0546F}" srcOrd="0" destOrd="0" presId="urn:microsoft.com/office/officeart/2016/7/layout/RepeatingBendingProcessNew"/>
    <dgm:cxn modelId="{4A764E6E-7C68-4D41-A883-ABA4C461486E}" type="presParOf" srcId="{68E9B13B-65EC-4FA8-92F3-9A54FAC687AF}" destId="{9DEC91DD-ECC4-4CF5-96EB-33312D8312C0}" srcOrd="14" destOrd="0" presId="urn:microsoft.com/office/officeart/2016/7/layout/RepeatingBendingProcessNew"/>
    <dgm:cxn modelId="{76350C05-88C9-4974-BEBF-A0CCF54526A1}" type="presParOf" srcId="{68E9B13B-65EC-4FA8-92F3-9A54FAC687AF}" destId="{7F1982E4-3B6C-47D2-A78B-8A668A2D17FC}" srcOrd="15" destOrd="0" presId="urn:microsoft.com/office/officeart/2016/7/layout/RepeatingBendingProcessNew"/>
    <dgm:cxn modelId="{0DA3BD14-C353-4EF5-948C-C5A826915E4A}" type="presParOf" srcId="{7F1982E4-3B6C-47D2-A78B-8A668A2D17FC}" destId="{1169D459-C1E3-452A-B932-CCCC9F96FA79}" srcOrd="0" destOrd="0" presId="urn:microsoft.com/office/officeart/2016/7/layout/RepeatingBendingProcessNew"/>
    <dgm:cxn modelId="{30EB8DFE-6F61-40F2-9D81-9B4D17F12944}" type="presParOf" srcId="{68E9B13B-65EC-4FA8-92F3-9A54FAC687AF}" destId="{FE5DB514-B739-45E2-9073-2C404AFB4B22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AD89A8-5F90-416B-A7FE-404D77EEFFCA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5092924-0DE0-4875-9BEE-06C60A3C1212}">
      <dgm:prSet/>
      <dgm:spPr/>
      <dgm:t>
        <a:bodyPr/>
        <a:lstStyle/>
        <a:p>
          <a:r>
            <a:rPr lang="en-GB" b="1" dirty="0"/>
            <a:t>CONTRACTS SAFTY CHECK: WE WILL CHECK ALL OUR HR RULES YEARLY TO MAKE SHURE WE MEET EVERY DEMAND FROM OUR CUSTOMERS.</a:t>
          </a:r>
          <a:endParaRPr lang="en-US" dirty="0"/>
        </a:p>
      </dgm:t>
    </dgm:pt>
    <dgm:pt modelId="{F7AB1E03-1ECB-4A7F-BE35-2104C294A871}" type="parTrans" cxnId="{9C8A48F1-D4F0-4FC7-B239-623E547C0065}">
      <dgm:prSet/>
      <dgm:spPr/>
      <dgm:t>
        <a:bodyPr/>
        <a:lstStyle/>
        <a:p>
          <a:endParaRPr lang="en-US"/>
        </a:p>
      </dgm:t>
    </dgm:pt>
    <dgm:pt modelId="{535F82F7-4F42-42B9-81F2-99C11EC959BA}" type="sibTrans" cxnId="{9C8A48F1-D4F0-4FC7-B239-623E547C006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CB080A4-4369-4E1A-811C-52793ABD6024}">
      <dgm:prSet/>
      <dgm:spPr/>
      <dgm:t>
        <a:bodyPr/>
        <a:lstStyle/>
        <a:p>
          <a:r>
            <a:rPr lang="en-GB" b="1" dirty="0"/>
            <a:t>IMPACT : THIS IS OUR GUARANTEE THAT BRIGHTWAVE IS RELIABLE PARTHER AND REMOVES THE LEGAL RISK TIED TO OUR CONTRACTS.</a:t>
          </a:r>
          <a:endParaRPr lang="en-US" dirty="0"/>
        </a:p>
      </dgm:t>
    </dgm:pt>
    <dgm:pt modelId="{A6424873-3860-4376-B767-AE21D3DC2A06}" type="parTrans" cxnId="{E182EA37-C101-4C2F-B00E-BD11E7E1702F}">
      <dgm:prSet/>
      <dgm:spPr/>
      <dgm:t>
        <a:bodyPr/>
        <a:lstStyle/>
        <a:p>
          <a:endParaRPr lang="en-US"/>
        </a:p>
      </dgm:t>
    </dgm:pt>
    <dgm:pt modelId="{8A22C73A-3CD3-4FE5-8424-3ABC256A728C}" type="sibTrans" cxnId="{E182EA37-C101-4C2F-B00E-BD11E7E1702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921AA9A-6983-4592-AD24-7A8429E7F4B7}">
      <dgm:prSet/>
      <dgm:spPr/>
      <dgm:t>
        <a:bodyPr/>
        <a:lstStyle/>
        <a:p>
          <a:pPr rtl="0"/>
          <a:r>
            <a:rPr lang="en-GB" b="1" dirty="0"/>
            <a:t>CONCLUSION: HIGH STAFF TUROVER IS A SYMPTOM OF</a:t>
          </a:r>
          <a:r>
            <a:rPr lang="en-GB" b="1" dirty="0">
              <a:latin typeface="Century Gothic" panose="020B0502020202020204"/>
            </a:rPr>
            <a:t> INFLEXIBLE</a:t>
          </a:r>
          <a:r>
            <a:rPr lang="en-GB" b="1" dirty="0"/>
            <a:t> </a:t>
          </a:r>
          <a:r>
            <a:rPr lang="en-GB" b="1" dirty="0">
              <a:latin typeface="Century Gothic" panose="020B0502020202020204"/>
            </a:rPr>
            <a:t> </a:t>
          </a:r>
          <a:r>
            <a:rPr lang="en-GB" b="1" dirty="0"/>
            <a:t>CULTURE. OUR PEOPLE </a:t>
          </a:r>
          <a:r>
            <a:rPr lang="en-GB" b="1" dirty="0">
              <a:latin typeface="Century Gothic" panose="020B0502020202020204"/>
            </a:rPr>
            <a:t>CENTRED</a:t>
          </a:r>
          <a:r>
            <a:rPr lang="en-GB" b="1" dirty="0"/>
            <a:t> </a:t>
          </a:r>
          <a:r>
            <a:rPr lang="en-GB" b="1" dirty="0">
              <a:latin typeface="Century Gothic" panose="020B0502020202020204"/>
            </a:rPr>
            <a:t> </a:t>
          </a:r>
          <a:r>
            <a:rPr lang="en-GB" b="1" dirty="0"/>
            <a:t>PLAN WIL FIX THE CULTURE ,KEEP OUR STAFF,AND SECURE OUR GROWTH.</a:t>
          </a:r>
          <a:endParaRPr lang="en-US" dirty="0"/>
        </a:p>
      </dgm:t>
    </dgm:pt>
    <dgm:pt modelId="{877554FD-411B-4AE2-A64B-76EDA40389C0}" type="parTrans" cxnId="{AFF7F57D-D7D1-4F34-A106-9A8317367CB1}">
      <dgm:prSet/>
      <dgm:spPr/>
      <dgm:t>
        <a:bodyPr/>
        <a:lstStyle/>
        <a:p>
          <a:endParaRPr lang="en-US"/>
        </a:p>
      </dgm:t>
    </dgm:pt>
    <dgm:pt modelId="{975C1A03-A532-450B-8781-E95C5AEA79D7}" type="sibTrans" cxnId="{AFF7F57D-D7D1-4F34-A106-9A8317367CB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B51CCD0-00F8-4DA6-B592-0EFECFA88903}" type="pres">
      <dgm:prSet presAssocID="{F4AD89A8-5F90-416B-A7FE-404D77EEFFCA}" presName="Name0" presStyleCnt="0">
        <dgm:presLayoutVars>
          <dgm:animLvl val="lvl"/>
          <dgm:resizeHandles val="exact"/>
        </dgm:presLayoutVars>
      </dgm:prSet>
      <dgm:spPr/>
    </dgm:pt>
    <dgm:pt modelId="{CFE6BFDE-11D1-4D73-B7DF-197817324FE8}" type="pres">
      <dgm:prSet presAssocID="{95092924-0DE0-4875-9BEE-06C60A3C1212}" presName="compositeNode" presStyleCnt="0">
        <dgm:presLayoutVars>
          <dgm:bulletEnabled val="1"/>
        </dgm:presLayoutVars>
      </dgm:prSet>
      <dgm:spPr/>
    </dgm:pt>
    <dgm:pt modelId="{D884C6B2-5495-42D7-B457-37967A3BD6B2}" type="pres">
      <dgm:prSet presAssocID="{95092924-0DE0-4875-9BEE-06C60A3C1212}" presName="bgRect" presStyleLbl="bgAccFollowNode1" presStyleIdx="0" presStyleCnt="3"/>
      <dgm:spPr/>
    </dgm:pt>
    <dgm:pt modelId="{D76E1B7B-8A44-432F-A2BB-A3EE14C6E82E}" type="pres">
      <dgm:prSet presAssocID="{535F82F7-4F42-42B9-81F2-99C11EC959BA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27E78B9-53C9-4339-9A6E-017C0D5967FF}" type="pres">
      <dgm:prSet presAssocID="{95092924-0DE0-4875-9BEE-06C60A3C1212}" presName="bottomLine" presStyleLbl="alignNode1" presStyleIdx="1" presStyleCnt="6">
        <dgm:presLayoutVars/>
      </dgm:prSet>
      <dgm:spPr/>
    </dgm:pt>
    <dgm:pt modelId="{893C1A63-414A-4804-B355-4F049FF94685}" type="pres">
      <dgm:prSet presAssocID="{95092924-0DE0-4875-9BEE-06C60A3C1212}" presName="nodeText" presStyleLbl="bgAccFollowNode1" presStyleIdx="0" presStyleCnt="3">
        <dgm:presLayoutVars>
          <dgm:bulletEnabled val="1"/>
        </dgm:presLayoutVars>
      </dgm:prSet>
      <dgm:spPr/>
    </dgm:pt>
    <dgm:pt modelId="{929B6A3F-897B-44FA-9CC4-FFDD3B0D27AC}" type="pres">
      <dgm:prSet presAssocID="{535F82F7-4F42-42B9-81F2-99C11EC959BA}" presName="sibTrans" presStyleCnt="0"/>
      <dgm:spPr/>
    </dgm:pt>
    <dgm:pt modelId="{9E39E2AB-003B-4E3C-A8A8-8F62BB4B2A65}" type="pres">
      <dgm:prSet presAssocID="{8CB080A4-4369-4E1A-811C-52793ABD6024}" presName="compositeNode" presStyleCnt="0">
        <dgm:presLayoutVars>
          <dgm:bulletEnabled val="1"/>
        </dgm:presLayoutVars>
      </dgm:prSet>
      <dgm:spPr/>
    </dgm:pt>
    <dgm:pt modelId="{88AACC68-6F51-4541-819A-C198394B23CB}" type="pres">
      <dgm:prSet presAssocID="{8CB080A4-4369-4E1A-811C-52793ABD6024}" presName="bgRect" presStyleLbl="bgAccFollowNode1" presStyleIdx="1" presStyleCnt="3"/>
      <dgm:spPr/>
    </dgm:pt>
    <dgm:pt modelId="{5E6C55FE-DAFB-4E7E-8ACB-773E172E2AF9}" type="pres">
      <dgm:prSet presAssocID="{8A22C73A-3CD3-4FE5-8424-3ABC256A728C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901FF40-DB07-4DCA-A8C6-5C8B129820C9}" type="pres">
      <dgm:prSet presAssocID="{8CB080A4-4369-4E1A-811C-52793ABD6024}" presName="bottomLine" presStyleLbl="alignNode1" presStyleIdx="3" presStyleCnt="6">
        <dgm:presLayoutVars/>
      </dgm:prSet>
      <dgm:spPr/>
    </dgm:pt>
    <dgm:pt modelId="{2CE4C5C4-D94A-4E48-AAE2-C15572516533}" type="pres">
      <dgm:prSet presAssocID="{8CB080A4-4369-4E1A-811C-52793ABD6024}" presName="nodeText" presStyleLbl="bgAccFollowNode1" presStyleIdx="1" presStyleCnt="3">
        <dgm:presLayoutVars>
          <dgm:bulletEnabled val="1"/>
        </dgm:presLayoutVars>
      </dgm:prSet>
      <dgm:spPr/>
    </dgm:pt>
    <dgm:pt modelId="{B8F1ED57-5F25-4327-8741-F6B196FA1BF2}" type="pres">
      <dgm:prSet presAssocID="{8A22C73A-3CD3-4FE5-8424-3ABC256A728C}" presName="sibTrans" presStyleCnt="0"/>
      <dgm:spPr/>
    </dgm:pt>
    <dgm:pt modelId="{32671772-C190-458C-8B67-C4E33473470C}" type="pres">
      <dgm:prSet presAssocID="{2921AA9A-6983-4592-AD24-7A8429E7F4B7}" presName="compositeNode" presStyleCnt="0">
        <dgm:presLayoutVars>
          <dgm:bulletEnabled val="1"/>
        </dgm:presLayoutVars>
      </dgm:prSet>
      <dgm:spPr/>
    </dgm:pt>
    <dgm:pt modelId="{60BB5313-7093-41A7-A989-888C07FF0D85}" type="pres">
      <dgm:prSet presAssocID="{2921AA9A-6983-4592-AD24-7A8429E7F4B7}" presName="bgRect" presStyleLbl="bgAccFollowNode1" presStyleIdx="2" presStyleCnt="3"/>
      <dgm:spPr/>
    </dgm:pt>
    <dgm:pt modelId="{7C6AE26C-D2D7-4753-8470-68BDE442D84C}" type="pres">
      <dgm:prSet presAssocID="{975C1A03-A532-450B-8781-E95C5AEA79D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18A1496-45B1-4846-96DC-582609A1F773}" type="pres">
      <dgm:prSet presAssocID="{2921AA9A-6983-4592-AD24-7A8429E7F4B7}" presName="bottomLine" presStyleLbl="alignNode1" presStyleIdx="5" presStyleCnt="6">
        <dgm:presLayoutVars/>
      </dgm:prSet>
      <dgm:spPr/>
    </dgm:pt>
    <dgm:pt modelId="{503B747E-4EF9-4BD0-B3DE-5D80AEC7C20B}" type="pres">
      <dgm:prSet presAssocID="{2921AA9A-6983-4592-AD24-7A8429E7F4B7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860B001B-A685-4D9A-8FE6-2D581C2D8142}" type="presOf" srcId="{95092924-0DE0-4875-9BEE-06C60A3C1212}" destId="{893C1A63-414A-4804-B355-4F049FF94685}" srcOrd="1" destOrd="0" presId="urn:microsoft.com/office/officeart/2016/7/layout/BasicLinearProcessNumbered"/>
    <dgm:cxn modelId="{0D077E1C-74A9-4CA9-825D-F1D5A0DF0AEC}" type="presOf" srcId="{95092924-0DE0-4875-9BEE-06C60A3C1212}" destId="{D884C6B2-5495-42D7-B457-37967A3BD6B2}" srcOrd="0" destOrd="0" presId="urn:microsoft.com/office/officeart/2016/7/layout/BasicLinearProcessNumbered"/>
    <dgm:cxn modelId="{E182EA37-C101-4C2F-B00E-BD11E7E1702F}" srcId="{F4AD89A8-5F90-416B-A7FE-404D77EEFFCA}" destId="{8CB080A4-4369-4E1A-811C-52793ABD6024}" srcOrd="1" destOrd="0" parTransId="{A6424873-3860-4376-B767-AE21D3DC2A06}" sibTransId="{8A22C73A-3CD3-4FE5-8424-3ABC256A728C}"/>
    <dgm:cxn modelId="{4E511B60-FD4D-46FC-A6C4-5E3216A01888}" type="presOf" srcId="{8CB080A4-4369-4E1A-811C-52793ABD6024}" destId="{2CE4C5C4-D94A-4E48-AAE2-C15572516533}" srcOrd="1" destOrd="0" presId="urn:microsoft.com/office/officeart/2016/7/layout/BasicLinearProcessNumbered"/>
    <dgm:cxn modelId="{AFF7F57D-D7D1-4F34-A106-9A8317367CB1}" srcId="{F4AD89A8-5F90-416B-A7FE-404D77EEFFCA}" destId="{2921AA9A-6983-4592-AD24-7A8429E7F4B7}" srcOrd="2" destOrd="0" parTransId="{877554FD-411B-4AE2-A64B-76EDA40389C0}" sibTransId="{975C1A03-A532-450B-8781-E95C5AEA79D7}"/>
    <dgm:cxn modelId="{37B7DF85-9D0E-484A-8515-FA3650ED0782}" type="presOf" srcId="{535F82F7-4F42-42B9-81F2-99C11EC959BA}" destId="{D76E1B7B-8A44-432F-A2BB-A3EE14C6E82E}" srcOrd="0" destOrd="0" presId="urn:microsoft.com/office/officeart/2016/7/layout/BasicLinearProcessNumbered"/>
    <dgm:cxn modelId="{645E648F-9AEC-472E-B8DD-2CF12A88EC6B}" type="presOf" srcId="{975C1A03-A532-450B-8781-E95C5AEA79D7}" destId="{7C6AE26C-D2D7-4753-8470-68BDE442D84C}" srcOrd="0" destOrd="0" presId="urn:microsoft.com/office/officeart/2016/7/layout/BasicLinearProcessNumbered"/>
    <dgm:cxn modelId="{A510D291-108C-4EF2-89D5-168620CC2D05}" type="presOf" srcId="{2921AA9A-6983-4592-AD24-7A8429E7F4B7}" destId="{503B747E-4EF9-4BD0-B3DE-5D80AEC7C20B}" srcOrd="1" destOrd="0" presId="urn:microsoft.com/office/officeart/2016/7/layout/BasicLinearProcessNumbered"/>
    <dgm:cxn modelId="{5F5E9599-1663-442C-9E36-8AC8EFFE4AC7}" type="presOf" srcId="{8CB080A4-4369-4E1A-811C-52793ABD6024}" destId="{88AACC68-6F51-4541-819A-C198394B23CB}" srcOrd="0" destOrd="0" presId="urn:microsoft.com/office/officeart/2016/7/layout/BasicLinearProcessNumbered"/>
    <dgm:cxn modelId="{6D60D2B5-C579-4BB7-BE8F-C780341B5D7B}" type="presOf" srcId="{F4AD89A8-5F90-416B-A7FE-404D77EEFFCA}" destId="{6B51CCD0-00F8-4DA6-B592-0EFECFA88903}" srcOrd="0" destOrd="0" presId="urn:microsoft.com/office/officeart/2016/7/layout/BasicLinearProcessNumbered"/>
    <dgm:cxn modelId="{5BE78AC2-1EBC-416B-8932-46F24D77A7F3}" type="presOf" srcId="{2921AA9A-6983-4592-AD24-7A8429E7F4B7}" destId="{60BB5313-7093-41A7-A989-888C07FF0D85}" srcOrd="0" destOrd="0" presId="urn:microsoft.com/office/officeart/2016/7/layout/BasicLinearProcessNumbered"/>
    <dgm:cxn modelId="{D63539F0-D6A5-443F-944B-7CEAD4A55536}" type="presOf" srcId="{8A22C73A-3CD3-4FE5-8424-3ABC256A728C}" destId="{5E6C55FE-DAFB-4E7E-8ACB-773E172E2AF9}" srcOrd="0" destOrd="0" presId="urn:microsoft.com/office/officeart/2016/7/layout/BasicLinearProcessNumbered"/>
    <dgm:cxn modelId="{9C8A48F1-D4F0-4FC7-B239-623E547C0065}" srcId="{F4AD89A8-5F90-416B-A7FE-404D77EEFFCA}" destId="{95092924-0DE0-4875-9BEE-06C60A3C1212}" srcOrd="0" destOrd="0" parTransId="{F7AB1E03-1ECB-4A7F-BE35-2104C294A871}" sibTransId="{535F82F7-4F42-42B9-81F2-99C11EC959BA}"/>
    <dgm:cxn modelId="{E245460A-9D6B-4F4B-93C8-48DDCD335BC6}" type="presParOf" srcId="{6B51CCD0-00F8-4DA6-B592-0EFECFA88903}" destId="{CFE6BFDE-11D1-4D73-B7DF-197817324FE8}" srcOrd="0" destOrd="0" presId="urn:microsoft.com/office/officeart/2016/7/layout/BasicLinearProcessNumbered"/>
    <dgm:cxn modelId="{1946EE20-5A43-402A-A5A5-206B1236B8E6}" type="presParOf" srcId="{CFE6BFDE-11D1-4D73-B7DF-197817324FE8}" destId="{D884C6B2-5495-42D7-B457-37967A3BD6B2}" srcOrd="0" destOrd="0" presId="urn:microsoft.com/office/officeart/2016/7/layout/BasicLinearProcessNumbered"/>
    <dgm:cxn modelId="{47C34E8B-882A-4017-BB19-29AD935E1A4B}" type="presParOf" srcId="{CFE6BFDE-11D1-4D73-B7DF-197817324FE8}" destId="{D76E1B7B-8A44-432F-A2BB-A3EE14C6E82E}" srcOrd="1" destOrd="0" presId="urn:microsoft.com/office/officeart/2016/7/layout/BasicLinearProcessNumbered"/>
    <dgm:cxn modelId="{5B42A4BB-189A-435A-94A4-19332AFD13EE}" type="presParOf" srcId="{CFE6BFDE-11D1-4D73-B7DF-197817324FE8}" destId="{D27E78B9-53C9-4339-9A6E-017C0D5967FF}" srcOrd="2" destOrd="0" presId="urn:microsoft.com/office/officeart/2016/7/layout/BasicLinearProcessNumbered"/>
    <dgm:cxn modelId="{925CA23D-BE36-4DCD-B703-008322527EB8}" type="presParOf" srcId="{CFE6BFDE-11D1-4D73-B7DF-197817324FE8}" destId="{893C1A63-414A-4804-B355-4F049FF94685}" srcOrd="3" destOrd="0" presId="urn:microsoft.com/office/officeart/2016/7/layout/BasicLinearProcessNumbered"/>
    <dgm:cxn modelId="{A4473C22-BBC7-431E-9F7D-090BFD6C610A}" type="presParOf" srcId="{6B51CCD0-00F8-4DA6-B592-0EFECFA88903}" destId="{929B6A3F-897B-44FA-9CC4-FFDD3B0D27AC}" srcOrd="1" destOrd="0" presId="urn:microsoft.com/office/officeart/2016/7/layout/BasicLinearProcessNumbered"/>
    <dgm:cxn modelId="{90A6F04A-9522-4380-B204-2B5424B482DE}" type="presParOf" srcId="{6B51CCD0-00F8-4DA6-B592-0EFECFA88903}" destId="{9E39E2AB-003B-4E3C-A8A8-8F62BB4B2A65}" srcOrd="2" destOrd="0" presId="urn:microsoft.com/office/officeart/2016/7/layout/BasicLinearProcessNumbered"/>
    <dgm:cxn modelId="{7D17711F-5391-4D86-9089-068766FA54C9}" type="presParOf" srcId="{9E39E2AB-003B-4E3C-A8A8-8F62BB4B2A65}" destId="{88AACC68-6F51-4541-819A-C198394B23CB}" srcOrd="0" destOrd="0" presId="urn:microsoft.com/office/officeart/2016/7/layout/BasicLinearProcessNumbered"/>
    <dgm:cxn modelId="{79E1A18D-6C6B-4631-B81B-9292D316CB58}" type="presParOf" srcId="{9E39E2AB-003B-4E3C-A8A8-8F62BB4B2A65}" destId="{5E6C55FE-DAFB-4E7E-8ACB-773E172E2AF9}" srcOrd="1" destOrd="0" presId="urn:microsoft.com/office/officeart/2016/7/layout/BasicLinearProcessNumbered"/>
    <dgm:cxn modelId="{F1448B8B-0660-4B73-BEC1-747973622A48}" type="presParOf" srcId="{9E39E2AB-003B-4E3C-A8A8-8F62BB4B2A65}" destId="{8901FF40-DB07-4DCA-A8C6-5C8B129820C9}" srcOrd="2" destOrd="0" presId="urn:microsoft.com/office/officeart/2016/7/layout/BasicLinearProcessNumbered"/>
    <dgm:cxn modelId="{52B72A6A-767E-4B46-BEF1-B71409101433}" type="presParOf" srcId="{9E39E2AB-003B-4E3C-A8A8-8F62BB4B2A65}" destId="{2CE4C5C4-D94A-4E48-AAE2-C15572516533}" srcOrd="3" destOrd="0" presId="urn:microsoft.com/office/officeart/2016/7/layout/BasicLinearProcessNumbered"/>
    <dgm:cxn modelId="{854C3CE8-0595-49D6-B2C4-836949CA6F83}" type="presParOf" srcId="{6B51CCD0-00F8-4DA6-B592-0EFECFA88903}" destId="{B8F1ED57-5F25-4327-8741-F6B196FA1BF2}" srcOrd="3" destOrd="0" presId="urn:microsoft.com/office/officeart/2016/7/layout/BasicLinearProcessNumbered"/>
    <dgm:cxn modelId="{46500E14-95BF-4961-B0CD-D8B75BE528CD}" type="presParOf" srcId="{6B51CCD0-00F8-4DA6-B592-0EFECFA88903}" destId="{32671772-C190-458C-8B67-C4E33473470C}" srcOrd="4" destOrd="0" presId="urn:microsoft.com/office/officeart/2016/7/layout/BasicLinearProcessNumbered"/>
    <dgm:cxn modelId="{851B39BE-C8DE-4819-A264-27E878B32DDD}" type="presParOf" srcId="{32671772-C190-458C-8B67-C4E33473470C}" destId="{60BB5313-7093-41A7-A989-888C07FF0D85}" srcOrd="0" destOrd="0" presId="urn:microsoft.com/office/officeart/2016/7/layout/BasicLinearProcessNumbered"/>
    <dgm:cxn modelId="{4081B15E-2F57-45F2-A9E2-52C85AE15244}" type="presParOf" srcId="{32671772-C190-458C-8B67-C4E33473470C}" destId="{7C6AE26C-D2D7-4753-8470-68BDE442D84C}" srcOrd="1" destOrd="0" presId="urn:microsoft.com/office/officeart/2016/7/layout/BasicLinearProcessNumbered"/>
    <dgm:cxn modelId="{69E6F938-5939-4AC5-84BD-3C2D4A5F2A93}" type="presParOf" srcId="{32671772-C190-458C-8B67-C4E33473470C}" destId="{D18A1496-45B1-4846-96DC-582609A1F773}" srcOrd="2" destOrd="0" presId="urn:microsoft.com/office/officeart/2016/7/layout/BasicLinearProcessNumbered"/>
    <dgm:cxn modelId="{B9AD9172-D7DA-43D9-9BB9-AA32F7FA58AC}" type="presParOf" srcId="{32671772-C190-458C-8B67-C4E33473470C}" destId="{503B747E-4EF9-4BD0-B3DE-5D80AEC7C20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DF84A2-7B22-411F-A59E-23426677D08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2E4BD9-7CE8-4169-AA05-2A3CAC42B1D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 dirty="0"/>
            <a:t>PROBLEM:</a:t>
          </a:r>
          <a:r>
            <a:rPr lang="en-GB" b="1" dirty="0">
              <a:latin typeface="Century Gothic" panose="020B0502020202020204"/>
            </a:rPr>
            <a:t>  </a:t>
          </a:r>
          <a:r>
            <a:rPr lang="en-GB" b="1" dirty="0"/>
            <a:t>28% TURNOVER IS COSTING US MONND RISKING OUR CONTRACTS.</a:t>
          </a:r>
          <a:endParaRPr lang="en-US" b="0" dirty="0">
            <a:latin typeface="Century Gothic" panose="020B0502020202020204"/>
          </a:endParaRPr>
        </a:p>
      </dgm:t>
    </dgm:pt>
    <dgm:pt modelId="{EB69357B-CB25-4C5F-B19B-9F89BEC4B3C0}" type="parTrans" cxnId="{DBFDF384-AF0B-48D4-AF18-29435013FF22}">
      <dgm:prSet/>
      <dgm:spPr/>
      <dgm:t>
        <a:bodyPr/>
        <a:lstStyle/>
        <a:p>
          <a:endParaRPr lang="en-US"/>
        </a:p>
      </dgm:t>
    </dgm:pt>
    <dgm:pt modelId="{2F68A837-E653-40AF-94DF-E5A4E20A90FF}" type="sibTrans" cxnId="{DBFDF384-AF0B-48D4-AF18-29435013FF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BBE6E8-2237-4A6D-B30D-049748ABEEA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 dirty="0"/>
            <a:t>SOLUTION: A CLEAR ,THREE - YEAR PLAN TO </a:t>
          </a:r>
          <a:r>
            <a:rPr lang="en-GB" b="1" dirty="0">
              <a:latin typeface="Century Gothic" panose="020B0502020202020204"/>
            </a:rPr>
            <a:t>CRETRED</a:t>
          </a:r>
          <a:r>
            <a:rPr lang="en-GB" b="1" dirty="0"/>
            <a:t> </a:t>
          </a:r>
          <a:r>
            <a:rPr lang="en-GB" b="1" dirty="0">
              <a:latin typeface="Century Gothic" panose="020B0502020202020204"/>
            </a:rPr>
            <a:t> </a:t>
          </a:r>
          <a:r>
            <a:rPr lang="en-GB" b="1" dirty="0"/>
            <a:t>COACHES AND BUILD RECOGNITION.</a:t>
          </a:r>
          <a:endParaRPr lang="en-US" dirty="0"/>
        </a:p>
      </dgm:t>
    </dgm:pt>
    <dgm:pt modelId="{439632F7-C61D-449D-8798-1DC6AB817D27}" type="parTrans" cxnId="{63A5D6D8-8605-4D10-A5B9-5009A298655D}">
      <dgm:prSet/>
      <dgm:spPr/>
      <dgm:t>
        <a:bodyPr/>
        <a:lstStyle/>
        <a:p>
          <a:endParaRPr lang="en-US"/>
        </a:p>
      </dgm:t>
    </dgm:pt>
    <dgm:pt modelId="{E9BA2636-C749-4CAB-9095-A5F78861BE88}" type="sibTrans" cxnId="{63A5D6D8-8605-4D10-A5B9-5009A29865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2053A3-6E0F-46B2-936A-236B468F7A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RESULT: STABLE STAFF,SAFE CONTRACTS,AND SECURE GROWTH.</a:t>
          </a:r>
          <a:endParaRPr lang="en-US" dirty="0"/>
        </a:p>
      </dgm:t>
    </dgm:pt>
    <dgm:pt modelId="{B7C81C17-17C5-45E8-AA88-5F091BA818B1}" type="parTrans" cxnId="{12B1CC2E-2FFE-4EE6-BD47-E9D38E858879}">
      <dgm:prSet/>
      <dgm:spPr/>
      <dgm:t>
        <a:bodyPr/>
        <a:lstStyle/>
        <a:p>
          <a:endParaRPr lang="en-US"/>
        </a:p>
      </dgm:t>
    </dgm:pt>
    <dgm:pt modelId="{DECD47E7-46FE-4C76-B0DC-881436A4EB27}" type="sibTrans" cxnId="{12B1CC2E-2FFE-4EE6-BD47-E9D38E8588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C26680-390D-4353-8A75-9A7A8EE363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entury Gothic" panose="020B0502020202020204"/>
            </a:rPr>
            <a:t>REQUEST </a:t>
          </a:r>
          <a:r>
            <a:rPr lang="en-GB" b="1" dirty="0"/>
            <a:t>: WE REQUEST IMMEDIATE APPROVAL AND FUNDING TO START THE COACHING TRAINING AND NEW FEEDBACK SYSTEM BY THE START OF </a:t>
          </a:r>
          <a:r>
            <a:rPr lang="en-GB" b="1" dirty="0">
              <a:latin typeface="Century Gothic" panose="020B0502020202020204"/>
            </a:rPr>
            <a:t>THE NEXT FINANCIAL MONTH.</a:t>
          </a:r>
          <a:endParaRPr lang="en-US" dirty="0"/>
        </a:p>
      </dgm:t>
    </dgm:pt>
    <dgm:pt modelId="{A000CA29-802C-432A-A29E-BCE6526F3A12}" type="parTrans" cxnId="{56E2022D-CBED-4289-ACAD-00C5EE9D9459}">
      <dgm:prSet/>
      <dgm:spPr/>
      <dgm:t>
        <a:bodyPr/>
        <a:lstStyle/>
        <a:p>
          <a:endParaRPr lang="en-US"/>
        </a:p>
      </dgm:t>
    </dgm:pt>
    <dgm:pt modelId="{1C27000A-36C9-4717-9175-6D730C564DCD}" type="sibTrans" cxnId="{56E2022D-CBED-4289-ACAD-00C5EE9D9459}">
      <dgm:prSet/>
      <dgm:spPr/>
      <dgm:t>
        <a:bodyPr/>
        <a:lstStyle/>
        <a:p>
          <a:endParaRPr lang="en-US"/>
        </a:p>
      </dgm:t>
    </dgm:pt>
    <dgm:pt modelId="{CA3E6BEF-5BE3-470F-BBBE-7506776174D7}" type="pres">
      <dgm:prSet presAssocID="{9ADF84A2-7B22-411F-A59E-23426677D082}" presName="root" presStyleCnt="0">
        <dgm:presLayoutVars>
          <dgm:dir/>
          <dgm:resizeHandles val="exact"/>
        </dgm:presLayoutVars>
      </dgm:prSet>
      <dgm:spPr/>
    </dgm:pt>
    <dgm:pt modelId="{319AF28D-5601-4659-B16C-781E0A387676}" type="pres">
      <dgm:prSet presAssocID="{9ADF84A2-7B22-411F-A59E-23426677D082}" presName="container" presStyleCnt="0">
        <dgm:presLayoutVars>
          <dgm:dir/>
          <dgm:resizeHandles val="exact"/>
        </dgm:presLayoutVars>
      </dgm:prSet>
      <dgm:spPr/>
    </dgm:pt>
    <dgm:pt modelId="{60E41201-4882-4A2C-84B1-EA794F831CF0}" type="pres">
      <dgm:prSet presAssocID="{922E4BD9-7CE8-4169-AA05-2A3CAC42B1D7}" presName="compNode" presStyleCnt="0"/>
      <dgm:spPr/>
    </dgm:pt>
    <dgm:pt modelId="{4EBBE910-1B27-4B70-8E2A-759F3FF5D867}" type="pres">
      <dgm:prSet presAssocID="{922E4BD9-7CE8-4169-AA05-2A3CAC42B1D7}" presName="iconBgRect" presStyleLbl="bgShp" presStyleIdx="0" presStyleCnt="4"/>
      <dgm:spPr/>
    </dgm:pt>
    <dgm:pt modelId="{35FFCA01-E80D-4C42-B5ED-1D7856B69C07}" type="pres">
      <dgm:prSet presAssocID="{922E4BD9-7CE8-4169-AA05-2A3CAC42B1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222288C8-D20B-4B74-A0BB-CB05ED8043D5}" type="pres">
      <dgm:prSet presAssocID="{922E4BD9-7CE8-4169-AA05-2A3CAC42B1D7}" presName="spaceRect" presStyleCnt="0"/>
      <dgm:spPr/>
    </dgm:pt>
    <dgm:pt modelId="{B52F4916-555F-4EC3-B53C-7313B49785FC}" type="pres">
      <dgm:prSet presAssocID="{922E4BD9-7CE8-4169-AA05-2A3CAC42B1D7}" presName="textRect" presStyleLbl="revTx" presStyleIdx="0" presStyleCnt="4">
        <dgm:presLayoutVars>
          <dgm:chMax val="1"/>
          <dgm:chPref val="1"/>
        </dgm:presLayoutVars>
      </dgm:prSet>
      <dgm:spPr/>
    </dgm:pt>
    <dgm:pt modelId="{D8C80EEA-354E-47B6-B907-4F49B04FC878}" type="pres">
      <dgm:prSet presAssocID="{2F68A837-E653-40AF-94DF-E5A4E20A90FF}" presName="sibTrans" presStyleLbl="sibTrans2D1" presStyleIdx="0" presStyleCnt="0"/>
      <dgm:spPr/>
    </dgm:pt>
    <dgm:pt modelId="{A160B734-69F5-4F63-84F5-BAB360932226}" type="pres">
      <dgm:prSet presAssocID="{9FBBE6E8-2237-4A6D-B30D-049748ABEEAC}" presName="compNode" presStyleCnt="0"/>
      <dgm:spPr/>
    </dgm:pt>
    <dgm:pt modelId="{938DAD70-339C-4C45-9EF0-DA968799FB9E}" type="pres">
      <dgm:prSet presAssocID="{9FBBE6E8-2237-4A6D-B30D-049748ABEEAC}" presName="iconBgRect" presStyleLbl="bgShp" presStyleIdx="1" presStyleCnt="4"/>
      <dgm:spPr/>
    </dgm:pt>
    <dgm:pt modelId="{F1C2EA3B-C7F7-4978-9E03-2E4F56F98478}" type="pres">
      <dgm:prSet presAssocID="{9FBBE6E8-2237-4A6D-B30D-049748ABEE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05B30EE-814F-4B7A-BE64-F0A537C6DD0A}" type="pres">
      <dgm:prSet presAssocID="{9FBBE6E8-2237-4A6D-B30D-049748ABEEAC}" presName="spaceRect" presStyleCnt="0"/>
      <dgm:spPr/>
    </dgm:pt>
    <dgm:pt modelId="{4324BE27-0094-480B-825D-899BF319E1A8}" type="pres">
      <dgm:prSet presAssocID="{9FBBE6E8-2237-4A6D-B30D-049748ABEEAC}" presName="textRect" presStyleLbl="revTx" presStyleIdx="1" presStyleCnt="4">
        <dgm:presLayoutVars>
          <dgm:chMax val="1"/>
          <dgm:chPref val="1"/>
        </dgm:presLayoutVars>
      </dgm:prSet>
      <dgm:spPr/>
    </dgm:pt>
    <dgm:pt modelId="{EE30F0C0-1471-44DB-BB5D-BB82527B7F7D}" type="pres">
      <dgm:prSet presAssocID="{E9BA2636-C749-4CAB-9095-A5F78861BE88}" presName="sibTrans" presStyleLbl="sibTrans2D1" presStyleIdx="0" presStyleCnt="0"/>
      <dgm:spPr/>
    </dgm:pt>
    <dgm:pt modelId="{D60B5217-FD54-4507-BCAC-A5F46DCA7CC8}" type="pres">
      <dgm:prSet presAssocID="{082053A3-6E0F-46B2-936A-236B468F7A87}" presName="compNode" presStyleCnt="0"/>
      <dgm:spPr/>
    </dgm:pt>
    <dgm:pt modelId="{481DB921-D278-4496-897C-0C1BD5FD339A}" type="pres">
      <dgm:prSet presAssocID="{082053A3-6E0F-46B2-936A-236B468F7A87}" presName="iconBgRect" presStyleLbl="bgShp" presStyleIdx="2" presStyleCnt="4"/>
      <dgm:spPr/>
    </dgm:pt>
    <dgm:pt modelId="{984CC61E-070D-44F5-A614-C9830400815A}" type="pres">
      <dgm:prSet presAssocID="{082053A3-6E0F-46B2-936A-236B468F7A8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D9449349-6416-4778-B258-348254E5C1EC}" type="pres">
      <dgm:prSet presAssocID="{082053A3-6E0F-46B2-936A-236B468F7A87}" presName="spaceRect" presStyleCnt="0"/>
      <dgm:spPr/>
    </dgm:pt>
    <dgm:pt modelId="{ADA774F3-F949-40B5-A7D3-8E846C4ABE57}" type="pres">
      <dgm:prSet presAssocID="{082053A3-6E0F-46B2-936A-236B468F7A87}" presName="textRect" presStyleLbl="revTx" presStyleIdx="2" presStyleCnt="4">
        <dgm:presLayoutVars>
          <dgm:chMax val="1"/>
          <dgm:chPref val="1"/>
        </dgm:presLayoutVars>
      </dgm:prSet>
      <dgm:spPr/>
    </dgm:pt>
    <dgm:pt modelId="{35F1717F-8F8E-4BAD-BDAE-C705C7E6E95E}" type="pres">
      <dgm:prSet presAssocID="{DECD47E7-46FE-4C76-B0DC-881436A4EB27}" presName="sibTrans" presStyleLbl="sibTrans2D1" presStyleIdx="0" presStyleCnt="0"/>
      <dgm:spPr/>
    </dgm:pt>
    <dgm:pt modelId="{81071787-7DA6-4EA4-90F7-FA632AF55251}" type="pres">
      <dgm:prSet presAssocID="{2AC26680-390D-4353-8A75-9A7A8EE363BC}" presName="compNode" presStyleCnt="0"/>
      <dgm:spPr/>
    </dgm:pt>
    <dgm:pt modelId="{E6EFE629-36DF-404F-B3C5-9F2749D3A066}" type="pres">
      <dgm:prSet presAssocID="{2AC26680-390D-4353-8A75-9A7A8EE363BC}" presName="iconBgRect" presStyleLbl="bgShp" presStyleIdx="3" presStyleCnt="4"/>
      <dgm:spPr/>
    </dgm:pt>
    <dgm:pt modelId="{7ADAF993-BD8F-4C55-9229-E41DAF4FC910}" type="pres">
      <dgm:prSet presAssocID="{2AC26680-390D-4353-8A75-9A7A8EE363B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A447F03-E748-4DE0-88F6-9CE053A24C2A}" type="pres">
      <dgm:prSet presAssocID="{2AC26680-390D-4353-8A75-9A7A8EE363BC}" presName="spaceRect" presStyleCnt="0"/>
      <dgm:spPr/>
    </dgm:pt>
    <dgm:pt modelId="{BBA96210-F0A9-4E69-86CA-44AC4D0B4A15}" type="pres">
      <dgm:prSet presAssocID="{2AC26680-390D-4353-8A75-9A7A8EE363B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43F170A-A2CF-468D-A64E-BCE4F12AB881}" type="presOf" srcId="{DECD47E7-46FE-4C76-B0DC-881436A4EB27}" destId="{35F1717F-8F8E-4BAD-BDAE-C705C7E6E95E}" srcOrd="0" destOrd="0" presId="urn:microsoft.com/office/officeart/2018/2/layout/IconCircleList"/>
    <dgm:cxn modelId="{D3264D11-BF2A-4A0D-927B-8129A4B1FB9E}" type="presOf" srcId="{9FBBE6E8-2237-4A6D-B30D-049748ABEEAC}" destId="{4324BE27-0094-480B-825D-899BF319E1A8}" srcOrd="0" destOrd="0" presId="urn:microsoft.com/office/officeart/2018/2/layout/IconCircleList"/>
    <dgm:cxn modelId="{56E2022D-CBED-4289-ACAD-00C5EE9D9459}" srcId="{9ADF84A2-7B22-411F-A59E-23426677D082}" destId="{2AC26680-390D-4353-8A75-9A7A8EE363BC}" srcOrd="3" destOrd="0" parTransId="{A000CA29-802C-432A-A29E-BCE6526F3A12}" sibTransId="{1C27000A-36C9-4717-9175-6D730C564DCD}"/>
    <dgm:cxn modelId="{51A1942D-8C7F-457B-B35A-98062E93F763}" type="presOf" srcId="{9ADF84A2-7B22-411F-A59E-23426677D082}" destId="{CA3E6BEF-5BE3-470F-BBBE-7506776174D7}" srcOrd="0" destOrd="0" presId="urn:microsoft.com/office/officeart/2018/2/layout/IconCircleList"/>
    <dgm:cxn modelId="{12B1CC2E-2FFE-4EE6-BD47-E9D38E858879}" srcId="{9ADF84A2-7B22-411F-A59E-23426677D082}" destId="{082053A3-6E0F-46B2-936A-236B468F7A87}" srcOrd="2" destOrd="0" parTransId="{B7C81C17-17C5-45E8-AA88-5F091BA818B1}" sibTransId="{DECD47E7-46FE-4C76-B0DC-881436A4EB27}"/>
    <dgm:cxn modelId="{50B5933F-5C5C-4EB4-8ACF-7715304E679B}" type="presOf" srcId="{082053A3-6E0F-46B2-936A-236B468F7A87}" destId="{ADA774F3-F949-40B5-A7D3-8E846C4ABE57}" srcOrd="0" destOrd="0" presId="urn:microsoft.com/office/officeart/2018/2/layout/IconCircleList"/>
    <dgm:cxn modelId="{10B7EA50-8754-49B8-8462-E546D65D946D}" type="presOf" srcId="{2F68A837-E653-40AF-94DF-E5A4E20A90FF}" destId="{D8C80EEA-354E-47B6-B907-4F49B04FC878}" srcOrd="0" destOrd="0" presId="urn:microsoft.com/office/officeart/2018/2/layout/IconCircleList"/>
    <dgm:cxn modelId="{DBFDF384-AF0B-48D4-AF18-29435013FF22}" srcId="{9ADF84A2-7B22-411F-A59E-23426677D082}" destId="{922E4BD9-7CE8-4169-AA05-2A3CAC42B1D7}" srcOrd="0" destOrd="0" parTransId="{EB69357B-CB25-4C5F-B19B-9F89BEC4B3C0}" sibTransId="{2F68A837-E653-40AF-94DF-E5A4E20A90FF}"/>
    <dgm:cxn modelId="{F54807BD-94CC-4440-A43F-34350BD6330A}" type="presOf" srcId="{922E4BD9-7CE8-4169-AA05-2A3CAC42B1D7}" destId="{B52F4916-555F-4EC3-B53C-7313B49785FC}" srcOrd="0" destOrd="0" presId="urn:microsoft.com/office/officeart/2018/2/layout/IconCircleList"/>
    <dgm:cxn modelId="{CFB654D0-8AD6-49F8-8434-B16671CB4275}" type="presOf" srcId="{E9BA2636-C749-4CAB-9095-A5F78861BE88}" destId="{EE30F0C0-1471-44DB-BB5D-BB82527B7F7D}" srcOrd="0" destOrd="0" presId="urn:microsoft.com/office/officeart/2018/2/layout/IconCircleList"/>
    <dgm:cxn modelId="{63A5D6D8-8605-4D10-A5B9-5009A298655D}" srcId="{9ADF84A2-7B22-411F-A59E-23426677D082}" destId="{9FBBE6E8-2237-4A6D-B30D-049748ABEEAC}" srcOrd="1" destOrd="0" parTransId="{439632F7-C61D-449D-8798-1DC6AB817D27}" sibTransId="{E9BA2636-C749-4CAB-9095-A5F78861BE88}"/>
    <dgm:cxn modelId="{F7F856FD-2F9A-428D-B0AE-97779E0244A0}" type="presOf" srcId="{2AC26680-390D-4353-8A75-9A7A8EE363BC}" destId="{BBA96210-F0A9-4E69-86CA-44AC4D0B4A15}" srcOrd="0" destOrd="0" presId="urn:microsoft.com/office/officeart/2018/2/layout/IconCircleList"/>
    <dgm:cxn modelId="{91642BBF-839C-420B-80A4-86245CA13CCA}" type="presParOf" srcId="{CA3E6BEF-5BE3-470F-BBBE-7506776174D7}" destId="{319AF28D-5601-4659-B16C-781E0A387676}" srcOrd="0" destOrd="0" presId="urn:microsoft.com/office/officeart/2018/2/layout/IconCircleList"/>
    <dgm:cxn modelId="{75F670F7-AB27-4448-9C9B-C25918F817D4}" type="presParOf" srcId="{319AF28D-5601-4659-B16C-781E0A387676}" destId="{60E41201-4882-4A2C-84B1-EA794F831CF0}" srcOrd="0" destOrd="0" presId="urn:microsoft.com/office/officeart/2018/2/layout/IconCircleList"/>
    <dgm:cxn modelId="{69DDEF53-A62A-4A24-8964-106DDA07BCF6}" type="presParOf" srcId="{60E41201-4882-4A2C-84B1-EA794F831CF0}" destId="{4EBBE910-1B27-4B70-8E2A-759F3FF5D867}" srcOrd="0" destOrd="0" presId="urn:microsoft.com/office/officeart/2018/2/layout/IconCircleList"/>
    <dgm:cxn modelId="{80844FCD-58F3-4AE6-83A5-A5DE1DED12C4}" type="presParOf" srcId="{60E41201-4882-4A2C-84B1-EA794F831CF0}" destId="{35FFCA01-E80D-4C42-B5ED-1D7856B69C07}" srcOrd="1" destOrd="0" presId="urn:microsoft.com/office/officeart/2018/2/layout/IconCircleList"/>
    <dgm:cxn modelId="{B23073DD-BDC7-4BBD-98C7-6AF4917FF886}" type="presParOf" srcId="{60E41201-4882-4A2C-84B1-EA794F831CF0}" destId="{222288C8-D20B-4B74-A0BB-CB05ED8043D5}" srcOrd="2" destOrd="0" presId="urn:microsoft.com/office/officeart/2018/2/layout/IconCircleList"/>
    <dgm:cxn modelId="{72D09D24-2817-4756-ABE8-D22D6F038981}" type="presParOf" srcId="{60E41201-4882-4A2C-84B1-EA794F831CF0}" destId="{B52F4916-555F-4EC3-B53C-7313B49785FC}" srcOrd="3" destOrd="0" presId="urn:microsoft.com/office/officeart/2018/2/layout/IconCircleList"/>
    <dgm:cxn modelId="{2A3060CA-71A9-4D79-988F-2C282CC38E95}" type="presParOf" srcId="{319AF28D-5601-4659-B16C-781E0A387676}" destId="{D8C80EEA-354E-47B6-B907-4F49B04FC878}" srcOrd="1" destOrd="0" presId="urn:microsoft.com/office/officeart/2018/2/layout/IconCircleList"/>
    <dgm:cxn modelId="{23BC90EC-30F6-48A7-9B6B-75405776CC1A}" type="presParOf" srcId="{319AF28D-5601-4659-B16C-781E0A387676}" destId="{A160B734-69F5-4F63-84F5-BAB360932226}" srcOrd="2" destOrd="0" presId="urn:microsoft.com/office/officeart/2018/2/layout/IconCircleList"/>
    <dgm:cxn modelId="{03A130BC-686B-4E12-91C0-A41D414B7474}" type="presParOf" srcId="{A160B734-69F5-4F63-84F5-BAB360932226}" destId="{938DAD70-339C-4C45-9EF0-DA968799FB9E}" srcOrd="0" destOrd="0" presId="urn:microsoft.com/office/officeart/2018/2/layout/IconCircleList"/>
    <dgm:cxn modelId="{80D650B9-7371-42DE-BEFC-9AA5D9B256E8}" type="presParOf" srcId="{A160B734-69F5-4F63-84F5-BAB360932226}" destId="{F1C2EA3B-C7F7-4978-9E03-2E4F56F98478}" srcOrd="1" destOrd="0" presId="urn:microsoft.com/office/officeart/2018/2/layout/IconCircleList"/>
    <dgm:cxn modelId="{F009499D-1B4D-4DE5-B751-E1103BD7D102}" type="presParOf" srcId="{A160B734-69F5-4F63-84F5-BAB360932226}" destId="{105B30EE-814F-4B7A-BE64-F0A537C6DD0A}" srcOrd="2" destOrd="0" presId="urn:microsoft.com/office/officeart/2018/2/layout/IconCircleList"/>
    <dgm:cxn modelId="{34737D38-2948-4435-8919-6B6CBBD39831}" type="presParOf" srcId="{A160B734-69F5-4F63-84F5-BAB360932226}" destId="{4324BE27-0094-480B-825D-899BF319E1A8}" srcOrd="3" destOrd="0" presId="urn:microsoft.com/office/officeart/2018/2/layout/IconCircleList"/>
    <dgm:cxn modelId="{233BF2DF-17C0-474A-A1D9-74F59CC5007D}" type="presParOf" srcId="{319AF28D-5601-4659-B16C-781E0A387676}" destId="{EE30F0C0-1471-44DB-BB5D-BB82527B7F7D}" srcOrd="3" destOrd="0" presId="urn:microsoft.com/office/officeart/2018/2/layout/IconCircleList"/>
    <dgm:cxn modelId="{7578C025-F508-48EA-919E-0A6DC2E3A80F}" type="presParOf" srcId="{319AF28D-5601-4659-B16C-781E0A387676}" destId="{D60B5217-FD54-4507-BCAC-A5F46DCA7CC8}" srcOrd="4" destOrd="0" presId="urn:microsoft.com/office/officeart/2018/2/layout/IconCircleList"/>
    <dgm:cxn modelId="{4B85C753-42D1-4E1D-9BF6-92650B63F765}" type="presParOf" srcId="{D60B5217-FD54-4507-BCAC-A5F46DCA7CC8}" destId="{481DB921-D278-4496-897C-0C1BD5FD339A}" srcOrd="0" destOrd="0" presId="urn:microsoft.com/office/officeart/2018/2/layout/IconCircleList"/>
    <dgm:cxn modelId="{38AC4451-4FA0-439C-92B2-687CDC791DA3}" type="presParOf" srcId="{D60B5217-FD54-4507-BCAC-A5F46DCA7CC8}" destId="{984CC61E-070D-44F5-A614-C9830400815A}" srcOrd="1" destOrd="0" presId="urn:microsoft.com/office/officeart/2018/2/layout/IconCircleList"/>
    <dgm:cxn modelId="{86FCD1F7-1A69-427F-8E42-F212095E926A}" type="presParOf" srcId="{D60B5217-FD54-4507-BCAC-A5F46DCA7CC8}" destId="{D9449349-6416-4778-B258-348254E5C1EC}" srcOrd="2" destOrd="0" presId="urn:microsoft.com/office/officeart/2018/2/layout/IconCircleList"/>
    <dgm:cxn modelId="{33856068-F975-49F9-8A55-BE2F24F29397}" type="presParOf" srcId="{D60B5217-FD54-4507-BCAC-A5F46DCA7CC8}" destId="{ADA774F3-F949-40B5-A7D3-8E846C4ABE57}" srcOrd="3" destOrd="0" presId="urn:microsoft.com/office/officeart/2018/2/layout/IconCircleList"/>
    <dgm:cxn modelId="{BD6D5381-5F00-4BF0-9540-D15441CD4554}" type="presParOf" srcId="{319AF28D-5601-4659-B16C-781E0A387676}" destId="{35F1717F-8F8E-4BAD-BDAE-C705C7E6E95E}" srcOrd="5" destOrd="0" presId="urn:microsoft.com/office/officeart/2018/2/layout/IconCircleList"/>
    <dgm:cxn modelId="{C6AD510D-89FD-4997-A1FA-7A8A8B53646E}" type="presParOf" srcId="{319AF28D-5601-4659-B16C-781E0A387676}" destId="{81071787-7DA6-4EA4-90F7-FA632AF55251}" srcOrd="6" destOrd="0" presId="urn:microsoft.com/office/officeart/2018/2/layout/IconCircleList"/>
    <dgm:cxn modelId="{EA3F8C11-2CE9-473D-BCF4-1D701150C621}" type="presParOf" srcId="{81071787-7DA6-4EA4-90F7-FA632AF55251}" destId="{E6EFE629-36DF-404F-B3C5-9F2749D3A066}" srcOrd="0" destOrd="0" presId="urn:microsoft.com/office/officeart/2018/2/layout/IconCircleList"/>
    <dgm:cxn modelId="{BD2DBB04-4E41-4C3E-BE28-3C9C1C2B9F4D}" type="presParOf" srcId="{81071787-7DA6-4EA4-90F7-FA632AF55251}" destId="{7ADAF993-BD8F-4C55-9229-E41DAF4FC910}" srcOrd="1" destOrd="0" presId="urn:microsoft.com/office/officeart/2018/2/layout/IconCircleList"/>
    <dgm:cxn modelId="{DF5D3487-133D-421F-A559-283E62694943}" type="presParOf" srcId="{81071787-7DA6-4EA4-90F7-FA632AF55251}" destId="{7A447F03-E748-4DE0-88F6-9CE053A24C2A}" srcOrd="2" destOrd="0" presId="urn:microsoft.com/office/officeart/2018/2/layout/IconCircleList"/>
    <dgm:cxn modelId="{D0EFCCED-9A3A-4FD0-9E92-0DD71607D5F7}" type="presParOf" srcId="{81071787-7DA6-4EA4-90F7-FA632AF55251}" destId="{BBA96210-F0A9-4E69-86CA-44AC4D0B4A1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845B3-6E2B-4CBD-B423-B42A5136CDA7}">
      <dsp:nvSpPr>
        <dsp:cNvPr id="0" name=""/>
        <dsp:cNvSpPr/>
      </dsp:nvSpPr>
      <dsp:spPr>
        <a:xfrm>
          <a:off x="0" y="4078"/>
          <a:ext cx="5236736" cy="8687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B517D-2FCE-4B2A-AC23-28EC88C3EEBC}">
      <dsp:nvSpPr>
        <dsp:cNvPr id="0" name=""/>
        <dsp:cNvSpPr/>
      </dsp:nvSpPr>
      <dsp:spPr>
        <a:xfrm>
          <a:off x="262802" y="199551"/>
          <a:ext cx="477823" cy="4778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CE24B-8BEE-4792-B4EE-51DA815992C8}">
      <dsp:nvSpPr>
        <dsp:cNvPr id="0" name=""/>
        <dsp:cNvSpPr/>
      </dsp:nvSpPr>
      <dsp:spPr>
        <a:xfrm>
          <a:off x="1003428" y="4078"/>
          <a:ext cx="4233308" cy="868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945" tIns="91945" rIns="91945" bIns="919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DIAGNOSIS:  THE HIGH COST AND REAL DENGER OF 28% TURNOVER </a:t>
          </a:r>
          <a:r>
            <a:rPr lang="en-GB" sz="1400" b="1" kern="1200" dirty="0">
              <a:latin typeface="Century Gothic" panose="020B0502020202020204"/>
            </a:rPr>
            <a:t>.</a:t>
          </a:r>
          <a:endParaRPr lang="en-US" sz="1400" kern="1200" dirty="0"/>
        </a:p>
      </dsp:txBody>
      <dsp:txXfrm>
        <a:off x="1003428" y="4078"/>
        <a:ext cx="4233308" cy="868769"/>
      </dsp:txXfrm>
    </dsp:sp>
    <dsp:sp modelId="{7E104F2C-D485-4E7E-B3FF-3DAAE6596517}">
      <dsp:nvSpPr>
        <dsp:cNvPr id="0" name=""/>
        <dsp:cNvSpPr/>
      </dsp:nvSpPr>
      <dsp:spPr>
        <a:xfrm>
          <a:off x="0" y="1090040"/>
          <a:ext cx="5236736" cy="8687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2866C-44AE-4E58-85A6-54876DFAE0BD}">
      <dsp:nvSpPr>
        <dsp:cNvPr id="0" name=""/>
        <dsp:cNvSpPr/>
      </dsp:nvSpPr>
      <dsp:spPr>
        <a:xfrm>
          <a:off x="262802" y="1285513"/>
          <a:ext cx="477823" cy="4778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4182A-A24E-4E94-82C5-33E92A4D27DD}">
      <dsp:nvSpPr>
        <dsp:cNvPr id="0" name=""/>
        <dsp:cNvSpPr/>
      </dsp:nvSpPr>
      <dsp:spPr>
        <a:xfrm>
          <a:off x="1003428" y="1090040"/>
          <a:ext cx="4233308" cy="868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945" tIns="91945" rIns="91945" bIns="91945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MANAGEMENT FAILUES CAUSING IT</a:t>
          </a:r>
          <a:r>
            <a:rPr lang="en-GB" sz="1400" b="1" kern="1200" dirty="0">
              <a:latin typeface="Century Gothic" panose="020B0502020202020204"/>
            </a:rPr>
            <a:t>.                        (</a:t>
          </a:r>
          <a:r>
            <a:rPr lang="en-GB" sz="1400" b="1" kern="1200" dirty="0"/>
            <a:t> SLIDES 3-4 </a:t>
          </a:r>
          <a:r>
            <a:rPr lang="en-GB" sz="1400" b="1" kern="1200" dirty="0">
              <a:latin typeface="Century Gothic" panose="020B0502020202020204"/>
            </a:rPr>
            <a:t>)</a:t>
          </a:r>
          <a:endParaRPr lang="en-US" sz="1400" b="0" kern="1200" dirty="0">
            <a:latin typeface="Century Gothic" panose="020B0502020202020204"/>
          </a:endParaRPr>
        </a:p>
      </dsp:txBody>
      <dsp:txXfrm>
        <a:off x="1003428" y="1090040"/>
        <a:ext cx="4233308" cy="868769"/>
      </dsp:txXfrm>
    </dsp:sp>
    <dsp:sp modelId="{EFE0A0BE-2804-4F66-8281-656FF219666D}">
      <dsp:nvSpPr>
        <dsp:cNvPr id="0" name=""/>
        <dsp:cNvSpPr/>
      </dsp:nvSpPr>
      <dsp:spPr>
        <a:xfrm>
          <a:off x="0" y="2176002"/>
          <a:ext cx="5236736" cy="8687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E5F4D-140B-4367-8F4D-8366D9996CBC}">
      <dsp:nvSpPr>
        <dsp:cNvPr id="0" name=""/>
        <dsp:cNvSpPr/>
      </dsp:nvSpPr>
      <dsp:spPr>
        <a:xfrm>
          <a:off x="262802" y="2371475"/>
          <a:ext cx="477823" cy="4778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94CF6-B790-4634-94AA-3C2DDF0BC56B}">
      <dsp:nvSpPr>
        <dsp:cNvPr id="0" name=""/>
        <dsp:cNvSpPr/>
      </dsp:nvSpPr>
      <dsp:spPr>
        <a:xfrm>
          <a:off x="1003428" y="2176002"/>
          <a:ext cx="4233308" cy="868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945" tIns="91945" rIns="91945" bIns="919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PLAN : OUR STRATEGY FOCUSING ON COACHING ,ACCOUNTABILITY ,AND CULTURE . (SLIDE 5-6) </a:t>
          </a:r>
          <a:endParaRPr lang="en-US" sz="1400" kern="1200" dirty="0"/>
        </a:p>
      </dsp:txBody>
      <dsp:txXfrm>
        <a:off x="1003428" y="2176002"/>
        <a:ext cx="4233308" cy="868769"/>
      </dsp:txXfrm>
    </dsp:sp>
    <dsp:sp modelId="{5FF80959-CB89-4C6A-9336-FE9AEA025486}">
      <dsp:nvSpPr>
        <dsp:cNvPr id="0" name=""/>
        <dsp:cNvSpPr/>
      </dsp:nvSpPr>
      <dsp:spPr>
        <a:xfrm>
          <a:off x="0" y="3261964"/>
          <a:ext cx="5236736" cy="8687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E0008-0A9B-4E17-85C9-0154AAC1D924}">
      <dsp:nvSpPr>
        <dsp:cNvPr id="0" name=""/>
        <dsp:cNvSpPr/>
      </dsp:nvSpPr>
      <dsp:spPr>
        <a:xfrm>
          <a:off x="262802" y="3457437"/>
          <a:ext cx="477823" cy="4778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6FB51-172B-4A9F-9E4B-0689557CF06E}">
      <dsp:nvSpPr>
        <dsp:cNvPr id="0" name=""/>
        <dsp:cNvSpPr/>
      </dsp:nvSpPr>
      <dsp:spPr>
        <a:xfrm>
          <a:off x="1003428" y="3261964"/>
          <a:ext cx="4233308" cy="868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945" tIns="91945" rIns="91945" bIns="91945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INVESTMENT : CLEAR GOALS AND</a:t>
          </a:r>
          <a:r>
            <a:rPr lang="en-GB" sz="1400" b="1" kern="1200" dirty="0">
              <a:latin typeface="Century Gothic" panose="020B0502020202020204"/>
            </a:rPr>
            <a:t> MEASURES</a:t>
          </a:r>
          <a:r>
            <a:rPr lang="en-GB" sz="1400" b="1" kern="1200" dirty="0"/>
            <a:t> </a:t>
          </a:r>
          <a:r>
            <a:rPr lang="en-GB" sz="1400" b="1" kern="1200" dirty="0">
              <a:latin typeface="Century Gothic" panose="020B0502020202020204"/>
            </a:rPr>
            <a:t> </a:t>
          </a:r>
          <a:r>
            <a:rPr lang="en-GB" sz="1400" b="1" kern="1200" dirty="0"/>
            <a:t>FOR SUCCESS. (SLIDES 7-8)</a:t>
          </a:r>
          <a:endParaRPr lang="en-US" sz="1400" kern="1200" dirty="0"/>
        </a:p>
      </dsp:txBody>
      <dsp:txXfrm>
        <a:off x="1003428" y="3261964"/>
        <a:ext cx="4233308" cy="868769"/>
      </dsp:txXfrm>
    </dsp:sp>
    <dsp:sp modelId="{057E4391-08BF-476E-987E-126AC3BEE093}">
      <dsp:nvSpPr>
        <dsp:cNvPr id="0" name=""/>
        <dsp:cNvSpPr/>
      </dsp:nvSpPr>
      <dsp:spPr>
        <a:xfrm>
          <a:off x="0" y="4347926"/>
          <a:ext cx="5236736" cy="8687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7BB1F-E7D4-4225-B707-532D1EB139FF}">
      <dsp:nvSpPr>
        <dsp:cNvPr id="0" name=""/>
        <dsp:cNvSpPr/>
      </dsp:nvSpPr>
      <dsp:spPr>
        <a:xfrm>
          <a:off x="262802" y="4543399"/>
          <a:ext cx="477823" cy="4778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A4DB3-8EDE-4A4B-896E-04A66D64B4D1}">
      <dsp:nvSpPr>
        <dsp:cNvPr id="0" name=""/>
        <dsp:cNvSpPr/>
      </dsp:nvSpPr>
      <dsp:spPr>
        <a:xfrm>
          <a:off x="1003428" y="4347926"/>
          <a:ext cx="4233308" cy="868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945" tIns="91945" rIns="91945" bIns="919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ASK: OUR REQUEST FOR IMMEDIATE APPROVAL AND FUNDING. (SLIDE 9)</a:t>
          </a:r>
          <a:endParaRPr lang="en-US" sz="1400" kern="1200" dirty="0"/>
        </a:p>
      </dsp:txBody>
      <dsp:txXfrm>
        <a:off x="1003428" y="4347926"/>
        <a:ext cx="4233308" cy="8687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2A503-3258-47A4-80AE-4800ABD13798}">
      <dsp:nvSpPr>
        <dsp:cNvPr id="0" name=""/>
        <dsp:cNvSpPr/>
      </dsp:nvSpPr>
      <dsp:spPr>
        <a:xfrm>
          <a:off x="2060384" y="1210579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9520" y="1253936"/>
        <a:ext cx="23624" cy="4724"/>
      </dsp:txXfrm>
    </dsp:sp>
    <dsp:sp modelId="{403CB907-1B4D-4C0F-BC05-507B5F17D7F9}">
      <dsp:nvSpPr>
        <dsp:cNvPr id="0" name=""/>
        <dsp:cNvSpPr/>
      </dsp:nvSpPr>
      <dsp:spPr>
        <a:xfrm>
          <a:off x="7848" y="639998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RECOGNITION </a:t>
          </a:r>
          <a:r>
            <a:rPr lang="en-GB" sz="1200" b="1" kern="1200" dirty="0">
              <a:latin typeface="Century Gothic" panose="020B0502020202020204"/>
            </a:rPr>
            <a:t>PLAN</a:t>
          </a:r>
          <a:endParaRPr lang="en-GB" sz="1200" b="1" kern="1200" dirty="0"/>
        </a:p>
      </dsp:txBody>
      <dsp:txXfrm>
        <a:off x="7848" y="639998"/>
        <a:ext cx="2054335" cy="1232601"/>
      </dsp:txXfrm>
    </dsp:sp>
    <dsp:sp modelId="{5DF6D984-EC10-4DBD-B973-890016641124}">
      <dsp:nvSpPr>
        <dsp:cNvPr id="0" name=""/>
        <dsp:cNvSpPr/>
      </dsp:nvSpPr>
      <dsp:spPr>
        <a:xfrm>
          <a:off x="4587217" y="1210579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96353" y="1253936"/>
        <a:ext cx="23624" cy="4724"/>
      </dsp:txXfrm>
    </dsp:sp>
    <dsp:sp modelId="{76992561-CDC9-4166-8993-75C3A61E1F21}">
      <dsp:nvSpPr>
        <dsp:cNvPr id="0" name=""/>
        <dsp:cNvSpPr/>
      </dsp:nvSpPr>
      <dsp:spPr>
        <a:xfrm>
          <a:off x="2534681" y="639998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ACTION : START A FORMAL SYSTEM FOR FREQUENT ,PUBLIC PRAISE AND NON – CASH REWARDS.</a:t>
          </a:r>
          <a:endParaRPr lang="en-US" sz="1200" kern="1200" dirty="0"/>
        </a:p>
      </dsp:txBody>
      <dsp:txXfrm>
        <a:off x="2534681" y="639998"/>
        <a:ext cx="2054335" cy="1232601"/>
      </dsp:txXfrm>
    </dsp:sp>
    <dsp:sp modelId="{4602B7E2-B745-4BD9-B758-840A9892E26D}">
      <dsp:nvSpPr>
        <dsp:cNvPr id="0" name=""/>
        <dsp:cNvSpPr/>
      </dsp:nvSpPr>
      <dsp:spPr>
        <a:xfrm>
          <a:off x="7114049" y="1210579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23185" y="1253936"/>
        <a:ext cx="23624" cy="4724"/>
      </dsp:txXfrm>
    </dsp:sp>
    <dsp:sp modelId="{297EACBC-2623-4124-B34F-4473C2B58835}">
      <dsp:nvSpPr>
        <dsp:cNvPr id="0" name=""/>
        <dsp:cNvSpPr/>
      </dsp:nvSpPr>
      <dsp:spPr>
        <a:xfrm>
          <a:off x="5061514" y="639998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TARGET: 20% INCREASE IN DOCUMENTED STAFF RECOGNITION IN YEAR ONE.</a:t>
          </a:r>
          <a:endParaRPr lang="en-US" sz="1200" kern="1200" dirty="0"/>
        </a:p>
      </dsp:txBody>
      <dsp:txXfrm>
        <a:off x="5061514" y="639998"/>
        <a:ext cx="2054335" cy="1232601"/>
      </dsp:txXfrm>
    </dsp:sp>
    <dsp:sp modelId="{E85D54F2-479A-4FB1-8CAF-97A79E9B9BC1}">
      <dsp:nvSpPr>
        <dsp:cNvPr id="0" name=""/>
        <dsp:cNvSpPr/>
      </dsp:nvSpPr>
      <dsp:spPr>
        <a:xfrm>
          <a:off x="9640882" y="1210579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850018" y="1253936"/>
        <a:ext cx="23624" cy="4724"/>
      </dsp:txXfrm>
    </dsp:sp>
    <dsp:sp modelId="{7FA9BB26-0FD7-4B1C-B67F-04EC0114ADD0}">
      <dsp:nvSpPr>
        <dsp:cNvPr id="0" name=""/>
        <dsp:cNvSpPr/>
      </dsp:nvSpPr>
      <dsp:spPr>
        <a:xfrm>
          <a:off x="7588346" y="639998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CAREER </a:t>
          </a:r>
          <a:r>
            <a:rPr lang="en-GB" sz="1200" b="1" kern="1200" dirty="0">
              <a:latin typeface="Century Gothic" panose="020B0502020202020204"/>
            </a:rPr>
            <a:t>DEVELOPMENT PLAN</a:t>
          </a:r>
          <a:r>
            <a:rPr lang="en-GB" sz="1200" b="1" kern="1200" dirty="0"/>
            <a:t>:</a:t>
          </a:r>
          <a:endParaRPr lang="en-US" sz="1200" kern="1200" dirty="0"/>
        </a:p>
      </dsp:txBody>
      <dsp:txXfrm>
        <a:off x="7588346" y="639998"/>
        <a:ext cx="2054335" cy="1232601"/>
      </dsp:txXfrm>
    </dsp:sp>
    <dsp:sp modelId="{7308B680-F703-49BB-8BFC-21CDC1B7C8C9}">
      <dsp:nvSpPr>
        <dsp:cNvPr id="0" name=""/>
        <dsp:cNvSpPr/>
      </dsp:nvSpPr>
      <dsp:spPr>
        <a:xfrm>
          <a:off x="1035016" y="1870799"/>
          <a:ext cx="10107331" cy="441897"/>
        </a:xfrm>
        <a:custGeom>
          <a:avLst/>
          <a:gdLst/>
          <a:ahLst/>
          <a:cxnLst/>
          <a:rect l="0" t="0" r="0" b="0"/>
          <a:pathLst>
            <a:path>
              <a:moveTo>
                <a:pt x="10107331" y="0"/>
              </a:moveTo>
              <a:lnTo>
                <a:pt x="10107331" y="238048"/>
              </a:lnTo>
              <a:lnTo>
                <a:pt x="0" y="238048"/>
              </a:lnTo>
              <a:lnTo>
                <a:pt x="0" y="441897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35722" y="2089386"/>
        <a:ext cx="505918" cy="4724"/>
      </dsp:txXfrm>
    </dsp:sp>
    <dsp:sp modelId="{E56D576F-4F1F-4303-BC33-3A8E34441794}">
      <dsp:nvSpPr>
        <dsp:cNvPr id="0" name=""/>
        <dsp:cNvSpPr/>
      </dsp:nvSpPr>
      <dsp:spPr>
        <a:xfrm>
          <a:off x="10115179" y="639998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ACTION : CLEARLY PUBLISH ALL CAREER OPTION TO STAFF KNOW HOW THEY CAN MOVE UP.</a:t>
          </a:r>
          <a:endParaRPr lang="en-US" sz="1200" kern="1200" dirty="0"/>
        </a:p>
      </dsp:txBody>
      <dsp:txXfrm>
        <a:off x="10115179" y="639998"/>
        <a:ext cx="2054335" cy="1232601"/>
      </dsp:txXfrm>
    </dsp:sp>
    <dsp:sp modelId="{3C300AA6-1275-4DEF-AD66-194529C4FBDF}">
      <dsp:nvSpPr>
        <dsp:cNvPr id="0" name=""/>
        <dsp:cNvSpPr/>
      </dsp:nvSpPr>
      <dsp:spPr>
        <a:xfrm>
          <a:off x="2060384" y="2915677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9520" y="2959035"/>
        <a:ext cx="23624" cy="4724"/>
      </dsp:txXfrm>
    </dsp:sp>
    <dsp:sp modelId="{FC3AD788-6A79-489D-B2FA-FA2E8345E62E}">
      <dsp:nvSpPr>
        <dsp:cNvPr id="0" name=""/>
        <dsp:cNvSpPr/>
      </dsp:nvSpPr>
      <dsp:spPr>
        <a:xfrm>
          <a:off x="7848" y="2345097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TARGET: 15% INCREASE IN INTERNAL APPLICATION FOR NEW ROLES.</a:t>
          </a:r>
          <a:endParaRPr lang="en-US" sz="1200" kern="1200" dirty="0"/>
        </a:p>
      </dsp:txBody>
      <dsp:txXfrm>
        <a:off x="7848" y="2345097"/>
        <a:ext cx="2054335" cy="1232601"/>
      </dsp:txXfrm>
    </dsp:sp>
    <dsp:sp modelId="{8AC2F570-4853-4D94-815F-F377B894AF33}">
      <dsp:nvSpPr>
        <dsp:cNvPr id="0" name=""/>
        <dsp:cNvSpPr/>
      </dsp:nvSpPr>
      <dsp:spPr>
        <a:xfrm>
          <a:off x="4587217" y="2915677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96353" y="2959035"/>
        <a:ext cx="23624" cy="4724"/>
      </dsp:txXfrm>
    </dsp:sp>
    <dsp:sp modelId="{B4E372A9-0A0C-4877-B43C-FC7159200780}">
      <dsp:nvSpPr>
        <dsp:cNvPr id="0" name=""/>
        <dsp:cNvSpPr/>
      </dsp:nvSpPr>
      <dsp:spPr>
        <a:xfrm>
          <a:off x="2534681" y="2345097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Century Gothic" panose="020B0502020202020204"/>
            </a:rPr>
            <a:t>NEW WORKING METHODS</a:t>
          </a:r>
          <a:r>
            <a:rPr lang="en-GB" sz="1200" b="1" kern="1200" dirty="0"/>
            <a:t>: </a:t>
          </a:r>
          <a:endParaRPr lang="en-US" sz="1200" kern="1200" dirty="0"/>
        </a:p>
      </dsp:txBody>
      <dsp:txXfrm>
        <a:off x="2534681" y="2345097"/>
        <a:ext cx="2054335" cy="1232601"/>
      </dsp:txXfrm>
    </dsp:sp>
    <dsp:sp modelId="{7F1982E4-3B6C-47D2-A78B-8A668A2D17FC}">
      <dsp:nvSpPr>
        <dsp:cNvPr id="0" name=""/>
        <dsp:cNvSpPr/>
      </dsp:nvSpPr>
      <dsp:spPr>
        <a:xfrm>
          <a:off x="7114049" y="2915677"/>
          <a:ext cx="441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189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23185" y="2959035"/>
        <a:ext cx="23624" cy="4724"/>
      </dsp:txXfrm>
    </dsp:sp>
    <dsp:sp modelId="{9DEC91DD-ECC4-4CF5-96EB-33312D8312C0}">
      <dsp:nvSpPr>
        <dsp:cNvPr id="0" name=""/>
        <dsp:cNvSpPr/>
      </dsp:nvSpPr>
      <dsp:spPr>
        <a:xfrm>
          <a:off x="5061514" y="2345097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ACTION: GIVE TEAMS A SMALL BUDGET TO TEST NEW, BETTER WAYS TO WORK.</a:t>
          </a:r>
          <a:endParaRPr lang="en-US" sz="1200" kern="1200" dirty="0"/>
        </a:p>
      </dsp:txBody>
      <dsp:txXfrm>
        <a:off x="5061514" y="2345097"/>
        <a:ext cx="2054335" cy="1232601"/>
      </dsp:txXfrm>
    </dsp:sp>
    <dsp:sp modelId="{FE5DB514-B739-45E2-9073-2C404AFB4B22}">
      <dsp:nvSpPr>
        <dsp:cNvPr id="0" name=""/>
        <dsp:cNvSpPr/>
      </dsp:nvSpPr>
      <dsp:spPr>
        <a:xfrm>
          <a:off x="7588346" y="2345097"/>
          <a:ext cx="2054335" cy="1232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664" tIns="105665" rIns="100664" bIns="1056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TARGET : 10 SUCCESSFUL NEW IDEAS ADOPTED IN TWO YEARS.</a:t>
          </a:r>
          <a:endParaRPr lang="en-US" sz="1200" kern="1200" dirty="0"/>
        </a:p>
      </dsp:txBody>
      <dsp:txXfrm>
        <a:off x="7588346" y="2345097"/>
        <a:ext cx="2054335" cy="12326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4C6B2-5495-42D7-B457-37967A3BD6B2}">
      <dsp:nvSpPr>
        <dsp:cNvPr id="0" name=""/>
        <dsp:cNvSpPr/>
      </dsp:nvSpPr>
      <dsp:spPr>
        <a:xfrm>
          <a:off x="0" y="0"/>
          <a:ext cx="3794460" cy="473375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831" tIns="330200" rIns="29583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CONTRACTS SAFTY CHECK: WE WILL CHECK ALL OUR HR RULES YEARLY TO MAKE SHURE WE MEET EVERY DEMAND FROM OUR CUSTOMERS.</a:t>
          </a:r>
          <a:endParaRPr lang="en-US" sz="1900" kern="1200" dirty="0"/>
        </a:p>
      </dsp:txBody>
      <dsp:txXfrm>
        <a:off x="0" y="1798827"/>
        <a:ext cx="3794460" cy="2840254"/>
      </dsp:txXfrm>
    </dsp:sp>
    <dsp:sp modelId="{D76E1B7B-8A44-432F-A2BB-A3EE14C6E82E}">
      <dsp:nvSpPr>
        <dsp:cNvPr id="0" name=""/>
        <dsp:cNvSpPr/>
      </dsp:nvSpPr>
      <dsp:spPr>
        <a:xfrm>
          <a:off x="1187166" y="473375"/>
          <a:ext cx="1420127" cy="142012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719" tIns="12700" rIns="1107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95139" y="681348"/>
        <a:ext cx="1004181" cy="1004181"/>
      </dsp:txXfrm>
    </dsp:sp>
    <dsp:sp modelId="{D27E78B9-53C9-4339-9A6E-017C0D5967FF}">
      <dsp:nvSpPr>
        <dsp:cNvPr id="0" name=""/>
        <dsp:cNvSpPr/>
      </dsp:nvSpPr>
      <dsp:spPr>
        <a:xfrm>
          <a:off x="0" y="4733684"/>
          <a:ext cx="3794460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AACC68-6F51-4541-819A-C198394B23CB}">
      <dsp:nvSpPr>
        <dsp:cNvPr id="0" name=""/>
        <dsp:cNvSpPr/>
      </dsp:nvSpPr>
      <dsp:spPr>
        <a:xfrm>
          <a:off x="4173907" y="0"/>
          <a:ext cx="3794460" cy="473375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831" tIns="330200" rIns="29583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IMPACT : THIS IS OUR GUARANTEE THAT BRIGHTWAVE IS RELIABLE PARTHER AND REMOVES THE LEGAL RISK TIED TO OUR CONTRACTS.</a:t>
          </a:r>
          <a:endParaRPr lang="en-US" sz="1900" kern="1200" dirty="0"/>
        </a:p>
      </dsp:txBody>
      <dsp:txXfrm>
        <a:off x="4173907" y="1798827"/>
        <a:ext cx="3794460" cy="2840254"/>
      </dsp:txXfrm>
    </dsp:sp>
    <dsp:sp modelId="{5E6C55FE-DAFB-4E7E-8ACB-773E172E2AF9}">
      <dsp:nvSpPr>
        <dsp:cNvPr id="0" name=""/>
        <dsp:cNvSpPr/>
      </dsp:nvSpPr>
      <dsp:spPr>
        <a:xfrm>
          <a:off x="5361073" y="473375"/>
          <a:ext cx="1420127" cy="142012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719" tIns="12700" rIns="1107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569046" y="681348"/>
        <a:ext cx="1004181" cy="1004181"/>
      </dsp:txXfrm>
    </dsp:sp>
    <dsp:sp modelId="{8901FF40-DB07-4DCA-A8C6-5C8B129820C9}">
      <dsp:nvSpPr>
        <dsp:cNvPr id="0" name=""/>
        <dsp:cNvSpPr/>
      </dsp:nvSpPr>
      <dsp:spPr>
        <a:xfrm>
          <a:off x="4173907" y="4733684"/>
          <a:ext cx="3794460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BB5313-7093-41A7-A989-888C07FF0D85}">
      <dsp:nvSpPr>
        <dsp:cNvPr id="0" name=""/>
        <dsp:cNvSpPr/>
      </dsp:nvSpPr>
      <dsp:spPr>
        <a:xfrm>
          <a:off x="8347814" y="0"/>
          <a:ext cx="3794460" cy="473375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831" tIns="330200" rIns="295831" bIns="33020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CONCLUSION: HIGH STAFF TUROVER IS A SYMPTOM OF</a:t>
          </a:r>
          <a:r>
            <a:rPr lang="en-GB" sz="1900" b="1" kern="1200" dirty="0">
              <a:latin typeface="Century Gothic" panose="020B0502020202020204"/>
            </a:rPr>
            <a:t> INFLEXIBLE</a:t>
          </a:r>
          <a:r>
            <a:rPr lang="en-GB" sz="1900" b="1" kern="1200" dirty="0"/>
            <a:t> </a:t>
          </a:r>
          <a:r>
            <a:rPr lang="en-GB" sz="1900" b="1" kern="1200" dirty="0">
              <a:latin typeface="Century Gothic" panose="020B0502020202020204"/>
            </a:rPr>
            <a:t> </a:t>
          </a:r>
          <a:r>
            <a:rPr lang="en-GB" sz="1900" b="1" kern="1200" dirty="0"/>
            <a:t>CULTURE. OUR PEOPLE </a:t>
          </a:r>
          <a:r>
            <a:rPr lang="en-GB" sz="1900" b="1" kern="1200" dirty="0">
              <a:latin typeface="Century Gothic" panose="020B0502020202020204"/>
            </a:rPr>
            <a:t>CENTRED</a:t>
          </a:r>
          <a:r>
            <a:rPr lang="en-GB" sz="1900" b="1" kern="1200" dirty="0"/>
            <a:t> </a:t>
          </a:r>
          <a:r>
            <a:rPr lang="en-GB" sz="1900" b="1" kern="1200" dirty="0">
              <a:latin typeface="Century Gothic" panose="020B0502020202020204"/>
            </a:rPr>
            <a:t> </a:t>
          </a:r>
          <a:r>
            <a:rPr lang="en-GB" sz="1900" b="1" kern="1200" dirty="0"/>
            <a:t>PLAN WIL FIX THE CULTURE ,KEEP OUR STAFF,AND SECURE OUR GROWTH.</a:t>
          </a:r>
          <a:endParaRPr lang="en-US" sz="1900" kern="1200" dirty="0"/>
        </a:p>
      </dsp:txBody>
      <dsp:txXfrm>
        <a:off x="8347814" y="1798827"/>
        <a:ext cx="3794460" cy="2840254"/>
      </dsp:txXfrm>
    </dsp:sp>
    <dsp:sp modelId="{7C6AE26C-D2D7-4753-8470-68BDE442D84C}">
      <dsp:nvSpPr>
        <dsp:cNvPr id="0" name=""/>
        <dsp:cNvSpPr/>
      </dsp:nvSpPr>
      <dsp:spPr>
        <a:xfrm>
          <a:off x="9534980" y="473375"/>
          <a:ext cx="1420127" cy="142012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719" tIns="12700" rIns="11071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9742953" y="681348"/>
        <a:ext cx="1004181" cy="1004181"/>
      </dsp:txXfrm>
    </dsp:sp>
    <dsp:sp modelId="{D18A1496-45B1-4846-96DC-582609A1F773}">
      <dsp:nvSpPr>
        <dsp:cNvPr id="0" name=""/>
        <dsp:cNvSpPr/>
      </dsp:nvSpPr>
      <dsp:spPr>
        <a:xfrm>
          <a:off x="8347814" y="4733684"/>
          <a:ext cx="3794460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BE910-1B27-4B70-8E2A-759F3FF5D867}">
      <dsp:nvSpPr>
        <dsp:cNvPr id="0" name=""/>
        <dsp:cNvSpPr/>
      </dsp:nvSpPr>
      <dsp:spPr>
        <a:xfrm>
          <a:off x="100173" y="375763"/>
          <a:ext cx="1524655" cy="152465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FFCA01-E80D-4C42-B5ED-1D7856B69C07}">
      <dsp:nvSpPr>
        <dsp:cNvPr id="0" name=""/>
        <dsp:cNvSpPr/>
      </dsp:nvSpPr>
      <dsp:spPr>
        <a:xfrm>
          <a:off x="420351" y="695941"/>
          <a:ext cx="884300" cy="8843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F4916-555F-4EC3-B53C-7313B49785FC}">
      <dsp:nvSpPr>
        <dsp:cNvPr id="0" name=""/>
        <dsp:cNvSpPr/>
      </dsp:nvSpPr>
      <dsp:spPr>
        <a:xfrm>
          <a:off x="1951541" y="375763"/>
          <a:ext cx="3593831" cy="1524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PROBLEM:</a:t>
          </a:r>
          <a:r>
            <a:rPr lang="en-GB" sz="1600" b="1" kern="1200" dirty="0">
              <a:latin typeface="Century Gothic" panose="020B0502020202020204"/>
            </a:rPr>
            <a:t>  </a:t>
          </a:r>
          <a:r>
            <a:rPr lang="en-GB" sz="1600" b="1" kern="1200" dirty="0"/>
            <a:t>28% TURNOVER IS COSTING US MONND RISKING OUR CONTRACTS.</a:t>
          </a:r>
          <a:endParaRPr lang="en-US" sz="1600" b="0" kern="1200" dirty="0">
            <a:latin typeface="Century Gothic" panose="020B0502020202020204"/>
          </a:endParaRPr>
        </a:p>
      </dsp:txBody>
      <dsp:txXfrm>
        <a:off x="1951541" y="375763"/>
        <a:ext cx="3593831" cy="1524655"/>
      </dsp:txXfrm>
    </dsp:sp>
    <dsp:sp modelId="{938DAD70-339C-4C45-9EF0-DA968799FB9E}">
      <dsp:nvSpPr>
        <dsp:cNvPr id="0" name=""/>
        <dsp:cNvSpPr/>
      </dsp:nvSpPr>
      <dsp:spPr>
        <a:xfrm>
          <a:off x="6171571" y="375763"/>
          <a:ext cx="1524655" cy="152465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2EA3B-C7F7-4978-9E03-2E4F56F98478}">
      <dsp:nvSpPr>
        <dsp:cNvPr id="0" name=""/>
        <dsp:cNvSpPr/>
      </dsp:nvSpPr>
      <dsp:spPr>
        <a:xfrm>
          <a:off x="6491749" y="695941"/>
          <a:ext cx="884300" cy="8843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4BE27-0094-480B-825D-899BF319E1A8}">
      <dsp:nvSpPr>
        <dsp:cNvPr id="0" name=""/>
        <dsp:cNvSpPr/>
      </dsp:nvSpPr>
      <dsp:spPr>
        <a:xfrm>
          <a:off x="8022939" y="375763"/>
          <a:ext cx="3593831" cy="1524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SOLUTION: A CLEAR ,THREE - YEAR PLAN TO </a:t>
          </a:r>
          <a:r>
            <a:rPr lang="en-GB" sz="1600" b="1" kern="1200" dirty="0">
              <a:latin typeface="Century Gothic" panose="020B0502020202020204"/>
            </a:rPr>
            <a:t>CRETRED</a:t>
          </a:r>
          <a:r>
            <a:rPr lang="en-GB" sz="1600" b="1" kern="1200" dirty="0"/>
            <a:t> </a:t>
          </a:r>
          <a:r>
            <a:rPr lang="en-GB" sz="1600" b="1" kern="1200" dirty="0">
              <a:latin typeface="Century Gothic" panose="020B0502020202020204"/>
            </a:rPr>
            <a:t> </a:t>
          </a:r>
          <a:r>
            <a:rPr lang="en-GB" sz="1600" b="1" kern="1200" dirty="0"/>
            <a:t>COACHES AND BUILD RECOGNITION.</a:t>
          </a:r>
          <a:endParaRPr lang="en-US" sz="1600" kern="1200" dirty="0"/>
        </a:p>
      </dsp:txBody>
      <dsp:txXfrm>
        <a:off x="8022939" y="375763"/>
        <a:ext cx="3593831" cy="1524655"/>
      </dsp:txXfrm>
    </dsp:sp>
    <dsp:sp modelId="{481DB921-D278-4496-897C-0C1BD5FD339A}">
      <dsp:nvSpPr>
        <dsp:cNvPr id="0" name=""/>
        <dsp:cNvSpPr/>
      </dsp:nvSpPr>
      <dsp:spPr>
        <a:xfrm>
          <a:off x="100173" y="2678904"/>
          <a:ext cx="1524655" cy="152465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CC61E-070D-44F5-A614-C9830400815A}">
      <dsp:nvSpPr>
        <dsp:cNvPr id="0" name=""/>
        <dsp:cNvSpPr/>
      </dsp:nvSpPr>
      <dsp:spPr>
        <a:xfrm>
          <a:off x="420351" y="2999082"/>
          <a:ext cx="884300" cy="8843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774F3-F949-40B5-A7D3-8E846C4ABE57}">
      <dsp:nvSpPr>
        <dsp:cNvPr id="0" name=""/>
        <dsp:cNvSpPr/>
      </dsp:nvSpPr>
      <dsp:spPr>
        <a:xfrm>
          <a:off x="1951541" y="2678904"/>
          <a:ext cx="3593831" cy="1524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RESULT: STABLE STAFF,SAFE CONTRACTS,AND SECURE GROWTH.</a:t>
          </a:r>
          <a:endParaRPr lang="en-US" sz="1600" kern="1200" dirty="0"/>
        </a:p>
      </dsp:txBody>
      <dsp:txXfrm>
        <a:off x="1951541" y="2678904"/>
        <a:ext cx="3593831" cy="1524655"/>
      </dsp:txXfrm>
    </dsp:sp>
    <dsp:sp modelId="{E6EFE629-36DF-404F-B3C5-9F2749D3A066}">
      <dsp:nvSpPr>
        <dsp:cNvPr id="0" name=""/>
        <dsp:cNvSpPr/>
      </dsp:nvSpPr>
      <dsp:spPr>
        <a:xfrm>
          <a:off x="6171571" y="2678904"/>
          <a:ext cx="1524655" cy="152465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AF993-BD8F-4C55-9229-E41DAF4FC910}">
      <dsp:nvSpPr>
        <dsp:cNvPr id="0" name=""/>
        <dsp:cNvSpPr/>
      </dsp:nvSpPr>
      <dsp:spPr>
        <a:xfrm>
          <a:off x="6491749" y="2999082"/>
          <a:ext cx="884300" cy="8843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96210-F0A9-4E69-86CA-44AC4D0B4A15}">
      <dsp:nvSpPr>
        <dsp:cNvPr id="0" name=""/>
        <dsp:cNvSpPr/>
      </dsp:nvSpPr>
      <dsp:spPr>
        <a:xfrm>
          <a:off x="8022939" y="2678904"/>
          <a:ext cx="3593831" cy="1524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entury Gothic" panose="020B0502020202020204"/>
            </a:rPr>
            <a:t>REQUEST </a:t>
          </a:r>
          <a:r>
            <a:rPr lang="en-GB" sz="1600" b="1" kern="1200" dirty="0"/>
            <a:t>: WE REQUEST IMMEDIATE APPROVAL AND FUNDING TO START THE COACHING TRAINING AND NEW FEEDBACK SYSTEM BY THE START OF </a:t>
          </a:r>
          <a:r>
            <a:rPr lang="en-GB" sz="1600" b="1" kern="1200" dirty="0">
              <a:latin typeface="Century Gothic" panose="020B0502020202020204"/>
            </a:rPr>
            <a:t>THE NEXT FINANCIAL MONTH.</a:t>
          </a:r>
          <a:endParaRPr lang="en-US" sz="1600" kern="1200" dirty="0"/>
        </a:p>
      </dsp:txBody>
      <dsp:txXfrm>
        <a:off x="8022939" y="2678904"/>
        <a:ext cx="3593831" cy="1524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5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211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359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731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9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899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22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42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85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854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4505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200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924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02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11/29/2025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7845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  <p:sldLayoutId id="2147484001" r:id="rId12"/>
    <p:sldLayoutId id="2147484002" r:id="rId13"/>
    <p:sldLayoutId id="2147484003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73AD6-BF36-D4D2-453B-3A66FCFEF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GB" sz="3200">
                <a:solidFill>
                  <a:schemeClr val="tx1"/>
                </a:solidFill>
              </a:rPr>
              <a:t>SOLVING BRIGHTWAVES PEOPLE CRISIS:</a:t>
            </a:r>
            <a:br>
              <a:rPr lang="en-GB" sz="3200">
                <a:solidFill>
                  <a:schemeClr val="tx1"/>
                </a:solidFill>
              </a:rPr>
            </a:br>
            <a:r>
              <a:rPr lang="en-GB" sz="3200">
                <a:solidFill>
                  <a:schemeClr val="tx1"/>
                </a:solidFill>
              </a:rPr>
              <a:t>A THREE-YEAR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2922A-F223-7A11-1BD2-83A3AC111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64" y="2266517"/>
            <a:ext cx="12178784" cy="17216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/>
              <a:t>FIXING TURNOVER TO SECURE OUR CONTRACTS AND FUTURE GROWTH</a:t>
            </a: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5C671-C4C9-5F10-3821-99D0B74F4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EE35D-178C-43B7-97DF-021D07728470}" type="datetime1"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E80F6-61D7-E9EF-D2BD-9839983D0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8C312-5C31-5456-0A9C-D7F559428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0AF537-4FA3-9A57-E305-6A2BC92A36D6}"/>
              </a:ext>
            </a:extLst>
          </p:cNvPr>
          <p:cNvSpPr txBox="1"/>
          <p:nvPr/>
        </p:nvSpPr>
        <p:spPr>
          <a:xfrm>
            <a:off x="449735" y="3703081"/>
            <a:ext cx="111043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/>
              <a:t>CRISIS STAT: 28% ANNUAL STAFF TURNOVER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AFDBD7-BF59-B502-E9F4-A7A2D0BC02CE}"/>
              </a:ext>
            </a:extLst>
          </p:cNvPr>
          <p:cNvSpPr txBox="1"/>
          <p:nvPr/>
        </p:nvSpPr>
        <p:spPr>
          <a:xfrm>
            <a:off x="144882" y="5758947"/>
            <a:ext cx="11535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PRESENTED BY: DIMITRICHKA GEORGIEVA  HR CONSULTANT (2116247)</a:t>
            </a:r>
          </a:p>
        </p:txBody>
      </p:sp>
    </p:spTree>
    <p:extLst>
      <p:ext uri="{BB962C8B-B14F-4D97-AF65-F5344CB8AC3E}">
        <p14:creationId xmlns:p14="http://schemas.microsoft.com/office/powerpoint/2010/main" val="2444524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alculator, pen, compass, money and a paper with graphs printed on it">
            <a:extLst>
              <a:ext uri="{FF2B5EF4-FFF2-40B4-BE49-F238E27FC236}">
                <a16:creationId xmlns:a16="http://schemas.microsoft.com/office/drawing/2014/main" id="{037CA0D9-03CB-ED82-6CD0-AD62969DA90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942" r="21515" b="-2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46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16791-B08B-904C-86A1-E01F7477C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WE WILL COVER TODAY</a:t>
            </a:r>
            <a:br>
              <a:rPr lang="en-GB" sz="3400"/>
            </a:br>
            <a:endParaRPr lang="en-GB" sz="3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C92E2-F26A-34F7-86AC-7347CACBE8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14796" y="6041362"/>
            <a:ext cx="134370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8B64F-4828-4C0C-8D65-187E28C0B2C8}" type="datetime1">
              <a:rPr lang="en-US"/>
              <a:pPr>
                <a:spcAft>
                  <a:spcPts val="600"/>
                </a:spcAft>
              </a:pPr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E4D36-BFEF-2B10-ECD0-5C00EE395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1514" y="6041362"/>
            <a:ext cx="4563282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8EEBA-5233-B830-692F-5402E5CC4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F7C4DE33-1187-24E1-3119-48F2DD6442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4482261"/>
              </p:ext>
            </p:extLst>
          </p:nvPr>
        </p:nvGraphicFramePr>
        <p:xfrm>
          <a:off x="818712" y="1483102"/>
          <a:ext cx="5236737" cy="5220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6466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73026-4660-A820-8533-F195DC9F1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521" y="1677655"/>
            <a:ext cx="4172823" cy="3877233"/>
          </a:xfrm>
          <a:effectLst/>
        </p:spPr>
        <p:txBody>
          <a:bodyPr anchor="ctr">
            <a:normAutofit/>
          </a:bodyPr>
          <a:lstStyle/>
          <a:p>
            <a:r>
              <a:rPr lang="en-GB"/>
              <a:t>THE PROBLEM COST AND THE DANGER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68F2977E-E0AE-4EB4-A059-59E908EB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666761" y="-666761"/>
            <a:ext cx="6858002" cy="8191524"/>
          </a:xfrm>
          <a:custGeom>
            <a:avLst/>
            <a:gdLst>
              <a:gd name="connsiteX0" fmla="*/ 6858002 w 6858002"/>
              <a:gd name="connsiteY0" fmla="*/ 6080676 h 8191524"/>
              <a:gd name="connsiteX1" fmla="*/ 3829244 w 6858002"/>
              <a:gd name="connsiteY1" fmla="*/ 8068294 h 8191524"/>
              <a:gd name="connsiteX2" fmla="*/ 3827371 w 6858002"/>
              <a:gd name="connsiteY2" fmla="*/ 8069839 h 8191524"/>
              <a:gd name="connsiteX3" fmla="*/ 3824585 w 6858002"/>
              <a:gd name="connsiteY3" fmla="*/ 8071350 h 8191524"/>
              <a:gd name="connsiteX4" fmla="*/ 3798695 w 6858002"/>
              <a:gd name="connsiteY4" fmla="*/ 8088342 h 8191524"/>
              <a:gd name="connsiteX5" fmla="*/ 3785013 w 6858002"/>
              <a:gd name="connsiteY5" fmla="*/ 8092830 h 8191524"/>
              <a:gd name="connsiteX6" fmla="*/ 3706341 w 6858002"/>
              <a:gd name="connsiteY6" fmla="*/ 8135531 h 8191524"/>
              <a:gd name="connsiteX7" fmla="*/ 3429000 w 6858002"/>
              <a:gd name="connsiteY7" fmla="*/ 8191524 h 8191524"/>
              <a:gd name="connsiteX8" fmla="*/ 3151660 w 6858002"/>
              <a:gd name="connsiteY8" fmla="*/ 8135531 h 8191524"/>
              <a:gd name="connsiteX9" fmla="*/ 3072998 w 6858002"/>
              <a:gd name="connsiteY9" fmla="*/ 8092835 h 8191524"/>
              <a:gd name="connsiteX10" fmla="*/ 3059300 w 6858002"/>
              <a:gd name="connsiteY10" fmla="*/ 8088342 h 8191524"/>
              <a:gd name="connsiteX11" fmla="*/ 3033385 w 6858002"/>
              <a:gd name="connsiteY11" fmla="*/ 8071334 h 8191524"/>
              <a:gd name="connsiteX12" fmla="*/ 3030629 w 6858002"/>
              <a:gd name="connsiteY12" fmla="*/ 8069839 h 8191524"/>
              <a:gd name="connsiteX13" fmla="*/ 3028777 w 6858002"/>
              <a:gd name="connsiteY13" fmla="*/ 8068310 h 8191524"/>
              <a:gd name="connsiteX14" fmla="*/ 2 w 6858002"/>
              <a:gd name="connsiteY14" fmla="*/ 6080676 h 8191524"/>
              <a:gd name="connsiteX15" fmla="*/ 6858002 w 6858002"/>
              <a:gd name="connsiteY15" fmla="*/ 0 h 8191524"/>
              <a:gd name="connsiteX16" fmla="*/ 6858002 w 6858002"/>
              <a:gd name="connsiteY16" fmla="*/ 2634972 h 8191524"/>
              <a:gd name="connsiteX17" fmla="*/ 6858002 w 6858002"/>
              <a:gd name="connsiteY17" fmla="*/ 2984308 h 8191524"/>
              <a:gd name="connsiteX18" fmla="*/ 6858002 w 6858002"/>
              <a:gd name="connsiteY18" fmla="*/ 3291840 h 8191524"/>
              <a:gd name="connsiteX19" fmla="*/ 6858002 w 6858002"/>
              <a:gd name="connsiteY19" fmla="*/ 6080675 h 8191524"/>
              <a:gd name="connsiteX20" fmla="*/ 2 w 6858002"/>
              <a:gd name="connsiteY20" fmla="*/ 6080675 h 8191524"/>
              <a:gd name="connsiteX21" fmla="*/ 2 w 6858002"/>
              <a:gd name="connsiteY21" fmla="*/ 3291840 h 8191524"/>
              <a:gd name="connsiteX22" fmla="*/ 0 w 6858002"/>
              <a:gd name="connsiteY22" fmla="*/ 3291840 h 8191524"/>
              <a:gd name="connsiteX23" fmla="*/ 0 w 6858002"/>
              <a:gd name="connsiteY23" fmla="*/ 0 h 8191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858002" h="8191524">
                <a:moveTo>
                  <a:pt x="6858002" y="6080676"/>
                </a:moveTo>
                <a:lnTo>
                  <a:pt x="3829244" y="8068294"/>
                </a:lnTo>
                <a:lnTo>
                  <a:pt x="3827371" y="8069839"/>
                </a:lnTo>
                <a:lnTo>
                  <a:pt x="3824585" y="8071350"/>
                </a:lnTo>
                <a:lnTo>
                  <a:pt x="3798695" y="8088342"/>
                </a:lnTo>
                <a:lnTo>
                  <a:pt x="3785013" y="8092830"/>
                </a:lnTo>
                <a:lnTo>
                  <a:pt x="3706341" y="8135531"/>
                </a:lnTo>
                <a:cubicBezTo>
                  <a:pt x="3621098" y="8171586"/>
                  <a:pt x="3527377" y="8191524"/>
                  <a:pt x="3429000" y="8191524"/>
                </a:cubicBezTo>
                <a:cubicBezTo>
                  <a:pt x="3330623" y="8191524"/>
                  <a:pt x="3236903" y="8171586"/>
                  <a:pt x="3151660" y="8135531"/>
                </a:cubicBezTo>
                <a:lnTo>
                  <a:pt x="3072998" y="8092835"/>
                </a:lnTo>
                <a:lnTo>
                  <a:pt x="3059300" y="8088342"/>
                </a:lnTo>
                <a:lnTo>
                  <a:pt x="3033385" y="8071334"/>
                </a:lnTo>
                <a:lnTo>
                  <a:pt x="3030629" y="8069839"/>
                </a:lnTo>
                <a:lnTo>
                  <a:pt x="3028777" y="8068310"/>
                </a:lnTo>
                <a:lnTo>
                  <a:pt x="2" y="6080676"/>
                </a:lnTo>
                <a:close/>
                <a:moveTo>
                  <a:pt x="6858002" y="0"/>
                </a:moveTo>
                <a:lnTo>
                  <a:pt x="6858002" y="2634972"/>
                </a:lnTo>
                <a:lnTo>
                  <a:pt x="6858002" y="2984308"/>
                </a:lnTo>
                <a:lnTo>
                  <a:pt x="6858002" y="3291840"/>
                </a:lnTo>
                <a:lnTo>
                  <a:pt x="6858002" y="6080675"/>
                </a:lnTo>
                <a:lnTo>
                  <a:pt x="2" y="6080675"/>
                </a:lnTo>
                <a:lnTo>
                  <a:pt x="2" y="3291840"/>
                </a:lnTo>
                <a:lnTo>
                  <a:pt x="0" y="329184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6C6EE-0F2F-3278-5069-0558FCFF6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3435" y="-1242429"/>
            <a:ext cx="7290376" cy="9123299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 dirty="0"/>
              <a:t>HIGH COST: WE SPEND TOO MUCH ON HIRING NEW PEOPLE AND LOSE VALUABLE COMPANY EXPERIENCE.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CONTRACT RISK: COMPANY HIGH TURNOVER RATE CREATES A PROBLEN WITH CLIENT.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 CONTACTS THAT REQURE  US TO BE FAIR EMPLOYER. THIS PUTS OUR BUSINESS AT RISK.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THE REASON PEOPLE QUIT: 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STAFF ARE UNHAPPY ABOUT POOR COMMUNICATION AND UNEVEN WPRKSHARE .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WE HAVENT FIXED THE BASICS THAT EVRYONE NEEDS FOR A DECENT LOB ( HERZBERG,1968)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657511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99BE2-F6B0-67F2-069C-A6D0CF4C4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sz="3700" dirty="0"/>
              <a:t>OUR MANAGERS    ARE THE PROBLEM,NOT THE SOLUTION</a:t>
            </a:r>
          </a:p>
        </p:txBody>
      </p:sp>
      <p:sp>
        <p:nvSpPr>
          <p:cNvPr id="100" name="Content Placeholder 99">
            <a:extLst>
              <a:ext uri="{FF2B5EF4-FFF2-40B4-BE49-F238E27FC236}">
                <a16:creationId xmlns:a16="http://schemas.microsoft.com/office/drawing/2014/main" id="{2BA253A9-D21C-80D1-B6B2-C152E43CC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DFD83DAA-F98D-53CA-D137-F931B5B9B956}"/>
              </a:ext>
            </a:extLst>
          </p:cNvPr>
          <p:cNvSpPr txBox="1"/>
          <p:nvPr/>
        </p:nvSpPr>
        <p:spPr>
          <a:xfrm>
            <a:off x="5266632" y="774504"/>
            <a:ext cx="654028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OUR SUPERVISORS ACT LIKE ADMINISTRATORS ( ONLY CHEKING TASKS ), NOT COACHES ( TEACHING AND DEVELOPING PEOPLE) ( GRANT,2019).</a:t>
            </a:r>
          </a:p>
          <a:p>
            <a:endParaRPr lang="en-GB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MANAGERS ARE AFRAID TO GIVE HONEST FEEDBACK.</a:t>
            </a:r>
          </a:p>
          <a:p>
            <a:r>
              <a:rPr lang="en-GB" b="1" dirty="0">
                <a:solidFill>
                  <a:schemeClr val="bg1"/>
                </a:solidFill>
              </a:rPr>
              <a:t>THIS CREATES A LOW TRUST ENVIRONMENT                </a:t>
            </a:r>
          </a:p>
          <a:p>
            <a:r>
              <a:rPr lang="en-GB" b="1" dirty="0">
                <a:solidFill>
                  <a:schemeClr val="bg1"/>
                </a:solidFill>
              </a:rPr>
              <a:t>( PSYCHOLOGICAL SAFETY EDMONDSON,1999 ).</a:t>
            </a:r>
            <a:endParaRPr lang="en-GB" dirty="0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WE REWARD SIMPLE MEASURABLE TASKS TOO MUCH .</a:t>
            </a:r>
          </a:p>
          <a:p>
            <a:r>
              <a:rPr lang="en-GB" b="1" dirty="0">
                <a:solidFill>
                  <a:schemeClr val="bg1"/>
                </a:solidFill>
              </a:rPr>
              <a:t>THIS IGNORES STAFF DEVELOPMENT AND DESTROYS MOTIVATION ( DECI &amp;1985).</a:t>
            </a:r>
          </a:p>
        </p:txBody>
      </p:sp>
    </p:spTree>
    <p:extLst>
      <p:ext uri="{BB962C8B-B14F-4D97-AF65-F5344CB8AC3E}">
        <p14:creationId xmlns:p14="http://schemas.microsoft.com/office/powerpoint/2010/main" val="1873798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C17AA-AAD8-9661-C06A-A761F1211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RECOMMENDATION 1</a:t>
            </a:r>
            <a:br>
              <a:rPr lang="en-GB" sz="3100"/>
            </a:br>
            <a:r>
              <a:rPr lang="en-GB" sz="3100"/>
              <a:t>COACHING NEW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19077-C99F-86EA-4E8F-725187C27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7199220" cy="3632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 dirty="0"/>
              <a:t>TRANING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WHAT WE WILL DO: REQUIED TRANING TO TEACH MANAGERS HOW TO GIVE SRUCTURED ,HELPFUL FEEDBACK.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TARGET GOAL:90 % OF MANAGERS TRAINED WITHIN 12 MONTHS.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NEW FEEDBACK SYSTEM 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WHAT WE WILL DO: REPLACE THE YEARLY REVIEW WITH CONSTANT SUPPORT AND CHECH -INS ( CRM AGUINIS,2019).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TARGET : 50 % INCREASE IN STAFF DEVELOPMENT GOALS IN YEAR 1.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MANAGEMENT ACCOUNTABILITY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WHAT WE WILL DO: THE MANAGERS REVIEWS THEIR TEAMS TURNOVER AND HAPPINESS SCORES ( PFEFFER,1998)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TARGET : 15 % IMPROVEMENT  IN  TEAM HAPPINES SCORES IN 18 MONTHS.</a:t>
            </a:r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25EAC145-F2D4-31B8-1A5D-E854662AF5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39" r="3" b="3"/>
          <a:stretch>
            <a:fillRect/>
          </a:stretch>
        </p:blipFill>
        <p:spPr>
          <a:xfrm>
            <a:off x="8466138" y="2413000"/>
            <a:ext cx="2915860" cy="36283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813972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58FC7-C6C3-8FE0-5BC5-3A1239F80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 2:</a:t>
            </a:r>
            <a:br>
              <a:rPr lang="en-GB"/>
            </a:br>
            <a:r>
              <a:rPr lang="en-GB"/>
              <a:t>REWARD, GROWTH, AND NEW IDEAS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AC0AC2-6EED-1234-CBAD-E4BC17C0FE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349992"/>
              </p:ext>
            </p:extLst>
          </p:nvPr>
        </p:nvGraphicFramePr>
        <p:xfrm>
          <a:off x="10942" y="2222287"/>
          <a:ext cx="12177364" cy="4217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972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A6E5E-2543-D464-1E23-B1AD7FCAA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25" y="1303113"/>
            <a:ext cx="3372079" cy="4251775"/>
          </a:xfrm>
          <a:effectLst/>
        </p:spPr>
        <p:txBody>
          <a:bodyPr anchor="ctr">
            <a:normAutofit/>
          </a:bodyPr>
          <a:lstStyle/>
          <a:p>
            <a:r>
              <a:rPr lang="en-GB"/>
              <a:t>HOW WE WILL DO THIS: SIMPLE TIMELINE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68F2977E-E0AE-4EB4-A059-59E908EB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666761" y="-666761"/>
            <a:ext cx="6858002" cy="8191524"/>
          </a:xfrm>
          <a:custGeom>
            <a:avLst/>
            <a:gdLst>
              <a:gd name="connsiteX0" fmla="*/ 6858002 w 6858002"/>
              <a:gd name="connsiteY0" fmla="*/ 6080676 h 8191524"/>
              <a:gd name="connsiteX1" fmla="*/ 3829244 w 6858002"/>
              <a:gd name="connsiteY1" fmla="*/ 8068294 h 8191524"/>
              <a:gd name="connsiteX2" fmla="*/ 3827371 w 6858002"/>
              <a:gd name="connsiteY2" fmla="*/ 8069839 h 8191524"/>
              <a:gd name="connsiteX3" fmla="*/ 3824585 w 6858002"/>
              <a:gd name="connsiteY3" fmla="*/ 8071350 h 8191524"/>
              <a:gd name="connsiteX4" fmla="*/ 3798695 w 6858002"/>
              <a:gd name="connsiteY4" fmla="*/ 8088342 h 8191524"/>
              <a:gd name="connsiteX5" fmla="*/ 3785013 w 6858002"/>
              <a:gd name="connsiteY5" fmla="*/ 8092830 h 8191524"/>
              <a:gd name="connsiteX6" fmla="*/ 3706341 w 6858002"/>
              <a:gd name="connsiteY6" fmla="*/ 8135531 h 8191524"/>
              <a:gd name="connsiteX7" fmla="*/ 3429000 w 6858002"/>
              <a:gd name="connsiteY7" fmla="*/ 8191524 h 8191524"/>
              <a:gd name="connsiteX8" fmla="*/ 3151660 w 6858002"/>
              <a:gd name="connsiteY8" fmla="*/ 8135531 h 8191524"/>
              <a:gd name="connsiteX9" fmla="*/ 3072998 w 6858002"/>
              <a:gd name="connsiteY9" fmla="*/ 8092835 h 8191524"/>
              <a:gd name="connsiteX10" fmla="*/ 3059300 w 6858002"/>
              <a:gd name="connsiteY10" fmla="*/ 8088342 h 8191524"/>
              <a:gd name="connsiteX11" fmla="*/ 3033385 w 6858002"/>
              <a:gd name="connsiteY11" fmla="*/ 8071334 h 8191524"/>
              <a:gd name="connsiteX12" fmla="*/ 3030629 w 6858002"/>
              <a:gd name="connsiteY12" fmla="*/ 8069839 h 8191524"/>
              <a:gd name="connsiteX13" fmla="*/ 3028777 w 6858002"/>
              <a:gd name="connsiteY13" fmla="*/ 8068310 h 8191524"/>
              <a:gd name="connsiteX14" fmla="*/ 2 w 6858002"/>
              <a:gd name="connsiteY14" fmla="*/ 6080676 h 8191524"/>
              <a:gd name="connsiteX15" fmla="*/ 6858002 w 6858002"/>
              <a:gd name="connsiteY15" fmla="*/ 0 h 8191524"/>
              <a:gd name="connsiteX16" fmla="*/ 6858002 w 6858002"/>
              <a:gd name="connsiteY16" fmla="*/ 2634972 h 8191524"/>
              <a:gd name="connsiteX17" fmla="*/ 6858002 w 6858002"/>
              <a:gd name="connsiteY17" fmla="*/ 2984308 h 8191524"/>
              <a:gd name="connsiteX18" fmla="*/ 6858002 w 6858002"/>
              <a:gd name="connsiteY18" fmla="*/ 3291840 h 8191524"/>
              <a:gd name="connsiteX19" fmla="*/ 6858002 w 6858002"/>
              <a:gd name="connsiteY19" fmla="*/ 6080675 h 8191524"/>
              <a:gd name="connsiteX20" fmla="*/ 2 w 6858002"/>
              <a:gd name="connsiteY20" fmla="*/ 6080675 h 8191524"/>
              <a:gd name="connsiteX21" fmla="*/ 2 w 6858002"/>
              <a:gd name="connsiteY21" fmla="*/ 3291840 h 8191524"/>
              <a:gd name="connsiteX22" fmla="*/ 0 w 6858002"/>
              <a:gd name="connsiteY22" fmla="*/ 3291840 h 8191524"/>
              <a:gd name="connsiteX23" fmla="*/ 0 w 6858002"/>
              <a:gd name="connsiteY23" fmla="*/ 0 h 8191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858002" h="8191524">
                <a:moveTo>
                  <a:pt x="6858002" y="6080676"/>
                </a:moveTo>
                <a:lnTo>
                  <a:pt x="3829244" y="8068294"/>
                </a:lnTo>
                <a:lnTo>
                  <a:pt x="3827371" y="8069839"/>
                </a:lnTo>
                <a:lnTo>
                  <a:pt x="3824585" y="8071350"/>
                </a:lnTo>
                <a:lnTo>
                  <a:pt x="3798695" y="8088342"/>
                </a:lnTo>
                <a:lnTo>
                  <a:pt x="3785013" y="8092830"/>
                </a:lnTo>
                <a:lnTo>
                  <a:pt x="3706341" y="8135531"/>
                </a:lnTo>
                <a:cubicBezTo>
                  <a:pt x="3621098" y="8171586"/>
                  <a:pt x="3527377" y="8191524"/>
                  <a:pt x="3429000" y="8191524"/>
                </a:cubicBezTo>
                <a:cubicBezTo>
                  <a:pt x="3330623" y="8191524"/>
                  <a:pt x="3236903" y="8171586"/>
                  <a:pt x="3151660" y="8135531"/>
                </a:cubicBezTo>
                <a:lnTo>
                  <a:pt x="3072998" y="8092835"/>
                </a:lnTo>
                <a:lnTo>
                  <a:pt x="3059300" y="8088342"/>
                </a:lnTo>
                <a:lnTo>
                  <a:pt x="3033385" y="8071334"/>
                </a:lnTo>
                <a:lnTo>
                  <a:pt x="3030629" y="8069839"/>
                </a:lnTo>
                <a:lnTo>
                  <a:pt x="3028777" y="8068310"/>
                </a:lnTo>
                <a:lnTo>
                  <a:pt x="2" y="6080676"/>
                </a:lnTo>
                <a:close/>
                <a:moveTo>
                  <a:pt x="6858002" y="0"/>
                </a:moveTo>
                <a:lnTo>
                  <a:pt x="6858002" y="2634972"/>
                </a:lnTo>
                <a:lnTo>
                  <a:pt x="6858002" y="2984308"/>
                </a:lnTo>
                <a:lnTo>
                  <a:pt x="6858002" y="3291840"/>
                </a:lnTo>
                <a:lnTo>
                  <a:pt x="6858002" y="6080675"/>
                </a:lnTo>
                <a:lnTo>
                  <a:pt x="2" y="6080675"/>
                </a:lnTo>
                <a:lnTo>
                  <a:pt x="2" y="3291840"/>
                </a:lnTo>
                <a:lnTo>
                  <a:pt x="0" y="329184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907A7-E9E9-4E9D-5F54-B83487A70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96" y="-2566"/>
            <a:ext cx="6270070" cy="6876048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 dirty="0"/>
              <a:t>PHASE 1 : IMMEDIATE ACTION ( FIRST 1-6 MONTHS)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FOCUS : STOP THE BLEEDING. 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KEY ACTIONS : COACHING TRAINING . 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STAST NEW FEEDBACK SYSTEM.</a:t>
            </a:r>
            <a:endParaRPr lang="en-GB" dirty="0"/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PHASE 2 : BUILD THE TEAM ( MONTHS 7- 24 )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FOCUS: MOTIVATE AND KEEP STAFF.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KEY ACTIONS: RECOGNITION SHEME, COMPLETE CAREER PATH CHEK.</a:t>
            </a:r>
          </a:p>
          <a:p>
            <a:pPr>
              <a:lnSpc>
                <a:spcPct val="90000"/>
              </a:lnSpc>
            </a:pPr>
            <a:endParaRPr lang="en-GB" sz="1500" b="1"/>
          </a:p>
          <a:p>
            <a:pPr>
              <a:lnSpc>
                <a:spcPct val="90000"/>
              </a:lnSpc>
            </a:pPr>
            <a:r>
              <a:rPr lang="en-GB" sz="1500" b="1" dirty="0"/>
              <a:t>PHASE 3: MAKE IT LAST ( MONTHS 25- 36)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FOCUS: PROTECT THE BUSINESS.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KEY ACTIONS: APPLING INNOVATION TRIALS.</a:t>
            </a:r>
          </a:p>
          <a:p>
            <a:pPr>
              <a:lnSpc>
                <a:spcPct val="90000"/>
              </a:lnSpc>
            </a:pPr>
            <a:endParaRPr lang="en-GB" sz="1500" b="1" dirty="0"/>
          </a:p>
          <a:p>
            <a:pPr>
              <a:lnSpc>
                <a:spcPct val="90000"/>
              </a:lnSpc>
            </a:pPr>
            <a:endParaRPr lang="en-GB" sz="1500" b="1" dirty="0"/>
          </a:p>
          <a:p>
            <a:pPr>
              <a:lnSpc>
                <a:spcPct val="90000"/>
              </a:lnSpc>
            </a:pPr>
            <a:r>
              <a:rPr lang="en-GB" sz="1500" b="1" dirty="0"/>
              <a:t>WARNING: THE BOARD MUST APPLY TO THIS PLAN.</a:t>
            </a:r>
          </a:p>
          <a:p>
            <a:pPr>
              <a:lnSpc>
                <a:spcPct val="90000"/>
              </a:lnSpc>
            </a:pPr>
            <a:r>
              <a:rPr lang="en-GB" sz="1500" b="1" dirty="0"/>
              <a:t> THE OLD COMPANY CULTURE WILL FIGHT AGAINST CHANGES.</a:t>
            </a:r>
          </a:p>
        </p:txBody>
      </p:sp>
    </p:spTree>
    <p:extLst>
      <p:ext uri="{BB962C8B-B14F-4D97-AF65-F5344CB8AC3E}">
        <p14:creationId xmlns:p14="http://schemas.microsoft.com/office/powerpoint/2010/main" val="1518013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71120-CCF6-E00C-24A9-1B1B87638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THIS PLAN PROTECTS OUR CONTRACTS</a:t>
            </a:r>
            <a:br>
              <a:rPr lang="en-GB" sz="3100"/>
            </a:br>
            <a:endParaRPr lang="en-GB" sz="3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4EAAB3-08EF-7518-6D75-43404F6D9E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194073"/>
              </p:ext>
            </p:extLst>
          </p:nvPr>
        </p:nvGraphicFramePr>
        <p:xfrm>
          <a:off x="31320" y="1978112"/>
          <a:ext cx="12142275" cy="4733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0478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3080-580A-3798-D9BB-DFD4DF725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 NEED YOUR APPROVEL TODAY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3359D1-1757-B936-9258-85EC067B8E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539325"/>
              </p:ext>
            </p:extLst>
          </p:nvPr>
        </p:nvGraphicFramePr>
        <p:xfrm>
          <a:off x="263357" y="1963982"/>
          <a:ext cx="11716945" cy="45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524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ounded Rectangle 16">
            <a:extLst>
              <a:ext uri="{FF2B5EF4-FFF2-40B4-BE49-F238E27FC236}">
                <a16:creationId xmlns:a16="http://schemas.microsoft.com/office/drawing/2014/main" id="{C9F832F7-01DF-4B61-A3AE-C86DF820A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002" y="564808"/>
            <a:ext cx="8884604" cy="3599352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DF04CCCA-6F0F-4FF9-9FB3-61BC8C0DA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25094"/>
            <a:ext cx="12192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295EF-D214-B873-E2B7-28D864E97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817533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OPEN FOR ANY  QUESTIONS 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2B2CD3B-96F7-3292-1FEF-5CE275564A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633"/>
          <a:stretch>
            <a:fillRect/>
          </a:stretch>
        </p:blipFill>
        <p:spPr>
          <a:xfrm>
            <a:off x="1150011" y="891628"/>
            <a:ext cx="8204586" cy="294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305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64C61-3CD0-076D-DD98-020747249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0F34E-B04C-EACC-CD65-58F68913D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9832" y="-7125"/>
            <a:ext cx="5813454" cy="6838632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err="1">
                <a:latin typeface="Arial"/>
                <a:cs typeface="Arial"/>
              </a:rPr>
              <a:t>Aguinis</a:t>
            </a:r>
            <a:r>
              <a:rPr lang="en-GB" sz="1300">
                <a:latin typeface="Arial"/>
                <a:cs typeface="Arial"/>
              </a:rPr>
              <a:t>, H. (2019). Performance Management. 4th ed. Pearson Education. (Used for Continuous Performance Management model).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Cooper, C. (1996). Stress and the New Work Force. The Chartered Institute of Personnel and Development. (Used for Presenteeism).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Deci, E. L., &amp; Ryan, R. M. (1985). Intrinsic Motivation and Self-Determination in Human Behaviours. Plenum. (Used for intrinsic motivation).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Edmondson, A. (1999). Psychological Safety and Learning </a:t>
            </a:r>
            <a:r>
              <a:rPr lang="en-GB" sz="1300" err="1">
                <a:latin typeface="Arial"/>
                <a:cs typeface="Arial"/>
              </a:rPr>
              <a:t>Behavior</a:t>
            </a:r>
            <a:r>
              <a:rPr lang="en-GB" sz="1300">
                <a:latin typeface="Arial"/>
                <a:cs typeface="Arial"/>
              </a:rPr>
              <a:t> in Work Teams. Administrative Science Quarterly, 44(2), 350-383. (Used for Psychological Safety).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Grant, A. M. (2003). The Nature of Coaching Psychology. Counselling Psychology Review, 18(2), 5-27. (Used for the role of the Performance Coach).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Herzberg, F. (1968). One more time: How do you motivate employees? Harvard Business Review, 46(1), 53–62. (Used for Motivation-Hygiene Theory).</a:t>
            </a: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  <a:cs typeface="Arial"/>
              </a:rPr>
              <a:t>Pfeffer, J. (1998). The Human Equation: Building Profits by Putting People First. Harvard Business School Press. (Used for organizational practices and high turn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37025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Quotable</vt:lpstr>
      <vt:lpstr>SOLVING BRIGHTWAVES PEOPLE CRISIS: A THREE-YEAR PLAN</vt:lpstr>
      <vt:lpstr>WHAT WE WILL COVER TODAY </vt:lpstr>
      <vt:lpstr>THE PROBLEM COST AND THE DANGER</vt:lpstr>
      <vt:lpstr>OUR MANAGERS    ARE THE PROBLEM,NOT THE SOLUTION</vt:lpstr>
      <vt:lpstr>RECOMMENDATION 1 COACHING NEW COMPLIANCE</vt:lpstr>
      <vt:lpstr>RECOMMENDATION 2: REWARD, GROWTH, AND NEW IDEAS</vt:lpstr>
      <vt:lpstr>HOW WE WILL DO THIS: SIMPLE TIMELINE</vt:lpstr>
      <vt:lpstr>THIS PLAN PROTECTS OUR CONTRACTS </vt:lpstr>
      <vt:lpstr>WE NEED YOUR APPROVEL TODAY </vt:lpstr>
      <vt:lpstr>OPEN FOR ANY  QUESTIONS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90</cp:revision>
  <dcterms:created xsi:type="dcterms:W3CDTF">2025-07-01T13:12:49Z</dcterms:created>
  <dcterms:modified xsi:type="dcterms:W3CDTF">2025-11-29T19:08:28Z</dcterms:modified>
</cp:coreProperties>
</file>