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6"/>
  </p:notesMasterIdLst>
  <p:sldIdLst>
    <p:sldId id="279" r:id="rId5"/>
    <p:sldId id="280" r:id="rId6"/>
    <p:sldId id="269" r:id="rId7"/>
    <p:sldId id="259" r:id="rId8"/>
    <p:sldId id="270" r:id="rId9"/>
    <p:sldId id="274" r:id="rId10"/>
    <p:sldId id="275" r:id="rId11"/>
    <p:sldId id="272" r:id="rId12"/>
    <p:sldId id="276" r:id="rId13"/>
    <p:sldId id="277" r:id="rId14"/>
    <p:sldId id="27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5079B93-9652-6626-7181-414354FAD15D}" name="Sher Dionisio" initials="SD" userId="Sher Dionisio" providerId="None"/>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616" autoAdjust="0"/>
    <p:restoredTop sz="94682"/>
  </p:normalViewPr>
  <p:slideViewPr>
    <p:cSldViewPr snapToGrid="0" showGuides="1">
      <p:cViewPr>
        <p:scale>
          <a:sx n="100" d="100"/>
          <a:sy n="100" d="100"/>
        </p:scale>
        <p:origin x="-43" y="-653"/>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262D2F-43F4-484D-8E1E-064702A39883}" type="datetimeFigureOut">
              <a:rPr lang="en-US" smtClean="0"/>
              <a:t>7/12/26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069018-15EF-FA44-A0CD-93FBD5651F86}" type="slidenum">
              <a:rPr lang="en-US" smtClean="0"/>
              <a:t>‹#›</a:t>
            </a:fld>
            <a:endParaRPr lang="en-US" dirty="0"/>
          </a:p>
        </p:txBody>
      </p:sp>
    </p:spTree>
    <p:extLst>
      <p:ext uri="{BB962C8B-B14F-4D97-AF65-F5344CB8AC3E}">
        <p14:creationId xmlns:p14="http://schemas.microsoft.com/office/powerpoint/2010/main" val="37810889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4069018-15EF-FA44-A0CD-93FBD5651F86}" type="slidenum">
              <a:rPr lang="en-US" smtClean="0"/>
              <a:t>9</a:t>
            </a:fld>
            <a:endParaRPr lang="en-US" dirty="0"/>
          </a:p>
        </p:txBody>
      </p:sp>
    </p:spTree>
    <p:extLst>
      <p:ext uri="{BB962C8B-B14F-4D97-AF65-F5344CB8AC3E}">
        <p14:creationId xmlns:p14="http://schemas.microsoft.com/office/powerpoint/2010/main" val="10324974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2CC3F92-5E07-EBFC-70B2-201981493643}"/>
              </a:ext>
            </a:extLst>
          </p:cNvPr>
          <p:cNvSpPr>
            <a:spLocks noGrp="1"/>
          </p:cNvSpPr>
          <p:nvPr>
            <p:ph type="title"/>
          </p:nvPr>
        </p:nvSpPr>
        <p:spPr>
          <a:xfrm>
            <a:off x="1190622" y="1000757"/>
            <a:ext cx="2828926" cy="3362007"/>
          </a:xfrm>
        </p:spPr>
        <p:txBody>
          <a:bodyPr anchor="b"/>
          <a:lstStyle/>
          <a:p>
            <a:r>
              <a:rPr lang="en-GB"/>
              <a:t>Click to edit Master title style</a:t>
            </a:r>
            <a:endParaRPr lang="en-US" dirty="0"/>
          </a:p>
        </p:txBody>
      </p:sp>
      <p:sp>
        <p:nvSpPr>
          <p:cNvPr id="10" name="Subtitle 2">
            <a:extLst>
              <a:ext uri="{FF2B5EF4-FFF2-40B4-BE49-F238E27FC236}">
                <a16:creationId xmlns:a16="http://schemas.microsoft.com/office/drawing/2014/main" id="{058D411A-2B44-E0C5-601C-606B8B493A48}"/>
              </a:ext>
            </a:extLst>
          </p:cNvPr>
          <p:cNvSpPr>
            <a:spLocks noGrp="1"/>
          </p:cNvSpPr>
          <p:nvPr>
            <p:ph type="subTitle" idx="1"/>
          </p:nvPr>
        </p:nvSpPr>
        <p:spPr>
          <a:xfrm>
            <a:off x="1577005" y="4728524"/>
            <a:ext cx="2442543" cy="1494475"/>
          </a:xfrm>
        </p:spPr>
        <p:txBody>
          <a:bodyPr anchor="b">
            <a:normAutofit/>
          </a:bodyPr>
          <a:lstStyle>
            <a:lvl1pPr marL="0" indent="0" algn="l">
              <a:buNone/>
              <a:defRPr sz="1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8" name="Picture Placeholder 7">
            <a:extLst>
              <a:ext uri="{FF2B5EF4-FFF2-40B4-BE49-F238E27FC236}">
                <a16:creationId xmlns:a16="http://schemas.microsoft.com/office/drawing/2014/main" id="{C9C2D540-C69C-CEAB-0B32-AEC43BC5FA7B}"/>
              </a:ext>
            </a:extLst>
          </p:cNvPr>
          <p:cNvSpPr>
            <a:spLocks noGrp="1"/>
          </p:cNvSpPr>
          <p:nvPr>
            <p:ph type="pic" sz="quarter" idx="13" hasCustomPrompt="1"/>
          </p:nvPr>
        </p:nvSpPr>
        <p:spPr>
          <a:xfrm>
            <a:off x="4405936" y="0"/>
            <a:ext cx="7786063" cy="6858000"/>
          </a:xfrm>
          <a:noFill/>
        </p:spPr>
        <p:txBody>
          <a:bodyPr/>
          <a:lstStyle>
            <a:lvl1pPr>
              <a:defRPr/>
            </a:lvl1pPr>
          </a:lstStyle>
          <a:p>
            <a:r>
              <a:rPr lang="en-US" dirty="0"/>
              <a:t>  </a:t>
            </a:r>
          </a:p>
        </p:txBody>
      </p:sp>
    </p:spTree>
    <p:extLst>
      <p:ext uri="{BB962C8B-B14F-4D97-AF65-F5344CB8AC3E}">
        <p14:creationId xmlns:p14="http://schemas.microsoft.com/office/powerpoint/2010/main" val="2452100016"/>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A0A79EC8-112B-47F4-5D3E-70AAE7CB0F34}"/>
              </a:ext>
            </a:extLst>
          </p:cNvPr>
          <p:cNvSpPr>
            <a:spLocks noGrp="1"/>
          </p:cNvSpPr>
          <p:nvPr>
            <p:ph type="title"/>
          </p:nvPr>
        </p:nvSpPr>
        <p:spPr>
          <a:xfrm>
            <a:off x="6843094" y="1000757"/>
            <a:ext cx="4158284" cy="2614293"/>
          </a:xfrm>
        </p:spPr>
        <p:txBody>
          <a:bodyPr anchor="b"/>
          <a:lstStyle/>
          <a:p>
            <a:r>
              <a:rPr lang="en-GB"/>
              <a:t>Click to edit Master title style</a:t>
            </a:r>
            <a:endParaRPr lang="en-US"/>
          </a:p>
        </p:txBody>
      </p:sp>
      <p:sp>
        <p:nvSpPr>
          <p:cNvPr id="8" name="Picture Placeholder 7">
            <a:extLst>
              <a:ext uri="{FF2B5EF4-FFF2-40B4-BE49-F238E27FC236}">
                <a16:creationId xmlns:a16="http://schemas.microsoft.com/office/drawing/2014/main" id="{C9C2D540-C69C-CEAB-0B32-AEC43BC5FA7B}"/>
              </a:ext>
            </a:extLst>
          </p:cNvPr>
          <p:cNvSpPr>
            <a:spLocks noGrp="1"/>
          </p:cNvSpPr>
          <p:nvPr>
            <p:ph type="pic" sz="quarter" idx="13" hasCustomPrompt="1"/>
          </p:nvPr>
        </p:nvSpPr>
        <p:spPr>
          <a:xfrm>
            <a:off x="0" y="0"/>
            <a:ext cx="5348904" cy="6858000"/>
          </a:xfrm>
          <a:noFill/>
        </p:spPr>
        <p:txBody>
          <a:bodyPr/>
          <a:lstStyle>
            <a:lvl1pPr>
              <a:defRPr/>
            </a:lvl1pPr>
          </a:lstStyle>
          <a:p>
            <a:r>
              <a:rPr lang="en-US" dirty="0"/>
              <a:t>   </a:t>
            </a:r>
          </a:p>
        </p:txBody>
      </p:sp>
      <p:sp>
        <p:nvSpPr>
          <p:cNvPr id="14" name="Footer Placeholder 13">
            <a:extLst>
              <a:ext uri="{FF2B5EF4-FFF2-40B4-BE49-F238E27FC236}">
                <a16:creationId xmlns:a16="http://schemas.microsoft.com/office/drawing/2014/main" id="{4BBFE655-5E2D-48CE-1C91-B81AEA4CE1B6}"/>
              </a:ext>
            </a:extLst>
          </p:cNvPr>
          <p:cNvSpPr>
            <a:spLocks noGrp="1"/>
          </p:cNvSpPr>
          <p:nvPr>
            <p:ph type="ftr" sz="quarter" idx="16"/>
          </p:nvPr>
        </p:nvSpPr>
        <p:spPr>
          <a:xfrm>
            <a:off x="6933235" y="13328"/>
            <a:ext cx="2738772" cy="621671"/>
          </a:xfrm>
        </p:spPr>
        <p:txBody>
          <a:bodyPr/>
          <a:lstStyle/>
          <a:p>
            <a:r>
              <a:rPr lang="en-US" dirty="0"/>
              <a:t>EUGENIA LOPEZ</a:t>
            </a:r>
          </a:p>
        </p:txBody>
      </p:sp>
      <p:sp>
        <p:nvSpPr>
          <p:cNvPr id="13" name="Date Placeholder 12">
            <a:extLst>
              <a:ext uri="{FF2B5EF4-FFF2-40B4-BE49-F238E27FC236}">
                <a16:creationId xmlns:a16="http://schemas.microsoft.com/office/drawing/2014/main" id="{99211BEB-B07A-D14E-FD4C-79884A14B495}"/>
              </a:ext>
            </a:extLst>
          </p:cNvPr>
          <p:cNvSpPr>
            <a:spLocks noGrp="1"/>
          </p:cNvSpPr>
          <p:nvPr>
            <p:ph type="dt" sz="half" idx="15"/>
          </p:nvPr>
        </p:nvSpPr>
        <p:spPr/>
        <p:txBody>
          <a:bodyPr/>
          <a:lstStyle/>
          <a:p>
            <a:fld id="{CF6E4AA3-5061-4582-9E4E-711BF936076D}" type="datetime1">
              <a:rPr lang="en-US" smtClean="0"/>
              <a:pPr/>
              <a:t>7/12/26</a:t>
            </a:fld>
            <a:endParaRPr lang="en-US" dirty="0"/>
          </a:p>
        </p:txBody>
      </p:sp>
      <p:sp>
        <p:nvSpPr>
          <p:cNvPr id="15" name="Slide Number Placeholder 14">
            <a:extLst>
              <a:ext uri="{FF2B5EF4-FFF2-40B4-BE49-F238E27FC236}">
                <a16:creationId xmlns:a16="http://schemas.microsoft.com/office/drawing/2014/main" id="{743F5667-633A-91DE-24B0-EF1392427E7E}"/>
              </a:ext>
            </a:extLst>
          </p:cNvPr>
          <p:cNvSpPr>
            <a:spLocks noGrp="1"/>
          </p:cNvSpPr>
          <p:nvPr>
            <p:ph type="sldNum" sz="quarter" idx="17"/>
          </p:nvPr>
        </p:nvSpPr>
        <p:spPr/>
        <p:txBody>
          <a:bodyPr/>
          <a:lstStyle/>
          <a:p>
            <a:fld id="{24D65F33-A771-944D-9289-CA575F1D1B7F}" type="slidenum">
              <a:rPr lang="en-US" smtClean="0"/>
              <a:pPr/>
              <a:t>‹#›</a:t>
            </a:fld>
            <a:endParaRPr lang="en-US" dirty="0"/>
          </a:p>
        </p:txBody>
      </p:sp>
      <p:sp>
        <p:nvSpPr>
          <p:cNvPr id="20" name="Text Placeholder 19">
            <a:extLst>
              <a:ext uri="{FF2B5EF4-FFF2-40B4-BE49-F238E27FC236}">
                <a16:creationId xmlns:a16="http://schemas.microsoft.com/office/drawing/2014/main" id="{F777AFAD-8FE8-D68A-6510-5620CD6B6FAF}"/>
              </a:ext>
            </a:extLst>
          </p:cNvPr>
          <p:cNvSpPr>
            <a:spLocks noGrp="1"/>
          </p:cNvSpPr>
          <p:nvPr>
            <p:ph type="body" sz="quarter" idx="18"/>
          </p:nvPr>
        </p:nvSpPr>
        <p:spPr>
          <a:xfrm>
            <a:off x="7224713" y="3981450"/>
            <a:ext cx="3776662" cy="2241550"/>
          </a:xfrm>
        </p:spPr>
        <p:txBody>
          <a:bodyPr anchor="t"/>
          <a:lstStyle>
            <a:lvl1pPr marL="228600" indent="-228600">
              <a:lnSpc>
                <a:spcPct val="90000"/>
              </a:lnSpc>
              <a:spcBef>
                <a:spcPts val="0"/>
              </a:spcBef>
              <a:spcAft>
                <a:spcPts val="600"/>
              </a:spcAft>
              <a:buFont typeface="Arial" panose="020B0604020202020204" pitchFamily="34" charset="0"/>
              <a:buChar char="•"/>
              <a:defRPr/>
            </a:lvl1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237021530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About">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53ACE9A1-3AF7-E0E5-66F2-93827C7E633B}"/>
              </a:ext>
            </a:extLst>
          </p:cNvPr>
          <p:cNvSpPr>
            <a:spLocks noGrp="1"/>
          </p:cNvSpPr>
          <p:nvPr>
            <p:ph type="title"/>
          </p:nvPr>
        </p:nvSpPr>
        <p:spPr>
          <a:xfrm>
            <a:off x="1190622" y="999803"/>
            <a:ext cx="4158283" cy="2623192"/>
          </a:xfrm>
        </p:spPr>
        <p:txBody>
          <a:bodyPr anchor="b"/>
          <a:lstStyle/>
          <a:p>
            <a:r>
              <a:rPr lang="en-GB"/>
              <a:t>Click to edit Master title style</a:t>
            </a:r>
            <a:endParaRPr lang="en-US"/>
          </a:p>
        </p:txBody>
      </p:sp>
      <p:sp>
        <p:nvSpPr>
          <p:cNvPr id="13" name="Footer Placeholder 12">
            <a:extLst>
              <a:ext uri="{FF2B5EF4-FFF2-40B4-BE49-F238E27FC236}">
                <a16:creationId xmlns:a16="http://schemas.microsoft.com/office/drawing/2014/main" id="{B1439972-02DA-79D3-2813-EFFE1BF357B1}"/>
              </a:ext>
            </a:extLst>
          </p:cNvPr>
          <p:cNvSpPr>
            <a:spLocks noGrp="1"/>
          </p:cNvSpPr>
          <p:nvPr>
            <p:ph type="ftr" sz="quarter" idx="16"/>
          </p:nvPr>
        </p:nvSpPr>
        <p:spPr/>
        <p:txBody>
          <a:bodyPr/>
          <a:lstStyle/>
          <a:p>
            <a:r>
              <a:rPr lang="en-US" dirty="0"/>
              <a:t>EUGENIA LOPEZ</a:t>
            </a:r>
          </a:p>
        </p:txBody>
      </p:sp>
      <p:sp>
        <p:nvSpPr>
          <p:cNvPr id="12" name="Date Placeholder 11">
            <a:extLst>
              <a:ext uri="{FF2B5EF4-FFF2-40B4-BE49-F238E27FC236}">
                <a16:creationId xmlns:a16="http://schemas.microsoft.com/office/drawing/2014/main" id="{E3374AB6-CE46-DFF1-1ED4-7C835B6E03F0}"/>
              </a:ext>
            </a:extLst>
          </p:cNvPr>
          <p:cNvSpPr>
            <a:spLocks noGrp="1"/>
          </p:cNvSpPr>
          <p:nvPr>
            <p:ph type="dt" sz="half" idx="15"/>
          </p:nvPr>
        </p:nvSpPr>
        <p:spPr/>
        <p:txBody>
          <a:bodyPr/>
          <a:lstStyle/>
          <a:p>
            <a:fld id="{CF6E4AA3-5061-4582-9E4E-711BF936076D}" type="datetime1">
              <a:rPr lang="en-US" smtClean="0"/>
              <a:pPr/>
              <a:t>7/12/26</a:t>
            </a:fld>
            <a:endParaRPr lang="en-US" dirty="0"/>
          </a:p>
        </p:txBody>
      </p:sp>
      <p:sp>
        <p:nvSpPr>
          <p:cNvPr id="14" name="Slide Number Placeholder 13">
            <a:extLst>
              <a:ext uri="{FF2B5EF4-FFF2-40B4-BE49-F238E27FC236}">
                <a16:creationId xmlns:a16="http://schemas.microsoft.com/office/drawing/2014/main" id="{43C32CCA-68F0-B5CB-303C-A0C85CB80710}"/>
              </a:ext>
            </a:extLst>
          </p:cNvPr>
          <p:cNvSpPr>
            <a:spLocks noGrp="1"/>
          </p:cNvSpPr>
          <p:nvPr>
            <p:ph type="sldNum" sz="quarter" idx="17"/>
          </p:nvPr>
        </p:nvSpPr>
        <p:spPr/>
        <p:txBody>
          <a:bodyPr/>
          <a:lstStyle/>
          <a:p>
            <a:fld id="{24D65F33-A771-944D-9289-CA575F1D1B7F}" type="slidenum">
              <a:rPr lang="en-US" smtClean="0"/>
              <a:pPr/>
              <a:t>‹#›</a:t>
            </a:fld>
            <a:endParaRPr lang="en-US" dirty="0"/>
          </a:p>
        </p:txBody>
      </p:sp>
      <p:sp>
        <p:nvSpPr>
          <p:cNvPr id="16" name="Text Placeholder 15">
            <a:extLst>
              <a:ext uri="{FF2B5EF4-FFF2-40B4-BE49-F238E27FC236}">
                <a16:creationId xmlns:a16="http://schemas.microsoft.com/office/drawing/2014/main" id="{476CBB19-A83F-1844-8C0F-1A225A6E66DF}"/>
              </a:ext>
            </a:extLst>
          </p:cNvPr>
          <p:cNvSpPr>
            <a:spLocks noGrp="1"/>
          </p:cNvSpPr>
          <p:nvPr>
            <p:ph type="body" sz="quarter" idx="18"/>
          </p:nvPr>
        </p:nvSpPr>
        <p:spPr>
          <a:xfrm>
            <a:off x="1576388" y="3981450"/>
            <a:ext cx="3771900" cy="2241550"/>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Picture Placeholder 7">
            <a:extLst>
              <a:ext uri="{FF2B5EF4-FFF2-40B4-BE49-F238E27FC236}">
                <a16:creationId xmlns:a16="http://schemas.microsoft.com/office/drawing/2014/main" id="{C9C2D540-C69C-CEAB-0B32-AEC43BC5FA7B}"/>
              </a:ext>
            </a:extLst>
          </p:cNvPr>
          <p:cNvSpPr>
            <a:spLocks noGrp="1"/>
          </p:cNvSpPr>
          <p:nvPr>
            <p:ph type="pic" sz="quarter" idx="13" hasCustomPrompt="1"/>
          </p:nvPr>
        </p:nvSpPr>
        <p:spPr>
          <a:xfrm>
            <a:off x="6843095" y="634997"/>
            <a:ext cx="5348904" cy="6223003"/>
          </a:xfrm>
          <a:noFill/>
        </p:spPr>
        <p:txBody>
          <a:bodyPr/>
          <a:lstStyle>
            <a:lvl1pPr>
              <a:defRPr/>
            </a:lvl1pPr>
          </a:lstStyle>
          <a:p>
            <a:r>
              <a:rPr lang="en-US" dirty="0"/>
              <a:t>  </a:t>
            </a:r>
          </a:p>
        </p:txBody>
      </p:sp>
    </p:spTree>
    <p:extLst>
      <p:ext uri="{BB962C8B-B14F-4D97-AF65-F5344CB8AC3E}">
        <p14:creationId xmlns:p14="http://schemas.microsoft.com/office/powerpoint/2010/main" val="3483819052"/>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tatement">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892E69F6-2B95-3A25-BCE7-0C3D0A8333D9}"/>
              </a:ext>
            </a:extLst>
          </p:cNvPr>
          <p:cNvSpPr>
            <a:spLocks noGrp="1"/>
          </p:cNvSpPr>
          <p:nvPr>
            <p:ph type="title"/>
          </p:nvPr>
        </p:nvSpPr>
        <p:spPr>
          <a:xfrm>
            <a:off x="3466722" y="1001715"/>
            <a:ext cx="7534656" cy="4855464"/>
          </a:xfrm>
        </p:spPr>
        <p:txBody>
          <a:bodyPr anchor="ctr"/>
          <a:lstStyle/>
          <a:p>
            <a:r>
              <a:rPr lang="en-GB"/>
              <a:t>Click to edit Master title style</a:t>
            </a:r>
            <a:endParaRPr lang="en-US" dirty="0"/>
          </a:p>
        </p:txBody>
      </p:sp>
      <p:sp>
        <p:nvSpPr>
          <p:cNvPr id="10" name="Footer Placeholder 9">
            <a:extLst>
              <a:ext uri="{FF2B5EF4-FFF2-40B4-BE49-F238E27FC236}">
                <a16:creationId xmlns:a16="http://schemas.microsoft.com/office/drawing/2014/main" id="{EAA53DA6-26B8-5945-423A-CBA67AF14387}"/>
              </a:ext>
            </a:extLst>
          </p:cNvPr>
          <p:cNvSpPr>
            <a:spLocks noGrp="1"/>
          </p:cNvSpPr>
          <p:nvPr>
            <p:ph type="ftr" sz="quarter" idx="15"/>
          </p:nvPr>
        </p:nvSpPr>
        <p:spPr/>
        <p:txBody>
          <a:bodyPr/>
          <a:lstStyle/>
          <a:p>
            <a:r>
              <a:rPr lang="en-US" dirty="0"/>
              <a:t>EUGENIA LOPEZ</a:t>
            </a:r>
          </a:p>
        </p:txBody>
      </p:sp>
      <p:sp>
        <p:nvSpPr>
          <p:cNvPr id="9" name="Date Placeholder 8">
            <a:extLst>
              <a:ext uri="{FF2B5EF4-FFF2-40B4-BE49-F238E27FC236}">
                <a16:creationId xmlns:a16="http://schemas.microsoft.com/office/drawing/2014/main" id="{BE37F581-F5F0-FB8D-1E82-9E548C16678C}"/>
              </a:ext>
            </a:extLst>
          </p:cNvPr>
          <p:cNvSpPr>
            <a:spLocks noGrp="1"/>
          </p:cNvSpPr>
          <p:nvPr>
            <p:ph type="dt" sz="half" idx="14"/>
          </p:nvPr>
        </p:nvSpPr>
        <p:spPr/>
        <p:txBody>
          <a:bodyPr/>
          <a:lstStyle/>
          <a:p>
            <a:fld id="{CF6E4AA3-5061-4582-9E4E-711BF936076D}" type="datetime1">
              <a:rPr lang="en-US" smtClean="0"/>
              <a:pPr/>
              <a:t>7/12/26</a:t>
            </a:fld>
            <a:endParaRPr lang="en-US" dirty="0"/>
          </a:p>
        </p:txBody>
      </p:sp>
      <p:sp>
        <p:nvSpPr>
          <p:cNvPr id="11" name="Slide Number Placeholder 10">
            <a:extLst>
              <a:ext uri="{FF2B5EF4-FFF2-40B4-BE49-F238E27FC236}">
                <a16:creationId xmlns:a16="http://schemas.microsoft.com/office/drawing/2014/main" id="{7077B35A-8DAC-F90D-D724-A9949DF29FBD}"/>
              </a:ext>
            </a:extLst>
          </p:cNvPr>
          <p:cNvSpPr>
            <a:spLocks noGrp="1"/>
          </p:cNvSpPr>
          <p:nvPr>
            <p:ph type="sldNum" sz="quarter" idx="16"/>
          </p:nvPr>
        </p:nvSpPr>
        <p:spPr/>
        <p:txBody>
          <a:bodyPr/>
          <a:lstStyle/>
          <a:p>
            <a:fld id="{24D65F33-A771-944D-9289-CA575F1D1B7F}" type="slidenum">
              <a:rPr lang="en-US" smtClean="0"/>
              <a:pPr/>
              <a:t>‹#›</a:t>
            </a:fld>
            <a:endParaRPr lang="en-US" dirty="0"/>
          </a:p>
        </p:txBody>
      </p:sp>
      <p:sp>
        <p:nvSpPr>
          <p:cNvPr id="8" name="Picture Placeholder 7">
            <a:extLst>
              <a:ext uri="{FF2B5EF4-FFF2-40B4-BE49-F238E27FC236}">
                <a16:creationId xmlns:a16="http://schemas.microsoft.com/office/drawing/2014/main" id="{C9C2D540-C69C-CEAB-0B32-AEC43BC5FA7B}"/>
              </a:ext>
            </a:extLst>
          </p:cNvPr>
          <p:cNvSpPr>
            <a:spLocks noGrp="1"/>
          </p:cNvSpPr>
          <p:nvPr>
            <p:ph type="pic" sz="quarter" idx="13" hasCustomPrompt="1"/>
          </p:nvPr>
        </p:nvSpPr>
        <p:spPr>
          <a:xfrm>
            <a:off x="1" y="634997"/>
            <a:ext cx="2736924" cy="6223003"/>
          </a:xfrm>
          <a:noFill/>
        </p:spPr>
        <p:txBody>
          <a:bodyPr/>
          <a:lstStyle>
            <a:lvl1pPr>
              <a:defRPr/>
            </a:lvl1pPr>
          </a:lstStyle>
          <a:p>
            <a:r>
              <a:rPr lang="en-US" dirty="0"/>
              <a:t>  </a:t>
            </a:r>
          </a:p>
        </p:txBody>
      </p:sp>
    </p:spTree>
    <p:extLst>
      <p:ext uri="{BB962C8B-B14F-4D97-AF65-F5344CB8AC3E}">
        <p14:creationId xmlns:p14="http://schemas.microsoft.com/office/powerpoint/2010/main" val="160999991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Education">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40B3EFB4-1260-A6D3-17B8-6A6823F06EE2}"/>
              </a:ext>
            </a:extLst>
          </p:cNvPr>
          <p:cNvSpPr>
            <a:spLocks noGrp="1"/>
          </p:cNvSpPr>
          <p:nvPr>
            <p:ph type="title"/>
          </p:nvPr>
        </p:nvSpPr>
        <p:spPr>
          <a:xfrm>
            <a:off x="1190622" y="1000759"/>
            <a:ext cx="9810756" cy="493720"/>
          </a:xfrm>
        </p:spPr>
        <p:txBody>
          <a:bodyPr/>
          <a:lstStyle/>
          <a:p>
            <a:r>
              <a:rPr lang="en-GB"/>
              <a:t>Click to edit Master title style</a:t>
            </a:r>
            <a:endParaRPr lang="en-US"/>
          </a:p>
        </p:txBody>
      </p:sp>
      <p:sp>
        <p:nvSpPr>
          <p:cNvPr id="12" name="Footer Placeholder 11">
            <a:extLst>
              <a:ext uri="{FF2B5EF4-FFF2-40B4-BE49-F238E27FC236}">
                <a16:creationId xmlns:a16="http://schemas.microsoft.com/office/drawing/2014/main" id="{3EB3A59F-813B-31D9-652C-53C97ED4B9A8}"/>
              </a:ext>
            </a:extLst>
          </p:cNvPr>
          <p:cNvSpPr>
            <a:spLocks noGrp="1"/>
          </p:cNvSpPr>
          <p:nvPr>
            <p:ph type="ftr" sz="quarter" idx="18"/>
          </p:nvPr>
        </p:nvSpPr>
        <p:spPr/>
        <p:txBody>
          <a:bodyPr/>
          <a:lstStyle/>
          <a:p>
            <a:r>
              <a:rPr lang="en-US" dirty="0"/>
              <a:t>EUGENIA LOPEZ</a:t>
            </a:r>
          </a:p>
        </p:txBody>
      </p:sp>
      <p:sp>
        <p:nvSpPr>
          <p:cNvPr id="11" name="Date Placeholder 10">
            <a:extLst>
              <a:ext uri="{FF2B5EF4-FFF2-40B4-BE49-F238E27FC236}">
                <a16:creationId xmlns:a16="http://schemas.microsoft.com/office/drawing/2014/main" id="{DFF91651-A2A7-3270-AA09-49B11B8BEF92}"/>
              </a:ext>
            </a:extLst>
          </p:cNvPr>
          <p:cNvSpPr>
            <a:spLocks noGrp="1"/>
          </p:cNvSpPr>
          <p:nvPr>
            <p:ph type="dt" sz="half" idx="17"/>
          </p:nvPr>
        </p:nvSpPr>
        <p:spPr/>
        <p:txBody>
          <a:bodyPr/>
          <a:lstStyle/>
          <a:p>
            <a:fld id="{CF6E4AA3-5061-4582-9E4E-711BF936076D}" type="datetime1">
              <a:rPr lang="en-US" smtClean="0"/>
              <a:pPr/>
              <a:t>7/12/26</a:t>
            </a:fld>
            <a:endParaRPr lang="en-US" dirty="0"/>
          </a:p>
        </p:txBody>
      </p:sp>
      <p:sp>
        <p:nvSpPr>
          <p:cNvPr id="13" name="Slide Number Placeholder 12">
            <a:extLst>
              <a:ext uri="{FF2B5EF4-FFF2-40B4-BE49-F238E27FC236}">
                <a16:creationId xmlns:a16="http://schemas.microsoft.com/office/drawing/2014/main" id="{FF341229-9976-5379-6741-A4EA09B2A22F}"/>
              </a:ext>
            </a:extLst>
          </p:cNvPr>
          <p:cNvSpPr>
            <a:spLocks noGrp="1"/>
          </p:cNvSpPr>
          <p:nvPr>
            <p:ph type="sldNum" sz="quarter" idx="19"/>
          </p:nvPr>
        </p:nvSpPr>
        <p:spPr/>
        <p:txBody>
          <a:bodyPr/>
          <a:lstStyle/>
          <a:p>
            <a:fld id="{24D65F33-A771-944D-9289-CA575F1D1B7F}" type="slidenum">
              <a:rPr lang="en-US" smtClean="0"/>
              <a:pPr/>
              <a:t>‹#›</a:t>
            </a:fld>
            <a:endParaRPr lang="en-US" dirty="0"/>
          </a:p>
        </p:txBody>
      </p:sp>
      <p:sp>
        <p:nvSpPr>
          <p:cNvPr id="7" name="Text Placeholder 29">
            <a:extLst>
              <a:ext uri="{FF2B5EF4-FFF2-40B4-BE49-F238E27FC236}">
                <a16:creationId xmlns:a16="http://schemas.microsoft.com/office/drawing/2014/main" id="{D5A4256C-B192-D197-63A4-7B144DF2152E}"/>
              </a:ext>
            </a:extLst>
          </p:cNvPr>
          <p:cNvSpPr>
            <a:spLocks noGrp="1"/>
          </p:cNvSpPr>
          <p:nvPr>
            <p:ph type="body" sz="quarter" idx="16"/>
          </p:nvPr>
        </p:nvSpPr>
        <p:spPr>
          <a:xfrm>
            <a:off x="1577358" y="1748475"/>
            <a:ext cx="3929577" cy="1482222"/>
          </a:xfrm>
        </p:spPr>
        <p:txBody>
          <a:bodyPr>
            <a:normAutofit/>
          </a:bodyPr>
          <a:lstStyle>
            <a:lvl1pPr>
              <a:lnSpc>
                <a:spcPct val="125000"/>
              </a:lnSpc>
              <a:spcBef>
                <a:spcPts val="0"/>
              </a:spcBef>
              <a:defRPr sz="1200"/>
            </a:lvl1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7" name="Text Placeholder 29">
            <a:extLst>
              <a:ext uri="{FF2B5EF4-FFF2-40B4-BE49-F238E27FC236}">
                <a16:creationId xmlns:a16="http://schemas.microsoft.com/office/drawing/2014/main" id="{CE4C0529-0745-9666-A4B6-33EBDE982F43}"/>
              </a:ext>
            </a:extLst>
          </p:cNvPr>
          <p:cNvSpPr>
            <a:spLocks noGrp="1"/>
          </p:cNvSpPr>
          <p:nvPr>
            <p:ph type="body" sz="quarter" idx="14"/>
          </p:nvPr>
        </p:nvSpPr>
        <p:spPr>
          <a:xfrm>
            <a:off x="5905502" y="1751829"/>
            <a:ext cx="3929577" cy="1482222"/>
          </a:xfrm>
        </p:spPr>
        <p:txBody>
          <a:bodyPr>
            <a:normAutofit/>
          </a:bodyPr>
          <a:lstStyle>
            <a:lvl1pPr>
              <a:lnSpc>
                <a:spcPct val="125000"/>
              </a:lnSpc>
              <a:spcBef>
                <a:spcPts val="0"/>
              </a:spcBef>
              <a:defRPr sz="1200"/>
            </a:lvl1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Picture Placeholder 7">
            <a:extLst>
              <a:ext uri="{FF2B5EF4-FFF2-40B4-BE49-F238E27FC236}">
                <a16:creationId xmlns:a16="http://schemas.microsoft.com/office/drawing/2014/main" id="{C9C2D540-C69C-CEAB-0B32-AEC43BC5FA7B}"/>
              </a:ext>
            </a:extLst>
          </p:cNvPr>
          <p:cNvSpPr>
            <a:spLocks noGrp="1"/>
          </p:cNvSpPr>
          <p:nvPr>
            <p:ph type="pic" sz="quarter" idx="13" hasCustomPrompt="1"/>
          </p:nvPr>
        </p:nvSpPr>
        <p:spPr>
          <a:xfrm>
            <a:off x="0" y="3623950"/>
            <a:ext cx="12192000" cy="3234049"/>
          </a:xfrm>
          <a:noFill/>
        </p:spPr>
        <p:txBody>
          <a:bodyPr/>
          <a:lstStyle>
            <a:lvl1pPr>
              <a:defRPr/>
            </a:lvl1pPr>
          </a:lstStyle>
          <a:p>
            <a:r>
              <a:rPr lang="en-US" dirty="0"/>
              <a:t>  </a:t>
            </a:r>
          </a:p>
        </p:txBody>
      </p:sp>
    </p:spTree>
    <p:extLst>
      <p:ext uri="{BB962C8B-B14F-4D97-AF65-F5344CB8AC3E}">
        <p14:creationId xmlns:p14="http://schemas.microsoft.com/office/powerpoint/2010/main" val="836346431"/>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Experience">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AD4511B2-BEB1-B910-8AD3-1A9260AC9720}"/>
              </a:ext>
            </a:extLst>
          </p:cNvPr>
          <p:cNvSpPr>
            <a:spLocks noGrp="1"/>
          </p:cNvSpPr>
          <p:nvPr>
            <p:ph type="title"/>
          </p:nvPr>
        </p:nvSpPr>
        <p:spPr>
          <a:xfrm>
            <a:off x="1190622" y="1000757"/>
            <a:ext cx="9810756" cy="493776"/>
          </a:xfrm>
        </p:spPr>
        <p:txBody>
          <a:bodyPr/>
          <a:lstStyle/>
          <a:p>
            <a:r>
              <a:rPr lang="en-GB"/>
              <a:t>Click to edit Master title style</a:t>
            </a:r>
            <a:endParaRPr lang="en-US" dirty="0"/>
          </a:p>
        </p:txBody>
      </p:sp>
      <p:sp>
        <p:nvSpPr>
          <p:cNvPr id="14" name="Footer Placeholder 13">
            <a:extLst>
              <a:ext uri="{FF2B5EF4-FFF2-40B4-BE49-F238E27FC236}">
                <a16:creationId xmlns:a16="http://schemas.microsoft.com/office/drawing/2014/main" id="{7875843C-B9BC-7BD6-C025-522392638FB9}"/>
              </a:ext>
            </a:extLst>
          </p:cNvPr>
          <p:cNvSpPr>
            <a:spLocks noGrp="1"/>
          </p:cNvSpPr>
          <p:nvPr>
            <p:ph type="ftr" sz="quarter" idx="19"/>
          </p:nvPr>
        </p:nvSpPr>
        <p:spPr/>
        <p:txBody>
          <a:bodyPr/>
          <a:lstStyle/>
          <a:p>
            <a:r>
              <a:rPr lang="en-US" dirty="0"/>
              <a:t>EUGENIA LOPEZ</a:t>
            </a:r>
          </a:p>
        </p:txBody>
      </p:sp>
      <p:sp>
        <p:nvSpPr>
          <p:cNvPr id="13" name="Date Placeholder 12">
            <a:extLst>
              <a:ext uri="{FF2B5EF4-FFF2-40B4-BE49-F238E27FC236}">
                <a16:creationId xmlns:a16="http://schemas.microsoft.com/office/drawing/2014/main" id="{E36EB8C9-4C38-CF7B-3AAD-ED7D3353F392}"/>
              </a:ext>
            </a:extLst>
          </p:cNvPr>
          <p:cNvSpPr>
            <a:spLocks noGrp="1"/>
          </p:cNvSpPr>
          <p:nvPr>
            <p:ph type="dt" sz="half" idx="18"/>
          </p:nvPr>
        </p:nvSpPr>
        <p:spPr/>
        <p:txBody>
          <a:bodyPr/>
          <a:lstStyle/>
          <a:p>
            <a:fld id="{CF6E4AA3-5061-4582-9E4E-711BF936076D}" type="datetime1">
              <a:rPr lang="en-US" smtClean="0"/>
              <a:pPr/>
              <a:t>7/12/26</a:t>
            </a:fld>
            <a:endParaRPr lang="en-US" dirty="0"/>
          </a:p>
        </p:txBody>
      </p:sp>
      <p:sp>
        <p:nvSpPr>
          <p:cNvPr id="15" name="Slide Number Placeholder 14">
            <a:extLst>
              <a:ext uri="{FF2B5EF4-FFF2-40B4-BE49-F238E27FC236}">
                <a16:creationId xmlns:a16="http://schemas.microsoft.com/office/drawing/2014/main" id="{5E8850A8-CC09-F420-C956-C257793339A4}"/>
              </a:ext>
            </a:extLst>
          </p:cNvPr>
          <p:cNvSpPr>
            <a:spLocks noGrp="1"/>
          </p:cNvSpPr>
          <p:nvPr>
            <p:ph type="sldNum" sz="quarter" idx="20"/>
          </p:nvPr>
        </p:nvSpPr>
        <p:spPr/>
        <p:txBody>
          <a:bodyPr/>
          <a:lstStyle/>
          <a:p>
            <a:fld id="{24D65F33-A771-944D-9289-CA575F1D1B7F}" type="slidenum">
              <a:rPr lang="en-US" smtClean="0"/>
              <a:pPr/>
              <a:t>‹#›</a:t>
            </a:fld>
            <a:endParaRPr lang="en-US" dirty="0"/>
          </a:p>
        </p:txBody>
      </p:sp>
      <p:sp>
        <p:nvSpPr>
          <p:cNvPr id="10" name="Text Placeholder 29">
            <a:extLst>
              <a:ext uri="{FF2B5EF4-FFF2-40B4-BE49-F238E27FC236}">
                <a16:creationId xmlns:a16="http://schemas.microsoft.com/office/drawing/2014/main" id="{6115AD76-2D58-2947-D999-569371B4DCD8}"/>
              </a:ext>
            </a:extLst>
          </p:cNvPr>
          <p:cNvSpPr>
            <a:spLocks noGrp="1"/>
          </p:cNvSpPr>
          <p:nvPr>
            <p:ph type="body" sz="quarter" idx="17"/>
          </p:nvPr>
        </p:nvSpPr>
        <p:spPr>
          <a:xfrm>
            <a:off x="1577358" y="1748475"/>
            <a:ext cx="3929577" cy="4471170"/>
          </a:xfrm>
        </p:spPr>
        <p:txBody>
          <a:bodyPr>
            <a:normAutofit/>
          </a:bodyPr>
          <a:lstStyle>
            <a:lvl1pPr>
              <a:lnSpc>
                <a:spcPct val="125000"/>
              </a:lnSpc>
              <a:spcBef>
                <a:spcPts val="0"/>
              </a:spcBef>
              <a:defRPr sz="1200"/>
            </a:lvl1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Text Placeholder 29">
            <a:extLst>
              <a:ext uri="{FF2B5EF4-FFF2-40B4-BE49-F238E27FC236}">
                <a16:creationId xmlns:a16="http://schemas.microsoft.com/office/drawing/2014/main" id="{99E0F73A-895A-8394-D4F1-C4D8879CC1E5}"/>
              </a:ext>
            </a:extLst>
          </p:cNvPr>
          <p:cNvSpPr>
            <a:spLocks noGrp="1"/>
          </p:cNvSpPr>
          <p:nvPr>
            <p:ph type="body" sz="quarter" idx="14"/>
          </p:nvPr>
        </p:nvSpPr>
        <p:spPr>
          <a:xfrm>
            <a:off x="5905502" y="1751829"/>
            <a:ext cx="3929577" cy="4471170"/>
          </a:xfrm>
        </p:spPr>
        <p:txBody>
          <a:bodyPr>
            <a:normAutofit/>
          </a:bodyPr>
          <a:lstStyle>
            <a:lvl1pPr>
              <a:lnSpc>
                <a:spcPct val="125000"/>
              </a:lnSpc>
              <a:spcBef>
                <a:spcPts val="0"/>
              </a:spcBef>
              <a:defRPr sz="1200"/>
            </a:lvl1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339114834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64"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 Image Content">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984B6766-6741-0252-E14D-5C6E99E51902}"/>
              </a:ext>
            </a:extLst>
          </p:cNvPr>
          <p:cNvSpPr>
            <a:spLocks noGrp="1"/>
          </p:cNvSpPr>
          <p:nvPr>
            <p:ph type="title"/>
          </p:nvPr>
        </p:nvSpPr>
        <p:spPr>
          <a:xfrm>
            <a:off x="1190622" y="1000753"/>
            <a:ext cx="4704116" cy="756615"/>
          </a:xfrm>
        </p:spPr>
        <p:txBody>
          <a:bodyPr/>
          <a:lstStyle>
            <a:lvl1pPr>
              <a:lnSpc>
                <a:spcPct val="70000"/>
              </a:lnSpc>
              <a:defRPr/>
            </a:lvl1pPr>
          </a:lstStyle>
          <a:p>
            <a:r>
              <a:rPr lang="en-GB"/>
              <a:t>Click to edit Master title style</a:t>
            </a:r>
            <a:endParaRPr lang="en-US"/>
          </a:p>
        </p:txBody>
      </p:sp>
      <p:sp>
        <p:nvSpPr>
          <p:cNvPr id="17" name="Footer Placeholder 16">
            <a:extLst>
              <a:ext uri="{FF2B5EF4-FFF2-40B4-BE49-F238E27FC236}">
                <a16:creationId xmlns:a16="http://schemas.microsoft.com/office/drawing/2014/main" id="{366E975E-8600-0212-A279-1EAB6F47F618}"/>
              </a:ext>
            </a:extLst>
          </p:cNvPr>
          <p:cNvSpPr>
            <a:spLocks noGrp="1"/>
          </p:cNvSpPr>
          <p:nvPr>
            <p:ph type="ftr" sz="quarter" idx="20"/>
          </p:nvPr>
        </p:nvSpPr>
        <p:spPr/>
        <p:txBody>
          <a:bodyPr/>
          <a:lstStyle/>
          <a:p>
            <a:r>
              <a:rPr lang="en-US" dirty="0"/>
              <a:t>EUGENIA LOPEZ</a:t>
            </a:r>
          </a:p>
        </p:txBody>
      </p:sp>
      <p:sp>
        <p:nvSpPr>
          <p:cNvPr id="16" name="Date Placeholder 15">
            <a:extLst>
              <a:ext uri="{FF2B5EF4-FFF2-40B4-BE49-F238E27FC236}">
                <a16:creationId xmlns:a16="http://schemas.microsoft.com/office/drawing/2014/main" id="{729A8429-9C4A-6AB2-255D-28B68D58FE96}"/>
              </a:ext>
            </a:extLst>
          </p:cNvPr>
          <p:cNvSpPr>
            <a:spLocks noGrp="1"/>
          </p:cNvSpPr>
          <p:nvPr>
            <p:ph type="dt" sz="half" idx="19"/>
          </p:nvPr>
        </p:nvSpPr>
        <p:spPr/>
        <p:txBody>
          <a:bodyPr/>
          <a:lstStyle/>
          <a:p>
            <a:fld id="{CF6E4AA3-5061-4582-9E4E-711BF936076D}" type="datetime1">
              <a:rPr lang="en-US" smtClean="0"/>
              <a:pPr/>
              <a:t>7/12/26</a:t>
            </a:fld>
            <a:endParaRPr lang="en-US" dirty="0"/>
          </a:p>
        </p:txBody>
      </p:sp>
      <p:sp>
        <p:nvSpPr>
          <p:cNvPr id="18" name="Slide Number Placeholder 17">
            <a:extLst>
              <a:ext uri="{FF2B5EF4-FFF2-40B4-BE49-F238E27FC236}">
                <a16:creationId xmlns:a16="http://schemas.microsoft.com/office/drawing/2014/main" id="{53F694D4-3C3D-65B3-8197-7D0AD17239C9}"/>
              </a:ext>
            </a:extLst>
          </p:cNvPr>
          <p:cNvSpPr>
            <a:spLocks noGrp="1"/>
          </p:cNvSpPr>
          <p:nvPr>
            <p:ph type="sldNum" sz="quarter" idx="21"/>
          </p:nvPr>
        </p:nvSpPr>
        <p:spPr/>
        <p:txBody>
          <a:bodyPr/>
          <a:lstStyle/>
          <a:p>
            <a:fld id="{24D65F33-A771-944D-9289-CA575F1D1B7F}" type="slidenum">
              <a:rPr lang="en-US" smtClean="0"/>
              <a:pPr/>
              <a:t>‹#›</a:t>
            </a:fld>
            <a:endParaRPr lang="en-US" dirty="0"/>
          </a:p>
        </p:txBody>
      </p:sp>
      <p:sp>
        <p:nvSpPr>
          <p:cNvPr id="19" name="Text Placeholder 29">
            <a:extLst>
              <a:ext uri="{FF2B5EF4-FFF2-40B4-BE49-F238E27FC236}">
                <a16:creationId xmlns:a16="http://schemas.microsoft.com/office/drawing/2014/main" id="{A94752D1-5440-1401-1821-F62236A624EB}"/>
              </a:ext>
            </a:extLst>
          </p:cNvPr>
          <p:cNvSpPr>
            <a:spLocks noGrp="1"/>
          </p:cNvSpPr>
          <p:nvPr>
            <p:ph type="body" sz="quarter" idx="22"/>
          </p:nvPr>
        </p:nvSpPr>
        <p:spPr>
          <a:xfrm>
            <a:off x="6286499" y="987433"/>
            <a:ext cx="4704115" cy="756611"/>
          </a:xfrm>
        </p:spPr>
        <p:txBody>
          <a:bodyPr anchor="b">
            <a:normAutofit/>
          </a:bodyPr>
          <a:lstStyle>
            <a:lvl1pPr>
              <a:lnSpc>
                <a:spcPct val="125000"/>
              </a:lnSpc>
              <a:spcBef>
                <a:spcPts val="0"/>
              </a:spcBef>
              <a:defRPr sz="1200"/>
            </a:lvl1pPr>
          </a:lstStyle>
          <a:p>
            <a:pPr lvl="0"/>
            <a:r>
              <a:rPr lang="en-GB"/>
              <a:t>Click to edit Master text styles</a:t>
            </a:r>
          </a:p>
          <a:p>
            <a:pPr lvl="1"/>
            <a:r>
              <a:rPr lang="en-GB"/>
              <a:t>Second level</a:t>
            </a:r>
          </a:p>
          <a:p>
            <a:pPr lvl="2"/>
            <a:r>
              <a:rPr lang="en-GB"/>
              <a:t>Third level</a:t>
            </a:r>
          </a:p>
        </p:txBody>
      </p:sp>
      <p:sp>
        <p:nvSpPr>
          <p:cNvPr id="33" name="Picture Placeholder 7">
            <a:extLst>
              <a:ext uri="{FF2B5EF4-FFF2-40B4-BE49-F238E27FC236}">
                <a16:creationId xmlns:a16="http://schemas.microsoft.com/office/drawing/2014/main" id="{72989F11-2CBF-C2A7-A791-19D9E4229308}"/>
              </a:ext>
            </a:extLst>
          </p:cNvPr>
          <p:cNvSpPr>
            <a:spLocks noGrp="1"/>
          </p:cNvSpPr>
          <p:nvPr>
            <p:ph type="pic" sz="quarter" idx="16" hasCustomPrompt="1"/>
          </p:nvPr>
        </p:nvSpPr>
        <p:spPr>
          <a:xfrm>
            <a:off x="3" y="2123130"/>
            <a:ext cx="5905499" cy="2605396"/>
          </a:xfrm>
          <a:noFill/>
        </p:spPr>
        <p:txBody>
          <a:bodyPr/>
          <a:lstStyle>
            <a:lvl1pPr>
              <a:defRPr/>
            </a:lvl1pPr>
          </a:lstStyle>
          <a:p>
            <a:r>
              <a:rPr lang="en-US" dirty="0"/>
              <a:t>  </a:t>
            </a:r>
          </a:p>
        </p:txBody>
      </p:sp>
      <p:sp>
        <p:nvSpPr>
          <p:cNvPr id="9" name="Text Placeholder 29">
            <a:extLst>
              <a:ext uri="{FF2B5EF4-FFF2-40B4-BE49-F238E27FC236}">
                <a16:creationId xmlns:a16="http://schemas.microsoft.com/office/drawing/2014/main" id="{261E8F51-773B-EC58-E703-966A5440846C}"/>
              </a:ext>
            </a:extLst>
          </p:cNvPr>
          <p:cNvSpPr>
            <a:spLocks noGrp="1"/>
          </p:cNvSpPr>
          <p:nvPr>
            <p:ph type="body" sz="quarter" idx="18"/>
          </p:nvPr>
        </p:nvSpPr>
        <p:spPr>
          <a:xfrm>
            <a:off x="1571626" y="5094281"/>
            <a:ext cx="4323112" cy="1128717"/>
          </a:xfrm>
        </p:spPr>
        <p:txBody>
          <a:bodyPr anchor="t">
            <a:normAutofit/>
          </a:bodyPr>
          <a:lstStyle>
            <a:lvl1pPr>
              <a:lnSpc>
                <a:spcPct val="125000"/>
              </a:lnSpc>
              <a:spcBef>
                <a:spcPts val="0"/>
              </a:spcBef>
              <a:defRPr sz="1200"/>
            </a:lvl1pPr>
          </a:lstStyle>
          <a:p>
            <a:pPr lvl="0"/>
            <a:r>
              <a:rPr lang="en-GB"/>
              <a:t>Click to edit Master text styles</a:t>
            </a:r>
          </a:p>
          <a:p>
            <a:pPr lvl="1"/>
            <a:r>
              <a:rPr lang="en-GB"/>
              <a:t>Second level</a:t>
            </a:r>
          </a:p>
          <a:p>
            <a:pPr lvl="2"/>
            <a:r>
              <a:rPr lang="en-GB"/>
              <a:t>Third level</a:t>
            </a:r>
          </a:p>
        </p:txBody>
      </p:sp>
      <p:sp>
        <p:nvSpPr>
          <p:cNvPr id="8" name="Picture Placeholder 7">
            <a:extLst>
              <a:ext uri="{FF2B5EF4-FFF2-40B4-BE49-F238E27FC236}">
                <a16:creationId xmlns:a16="http://schemas.microsoft.com/office/drawing/2014/main" id="{B72F4DB5-F664-373B-A176-114831BB7DBA}"/>
              </a:ext>
            </a:extLst>
          </p:cNvPr>
          <p:cNvSpPr>
            <a:spLocks noGrp="1"/>
          </p:cNvSpPr>
          <p:nvPr>
            <p:ph type="pic" sz="quarter" idx="15" hasCustomPrompt="1"/>
          </p:nvPr>
        </p:nvSpPr>
        <p:spPr>
          <a:xfrm>
            <a:off x="6286500" y="2123130"/>
            <a:ext cx="5905499" cy="4734870"/>
          </a:xfrm>
          <a:noFill/>
        </p:spPr>
        <p:txBody>
          <a:bodyPr/>
          <a:lstStyle>
            <a:lvl1pPr>
              <a:defRPr/>
            </a:lvl1pPr>
          </a:lstStyle>
          <a:p>
            <a:r>
              <a:rPr lang="en-US" dirty="0"/>
              <a:t>  </a:t>
            </a:r>
          </a:p>
        </p:txBody>
      </p:sp>
    </p:spTree>
    <p:extLst>
      <p:ext uri="{BB962C8B-B14F-4D97-AF65-F5344CB8AC3E}">
        <p14:creationId xmlns:p14="http://schemas.microsoft.com/office/powerpoint/2010/main" val="1464603235"/>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 image content">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9DEFCAB3-7FE0-3527-3838-A9860DF2A0FE}"/>
              </a:ext>
            </a:extLst>
          </p:cNvPr>
          <p:cNvSpPr>
            <a:spLocks noGrp="1"/>
          </p:cNvSpPr>
          <p:nvPr>
            <p:ph type="title"/>
          </p:nvPr>
        </p:nvSpPr>
        <p:spPr>
          <a:xfrm>
            <a:off x="6843094" y="1000757"/>
            <a:ext cx="4158284" cy="2614292"/>
          </a:xfrm>
        </p:spPr>
        <p:txBody>
          <a:bodyPr anchor="b"/>
          <a:lstStyle/>
          <a:p>
            <a:r>
              <a:rPr lang="en-GB"/>
              <a:t>Click to edit Master title style</a:t>
            </a:r>
            <a:endParaRPr lang="en-US"/>
          </a:p>
        </p:txBody>
      </p:sp>
      <p:sp>
        <p:nvSpPr>
          <p:cNvPr id="8" name="Picture Placeholder 7">
            <a:extLst>
              <a:ext uri="{FF2B5EF4-FFF2-40B4-BE49-F238E27FC236}">
                <a16:creationId xmlns:a16="http://schemas.microsoft.com/office/drawing/2014/main" id="{C9C2D540-C69C-CEAB-0B32-AEC43BC5FA7B}"/>
              </a:ext>
            </a:extLst>
          </p:cNvPr>
          <p:cNvSpPr>
            <a:spLocks noGrp="1"/>
          </p:cNvSpPr>
          <p:nvPr>
            <p:ph type="pic" sz="quarter" idx="13" hasCustomPrompt="1"/>
          </p:nvPr>
        </p:nvSpPr>
        <p:spPr>
          <a:xfrm>
            <a:off x="-1" y="0"/>
            <a:ext cx="6286497" cy="6223000"/>
          </a:xfrm>
          <a:noFill/>
        </p:spPr>
        <p:txBody>
          <a:bodyPr/>
          <a:lstStyle>
            <a:lvl1pPr>
              <a:defRPr/>
            </a:lvl1pPr>
          </a:lstStyle>
          <a:p>
            <a:r>
              <a:rPr lang="en-US" dirty="0"/>
              <a:t>  </a:t>
            </a:r>
          </a:p>
        </p:txBody>
      </p:sp>
      <p:sp>
        <p:nvSpPr>
          <p:cNvPr id="14" name="Footer Placeholder 13">
            <a:extLst>
              <a:ext uri="{FF2B5EF4-FFF2-40B4-BE49-F238E27FC236}">
                <a16:creationId xmlns:a16="http://schemas.microsoft.com/office/drawing/2014/main" id="{DEB48C59-1856-412B-5F2D-56050D6FD37A}"/>
              </a:ext>
            </a:extLst>
          </p:cNvPr>
          <p:cNvSpPr>
            <a:spLocks noGrp="1"/>
          </p:cNvSpPr>
          <p:nvPr>
            <p:ph type="ftr" sz="quarter" idx="17"/>
          </p:nvPr>
        </p:nvSpPr>
        <p:spPr>
          <a:xfrm>
            <a:off x="6843086" y="13328"/>
            <a:ext cx="2828913" cy="621671"/>
          </a:xfrm>
        </p:spPr>
        <p:txBody>
          <a:bodyPr/>
          <a:lstStyle/>
          <a:p>
            <a:r>
              <a:rPr lang="en-US" dirty="0"/>
              <a:t>EUGENIA LOPEZ</a:t>
            </a:r>
          </a:p>
        </p:txBody>
      </p:sp>
      <p:sp>
        <p:nvSpPr>
          <p:cNvPr id="13" name="Date Placeholder 12">
            <a:extLst>
              <a:ext uri="{FF2B5EF4-FFF2-40B4-BE49-F238E27FC236}">
                <a16:creationId xmlns:a16="http://schemas.microsoft.com/office/drawing/2014/main" id="{7A2341E2-C125-2A85-BD46-E4A218F286D0}"/>
              </a:ext>
            </a:extLst>
          </p:cNvPr>
          <p:cNvSpPr>
            <a:spLocks noGrp="1"/>
          </p:cNvSpPr>
          <p:nvPr>
            <p:ph type="dt" sz="half" idx="16"/>
          </p:nvPr>
        </p:nvSpPr>
        <p:spPr/>
        <p:txBody>
          <a:bodyPr/>
          <a:lstStyle/>
          <a:p>
            <a:fld id="{CF6E4AA3-5061-4582-9E4E-711BF936076D}" type="datetime1">
              <a:rPr lang="en-US" smtClean="0"/>
              <a:pPr/>
              <a:t>7/12/26</a:t>
            </a:fld>
            <a:endParaRPr lang="en-US" dirty="0"/>
          </a:p>
        </p:txBody>
      </p:sp>
      <p:sp>
        <p:nvSpPr>
          <p:cNvPr id="15" name="Slide Number Placeholder 14">
            <a:extLst>
              <a:ext uri="{FF2B5EF4-FFF2-40B4-BE49-F238E27FC236}">
                <a16:creationId xmlns:a16="http://schemas.microsoft.com/office/drawing/2014/main" id="{7EE668E5-E2E6-0C4C-3031-D00BEA716726}"/>
              </a:ext>
            </a:extLst>
          </p:cNvPr>
          <p:cNvSpPr>
            <a:spLocks noGrp="1"/>
          </p:cNvSpPr>
          <p:nvPr>
            <p:ph type="sldNum" sz="quarter" idx="18"/>
          </p:nvPr>
        </p:nvSpPr>
        <p:spPr/>
        <p:txBody>
          <a:bodyPr/>
          <a:lstStyle/>
          <a:p>
            <a:fld id="{24D65F33-A771-944D-9289-CA575F1D1B7F}" type="slidenum">
              <a:rPr lang="en-US" smtClean="0"/>
              <a:pPr/>
              <a:t>‹#›</a:t>
            </a:fld>
            <a:endParaRPr lang="en-US" dirty="0"/>
          </a:p>
        </p:txBody>
      </p:sp>
      <p:sp>
        <p:nvSpPr>
          <p:cNvPr id="12" name="Text Placeholder 11">
            <a:extLst>
              <a:ext uri="{FF2B5EF4-FFF2-40B4-BE49-F238E27FC236}">
                <a16:creationId xmlns:a16="http://schemas.microsoft.com/office/drawing/2014/main" id="{E391C788-7B92-2C1F-50CE-43AD246D802B}"/>
              </a:ext>
            </a:extLst>
          </p:cNvPr>
          <p:cNvSpPr>
            <a:spLocks noGrp="1"/>
          </p:cNvSpPr>
          <p:nvPr>
            <p:ph type="body" sz="quarter" idx="15"/>
          </p:nvPr>
        </p:nvSpPr>
        <p:spPr>
          <a:xfrm>
            <a:off x="7224713" y="3981450"/>
            <a:ext cx="3776662" cy="224155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33209371"/>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ulti image ">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2B6C6C48-2B0C-AF7C-68AA-D38D3DA95E07}"/>
              </a:ext>
            </a:extLst>
          </p:cNvPr>
          <p:cNvSpPr>
            <a:spLocks noGrp="1"/>
          </p:cNvSpPr>
          <p:nvPr>
            <p:ph type="title"/>
          </p:nvPr>
        </p:nvSpPr>
        <p:spPr>
          <a:xfrm>
            <a:off x="1190622" y="4347525"/>
            <a:ext cx="4709493" cy="458627"/>
          </a:xfrm>
        </p:spPr>
        <p:txBody>
          <a:bodyPr/>
          <a:lstStyle/>
          <a:p>
            <a:r>
              <a:rPr lang="en-GB"/>
              <a:t>Click to edit Master title style</a:t>
            </a:r>
            <a:endParaRPr lang="en-US"/>
          </a:p>
        </p:txBody>
      </p:sp>
      <p:sp>
        <p:nvSpPr>
          <p:cNvPr id="15" name="Footer Placeholder 14">
            <a:extLst>
              <a:ext uri="{FF2B5EF4-FFF2-40B4-BE49-F238E27FC236}">
                <a16:creationId xmlns:a16="http://schemas.microsoft.com/office/drawing/2014/main" id="{098526CA-6215-DE95-8BC3-D6497389F061}"/>
              </a:ext>
            </a:extLst>
          </p:cNvPr>
          <p:cNvSpPr>
            <a:spLocks noGrp="1"/>
          </p:cNvSpPr>
          <p:nvPr>
            <p:ph type="ftr" sz="quarter" idx="22"/>
          </p:nvPr>
        </p:nvSpPr>
        <p:spPr/>
        <p:txBody>
          <a:bodyPr/>
          <a:lstStyle/>
          <a:p>
            <a:r>
              <a:rPr lang="en-US" dirty="0"/>
              <a:t>EUGENIA LOPEZ</a:t>
            </a:r>
          </a:p>
        </p:txBody>
      </p:sp>
      <p:sp>
        <p:nvSpPr>
          <p:cNvPr id="14" name="Date Placeholder 13">
            <a:extLst>
              <a:ext uri="{FF2B5EF4-FFF2-40B4-BE49-F238E27FC236}">
                <a16:creationId xmlns:a16="http://schemas.microsoft.com/office/drawing/2014/main" id="{C41BA090-CE81-7B84-3E7C-DFFF1176D649}"/>
              </a:ext>
            </a:extLst>
          </p:cNvPr>
          <p:cNvSpPr>
            <a:spLocks noGrp="1"/>
          </p:cNvSpPr>
          <p:nvPr>
            <p:ph type="dt" sz="half" idx="21"/>
          </p:nvPr>
        </p:nvSpPr>
        <p:spPr/>
        <p:txBody>
          <a:bodyPr/>
          <a:lstStyle/>
          <a:p>
            <a:fld id="{CF6E4AA3-5061-4582-9E4E-711BF936076D}" type="datetime1">
              <a:rPr lang="en-US" smtClean="0"/>
              <a:pPr/>
              <a:t>7/12/26</a:t>
            </a:fld>
            <a:endParaRPr lang="en-US" dirty="0"/>
          </a:p>
        </p:txBody>
      </p:sp>
      <p:sp>
        <p:nvSpPr>
          <p:cNvPr id="16" name="Slide Number Placeholder 15">
            <a:extLst>
              <a:ext uri="{FF2B5EF4-FFF2-40B4-BE49-F238E27FC236}">
                <a16:creationId xmlns:a16="http://schemas.microsoft.com/office/drawing/2014/main" id="{E90CC3C1-F295-DF40-806F-60CB2F0A4794}"/>
              </a:ext>
            </a:extLst>
          </p:cNvPr>
          <p:cNvSpPr>
            <a:spLocks noGrp="1"/>
          </p:cNvSpPr>
          <p:nvPr>
            <p:ph type="sldNum" sz="quarter" idx="23"/>
          </p:nvPr>
        </p:nvSpPr>
        <p:spPr/>
        <p:txBody>
          <a:bodyPr/>
          <a:lstStyle/>
          <a:p>
            <a:fld id="{24D65F33-A771-944D-9289-CA575F1D1B7F}" type="slidenum">
              <a:rPr lang="en-US" smtClean="0"/>
              <a:pPr/>
              <a:t>‹#›</a:t>
            </a:fld>
            <a:endParaRPr lang="en-US" dirty="0"/>
          </a:p>
        </p:txBody>
      </p:sp>
      <p:sp>
        <p:nvSpPr>
          <p:cNvPr id="8" name="Picture Placeholder 7">
            <a:extLst>
              <a:ext uri="{FF2B5EF4-FFF2-40B4-BE49-F238E27FC236}">
                <a16:creationId xmlns:a16="http://schemas.microsoft.com/office/drawing/2014/main" id="{323D6629-B12F-699F-B997-31309132E2D0}"/>
              </a:ext>
            </a:extLst>
          </p:cNvPr>
          <p:cNvSpPr>
            <a:spLocks noGrp="1"/>
          </p:cNvSpPr>
          <p:nvPr>
            <p:ph type="pic" sz="quarter" idx="15" hasCustomPrompt="1"/>
          </p:nvPr>
        </p:nvSpPr>
        <p:spPr>
          <a:xfrm>
            <a:off x="1190623" y="976964"/>
            <a:ext cx="4709493" cy="3004802"/>
          </a:xfrm>
          <a:noFill/>
        </p:spPr>
        <p:txBody>
          <a:bodyPr/>
          <a:lstStyle>
            <a:lvl1pPr>
              <a:defRPr/>
            </a:lvl1pPr>
          </a:lstStyle>
          <a:p>
            <a:r>
              <a:rPr lang="en-US" dirty="0"/>
              <a:t>  </a:t>
            </a:r>
          </a:p>
        </p:txBody>
      </p:sp>
      <p:sp>
        <p:nvSpPr>
          <p:cNvPr id="36" name="Picture Placeholder 7">
            <a:extLst>
              <a:ext uri="{FF2B5EF4-FFF2-40B4-BE49-F238E27FC236}">
                <a16:creationId xmlns:a16="http://schemas.microsoft.com/office/drawing/2014/main" id="{500C3197-46AF-1548-E952-0499BD0A4F3A}"/>
              </a:ext>
            </a:extLst>
          </p:cNvPr>
          <p:cNvSpPr>
            <a:spLocks noGrp="1"/>
          </p:cNvSpPr>
          <p:nvPr>
            <p:ph type="pic" sz="quarter" idx="18" hasCustomPrompt="1"/>
          </p:nvPr>
        </p:nvSpPr>
        <p:spPr>
          <a:xfrm>
            <a:off x="6334101" y="971387"/>
            <a:ext cx="2736924" cy="1724789"/>
          </a:xfrm>
          <a:noFill/>
        </p:spPr>
        <p:txBody>
          <a:bodyPr/>
          <a:lstStyle>
            <a:lvl1pPr>
              <a:defRPr/>
            </a:lvl1pPr>
          </a:lstStyle>
          <a:p>
            <a:r>
              <a:rPr lang="en-US" dirty="0"/>
              <a:t>  </a:t>
            </a:r>
          </a:p>
        </p:txBody>
      </p:sp>
      <p:sp>
        <p:nvSpPr>
          <p:cNvPr id="38" name="Picture Placeholder 7">
            <a:extLst>
              <a:ext uri="{FF2B5EF4-FFF2-40B4-BE49-F238E27FC236}">
                <a16:creationId xmlns:a16="http://schemas.microsoft.com/office/drawing/2014/main" id="{F5DFC99C-CF09-5E92-A7F1-149F06AABC54}"/>
              </a:ext>
            </a:extLst>
          </p:cNvPr>
          <p:cNvSpPr>
            <a:spLocks noGrp="1"/>
          </p:cNvSpPr>
          <p:nvPr>
            <p:ph type="pic" sz="quarter" idx="20" hasCustomPrompt="1"/>
          </p:nvPr>
        </p:nvSpPr>
        <p:spPr>
          <a:xfrm>
            <a:off x="9468522" y="971387"/>
            <a:ext cx="2736926" cy="1724789"/>
          </a:xfrm>
          <a:noFill/>
        </p:spPr>
        <p:txBody>
          <a:bodyPr/>
          <a:lstStyle>
            <a:lvl1pPr>
              <a:defRPr/>
            </a:lvl1pPr>
          </a:lstStyle>
          <a:p>
            <a:r>
              <a:rPr lang="en-US" dirty="0"/>
              <a:t>  </a:t>
            </a:r>
          </a:p>
        </p:txBody>
      </p:sp>
      <p:sp>
        <p:nvSpPr>
          <p:cNvPr id="35" name="Picture Placeholder 7">
            <a:extLst>
              <a:ext uri="{FF2B5EF4-FFF2-40B4-BE49-F238E27FC236}">
                <a16:creationId xmlns:a16="http://schemas.microsoft.com/office/drawing/2014/main" id="{08042D2B-076D-3DCC-DB90-D0870471AADE}"/>
              </a:ext>
            </a:extLst>
          </p:cNvPr>
          <p:cNvSpPr>
            <a:spLocks noGrp="1"/>
          </p:cNvSpPr>
          <p:nvPr>
            <p:ph type="pic" sz="quarter" idx="17" hasCustomPrompt="1"/>
          </p:nvPr>
        </p:nvSpPr>
        <p:spPr>
          <a:xfrm>
            <a:off x="6334101" y="3117742"/>
            <a:ext cx="2736924" cy="1688410"/>
          </a:xfrm>
          <a:noFill/>
        </p:spPr>
        <p:txBody>
          <a:bodyPr/>
          <a:lstStyle>
            <a:lvl1pPr>
              <a:defRPr/>
            </a:lvl1pPr>
          </a:lstStyle>
          <a:p>
            <a:r>
              <a:rPr lang="en-US" dirty="0"/>
              <a:t>  </a:t>
            </a:r>
          </a:p>
        </p:txBody>
      </p:sp>
      <p:sp>
        <p:nvSpPr>
          <p:cNvPr id="37" name="Picture Placeholder 7">
            <a:extLst>
              <a:ext uri="{FF2B5EF4-FFF2-40B4-BE49-F238E27FC236}">
                <a16:creationId xmlns:a16="http://schemas.microsoft.com/office/drawing/2014/main" id="{80D30DF9-D425-F777-8961-E87BBDAF02C4}"/>
              </a:ext>
            </a:extLst>
          </p:cNvPr>
          <p:cNvSpPr>
            <a:spLocks noGrp="1"/>
          </p:cNvSpPr>
          <p:nvPr>
            <p:ph type="pic" sz="quarter" idx="19" hasCustomPrompt="1"/>
          </p:nvPr>
        </p:nvSpPr>
        <p:spPr>
          <a:xfrm>
            <a:off x="9468522" y="3117742"/>
            <a:ext cx="2736926" cy="1688410"/>
          </a:xfrm>
          <a:noFill/>
        </p:spPr>
        <p:txBody>
          <a:bodyPr/>
          <a:lstStyle>
            <a:lvl1pPr>
              <a:defRPr/>
            </a:lvl1pPr>
          </a:lstStyle>
          <a:p>
            <a:r>
              <a:rPr lang="en-US" dirty="0"/>
              <a:t>  </a:t>
            </a:r>
          </a:p>
        </p:txBody>
      </p:sp>
      <p:sp>
        <p:nvSpPr>
          <p:cNvPr id="11" name="Text Placeholder 29">
            <a:extLst>
              <a:ext uri="{FF2B5EF4-FFF2-40B4-BE49-F238E27FC236}">
                <a16:creationId xmlns:a16="http://schemas.microsoft.com/office/drawing/2014/main" id="{65EE16AB-CE9A-066E-87FB-8E3D93BF5958}"/>
              </a:ext>
            </a:extLst>
          </p:cNvPr>
          <p:cNvSpPr>
            <a:spLocks noGrp="1"/>
          </p:cNvSpPr>
          <p:nvPr>
            <p:ph type="body" sz="quarter" idx="16"/>
          </p:nvPr>
        </p:nvSpPr>
        <p:spPr>
          <a:xfrm>
            <a:off x="1577358" y="5109523"/>
            <a:ext cx="4322758" cy="1113477"/>
          </a:xfrm>
        </p:spPr>
        <p:txBody>
          <a:bodyPr>
            <a:normAutofit/>
          </a:bodyPr>
          <a:lstStyle>
            <a:lvl1pPr>
              <a:lnSpc>
                <a:spcPct val="125000"/>
              </a:lnSpc>
              <a:spcBef>
                <a:spcPts val="0"/>
              </a:spcBef>
              <a:defRPr sz="1200"/>
            </a:lvl1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Text Placeholder 29">
            <a:extLst>
              <a:ext uri="{FF2B5EF4-FFF2-40B4-BE49-F238E27FC236}">
                <a16:creationId xmlns:a16="http://schemas.microsoft.com/office/drawing/2014/main" id="{818A0BA5-13A9-4AA7-C9C8-C19C3F2253C2}"/>
              </a:ext>
            </a:extLst>
          </p:cNvPr>
          <p:cNvSpPr>
            <a:spLocks noGrp="1"/>
          </p:cNvSpPr>
          <p:nvPr>
            <p:ph type="body" sz="quarter" idx="14"/>
          </p:nvPr>
        </p:nvSpPr>
        <p:spPr>
          <a:xfrm>
            <a:off x="6676262" y="5109524"/>
            <a:ext cx="4325116" cy="1113476"/>
          </a:xfrm>
        </p:spPr>
        <p:txBody>
          <a:bodyPr>
            <a:normAutofit/>
          </a:bodyPr>
          <a:lstStyle>
            <a:lvl1pPr>
              <a:lnSpc>
                <a:spcPct val="125000"/>
              </a:lnSpc>
              <a:spcBef>
                <a:spcPts val="0"/>
              </a:spcBef>
              <a:defRPr sz="1200"/>
            </a:lvl1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86666930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 image content 2">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10FE3B9-CCDC-2B15-44E8-77C24C8A4360}"/>
              </a:ext>
            </a:extLst>
          </p:cNvPr>
          <p:cNvSpPr>
            <a:spLocks noGrp="1"/>
          </p:cNvSpPr>
          <p:nvPr>
            <p:ph type="title"/>
          </p:nvPr>
        </p:nvSpPr>
        <p:spPr>
          <a:xfrm>
            <a:off x="1190622" y="5100630"/>
            <a:ext cx="4325115" cy="1131268"/>
          </a:xfrm>
        </p:spPr>
        <p:txBody>
          <a:bodyPr/>
          <a:lstStyle/>
          <a:p>
            <a:r>
              <a:rPr lang="en-GB"/>
              <a:t>Click to edit Master title style</a:t>
            </a:r>
            <a:endParaRPr lang="en-US"/>
          </a:p>
        </p:txBody>
      </p:sp>
      <p:sp>
        <p:nvSpPr>
          <p:cNvPr id="14" name="Footer Placeholder 13">
            <a:extLst>
              <a:ext uri="{FF2B5EF4-FFF2-40B4-BE49-F238E27FC236}">
                <a16:creationId xmlns:a16="http://schemas.microsoft.com/office/drawing/2014/main" id="{62F85F3E-34BC-8B30-7EE2-3D35237E7DBF}"/>
              </a:ext>
            </a:extLst>
          </p:cNvPr>
          <p:cNvSpPr>
            <a:spLocks noGrp="1"/>
          </p:cNvSpPr>
          <p:nvPr>
            <p:ph type="ftr" sz="quarter" idx="18"/>
          </p:nvPr>
        </p:nvSpPr>
        <p:spPr/>
        <p:txBody>
          <a:bodyPr/>
          <a:lstStyle/>
          <a:p>
            <a:r>
              <a:rPr lang="en-US" dirty="0"/>
              <a:t>EUGENIA LOPEZ</a:t>
            </a:r>
          </a:p>
        </p:txBody>
      </p:sp>
      <p:sp>
        <p:nvSpPr>
          <p:cNvPr id="13" name="Date Placeholder 12">
            <a:extLst>
              <a:ext uri="{FF2B5EF4-FFF2-40B4-BE49-F238E27FC236}">
                <a16:creationId xmlns:a16="http://schemas.microsoft.com/office/drawing/2014/main" id="{0C7A73C3-BC12-A228-2C84-B0530C73B833}"/>
              </a:ext>
            </a:extLst>
          </p:cNvPr>
          <p:cNvSpPr>
            <a:spLocks noGrp="1"/>
          </p:cNvSpPr>
          <p:nvPr>
            <p:ph type="dt" sz="half" idx="17"/>
          </p:nvPr>
        </p:nvSpPr>
        <p:spPr/>
        <p:txBody>
          <a:bodyPr/>
          <a:lstStyle/>
          <a:p>
            <a:fld id="{CF6E4AA3-5061-4582-9E4E-711BF936076D}" type="datetime1">
              <a:rPr lang="en-US" smtClean="0"/>
              <a:pPr/>
              <a:t>7/12/26</a:t>
            </a:fld>
            <a:endParaRPr lang="en-US" dirty="0"/>
          </a:p>
        </p:txBody>
      </p:sp>
      <p:sp>
        <p:nvSpPr>
          <p:cNvPr id="15" name="Slide Number Placeholder 14">
            <a:extLst>
              <a:ext uri="{FF2B5EF4-FFF2-40B4-BE49-F238E27FC236}">
                <a16:creationId xmlns:a16="http://schemas.microsoft.com/office/drawing/2014/main" id="{15E574FA-76E7-6D97-9FCF-E7BA145E9158}"/>
              </a:ext>
            </a:extLst>
          </p:cNvPr>
          <p:cNvSpPr>
            <a:spLocks noGrp="1"/>
          </p:cNvSpPr>
          <p:nvPr>
            <p:ph type="sldNum" sz="quarter" idx="19"/>
          </p:nvPr>
        </p:nvSpPr>
        <p:spPr/>
        <p:txBody>
          <a:bodyPr/>
          <a:lstStyle/>
          <a:p>
            <a:fld id="{24D65F33-A771-944D-9289-CA575F1D1B7F}" type="slidenum">
              <a:rPr lang="en-US" smtClean="0"/>
              <a:pPr/>
              <a:t>‹#›</a:t>
            </a:fld>
            <a:endParaRPr lang="en-US" dirty="0"/>
          </a:p>
        </p:txBody>
      </p:sp>
      <p:sp>
        <p:nvSpPr>
          <p:cNvPr id="33" name="Picture Placeholder 7">
            <a:extLst>
              <a:ext uri="{FF2B5EF4-FFF2-40B4-BE49-F238E27FC236}">
                <a16:creationId xmlns:a16="http://schemas.microsoft.com/office/drawing/2014/main" id="{72989F11-2CBF-C2A7-A791-19D9E4229308}"/>
              </a:ext>
            </a:extLst>
          </p:cNvPr>
          <p:cNvSpPr>
            <a:spLocks noGrp="1"/>
          </p:cNvSpPr>
          <p:nvPr>
            <p:ph type="pic" sz="quarter" idx="16" hasCustomPrompt="1"/>
          </p:nvPr>
        </p:nvSpPr>
        <p:spPr>
          <a:xfrm>
            <a:off x="0" y="634997"/>
            <a:ext cx="11001370" cy="4085591"/>
          </a:xfrm>
          <a:noFill/>
        </p:spPr>
        <p:txBody>
          <a:bodyPr/>
          <a:lstStyle>
            <a:lvl1pPr>
              <a:defRPr/>
            </a:lvl1pPr>
          </a:lstStyle>
          <a:p>
            <a:r>
              <a:rPr lang="en-US" dirty="0"/>
              <a:t>  </a:t>
            </a:r>
          </a:p>
        </p:txBody>
      </p:sp>
      <p:sp>
        <p:nvSpPr>
          <p:cNvPr id="17" name="Text Placeholder 16">
            <a:extLst>
              <a:ext uri="{FF2B5EF4-FFF2-40B4-BE49-F238E27FC236}">
                <a16:creationId xmlns:a16="http://schemas.microsoft.com/office/drawing/2014/main" id="{04658BA4-B060-0E70-1E82-94C4D7635598}"/>
              </a:ext>
            </a:extLst>
          </p:cNvPr>
          <p:cNvSpPr>
            <a:spLocks noGrp="1"/>
          </p:cNvSpPr>
          <p:nvPr>
            <p:ph type="body" sz="quarter" idx="20"/>
          </p:nvPr>
        </p:nvSpPr>
        <p:spPr>
          <a:xfrm>
            <a:off x="6096000" y="5100638"/>
            <a:ext cx="4905375" cy="11398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22400332"/>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C5F7D5DA-9751-FFAB-A0BA-ABCA674F8926}"/>
              </a:ext>
            </a:extLst>
          </p:cNvPr>
          <p:cNvSpPr>
            <a:spLocks noGrp="1"/>
          </p:cNvSpPr>
          <p:nvPr>
            <p:ph type="title"/>
          </p:nvPr>
        </p:nvSpPr>
        <p:spPr>
          <a:xfrm>
            <a:off x="7786070" y="1009653"/>
            <a:ext cx="3215308" cy="3718873"/>
          </a:xfrm>
        </p:spPr>
        <p:txBody>
          <a:bodyPr anchor="b"/>
          <a:lstStyle/>
          <a:p>
            <a:r>
              <a:rPr lang="en-GB"/>
              <a:t>Click to edit Master title style</a:t>
            </a:r>
            <a:endParaRPr lang="en-US"/>
          </a:p>
        </p:txBody>
      </p:sp>
      <p:sp>
        <p:nvSpPr>
          <p:cNvPr id="12" name="Footer Placeholder 11">
            <a:extLst>
              <a:ext uri="{FF2B5EF4-FFF2-40B4-BE49-F238E27FC236}">
                <a16:creationId xmlns:a16="http://schemas.microsoft.com/office/drawing/2014/main" id="{EABB222A-10E1-6572-664B-442460A34295}"/>
              </a:ext>
            </a:extLst>
          </p:cNvPr>
          <p:cNvSpPr>
            <a:spLocks noGrp="1"/>
          </p:cNvSpPr>
          <p:nvPr>
            <p:ph type="ftr" sz="quarter" idx="18"/>
          </p:nvPr>
        </p:nvSpPr>
        <p:spPr/>
        <p:txBody>
          <a:bodyPr/>
          <a:lstStyle/>
          <a:p>
            <a:r>
              <a:rPr lang="en-US" dirty="0"/>
              <a:t>EUGENIA LOPEZ</a:t>
            </a:r>
          </a:p>
        </p:txBody>
      </p:sp>
      <p:sp>
        <p:nvSpPr>
          <p:cNvPr id="11" name="Date Placeholder 10">
            <a:extLst>
              <a:ext uri="{FF2B5EF4-FFF2-40B4-BE49-F238E27FC236}">
                <a16:creationId xmlns:a16="http://schemas.microsoft.com/office/drawing/2014/main" id="{F054A044-8842-73D8-F988-F9BD11672E6F}"/>
              </a:ext>
            </a:extLst>
          </p:cNvPr>
          <p:cNvSpPr>
            <a:spLocks noGrp="1"/>
          </p:cNvSpPr>
          <p:nvPr>
            <p:ph type="dt" sz="half" idx="17"/>
          </p:nvPr>
        </p:nvSpPr>
        <p:spPr/>
        <p:txBody>
          <a:bodyPr/>
          <a:lstStyle/>
          <a:p>
            <a:fld id="{CF6E4AA3-5061-4582-9E4E-711BF936076D}" type="datetime1">
              <a:rPr lang="en-US" smtClean="0"/>
              <a:pPr/>
              <a:t>7/12/26</a:t>
            </a:fld>
            <a:endParaRPr lang="en-US" dirty="0"/>
          </a:p>
        </p:txBody>
      </p:sp>
      <p:sp>
        <p:nvSpPr>
          <p:cNvPr id="13" name="Slide Number Placeholder 12">
            <a:extLst>
              <a:ext uri="{FF2B5EF4-FFF2-40B4-BE49-F238E27FC236}">
                <a16:creationId xmlns:a16="http://schemas.microsoft.com/office/drawing/2014/main" id="{D99B6D05-B2B5-8DCF-8414-C493199967C4}"/>
              </a:ext>
            </a:extLst>
          </p:cNvPr>
          <p:cNvSpPr>
            <a:spLocks noGrp="1"/>
          </p:cNvSpPr>
          <p:nvPr>
            <p:ph type="sldNum" sz="quarter" idx="19"/>
          </p:nvPr>
        </p:nvSpPr>
        <p:spPr/>
        <p:txBody>
          <a:bodyPr/>
          <a:lstStyle/>
          <a:p>
            <a:fld id="{24D65F33-A771-944D-9289-CA575F1D1B7F}" type="slidenum">
              <a:rPr lang="en-US" smtClean="0"/>
              <a:pPr/>
              <a:t>‹#›</a:t>
            </a:fld>
            <a:endParaRPr lang="en-US" dirty="0"/>
          </a:p>
        </p:txBody>
      </p:sp>
      <p:sp>
        <p:nvSpPr>
          <p:cNvPr id="33" name="Picture Placeholder 7">
            <a:extLst>
              <a:ext uri="{FF2B5EF4-FFF2-40B4-BE49-F238E27FC236}">
                <a16:creationId xmlns:a16="http://schemas.microsoft.com/office/drawing/2014/main" id="{72989F11-2CBF-C2A7-A791-19D9E4229308}"/>
              </a:ext>
            </a:extLst>
          </p:cNvPr>
          <p:cNvSpPr>
            <a:spLocks noGrp="1"/>
          </p:cNvSpPr>
          <p:nvPr>
            <p:ph type="pic" sz="quarter" idx="16" hasCustomPrompt="1"/>
          </p:nvPr>
        </p:nvSpPr>
        <p:spPr>
          <a:xfrm>
            <a:off x="0" y="658795"/>
            <a:ext cx="7229470" cy="6199205"/>
          </a:xfrm>
          <a:noFill/>
        </p:spPr>
        <p:txBody>
          <a:bodyPr/>
          <a:lstStyle>
            <a:lvl1pPr>
              <a:defRPr/>
            </a:lvl1pPr>
          </a:lstStyle>
          <a:p>
            <a:r>
              <a:rPr lang="en-US" dirty="0"/>
              <a:t>  </a:t>
            </a:r>
          </a:p>
        </p:txBody>
      </p:sp>
      <p:sp>
        <p:nvSpPr>
          <p:cNvPr id="8" name="Text Placeholder 29">
            <a:extLst>
              <a:ext uri="{FF2B5EF4-FFF2-40B4-BE49-F238E27FC236}">
                <a16:creationId xmlns:a16="http://schemas.microsoft.com/office/drawing/2014/main" id="{F970E206-5075-C9F9-2F55-80DA7D658625}"/>
              </a:ext>
            </a:extLst>
          </p:cNvPr>
          <p:cNvSpPr>
            <a:spLocks noGrp="1"/>
          </p:cNvSpPr>
          <p:nvPr>
            <p:ph type="body" sz="quarter" idx="14"/>
          </p:nvPr>
        </p:nvSpPr>
        <p:spPr>
          <a:xfrm>
            <a:off x="8172446" y="5109523"/>
            <a:ext cx="2828931" cy="1155069"/>
          </a:xfrm>
        </p:spPr>
        <p:txBody>
          <a:bodyPr>
            <a:normAutofit/>
          </a:bodyPr>
          <a:lstStyle>
            <a:lvl1pPr>
              <a:lnSpc>
                <a:spcPct val="125000"/>
              </a:lnSpc>
              <a:spcBef>
                <a:spcPts val="0"/>
              </a:spcBef>
              <a:defRPr sz="1200"/>
            </a:lvl1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40684302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C865A134-EFD2-51B2-D979-FA9C1ED59EE4}"/>
              </a:ext>
            </a:extLst>
          </p:cNvPr>
          <p:cNvSpPr>
            <a:spLocks noGrp="1"/>
          </p:cNvSpPr>
          <p:nvPr>
            <p:ph type="title"/>
          </p:nvPr>
        </p:nvSpPr>
        <p:spPr/>
        <p:txBody>
          <a:bodyPr/>
          <a:lstStyle/>
          <a:p>
            <a:r>
              <a:rPr lang="en-GB"/>
              <a:t>Click to edit Master title style</a:t>
            </a:r>
            <a:endParaRPr lang="en-US"/>
          </a:p>
        </p:txBody>
      </p:sp>
      <p:sp>
        <p:nvSpPr>
          <p:cNvPr id="13" name="Footer Placeholder 12">
            <a:extLst>
              <a:ext uri="{FF2B5EF4-FFF2-40B4-BE49-F238E27FC236}">
                <a16:creationId xmlns:a16="http://schemas.microsoft.com/office/drawing/2014/main" id="{12C436CD-66D0-AD96-860B-1CC343639B0F}"/>
              </a:ext>
            </a:extLst>
          </p:cNvPr>
          <p:cNvSpPr>
            <a:spLocks noGrp="1"/>
          </p:cNvSpPr>
          <p:nvPr>
            <p:ph type="ftr" sz="quarter" idx="16"/>
          </p:nvPr>
        </p:nvSpPr>
        <p:spPr/>
        <p:txBody>
          <a:bodyPr/>
          <a:lstStyle/>
          <a:p>
            <a:r>
              <a:rPr lang="en-US" dirty="0"/>
              <a:t>EUGENIA LOPEZ</a:t>
            </a:r>
          </a:p>
        </p:txBody>
      </p:sp>
      <p:sp>
        <p:nvSpPr>
          <p:cNvPr id="12" name="Date Placeholder 11">
            <a:extLst>
              <a:ext uri="{FF2B5EF4-FFF2-40B4-BE49-F238E27FC236}">
                <a16:creationId xmlns:a16="http://schemas.microsoft.com/office/drawing/2014/main" id="{CC879992-4E05-57F1-E509-95916EB888D5}"/>
              </a:ext>
            </a:extLst>
          </p:cNvPr>
          <p:cNvSpPr>
            <a:spLocks noGrp="1"/>
          </p:cNvSpPr>
          <p:nvPr>
            <p:ph type="dt" sz="half" idx="15"/>
          </p:nvPr>
        </p:nvSpPr>
        <p:spPr/>
        <p:txBody>
          <a:bodyPr/>
          <a:lstStyle/>
          <a:p>
            <a:fld id="{CF6E4AA3-5061-4582-9E4E-711BF936076D}" type="datetime1">
              <a:rPr lang="en-US" smtClean="0"/>
              <a:pPr/>
              <a:t>7/12/26</a:t>
            </a:fld>
            <a:endParaRPr lang="en-US" dirty="0"/>
          </a:p>
        </p:txBody>
      </p:sp>
      <p:sp>
        <p:nvSpPr>
          <p:cNvPr id="14" name="Slide Number Placeholder 13">
            <a:extLst>
              <a:ext uri="{FF2B5EF4-FFF2-40B4-BE49-F238E27FC236}">
                <a16:creationId xmlns:a16="http://schemas.microsoft.com/office/drawing/2014/main" id="{E7E7E567-2E09-D40A-ED79-F2A77BA468A1}"/>
              </a:ext>
            </a:extLst>
          </p:cNvPr>
          <p:cNvSpPr>
            <a:spLocks noGrp="1"/>
          </p:cNvSpPr>
          <p:nvPr>
            <p:ph type="sldNum" sz="quarter" idx="17"/>
          </p:nvPr>
        </p:nvSpPr>
        <p:spPr/>
        <p:txBody>
          <a:bodyPr/>
          <a:lstStyle/>
          <a:p>
            <a:fld id="{24D65F33-A771-944D-9289-CA575F1D1B7F}" type="slidenum">
              <a:rPr lang="en-US" smtClean="0"/>
              <a:pPr/>
              <a:t>‹#›</a:t>
            </a:fld>
            <a:endParaRPr lang="en-US" dirty="0"/>
          </a:p>
        </p:txBody>
      </p:sp>
      <p:sp>
        <p:nvSpPr>
          <p:cNvPr id="11" name="Text Placeholder 10">
            <a:extLst>
              <a:ext uri="{FF2B5EF4-FFF2-40B4-BE49-F238E27FC236}">
                <a16:creationId xmlns:a16="http://schemas.microsoft.com/office/drawing/2014/main" id="{5C02D5DC-4448-9D20-F623-5B3B8EA81AF3}"/>
              </a:ext>
            </a:extLst>
          </p:cNvPr>
          <p:cNvSpPr>
            <a:spLocks noGrp="1"/>
          </p:cNvSpPr>
          <p:nvPr>
            <p:ph type="body" sz="quarter" idx="14"/>
          </p:nvPr>
        </p:nvSpPr>
        <p:spPr>
          <a:xfrm>
            <a:off x="1576388" y="2495550"/>
            <a:ext cx="9424987" cy="371475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1228881"/>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1ACAC06-7823-9FE6-3AD6-3316271CDF6F}"/>
              </a:ext>
            </a:extLst>
          </p:cNvPr>
          <p:cNvSpPr>
            <a:spLocks noGrp="1"/>
          </p:cNvSpPr>
          <p:nvPr>
            <p:ph type="title"/>
          </p:nvPr>
        </p:nvSpPr>
        <p:spPr>
          <a:xfrm>
            <a:off x="1190622" y="1381759"/>
            <a:ext cx="9810756" cy="74771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93D78434-6A1E-AE1B-3DE9-15DEE585D288}"/>
              </a:ext>
            </a:extLst>
          </p:cNvPr>
          <p:cNvSpPr>
            <a:spLocks noGrp="1"/>
          </p:cNvSpPr>
          <p:nvPr>
            <p:ph type="ftr" sz="quarter" idx="3"/>
          </p:nvPr>
        </p:nvSpPr>
        <p:spPr>
          <a:xfrm>
            <a:off x="1190622" y="13328"/>
            <a:ext cx="7924804" cy="621671"/>
          </a:xfrm>
          <a:prstGeom prst="rect">
            <a:avLst/>
          </a:prstGeom>
        </p:spPr>
        <p:txBody>
          <a:bodyPr vert="horz" lIns="91440" tIns="45720" rIns="91440" bIns="45720" rtlCol="0" anchor="ctr"/>
          <a:lstStyle>
            <a:lvl1pPr algn="l" rtl="0">
              <a:defRPr sz="1000" b="0" i="0" spc="70" baseline="0">
                <a:solidFill>
                  <a:schemeClr val="tx1"/>
                </a:solidFill>
                <a:latin typeface="+mj-lt"/>
              </a:defRPr>
            </a:lvl1pPr>
          </a:lstStyle>
          <a:p>
            <a:r>
              <a:rPr lang="en-US" dirty="0"/>
              <a:t>EUGENIA LOPEZ</a:t>
            </a:r>
          </a:p>
        </p:txBody>
      </p:sp>
      <p:sp>
        <p:nvSpPr>
          <p:cNvPr id="4" name="Date Placeholder 3">
            <a:extLst>
              <a:ext uri="{FF2B5EF4-FFF2-40B4-BE49-F238E27FC236}">
                <a16:creationId xmlns:a16="http://schemas.microsoft.com/office/drawing/2014/main" id="{677861A9-D75A-3871-6BE2-D5C47DDE8848}"/>
              </a:ext>
            </a:extLst>
          </p:cNvPr>
          <p:cNvSpPr>
            <a:spLocks noGrp="1"/>
          </p:cNvSpPr>
          <p:nvPr>
            <p:ph type="dt" sz="half" idx="2"/>
          </p:nvPr>
        </p:nvSpPr>
        <p:spPr>
          <a:xfrm>
            <a:off x="9672014" y="0"/>
            <a:ext cx="942971" cy="621671"/>
          </a:xfrm>
          <a:prstGeom prst="rect">
            <a:avLst/>
          </a:prstGeom>
        </p:spPr>
        <p:txBody>
          <a:bodyPr vert="horz" lIns="0" tIns="45720" rIns="0" bIns="45720" rtlCol="0" anchor="ctr"/>
          <a:lstStyle>
            <a:lvl1pPr algn="r" rtl="0">
              <a:defRPr sz="1000" b="0" i="0" spc="70" baseline="0">
                <a:solidFill>
                  <a:schemeClr val="tx1"/>
                </a:solidFill>
                <a:latin typeface="+mj-lt"/>
              </a:defRPr>
            </a:lvl1pPr>
          </a:lstStyle>
          <a:p>
            <a:fld id="{CF6E4AA3-5061-4582-9E4E-711BF936076D}" type="datetime1">
              <a:rPr lang="en-US" smtClean="0"/>
              <a:pPr/>
              <a:t>7/12/26</a:t>
            </a:fld>
            <a:endParaRPr lang="en-US" dirty="0"/>
          </a:p>
        </p:txBody>
      </p:sp>
      <p:sp>
        <p:nvSpPr>
          <p:cNvPr id="6" name="Slide Number Placeholder 5">
            <a:extLst>
              <a:ext uri="{FF2B5EF4-FFF2-40B4-BE49-F238E27FC236}">
                <a16:creationId xmlns:a16="http://schemas.microsoft.com/office/drawing/2014/main" id="{CE3429A1-1A28-E680-45E7-AB46B4A178BB}"/>
              </a:ext>
            </a:extLst>
          </p:cNvPr>
          <p:cNvSpPr>
            <a:spLocks noGrp="1"/>
          </p:cNvSpPr>
          <p:nvPr>
            <p:ph type="sldNum" sz="quarter" idx="4"/>
          </p:nvPr>
        </p:nvSpPr>
        <p:spPr>
          <a:xfrm>
            <a:off x="10614988" y="0"/>
            <a:ext cx="386389" cy="621671"/>
          </a:xfrm>
          <a:prstGeom prst="rect">
            <a:avLst/>
          </a:prstGeom>
        </p:spPr>
        <p:txBody>
          <a:bodyPr vert="horz" lIns="0" tIns="45720" rIns="0" bIns="45720" rtlCol="0" anchor="ctr"/>
          <a:lstStyle>
            <a:lvl1pPr algn="r" rtl="0">
              <a:defRPr sz="1000" b="0" i="0" spc="70" baseline="0">
                <a:solidFill>
                  <a:schemeClr val="tx1"/>
                </a:solidFill>
                <a:latin typeface="+mj-lt"/>
              </a:defRPr>
            </a:lvl1pPr>
          </a:lstStyle>
          <a:p>
            <a:fld id="{24D65F33-A771-944D-9289-CA575F1D1B7F}" type="slidenum">
              <a:rPr lang="en-US" smtClean="0"/>
              <a:pPr/>
              <a:t>‹#›</a:t>
            </a:fld>
            <a:endParaRPr lang="en-US" dirty="0"/>
          </a:p>
        </p:txBody>
      </p:sp>
      <p:sp>
        <p:nvSpPr>
          <p:cNvPr id="3" name="Text Placeholder 2">
            <a:extLst>
              <a:ext uri="{FF2B5EF4-FFF2-40B4-BE49-F238E27FC236}">
                <a16:creationId xmlns:a16="http://schemas.microsoft.com/office/drawing/2014/main" id="{765F6F4B-8C5B-4B93-078F-F1D83797DC7B}"/>
              </a:ext>
            </a:extLst>
          </p:cNvPr>
          <p:cNvSpPr>
            <a:spLocks noGrp="1"/>
          </p:cNvSpPr>
          <p:nvPr>
            <p:ph type="body" idx="1"/>
          </p:nvPr>
        </p:nvSpPr>
        <p:spPr>
          <a:xfrm>
            <a:off x="1577004" y="2509519"/>
            <a:ext cx="9424373" cy="3713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34040522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hdr="0"/>
  <p:txStyles>
    <p:titleStyle>
      <a:lvl1pPr algn="l" defTabSz="914400" rtl="0" eaLnBrk="1" latinLnBrk="0" hangingPunct="1">
        <a:lnSpc>
          <a:spcPct val="90000"/>
        </a:lnSpc>
        <a:spcBef>
          <a:spcPct val="0"/>
        </a:spcBef>
        <a:buNone/>
        <a:defRPr sz="3200" b="1" i="0" kern="1200" spc="-70" baseline="0">
          <a:solidFill>
            <a:schemeClr val="tx1"/>
          </a:solidFill>
          <a:latin typeface="+mj-lt"/>
          <a:ea typeface="+mj-ea"/>
          <a:cs typeface="+mj-cs"/>
        </a:defRPr>
      </a:lvl1pPr>
    </p:titleStyle>
    <p:bodyStyle>
      <a:lvl1pPr marL="0" indent="0" algn="l" defTabSz="914400" rtl="0" eaLnBrk="1" latinLnBrk="0" hangingPunct="1">
        <a:lnSpc>
          <a:spcPct val="125000"/>
        </a:lnSpc>
        <a:spcBef>
          <a:spcPts val="1000"/>
        </a:spcBef>
        <a:buFont typeface="Arial" panose="020B0604020202020204" pitchFamily="34" charset="0"/>
        <a:buNone/>
        <a:defRPr sz="1200" b="0" i="0" kern="1200">
          <a:solidFill>
            <a:schemeClr val="tx1"/>
          </a:solidFill>
          <a:latin typeface="+mn-lt"/>
          <a:ea typeface="+mn-ea"/>
          <a:cs typeface="+mn-cs"/>
        </a:defRPr>
      </a:lvl1pPr>
      <a:lvl2pPr marL="457200" indent="0" algn="l" defTabSz="914400" rtl="0" eaLnBrk="1" latinLnBrk="0" hangingPunct="1">
        <a:lnSpc>
          <a:spcPct val="125000"/>
        </a:lnSpc>
        <a:spcBef>
          <a:spcPts val="500"/>
        </a:spcBef>
        <a:buFont typeface="Arial" panose="020B0604020202020204" pitchFamily="34" charset="0"/>
        <a:buNone/>
        <a:defRPr sz="1200" b="0" i="0" kern="1200">
          <a:solidFill>
            <a:schemeClr val="tx1"/>
          </a:solidFill>
          <a:latin typeface="+mn-lt"/>
          <a:ea typeface="+mn-ea"/>
          <a:cs typeface="+mn-cs"/>
        </a:defRPr>
      </a:lvl2pPr>
      <a:lvl3pPr marL="914400" indent="0" algn="l" defTabSz="914400" rtl="0" eaLnBrk="1" latinLnBrk="0" hangingPunct="1">
        <a:lnSpc>
          <a:spcPct val="125000"/>
        </a:lnSpc>
        <a:spcBef>
          <a:spcPts val="500"/>
        </a:spcBef>
        <a:buFont typeface="Arial" panose="020B0604020202020204" pitchFamily="34" charset="0"/>
        <a:buNone/>
        <a:defRPr sz="1200" b="0" i="0" kern="1200">
          <a:solidFill>
            <a:schemeClr val="tx1"/>
          </a:solidFill>
          <a:latin typeface="+mn-lt"/>
          <a:ea typeface="+mn-ea"/>
          <a:cs typeface="+mn-cs"/>
        </a:defRPr>
      </a:lvl3pPr>
      <a:lvl4pPr marL="1371600" indent="0" algn="l" defTabSz="914400" rtl="0" eaLnBrk="1" latinLnBrk="0" hangingPunct="1">
        <a:lnSpc>
          <a:spcPct val="125000"/>
        </a:lnSpc>
        <a:spcBef>
          <a:spcPts val="500"/>
        </a:spcBef>
        <a:buFont typeface="Arial" panose="020B0604020202020204" pitchFamily="34" charset="0"/>
        <a:buNone/>
        <a:defRPr sz="1200" b="0" i="0" kern="1200">
          <a:solidFill>
            <a:schemeClr val="tx1"/>
          </a:solidFill>
          <a:latin typeface="+mn-lt"/>
          <a:ea typeface="+mn-ea"/>
          <a:cs typeface="+mn-cs"/>
        </a:defRPr>
      </a:lvl4pPr>
      <a:lvl5pPr marL="1828800" indent="0" algn="l" defTabSz="914400" rtl="0" eaLnBrk="1" latinLnBrk="0" hangingPunct="1">
        <a:lnSpc>
          <a:spcPct val="125000"/>
        </a:lnSpc>
        <a:spcBef>
          <a:spcPts val="500"/>
        </a:spcBef>
        <a:buFont typeface="Arial" panose="020B0604020202020204" pitchFamily="34" charset="0"/>
        <a:buNone/>
        <a:defRPr sz="12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3" name="Rectangle 242">
            <a:extLst>
              <a:ext uri="{FF2B5EF4-FFF2-40B4-BE49-F238E27FC236}">
                <a16:creationId xmlns:a16="http://schemas.microsoft.com/office/drawing/2014/main" id="{B66D7F65-E9B6-4775-8355-D095CC73C1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AEE937-6542-302C-574E-5DD7F713808E}"/>
              </a:ext>
            </a:extLst>
          </p:cNvPr>
          <p:cNvSpPr>
            <a:spLocks noGrp="1"/>
          </p:cNvSpPr>
          <p:nvPr>
            <p:ph type="title"/>
          </p:nvPr>
        </p:nvSpPr>
        <p:spPr>
          <a:xfrm>
            <a:off x="1060084" y="787190"/>
            <a:ext cx="7233522" cy="3113333"/>
          </a:xfrm>
        </p:spPr>
        <p:txBody>
          <a:bodyPr vert="horz" lIns="91440" tIns="45720" rIns="91440" bIns="45720" rtlCol="0" anchor="b">
            <a:normAutofit/>
          </a:bodyPr>
          <a:lstStyle/>
          <a:p>
            <a:r>
              <a:rPr lang="en-US" b="1" i="0" dirty="0">
                <a:solidFill>
                  <a:schemeClr val="tx2">
                    <a:lumMod val="50000"/>
                    <a:lumOff val="50000"/>
                  </a:schemeClr>
                </a:solidFill>
                <a:effectLst/>
                <a:latin typeface="Arial" panose="020B0604020202020204" pitchFamily="34" charset="0"/>
                <a:cs typeface="Arial" panose="020B0604020202020204" pitchFamily="34" charset="0"/>
              </a:rPr>
              <a:t>Applying </a:t>
            </a:r>
            <a:r>
              <a:rPr lang="en-US" b="1" i="0" dirty="0" err="1">
                <a:solidFill>
                  <a:schemeClr val="tx2">
                    <a:lumMod val="50000"/>
                    <a:lumOff val="50000"/>
                  </a:schemeClr>
                </a:solidFill>
                <a:effectLst/>
                <a:latin typeface="Arial" panose="020B0604020202020204" pitchFamily="34" charset="0"/>
                <a:cs typeface="Arial" panose="020B0604020202020204" pitchFamily="34" charset="0"/>
              </a:rPr>
              <a:t>Bowlby’s</a:t>
            </a:r>
            <a:r>
              <a:rPr lang="en-US" b="1" i="0" dirty="0">
                <a:solidFill>
                  <a:schemeClr val="tx2">
                    <a:lumMod val="50000"/>
                    <a:lumOff val="50000"/>
                  </a:schemeClr>
                </a:solidFill>
                <a:effectLst/>
                <a:latin typeface="Arial" panose="020B0604020202020204" pitchFamily="34" charset="0"/>
                <a:cs typeface="Arial" panose="020B0604020202020204" pitchFamily="34" charset="0"/>
              </a:rPr>
              <a:t>  </a:t>
            </a:r>
            <a:br>
              <a:rPr lang="en-GB" b="1" i="0" dirty="0">
                <a:solidFill>
                  <a:schemeClr val="tx2">
                    <a:lumMod val="50000"/>
                    <a:lumOff val="50000"/>
                  </a:schemeClr>
                </a:solidFill>
                <a:effectLst/>
                <a:latin typeface="Arial" panose="020B0604020202020204" pitchFamily="34" charset="0"/>
                <a:cs typeface="Arial" panose="020B0604020202020204" pitchFamily="34" charset="0"/>
              </a:rPr>
            </a:br>
            <a:r>
              <a:rPr lang="en-US" b="1" i="0" dirty="0">
                <a:solidFill>
                  <a:schemeClr val="tx2">
                    <a:lumMod val="50000"/>
                    <a:lumOff val="50000"/>
                  </a:schemeClr>
                </a:solidFill>
                <a:effectLst/>
                <a:latin typeface="Arial" panose="020B0604020202020204" pitchFamily="34" charset="0"/>
                <a:cs typeface="Arial" panose="020B0604020202020204" pitchFamily="34" charset="0"/>
              </a:rPr>
              <a:t>Attachment Theory </a:t>
            </a:r>
            <a:br>
              <a:rPr lang="en-GB" b="1" i="0" dirty="0">
                <a:solidFill>
                  <a:schemeClr val="tx2">
                    <a:lumMod val="50000"/>
                    <a:lumOff val="50000"/>
                  </a:schemeClr>
                </a:solidFill>
                <a:effectLst/>
                <a:latin typeface="Arial" panose="020B0604020202020204" pitchFamily="34" charset="0"/>
                <a:cs typeface="Arial" panose="020B0604020202020204" pitchFamily="34" charset="0"/>
              </a:rPr>
            </a:br>
            <a:r>
              <a:rPr lang="en-US" b="1" i="0" dirty="0">
                <a:solidFill>
                  <a:schemeClr val="tx2">
                    <a:lumMod val="50000"/>
                    <a:lumOff val="50000"/>
                  </a:schemeClr>
                </a:solidFill>
                <a:effectLst/>
                <a:latin typeface="Arial" panose="020B0604020202020204" pitchFamily="34" charset="0"/>
                <a:cs typeface="Arial" panose="020B0604020202020204" pitchFamily="34" charset="0"/>
              </a:rPr>
              <a:t>to Support </a:t>
            </a:r>
            <a:br>
              <a:rPr lang="en-GB" b="1" i="0" dirty="0">
                <a:solidFill>
                  <a:schemeClr val="tx2">
                    <a:lumMod val="50000"/>
                    <a:lumOff val="50000"/>
                  </a:schemeClr>
                </a:solidFill>
                <a:effectLst/>
                <a:latin typeface="Arial" panose="020B0604020202020204" pitchFamily="34" charset="0"/>
                <a:cs typeface="Arial" panose="020B0604020202020204" pitchFamily="34" charset="0"/>
              </a:rPr>
            </a:br>
            <a:r>
              <a:rPr lang="en-US" b="1" i="0" dirty="0">
                <a:solidFill>
                  <a:schemeClr val="tx2">
                    <a:lumMod val="50000"/>
                    <a:lumOff val="50000"/>
                  </a:schemeClr>
                </a:solidFill>
                <a:effectLst/>
                <a:latin typeface="Arial" panose="020B0604020202020204" pitchFamily="34" charset="0"/>
                <a:cs typeface="Arial" panose="020B0604020202020204" pitchFamily="34" charset="0"/>
              </a:rPr>
              <a:t>Isaac's Development</a:t>
            </a:r>
            <a:br>
              <a:rPr lang="en-US" b="1" i="0" dirty="0">
                <a:solidFill>
                  <a:schemeClr val="tx2">
                    <a:lumMod val="50000"/>
                    <a:lumOff val="50000"/>
                  </a:schemeClr>
                </a:solidFill>
                <a:effectLst/>
                <a:latin typeface="Arial" panose="020B0604020202020204" pitchFamily="34" charset="0"/>
                <a:cs typeface="Arial" panose="020B0604020202020204" pitchFamily="34" charset="0"/>
              </a:rPr>
            </a:br>
            <a:endParaRPr lang="en-US" dirty="0">
              <a:solidFill>
                <a:schemeClr val="tx2">
                  <a:lumMod val="50000"/>
                  <a:lumOff val="50000"/>
                </a:schemeClr>
              </a:solidFill>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669B7A43-8218-6EE5-BA17-7A7A423341C6}"/>
              </a:ext>
            </a:extLst>
          </p:cNvPr>
          <p:cNvSpPr txBox="1"/>
          <p:nvPr/>
        </p:nvSpPr>
        <p:spPr>
          <a:xfrm>
            <a:off x="-2028" y="5320783"/>
            <a:ext cx="6173262" cy="3535083"/>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600" b="0" i="0" dirty="0">
                <a:effectLst/>
                <a:latin typeface="Arial" panose="020B0604020202020204" pitchFamily="34" charset="0"/>
                <a:cs typeface="Arial" panose="020B0604020202020204" pitchFamily="34" charset="0"/>
              </a:rPr>
              <a:t>Module:</a:t>
            </a:r>
            <a:r>
              <a:rPr lang="en-GB" sz="1600" b="0" i="0" dirty="0">
                <a:effectLst/>
                <a:latin typeface="Arial" panose="020B0604020202020204" pitchFamily="34" charset="0"/>
                <a:cs typeface="Arial" panose="020B0604020202020204" pitchFamily="34" charset="0"/>
              </a:rPr>
              <a:t>LCHS4010</a:t>
            </a:r>
            <a:endParaRPr lang="en-US" sz="1600" b="0" i="0" dirty="0">
              <a:effectLst/>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600" b="0" i="0" dirty="0">
                <a:effectLst/>
                <a:latin typeface="Arial" panose="020B0604020202020204" pitchFamily="34" charset="0"/>
                <a:cs typeface="Arial" panose="020B0604020202020204" pitchFamily="34" charset="0"/>
              </a:rPr>
              <a:t>Student Name:</a:t>
            </a:r>
            <a:r>
              <a:rPr lang="en-GB" sz="1600" b="0" i="0" dirty="0">
                <a:effectLst/>
                <a:latin typeface="Arial" panose="020B0604020202020204" pitchFamily="34" charset="0"/>
                <a:cs typeface="Arial" panose="020B0604020202020204" pitchFamily="34" charset="0"/>
              </a:rPr>
              <a:t>Brenda da Silva Rodrigues Marciano </a:t>
            </a:r>
          </a:p>
          <a:p>
            <a:pPr indent="-228600">
              <a:lnSpc>
                <a:spcPct val="90000"/>
              </a:lnSpc>
              <a:spcAft>
                <a:spcPts val="600"/>
              </a:spcAft>
              <a:buFont typeface="Arial" panose="020B0604020202020204" pitchFamily="34" charset="0"/>
              <a:buChar char="•"/>
            </a:pPr>
            <a:r>
              <a:rPr lang="en-GB" sz="1600" b="0" i="0" dirty="0">
                <a:effectLst/>
                <a:latin typeface="Arial" panose="020B0604020202020204" pitchFamily="34" charset="0"/>
                <a:cs typeface="Arial" panose="020B0604020202020204" pitchFamily="34" charset="0"/>
              </a:rPr>
              <a:t>Student number:2509114</a:t>
            </a:r>
            <a:endParaRPr lang="en-US" sz="1600" b="0" i="0" dirty="0">
              <a:effectLst/>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B57F0BF1-852E-02F8-3AC6-78C2B7144C1B}"/>
              </a:ext>
            </a:extLst>
          </p:cNvPr>
          <p:cNvPicPr>
            <a:picLocks noChangeAspect="1"/>
          </p:cNvPicPr>
          <p:nvPr/>
        </p:nvPicPr>
        <p:blipFill>
          <a:blip r:embed="rId2"/>
          <a:srcRect l="15153" r="4835" b="2"/>
          <a:stretch>
            <a:fillRect/>
          </a:stretch>
        </p:blipFill>
        <p:spPr>
          <a:xfrm>
            <a:off x="8115300" y="-12515"/>
            <a:ext cx="4076700" cy="6418631"/>
          </a:xfrm>
          <a:prstGeom prst="rect">
            <a:avLst/>
          </a:prstGeom>
        </p:spPr>
      </p:pic>
      <p:sp>
        <p:nvSpPr>
          <p:cNvPr id="245" name="Rectangle 244">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7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7" name="Rectangle 246">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588726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1DAFBD71-6100-4B3A-491F-478B48D73101}"/>
              </a:ext>
            </a:extLst>
          </p:cNvPr>
          <p:cNvSpPr>
            <a:spLocks noGrp="1"/>
          </p:cNvSpPr>
          <p:nvPr>
            <p:ph type="body" sz="quarter" idx="18"/>
          </p:nvPr>
        </p:nvSpPr>
        <p:spPr>
          <a:xfrm>
            <a:off x="1020198" y="258838"/>
            <a:ext cx="10151603" cy="314056"/>
          </a:xfrm>
        </p:spPr>
        <p:txBody>
          <a:bodyPr>
            <a:noAutofit/>
          </a:bodyPr>
          <a:lstStyle/>
          <a:p>
            <a:pPr marL="0" indent="0">
              <a:buNone/>
            </a:pPr>
            <a:r>
              <a:rPr lang="en-GB" sz="2000" b="1" dirty="0">
                <a:solidFill>
                  <a:srgbClr val="000000"/>
                </a:solidFill>
                <a:latin typeface="Arial" panose="020B0604020202020204" pitchFamily="34" charset="0"/>
                <a:cs typeface="Arial" panose="020B0604020202020204" pitchFamily="34" charset="0"/>
              </a:rPr>
              <a:t>      </a:t>
            </a:r>
            <a:r>
              <a:rPr lang="en-GB" sz="3300" b="1" dirty="0">
                <a:solidFill>
                  <a:schemeClr val="tx2">
                    <a:lumMod val="50000"/>
                    <a:lumOff val="50000"/>
                  </a:schemeClr>
                </a:solidFill>
                <a:latin typeface="Arial" panose="020B0604020202020204" pitchFamily="34" charset="0"/>
                <a:cs typeface="Arial" panose="020B0604020202020204" pitchFamily="34" charset="0"/>
              </a:rPr>
              <a:t>INTRODUCTION </a:t>
            </a:r>
            <a:endParaRPr lang="en-GB" sz="3300" b="1" i="0" dirty="0">
              <a:solidFill>
                <a:schemeClr val="tx2">
                  <a:lumMod val="50000"/>
                  <a:lumOff val="50000"/>
                </a:schemeClr>
              </a:solidFill>
              <a:effectLst/>
              <a:latin typeface="Arial" panose="020B0604020202020204" pitchFamily="34" charset="0"/>
              <a:cs typeface="Arial" panose="020B0604020202020204" pitchFamily="34" charset="0"/>
            </a:endParaRPr>
          </a:p>
          <a:p>
            <a:endParaRPr lang="en-GB" sz="2000" b="1" dirty="0">
              <a:solidFill>
                <a:srgbClr val="000000"/>
              </a:solidFill>
              <a:latin typeface="Arial" panose="020B0604020202020204" pitchFamily="34" charset="0"/>
              <a:cs typeface="Arial" panose="020B0604020202020204" pitchFamily="34" charset="0"/>
            </a:endParaRPr>
          </a:p>
          <a:p>
            <a:endParaRPr lang="en-GB" sz="2000" b="1" i="0" dirty="0">
              <a:solidFill>
                <a:srgbClr val="000000"/>
              </a:solidFill>
              <a:effectLst/>
              <a:latin typeface="Arial" panose="020B0604020202020204" pitchFamily="34" charset="0"/>
              <a:cs typeface="Arial" panose="020B0604020202020204" pitchFamily="34" charset="0"/>
            </a:endParaRPr>
          </a:p>
          <a:p>
            <a:r>
              <a:rPr lang="en-GB" sz="2000" b="0" i="0" dirty="0">
                <a:solidFill>
                  <a:srgbClr val="000000"/>
                </a:solidFill>
                <a:effectLst/>
                <a:latin typeface="Arial" panose="020B0604020202020204" pitchFamily="34" charset="0"/>
                <a:cs typeface="Arial" panose="020B0604020202020204" pitchFamily="34" charset="0"/>
              </a:rPr>
              <a:t>Introduce Isaac's case study.</a:t>
            </a:r>
          </a:p>
          <a:p>
            <a:endParaRPr lang="en-GB" sz="2000" b="0" i="0" dirty="0">
              <a:solidFill>
                <a:srgbClr val="000000"/>
              </a:solidFill>
              <a:effectLst/>
              <a:latin typeface="Arial" panose="020B0604020202020204" pitchFamily="34" charset="0"/>
              <a:cs typeface="Arial" panose="020B0604020202020204" pitchFamily="34" charset="0"/>
            </a:endParaRPr>
          </a:p>
          <a:p>
            <a:r>
              <a:rPr lang="en-GB" sz="2000" b="0" i="0" dirty="0">
                <a:solidFill>
                  <a:srgbClr val="000000"/>
                </a:solidFill>
                <a:effectLst/>
                <a:latin typeface="Arial" panose="020B0604020202020204" pitchFamily="34" charset="0"/>
                <a:cs typeface="Arial" panose="020B0604020202020204" pitchFamily="34" charset="0"/>
              </a:rPr>
              <a:t>Explain </a:t>
            </a:r>
            <a:r>
              <a:rPr lang="en-GB" sz="2000" i="0" dirty="0" err="1">
                <a:solidFill>
                  <a:srgbClr val="000000"/>
                </a:solidFill>
                <a:effectLst/>
                <a:latin typeface="Arial" panose="020B0604020202020204" pitchFamily="34" charset="0"/>
                <a:cs typeface="Arial" panose="020B0604020202020204" pitchFamily="34" charset="0"/>
              </a:rPr>
              <a:t>Bowlby's</a:t>
            </a:r>
            <a:r>
              <a:rPr lang="en-GB" sz="2000" i="0" dirty="0">
                <a:solidFill>
                  <a:srgbClr val="000000"/>
                </a:solidFill>
                <a:effectLst/>
                <a:latin typeface="Arial" panose="020B0604020202020204" pitchFamily="34" charset="0"/>
                <a:cs typeface="Arial" panose="020B0604020202020204" pitchFamily="34" charset="0"/>
              </a:rPr>
              <a:t> Attachment Theory.</a:t>
            </a:r>
          </a:p>
          <a:p>
            <a:endParaRPr lang="en-GB" sz="2000" b="0" i="0" dirty="0">
              <a:solidFill>
                <a:srgbClr val="000000"/>
              </a:solidFill>
              <a:effectLst/>
              <a:latin typeface="Arial" panose="020B0604020202020204" pitchFamily="34" charset="0"/>
              <a:cs typeface="Arial" panose="020B0604020202020204" pitchFamily="34" charset="0"/>
            </a:endParaRPr>
          </a:p>
          <a:p>
            <a:r>
              <a:rPr lang="en-GB" sz="2000" b="0" i="0" dirty="0">
                <a:solidFill>
                  <a:srgbClr val="000000"/>
                </a:solidFill>
                <a:effectLst/>
                <a:latin typeface="Arial" panose="020B0604020202020204" pitchFamily="34" charset="0"/>
                <a:cs typeface="Arial" panose="020B0604020202020204" pitchFamily="34" charset="0"/>
              </a:rPr>
              <a:t>Apply the theory to Isaac's early experiences.</a:t>
            </a:r>
          </a:p>
          <a:p>
            <a:endParaRPr lang="en-GB" sz="2000" b="0" i="0" dirty="0">
              <a:solidFill>
                <a:srgbClr val="000000"/>
              </a:solidFill>
              <a:effectLst/>
              <a:latin typeface="Arial" panose="020B0604020202020204" pitchFamily="34" charset="0"/>
              <a:cs typeface="Arial" panose="020B0604020202020204" pitchFamily="34" charset="0"/>
            </a:endParaRPr>
          </a:p>
          <a:p>
            <a:r>
              <a:rPr lang="en-GB" sz="2000" b="0" i="0" dirty="0">
                <a:solidFill>
                  <a:srgbClr val="000000"/>
                </a:solidFill>
                <a:effectLst/>
                <a:latin typeface="Arial" panose="020B0604020202020204" pitchFamily="34" charset="0"/>
                <a:cs typeface="Arial" panose="020B0604020202020204" pitchFamily="34" charset="0"/>
              </a:rPr>
              <a:t>Discuss the influence of </a:t>
            </a:r>
            <a:r>
              <a:rPr lang="en-GB" sz="2000" i="0" dirty="0">
                <a:solidFill>
                  <a:srgbClr val="000000"/>
                </a:solidFill>
                <a:effectLst/>
                <a:latin typeface="Arial" panose="020B0604020202020204" pitchFamily="34" charset="0"/>
                <a:cs typeface="Arial" panose="020B0604020202020204" pitchFamily="34" charset="0"/>
              </a:rPr>
              <a:t>nature and nurture</a:t>
            </a:r>
            <a:r>
              <a:rPr lang="en-GB" sz="2000" b="0" i="0" dirty="0">
                <a:solidFill>
                  <a:srgbClr val="000000"/>
                </a:solidFill>
                <a:effectLst/>
                <a:latin typeface="Arial" panose="020B0604020202020204" pitchFamily="34" charset="0"/>
                <a:cs typeface="Arial" panose="020B0604020202020204" pitchFamily="34" charset="0"/>
              </a:rPr>
              <a:t>.</a:t>
            </a:r>
          </a:p>
          <a:p>
            <a:endParaRPr lang="en-GB" sz="2000" b="0" i="0" dirty="0">
              <a:solidFill>
                <a:srgbClr val="000000"/>
              </a:solidFill>
              <a:effectLst/>
              <a:latin typeface="Arial" panose="020B0604020202020204" pitchFamily="34" charset="0"/>
              <a:cs typeface="Arial" panose="020B0604020202020204" pitchFamily="34" charset="0"/>
            </a:endParaRPr>
          </a:p>
          <a:p>
            <a:r>
              <a:rPr lang="en-GB" sz="2000" b="0" i="0" dirty="0">
                <a:solidFill>
                  <a:srgbClr val="000000"/>
                </a:solidFill>
                <a:effectLst/>
                <a:latin typeface="Arial" panose="020B0604020202020204" pitchFamily="34" charset="0"/>
                <a:cs typeface="Arial" panose="020B0604020202020204" pitchFamily="34" charset="0"/>
              </a:rPr>
              <a:t>Present practical support strategies.</a:t>
            </a:r>
          </a:p>
          <a:p>
            <a:endParaRPr lang="en-GB" sz="2000" b="0" i="0" dirty="0">
              <a:solidFill>
                <a:srgbClr val="000000"/>
              </a:solidFill>
              <a:effectLst/>
              <a:latin typeface="Arial" panose="020B0604020202020204" pitchFamily="34" charset="0"/>
              <a:cs typeface="Arial" panose="020B0604020202020204" pitchFamily="34" charset="0"/>
            </a:endParaRPr>
          </a:p>
          <a:p>
            <a:r>
              <a:rPr lang="en-GB" sz="2000" b="0" i="0" dirty="0">
                <a:solidFill>
                  <a:srgbClr val="000000"/>
                </a:solidFill>
                <a:effectLst/>
                <a:latin typeface="Arial" panose="020B0604020202020204" pitchFamily="34" charset="0"/>
                <a:cs typeface="Arial" panose="020B0604020202020204" pitchFamily="34" charset="0"/>
              </a:rPr>
              <a:t>Critically evaluate the theory.</a:t>
            </a:r>
          </a:p>
          <a:p>
            <a:endParaRPr lang="en-GB" sz="2000" b="0" i="0" dirty="0">
              <a:solidFill>
                <a:srgbClr val="000000"/>
              </a:solidFill>
              <a:effectLst/>
              <a:latin typeface="Arial" panose="020B0604020202020204" pitchFamily="34" charset="0"/>
              <a:cs typeface="Arial" panose="020B0604020202020204" pitchFamily="34" charset="0"/>
            </a:endParaRPr>
          </a:p>
          <a:p>
            <a:r>
              <a:rPr lang="en-GB" sz="2000" b="0" i="0" dirty="0">
                <a:solidFill>
                  <a:srgbClr val="000000"/>
                </a:solidFill>
                <a:effectLst/>
                <a:latin typeface="Arial" panose="020B0604020202020204" pitchFamily="34" charset="0"/>
                <a:cs typeface="Arial" panose="020B0604020202020204" pitchFamily="34" charset="0"/>
              </a:rPr>
              <a:t>Summarise the key points and recommendations.</a:t>
            </a:r>
          </a:p>
        </p:txBody>
      </p:sp>
      <p:sp>
        <p:nvSpPr>
          <p:cNvPr id="12" name="Minus Sign 11">
            <a:extLst>
              <a:ext uri="{FF2B5EF4-FFF2-40B4-BE49-F238E27FC236}">
                <a16:creationId xmlns:a16="http://schemas.microsoft.com/office/drawing/2014/main" id="{32A6873E-273D-F262-38F4-2D2E970C2FEF}"/>
              </a:ext>
            </a:extLst>
          </p:cNvPr>
          <p:cNvSpPr/>
          <p:nvPr/>
        </p:nvSpPr>
        <p:spPr>
          <a:xfrm>
            <a:off x="-724214" y="6391983"/>
            <a:ext cx="6423471" cy="419835"/>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Minus Sign 14">
            <a:extLst>
              <a:ext uri="{FF2B5EF4-FFF2-40B4-BE49-F238E27FC236}">
                <a16:creationId xmlns:a16="http://schemas.microsoft.com/office/drawing/2014/main" id="{4E79C92F-781F-6C80-EE45-12F2C86A653E}"/>
              </a:ext>
            </a:extLst>
          </p:cNvPr>
          <p:cNvSpPr/>
          <p:nvPr/>
        </p:nvSpPr>
        <p:spPr>
          <a:xfrm flipV="1">
            <a:off x="6526331" y="-3968"/>
            <a:ext cx="6423471" cy="419834"/>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Tree>
    <p:extLst>
      <p:ext uri="{BB962C8B-B14F-4D97-AF65-F5344CB8AC3E}">
        <p14:creationId xmlns:p14="http://schemas.microsoft.com/office/powerpoint/2010/main" val="31694492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6680F1D3-7650-4307-A001-0163AD371D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lide Number Placeholder 4">
            <a:extLst>
              <a:ext uri="{FF2B5EF4-FFF2-40B4-BE49-F238E27FC236}">
                <a16:creationId xmlns:a16="http://schemas.microsoft.com/office/drawing/2014/main" id="{483A1409-5DE6-8F7A-F5C5-BB9F4D1C1AC0}"/>
              </a:ext>
            </a:extLst>
          </p:cNvPr>
          <p:cNvSpPr>
            <a:spLocks noGrp="1"/>
          </p:cNvSpPr>
          <p:nvPr>
            <p:ph type="sldNum" sz="quarter" idx="17"/>
          </p:nvPr>
        </p:nvSpPr>
        <p:spPr/>
        <p:txBody>
          <a:bodyPr vert="horz" lIns="91440" tIns="45720" rIns="91440" bIns="45720" rtlCol="0" anchor="ctr">
            <a:normAutofit/>
          </a:bodyPr>
          <a:lstStyle/>
          <a:p>
            <a:pPr>
              <a:spcAft>
                <a:spcPts val="600"/>
              </a:spcAft>
            </a:pPr>
            <a:fld id="{24D65F33-A771-944D-9289-CA575F1D1B7F}" type="slidenum">
              <a:rPr lang="en-US" sz="1200" smtClean="0">
                <a:solidFill>
                  <a:schemeClr val="tx1">
                    <a:tint val="75000"/>
                  </a:schemeClr>
                </a:solidFill>
                <a:latin typeface="+mn-lt"/>
              </a:rPr>
              <a:pPr>
                <a:spcAft>
                  <a:spcPts val="600"/>
                </a:spcAft>
              </a:pPr>
              <a:t>3</a:t>
            </a:fld>
            <a:endParaRPr lang="en-US" sz="1200">
              <a:solidFill>
                <a:schemeClr val="tx1">
                  <a:tint val="75000"/>
                </a:schemeClr>
              </a:solidFill>
              <a:latin typeface="+mn-lt"/>
            </a:endParaRPr>
          </a:p>
        </p:txBody>
      </p:sp>
      <p:sp>
        <p:nvSpPr>
          <p:cNvPr id="18" name="TextBox 17">
            <a:extLst>
              <a:ext uri="{FF2B5EF4-FFF2-40B4-BE49-F238E27FC236}">
                <a16:creationId xmlns:a16="http://schemas.microsoft.com/office/drawing/2014/main" id="{55D46361-EB13-75F6-9E71-0FF24815E141}"/>
              </a:ext>
            </a:extLst>
          </p:cNvPr>
          <p:cNvSpPr txBox="1"/>
          <p:nvPr/>
        </p:nvSpPr>
        <p:spPr>
          <a:xfrm>
            <a:off x="4880394" y="933255"/>
            <a:ext cx="6496845" cy="4185761"/>
          </a:xfrm>
          <a:prstGeom prst="rect">
            <a:avLst/>
          </a:prstGeom>
          <a:noFill/>
        </p:spPr>
        <p:txBody>
          <a:bodyPr wrap="square">
            <a:spAutoFit/>
          </a:bodyPr>
          <a:lstStyle/>
          <a:p>
            <a:pPr algn="l">
              <a:buNone/>
            </a:pPr>
            <a:endParaRPr lang="en-GB" b="1" i="0" dirty="0">
              <a:solidFill>
                <a:srgbClr val="000000"/>
              </a:solidFill>
              <a:effectLst/>
            </a:endParaRPr>
          </a:p>
          <a:p>
            <a:pPr algn="l">
              <a:buNone/>
            </a:pPr>
            <a:r>
              <a:rPr lang="en-GB" sz="3200" b="1" i="0" dirty="0">
                <a:solidFill>
                  <a:schemeClr val="tx2">
                    <a:lumMod val="50000"/>
                    <a:lumOff val="50000"/>
                  </a:schemeClr>
                </a:solidFill>
                <a:effectLst/>
                <a:latin typeface="Arial" panose="020B0604020202020204" pitchFamily="34" charset="0"/>
                <a:cs typeface="Arial" panose="020B0604020202020204" pitchFamily="34" charset="0"/>
              </a:rPr>
              <a:t>Case study notes</a:t>
            </a:r>
          </a:p>
          <a:p>
            <a:pPr algn="l">
              <a:buNone/>
            </a:pPr>
            <a:endParaRPr lang="en-GB" b="1" i="0" dirty="0">
              <a:solidFill>
                <a:schemeClr val="tx2">
                  <a:lumMod val="50000"/>
                  <a:lumOff val="50000"/>
                </a:schemeClr>
              </a:solidFill>
              <a:effectLst/>
            </a:endParaRPr>
          </a:p>
          <a:p>
            <a:pPr algn="l">
              <a:buFont typeface="Arial" panose="020B0604020202020204" pitchFamily="34" charset="0"/>
              <a:buChar char="•"/>
            </a:pPr>
            <a:r>
              <a:rPr lang="en-GB" b="0" i="0" dirty="0">
                <a:solidFill>
                  <a:srgbClr val="000000"/>
                </a:solidFill>
                <a:effectLst/>
              </a:rPr>
              <a:t>4 years old</a:t>
            </a:r>
          </a:p>
          <a:p>
            <a:pPr algn="l">
              <a:buFont typeface="Arial" panose="020B0604020202020204" pitchFamily="34" charset="0"/>
              <a:buChar char="•"/>
            </a:pPr>
            <a:endParaRPr lang="en-GB" b="0" i="0" dirty="0">
              <a:solidFill>
                <a:srgbClr val="000000"/>
              </a:solidFill>
              <a:effectLst/>
            </a:endParaRPr>
          </a:p>
          <a:p>
            <a:pPr algn="l">
              <a:buFont typeface="Arial" panose="020B0604020202020204" pitchFamily="34" charset="0"/>
              <a:buChar char="•"/>
            </a:pPr>
            <a:r>
              <a:rPr lang="en-GB" b="0" i="0" dirty="0">
                <a:solidFill>
                  <a:srgbClr val="000000"/>
                </a:solidFill>
                <a:effectLst/>
              </a:rPr>
              <a:t>Attends a Children's Centre in London</a:t>
            </a:r>
          </a:p>
          <a:p>
            <a:pPr algn="l">
              <a:buFont typeface="Arial" panose="020B0604020202020204" pitchFamily="34" charset="0"/>
              <a:buChar char="•"/>
            </a:pPr>
            <a:endParaRPr lang="en-GB" b="0" i="0" dirty="0">
              <a:solidFill>
                <a:srgbClr val="000000"/>
              </a:solidFill>
              <a:effectLst/>
            </a:endParaRPr>
          </a:p>
          <a:p>
            <a:pPr algn="l">
              <a:buFont typeface="Arial" panose="020B0604020202020204" pitchFamily="34" charset="0"/>
              <a:buChar char="•"/>
            </a:pPr>
            <a:r>
              <a:rPr lang="en-GB" b="0" i="0" dirty="0">
                <a:solidFill>
                  <a:srgbClr val="000000"/>
                </a:solidFill>
                <a:effectLst/>
              </a:rPr>
              <a:t>Lives with his single mother</a:t>
            </a:r>
          </a:p>
          <a:p>
            <a:pPr algn="l">
              <a:buFont typeface="Arial" panose="020B0604020202020204" pitchFamily="34" charset="0"/>
              <a:buChar char="•"/>
            </a:pPr>
            <a:endParaRPr lang="en-GB" b="0" i="0" dirty="0">
              <a:solidFill>
                <a:srgbClr val="000000"/>
              </a:solidFill>
              <a:effectLst/>
            </a:endParaRPr>
          </a:p>
          <a:p>
            <a:pPr algn="l">
              <a:buFont typeface="Arial" panose="020B0604020202020204" pitchFamily="34" charset="0"/>
              <a:buChar char="•"/>
            </a:pPr>
            <a:r>
              <a:rPr lang="en-GB" b="0" i="0" dirty="0">
                <a:solidFill>
                  <a:srgbClr val="000000"/>
                </a:solidFill>
                <a:effectLst/>
              </a:rPr>
              <a:t>Mother experiencing post-natal depression</a:t>
            </a:r>
          </a:p>
          <a:p>
            <a:pPr algn="l">
              <a:buFont typeface="Arial" panose="020B0604020202020204" pitchFamily="34" charset="0"/>
              <a:buChar char="•"/>
            </a:pPr>
            <a:endParaRPr lang="en-GB" b="0" i="0" dirty="0">
              <a:solidFill>
                <a:srgbClr val="000000"/>
              </a:solidFill>
              <a:effectLst/>
            </a:endParaRPr>
          </a:p>
          <a:p>
            <a:pPr algn="l">
              <a:buFont typeface="Arial" panose="020B0604020202020204" pitchFamily="34" charset="0"/>
              <a:buChar char="•"/>
            </a:pPr>
            <a:r>
              <a:rPr lang="en-GB" b="0" i="0" dirty="0">
                <a:solidFill>
                  <a:srgbClr val="000000"/>
                </a:solidFill>
                <a:effectLst/>
              </a:rPr>
              <a:t>Recently relocated</a:t>
            </a:r>
          </a:p>
          <a:p>
            <a:pPr algn="l">
              <a:buFont typeface="Arial" panose="020B0604020202020204" pitchFamily="34" charset="0"/>
              <a:buChar char="•"/>
            </a:pPr>
            <a:endParaRPr lang="en-GB" b="0" i="0" dirty="0">
              <a:solidFill>
                <a:srgbClr val="000000"/>
              </a:solidFill>
              <a:effectLst/>
            </a:endParaRPr>
          </a:p>
          <a:p>
            <a:pPr algn="l">
              <a:buFont typeface="Arial" panose="020B0604020202020204" pitchFamily="34" charset="0"/>
              <a:buChar char="•"/>
            </a:pPr>
            <a:r>
              <a:rPr lang="en-GB" b="0" i="0" dirty="0">
                <a:solidFill>
                  <a:srgbClr val="000000"/>
                </a:solidFill>
                <a:effectLst/>
              </a:rPr>
              <a:t>Disrupted childcare experiences</a:t>
            </a:r>
          </a:p>
        </p:txBody>
      </p:sp>
      <p:cxnSp>
        <p:nvCxnSpPr>
          <p:cNvPr id="19" name="Straight Arrow Connector 18">
            <a:extLst>
              <a:ext uri="{FF2B5EF4-FFF2-40B4-BE49-F238E27FC236}">
                <a16:creationId xmlns:a16="http://schemas.microsoft.com/office/drawing/2014/main" id="{08B0A75A-10BB-A299-24BF-2A07EAB88DAF}"/>
              </a:ext>
            </a:extLst>
          </p:cNvPr>
          <p:cNvCxnSpPr>
            <a:cxnSpLocks/>
          </p:cNvCxnSpPr>
          <p:nvPr/>
        </p:nvCxnSpPr>
        <p:spPr>
          <a:xfrm>
            <a:off x="4626444" y="746781"/>
            <a:ext cx="0" cy="4558711"/>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24" name="TextBox 23">
            <a:extLst>
              <a:ext uri="{FF2B5EF4-FFF2-40B4-BE49-F238E27FC236}">
                <a16:creationId xmlns:a16="http://schemas.microsoft.com/office/drawing/2014/main" id="{430A77A0-DC1E-3080-DEA8-17BE352986D0}"/>
              </a:ext>
            </a:extLst>
          </p:cNvPr>
          <p:cNvSpPr txBox="1"/>
          <p:nvPr/>
        </p:nvSpPr>
        <p:spPr>
          <a:xfrm>
            <a:off x="1002424" y="1121621"/>
            <a:ext cx="3125068" cy="430887"/>
          </a:xfrm>
          <a:prstGeom prst="rect">
            <a:avLst/>
          </a:prstGeom>
          <a:noFill/>
        </p:spPr>
        <p:txBody>
          <a:bodyPr wrap="square">
            <a:spAutoFit/>
          </a:bodyPr>
          <a:lstStyle/>
          <a:p>
            <a:pPr algn="l">
              <a:buNone/>
            </a:pPr>
            <a:r>
              <a:rPr lang="en-GB" sz="2200" b="1" i="0" dirty="0">
                <a:solidFill>
                  <a:schemeClr val="tx2">
                    <a:lumMod val="50000"/>
                    <a:lumOff val="50000"/>
                  </a:schemeClr>
                </a:solidFill>
                <a:effectLst/>
              </a:rPr>
              <a:t>Isaac's Background</a:t>
            </a:r>
          </a:p>
        </p:txBody>
      </p:sp>
      <p:pic>
        <p:nvPicPr>
          <p:cNvPr id="26" name="Picture 25">
            <a:extLst>
              <a:ext uri="{FF2B5EF4-FFF2-40B4-BE49-F238E27FC236}">
                <a16:creationId xmlns:a16="http://schemas.microsoft.com/office/drawing/2014/main" id="{917F5FEE-6591-B75A-05E3-7B77AB0C765C}"/>
              </a:ext>
            </a:extLst>
          </p:cNvPr>
          <p:cNvPicPr>
            <a:picLocks noChangeAspect="1"/>
          </p:cNvPicPr>
          <p:nvPr/>
        </p:nvPicPr>
        <p:blipFill>
          <a:blip r:embed="rId2"/>
          <a:stretch>
            <a:fillRect/>
          </a:stretch>
        </p:blipFill>
        <p:spPr>
          <a:xfrm>
            <a:off x="734129" y="2121556"/>
            <a:ext cx="3412136" cy="2872542"/>
          </a:xfrm>
          <a:prstGeom prst="rect">
            <a:avLst/>
          </a:prstGeom>
        </p:spPr>
      </p:pic>
    </p:spTree>
    <p:extLst>
      <p:ext uri="{BB962C8B-B14F-4D97-AF65-F5344CB8AC3E}">
        <p14:creationId xmlns:p14="http://schemas.microsoft.com/office/powerpoint/2010/main" val="19770789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 name="Rectangle 104">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 name="Freeform: Shape 106">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158D0389-0992-CC68-024C-CD3E670EA208}"/>
              </a:ext>
            </a:extLst>
          </p:cNvPr>
          <p:cNvSpPr>
            <a:spLocks noGrp="1"/>
          </p:cNvSpPr>
          <p:nvPr>
            <p:ph type="title"/>
          </p:nvPr>
        </p:nvSpPr>
        <p:spPr>
          <a:xfrm>
            <a:off x="446400" y="1206887"/>
            <a:ext cx="4841618" cy="4706983"/>
          </a:xfrm>
        </p:spPr>
        <p:txBody>
          <a:bodyPr vert="horz" lIns="91440" tIns="45720" rIns="91440" bIns="45720" rtlCol="0" anchor="b">
            <a:noAutofit/>
          </a:bodyPr>
          <a:lstStyle/>
          <a:p>
            <a:r>
              <a:rPr lang="en-US" sz="1800" b="1" i="0" kern="1200" dirty="0">
                <a:solidFill>
                  <a:schemeClr val="tx2">
                    <a:lumMod val="75000"/>
                    <a:lumOff val="25000"/>
                  </a:schemeClr>
                </a:solidFill>
                <a:effectLst/>
                <a:latin typeface="+mj-lt"/>
                <a:ea typeface="+mj-ea"/>
                <a:cs typeface="+mj-cs"/>
              </a:rPr>
              <a:t>Key Concepts</a:t>
            </a:r>
            <a:br>
              <a:rPr lang="en-US" sz="1800" b="1" i="0" kern="1200" dirty="0">
                <a:solidFill>
                  <a:schemeClr val="tx2">
                    <a:lumMod val="75000"/>
                    <a:lumOff val="25000"/>
                  </a:schemeClr>
                </a:solidFill>
                <a:effectLst/>
                <a:latin typeface="+mj-lt"/>
                <a:ea typeface="+mj-ea"/>
                <a:cs typeface="+mj-cs"/>
              </a:rPr>
            </a:br>
            <a:br>
              <a:rPr lang="en-US" sz="1800" b="1" i="0" kern="1200" dirty="0">
                <a:solidFill>
                  <a:schemeClr val="tx1"/>
                </a:solidFill>
                <a:effectLst/>
                <a:latin typeface="+mj-lt"/>
                <a:ea typeface="+mj-ea"/>
                <a:cs typeface="+mj-cs"/>
              </a:rPr>
            </a:br>
            <a:r>
              <a:rPr lang="en-US" sz="1800" b="0" i="0" kern="1200" dirty="0">
                <a:solidFill>
                  <a:schemeClr val="tx1"/>
                </a:solidFill>
                <a:effectLst/>
                <a:latin typeface="+mj-lt"/>
                <a:ea typeface="+mj-ea"/>
                <a:cs typeface="+mj-cs"/>
              </a:rPr>
              <a:t>Children are biologically programmed to seek attachment.</a:t>
            </a:r>
            <a:br>
              <a:rPr lang="en-US" sz="1800" b="0" i="0" kern="1200" dirty="0">
                <a:solidFill>
                  <a:schemeClr val="tx1"/>
                </a:solidFill>
                <a:effectLst/>
                <a:latin typeface="+mj-lt"/>
                <a:ea typeface="+mj-ea"/>
                <a:cs typeface="+mj-cs"/>
              </a:rPr>
            </a:br>
            <a:r>
              <a:rPr lang="en-US" sz="1800" b="0" i="0" kern="1200" dirty="0">
                <a:solidFill>
                  <a:schemeClr val="tx1"/>
                </a:solidFill>
                <a:effectLst/>
                <a:latin typeface="+mj-lt"/>
                <a:ea typeface="+mj-ea"/>
                <a:cs typeface="+mj-cs"/>
              </a:rPr>
              <a:t>The first attachment relationship shapes future emotional development.</a:t>
            </a:r>
            <a:br>
              <a:rPr lang="en-US" sz="1800" b="0" i="0" kern="1200" dirty="0">
                <a:solidFill>
                  <a:schemeClr val="tx1"/>
                </a:solidFill>
                <a:effectLst/>
                <a:latin typeface="+mj-lt"/>
                <a:ea typeface="+mj-ea"/>
                <a:cs typeface="+mj-cs"/>
              </a:rPr>
            </a:br>
            <a:r>
              <a:rPr lang="en-US" sz="1800" b="0" i="0" kern="1200" dirty="0">
                <a:solidFill>
                  <a:schemeClr val="tx1"/>
                </a:solidFill>
                <a:effectLst/>
                <a:latin typeface="+mj-lt"/>
                <a:ea typeface="+mj-ea"/>
                <a:cs typeface="+mj-cs"/>
              </a:rPr>
              <a:t>Sensitive and responsive caregiving creates secure attachment.</a:t>
            </a:r>
            <a:br>
              <a:rPr lang="en-US" sz="1800" b="0" i="0" kern="1200" dirty="0">
                <a:solidFill>
                  <a:schemeClr val="tx1"/>
                </a:solidFill>
                <a:effectLst/>
                <a:latin typeface="+mj-lt"/>
                <a:ea typeface="+mj-ea"/>
                <a:cs typeface="+mj-cs"/>
              </a:rPr>
            </a:br>
            <a:r>
              <a:rPr lang="en-US" sz="1800" b="0" i="0" kern="1200" dirty="0">
                <a:solidFill>
                  <a:schemeClr val="tx1"/>
                </a:solidFill>
                <a:effectLst/>
                <a:latin typeface="+mj-lt"/>
                <a:ea typeface="+mj-ea"/>
                <a:cs typeface="+mj-cs"/>
              </a:rPr>
              <a:t>Inconsistent or disrupted caregiving may lead to insecure attachment.</a:t>
            </a:r>
            <a:br>
              <a:rPr lang="en-US" sz="1800" b="0" i="0" kern="1200" dirty="0">
                <a:solidFill>
                  <a:schemeClr val="tx1"/>
                </a:solidFill>
                <a:effectLst/>
                <a:latin typeface="+mj-lt"/>
                <a:ea typeface="+mj-ea"/>
                <a:cs typeface="+mj-cs"/>
              </a:rPr>
            </a:br>
            <a:br>
              <a:rPr lang="en-US" sz="1800" b="0" i="0" kern="1200" dirty="0">
                <a:solidFill>
                  <a:schemeClr val="tx1"/>
                </a:solidFill>
                <a:effectLst/>
                <a:latin typeface="+mj-lt"/>
                <a:ea typeface="+mj-ea"/>
                <a:cs typeface="+mj-cs"/>
              </a:rPr>
            </a:br>
            <a:br>
              <a:rPr lang="en-US" sz="1800" b="0" i="0" kern="1200" dirty="0">
                <a:solidFill>
                  <a:schemeClr val="tx1"/>
                </a:solidFill>
                <a:effectLst/>
                <a:latin typeface="+mj-lt"/>
                <a:ea typeface="+mj-ea"/>
                <a:cs typeface="+mj-cs"/>
              </a:rPr>
            </a:br>
            <a:br>
              <a:rPr lang="en-US" sz="1800" b="0" i="0" kern="1200" dirty="0">
                <a:solidFill>
                  <a:schemeClr val="tx1"/>
                </a:solidFill>
                <a:effectLst/>
                <a:latin typeface="+mj-lt"/>
                <a:ea typeface="+mj-ea"/>
                <a:cs typeface="+mj-cs"/>
              </a:rPr>
            </a:br>
            <a:r>
              <a:rPr lang="en-US" sz="1800" b="1" i="0" kern="1200" dirty="0" err="1">
                <a:solidFill>
                  <a:schemeClr val="tx2">
                    <a:lumMod val="75000"/>
                    <a:lumOff val="25000"/>
                  </a:schemeClr>
                </a:solidFill>
                <a:effectLst/>
                <a:latin typeface="+mj-lt"/>
                <a:ea typeface="+mj-ea"/>
                <a:cs typeface="+mj-cs"/>
              </a:rPr>
              <a:t>Bowlby's</a:t>
            </a:r>
            <a:r>
              <a:rPr lang="en-US" sz="1800" b="1" i="0" kern="1200" dirty="0">
                <a:solidFill>
                  <a:schemeClr val="tx2">
                    <a:lumMod val="75000"/>
                    <a:lumOff val="25000"/>
                  </a:schemeClr>
                </a:solidFill>
                <a:effectLst/>
                <a:latin typeface="+mj-lt"/>
                <a:ea typeface="+mj-ea"/>
                <a:cs typeface="+mj-cs"/>
              </a:rPr>
              <a:t> assumptions</a:t>
            </a:r>
            <a:br>
              <a:rPr lang="en-GB" sz="1800" b="1" i="0" kern="1200" dirty="0">
                <a:solidFill>
                  <a:schemeClr val="tx2">
                    <a:lumMod val="75000"/>
                    <a:lumOff val="25000"/>
                  </a:schemeClr>
                </a:solidFill>
                <a:effectLst/>
                <a:latin typeface="+mj-lt"/>
                <a:ea typeface="+mj-ea"/>
                <a:cs typeface="+mj-cs"/>
              </a:rPr>
            </a:br>
            <a:br>
              <a:rPr lang="en-US" sz="1800" b="1" i="0" kern="1200" dirty="0">
                <a:solidFill>
                  <a:schemeClr val="tx1"/>
                </a:solidFill>
                <a:effectLst/>
                <a:latin typeface="+mj-lt"/>
                <a:ea typeface="+mj-ea"/>
                <a:cs typeface="+mj-cs"/>
              </a:rPr>
            </a:br>
            <a:r>
              <a:rPr lang="en-US" sz="1800" b="0" i="0" kern="1200" dirty="0">
                <a:solidFill>
                  <a:schemeClr val="tx1"/>
                </a:solidFill>
                <a:effectLst/>
                <a:latin typeface="+mj-lt"/>
                <a:ea typeface="+mj-ea"/>
                <a:cs typeface="+mj-cs"/>
              </a:rPr>
              <a:t>Attachment is adaptive.</a:t>
            </a:r>
            <a:br>
              <a:rPr lang="en-US" sz="1800" b="0" i="0" kern="1200" dirty="0">
                <a:solidFill>
                  <a:schemeClr val="tx1"/>
                </a:solidFill>
                <a:effectLst/>
                <a:latin typeface="+mj-lt"/>
                <a:ea typeface="+mj-ea"/>
                <a:cs typeface="+mj-cs"/>
              </a:rPr>
            </a:br>
            <a:r>
              <a:rPr lang="en-US" sz="1800" b="0" i="0" kern="1200" dirty="0">
                <a:solidFill>
                  <a:schemeClr val="tx1"/>
                </a:solidFill>
                <a:effectLst/>
                <a:latin typeface="+mj-lt"/>
                <a:ea typeface="+mj-ea"/>
                <a:cs typeface="+mj-cs"/>
              </a:rPr>
              <a:t>Early relationships influence lifelong emotional wellbeing.</a:t>
            </a:r>
            <a:br>
              <a:rPr lang="en-US" sz="1800" b="0" i="0" kern="1200" dirty="0">
                <a:solidFill>
                  <a:schemeClr val="tx1"/>
                </a:solidFill>
                <a:effectLst/>
                <a:latin typeface="+mj-lt"/>
                <a:ea typeface="+mj-ea"/>
                <a:cs typeface="+mj-cs"/>
              </a:rPr>
            </a:br>
            <a:r>
              <a:rPr lang="en-US" sz="1800" b="0" i="0" kern="1200" dirty="0">
                <a:solidFill>
                  <a:schemeClr val="tx1"/>
                </a:solidFill>
                <a:effectLst/>
                <a:latin typeface="+mj-lt"/>
                <a:ea typeface="+mj-ea"/>
                <a:cs typeface="+mj-cs"/>
              </a:rPr>
              <a:t>The first five years are especially important.</a:t>
            </a:r>
            <a:br>
              <a:rPr lang="en-US" sz="1800" b="0" i="0" kern="1200" dirty="0">
                <a:solidFill>
                  <a:schemeClr val="tx1"/>
                </a:solidFill>
                <a:effectLst/>
                <a:latin typeface="+mj-lt"/>
                <a:ea typeface="+mj-ea"/>
                <a:cs typeface="+mj-cs"/>
              </a:rPr>
            </a:br>
            <a:r>
              <a:rPr lang="en-US" sz="1800" b="0" i="1" kern="1200" dirty="0">
                <a:solidFill>
                  <a:schemeClr val="tx1"/>
                </a:solidFill>
                <a:effectLst/>
                <a:latin typeface="+mj-lt"/>
                <a:ea typeface="+mj-ea"/>
                <a:cs typeface="+mj-cs"/>
              </a:rPr>
              <a:t>(</a:t>
            </a:r>
            <a:r>
              <a:rPr lang="en-US" sz="1800" b="0" i="1" kern="1200" dirty="0" err="1">
                <a:solidFill>
                  <a:schemeClr val="tx1"/>
                </a:solidFill>
                <a:effectLst/>
                <a:latin typeface="+mj-lt"/>
                <a:ea typeface="+mj-ea"/>
                <a:cs typeface="+mj-cs"/>
              </a:rPr>
              <a:t>Bowlby</a:t>
            </a:r>
            <a:r>
              <a:rPr lang="en-US" sz="1800" b="0" i="1" kern="1200" dirty="0">
                <a:solidFill>
                  <a:schemeClr val="tx1"/>
                </a:solidFill>
                <a:effectLst/>
                <a:latin typeface="+mj-lt"/>
                <a:ea typeface="+mj-ea"/>
                <a:cs typeface="+mj-cs"/>
              </a:rPr>
              <a:t>, 1969)</a:t>
            </a:r>
            <a:endParaRPr lang="en-US" sz="1800" b="0" i="0" kern="1200" dirty="0">
              <a:solidFill>
                <a:schemeClr val="tx1"/>
              </a:solidFill>
              <a:effectLst/>
              <a:latin typeface="+mj-lt"/>
              <a:ea typeface="+mj-ea"/>
              <a:cs typeface="+mj-cs"/>
            </a:endParaRPr>
          </a:p>
        </p:txBody>
      </p:sp>
      <p:pic>
        <p:nvPicPr>
          <p:cNvPr id="10" name="Picture 9">
            <a:extLst>
              <a:ext uri="{FF2B5EF4-FFF2-40B4-BE49-F238E27FC236}">
                <a16:creationId xmlns:a16="http://schemas.microsoft.com/office/drawing/2014/main" id="{9FAD761E-64AD-3123-9CEC-CF8DDF8F55D1}"/>
              </a:ext>
            </a:extLst>
          </p:cNvPr>
          <p:cNvPicPr>
            <a:picLocks noChangeAspect="1"/>
          </p:cNvPicPr>
          <p:nvPr/>
        </p:nvPicPr>
        <p:blipFill>
          <a:blip r:embed="rId2"/>
          <a:srcRect l="3696" t="7199" r="18006"/>
          <a:stretch>
            <a:fillRect/>
          </a:stretch>
        </p:blipFill>
        <p:spPr>
          <a:xfrm>
            <a:off x="6606253" y="1473982"/>
            <a:ext cx="4942280" cy="3910036"/>
          </a:xfrm>
          <a:prstGeom prst="rect">
            <a:avLst/>
          </a:prstGeom>
        </p:spPr>
      </p:pic>
      <p:sp>
        <p:nvSpPr>
          <p:cNvPr id="2" name="TextBox 1">
            <a:extLst>
              <a:ext uri="{FF2B5EF4-FFF2-40B4-BE49-F238E27FC236}">
                <a16:creationId xmlns:a16="http://schemas.microsoft.com/office/drawing/2014/main" id="{841F56D4-D3EC-D649-8C21-3629688FC904}"/>
              </a:ext>
            </a:extLst>
          </p:cNvPr>
          <p:cNvSpPr txBox="1"/>
          <p:nvPr/>
        </p:nvSpPr>
        <p:spPr>
          <a:xfrm>
            <a:off x="6606253" y="5436135"/>
            <a:ext cx="2541260" cy="215444"/>
          </a:xfrm>
          <a:prstGeom prst="rect">
            <a:avLst/>
          </a:prstGeom>
          <a:noFill/>
        </p:spPr>
        <p:txBody>
          <a:bodyPr wrap="square" rtlCol="0">
            <a:spAutoFit/>
          </a:bodyPr>
          <a:lstStyle/>
          <a:p>
            <a:pPr algn="l"/>
            <a:r>
              <a:rPr lang="en-GB" sz="800" dirty="0"/>
              <a:t>Photo  from Google</a:t>
            </a:r>
            <a:endParaRPr lang="en-US" sz="800" dirty="0"/>
          </a:p>
        </p:txBody>
      </p:sp>
    </p:spTree>
    <p:extLst>
      <p:ext uri="{BB962C8B-B14F-4D97-AF65-F5344CB8AC3E}">
        <p14:creationId xmlns:p14="http://schemas.microsoft.com/office/powerpoint/2010/main" val="28899651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47EAF7FF-F9E0-31EE-E5F1-8084093A765E}"/>
              </a:ext>
            </a:extLst>
          </p:cNvPr>
          <p:cNvSpPr>
            <a:spLocks noGrp="1"/>
          </p:cNvSpPr>
          <p:nvPr>
            <p:ph type="body" sz="quarter" idx="16"/>
          </p:nvPr>
        </p:nvSpPr>
        <p:spPr>
          <a:xfrm>
            <a:off x="453780" y="202189"/>
            <a:ext cx="7670021" cy="796947"/>
          </a:xfrm>
        </p:spPr>
        <p:txBody>
          <a:bodyPr>
            <a:noAutofit/>
          </a:bodyPr>
          <a:lstStyle/>
          <a:p>
            <a:r>
              <a:rPr lang="en-GB" sz="3200" b="1" i="0" dirty="0">
                <a:solidFill>
                  <a:schemeClr val="tx2">
                    <a:lumMod val="50000"/>
                    <a:lumOff val="50000"/>
                  </a:schemeClr>
                </a:solidFill>
                <a:effectLst/>
                <a:latin typeface="Arial" panose="020B0604020202020204" pitchFamily="34" charset="0"/>
                <a:cs typeface="Arial" panose="020B0604020202020204" pitchFamily="34" charset="0"/>
              </a:rPr>
              <a:t>Why might Isaac behave this way</a:t>
            </a:r>
            <a:r>
              <a:rPr lang="en-GB" sz="1800" b="1" i="0" dirty="0">
                <a:solidFill>
                  <a:schemeClr val="tx2">
                    <a:lumMod val="50000"/>
                    <a:lumOff val="50000"/>
                  </a:schemeClr>
                </a:solidFill>
                <a:effectLst/>
                <a:latin typeface="Arial" panose="020B0604020202020204" pitchFamily="34" charset="0"/>
                <a:cs typeface="Arial" panose="020B0604020202020204" pitchFamily="34" charset="0"/>
              </a:rPr>
              <a:t>?</a:t>
            </a:r>
          </a:p>
          <a:p>
            <a:endParaRPr lang="en-GB" sz="2100" b="1" dirty="0">
              <a:solidFill>
                <a:srgbClr val="000000"/>
              </a:solidFill>
              <a:latin typeface="Arial" panose="020B0604020202020204" pitchFamily="34" charset="0"/>
              <a:cs typeface="Arial" panose="020B0604020202020204" pitchFamily="34" charset="0"/>
            </a:endParaRPr>
          </a:p>
          <a:p>
            <a:endParaRPr lang="en-GB" sz="1800" b="1" i="0" dirty="0">
              <a:solidFill>
                <a:srgbClr val="000000"/>
              </a:solidFill>
              <a:effectLst/>
            </a:endParaRPr>
          </a:p>
          <a:p>
            <a:endParaRPr lang="en-GB" sz="1800" b="1" i="0" dirty="0">
              <a:solidFill>
                <a:srgbClr val="000000"/>
              </a:solidFill>
              <a:effectLst/>
            </a:endParaRPr>
          </a:p>
          <a:p>
            <a:endParaRPr lang="en-GB" sz="1800" b="0" i="0" dirty="0">
              <a:solidFill>
                <a:srgbClr val="000000"/>
              </a:solidFill>
              <a:effectLst/>
            </a:endParaRPr>
          </a:p>
        </p:txBody>
      </p:sp>
      <p:sp>
        <p:nvSpPr>
          <p:cNvPr id="21" name="TextBox 20">
            <a:extLst>
              <a:ext uri="{FF2B5EF4-FFF2-40B4-BE49-F238E27FC236}">
                <a16:creationId xmlns:a16="http://schemas.microsoft.com/office/drawing/2014/main" id="{CE89F833-D92D-7505-4521-40FB5DE2A167}"/>
              </a:ext>
            </a:extLst>
          </p:cNvPr>
          <p:cNvSpPr txBox="1"/>
          <p:nvPr/>
        </p:nvSpPr>
        <p:spPr>
          <a:xfrm>
            <a:off x="315550" y="1113556"/>
            <a:ext cx="5780450" cy="5632311"/>
          </a:xfrm>
          <a:prstGeom prst="rect">
            <a:avLst/>
          </a:prstGeom>
          <a:noFill/>
        </p:spPr>
        <p:txBody>
          <a:bodyPr wrap="square">
            <a:spAutoFit/>
          </a:bodyPr>
          <a:lstStyle/>
          <a:p>
            <a:pPr algn="l">
              <a:buNone/>
            </a:pPr>
            <a:endParaRPr lang="en-GB" b="1" i="0" dirty="0">
              <a:solidFill>
                <a:srgbClr val="000000"/>
              </a:solidFill>
              <a:effectLst/>
            </a:endParaRPr>
          </a:p>
          <a:p>
            <a:pPr algn="l">
              <a:buNone/>
            </a:pPr>
            <a:r>
              <a:rPr lang="en-GB" b="0" i="0" dirty="0">
                <a:solidFill>
                  <a:srgbClr val="000000"/>
                </a:solidFill>
                <a:effectLst/>
                <a:latin typeface="Arial" panose="020B0604020202020204" pitchFamily="34" charset="0"/>
                <a:cs typeface="Arial" panose="020B0604020202020204" pitchFamily="34" charset="0"/>
              </a:rPr>
              <a:t>Mother's depression</a:t>
            </a:r>
          </a:p>
          <a:p>
            <a:pPr algn="l">
              <a:buNone/>
            </a:pPr>
            <a:endParaRPr lang="en-GB" b="0" i="0" dirty="0">
              <a:solidFill>
                <a:srgbClr val="000000"/>
              </a:solidFill>
              <a:effectLst/>
              <a:latin typeface="Arial" panose="020B0604020202020204" pitchFamily="34" charset="0"/>
              <a:cs typeface="Arial" panose="020B0604020202020204" pitchFamily="34" charset="0"/>
            </a:endParaRPr>
          </a:p>
          <a:p>
            <a:pPr algn="l">
              <a:buNone/>
            </a:pPr>
            <a:endParaRPr lang="en-GB" dirty="0">
              <a:solidFill>
                <a:srgbClr val="000000"/>
              </a:solidFill>
              <a:latin typeface="Arial" panose="020B0604020202020204" pitchFamily="34" charset="0"/>
              <a:cs typeface="Arial" panose="020B0604020202020204" pitchFamily="34" charset="0"/>
            </a:endParaRPr>
          </a:p>
          <a:p>
            <a:pPr algn="l">
              <a:buNone/>
            </a:pPr>
            <a:r>
              <a:rPr lang="en-GB" b="0" i="0" dirty="0">
                <a:solidFill>
                  <a:srgbClr val="000000"/>
                </a:solidFill>
                <a:effectLst/>
                <a:latin typeface="Arial" panose="020B0604020202020204" pitchFamily="34" charset="0"/>
                <a:cs typeface="Arial" panose="020B0604020202020204" pitchFamily="34" charset="0"/>
              </a:rPr>
              <a:t>Reduced emotional availability</a:t>
            </a:r>
          </a:p>
          <a:p>
            <a:pPr algn="l">
              <a:buNone/>
            </a:pPr>
            <a:endParaRPr lang="en-GB" dirty="0">
              <a:solidFill>
                <a:srgbClr val="000000"/>
              </a:solidFill>
              <a:latin typeface="Arial" panose="020B0604020202020204" pitchFamily="34" charset="0"/>
              <a:cs typeface="Arial" panose="020B0604020202020204" pitchFamily="34" charset="0"/>
            </a:endParaRPr>
          </a:p>
          <a:p>
            <a:pPr algn="l">
              <a:buNone/>
            </a:pPr>
            <a:endParaRPr lang="en-GB" b="0" i="0" dirty="0">
              <a:solidFill>
                <a:srgbClr val="000000"/>
              </a:solidFill>
              <a:effectLst/>
              <a:latin typeface="Arial" panose="020B0604020202020204" pitchFamily="34" charset="0"/>
              <a:cs typeface="Arial" panose="020B0604020202020204" pitchFamily="34" charset="0"/>
            </a:endParaRPr>
          </a:p>
          <a:p>
            <a:pPr algn="l">
              <a:buNone/>
            </a:pPr>
            <a:r>
              <a:rPr lang="en-GB" b="0" i="0" dirty="0">
                <a:solidFill>
                  <a:srgbClr val="000000"/>
                </a:solidFill>
                <a:effectLst/>
                <a:latin typeface="Arial" panose="020B0604020202020204" pitchFamily="34" charset="0"/>
                <a:cs typeface="Arial" panose="020B0604020202020204" pitchFamily="34" charset="0"/>
              </a:rPr>
              <a:t>Disrupted attachment experiences</a:t>
            </a:r>
          </a:p>
          <a:p>
            <a:pPr algn="l">
              <a:buNone/>
            </a:pPr>
            <a:endParaRPr lang="en-GB" b="0" i="0" dirty="0">
              <a:solidFill>
                <a:srgbClr val="000000"/>
              </a:solidFill>
              <a:effectLst/>
              <a:latin typeface="Arial" panose="020B0604020202020204" pitchFamily="34" charset="0"/>
              <a:cs typeface="Arial" panose="020B0604020202020204" pitchFamily="34" charset="0"/>
            </a:endParaRPr>
          </a:p>
          <a:p>
            <a:pPr algn="l">
              <a:buNone/>
            </a:pPr>
            <a:endParaRPr lang="en-GB" b="0" i="0" dirty="0">
              <a:solidFill>
                <a:srgbClr val="000000"/>
              </a:solidFill>
              <a:effectLst/>
              <a:latin typeface="Arial" panose="020B0604020202020204" pitchFamily="34" charset="0"/>
              <a:cs typeface="Arial" panose="020B0604020202020204" pitchFamily="34" charset="0"/>
            </a:endParaRPr>
          </a:p>
          <a:p>
            <a:pPr algn="l">
              <a:buNone/>
            </a:pPr>
            <a:r>
              <a:rPr lang="en-GB" b="0" i="0" dirty="0">
                <a:solidFill>
                  <a:srgbClr val="000000"/>
                </a:solidFill>
                <a:effectLst/>
                <a:latin typeface="Arial" panose="020B0604020202020204" pitchFamily="34" charset="0"/>
                <a:cs typeface="Arial" panose="020B0604020202020204" pitchFamily="34" charset="0"/>
              </a:rPr>
              <a:t>Possible insecure attachment</a:t>
            </a:r>
          </a:p>
          <a:p>
            <a:pPr algn="l">
              <a:buNone/>
            </a:pPr>
            <a:endParaRPr lang="en-GB" b="0" i="0" dirty="0">
              <a:solidFill>
                <a:srgbClr val="000000"/>
              </a:solidFill>
              <a:effectLst/>
              <a:latin typeface="Arial" panose="020B0604020202020204" pitchFamily="34" charset="0"/>
              <a:cs typeface="Arial" panose="020B0604020202020204" pitchFamily="34" charset="0"/>
            </a:endParaRPr>
          </a:p>
          <a:p>
            <a:pPr algn="l">
              <a:buNone/>
            </a:pPr>
            <a:endParaRPr lang="en-GB" b="0" i="0" dirty="0">
              <a:solidFill>
                <a:srgbClr val="000000"/>
              </a:solidFill>
              <a:effectLst/>
              <a:latin typeface="Arial" panose="020B0604020202020204" pitchFamily="34" charset="0"/>
              <a:cs typeface="Arial" panose="020B0604020202020204" pitchFamily="34" charset="0"/>
            </a:endParaRPr>
          </a:p>
          <a:p>
            <a:pPr algn="l">
              <a:buNone/>
            </a:pPr>
            <a:r>
              <a:rPr lang="en-GB" b="0" i="0" dirty="0">
                <a:solidFill>
                  <a:srgbClr val="000000"/>
                </a:solidFill>
                <a:effectLst/>
                <a:latin typeface="Arial" panose="020B0604020202020204" pitchFamily="34" charset="0"/>
                <a:cs typeface="Arial" panose="020B0604020202020204" pitchFamily="34" charset="0"/>
              </a:rPr>
              <a:t>Observed behaviours</a:t>
            </a:r>
          </a:p>
          <a:p>
            <a:pPr algn="l">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Separation distress</a:t>
            </a:r>
          </a:p>
          <a:p>
            <a:pPr algn="l">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Withdrawal</a:t>
            </a:r>
          </a:p>
          <a:p>
            <a:pPr algn="l">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Clinginess</a:t>
            </a:r>
          </a:p>
          <a:p>
            <a:pPr algn="l">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Difficulty trusting others</a:t>
            </a:r>
          </a:p>
          <a:p>
            <a:pPr algn="l">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Limited confidence</a:t>
            </a:r>
          </a:p>
          <a:p>
            <a:pPr algn="l">
              <a:buNone/>
            </a:pPr>
            <a:r>
              <a:rPr lang="en-GB" b="0" i="0" dirty="0">
                <a:solidFill>
                  <a:srgbClr val="000000"/>
                </a:solidFill>
                <a:effectLst/>
                <a:latin typeface="Arial" panose="020B0604020202020204" pitchFamily="34" charset="0"/>
                <a:cs typeface="Arial" panose="020B0604020202020204" pitchFamily="34" charset="0"/>
              </a:rPr>
              <a:t>(</a:t>
            </a:r>
            <a:r>
              <a:rPr lang="en-GB" b="0" i="0" dirty="0" err="1">
                <a:solidFill>
                  <a:srgbClr val="000000"/>
                </a:solidFill>
                <a:effectLst/>
                <a:latin typeface="Arial" panose="020B0604020202020204" pitchFamily="34" charset="0"/>
                <a:cs typeface="Arial" panose="020B0604020202020204" pitchFamily="34" charset="0"/>
              </a:rPr>
              <a:t>Bowlby</a:t>
            </a:r>
            <a:r>
              <a:rPr lang="en-GB" b="0" i="0" dirty="0">
                <a:solidFill>
                  <a:srgbClr val="000000"/>
                </a:solidFill>
                <a:effectLst/>
                <a:latin typeface="Arial" panose="020B0604020202020204" pitchFamily="34" charset="0"/>
                <a:cs typeface="Arial" panose="020B0604020202020204" pitchFamily="34" charset="0"/>
              </a:rPr>
              <a:t>, 1969)</a:t>
            </a:r>
          </a:p>
        </p:txBody>
      </p:sp>
      <p:sp>
        <p:nvSpPr>
          <p:cNvPr id="25" name="Arrow: Bent 24">
            <a:extLst>
              <a:ext uri="{FF2B5EF4-FFF2-40B4-BE49-F238E27FC236}">
                <a16:creationId xmlns:a16="http://schemas.microsoft.com/office/drawing/2014/main" id="{D892E1B8-4824-3A0A-11FE-326D21ABED85}"/>
              </a:ext>
            </a:extLst>
          </p:cNvPr>
          <p:cNvSpPr/>
          <p:nvPr/>
        </p:nvSpPr>
        <p:spPr>
          <a:xfrm rot="5400000">
            <a:off x="1752656" y="1764355"/>
            <a:ext cx="337937" cy="303574"/>
          </a:xfrm>
          <a:prstGeom prst="bentArrow">
            <a:avLst>
              <a:gd name="adj1" fmla="val 25000"/>
              <a:gd name="adj2" fmla="val 25000"/>
              <a:gd name="adj3" fmla="val 25000"/>
              <a:gd name="adj4" fmla="val 86319"/>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7" name="Arrow: Bent 26">
            <a:extLst>
              <a:ext uri="{FF2B5EF4-FFF2-40B4-BE49-F238E27FC236}">
                <a16:creationId xmlns:a16="http://schemas.microsoft.com/office/drawing/2014/main" id="{AD213FED-76DB-71CC-7D13-EB33FCA3A5A1}"/>
              </a:ext>
            </a:extLst>
          </p:cNvPr>
          <p:cNvSpPr/>
          <p:nvPr/>
        </p:nvSpPr>
        <p:spPr>
          <a:xfrm rot="5400000">
            <a:off x="1752656" y="2576028"/>
            <a:ext cx="337937" cy="303574"/>
          </a:xfrm>
          <a:prstGeom prst="ben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9" name="Arrow: Bent 28">
            <a:extLst>
              <a:ext uri="{FF2B5EF4-FFF2-40B4-BE49-F238E27FC236}">
                <a16:creationId xmlns:a16="http://schemas.microsoft.com/office/drawing/2014/main" id="{EA1A37F1-7E78-B930-C277-308A72391417}"/>
              </a:ext>
            </a:extLst>
          </p:cNvPr>
          <p:cNvSpPr/>
          <p:nvPr/>
        </p:nvSpPr>
        <p:spPr>
          <a:xfrm rot="5400000">
            <a:off x="1752655" y="4316949"/>
            <a:ext cx="337937" cy="303574"/>
          </a:xfrm>
          <a:prstGeom prst="ben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1" name="Arrow: Bent 30">
            <a:extLst>
              <a:ext uri="{FF2B5EF4-FFF2-40B4-BE49-F238E27FC236}">
                <a16:creationId xmlns:a16="http://schemas.microsoft.com/office/drawing/2014/main" id="{67C5E282-13F3-E01E-CD4F-586836D733D8}"/>
              </a:ext>
            </a:extLst>
          </p:cNvPr>
          <p:cNvSpPr/>
          <p:nvPr/>
        </p:nvSpPr>
        <p:spPr>
          <a:xfrm rot="5400000">
            <a:off x="1752656" y="3394679"/>
            <a:ext cx="337937" cy="303574"/>
          </a:xfrm>
          <a:prstGeom prst="ben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2" name="Picture 1">
            <a:extLst>
              <a:ext uri="{FF2B5EF4-FFF2-40B4-BE49-F238E27FC236}">
                <a16:creationId xmlns:a16="http://schemas.microsoft.com/office/drawing/2014/main" id="{01C41CA5-3018-A027-E441-362D2A4A6D05}"/>
              </a:ext>
            </a:extLst>
          </p:cNvPr>
          <p:cNvPicPr>
            <a:picLocks noChangeAspect="1"/>
          </p:cNvPicPr>
          <p:nvPr/>
        </p:nvPicPr>
        <p:blipFill>
          <a:blip r:embed="rId2"/>
          <a:stretch>
            <a:fillRect/>
          </a:stretch>
        </p:blipFill>
        <p:spPr>
          <a:xfrm>
            <a:off x="6888232" y="1479545"/>
            <a:ext cx="4744761" cy="3510352"/>
          </a:xfrm>
          <a:prstGeom prst="rect">
            <a:avLst/>
          </a:prstGeom>
        </p:spPr>
      </p:pic>
      <p:sp>
        <p:nvSpPr>
          <p:cNvPr id="3" name="TextBox 2">
            <a:extLst>
              <a:ext uri="{FF2B5EF4-FFF2-40B4-BE49-F238E27FC236}">
                <a16:creationId xmlns:a16="http://schemas.microsoft.com/office/drawing/2014/main" id="{14C461C2-3046-0E2B-37DA-B9B180AEBE67}"/>
              </a:ext>
            </a:extLst>
          </p:cNvPr>
          <p:cNvSpPr txBox="1"/>
          <p:nvPr/>
        </p:nvSpPr>
        <p:spPr>
          <a:xfrm>
            <a:off x="6889907" y="4989897"/>
            <a:ext cx="2467788" cy="230832"/>
          </a:xfrm>
          <a:prstGeom prst="rect">
            <a:avLst/>
          </a:prstGeom>
          <a:noFill/>
        </p:spPr>
        <p:txBody>
          <a:bodyPr wrap="square" rtlCol="0">
            <a:spAutoFit/>
          </a:bodyPr>
          <a:lstStyle/>
          <a:p>
            <a:pPr algn="l"/>
            <a:r>
              <a:rPr lang="en-GB" sz="900" dirty="0">
                <a:latin typeface="Arial" panose="020B0604020202020204" pitchFamily="34" charset="0"/>
                <a:cs typeface="Arial" panose="020B0604020202020204" pitchFamily="34" charset="0"/>
              </a:rPr>
              <a:t>Photo from Google</a:t>
            </a:r>
            <a:endParaRPr lang="en-US" sz="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597826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Freeform: Shape 61">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10" name="Title 9">
            <a:extLst>
              <a:ext uri="{FF2B5EF4-FFF2-40B4-BE49-F238E27FC236}">
                <a16:creationId xmlns:a16="http://schemas.microsoft.com/office/drawing/2014/main" id="{741CDE79-59A9-E3BC-4E25-798E64CCA147}"/>
              </a:ext>
            </a:extLst>
          </p:cNvPr>
          <p:cNvSpPr>
            <a:spLocks noGrp="1"/>
          </p:cNvSpPr>
          <p:nvPr>
            <p:ph type="title"/>
          </p:nvPr>
        </p:nvSpPr>
        <p:spPr>
          <a:xfrm>
            <a:off x="388962" y="1224909"/>
            <a:ext cx="10442773" cy="4567137"/>
          </a:xfrm>
        </p:spPr>
        <p:txBody>
          <a:bodyPr vert="horz" lIns="91440" tIns="45720" rIns="91440" bIns="45720" rtlCol="0" anchor="b">
            <a:normAutofit fontScale="90000"/>
          </a:bodyPr>
          <a:lstStyle/>
          <a:p>
            <a:r>
              <a:rPr lang="en-US" sz="3900" b="1" i="0" kern="1200" dirty="0">
                <a:solidFill>
                  <a:schemeClr val="tx2">
                    <a:lumMod val="50000"/>
                    <a:lumOff val="50000"/>
                  </a:schemeClr>
                </a:solidFill>
                <a:effectLst/>
                <a:latin typeface="Arial" panose="020B0604020202020204" pitchFamily="34" charset="0"/>
                <a:cs typeface="Arial" panose="020B0604020202020204" pitchFamily="34" charset="0"/>
              </a:rPr>
              <a:t>Nature and Nurture</a:t>
            </a:r>
            <a:br>
              <a:rPr lang="en-US" sz="1400" b="1" i="0" kern="1200" dirty="0">
                <a:solidFill>
                  <a:schemeClr val="tx1"/>
                </a:solidFill>
                <a:effectLst/>
                <a:latin typeface="+mj-lt"/>
                <a:ea typeface="+mj-ea"/>
                <a:cs typeface="+mj-cs"/>
              </a:rPr>
            </a:br>
            <a:br>
              <a:rPr lang="en-US" sz="2400" b="1" i="0" kern="1200" dirty="0">
                <a:solidFill>
                  <a:schemeClr val="tx1"/>
                </a:solidFill>
                <a:effectLst/>
                <a:latin typeface="Arial" panose="020B0604020202020204" pitchFamily="34" charset="0"/>
                <a:cs typeface="Arial" panose="020B0604020202020204" pitchFamily="34" charset="0"/>
              </a:rPr>
            </a:br>
            <a:r>
              <a:rPr lang="en-US" sz="2400" b="1" i="0" kern="1200" dirty="0">
                <a:solidFill>
                  <a:schemeClr val="tx2">
                    <a:lumMod val="50000"/>
                    <a:lumOff val="50000"/>
                  </a:schemeClr>
                </a:solidFill>
                <a:effectLst/>
                <a:latin typeface="Arial" panose="020B0604020202020204" pitchFamily="34" charset="0"/>
                <a:cs typeface="Arial" panose="020B0604020202020204" pitchFamily="34" charset="0"/>
              </a:rPr>
              <a:t>Nature</a:t>
            </a:r>
            <a:br>
              <a:rPr lang="en-US" sz="2400" b="1" i="0" kern="1200" dirty="0">
                <a:solidFill>
                  <a:schemeClr val="tx2">
                    <a:lumMod val="50000"/>
                    <a:lumOff val="50000"/>
                  </a:schemeClr>
                </a:solidFill>
                <a:effectLst/>
                <a:latin typeface="Arial" panose="020B0604020202020204" pitchFamily="34" charset="0"/>
                <a:cs typeface="Arial" panose="020B0604020202020204" pitchFamily="34" charset="0"/>
              </a:rPr>
            </a:br>
            <a:r>
              <a:rPr lang="en-US" sz="2400" b="0" i="0" kern="1200" dirty="0">
                <a:solidFill>
                  <a:schemeClr val="tx1"/>
                </a:solidFill>
                <a:effectLst/>
                <a:latin typeface="Arial" panose="020B0604020202020204" pitchFamily="34" charset="0"/>
                <a:cs typeface="Arial" panose="020B0604020202020204" pitchFamily="34" charset="0"/>
              </a:rPr>
              <a:t>Temperament</a:t>
            </a:r>
            <a:br>
              <a:rPr lang="en-US" sz="2400" b="0" i="0" kern="1200" dirty="0">
                <a:solidFill>
                  <a:schemeClr val="tx1"/>
                </a:solidFill>
                <a:effectLst/>
                <a:latin typeface="Arial" panose="020B0604020202020204" pitchFamily="34" charset="0"/>
                <a:cs typeface="Arial" panose="020B0604020202020204" pitchFamily="34" charset="0"/>
              </a:rPr>
            </a:br>
            <a:r>
              <a:rPr lang="en-US" sz="2400" b="0" i="0" kern="1200" dirty="0">
                <a:solidFill>
                  <a:schemeClr val="tx1"/>
                </a:solidFill>
                <a:effectLst/>
                <a:latin typeface="Arial" panose="020B0604020202020204" pitchFamily="34" charset="0"/>
                <a:cs typeface="Arial" panose="020B0604020202020204" pitchFamily="34" charset="0"/>
              </a:rPr>
              <a:t>Brain development</a:t>
            </a:r>
            <a:br>
              <a:rPr lang="en-US" sz="2400" b="0" i="0" kern="1200" dirty="0">
                <a:solidFill>
                  <a:schemeClr val="tx1"/>
                </a:solidFill>
                <a:effectLst/>
                <a:latin typeface="Arial" panose="020B0604020202020204" pitchFamily="34" charset="0"/>
                <a:cs typeface="Arial" panose="020B0604020202020204" pitchFamily="34" charset="0"/>
              </a:rPr>
            </a:br>
            <a:r>
              <a:rPr lang="en-US" sz="2400" b="0" i="0" kern="1200" dirty="0">
                <a:solidFill>
                  <a:schemeClr val="tx1"/>
                </a:solidFill>
                <a:effectLst/>
                <a:latin typeface="Arial" panose="020B0604020202020204" pitchFamily="34" charset="0"/>
                <a:cs typeface="Arial" panose="020B0604020202020204" pitchFamily="34" charset="0"/>
              </a:rPr>
              <a:t>Emotional sensitivity</a:t>
            </a:r>
            <a:br>
              <a:rPr lang="en-US" sz="2400" b="0" i="0" kern="1200" dirty="0">
                <a:solidFill>
                  <a:schemeClr val="tx1"/>
                </a:solidFill>
                <a:effectLst/>
                <a:latin typeface="Arial" panose="020B0604020202020204" pitchFamily="34" charset="0"/>
                <a:cs typeface="Arial" panose="020B0604020202020204" pitchFamily="34" charset="0"/>
              </a:rPr>
            </a:br>
            <a:r>
              <a:rPr lang="en-US" sz="2400" b="0" i="0" kern="1200" dirty="0">
                <a:solidFill>
                  <a:schemeClr val="tx1"/>
                </a:solidFill>
                <a:effectLst/>
                <a:latin typeface="Arial" panose="020B0604020202020204" pitchFamily="34" charset="0"/>
                <a:cs typeface="Arial" panose="020B0604020202020204" pitchFamily="34" charset="0"/>
              </a:rPr>
              <a:t>Genetics</a:t>
            </a:r>
            <a:br>
              <a:rPr lang="en-US" sz="2400" kern="1200" dirty="0">
                <a:solidFill>
                  <a:schemeClr val="tx1"/>
                </a:solidFill>
                <a:latin typeface="Arial" panose="020B0604020202020204" pitchFamily="34" charset="0"/>
                <a:cs typeface="Arial" panose="020B0604020202020204" pitchFamily="34" charset="0"/>
              </a:rPr>
            </a:br>
            <a:br>
              <a:rPr lang="en-US" sz="2400" b="0" i="0" kern="1200" dirty="0">
                <a:solidFill>
                  <a:schemeClr val="tx1"/>
                </a:solidFill>
                <a:effectLst/>
                <a:latin typeface="Arial" panose="020B0604020202020204" pitchFamily="34" charset="0"/>
                <a:cs typeface="Arial" panose="020B0604020202020204" pitchFamily="34" charset="0"/>
              </a:rPr>
            </a:br>
            <a:r>
              <a:rPr lang="en-US" sz="2400" b="1" i="0" kern="1200" dirty="0">
                <a:solidFill>
                  <a:schemeClr val="tx2">
                    <a:lumMod val="50000"/>
                    <a:lumOff val="50000"/>
                  </a:schemeClr>
                </a:solidFill>
                <a:effectLst/>
                <a:latin typeface="Arial" panose="020B0604020202020204" pitchFamily="34" charset="0"/>
                <a:cs typeface="Arial" panose="020B0604020202020204" pitchFamily="34" charset="0"/>
              </a:rPr>
              <a:t>Nurture</a:t>
            </a:r>
            <a:br>
              <a:rPr lang="en-US" sz="2400" b="1" i="0" kern="1200" dirty="0">
                <a:solidFill>
                  <a:schemeClr val="tx1"/>
                </a:solidFill>
                <a:effectLst/>
                <a:latin typeface="Arial" panose="020B0604020202020204" pitchFamily="34" charset="0"/>
                <a:cs typeface="Arial" panose="020B0604020202020204" pitchFamily="34" charset="0"/>
              </a:rPr>
            </a:br>
            <a:r>
              <a:rPr lang="en-US" sz="2400" b="0" i="0" kern="1200" dirty="0">
                <a:solidFill>
                  <a:schemeClr val="tx1"/>
                </a:solidFill>
                <a:effectLst/>
                <a:latin typeface="Arial" panose="020B0604020202020204" pitchFamily="34" charset="0"/>
                <a:cs typeface="Arial" panose="020B0604020202020204" pitchFamily="34" charset="0"/>
              </a:rPr>
              <a:t>Maternal mental health</a:t>
            </a:r>
            <a:br>
              <a:rPr lang="en-US" sz="2400" b="0" i="0" kern="1200" dirty="0">
                <a:solidFill>
                  <a:schemeClr val="tx1"/>
                </a:solidFill>
                <a:effectLst/>
                <a:latin typeface="Arial" panose="020B0604020202020204" pitchFamily="34" charset="0"/>
                <a:cs typeface="Arial" panose="020B0604020202020204" pitchFamily="34" charset="0"/>
              </a:rPr>
            </a:br>
            <a:r>
              <a:rPr lang="en-US" sz="2400" b="0" i="0" kern="1200" dirty="0">
                <a:solidFill>
                  <a:schemeClr val="tx1"/>
                </a:solidFill>
                <a:effectLst/>
                <a:latin typeface="Arial" panose="020B0604020202020204" pitchFamily="34" charset="0"/>
                <a:cs typeface="Arial" panose="020B0604020202020204" pitchFamily="34" charset="0"/>
              </a:rPr>
              <a:t>Frequent childcare changes</a:t>
            </a:r>
            <a:br>
              <a:rPr lang="en-US" sz="2400" b="0" i="0" kern="1200" dirty="0">
                <a:solidFill>
                  <a:schemeClr val="tx1"/>
                </a:solidFill>
                <a:effectLst/>
                <a:latin typeface="Arial" panose="020B0604020202020204" pitchFamily="34" charset="0"/>
                <a:cs typeface="Arial" panose="020B0604020202020204" pitchFamily="34" charset="0"/>
              </a:rPr>
            </a:br>
            <a:r>
              <a:rPr lang="en-US" sz="2400" b="0" i="0" kern="1200" dirty="0">
                <a:solidFill>
                  <a:schemeClr val="tx1"/>
                </a:solidFill>
                <a:effectLst/>
                <a:latin typeface="Arial" panose="020B0604020202020204" pitchFamily="34" charset="0"/>
                <a:cs typeface="Arial" panose="020B0604020202020204" pitchFamily="34" charset="0"/>
              </a:rPr>
              <a:t>Recent move</a:t>
            </a:r>
            <a:br>
              <a:rPr lang="en-US" sz="2400" b="0" i="0" kern="1200" dirty="0">
                <a:solidFill>
                  <a:schemeClr val="tx1"/>
                </a:solidFill>
                <a:effectLst/>
                <a:latin typeface="Arial" panose="020B0604020202020204" pitchFamily="34" charset="0"/>
                <a:cs typeface="Arial" panose="020B0604020202020204" pitchFamily="34" charset="0"/>
              </a:rPr>
            </a:br>
            <a:r>
              <a:rPr lang="en-US" sz="2400" b="0" i="0" kern="1200" dirty="0">
                <a:solidFill>
                  <a:schemeClr val="tx1"/>
                </a:solidFill>
                <a:effectLst/>
                <a:latin typeface="Arial" panose="020B0604020202020204" pitchFamily="34" charset="0"/>
                <a:cs typeface="Arial" panose="020B0604020202020204" pitchFamily="34" charset="0"/>
              </a:rPr>
              <a:t>Limited friendships</a:t>
            </a:r>
            <a:br>
              <a:rPr lang="en-US" sz="2400" b="0" i="0" kern="1200" dirty="0">
                <a:solidFill>
                  <a:schemeClr val="tx1"/>
                </a:solidFill>
                <a:effectLst/>
                <a:latin typeface="Arial" panose="020B0604020202020204" pitchFamily="34" charset="0"/>
                <a:cs typeface="Arial" panose="020B0604020202020204" pitchFamily="34" charset="0"/>
              </a:rPr>
            </a:br>
            <a:r>
              <a:rPr lang="en-US" sz="2400" b="0" i="0" kern="1200" dirty="0">
                <a:solidFill>
                  <a:schemeClr val="tx1"/>
                </a:solidFill>
                <a:effectLst/>
                <a:latin typeface="Arial" panose="020B0604020202020204" pitchFamily="34" charset="0"/>
                <a:cs typeface="Arial" panose="020B0604020202020204" pitchFamily="34" charset="0"/>
              </a:rPr>
              <a:t>Reduced opportunities for language development</a:t>
            </a:r>
            <a:br>
              <a:rPr lang="en-US" sz="2400" b="0" i="0" kern="1200" dirty="0">
                <a:solidFill>
                  <a:schemeClr val="tx1"/>
                </a:solidFill>
                <a:effectLst/>
                <a:latin typeface="Arial" panose="020B0604020202020204" pitchFamily="34" charset="0"/>
                <a:cs typeface="Arial" panose="020B0604020202020204" pitchFamily="34" charset="0"/>
              </a:rPr>
            </a:br>
            <a:r>
              <a:rPr lang="en-US" sz="2400" b="0" i="0" kern="1200" dirty="0">
                <a:solidFill>
                  <a:schemeClr val="tx1"/>
                </a:solidFill>
                <a:effectLst/>
                <a:latin typeface="Arial" panose="020B0604020202020204" pitchFamily="34" charset="0"/>
                <a:cs typeface="Arial" panose="020B0604020202020204" pitchFamily="34" charset="0"/>
              </a:rPr>
              <a:t>Interaction</a:t>
            </a:r>
            <a:br>
              <a:rPr lang="en-US" sz="2400" b="0" i="0" kern="1200" dirty="0">
                <a:solidFill>
                  <a:schemeClr val="tx1"/>
                </a:solidFill>
                <a:effectLst/>
                <a:latin typeface="Arial" panose="020B0604020202020204" pitchFamily="34" charset="0"/>
                <a:cs typeface="Arial" panose="020B0604020202020204" pitchFamily="34" charset="0"/>
              </a:rPr>
            </a:br>
            <a:r>
              <a:rPr lang="en-US" sz="2400" b="0" i="0" kern="1200" dirty="0">
                <a:solidFill>
                  <a:schemeClr val="tx1"/>
                </a:solidFill>
                <a:effectLst/>
                <a:latin typeface="Arial" panose="020B0604020202020204" pitchFamily="34" charset="0"/>
                <a:cs typeface="Arial" panose="020B0604020202020204" pitchFamily="34" charset="0"/>
              </a:rPr>
              <a:t>Development is influenced by both biology and environment.</a:t>
            </a:r>
            <a:br>
              <a:rPr lang="en-US" sz="2400" b="0" i="0" kern="1200" dirty="0">
                <a:solidFill>
                  <a:schemeClr val="tx1"/>
                </a:solidFill>
                <a:effectLst/>
                <a:latin typeface="Arial" panose="020B0604020202020204" pitchFamily="34" charset="0"/>
                <a:cs typeface="Arial" panose="020B0604020202020204" pitchFamily="34" charset="0"/>
              </a:rPr>
            </a:br>
            <a:r>
              <a:rPr lang="en-US" sz="2400" b="0" i="1" kern="1200" dirty="0">
                <a:solidFill>
                  <a:schemeClr val="tx1"/>
                </a:solidFill>
                <a:effectLst/>
                <a:latin typeface="Arial" panose="020B0604020202020204" pitchFamily="34" charset="0"/>
                <a:cs typeface="Arial" panose="020B0604020202020204" pitchFamily="34" charset="0"/>
              </a:rPr>
              <a:t>(</a:t>
            </a:r>
            <a:r>
              <a:rPr lang="en-US" sz="2400" b="0" i="1" kern="1200" dirty="0" err="1">
                <a:solidFill>
                  <a:schemeClr val="tx1"/>
                </a:solidFill>
                <a:effectLst/>
                <a:latin typeface="Arial" panose="020B0604020202020204" pitchFamily="34" charset="0"/>
                <a:cs typeface="Arial" panose="020B0604020202020204" pitchFamily="34" charset="0"/>
              </a:rPr>
              <a:t>Bronfenbrenner</a:t>
            </a:r>
            <a:r>
              <a:rPr lang="en-US" sz="2400" b="0" i="1" kern="1200" dirty="0">
                <a:solidFill>
                  <a:schemeClr val="tx1"/>
                </a:solidFill>
                <a:effectLst/>
                <a:latin typeface="Arial" panose="020B0604020202020204" pitchFamily="34" charset="0"/>
                <a:cs typeface="Arial" panose="020B0604020202020204" pitchFamily="34" charset="0"/>
              </a:rPr>
              <a:t>, 1979; </a:t>
            </a:r>
            <a:r>
              <a:rPr lang="en-US" sz="2400" b="0" i="1" kern="1200" dirty="0" err="1">
                <a:solidFill>
                  <a:schemeClr val="tx1"/>
                </a:solidFill>
                <a:effectLst/>
                <a:latin typeface="Arial" panose="020B0604020202020204" pitchFamily="34" charset="0"/>
                <a:cs typeface="Arial" panose="020B0604020202020204" pitchFamily="34" charset="0"/>
              </a:rPr>
              <a:t>Bowlby</a:t>
            </a:r>
            <a:r>
              <a:rPr lang="en-US" sz="2400" b="0" i="1" kern="1200" dirty="0">
                <a:solidFill>
                  <a:schemeClr val="tx1"/>
                </a:solidFill>
                <a:effectLst/>
                <a:latin typeface="Arial" panose="020B0604020202020204" pitchFamily="34" charset="0"/>
                <a:cs typeface="Arial" panose="020B0604020202020204" pitchFamily="34" charset="0"/>
              </a:rPr>
              <a:t>, 1969)</a:t>
            </a:r>
            <a:endParaRPr lang="en-US" sz="2400" kern="12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207510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E07BE45B-F5E6-145B-3AC0-EACA997BFD35}"/>
              </a:ext>
            </a:extLst>
          </p:cNvPr>
          <p:cNvSpPr>
            <a:spLocks noGrp="1"/>
          </p:cNvSpPr>
          <p:nvPr>
            <p:ph type="title"/>
          </p:nvPr>
        </p:nvSpPr>
        <p:spPr>
          <a:xfrm>
            <a:off x="110694" y="-2213921"/>
            <a:ext cx="5257801" cy="5431376"/>
          </a:xfrm>
        </p:spPr>
        <p:txBody>
          <a:bodyPr vert="horz" lIns="91440" tIns="45720" rIns="91440" bIns="45720" rtlCol="0" anchor="ctr">
            <a:normAutofit/>
          </a:bodyPr>
          <a:lstStyle/>
          <a:p>
            <a:r>
              <a:rPr lang="en-GB" sz="3400" b="0" i="0" u="none" strike="noStrike" dirty="0">
                <a:solidFill>
                  <a:schemeClr val="tx2">
                    <a:lumMod val="50000"/>
                    <a:lumOff val="50000"/>
                  </a:schemeClr>
                </a:solidFill>
                <a:effectLst/>
                <a:latin typeface="-webkit-standard"/>
              </a:rPr>
              <a:t>Practical Support Plan</a:t>
            </a:r>
            <a:endParaRPr lang="en-US" sz="3400" kern="1200" dirty="0">
              <a:solidFill>
                <a:schemeClr val="tx2">
                  <a:lumMod val="50000"/>
                  <a:lumOff val="50000"/>
                </a:schemeClr>
              </a:solidFill>
              <a:latin typeface="+mj-lt"/>
              <a:ea typeface="+mj-ea"/>
              <a:cs typeface="+mj-cs"/>
            </a:endParaRPr>
          </a:p>
        </p:txBody>
      </p:sp>
      <p:sp>
        <p:nvSpPr>
          <p:cNvPr id="7" name="Text Placeholder 6">
            <a:extLst>
              <a:ext uri="{FF2B5EF4-FFF2-40B4-BE49-F238E27FC236}">
                <a16:creationId xmlns:a16="http://schemas.microsoft.com/office/drawing/2014/main" id="{D021F5EB-B027-94BD-A13B-40F07DF88BAF}"/>
              </a:ext>
            </a:extLst>
          </p:cNvPr>
          <p:cNvSpPr>
            <a:spLocks noGrp="1"/>
          </p:cNvSpPr>
          <p:nvPr>
            <p:ph type="body" sz="quarter" idx="18"/>
          </p:nvPr>
        </p:nvSpPr>
        <p:spPr>
          <a:xfrm>
            <a:off x="6095999" y="713313"/>
            <a:ext cx="5257801" cy="5431376"/>
          </a:xfrm>
        </p:spPr>
        <p:txBody>
          <a:bodyPr vert="horz" lIns="91440" tIns="45720" rIns="91440" bIns="45720" rtlCol="0" anchor="ctr">
            <a:normAutofit/>
          </a:bodyPr>
          <a:lstStyle/>
          <a:p>
            <a:r>
              <a:rPr lang="en-GB" sz="2000" b="1" i="0" dirty="0">
                <a:solidFill>
                  <a:schemeClr val="tx2">
                    <a:lumMod val="50000"/>
                    <a:lumOff val="50000"/>
                  </a:schemeClr>
                </a:solidFill>
                <a:effectLst/>
                <a:latin typeface="Arial" panose="020B0604020202020204" pitchFamily="34" charset="0"/>
                <a:cs typeface="Arial" panose="020B0604020202020204" pitchFamily="34" charset="0"/>
              </a:rPr>
              <a:t>Attachment-Based Support</a:t>
            </a:r>
          </a:p>
          <a:p>
            <a:endParaRPr lang="en-GB" sz="2000" b="1" i="0" dirty="0">
              <a:solidFill>
                <a:schemeClr val="tx2">
                  <a:lumMod val="50000"/>
                  <a:lumOff val="50000"/>
                </a:schemeClr>
              </a:solidFill>
              <a:effectLst/>
              <a:latin typeface="Arial" panose="020B0604020202020204" pitchFamily="34" charset="0"/>
              <a:cs typeface="Arial" panose="020B0604020202020204" pitchFamily="34" charset="0"/>
            </a:endParaRPr>
          </a:p>
          <a:p>
            <a:r>
              <a:rPr lang="en-GB" sz="2000" b="0" i="0" dirty="0">
                <a:solidFill>
                  <a:srgbClr val="000000"/>
                </a:solidFill>
                <a:effectLst/>
                <a:latin typeface="Arial" panose="020B0604020202020204" pitchFamily="34" charset="0"/>
                <a:cs typeface="Arial" panose="020B0604020202020204" pitchFamily="34" charset="0"/>
              </a:rPr>
              <a:t> Key person approach</a:t>
            </a:r>
          </a:p>
          <a:p>
            <a:r>
              <a:rPr lang="en-GB" sz="2000" b="0" i="0" dirty="0">
                <a:solidFill>
                  <a:srgbClr val="000000"/>
                </a:solidFill>
                <a:effectLst/>
                <a:latin typeface="Arial" panose="020B0604020202020204" pitchFamily="34" charset="0"/>
                <a:cs typeface="Arial" panose="020B0604020202020204" pitchFamily="34" charset="0"/>
              </a:rPr>
              <a:t> Predictable routines</a:t>
            </a:r>
          </a:p>
          <a:p>
            <a:r>
              <a:rPr lang="en-GB" sz="2000" b="0" i="0" dirty="0">
                <a:solidFill>
                  <a:srgbClr val="000000"/>
                </a:solidFill>
                <a:effectLst/>
                <a:latin typeface="Arial" panose="020B0604020202020204" pitchFamily="34" charset="0"/>
                <a:cs typeface="Arial" panose="020B0604020202020204" pitchFamily="34" charset="0"/>
              </a:rPr>
              <a:t> Gentle transitions</a:t>
            </a:r>
          </a:p>
          <a:p>
            <a:r>
              <a:rPr lang="en-GB" sz="2000" b="0" i="0" dirty="0">
                <a:solidFill>
                  <a:srgbClr val="000000"/>
                </a:solidFill>
                <a:effectLst/>
                <a:latin typeface="Arial" panose="020B0604020202020204" pitchFamily="34" charset="0"/>
                <a:cs typeface="Arial" panose="020B0604020202020204" pitchFamily="34" charset="0"/>
              </a:rPr>
              <a:t> Consistent emotional reassurance</a:t>
            </a:r>
          </a:p>
          <a:p>
            <a:r>
              <a:rPr lang="en-GB" sz="2000" b="0" i="0" dirty="0">
                <a:solidFill>
                  <a:srgbClr val="000000"/>
                </a:solidFill>
                <a:effectLst/>
                <a:latin typeface="Arial" panose="020B0604020202020204" pitchFamily="34" charset="0"/>
                <a:cs typeface="Arial" panose="020B0604020202020204" pitchFamily="34" charset="0"/>
              </a:rPr>
              <a:t> Emotion coaching</a:t>
            </a:r>
          </a:p>
          <a:p>
            <a:endParaRPr lang="en-GB" sz="2000" b="0" i="0" dirty="0">
              <a:solidFill>
                <a:srgbClr val="000000"/>
              </a:solidFill>
              <a:effectLst/>
              <a:latin typeface="Arial" panose="020B0604020202020204" pitchFamily="34" charset="0"/>
              <a:cs typeface="Arial" panose="020B0604020202020204" pitchFamily="34" charset="0"/>
            </a:endParaRPr>
          </a:p>
          <a:p>
            <a:r>
              <a:rPr lang="en-GB" sz="2000" b="1" i="0" dirty="0">
                <a:solidFill>
                  <a:schemeClr val="tx2">
                    <a:lumMod val="50000"/>
                    <a:lumOff val="50000"/>
                  </a:schemeClr>
                </a:solidFill>
                <a:effectLst/>
                <a:latin typeface="Arial" panose="020B0604020202020204" pitchFamily="34" charset="0"/>
                <a:cs typeface="Arial" panose="020B0604020202020204" pitchFamily="34" charset="0"/>
              </a:rPr>
              <a:t>Parent Support</a:t>
            </a:r>
          </a:p>
          <a:p>
            <a:endParaRPr lang="en-GB" sz="2000" b="1" i="0" dirty="0">
              <a:solidFill>
                <a:schemeClr val="tx2">
                  <a:lumMod val="50000"/>
                  <a:lumOff val="50000"/>
                </a:schemeClr>
              </a:solidFill>
              <a:effectLst/>
              <a:latin typeface="Arial" panose="020B0604020202020204" pitchFamily="34" charset="0"/>
              <a:cs typeface="Arial" panose="020B0604020202020204" pitchFamily="34" charset="0"/>
            </a:endParaRPr>
          </a:p>
          <a:p>
            <a:r>
              <a:rPr lang="en-GB" sz="2000" b="0" i="0" dirty="0">
                <a:solidFill>
                  <a:srgbClr val="000000"/>
                </a:solidFill>
                <a:effectLst/>
                <a:latin typeface="Arial" panose="020B0604020202020204" pitchFamily="34" charset="0"/>
                <a:cs typeface="Arial" panose="020B0604020202020204" pitchFamily="34" charset="0"/>
              </a:rPr>
              <a:t>Parenting programmes</a:t>
            </a:r>
          </a:p>
          <a:p>
            <a:r>
              <a:rPr lang="en-GB" sz="2000" b="0" i="0" dirty="0">
                <a:solidFill>
                  <a:srgbClr val="000000"/>
                </a:solidFill>
                <a:effectLst/>
                <a:latin typeface="Arial" panose="020B0604020202020204" pitchFamily="34" charset="0"/>
                <a:cs typeface="Arial" panose="020B0604020202020204" pitchFamily="34" charset="0"/>
              </a:rPr>
              <a:t>Mental health support</a:t>
            </a:r>
          </a:p>
          <a:p>
            <a:r>
              <a:rPr lang="en-GB" sz="2000" b="0" i="0" dirty="0">
                <a:solidFill>
                  <a:srgbClr val="000000"/>
                </a:solidFill>
                <a:effectLst/>
                <a:latin typeface="Arial" panose="020B0604020202020204" pitchFamily="34" charset="0"/>
                <a:cs typeface="Arial" panose="020B0604020202020204" pitchFamily="34" charset="0"/>
              </a:rPr>
              <a:t>Home learning activities</a:t>
            </a:r>
          </a:p>
          <a:p>
            <a:r>
              <a:rPr lang="en-GB" sz="2000" b="0" i="0" dirty="0">
                <a:solidFill>
                  <a:srgbClr val="000000"/>
                </a:solidFill>
                <a:effectLst/>
                <a:latin typeface="Arial" panose="020B0604020202020204" pitchFamily="34" charset="0"/>
                <a:cs typeface="Arial" panose="020B0604020202020204" pitchFamily="34" charset="0"/>
              </a:rPr>
              <a:t>Encourage responsive communication</a:t>
            </a:r>
          </a:p>
          <a:p>
            <a:r>
              <a:rPr lang="en-GB" sz="2000" b="0" i="1" dirty="0">
                <a:solidFill>
                  <a:srgbClr val="000000"/>
                </a:solidFill>
                <a:effectLst/>
                <a:latin typeface="Arial" panose="020B0604020202020204" pitchFamily="34" charset="0"/>
                <a:cs typeface="Arial" panose="020B0604020202020204" pitchFamily="34" charset="0"/>
              </a:rPr>
              <a:t>(NICE, 2022)</a:t>
            </a:r>
            <a:endParaRPr lang="en-US" sz="200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9D625DEA-EB6B-80C7-5843-529392702669}"/>
              </a:ext>
            </a:extLst>
          </p:cNvPr>
          <p:cNvPicPr>
            <a:picLocks noChangeAspect="1"/>
          </p:cNvPicPr>
          <p:nvPr/>
        </p:nvPicPr>
        <p:blipFill>
          <a:blip r:embed="rId2"/>
          <a:stretch>
            <a:fillRect/>
          </a:stretch>
        </p:blipFill>
        <p:spPr>
          <a:xfrm>
            <a:off x="338606" y="1329081"/>
            <a:ext cx="4801975" cy="4353790"/>
          </a:xfrm>
          <a:prstGeom prst="rect">
            <a:avLst/>
          </a:prstGeom>
        </p:spPr>
      </p:pic>
      <p:sp>
        <p:nvSpPr>
          <p:cNvPr id="5" name="Minus Sign 4">
            <a:extLst>
              <a:ext uri="{FF2B5EF4-FFF2-40B4-BE49-F238E27FC236}">
                <a16:creationId xmlns:a16="http://schemas.microsoft.com/office/drawing/2014/main" id="{C797A295-D072-CAD3-B5C2-F6F6E9EB6D59}"/>
              </a:ext>
            </a:extLst>
          </p:cNvPr>
          <p:cNvSpPr/>
          <p:nvPr/>
        </p:nvSpPr>
        <p:spPr>
          <a:xfrm>
            <a:off x="6391983" y="1"/>
            <a:ext cx="6423471" cy="365126"/>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Minus Sign 8">
            <a:extLst>
              <a:ext uri="{FF2B5EF4-FFF2-40B4-BE49-F238E27FC236}">
                <a16:creationId xmlns:a16="http://schemas.microsoft.com/office/drawing/2014/main" id="{E6055211-3BA3-127D-CC4F-EB2AA01383F4}"/>
              </a:ext>
            </a:extLst>
          </p:cNvPr>
          <p:cNvSpPr/>
          <p:nvPr/>
        </p:nvSpPr>
        <p:spPr>
          <a:xfrm>
            <a:off x="-721980" y="6434910"/>
            <a:ext cx="6423471" cy="365125"/>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410655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C9E5B63-A7B2-5F7B-9F11-78DD2F9522D2}"/>
              </a:ext>
            </a:extLst>
          </p:cNvPr>
          <p:cNvSpPr txBox="1"/>
          <p:nvPr/>
        </p:nvSpPr>
        <p:spPr>
          <a:xfrm>
            <a:off x="735133" y="506051"/>
            <a:ext cx="10507351" cy="5416868"/>
          </a:xfrm>
          <a:prstGeom prst="rect">
            <a:avLst/>
          </a:prstGeom>
          <a:noFill/>
        </p:spPr>
        <p:txBody>
          <a:bodyPr wrap="square">
            <a:spAutoFit/>
          </a:bodyPr>
          <a:lstStyle/>
          <a:p>
            <a:pPr>
              <a:buNone/>
            </a:pPr>
            <a:r>
              <a:rPr lang="en-GB" sz="3300" b="1" i="0" dirty="0">
                <a:solidFill>
                  <a:schemeClr val="tx2">
                    <a:lumMod val="50000"/>
                    <a:lumOff val="50000"/>
                  </a:schemeClr>
                </a:solidFill>
                <a:effectLst/>
                <a:latin typeface="Arial" panose="020B0604020202020204" pitchFamily="34" charset="0"/>
                <a:cs typeface="Arial" panose="020B0604020202020204" pitchFamily="34" charset="0"/>
              </a:rPr>
              <a:t>             Language and Social  Development</a:t>
            </a:r>
          </a:p>
          <a:p>
            <a:pPr algn="l">
              <a:buNone/>
            </a:pPr>
            <a:endParaRPr lang="en-GB" sz="2100" b="1" i="0" dirty="0">
              <a:solidFill>
                <a:schemeClr val="tx2">
                  <a:lumMod val="50000"/>
                  <a:lumOff val="50000"/>
                </a:schemeClr>
              </a:solidFill>
              <a:effectLst/>
            </a:endParaRPr>
          </a:p>
          <a:p>
            <a:pPr algn="l">
              <a:buNone/>
            </a:pPr>
            <a:endParaRPr lang="en-GB" sz="2100" b="1" dirty="0">
              <a:solidFill>
                <a:schemeClr val="tx2">
                  <a:lumMod val="50000"/>
                  <a:lumOff val="50000"/>
                </a:schemeClr>
              </a:solidFill>
            </a:endParaRPr>
          </a:p>
          <a:p>
            <a:pPr algn="l">
              <a:buNone/>
            </a:pPr>
            <a:endParaRPr lang="en-GB" b="1" i="0" dirty="0">
              <a:solidFill>
                <a:schemeClr val="tx2">
                  <a:lumMod val="50000"/>
                  <a:lumOff val="50000"/>
                </a:schemeClr>
              </a:solidFill>
              <a:effectLst/>
            </a:endParaRPr>
          </a:p>
          <a:p>
            <a:pPr algn="l">
              <a:buNone/>
            </a:pPr>
            <a:r>
              <a:rPr lang="en-GB" sz="2300" b="1" i="0" dirty="0">
                <a:solidFill>
                  <a:schemeClr val="tx2">
                    <a:lumMod val="50000"/>
                    <a:lumOff val="50000"/>
                  </a:schemeClr>
                </a:solidFill>
                <a:effectLst/>
                <a:latin typeface="Arial" panose="020B0604020202020204" pitchFamily="34" charset="0"/>
                <a:cs typeface="Arial" panose="020B0604020202020204" pitchFamily="34" charset="0"/>
              </a:rPr>
              <a:t>Language-rich environment</a:t>
            </a:r>
          </a:p>
          <a:p>
            <a:pPr algn="l">
              <a:buFont typeface="Arial" panose="020B0604020202020204" pitchFamily="34" charset="0"/>
              <a:buChar char="•"/>
            </a:pPr>
            <a:r>
              <a:rPr lang="en-GB" sz="2300" b="0" i="0" dirty="0">
                <a:solidFill>
                  <a:srgbClr val="000000"/>
                </a:solidFill>
                <a:effectLst/>
                <a:latin typeface="Arial" panose="020B0604020202020204" pitchFamily="34" charset="0"/>
                <a:cs typeface="Arial" panose="020B0604020202020204" pitchFamily="34" charset="0"/>
              </a:rPr>
              <a:t>Storytelling</a:t>
            </a:r>
          </a:p>
          <a:p>
            <a:pPr algn="l">
              <a:buFont typeface="Arial" panose="020B0604020202020204" pitchFamily="34" charset="0"/>
              <a:buChar char="•"/>
            </a:pPr>
            <a:r>
              <a:rPr lang="en-GB" sz="2300" b="0" i="0" dirty="0">
                <a:solidFill>
                  <a:srgbClr val="000000"/>
                </a:solidFill>
                <a:effectLst/>
                <a:latin typeface="Arial" panose="020B0604020202020204" pitchFamily="34" charset="0"/>
                <a:cs typeface="Arial" panose="020B0604020202020204" pitchFamily="34" charset="0"/>
              </a:rPr>
              <a:t>Singing</a:t>
            </a:r>
          </a:p>
          <a:p>
            <a:pPr algn="l">
              <a:buFont typeface="Arial" panose="020B0604020202020204" pitchFamily="34" charset="0"/>
              <a:buChar char="•"/>
            </a:pPr>
            <a:r>
              <a:rPr lang="en-GB" sz="2300" b="0" i="0" dirty="0">
                <a:solidFill>
                  <a:srgbClr val="000000"/>
                </a:solidFill>
                <a:effectLst/>
                <a:latin typeface="Arial" panose="020B0604020202020204" pitchFamily="34" charset="0"/>
                <a:cs typeface="Arial" panose="020B0604020202020204" pitchFamily="34" charset="0"/>
              </a:rPr>
              <a:t>Open questions</a:t>
            </a:r>
          </a:p>
          <a:p>
            <a:pPr algn="l">
              <a:buFont typeface="Arial" panose="020B0604020202020204" pitchFamily="34" charset="0"/>
              <a:buChar char="•"/>
            </a:pPr>
            <a:r>
              <a:rPr lang="en-GB" sz="2300" b="0" i="0" dirty="0">
                <a:solidFill>
                  <a:srgbClr val="000000"/>
                </a:solidFill>
                <a:effectLst/>
                <a:latin typeface="Arial" panose="020B0604020202020204" pitchFamily="34" charset="0"/>
                <a:cs typeface="Arial" panose="020B0604020202020204" pitchFamily="34" charset="0"/>
              </a:rPr>
              <a:t>Small-group conversations</a:t>
            </a:r>
          </a:p>
          <a:p>
            <a:pPr algn="l">
              <a:buNone/>
            </a:pPr>
            <a:r>
              <a:rPr lang="en-GB" sz="2300" b="1" i="0" dirty="0">
                <a:solidFill>
                  <a:schemeClr val="tx2">
                    <a:lumMod val="50000"/>
                    <a:lumOff val="50000"/>
                  </a:schemeClr>
                </a:solidFill>
                <a:effectLst/>
                <a:latin typeface="Arial" panose="020B0604020202020204" pitchFamily="34" charset="0"/>
                <a:cs typeface="Arial" panose="020B0604020202020204" pitchFamily="34" charset="0"/>
              </a:rPr>
              <a:t>Play-based learning</a:t>
            </a:r>
          </a:p>
          <a:p>
            <a:pPr algn="l">
              <a:buFont typeface="Arial" panose="020B0604020202020204" pitchFamily="34" charset="0"/>
              <a:buChar char="•"/>
            </a:pPr>
            <a:r>
              <a:rPr lang="en-GB" sz="2300" b="0" i="0" dirty="0">
                <a:solidFill>
                  <a:srgbClr val="000000"/>
                </a:solidFill>
                <a:effectLst/>
                <a:latin typeface="Arial" panose="020B0604020202020204" pitchFamily="34" charset="0"/>
                <a:cs typeface="Arial" panose="020B0604020202020204" pitchFamily="34" charset="0"/>
              </a:rPr>
              <a:t>Role play</a:t>
            </a:r>
          </a:p>
          <a:p>
            <a:pPr algn="l">
              <a:buFont typeface="Arial" panose="020B0604020202020204" pitchFamily="34" charset="0"/>
              <a:buChar char="•"/>
            </a:pPr>
            <a:r>
              <a:rPr lang="en-GB" sz="2300" b="0" i="0" dirty="0">
                <a:solidFill>
                  <a:srgbClr val="000000"/>
                </a:solidFill>
                <a:effectLst/>
                <a:latin typeface="Arial" panose="020B0604020202020204" pitchFamily="34" charset="0"/>
                <a:cs typeface="Arial" panose="020B0604020202020204" pitchFamily="34" charset="0"/>
              </a:rPr>
              <a:t>Shared play</a:t>
            </a:r>
          </a:p>
          <a:p>
            <a:pPr algn="l">
              <a:buFont typeface="Arial" panose="020B0604020202020204" pitchFamily="34" charset="0"/>
              <a:buChar char="•"/>
            </a:pPr>
            <a:r>
              <a:rPr lang="en-GB" sz="2300" b="0" i="0" dirty="0">
                <a:solidFill>
                  <a:srgbClr val="000000"/>
                </a:solidFill>
                <a:effectLst/>
                <a:latin typeface="Arial" panose="020B0604020202020204" pitchFamily="34" charset="0"/>
                <a:cs typeface="Arial" panose="020B0604020202020204" pitchFamily="34" charset="0"/>
              </a:rPr>
              <a:t>Turn taking games</a:t>
            </a:r>
          </a:p>
          <a:p>
            <a:pPr algn="l">
              <a:buFont typeface="Arial" panose="020B0604020202020204" pitchFamily="34" charset="0"/>
              <a:buChar char="•"/>
            </a:pPr>
            <a:r>
              <a:rPr lang="en-GB" sz="2300" b="0" i="0" dirty="0">
                <a:solidFill>
                  <a:srgbClr val="000000"/>
                </a:solidFill>
                <a:effectLst/>
                <a:latin typeface="Arial" panose="020B0604020202020204" pitchFamily="34" charset="0"/>
                <a:cs typeface="Arial" panose="020B0604020202020204" pitchFamily="34" charset="0"/>
              </a:rPr>
              <a:t>Cooperative activities</a:t>
            </a:r>
          </a:p>
          <a:p>
            <a:pPr algn="l">
              <a:buNone/>
            </a:pPr>
            <a:endParaRPr lang="en-GB" sz="2300" b="0" i="0" dirty="0">
              <a:solidFill>
                <a:srgbClr val="000000"/>
              </a:solidFill>
              <a:effectLst/>
            </a:endParaRPr>
          </a:p>
        </p:txBody>
      </p:sp>
      <p:sp>
        <p:nvSpPr>
          <p:cNvPr id="6" name="TextBox 5">
            <a:extLst>
              <a:ext uri="{FF2B5EF4-FFF2-40B4-BE49-F238E27FC236}">
                <a16:creationId xmlns:a16="http://schemas.microsoft.com/office/drawing/2014/main" id="{96E3AB90-9D39-0189-D5A3-C94FA0DB952D}"/>
              </a:ext>
            </a:extLst>
          </p:cNvPr>
          <p:cNvSpPr txBox="1"/>
          <p:nvPr/>
        </p:nvSpPr>
        <p:spPr>
          <a:xfrm>
            <a:off x="5893137" y="1928657"/>
            <a:ext cx="4234593" cy="1708160"/>
          </a:xfrm>
          <a:prstGeom prst="rect">
            <a:avLst/>
          </a:prstGeom>
          <a:noFill/>
        </p:spPr>
        <p:txBody>
          <a:bodyPr wrap="square" rtlCol="0">
            <a:spAutoFit/>
          </a:bodyPr>
          <a:lstStyle/>
          <a:p>
            <a:pPr algn="l">
              <a:buNone/>
            </a:pPr>
            <a:r>
              <a:rPr lang="en-GB" sz="2100" b="1" i="0" dirty="0">
                <a:solidFill>
                  <a:schemeClr val="tx2">
                    <a:lumMod val="50000"/>
                    <a:lumOff val="50000"/>
                  </a:schemeClr>
                </a:solidFill>
                <a:effectLst/>
                <a:latin typeface="Arial" panose="020B0604020202020204" pitchFamily="34" charset="0"/>
                <a:cs typeface="Arial" panose="020B0604020202020204" pitchFamily="34" charset="0"/>
              </a:rPr>
              <a:t>Multi-agency </a:t>
            </a:r>
            <a:r>
              <a:rPr lang="en-GB" sz="2100" b="1" dirty="0">
                <a:solidFill>
                  <a:schemeClr val="tx2">
                    <a:lumMod val="50000"/>
                    <a:lumOff val="50000"/>
                  </a:schemeClr>
                </a:solidFill>
                <a:latin typeface="Arial" panose="020B0604020202020204" pitchFamily="34" charset="0"/>
                <a:cs typeface="Arial" panose="020B0604020202020204" pitchFamily="34" charset="0"/>
              </a:rPr>
              <a:t>collaboration </a:t>
            </a:r>
            <a:endParaRPr lang="en-GB" sz="2100" b="1" i="0" dirty="0">
              <a:solidFill>
                <a:schemeClr val="tx2">
                  <a:lumMod val="50000"/>
                  <a:lumOff val="50000"/>
                </a:schemeClr>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2100" b="0" i="0" dirty="0">
                <a:solidFill>
                  <a:srgbClr val="000000"/>
                </a:solidFill>
                <a:effectLst/>
                <a:latin typeface="Arial" panose="020B0604020202020204" pitchFamily="34" charset="0"/>
                <a:cs typeface="Arial" panose="020B0604020202020204" pitchFamily="34" charset="0"/>
              </a:rPr>
              <a:t>Speech and Language Therapist</a:t>
            </a:r>
          </a:p>
          <a:p>
            <a:pPr algn="l">
              <a:buFont typeface="Arial" panose="020B0604020202020204" pitchFamily="34" charset="0"/>
              <a:buChar char="•"/>
            </a:pPr>
            <a:r>
              <a:rPr lang="en-GB" sz="2100" b="0" i="0" dirty="0">
                <a:solidFill>
                  <a:srgbClr val="000000"/>
                </a:solidFill>
                <a:effectLst/>
                <a:latin typeface="Arial" panose="020B0604020202020204" pitchFamily="34" charset="0"/>
                <a:cs typeface="Arial" panose="020B0604020202020204" pitchFamily="34" charset="0"/>
              </a:rPr>
              <a:t>Health Visitor</a:t>
            </a:r>
          </a:p>
          <a:p>
            <a:pPr algn="l">
              <a:buFont typeface="Arial" panose="020B0604020202020204" pitchFamily="34" charset="0"/>
              <a:buChar char="•"/>
            </a:pPr>
            <a:r>
              <a:rPr lang="en-GB" sz="2100" b="0" i="0" dirty="0">
                <a:solidFill>
                  <a:srgbClr val="000000"/>
                </a:solidFill>
                <a:effectLst/>
                <a:latin typeface="Arial" panose="020B0604020202020204" pitchFamily="34" charset="0"/>
                <a:cs typeface="Arial" panose="020B0604020202020204" pitchFamily="34" charset="0"/>
              </a:rPr>
              <a:t>Family Support Worker</a:t>
            </a:r>
          </a:p>
          <a:p>
            <a:pPr algn="l">
              <a:buFont typeface="Arial" panose="020B0604020202020204" pitchFamily="34" charset="0"/>
              <a:buChar char="•"/>
            </a:pPr>
            <a:r>
              <a:rPr lang="en-GB" sz="2100" b="0" i="0" dirty="0">
                <a:solidFill>
                  <a:srgbClr val="000000"/>
                </a:solidFill>
                <a:effectLst/>
                <a:latin typeface="Arial" panose="020B0604020202020204" pitchFamily="34" charset="0"/>
                <a:cs typeface="Arial" panose="020B0604020202020204" pitchFamily="34" charset="0"/>
              </a:rPr>
              <a:t>SENCO</a:t>
            </a:r>
            <a:endParaRPr lang="en-US" sz="2100" dirty="0">
              <a:latin typeface="Arial" panose="020B0604020202020204" pitchFamily="34" charset="0"/>
              <a:cs typeface="Arial" panose="020B0604020202020204" pitchFamily="34" charset="0"/>
            </a:endParaRPr>
          </a:p>
        </p:txBody>
      </p:sp>
      <p:sp>
        <p:nvSpPr>
          <p:cNvPr id="12" name="Minus Sign 11">
            <a:extLst>
              <a:ext uri="{FF2B5EF4-FFF2-40B4-BE49-F238E27FC236}">
                <a16:creationId xmlns:a16="http://schemas.microsoft.com/office/drawing/2014/main" id="{D1D30DA1-810A-B6FA-3ED2-E04899B7DF6B}"/>
              </a:ext>
            </a:extLst>
          </p:cNvPr>
          <p:cNvSpPr/>
          <p:nvPr/>
        </p:nvSpPr>
        <p:spPr>
          <a:xfrm>
            <a:off x="-356859" y="6467703"/>
            <a:ext cx="3587846" cy="493304"/>
          </a:xfrm>
          <a:prstGeom prst="mathMinus">
            <a:avLst>
              <a:gd name="adj1" fmla="val 1926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Minus Sign 13">
            <a:extLst>
              <a:ext uri="{FF2B5EF4-FFF2-40B4-BE49-F238E27FC236}">
                <a16:creationId xmlns:a16="http://schemas.microsoft.com/office/drawing/2014/main" id="{5B76EBDD-74B3-94FB-9489-7FBBCA8527C0}"/>
              </a:ext>
            </a:extLst>
          </p:cNvPr>
          <p:cNvSpPr/>
          <p:nvPr/>
        </p:nvSpPr>
        <p:spPr>
          <a:xfrm>
            <a:off x="8010434" y="146943"/>
            <a:ext cx="4585267" cy="493305"/>
          </a:xfrm>
          <a:prstGeom prst="mathMinus">
            <a:avLst>
              <a:gd name="adj1" fmla="val 1926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754860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Minus Sign 2">
            <a:extLst>
              <a:ext uri="{FF2B5EF4-FFF2-40B4-BE49-F238E27FC236}">
                <a16:creationId xmlns:a16="http://schemas.microsoft.com/office/drawing/2014/main" id="{55C48A05-09A6-B231-D9C9-DDFB7052ADAE}"/>
              </a:ext>
            </a:extLst>
          </p:cNvPr>
          <p:cNvSpPr/>
          <p:nvPr/>
        </p:nvSpPr>
        <p:spPr>
          <a:xfrm>
            <a:off x="-347623" y="6512971"/>
            <a:ext cx="4661425" cy="345029"/>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Minus Sign 6">
            <a:extLst>
              <a:ext uri="{FF2B5EF4-FFF2-40B4-BE49-F238E27FC236}">
                <a16:creationId xmlns:a16="http://schemas.microsoft.com/office/drawing/2014/main" id="{F5940DB7-511B-FEF2-23B2-0D8DB511C0A8}"/>
              </a:ext>
            </a:extLst>
          </p:cNvPr>
          <p:cNvSpPr/>
          <p:nvPr/>
        </p:nvSpPr>
        <p:spPr>
          <a:xfrm>
            <a:off x="6895784" y="152400"/>
            <a:ext cx="5925127" cy="345028"/>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1">
            <a:extLst>
              <a:ext uri="{FF2B5EF4-FFF2-40B4-BE49-F238E27FC236}">
                <a16:creationId xmlns:a16="http://schemas.microsoft.com/office/drawing/2014/main" id="{C703E703-B134-C73F-E347-954B95D936EB}"/>
              </a:ext>
            </a:extLst>
          </p:cNvPr>
          <p:cNvSpPr>
            <a:spLocks noGrp="1"/>
          </p:cNvSpPr>
          <p:nvPr/>
        </p:nvSpPr>
        <p:spPr>
          <a:xfrm>
            <a:off x="994129" y="-388804"/>
            <a:ext cx="10939673" cy="5857152"/>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200" b="1" i="0" kern="1200" spc="-70" baseline="0">
                <a:solidFill>
                  <a:schemeClr val="tx1"/>
                </a:solidFill>
                <a:latin typeface="+mj-lt"/>
                <a:ea typeface="+mj-ea"/>
                <a:cs typeface="+mj-cs"/>
              </a:defRPr>
            </a:lvl1pPr>
          </a:lstStyle>
          <a:p>
            <a:r>
              <a:rPr lang="en-US" sz="2900" b="1" i="0" kern="1200" dirty="0">
                <a:solidFill>
                  <a:schemeClr val="tx2">
                    <a:lumMod val="50000"/>
                    <a:lumOff val="50000"/>
                  </a:schemeClr>
                </a:solidFill>
                <a:effectLst/>
                <a:latin typeface="+mj-lt"/>
                <a:ea typeface="+mj-ea"/>
                <a:cs typeface="+mj-cs"/>
              </a:rPr>
              <a:t>Critical Evaluation of </a:t>
            </a:r>
            <a:r>
              <a:rPr lang="en-US" sz="2900" b="1" i="0" kern="1200" dirty="0" err="1">
                <a:solidFill>
                  <a:schemeClr val="tx2">
                    <a:lumMod val="50000"/>
                    <a:lumOff val="50000"/>
                  </a:schemeClr>
                </a:solidFill>
                <a:effectLst/>
                <a:latin typeface="+mj-lt"/>
                <a:ea typeface="+mj-ea"/>
                <a:cs typeface="+mj-cs"/>
              </a:rPr>
              <a:t>Bowlby's</a:t>
            </a:r>
            <a:r>
              <a:rPr lang="en-US" sz="2900" b="1" i="0" kern="1200" dirty="0">
                <a:solidFill>
                  <a:schemeClr val="tx2">
                    <a:lumMod val="50000"/>
                    <a:lumOff val="50000"/>
                  </a:schemeClr>
                </a:solidFill>
                <a:effectLst/>
                <a:latin typeface="+mj-lt"/>
                <a:ea typeface="+mj-ea"/>
                <a:cs typeface="+mj-cs"/>
              </a:rPr>
              <a:t> Theory</a:t>
            </a:r>
            <a:r>
              <a:rPr lang="en-GB" sz="2900" b="1" i="0" kern="1200" dirty="0">
                <a:solidFill>
                  <a:schemeClr val="tx2">
                    <a:lumMod val="50000"/>
                    <a:lumOff val="50000"/>
                  </a:schemeClr>
                </a:solidFill>
                <a:effectLst/>
                <a:latin typeface="+mj-lt"/>
                <a:ea typeface="+mj-ea"/>
                <a:cs typeface="+mj-cs"/>
              </a:rPr>
              <a:t>  </a:t>
            </a:r>
            <a:r>
              <a:rPr lang="en-US" sz="2900" b="1" i="0" kern="1200" dirty="0">
                <a:solidFill>
                  <a:schemeClr val="tx2">
                    <a:lumMod val="50000"/>
                    <a:lumOff val="50000"/>
                  </a:schemeClr>
                </a:solidFill>
                <a:effectLst/>
                <a:latin typeface="+mj-lt"/>
                <a:ea typeface="+mj-ea"/>
                <a:cs typeface="+mj-cs"/>
              </a:rPr>
              <a:t>Strengths</a:t>
            </a:r>
            <a:br>
              <a:rPr lang="en-US" sz="2900" b="1" i="0" kern="1200" dirty="0">
                <a:solidFill>
                  <a:schemeClr val="tx2">
                    <a:lumMod val="50000"/>
                    <a:lumOff val="50000"/>
                  </a:schemeClr>
                </a:solidFill>
                <a:effectLst/>
                <a:latin typeface="+mj-lt"/>
                <a:ea typeface="+mj-ea"/>
                <a:cs typeface="+mj-cs"/>
              </a:rPr>
            </a:br>
            <a:br>
              <a:rPr lang="en-US" sz="1800" b="1" i="0" kern="1200" dirty="0">
                <a:solidFill>
                  <a:schemeClr val="tx1"/>
                </a:solidFill>
                <a:effectLst/>
                <a:latin typeface="+mj-lt"/>
                <a:ea typeface="+mj-ea"/>
                <a:cs typeface="+mj-cs"/>
              </a:rPr>
            </a:br>
            <a:endParaRPr lang="en-GB" sz="1800" b="1" i="0" kern="1200" dirty="0">
              <a:solidFill>
                <a:schemeClr val="tx1"/>
              </a:solidFill>
              <a:effectLst/>
              <a:latin typeface="+mj-lt"/>
              <a:ea typeface="+mj-ea"/>
              <a:cs typeface="+mj-cs"/>
            </a:endParaRPr>
          </a:p>
          <a:p>
            <a:endParaRPr lang="en-GB" sz="1800" dirty="0"/>
          </a:p>
          <a:p>
            <a:endParaRPr lang="en-GB" sz="1800" b="1" i="0" kern="1200" dirty="0">
              <a:solidFill>
                <a:schemeClr val="tx1"/>
              </a:solidFill>
              <a:effectLst/>
              <a:latin typeface="+mj-lt"/>
              <a:ea typeface="+mj-ea"/>
              <a:cs typeface="+mj-cs"/>
            </a:endParaRPr>
          </a:p>
          <a:p>
            <a:endParaRPr lang="en-GB" sz="1800" dirty="0"/>
          </a:p>
          <a:p>
            <a:br>
              <a:rPr lang="en-US" sz="1800" b="1" i="0" kern="1200" dirty="0">
                <a:solidFill>
                  <a:schemeClr val="tx1"/>
                </a:solidFill>
                <a:effectLst/>
                <a:latin typeface="+mj-lt"/>
                <a:ea typeface="+mj-ea"/>
                <a:cs typeface="+mj-cs"/>
              </a:rPr>
            </a:br>
            <a:r>
              <a:rPr lang="en-US" sz="1800" b="0" i="0" kern="1200" dirty="0">
                <a:solidFill>
                  <a:schemeClr val="tx1"/>
                </a:solidFill>
                <a:effectLst/>
                <a:latin typeface="+mj-lt"/>
                <a:ea typeface="+mj-ea"/>
                <a:cs typeface="+mj-cs"/>
              </a:rPr>
              <a:t> </a:t>
            </a:r>
            <a:r>
              <a:rPr lang="en-US" sz="1800" b="0" i="0" u="none" strike="noStrike" kern="1200" dirty="0">
                <a:solidFill>
                  <a:schemeClr val="tx1"/>
                </a:solidFill>
                <a:effectLst/>
                <a:latin typeface="+mj-lt"/>
                <a:ea typeface="+mj-ea"/>
                <a:cs typeface="+mj-cs"/>
              </a:rPr>
              <a:t>✔</a:t>
            </a:r>
            <a:r>
              <a:rPr lang="en-US" sz="1800" b="0" i="0" kern="1200" dirty="0">
                <a:solidFill>
                  <a:schemeClr val="tx1"/>
                </a:solidFill>
                <a:effectLst/>
                <a:latin typeface="+mj-lt"/>
                <a:ea typeface="+mj-ea"/>
                <a:cs typeface="+mj-cs"/>
              </a:rPr>
              <a:t>Strong research evidence</a:t>
            </a:r>
            <a:br>
              <a:rPr lang="en-US" sz="1800" b="0" i="0" kern="1200" dirty="0">
                <a:solidFill>
                  <a:schemeClr val="tx1"/>
                </a:solidFill>
                <a:effectLst/>
                <a:latin typeface="+mj-lt"/>
                <a:ea typeface="+mj-ea"/>
                <a:cs typeface="+mj-cs"/>
              </a:rPr>
            </a:br>
            <a:r>
              <a:rPr lang="en-US" sz="1800" b="0" i="0" u="none" strike="noStrike" kern="1200" dirty="0">
                <a:solidFill>
                  <a:schemeClr val="tx1"/>
                </a:solidFill>
                <a:effectLst/>
                <a:latin typeface="+mj-lt"/>
                <a:ea typeface="+mj-ea"/>
                <a:cs typeface="+mj-cs"/>
              </a:rPr>
              <a:t>✔</a:t>
            </a:r>
            <a:r>
              <a:rPr lang="en-US" sz="1800" b="0" i="0" kern="1200" dirty="0">
                <a:solidFill>
                  <a:schemeClr val="tx1"/>
                </a:solidFill>
                <a:effectLst/>
                <a:latin typeface="+mj-lt"/>
                <a:ea typeface="+mj-ea"/>
                <a:cs typeface="+mj-cs"/>
              </a:rPr>
              <a:t> Influential in Early Years practice</a:t>
            </a:r>
            <a:br>
              <a:rPr lang="en-US" sz="1800" b="0" i="0" kern="1200" dirty="0">
                <a:solidFill>
                  <a:schemeClr val="tx1"/>
                </a:solidFill>
                <a:effectLst/>
                <a:latin typeface="+mj-lt"/>
                <a:ea typeface="+mj-ea"/>
                <a:cs typeface="+mj-cs"/>
              </a:rPr>
            </a:br>
            <a:r>
              <a:rPr lang="en-US" sz="1800" b="0" i="0" u="none" strike="noStrike" kern="1200" dirty="0">
                <a:solidFill>
                  <a:schemeClr val="tx1"/>
                </a:solidFill>
                <a:effectLst/>
                <a:latin typeface="+mj-lt"/>
                <a:ea typeface="+mj-ea"/>
                <a:cs typeface="+mj-cs"/>
              </a:rPr>
              <a:t>✔</a:t>
            </a:r>
            <a:r>
              <a:rPr lang="en-US" sz="1800" b="0" i="0" kern="1200" dirty="0">
                <a:solidFill>
                  <a:schemeClr val="tx1"/>
                </a:solidFill>
                <a:effectLst/>
                <a:latin typeface="+mj-lt"/>
                <a:ea typeface="+mj-ea"/>
                <a:cs typeface="+mj-cs"/>
              </a:rPr>
              <a:t> Highlights importance of early relationships</a:t>
            </a:r>
            <a:br>
              <a:rPr lang="en-US" sz="1800" b="0" i="0" kern="1200" dirty="0">
                <a:solidFill>
                  <a:schemeClr val="tx1"/>
                </a:solidFill>
                <a:effectLst/>
                <a:latin typeface="+mj-lt"/>
                <a:ea typeface="+mj-ea"/>
                <a:cs typeface="+mj-cs"/>
              </a:rPr>
            </a:br>
            <a:r>
              <a:rPr lang="en-US" sz="1800" b="0" i="0" u="none" strike="noStrike" kern="1200" dirty="0">
                <a:solidFill>
                  <a:schemeClr val="tx1"/>
                </a:solidFill>
                <a:effectLst/>
                <a:latin typeface="+mj-lt"/>
                <a:ea typeface="+mj-ea"/>
                <a:cs typeface="+mj-cs"/>
              </a:rPr>
              <a:t>✔</a:t>
            </a:r>
            <a:r>
              <a:rPr lang="en-US" sz="1800" b="0" i="0" kern="1200" dirty="0">
                <a:solidFill>
                  <a:schemeClr val="tx1"/>
                </a:solidFill>
                <a:effectLst/>
                <a:latin typeface="+mj-lt"/>
                <a:ea typeface="+mj-ea"/>
                <a:cs typeface="+mj-cs"/>
              </a:rPr>
              <a:t> Supports safeguarding practice</a:t>
            </a:r>
            <a:br>
              <a:rPr lang="en-US" sz="1800" b="0" i="0" kern="1200" dirty="0">
                <a:solidFill>
                  <a:schemeClr val="tx1"/>
                </a:solidFill>
                <a:effectLst/>
                <a:latin typeface="+mj-lt"/>
                <a:ea typeface="+mj-ea"/>
                <a:cs typeface="+mj-cs"/>
              </a:rPr>
            </a:br>
            <a:br>
              <a:rPr lang="en-US" sz="1800" kern="1200" dirty="0">
                <a:solidFill>
                  <a:schemeClr val="tx2">
                    <a:lumMod val="50000"/>
                    <a:lumOff val="50000"/>
                  </a:schemeClr>
                </a:solidFill>
                <a:latin typeface="+mj-lt"/>
                <a:ea typeface="+mj-ea"/>
                <a:cs typeface="+mj-cs"/>
              </a:rPr>
            </a:br>
            <a:r>
              <a:rPr lang="en-US" sz="1800" b="1" i="0" kern="1200" dirty="0">
                <a:solidFill>
                  <a:schemeClr val="tx2">
                    <a:lumMod val="50000"/>
                    <a:lumOff val="50000"/>
                  </a:schemeClr>
                </a:solidFill>
                <a:effectLst/>
                <a:latin typeface="+mj-lt"/>
                <a:ea typeface="+mj-ea"/>
                <a:cs typeface="+mj-cs"/>
              </a:rPr>
              <a:t>Limitations</a:t>
            </a:r>
            <a:br>
              <a:rPr lang="en-US" sz="1800" b="1" i="0" kern="1200" dirty="0">
                <a:solidFill>
                  <a:schemeClr val="tx1"/>
                </a:solidFill>
                <a:effectLst/>
                <a:latin typeface="+mj-lt"/>
                <a:ea typeface="+mj-ea"/>
                <a:cs typeface="+mj-cs"/>
              </a:rPr>
            </a:br>
            <a:r>
              <a:rPr lang="en-US" sz="1800" b="0" i="0" kern="1200" dirty="0">
                <a:solidFill>
                  <a:schemeClr val="tx1"/>
                </a:solidFill>
                <a:effectLst/>
                <a:latin typeface="+mj-lt"/>
                <a:ea typeface="+mj-ea"/>
                <a:cs typeface="+mj-cs"/>
              </a:rPr>
              <a:t>✖ Focuses mainly on one primary caregiver</a:t>
            </a:r>
            <a:br>
              <a:rPr lang="en-US" sz="1800" b="0" i="0" kern="1200" dirty="0">
                <a:solidFill>
                  <a:schemeClr val="tx1"/>
                </a:solidFill>
                <a:effectLst/>
                <a:latin typeface="+mj-lt"/>
                <a:ea typeface="+mj-ea"/>
                <a:cs typeface="+mj-cs"/>
              </a:rPr>
            </a:br>
            <a:r>
              <a:rPr lang="en-US" sz="1800" b="0" i="0" kern="1200" dirty="0">
                <a:solidFill>
                  <a:schemeClr val="tx1"/>
                </a:solidFill>
                <a:effectLst/>
                <a:latin typeface="+mj-lt"/>
                <a:ea typeface="+mj-ea"/>
                <a:cs typeface="+mj-cs"/>
              </a:rPr>
              <a:t>✖ Underestimates role of fathers and wider family</a:t>
            </a:r>
            <a:br>
              <a:rPr lang="en-US" sz="1800" b="0" i="0" kern="1200" dirty="0">
                <a:solidFill>
                  <a:schemeClr val="tx1"/>
                </a:solidFill>
                <a:effectLst/>
                <a:latin typeface="+mj-lt"/>
                <a:ea typeface="+mj-ea"/>
                <a:cs typeface="+mj-cs"/>
              </a:rPr>
            </a:br>
            <a:r>
              <a:rPr lang="en-US" sz="1800" b="0" i="0" kern="1200" dirty="0">
                <a:solidFill>
                  <a:schemeClr val="tx1"/>
                </a:solidFill>
                <a:effectLst/>
                <a:latin typeface="+mj-lt"/>
                <a:ea typeface="+mj-ea"/>
                <a:cs typeface="+mj-cs"/>
              </a:rPr>
              <a:t>✖ Cultural differences in attachment styles</a:t>
            </a:r>
            <a:br>
              <a:rPr lang="en-US" sz="1800" b="0" i="0" kern="1200" dirty="0">
                <a:solidFill>
                  <a:schemeClr val="tx1"/>
                </a:solidFill>
                <a:effectLst/>
                <a:latin typeface="+mj-lt"/>
                <a:ea typeface="+mj-ea"/>
                <a:cs typeface="+mj-cs"/>
              </a:rPr>
            </a:br>
            <a:r>
              <a:rPr lang="en-US" sz="1800" b="0" i="0" kern="1200" dirty="0">
                <a:solidFill>
                  <a:schemeClr val="tx1"/>
                </a:solidFill>
                <a:effectLst/>
                <a:latin typeface="+mj-lt"/>
                <a:ea typeface="+mj-ea"/>
                <a:cs typeface="+mj-cs"/>
              </a:rPr>
              <a:t>✖ Children can recover through later positive relationships</a:t>
            </a:r>
            <a:br>
              <a:rPr lang="en-US" sz="1800" b="0" i="0" kern="1200" dirty="0">
                <a:solidFill>
                  <a:schemeClr val="tx1"/>
                </a:solidFill>
                <a:effectLst/>
                <a:latin typeface="+mj-lt"/>
                <a:ea typeface="+mj-ea"/>
                <a:cs typeface="+mj-cs"/>
              </a:rPr>
            </a:br>
            <a:r>
              <a:rPr lang="en-US" sz="1800" b="0" i="1" kern="1200" dirty="0">
                <a:solidFill>
                  <a:schemeClr val="tx1"/>
                </a:solidFill>
                <a:effectLst/>
                <a:latin typeface="+mj-lt"/>
                <a:ea typeface="+mj-ea"/>
                <a:cs typeface="+mj-cs"/>
              </a:rPr>
              <a:t>(Rutter, 1981; Ainsworth et al., 1978)</a:t>
            </a:r>
            <a:endParaRPr lang="en-US" sz="1800" kern="1200" dirty="0">
              <a:solidFill>
                <a:schemeClr val="tx1"/>
              </a:solidFill>
              <a:latin typeface="+mj-lt"/>
              <a:ea typeface="+mj-ea"/>
              <a:cs typeface="+mj-cs"/>
            </a:endParaRPr>
          </a:p>
        </p:txBody>
      </p:sp>
    </p:spTree>
    <p:extLst>
      <p:ext uri="{BB962C8B-B14F-4D97-AF65-F5344CB8AC3E}">
        <p14:creationId xmlns:p14="http://schemas.microsoft.com/office/powerpoint/2010/main" val="19926857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51AE1CC2-58FA-F38E-05D9-3B8C59992AC8}"/>
              </a:ext>
            </a:extLst>
          </p:cNvPr>
          <p:cNvSpPr txBox="1"/>
          <p:nvPr/>
        </p:nvSpPr>
        <p:spPr>
          <a:xfrm>
            <a:off x="319185" y="913142"/>
            <a:ext cx="8848016" cy="3554819"/>
          </a:xfrm>
          <a:prstGeom prst="rect">
            <a:avLst/>
          </a:prstGeom>
          <a:noFill/>
        </p:spPr>
        <p:txBody>
          <a:bodyPr wrap="square">
            <a:spAutoFit/>
          </a:bodyPr>
          <a:lstStyle/>
          <a:p>
            <a:pPr algn="l">
              <a:buNone/>
            </a:pPr>
            <a:r>
              <a:rPr lang="en-GB" sz="2800" b="1" i="0" dirty="0">
                <a:solidFill>
                  <a:schemeClr val="tx2">
                    <a:lumMod val="50000"/>
                    <a:lumOff val="50000"/>
                  </a:schemeClr>
                </a:solidFill>
                <a:effectLst/>
                <a:latin typeface="Arial" panose="020B0604020202020204" pitchFamily="34" charset="0"/>
                <a:cs typeface="Arial" panose="020B0604020202020204" pitchFamily="34" charset="0"/>
              </a:rPr>
              <a:t>Conclusion about Isaac’s case</a:t>
            </a:r>
          </a:p>
          <a:p>
            <a:pPr algn="l">
              <a:buNone/>
            </a:pPr>
            <a:endParaRPr lang="en-GB" b="1" i="0" dirty="0">
              <a:solidFill>
                <a:srgbClr val="000000"/>
              </a:solidFill>
              <a:effectLst/>
            </a:endParaRPr>
          </a:p>
          <a:p>
            <a:pPr algn="l">
              <a:buFont typeface="Arial" panose="020B0604020202020204" pitchFamily="34" charset="0"/>
              <a:buChar char="•"/>
            </a:pPr>
            <a:r>
              <a:rPr lang="en-GB" b="0" i="0" dirty="0">
                <a:solidFill>
                  <a:srgbClr val="000000"/>
                </a:solidFill>
                <a:effectLst/>
              </a:rPr>
              <a:t>Isaac's early experiences have likely affected his emotional security.</a:t>
            </a:r>
          </a:p>
          <a:p>
            <a:pPr algn="l">
              <a:buFont typeface="Arial" panose="020B0604020202020204" pitchFamily="34" charset="0"/>
              <a:buChar char="•"/>
            </a:pPr>
            <a:endParaRPr lang="en-GB" b="0" i="0" dirty="0">
              <a:solidFill>
                <a:srgbClr val="000000"/>
              </a:solidFill>
              <a:effectLst/>
            </a:endParaRPr>
          </a:p>
          <a:p>
            <a:pPr algn="l">
              <a:buFont typeface="Arial" panose="020B0604020202020204" pitchFamily="34" charset="0"/>
              <a:buChar char="•"/>
            </a:pPr>
            <a:r>
              <a:rPr lang="en-GB" b="0" i="0" dirty="0" err="1">
                <a:solidFill>
                  <a:srgbClr val="000000"/>
                </a:solidFill>
                <a:effectLst/>
              </a:rPr>
              <a:t>Bowlby's</a:t>
            </a:r>
            <a:r>
              <a:rPr lang="en-GB" b="0" i="0" dirty="0">
                <a:solidFill>
                  <a:srgbClr val="000000"/>
                </a:solidFill>
                <a:effectLst/>
              </a:rPr>
              <a:t> theory explains many of his current behaviours.</a:t>
            </a:r>
          </a:p>
          <a:p>
            <a:pPr algn="l">
              <a:buFont typeface="Arial" panose="020B0604020202020204" pitchFamily="34" charset="0"/>
              <a:buChar char="•"/>
            </a:pPr>
            <a:endParaRPr lang="en-GB" b="0" i="0" dirty="0">
              <a:solidFill>
                <a:srgbClr val="000000"/>
              </a:solidFill>
              <a:effectLst/>
            </a:endParaRPr>
          </a:p>
          <a:p>
            <a:pPr algn="l">
              <a:buFont typeface="Arial" panose="020B0604020202020204" pitchFamily="34" charset="0"/>
              <a:buChar char="•"/>
            </a:pPr>
            <a:r>
              <a:rPr lang="en-GB" b="0" i="0" dirty="0">
                <a:solidFill>
                  <a:srgbClr val="000000"/>
                </a:solidFill>
                <a:effectLst/>
              </a:rPr>
              <a:t>Secure relationships within the Children's Centre can improve outcomes.</a:t>
            </a:r>
          </a:p>
          <a:p>
            <a:pPr algn="l">
              <a:buFont typeface="Arial" panose="020B0604020202020204" pitchFamily="34" charset="0"/>
              <a:buChar char="•"/>
            </a:pPr>
            <a:endParaRPr lang="en-GB" b="0" i="0" dirty="0">
              <a:solidFill>
                <a:srgbClr val="000000"/>
              </a:solidFill>
              <a:effectLst/>
            </a:endParaRPr>
          </a:p>
          <a:p>
            <a:pPr algn="l">
              <a:buFont typeface="Arial" panose="020B0604020202020204" pitchFamily="34" charset="0"/>
              <a:buChar char="•"/>
            </a:pPr>
            <a:r>
              <a:rPr lang="en-GB" b="0" i="0" dirty="0">
                <a:solidFill>
                  <a:srgbClr val="000000"/>
                </a:solidFill>
                <a:effectLst/>
              </a:rPr>
              <a:t>Early intervention and multi-agency working are essential.</a:t>
            </a:r>
          </a:p>
          <a:p>
            <a:pPr algn="l">
              <a:buFont typeface="Arial" panose="020B0604020202020204" pitchFamily="34" charset="0"/>
              <a:buChar char="•"/>
            </a:pPr>
            <a:endParaRPr lang="en-GB" b="0" i="0" dirty="0">
              <a:solidFill>
                <a:srgbClr val="000000"/>
              </a:solidFill>
              <a:effectLst/>
            </a:endParaRPr>
          </a:p>
          <a:p>
            <a:pPr algn="l">
              <a:buFont typeface="Arial" panose="020B0604020202020204" pitchFamily="34" charset="0"/>
              <a:buChar char="•"/>
            </a:pPr>
            <a:r>
              <a:rPr lang="en-GB" b="0" i="0" dirty="0">
                <a:solidFill>
                  <a:srgbClr val="000000"/>
                </a:solidFill>
                <a:effectLst/>
              </a:rPr>
              <a:t>Supporting both Isaac and his mother offers the best chance for positive development.</a:t>
            </a:r>
          </a:p>
        </p:txBody>
      </p:sp>
      <p:sp>
        <p:nvSpPr>
          <p:cNvPr id="8" name="Minus Sign 7">
            <a:extLst>
              <a:ext uri="{FF2B5EF4-FFF2-40B4-BE49-F238E27FC236}">
                <a16:creationId xmlns:a16="http://schemas.microsoft.com/office/drawing/2014/main" id="{75D6037F-78A2-2977-8920-A63621B7BEEC}"/>
              </a:ext>
            </a:extLst>
          </p:cNvPr>
          <p:cNvSpPr/>
          <p:nvPr/>
        </p:nvSpPr>
        <p:spPr>
          <a:xfrm>
            <a:off x="6391983" y="0"/>
            <a:ext cx="6423471" cy="419835"/>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Minus Sign 9">
            <a:extLst>
              <a:ext uri="{FF2B5EF4-FFF2-40B4-BE49-F238E27FC236}">
                <a16:creationId xmlns:a16="http://schemas.microsoft.com/office/drawing/2014/main" id="{7E43377C-81DE-4CA0-E615-2E537B75D863}"/>
              </a:ext>
            </a:extLst>
          </p:cNvPr>
          <p:cNvSpPr/>
          <p:nvPr/>
        </p:nvSpPr>
        <p:spPr>
          <a:xfrm>
            <a:off x="-750245" y="6287025"/>
            <a:ext cx="6423471" cy="570975"/>
          </a:xfrm>
          <a:prstGeom prst="mathMinus">
            <a:avLst>
              <a:gd name="adj1" fmla="val 2030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888055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BD52A2AB-42A1-B3E4-6413-20244AD58F3F}"/>
              </a:ext>
            </a:extLst>
          </p:cNvPr>
          <p:cNvSpPr>
            <a:spLocks noGrp="1"/>
          </p:cNvSpPr>
          <p:nvPr>
            <p:ph type="body" sz="quarter" idx="18"/>
          </p:nvPr>
        </p:nvSpPr>
        <p:spPr>
          <a:xfrm>
            <a:off x="955124" y="652003"/>
            <a:ext cx="10663802" cy="4911017"/>
          </a:xfrm>
        </p:spPr>
        <p:txBody>
          <a:bodyPr>
            <a:normAutofit fontScale="92500" lnSpcReduction="10000"/>
          </a:bodyPr>
          <a:lstStyle/>
          <a:p>
            <a:pPr marL="0" indent="0">
              <a:buNone/>
            </a:pPr>
            <a:r>
              <a:rPr lang="en-GB" sz="2100" dirty="0">
                <a:solidFill>
                  <a:srgbClr val="000000"/>
                </a:solidFill>
                <a:latin typeface="Arial" panose="020B0604020202020204" pitchFamily="34" charset="0"/>
                <a:cs typeface="Arial" panose="020B0604020202020204" pitchFamily="34" charset="0"/>
              </a:rPr>
              <a:t>                                               </a:t>
            </a:r>
            <a:r>
              <a:rPr lang="en-GB" sz="2600" dirty="0">
                <a:solidFill>
                  <a:srgbClr val="000000"/>
                </a:solidFill>
                <a:latin typeface="Arial" panose="020B0604020202020204" pitchFamily="34" charset="0"/>
                <a:cs typeface="Arial" panose="020B0604020202020204" pitchFamily="34" charset="0"/>
              </a:rPr>
              <a:t>  </a:t>
            </a:r>
            <a:r>
              <a:rPr lang="en-GB" sz="2600" dirty="0">
                <a:solidFill>
                  <a:schemeClr val="tx2">
                    <a:lumMod val="50000"/>
                    <a:lumOff val="50000"/>
                  </a:schemeClr>
                </a:solidFill>
                <a:latin typeface="Arial" panose="020B0604020202020204" pitchFamily="34" charset="0"/>
                <a:cs typeface="Arial" panose="020B0604020202020204" pitchFamily="34" charset="0"/>
              </a:rPr>
              <a:t>Reference</a:t>
            </a:r>
          </a:p>
          <a:p>
            <a:endParaRPr lang="en-GB" sz="2100" b="0" i="0" dirty="0">
              <a:solidFill>
                <a:srgbClr val="000000"/>
              </a:solidFill>
              <a:effectLst/>
              <a:latin typeface="Arial" panose="020B0604020202020204" pitchFamily="34" charset="0"/>
              <a:cs typeface="Arial" panose="020B0604020202020204" pitchFamily="34" charset="0"/>
            </a:endParaRPr>
          </a:p>
          <a:p>
            <a:endParaRPr lang="en-GB" sz="2100" dirty="0">
              <a:solidFill>
                <a:srgbClr val="000000"/>
              </a:solidFill>
              <a:latin typeface="Arial" panose="020B0604020202020204" pitchFamily="34" charset="0"/>
              <a:cs typeface="Arial" panose="020B0604020202020204" pitchFamily="34" charset="0"/>
            </a:endParaRPr>
          </a:p>
          <a:p>
            <a:r>
              <a:rPr lang="en-GB" sz="2100" b="0" i="0" dirty="0">
                <a:solidFill>
                  <a:srgbClr val="000000"/>
                </a:solidFill>
                <a:effectLst/>
                <a:latin typeface="Arial" panose="020B0604020202020204" pitchFamily="34" charset="0"/>
                <a:cs typeface="Arial" panose="020B0604020202020204" pitchFamily="34" charset="0"/>
              </a:rPr>
              <a:t>Ainsworth, M.D.S., </a:t>
            </a:r>
            <a:r>
              <a:rPr lang="en-GB" sz="2100" b="0" i="0" dirty="0" err="1">
                <a:solidFill>
                  <a:srgbClr val="000000"/>
                </a:solidFill>
                <a:effectLst/>
                <a:latin typeface="Arial" panose="020B0604020202020204" pitchFamily="34" charset="0"/>
                <a:cs typeface="Arial" panose="020B0604020202020204" pitchFamily="34" charset="0"/>
              </a:rPr>
              <a:t>Blehar</a:t>
            </a:r>
            <a:r>
              <a:rPr lang="en-GB" sz="2100" b="0" i="0" dirty="0">
                <a:solidFill>
                  <a:srgbClr val="000000"/>
                </a:solidFill>
                <a:effectLst/>
                <a:latin typeface="Arial" panose="020B0604020202020204" pitchFamily="34" charset="0"/>
                <a:cs typeface="Arial" panose="020B0604020202020204" pitchFamily="34" charset="0"/>
              </a:rPr>
              <a:t>, M.C., Waters, E. and Wall, S. (1978) </a:t>
            </a:r>
            <a:r>
              <a:rPr lang="en-GB" sz="2100" b="0" i="1" dirty="0">
                <a:solidFill>
                  <a:srgbClr val="000000"/>
                </a:solidFill>
                <a:effectLst/>
                <a:latin typeface="Arial" panose="020B0604020202020204" pitchFamily="34" charset="0"/>
                <a:cs typeface="Arial" panose="020B0604020202020204" pitchFamily="34" charset="0"/>
              </a:rPr>
              <a:t>Patterns of Attachment</a:t>
            </a:r>
            <a:r>
              <a:rPr lang="en-GB" sz="2100" b="0" i="0" dirty="0">
                <a:solidFill>
                  <a:srgbClr val="000000"/>
                </a:solidFill>
                <a:effectLst/>
                <a:latin typeface="Arial" panose="020B0604020202020204" pitchFamily="34" charset="0"/>
                <a:cs typeface="Arial" panose="020B0604020202020204" pitchFamily="34" charset="0"/>
              </a:rPr>
              <a:t>. Hillsdale, NJ: </a:t>
            </a:r>
            <a:r>
              <a:rPr lang="en-GB" sz="2100" b="0" i="0" dirty="0" err="1">
                <a:solidFill>
                  <a:srgbClr val="000000"/>
                </a:solidFill>
                <a:effectLst/>
                <a:latin typeface="Arial" panose="020B0604020202020204" pitchFamily="34" charset="0"/>
                <a:cs typeface="Arial" panose="020B0604020202020204" pitchFamily="34" charset="0"/>
              </a:rPr>
              <a:t>Erlbaum</a:t>
            </a:r>
            <a:r>
              <a:rPr lang="en-GB" sz="2100" b="0" i="0" dirty="0">
                <a:solidFill>
                  <a:srgbClr val="000000"/>
                </a:solidFill>
                <a:effectLst/>
                <a:latin typeface="Arial" panose="020B0604020202020204" pitchFamily="34" charset="0"/>
                <a:cs typeface="Arial" panose="020B0604020202020204" pitchFamily="34" charset="0"/>
              </a:rPr>
              <a:t>.</a:t>
            </a:r>
          </a:p>
          <a:p>
            <a:endParaRPr lang="en-GB" sz="2100" b="0" i="0" dirty="0">
              <a:solidFill>
                <a:srgbClr val="000000"/>
              </a:solidFill>
              <a:effectLst/>
              <a:latin typeface="Arial" panose="020B0604020202020204" pitchFamily="34" charset="0"/>
              <a:cs typeface="Arial" panose="020B0604020202020204" pitchFamily="34" charset="0"/>
            </a:endParaRPr>
          </a:p>
          <a:p>
            <a:r>
              <a:rPr lang="en-GB" sz="2100" b="0" i="0" dirty="0" err="1">
                <a:solidFill>
                  <a:srgbClr val="000000"/>
                </a:solidFill>
                <a:effectLst/>
                <a:latin typeface="Arial" panose="020B0604020202020204" pitchFamily="34" charset="0"/>
                <a:cs typeface="Arial" panose="020B0604020202020204" pitchFamily="34" charset="0"/>
              </a:rPr>
              <a:t>Bowlby</a:t>
            </a:r>
            <a:r>
              <a:rPr lang="en-GB" sz="2100" b="0" i="0" dirty="0">
                <a:solidFill>
                  <a:srgbClr val="000000"/>
                </a:solidFill>
                <a:effectLst/>
                <a:latin typeface="Arial" panose="020B0604020202020204" pitchFamily="34" charset="0"/>
                <a:cs typeface="Arial" panose="020B0604020202020204" pitchFamily="34" charset="0"/>
              </a:rPr>
              <a:t>, J. (1969) </a:t>
            </a:r>
            <a:r>
              <a:rPr lang="en-GB" sz="2100" b="0" i="1" dirty="0">
                <a:solidFill>
                  <a:srgbClr val="000000"/>
                </a:solidFill>
                <a:effectLst/>
                <a:latin typeface="Arial" panose="020B0604020202020204" pitchFamily="34" charset="0"/>
                <a:cs typeface="Arial" panose="020B0604020202020204" pitchFamily="34" charset="0"/>
              </a:rPr>
              <a:t>Attachment and Loss: Volume 1: Attachment</a:t>
            </a:r>
            <a:r>
              <a:rPr lang="en-GB" sz="2100" b="0" i="0" dirty="0">
                <a:solidFill>
                  <a:srgbClr val="000000"/>
                </a:solidFill>
                <a:effectLst/>
                <a:latin typeface="Arial" panose="020B0604020202020204" pitchFamily="34" charset="0"/>
                <a:cs typeface="Arial" panose="020B0604020202020204" pitchFamily="34" charset="0"/>
              </a:rPr>
              <a:t>. London: Penguin.</a:t>
            </a:r>
          </a:p>
          <a:p>
            <a:endParaRPr lang="en-GB" sz="2100" b="0" i="0" dirty="0">
              <a:solidFill>
                <a:srgbClr val="000000"/>
              </a:solidFill>
              <a:effectLst/>
              <a:latin typeface="Arial" panose="020B0604020202020204" pitchFamily="34" charset="0"/>
              <a:cs typeface="Arial" panose="020B0604020202020204" pitchFamily="34" charset="0"/>
            </a:endParaRPr>
          </a:p>
          <a:p>
            <a:r>
              <a:rPr lang="en-GB" sz="2100" b="0" i="0" dirty="0" err="1">
                <a:solidFill>
                  <a:srgbClr val="000000"/>
                </a:solidFill>
                <a:effectLst/>
                <a:latin typeface="Arial" panose="020B0604020202020204" pitchFamily="34" charset="0"/>
                <a:cs typeface="Arial" panose="020B0604020202020204" pitchFamily="34" charset="0"/>
              </a:rPr>
              <a:t>Bronfenbrenner</a:t>
            </a:r>
            <a:r>
              <a:rPr lang="en-GB" sz="2100" b="0" i="0" dirty="0">
                <a:solidFill>
                  <a:srgbClr val="000000"/>
                </a:solidFill>
                <a:effectLst/>
                <a:latin typeface="Arial" panose="020B0604020202020204" pitchFamily="34" charset="0"/>
                <a:cs typeface="Arial" panose="020B0604020202020204" pitchFamily="34" charset="0"/>
              </a:rPr>
              <a:t>, U. (1979) </a:t>
            </a:r>
            <a:r>
              <a:rPr lang="en-GB" sz="2100" b="0" i="1" dirty="0">
                <a:solidFill>
                  <a:srgbClr val="000000"/>
                </a:solidFill>
                <a:effectLst/>
                <a:latin typeface="Arial" panose="020B0604020202020204" pitchFamily="34" charset="0"/>
                <a:cs typeface="Arial" panose="020B0604020202020204" pitchFamily="34" charset="0"/>
              </a:rPr>
              <a:t>The Ecology of Human Development</a:t>
            </a:r>
            <a:r>
              <a:rPr lang="en-GB" sz="2100" b="0" i="0" dirty="0">
                <a:solidFill>
                  <a:srgbClr val="000000"/>
                </a:solidFill>
                <a:effectLst/>
                <a:latin typeface="Arial" panose="020B0604020202020204" pitchFamily="34" charset="0"/>
                <a:cs typeface="Arial" panose="020B0604020202020204" pitchFamily="34" charset="0"/>
              </a:rPr>
              <a:t>. Cambridge, MA: Harvard University Press.</a:t>
            </a:r>
          </a:p>
          <a:p>
            <a:endParaRPr lang="en-GB" sz="2100" b="0" i="0" dirty="0">
              <a:solidFill>
                <a:srgbClr val="000000"/>
              </a:solidFill>
              <a:effectLst/>
              <a:latin typeface="Arial" panose="020B0604020202020204" pitchFamily="34" charset="0"/>
              <a:cs typeface="Arial" panose="020B0604020202020204" pitchFamily="34" charset="0"/>
            </a:endParaRPr>
          </a:p>
          <a:p>
            <a:r>
              <a:rPr lang="en-GB" sz="2100" b="0" i="0" dirty="0">
                <a:solidFill>
                  <a:srgbClr val="000000"/>
                </a:solidFill>
                <a:effectLst/>
                <a:latin typeface="Arial" panose="020B0604020202020204" pitchFamily="34" charset="0"/>
                <a:cs typeface="Arial" panose="020B0604020202020204" pitchFamily="34" charset="0"/>
              </a:rPr>
              <a:t>Department for Education (2024) </a:t>
            </a:r>
            <a:r>
              <a:rPr lang="en-GB" sz="2100" b="0" i="1" dirty="0">
                <a:solidFill>
                  <a:srgbClr val="000000"/>
                </a:solidFill>
                <a:effectLst/>
                <a:latin typeface="Arial" panose="020B0604020202020204" pitchFamily="34" charset="0"/>
                <a:cs typeface="Arial" panose="020B0604020202020204" pitchFamily="34" charset="0"/>
              </a:rPr>
              <a:t>Statutory Framework for the Early Years Foundation Stage.</a:t>
            </a:r>
          </a:p>
          <a:p>
            <a:endParaRPr lang="en-GB" sz="2100" b="0" i="0" dirty="0">
              <a:solidFill>
                <a:srgbClr val="000000"/>
              </a:solidFill>
              <a:effectLst/>
              <a:latin typeface="Arial" panose="020B0604020202020204" pitchFamily="34" charset="0"/>
              <a:cs typeface="Arial" panose="020B0604020202020204" pitchFamily="34" charset="0"/>
            </a:endParaRPr>
          </a:p>
          <a:p>
            <a:r>
              <a:rPr lang="en-GB" sz="2100" b="0" i="0" dirty="0">
                <a:solidFill>
                  <a:srgbClr val="000000"/>
                </a:solidFill>
                <a:effectLst/>
                <a:latin typeface="Arial" panose="020B0604020202020204" pitchFamily="34" charset="0"/>
                <a:cs typeface="Arial" panose="020B0604020202020204" pitchFamily="34" charset="0"/>
              </a:rPr>
              <a:t>NICE (2022) </a:t>
            </a:r>
            <a:r>
              <a:rPr lang="en-GB" sz="2100" b="0" i="1" dirty="0">
                <a:solidFill>
                  <a:srgbClr val="000000"/>
                </a:solidFill>
                <a:effectLst/>
                <a:latin typeface="Arial" panose="020B0604020202020204" pitchFamily="34" charset="0"/>
                <a:cs typeface="Arial" panose="020B0604020202020204" pitchFamily="34" charset="0"/>
              </a:rPr>
              <a:t>Social and Emotional Wellbeing: Children Under Five.</a:t>
            </a:r>
          </a:p>
          <a:p>
            <a:endParaRPr lang="en-GB" sz="2100" b="0" i="0" dirty="0">
              <a:solidFill>
                <a:srgbClr val="000000"/>
              </a:solidFill>
              <a:effectLst/>
              <a:latin typeface="Arial" panose="020B0604020202020204" pitchFamily="34" charset="0"/>
              <a:cs typeface="Arial" panose="020B0604020202020204" pitchFamily="34" charset="0"/>
            </a:endParaRPr>
          </a:p>
          <a:p>
            <a:r>
              <a:rPr lang="en-GB" sz="2100" b="0" i="0" dirty="0">
                <a:solidFill>
                  <a:srgbClr val="000000"/>
                </a:solidFill>
                <a:effectLst/>
                <a:latin typeface="Arial" panose="020B0604020202020204" pitchFamily="34" charset="0"/>
                <a:cs typeface="Arial" panose="020B0604020202020204" pitchFamily="34" charset="0"/>
              </a:rPr>
              <a:t>Rutter, M. (1981) </a:t>
            </a:r>
            <a:r>
              <a:rPr lang="en-GB" sz="2100" b="0" i="1" dirty="0">
                <a:solidFill>
                  <a:srgbClr val="000000"/>
                </a:solidFill>
                <a:effectLst/>
                <a:latin typeface="Arial" panose="020B0604020202020204" pitchFamily="34" charset="0"/>
                <a:cs typeface="Arial" panose="020B0604020202020204" pitchFamily="34" charset="0"/>
              </a:rPr>
              <a:t>Maternal Deprivation Reassessed</a:t>
            </a:r>
            <a:r>
              <a:rPr lang="en-GB" sz="2100" b="0" i="0" dirty="0">
                <a:solidFill>
                  <a:srgbClr val="000000"/>
                </a:solidFill>
                <a:effectLst/>
                <a:latin typeface="Arial" panose="020B0604020202020204" pitchFamily="34" charset="0"/>
                <a:cs typeface="Arial" panose="020B0604020202020204" pitchFamily="34" charset="0"/>
              </a:rPr>
              <a:t>. </a:t>
            </a:r>
            <a:r>
              <a:rPr lang="en-GB" sz="2100" b="0" i="0" dirty="0" err="1">
                <a:solidFill>
                  <a:srgbClr val="000000"/>
                </a:solidFill>
                <a:effectLst/>
                <a:latin typeface="Arial" panose="020B0604020202020204" pitchFamily="34" charset="0"/>
                <a:cs typeface="Arial" panose="020B0604020202020204" pitchFamily="34" charset="0"/>
              </a:rPr>
              <a:t>Harmondsworth</a:t>
            </a:r>
            <a:r>
              <a:rPr lang="en-GB" sz="2100" b="0" i="0" dirty="0">
                <a:solidFill>
                  <a:srgbClr val="000000"/>
                </a:solidFill>
                <a:effectLst/>
                <a:latin typeface="Arial" panose="020B0604020202020204" pitchFamily="34" charset="0"/>
                <a:cs typeface="Arial" panose="020B0604020202020204" pitchFamily="34" charset="0"/>
              </a:rPr>
              <a:t>: Penguin.</a:t>
            </a:r>
          </a:p>
        </p:txBody>
      </p:sp>
      <p:sp>
        <p:nvSpPr>
          <p:cNvPr id="10" name="Minus Sign 9">
            <a:extLst>
              <a:ext uri="{FF2B5EF4-FFF2-40B4-BE49-F238E27FC236}">
                <a16:creationId xmlns:a16="http://schemas.microsoft.com/office/drawing/2014/main" id="{EB10C330-52FE-75EA-5F91-1B99AC9CF697}"/>
              </a:ext>
            </a:extLst>
          </p:cNvPr>
          <p:cNvSpPr/>
          <p:nvPr/>
        </p:nvSpPr>
        <p:spPr>
          <a:xfrm>
            <a:off x="-792229" y="6370992"/>
            <a:ext cx="6423471" cy="511936"/>
          </a:xfrm>
          <a:prstGeom prst="mathMinus">
            <a:avLst>
              <a:gd name="adj1" fmla="val 2030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Minus Sign 13">
            <a:extLst>
              <a:ext uri="{FF2B5EF4-FFF2-40B4-BE49-F238E27FC236}">
                <a16:creationId xmlns:a16="http://schemas.microsoft.com/office/drawing/2014/main" id="{4290FA46-A332-D821-D14C-9FF6CA1F0D84}"/>
              </a:ext>
            </a:extLst>
          </p:cNvPr>
          <p:cNvSpPr/>
          <p:nvPr/>
        </p:nvSpPr>
        <p:spPr>
          <a:xfrm>
            <a:off x="6391983" y="1"/>
            <a:ext cx="6423471" cy="482810"/>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85002216"/>
      </p:ext>
    </p:extLst>
  </p:cSld>
  <p:clrMapOvr>
    <a:masterClrMapping/>
  </p:clrMapOvr>
</p:sld>
</file>

<file path=ppt/theme/theme1.xml><?xml version="1.0" encoding="utf-8"?>
<a:theme xmlns:a="http://schemas.openxmlformats.org/drawingml/2006/main" name="Office Theme">
  <a:themeElements>
    <a:clrScheme name="Slideshow Portfolio fine art">
      <a:dk1>
        <a:srgbClr val="000000"/>
      </a:dk1>
      <a:lt1>
        <a:srgbClr val="FFFFFF"/>
      </a:lt1>
      <a:dk2>
        <a:srgbClr val="0E2841"/>
      </a:dk2>
      <a:lt2>
        <a:srgbClr val="E8E8E8"/>
      </a:lt2>
      <a:accent1>
        <a:srgbClr val="4DB8D8"/>
      </a:accent1>
      <a:accent2>
        <a:srgbClr val="EAA1CF"/>
      </a:accent2>
      <a:accent3>
        <a:srgbClr val="FC5C2A"/>
      </a:accent3>
      <a:accent4>
        <a:srgbClr val="F3DC30"/>
      </a:accent4>
      <a:accent5>
        <a:srgbClr val="A0BBD8"/>
      </a:accent5>
      <a:accent6>
        <a:srgbClr val="9C99E5"/>
      </a:accent6>
      <a:hlink>
        <a:srgbClr val="467886"/>
      </a:hlink>
      <a:folHlink>
        <a:srgbClr val="96607D"/>
      </a:folHlink>
    </a:clrScheme>
    <a:fontScheme name="Custom 7">
      <a:majorFont>
        <a:latin typeface="Avenir Next LT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Minimalist bold art portfolio slideshow_win32_SD_V6" id="{C52A829B-9920-4C81-8D0C-F76930EFCFE6}" vid="{BCF2A361-6E4A-4ACF-87F2-C79EA6C3764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4A27870-E3A0-4DC2-ACD3-2BFDF0AC42FB}">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customXml/itemProps2.xml><?xml version="1.0" encoding="utf-8"?>
<ds:datastoreItem xmlns:ds="http://schemas.openxmlformats.org/officeDocument/2006/customXml" ds:itemID="{6EC8546E-4006-4939-8EA1-AE4BA1AB185C}">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customXml/itemProps3.xml><?xml version="1.0" encoding="utf-8"?>
<ds:datastoreItem xmlns:ds="http://schemas.openxmlformats.org/officeDocument/2006/customXml" ds:itemID="{4DACB12F-DD39-4F86-BACC-E4030A817FCA}">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546</TotalTime>
  <Words>583</Words>
  <Application>Microsoft Office PowerPoint</Application>
  <PresentationFormat>Widescreen</PresentationFormat>
  <Paragraphs>74</Paragraphs>
  <Slides>11</Slides>
  <Notes>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Applying Bowlby’s   Attachment Theory  to Support  Isaac's Development </vt:lpstr>
      <vt:lpstr>PowerPoint Presentation</vt:lpstr>
      <vt:lpstr>PowerPoint Presentation</vt:lpstr>
      <vt:lpstr>Key Concepts  Children are biologically programmed to seek attachment. The first attachment relationship shapes future emotional development. Sensitive and responsive caregiving creates secure attachment. Inconsistent or disrupted caregiving may lead to insecure attachment.    Bowlby's assumptions  Attachment is adaptive. Early relationships influence lifelong emotional wellbeing. The first five years are especially important. (Bowlby, 1969)</vt:lpstr>
      <vt:lpstr>PowerPoint Presentation</vt:lpstr>
      <vt:lpstr>Nature and Nurture  Nature Temperament Brain development Emotional sensitivity Genetics  Nurture Maternal mental health Frequent childcare changes Recent move Limited friendships Reduced opportunities for language development Interaction Development is influenced by both biology and environment. (Bronfenbrenner, 1979; Bowlby, 1969)</vt:lpstr>
      <vt:lpstr>Practical Support Plan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Brenda Da Silva Rodrigues Marciano (2509114)</dc:creator>
  <cp:lastModifiedBy>Brenda Da Silva Rodrigues Marciano (2509114)</cp:lastModifiedBy>
  <cp:revision>7</cp:revision>
  <dcterms:created xsi:type="dcterms:W3CDTF">2026-07-06T09:02:14Z</dcterms:created>
  <dcterms:modified xsi:type="dcterms:W3CDTF">2026-07-12T20:39:11Z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