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658" r:id="rId6"/>
    <p:sldId id="463" r:id="rId7"/>
    <p:sldId id="660" r:id="rId8"/>
    <p:sldId id="659" r:id="rId9"/>
    <p:sldId id="662" r:id="rId10"/>
    <p:sldId id="661" r:id="rId11"/>
    <p:sldId id="667" r:id="rId12"/>
    <p:sldId id="663" r:id="rId13"/>
    <p:sldId id="616" r:id="rId14"/>
    <p:sldId id="619" r:id="rId15"/>
    <p:sldId id="637" r:id="rId16"/>
    <p:sldId id="666" r:id="rId17"/>
    <p:sldId id="668" r:id="rId18"/>
    <p:sldId id="669" r:id="rId19"/>
    <p:sldId id="265" r:id="rId20"/>
    <p:sldId id="348" r:id="rId21"/>
    <p:sldId id="670" r:id="rId22"/>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9ED07A-039B-1998-759A-9C4D573029E2}" v="1" dt="2024-10-02T08:49:57.5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82" d="100"/>
          <a:sy n="82" d="100"/>
        </p:scale>
        <p:origin x="1344" y="17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C4C3F93E-5D4C-DF48-AA2B-12B2B2B34231}"/>
    <pc:docChg chg="custSel addSld delSld modSld sldOrd">
      <pc:chgData name="James Moore" userId="2734fbee-75e6-4c68-b1e1-71d90938a1bc" providerId="ADAL" clId="{C4C3F93E-5D4C-DF48-AA2B-12B2B2B34231}" dt="2024-09-16T13:44:36.808" v="2316"/>
      <pc:docMkLst>
        <pc:docMk/>
      </pc:docMkLst>
      <pc:sldChg chg="add del">
        <pc:chgData name="James Moore" userId="2734fbee-75e6-4c68-b1e1-71d90938a1bc" providerId="ADAL" clId="{C4C3F93E-5D4C-DF48-AA2B-12B2B2B34231}" dt="2024-09-16T13:44:36.808" v="2316"/>
        <pc:sldMkLst>
          <pc:docMk/>
          <pc:sldMk cId="0" sldId="265"/>
        </pc:sldMkLst>
      </pc:sldChg>
      <pc:sldChg chg="del">
        <pc:chgData name="James Moore" userId="2734fbee-75e6-4c68-b1e1-71d90938a1bc" providerId="ADAL" clId="{C4C3F93E-5D4C-DF48-AA2B-12B2B2B34231}" dt="2024-09-16T13:23:20.106" v="445" actId="2696"/>
        <pc:sldMkLst>
          <pc:docMk/>
          <pc:sldMk cId="2669234259" sldId="311"/>
        </pc:sldMkLst>
      </pc:sldChg>
      <pc:sldChg chg="del">
        <pc:chgData name="James Moore" userId="2734fbee-75e6-4c68-b1e1-71d90938a1bc" providerId="ADAL" clId="{C4C3F93E-5D4C-DF48-AA2B-12B2B2B34231}" dt="2024-09-16T13:23:30.171" v="449" actId="2696"/>
        <pc:sldMkLst>
          <pc:docMk/>
          <pc:sldMk cId="2358450415" sldId="313"/>
        </pc:sldMkLst>
      </pc:sldChg>
      <pc:sldChg chg="del">
        <pc:chgData name="James Moore" userId="2734fbee-75e6-4c68-b1e1-71d90938a1bc" providerId="ADAL" clId="{C4C3F93E-5D4C-DF48-AA2B-12B2B2B34231}" dt="2024-09-16T13:23:25.469" v="448" actId="2696"/>
        <pc:sldMkLst>
          <pc:docMk/>
          <pc:sldMk cId="697690130" sldId="314"/>
        </pc:sldMkLst>
      </pc:sldChg>
      <pc:sldChg chg="del">
        <pc:chgData name="James Moore" userId="2734fbee-75e6-4c68-b1e1-71d90938a1bc" providerId="ADAL" clId="{C4C3F93E-5D4C-DF48-AA2B-12B2B2B34231}" dt="2024-09-16T13:23:24.061" v="447" actId="2696"/>
        <pc:sldMkLst>
          <pc:docMk/>
          <pc:sldMk cId="3682238085" sldId="319"/>
        </pc:sldMkLst>
      </pc:sldChg>
      <pc:sldChg chg="del">
        <pc:chgData name="James Moore" userId="2734fbee-75e6-4c68-b1e1-71d90938a1bc" providerId="ADAL" clId="{C4C3F93E-5D4C-DF48-AA2B-12B2B2B34231}" dt="2024-09-16T13:17:04.726" v="1" actId="2696"/>
        <pc:sldMkLst>
          <pc:docMk/>
          <pc:sldMk cId="3717047952" sldId="321"/>
        </pc:sldMkLst>
      </pc:sldChg>
      <pc:sldChg chg="del">
        <pc:chgData name="James Moore" userId="2734fbee-75e6-4c68-b1e1-71d90938a1bc" providerId="ADAL" clId="{C4C3F93E-5D4C-DF48-AA2B-12B2B2B34231}" dt="2024-09-16T13:17:06.227" v="4" actId="2696"/>
        <pc:sldMkLst>
          <pc:docMk/>
          <pc:sldMk cId="296011953" sldId="324"/>
        </pc:sldMkLst>
      </pc:sldChg>
      <pc:sldChg chg="del">
        <pc:chgData name="James Moore" userId="2734fbee-75e6-4c68-b1e1-71d90938a1bc" providerId="ADAL" clId="{C4C3F93E-5D4C-DF48-AA2B-12B2B2B34231}" dt="2024-09-16T13:17:06.846" v="5" actId="2696"/>
        <pc:sldMkLst>
          <pc:docMk/>
          <pc:sldMk cId="798427634" sldId="326"/>
        </pc:sldMkLst>
      </pc:sldChg>
      <pc:sldChg chg="del">
        <pc:chgData name="James Moore" userId="2734fbee-75e6-4c68-b1e1-71d90938a1bc" providerId="ADAL" clId="{C4C3F93E-5D4C-DF48-AA2B-12B2B2B34231}" dt="2024-09-16T13:17:05.275" v="2" actId="2696"/>
        <pc:sldMkLst>
          <pc:docMk/>
          <pc:sldMk cId="4288669709" sldId="328"/>
        </pc:sldMkLst>
      </pc:sldChg>
      <pc:sldChg chg="del">
        <pc:chgData name="James Moore" userId="2734fbee-75e6-4c68-b1e1-71d90938a1bc" providerId="ADAL" clId="{C4C3F93E-5D4C-DF48-AA2B-12B2B2B34231}" dt="2024-09-16T13:23:36.697" v="455" actId="2696"/>
        <pc:sldMkLst>
          <pc:docMk/>
          <pc:sldMk cId="252283014" sldId="335"/>
        </pc:sldMkLst>
      </pc:sldChg>
      <pc:sldChg chg="del">
        <pc:chgData name="James Moore" userId="2734fbee-75e6-4c68-b1e1-71d90938a1bc" providerId="ADAL" clId="{C4C3F93E-5D4C-DF48-AA2B-12B2B2B34231}" dt="2024-09-16T13:23:35.072" v="453" actId="2696"/>
        <pc:sldMkLst>
          <pc:docMk/>
          <pc:sldMk cId="1037941501" sldId="336"/>
        </pc:sldMkLst>
      </pc:sldChg>
      <pc:sldChg chg="del">
        <pc:chgData name="James Moore" userId="2734fbee-75e6-4c68-b1e1-71d90938a1bc" providerId="ADAL" clId="{C4C3F93E-5D4C-DF48-AA2B-12B2B2B34231}" dt="2024-09-16T13:23:35.868" v="454" actId="2696"/>
        <pc:sldMkLst>
          <pc:docMk/>
          <pc:sldMk cId="1015091160" sldId="337"/>
        </pc:sldMkLst>
      </pc:sldChg>
      <pc:sldChg chg="del">
        <pc:chgData name="James Moore" userId="2734fbee-75e6-4c68-b1e1-71d90938a1bc" providerId="ADAL" clId="{C4C3F93E-5D4C-DF48-AA2B-12B2B2B34231}" dt="2024-09-16T13:23:22.902" v="446" actId="2696"/>
        <pc:sldMkLst>
          <pc:docMk/>
          <pc:sldMk cId="593801435" sldId="342"/>
        </pc:sldMkLst>
      </pc:sldChg>
      <pc:sldChg chg="del">
        <pc:chgData name="James Moore" userId="2734fbee-75e6-4c68-b1e1-71d90938a1bc" providerId="ADAL" clId="{C4C3F93E-5D4C-DF48-AA2B-12B2B2B34231}" dt="2024-09-16T13:23:32.305" v="450" actId="2696"/>
        <pc:sldMkLst>
          <pc:docMk/>
          <pc:sldMk cId="1680300619" sldId="345"/>
        </pc:sldMkLst>
      </pc:sldChg>
      <pc:sldChg chg="del">
        <pc:chgData name="James Moore" userId="2734fbee-75e6-4c68-b1e1-71d90938a1bc" providerId="ADAL" clId="{C4C3F93E-5D4C-DF48-AA2B-12B2B2B34231}" dt="2024-09-16T13:23:38.495" v="456" actId="2696"/>
        <pc:sldMkLst>
          <pc:docMk/>
          <pc:sldMk cId="2564871656" sldId="346"/>
        </pc:sldMkLst>
      </pc:sldChg>
      <pc:sldChg chg="modSp mod modAnim modNotesTx">
        <pc:chgData name="James Moore" userId="2734fbee-75e6-4c68-b1e1-71d90938a1bc" providerId="ADAL" clId="{C4C3F93E-5D4C-DF48-AA2B-12B2B2B34231}" dt="2024-09-16T13:29:06.876" v="1238" actId="20577"/>
        <pc:sldMkLst>
          <pc:docMk/>
          <pc:sldMk cId="1666141350" sldId="348"/>
        </pc:sldMkLst>
        <pc:spChg chg="mod">
          <ac:chgData name="James Moore" userId="2734fbee-75e6-4c68-b1e1-71d90938a1bc" providerId="ADAL" clId="{C4C3F93E-5D4C-DF48-AA2B-12B2B2B34231}" dt="2024-09-16T13:18:44.112" v="70" actId="20577"/>
          <ac:spMkLst>
            <pc:docMk/>
            <pc:sldMk cId="1666141350" sldId="348"/>
            <ac:spMk id="2" creationId="{4A55BE8D-171D-44C5-86B0-0E18E84CAB0C}"/>
          </ac:spMkLst>
        </pc:spChg>
        <pc:spChg chg="mod">
          <ac:chgData name="James Moore" userId="2734fbee-75e6-4c68-b1e1-71d90938a1bc" providerId="ADAL" clId="{C4C3F93E-5D4C-DF48-AA2B-12B2B2B34231}" dt="2024-09-16T13:23:11.849" v="443" actId="1076"/>
          <ac:spMkLst>
            <pc:docMk/>
            <pc:sldMk cId="1666141350" sldId="348"/>
            <ac:spMk id="3" creationId="{E825B2F9-EFAF-4672-915F-C88A872463E6}"/>
          </ac:spMkLst>
        </pc:spChg>
      </pc:sldChg>
      <pc:sldChg chg="modSp del mod">
        <pc:chgData name="James Moore" userId="2734fbee-75e6-4c68-b1e1-71d90938a1bc" providerId="ADAL" clId="{C4C3F93E-5D4C-DF48-AA2B-12B2B2B34231}" dt="2024-09-16T13:28:27.205" v="1096" actId="2696"/>
        <pc:sldMkLst>
          <pc:docMk/>
          <pc:sldMk cId="4037029587" sldId="349"/>
        </pc:sldMkLst>
        <pc:picChg chg="mod">
          <ac:chgData name="James Moore" userId="2734fbee-75e6-4c68-b1e1-71d90938a1bc" providerId="ADAL" clId="{C4C3F93E-5D4C-DF48-AA2B-12B2B2B34231}" dt="2024-09-16T13:18:30.225" v="69" actId="1076"/>
          <ac:picMkLst>
            <pc:docMk/>
            <pc:sldMk cId="4037029587" sldId="349"/>
            <ac:picMk id="6" creationId="{C47C1737-09E5-FCD5-E90A-420BA7DC9A09}"/>
          </ac:picMkLst>
        </pc:picChg>
      </pc:sldChg>
      <pc:sldChg chg="del">
        <pc:chgData name="James Moore" userId="2734fbee-75e6-4c68-b1e1-71d90938a1bc" providerId="ADAL" clId="{C4C3F93E-5D4C-DF48-AA2B-12B2B2B34231}" dt="2024-09-16T13:23:18.931" v="444" actId="2696"/>
        <pc:sldMkLst>
          <pc:docMk/>
          <pc:sldMk cId="1432978908" sldId="352"/>
        </pc:sldMkLst>
      </pc:sldChg>
      <pc:sldChg chg="del">
        <pc:chgData name="James Moore" userId="2734fbee-75e6-4c68-b1e1-71d90938a1bc" providerId="ADAL" clId="{C4C3F93E-5D4C-DF48-AA2B-12B2B2B34231}" dt="2024-09-16T13:23:33.501" v="451" actId="2696"/>
        <pc:sldMkLst>
          <pc:docMk/>
          <pc:sldMk cId="795603059" sldId="354"/>
        </pc:sldMkLst>
      </pc:sldChg>
      <pc:sldChg chg="del">
        <pc:chgData name="James Moore" userId="2734fbee-75e6-4c68-b1e1-71d90938a1bc" providerId="ADAL" clId="{C4C3F93E-5D4C-DF48-AA2B-12B2B2B34231}" dt="2024-09-16T13:23:34.305" v="452" actId="2696"/>
        <pc:sldMkLst>
          <pc:docMk/>
          <pc:sldMk cId="395089546" sldId="355"/>
        </pc:sldMkLst>
      </pc:sldChg>
      <pc:sldChg chg="del">
        <pc:chgData name="James Moore" userId="2734fbee-75e6-4c68-b1e1-71d90938a1bc" providerId="ADAL" clId="{C4C3F93E-5D4C-DF48-AA2B-12B2B2B34231}" dt="2024-09-16T13:23:46.559" v="459" actId="2696"/>
        <pc:sldMkLst>
          <pc:docMk/>
          <pc:sldMk cId="1885217452" sldId="482"/>
        </pc:sldMkLst>
      </pc:sldChg>
      <pc:sldChg chg="del">
        <pc:chgData name="James Moore" userId="2734fbee-75e6-4c68-b1e1-71d90938a1bc" providerId="ADAL" clId="{C4C3F93E-5D4C-DF48-AA2B-12B2B2B34231}" dt="2024-09-16T13:17:09.726" v="6" actId="2696"/>
        <pc:sldMkLst>
          <pc:docMk/>
          <pc:sldMk cId="3647559158" sldId="516"/>
        </pc:sldMkLst>
      </pc:sldChg>
      <pc:sldChg chg="del">
        <pc:chgData name="James Moore" userId="2734fbee-75e6-4c68-b1e1-71d90938a1bc" providerId="ADAL" clId="{C4C3F93E-5D4C-DF48-AA2B-12B2B2B34231}" dt="2024-09-16T13:23:51.464" v="461" actId="2696"/>
        <pc:sldMkLst>
          <pc:docMk/>
          <pc:sldMk cId="1550550437" sldId="524"/>
        </pc:sldMkLst>
      </pc:sldChg>
      <pc:sldChg chg="del">
        <pc:chgData name="James Moore" userId="2734fbee-75e6-4c68-b1e1-71d90938a1bc" providerId="ADAL" clId="{C4C3F93E-5D4C-DF48-AA2B-12B2B2B34231}" dt="2024-09-16T13:18:23.495" v="68" actId="2696"/>
        <pc:sldMkLst>
          <pc:docMk/>
          <pc:sldMk cId="2437778186" sldId="537"/>
        </pc:sldMkLst>
      </pc:sldChg>
      <pc:sldChg chg="del">
        <pc:chgData name="James Moore" userId="2734fbee-75e6-4c68-b1e1-71d90938a1bc" providerId="ADAL" clId="{C4C3F93E-5D4C-DF48-AA2B-12B2B2B34231}" dt="2024-09-16T13:17:05.777" v="3" actId="2696"/>
        <pc:sldMkLst>
          <pc:docMk/>
          <pc:sldMk cId="245344284" sldId="615"/>
        </pc:sldMkLst>
      </pc:sldChg>
      <pc:sldChg chg="modNotesTx">
        <pc:chgData name="James Moore" userId="2734fbee-75e6-4c68-b1e1-71d90938a1bc" providerId="ADAL" clId="{C4C3F93E-5D4C-DF48-AA2B-12B2B2B34231}" dt="2024-09-16T13:27:18.540" v="903" actId="20577"/>
        <pc:sldMkLst>
          <pc:docMk/>
          <pc:sldMk cId="1484791529" sldId="616"/>
        </pc:sldMkLst>
      </pc:sldChg>
      <pc:sldChg chg="modNotesTx">
        <pc:chgData name="James Moore" userId="2734fbee-75e6-4c68-b1e1-71d90938a1bc" providerId="ADAL" clId="{C4C3F93E-5D4C-DF48-AA2B-12B2B2B34231}" dt="2024-09-16T13:27:56.816" v="1095" actId="20577"/>
        <pc:sldMkLst>
          <pc:docMk/>
          <pc:sldMk cId="2061443691" sldId="619"/>
        </pc:sldMkLst>
      </pc:sldChg>
      <pc:sldChg chg="del">
        <pc:chgData name="James Moore" userId="2734fbee-75e6-4c68-b1e1-71d90938a1bc" providerId="ADAL" clId="{C4C3F93E-5D4C-DF48-AA2B-12B2B2B34231}" dt="2024-09-16T13:17:22.823" v="7" actId="2696"/>
        <pc:sldMkLst>
          <pc:docMk/>
          <pc:sldMk cId="2840203014" sldId="647"/>
        </pc:sldMkLst>
      </pc:sldChg>
      <pc:sldChg chg="del">
        <pc:chgData name="James Moore" userId="2734fbee-75e6-4c68-b1e1-71d90938a1bc" providerId="ADAL" clId="{C4C3F93E-5D4C-DF48-AA2B-12B2B2B34231}" dt="2024-09-16T13:23:47.793" v="460" actId="2696"/>
        <pc:sldMkLst>
          <pc:docMk/>
          <pc:sldMk cId="3331127284" sldId="656"/>
        </pc:sldMkLst>
      </pc:sldChg>
      <pc:sldChg chg="del">
        <pc:chgData name="James Moore" userId="2734fbee-75e6-4c68-b1e1-71d90938a1bc" providerId="ADAL" clId="{C4C3F93E-5D4C-DF48-AA2B-12B2B2B34231}" dt="2024-09-16T13:23:39.408" v="457" actId="2696"/>
        <pc:sldMkLst>
          <pc:docMk/>
          <pc:sldMk cId="2727087280" sldId="657"/>
        </pc:sldMkLst>
      </pc:sldChg>
      <pc:sldChg chg="modNotesTx">
        <pc:chgData name="James Moore" userId="2734fbee-75e6-4c68-b1e1-71d90938a1bc" providerId="ADAL" clId="{C4C3F93E-5D4C-DF48-AA2B-12B2B2B34231}" dt="2024-09-16T13:24:56.326" v="637" actId="20577"/>
        <pc:sldMkLst>
          <pc:docMk/>
          <pc:sldMk cId="275173470" sldId="659"/>
        </pc:sldMkLst>
      </pc:sldChg>
      <pc:sldChg chg="modNotesTx">
        <pc:chgData name="James Moore" userId="2734fbee-75e6-4c68-b1e1-71d90938a1bc" providerId="ADAL" clId="{C4C3F93E-5D4C-DF48-AA2B-12B2B2B34231}" dt="2024-09-16T13:26:16.327" v="786" actId="20577"/>
        <pc:sldMkLst>
          <pc:docMk/>
          <pc:sldMk cId="991266798" sldId="661"/>
        </pc:sldMkLst>
      </pc:sldChg>
      <pc:sldChg chg="del">
        <pc:chgData name="James Moore" userId="2734fbee-75e6-4c68-b1e1-71d90938a1bc" providerId="ADAL" clId="{C4C3F93E-5D4C-DF48-AA2B-12B2B2B34231}" dt="2024-09-16T13:39:12.416" v="2315" actId="2696"/>
        <pc:sldMkLst>
          <pc:docMk/>
          <pc:sldMk cId="303848135" sldId="664"/>
        </pc:sldMkLst>
      </pc:sldChg>
      <pc:sldChg chg="modSp new mod ord">
        <pc:chgData name="James Moore" userId="2734fbee-75e6-4c68-b1e1-71d90938a1bc" providerId="ADAL" clId="{C4C3F93E-5D4C-DF48-AA2B-12B2B2B34231}" dt="2024-09-16T13:32:01.357" v="1716" actId="20577"/>
        <pc:sldMkLst>
          <pc:docMk/>
          <pc:sldMk cId="1412344449" sldId="668"/>
        </pc:sldMkLst>
        <pc:spChg chg="mod">
          <ac:chgData name="James Moore" userId="2734fbee-75e6-4c68-b1e1-71d90938a1bc" providerId="ADAL" clId="{C4C3F93E-5D4C-DF48-AA2B-12B2B2B34231}" dt="2024-09-16T13:18:13.730" v="66" actId="20577"/>
          <ac:spMkLst>
            <pc:docMk/>
            <pc:sldMk cId="1412344449" sldId="668"/>
            <ac:spMk id="2" creationId="{19D88EAF-5052-2D5A-CCAE-F633F7451B64}"/>
          </ac:spMkLst>
        </pc:spChg>
        <pc:spChg chg="mod">
          <ac:chgData name="James Moore" userId="2734fbee-75e6-4c68-b1e1-71d90938a1bc" providerId="ADAL" clId="{C4C3F93E-5D4C-DF48-AA2B-12B2B2B34231}" dt="2024-09-16T13:32:01.357" v="1716" actId="20577"/>
          <ac:spMkLst>
            <pc:docMk/>
            <pc:sldMk cId="1412344449" sldId="668"/>
            <ac:spMk id="3" creationId="{120943CD-AF0D-F4FC-AD0F-DEFD52FD5A75}"/>
          </ac:spMkLst>
        </pc:spChg>
      </pc:sldChg>
      <pc:sldChg chg="add modNotesTx">
        <pc:chgData name="James Moore" userId="2734fbee-75e6-4c68-b1e1-71d90938a1bc" providerId="ADAL" clId="{C4C3F93E-5D4C-DF48-AA2B-12B2B2B34231}" dt="2024-09-16T13:38:55.064" v="2314" actId="20577"/>
        <pc:sldMkLst>
          <pc:docMk/>
          <pc:sldMk cId="569972987" sldId="669"/>
        </pc:sldMkLst>
      </pc:sldChg>
    </pc:docChg>
  </pc:docChgLst>
  <pc:docChgLst>
    <pc:chgData name="James Moore" userId="S::j.moore@uwtsd.ac.uk::2734fbee-75e6-4c68-b1e1-71d90938a1bc" providerId="AD" clId="Web-{389ED07A-039B-1998-759A-9C4D573029E2}"/>
    <pc:docChg chg="modSld">
      <pc:chgData name="James Moore" userId="S::j.moore@uwtsd.ac.uk::2734fbee-75e6-4c68-b1e1-71d90938a1bc" providerId="AD" clId="Web-{389ED07A-039B-1998-759A-9C4D573029E2}" dt="2024-10-02T08:49:57.584" v="0" actId="20577"/>
      <pc:docMkLst>
        <pc:docMk/>
      </pc:docMkLst>
      <pc:sldChg chg="modSp">
        <pc:chgData name="James Moore" userId="S::j.moore@uwtsd.ac.uk::2734fbee-75e6-4c68-b1e1-71d90938a1bc" providerId="AD" clId="Web-{389ED07A-039B-1998-759A-9C4D573029E2}" dt="2024-10-02T08:49:57.584" v="0" actId="20577"/>
        <pc:sldMkLst>
          <pc:docMk/>
          <pc:sldMk cId="2087353130" sldId="256"/>
        </pc:sldMkLst>
        <pc:spChg chg="mod">
          <ac:chgData name="James Moore" userId="S::j.moore@uwtsd.ac.uk::2734fbee-75e6-4c68-b1e1-71d90938a1bc" providerId="AD" clId="Web-{389ED07A-039B-1998-759A-9C4D573029E2}" dt="2024-10-02T08:49:57.584" v="0" actId="20577"/>
          <ac:spMkLst>
            <pc:docMk/>
            <pc:sldMk cId="2087353130" sldId="256"/>
            <ac:spMk id="3" creationId="{22C6E451-9A9C-40B0-8CEB-03CB8540F3F1}"/>
          </ac:spMkLst>
        </pc:spChg>
      </pc:sldChg>
    </pc:docChg>
  </pc:docChgLst>
  <pc:docChgLst>
    <pc:chgData name="James Moore" userId="S::j.moore@uwtsd.ac.uk::2734fbee-75e6-4c68-b1e1-71d90938a1bc" providerId="AD" clId="Web-{FF69896F-C15A-4490-9759-211AFC609B69}"/>
    <pc:docChg chg="addSld modSld">
      <pc:chgData name="James Moore" userId="S::j.moore@uwtsd.ac.uk::2734fbee-75e6-4c68-b1e1-71d90938a1bc" providerId="AD" clId="Web-{FF69896F-C15A-4490-9759-211AFC609B69}" dt="2024-09-26T13:17:02.099" v="227"/>
      <pc:docMkLst>
        <pc:docMk/>
      </pc:docMkLst>
      <pc:sldChg chg="modSp">
        <pc:chgData name="James Moore" userId="S::j.moore@uwtsd.ac.uk::2734fbee-75e6-4c68-b1e1-71d90938a1bc" providerId="AD" clId="Web-{FF69896F-C15A-4490-9759-211AFC609B69}" dt="2024-09-26T13:16:41.192" v="226" actId="1076"/>
        <pc:sldMkLst>
          <pc:docMk/>
          <pc:sldMk cId="0" sldId="265"/>
        </pc:sldMkLst>
        <pc:spChg chg="mod">
          <ac:chgData name="James Moore" userId="S::j.moore@uwtsd.ac.uk::2734fbee-75e6-4c68-b1e1-71d90938a1bc" providerId="AD" clId="Web-{FF69896F-C15A-4490-9759-211AFC609B69}" dt="2024-09-26T13:16:33.613" v="225"/>
          <ac:spMkLst>
            <pc:docMk/>
            <pc:sldMk cId="0" sldId="265"/>
            <ac:spMk id="2" creationId="{5A304750-78D4-594C-8257-857DA4022598}"/>
          </ac:spMkLst>
        </pc:spChg>
        <pc:spChg chg="mod">
          <ac:chgData name="James Moore" userId="S::j.moore@uwtsd.ac.uk::2734fbee-75e6-4c68-b1e1-71d90938a1bc" providerId="AD" clId="Web-{FF69896F-C15A-4490-9759-211AFC609B69}" dt="2024-09-26T13:16:41.192" v="226" actId="1076"/>
          <ac:spMkLst>
            <pc:docMk/>
            <pc:sldMk cId="0" sldId="265"/>
            <ac:spMk id="13314" creationId="{3A318007-D1BE-40CC-A515-48379AD363BC}"/>
          </ac:spMkLst>
        </pc:spChg>
        <pc:spChg chg="mod">
          <ac:chgData name="James Moore" userId="S::j.moore@uwtsd.ac.uk::2734fbee-75e6-4c68-b1e1-71d90938a1bc" providerId="AD" clId="Web-{FF69896F-C15A-4490-9759-211AFC609B69}" dt="2024-09-26T13:16:12.613" v="215"/>
          <ac:spMkLst>
            <pc:docMk/>
            <pc:sldMk cId="0" sldId="265"/>
            <ac:spMk id="13320" creationId="{FA3FAAF2-0B19-4013-971E-4F614F360B77}"/>
          </ac:spMkLst>
        </pc:spChg>
        <pc:spChg chg="mod">
          <ac:chgData name="James Moore" userId="S::j.moore@uwtsd.ac.uk::2734fbee-75e6-4c68-b1e1-71d90938a1bc" providerId="AD" clId="Web-{FF69896F-C15A-4490-9759-211AFC609B69}" dt="2024-09-26T13:16:12.613" v="216"/>
          <ac:spMkLst>
            <pc:docMk/>
            <pc:sldMk cId="0" sldId="265"/>
            <ac:spMk id="13322" creationId="{8DCE86EA-1F73-428C-AB4F-4BD874CA41F8}"/>
          </ac:spMkLst>
        </pc:spChg>
        <pc:spChg chg="mod">
          <ac:chgData name="James Moore" userId="S::j.moore@uwtsd.ac.uk::2734fbee-75e6-4c68-b1e1-71d90938a1bc" providerId="AD" clId="Web-{FF69896F-C15A-4490-9759-211AFC609B69}" dt="2024-09-26T13:16:12.613" v="217"/>
          <ac:spMkLst>
            <pc:docMk/>
            <pc:sldMk cId="0" sldId="265"/>
            <ac:spMk id="13323" creationId="{DF07AAAF-B770-42C1-86F1-32609FAF703D}"/>
          </ac:spMkLst>
        </pc:spChg>
      </pc:sldChg>
      <pc:sldChg chg="modSp">
        <pc:chgData name="James Moore" userId="S::j.moore@uwtsd.ac.uk::2734fbee-75e6-4c68-b1e1-71d90938a1bc" providerId="AD" clId="Web-{FF69896F-C15A-4490-9759-211AFC609B69}" dt="2024-09-26T13:02:08.661" v="9" actId="20577"/>
        <pc:sldMkLst>
          <pc:docMk/>
          <pc:sldMk cId="1733525719" sldId="463"/>
        </pc:sldMkLst>
        <pc:spChg chg="mod">
          <ac:chgData name="James Moore" userId="S::j.moore@uwtsd.ac.uk::2734fbee-75e6-4c68-b1e1-71d90938a1bc" providerId="AD" clId="Web-{FF69896F-C15A-4490-9759-211AFC609B69}" dt="2024-09-26T13:02:08.661" v="9" actId="20577"/>
          <ac:spMkLst>
            <pc:docMk/>
            <pc:sldMk cId="1733525719" sldId="463"/>
            <ac:spMk id="3" creationId="{2EC0E9A9-EB06-5CA4-1AFA-D3609C074D34}"/>
          </ac:spMkLst>
        </pc:spChg>
      </pc:sldChg>
      <pc:sldChg chg="modSp modNotes">
        <pc:chgData name="James Moore" userId="S::j.moore@uwtsd.ac.uk::2734fbee-75e6-4c68-b1e1-71d90938a1bc" providerId="AD" clId="Web-{FF69896F-C15A-4490-9759-211AFC609B69}" dt="2024-09-26T13:14:44.938" v="206"/>
        <pc:sldMkLst>
          <pc:docMk/>
          <pc:sldMk cId="1484791529" sldId="616"/>
        </pc:sldMkLst>
        <pc:spChg chg="mod">
          <ac:chgData name="James Moore" userId="S::j.moore@uwtsd.ac.uk::2734fbee-75e6-4c68-b1e1-71d90938a1bc" providerId="AD" clId="Web-{FF69896F-C15A-4490-9759-211AFC609B69}" dt="2024-09-26T13:04:18.353" v="63" actId="20577"/>
          <ac:spMkLst>
            <pc:docMk/>
            <pc:sldMk cId="1484791529" sldId="616"/>
            <ac:spMk id="2" creationId="{41518F8C-4192-8CFD-400A-383F153174A7}"/>
          </ac:spMkLst>
        </pc:spChg>
      </pc:sldChg>
      <pc:sldChg chg="modSp">
        <pc:chgData name="James Moore" userId="S::j.moore@uwtsd.ac.uk::2734fbee-75e6-4c68-b1e1-71d90938a1bc" providerId="AD" clId="Web-{FF69896F-C15A-4490-9759-211AFC609B69}" dt="2024-09-26T13:14:55.891" v="209"/>
        <pc:sldMkLst>
          <pc:docMk/>
          <pc:sldMk cId="2061443691" sldId="619"/>
        </pc:sldMkLst>
        <pc:spChg chg="mod">
          <ac:chgData name="James Moore" userId="S::j.moore@uwtsd.ac.uk::2734fbee-75e6-4c68-b1e1-71d90938a1bc" providerId="AD" clId="Web-{FF69896F-C15A-4490-9759-211AFC609B69}" dt="2024-09-26T13:14:55.860" v="207"/>
          <ac:spMkLst>
            <pc:docMk/>
            <pc:sldMk cId="2061443691" sldId="619"/>
            <ac:spMk id="3" creationId="{A3640EDD-F3DA-58BF-A8BD-3AAC9CB25BCD}"/>
          </ac:spMkLst>
        </pc:spChg>
        <pc:spChg chg="mod">
          <ac:chgData name="James Moore" userId="S::j.moore@uwtsd.ac.uk::2734fbee-75e6-4c68-b1e1-71d90938a1bc" providerId="AD" clId="Web-{FF69896F-C15A-4490-9759-211AFC609B69}" dt="2024-09-26T13:14:55.860" v="208"/>
          <ac:spMkLst>
            <pc:docMk/>
            <pc:sldMk cId="2061443691" sldId="619"/>
            <ac:spMk id="8" creationId="{870751E1-2E80-C499-EA5E-4F25903F2818}"/>
          </ac:spMkLst>
        </pc:spChg>
        <pc:spChg chg="mod">
          <ac:chgData name="James Moore" userId="S::j.moore@uwtsd.ac.uk::2734fbee-75e6-4c68-b1e1-71d90938a1bc" providerId="AD" clId="Web-{FF69896F-C15A-4490-9759-211AFC609B69}" dt="2024-09-26T13:14:55.891" v="209"/>
          <ac:spMkLst>
            <pc:docMk/>
            <pc:sldMk cId="2061443691" sldId="619"/>
            <ac:spMk id="9" creationId="{9D33B930-E448-D6C4-30E9-159E1FAC57F6}"/>
          </ac:spMkLst>
        </pc:spChg>
      </pc:sldChg>
      <pc:sldChg chg="modSp">
        <pc:chgData name="James Moore" userId="S::j.moore@uwtsd.ac.uk::2734fbee-75e6-4c68-b1e1-71d90938a1bc" providerId="AD" clId="Web-{FF69896F-C15A-4490-9759-211AFC609B69}" dt="2024-09-26T13:02:22.333" v="16"/>
        <pc:sldMkLst>
          <pc:docMk/>
          <pc:sldMk cId="3092812341" sldId="660"/>
        </pc:sldMkLst>
        <pc:spChg chg="mod">
          <ac:chgData name="James Moore" userId="S::j.moore@uwtsd.ac.uk::2734fbee-75e6-4c68-b1e1-71d90938a1bc" providerId="AD" clId="Web-{FF69896F-C15A-4490-9759-211AFC609B69}" dt="2024-09-26T13:02:22.271" v="10"/>
          <ac:spMkLst>
            <pc:docMk/>
            <pc:sldMk cId="3092812341" sldId="660"/>
            <ac:spMk id="2" creationId="{C3C268B0-DCB9-69A8-567A-18D52A7ED6DE}"/>
          </ac:spMkLst>
        </pc:spChg>
        <pc:spChg chg="mod">
          <ac:chgData name="James Moore" userId="S::j.moore@uwtsd.ac.uk::2734fbee-75e6-4c68-b1e1-71d90938a1bc" providerId="AD" clId="Web-{FF69896F-C15A-4490-9759-211AFC609B69}" dt="2024-09-26T13:02:22.271" v="11"/>
          <ac:spMkLst>
            <pc:docMk/>
            <pc:sldMk cId="3092812341" sldId="660"/>
            <ac:spMk id="4" creationId="{371ECC71-192F-768D-98FB-C42FCC667372}"/>
          </ac:spMkLst>
        </pc:spChg>
        <pc:spChg chg="mod">
          <ac:chgData name="James Moore" userId="S::j.moore@uwtsd.ac.uk::2734fbee-75e6-4c68-b1e1-71d90938a1bc" providerId="AD" clId="Web-{FF69896F-C15A-4490-9759-211AFC609B69}" dt="2024-09-26T13:02:22.271" v="12"/>
          <ac:spMkLst>
            <pc:docMk/>
            <pc:sldMk cId="3092812341" sldId="660"/>
            <ac:spMk id="7" creationId="{1C5B32EB-E495-59AC-C8EA-80B46C16FA0B}"/>
          </ac:spMkLst>
        </pc:spChg>
        <pc:spChg chg="mod">
          <ac:chgData name="James Moore" userId="S::j.moore@uwtsd.ac.uk::2734fbee-75e6-4c68-b1e1-71d90938a1bc" providerId="AD" clId="Web-{FF69896F-C15A-4490-9759-211AFC609B69}" dt="2024-09-26T13:02:22.271" v="13"/>
          <ac:spMkLst>
            <pc:docMk/>
            <pc:sldMk cId="3092812341" sldId="660"/>
            <ac:spMk id="8" creationId="{579F16DF-B7E2-AE09-2151-7D18A2F3A767}"/>
          </ac:spMkLst>
        </pc:spChg>
        <pc:spChg chg="mod">
          <ac:chgData name="James Moore" userId="S::j.moore@uwtsd.ac.uk::2734fbee-75e6-4c68-b1e1-71d90938a1bc" providerId="AD" clId="Web-{FF69896F-C15A-4490-9759-211AFC609B69}" dt="2024-09-26T13:02:22.271" v="14"/>
          <ac:spMkLst>
            <pc:docMk/>
            <pc:sldMk cId="3092812341" sldId="660"/>
            <ac:spMk id="9" creationId="{FD6435D2-55F5-C4A5-3A7B-6460AF5EB842}"/>
          </ac:spMkLst>
        </pc:spChg>
        <pc:spChg chg="mod">
          <ac:chgData name="James Moore" userId="S::j.moore@uwtsd.ac.uk::2734fbee-75e6-4c68-b1e1-71d90938a1bc" providerId="AD" clId="Web-{FF69896F-C15A-4490-9759-211AFC609B69}" dt="2024-09-26T13:02:22.271" v="15"/>
          <ac:spMkLst>
            <pc:docMk/>
            <pc:sldMk cId="3092812341" sldId="660"/>
            <ac:spMk id="10" creationId="{8EEE154E-07DA-628B-434F-4C1B7595C8B9}"/>
          </ac:spMkLst>
        </pc:spChg>
        <pc:spChg chg="mod">
          <ac:chgData name="James Moore" userId="S::j.moore@uwtsd.ac.uk::2734fbee-75e6-4c68-b1e1-71d90938a1bc" providerId="AD" clId="Web-{FF69896F-C15A-4490-9759-211AFC609B69}" dt="2024-09-26T13:02:22.333" v="16"/>
          <ac:spMkLst>
            <pc:docMk/>
            <pc:sldMk cId="3092812341" sldId="660"/>
            <ac:spMk id="11" creationId="{E9C7B1C5-CD39-F231-EE27-A95E3B0B4856}"/>
          </ac:spMkLst>
        </pc:spChg>
      </pc:sldChg>
      <pc:sldChg chg="modNotes">
        <pc:chgData name="James Moore" userId="S::j.moore@uwtsd.ac.uk::2734fbee-75e6-4c68-b1e1-71d90938a1bc" providerId="AD" clId="Web-{FF69896F-C15A-4490-9759-211AFC609B69}" dt="2024-09-26T13:03:51.180" v="61"/>
        <pc:sldMkLst>
          <pc:docMk/>
          <pc:sldMk cId="991266798" sldId="661"/>
        </pc:sldMkLst>
      </pc:sldChg>
      <pc:sldChg chg="modSp">
        <pc:chgData name="James Moore" userId="S::j.moore@uwtsd.ac.uk::2734fbee-75e6-4c68-b1e1-71d90938a1bc" providerId="AD" clId="Web-{FF69896F-C15A-4490-9759-211AFC609B69}" dt="2024-09-26T13:02:47.225" v="17" actId="20577"/>
        <pc:sldMkLst>
          <pc:docMk/>
          <pc:sldMk cId="2879423239" sldId="662"/>
        </pc:sldMkLst>
        <pc:spChg chg="mod">
          <ac:chgData name="James Moore" userId="S::j.moore@uwtsd.ac.uk::2734fbee-75e6-4c68-b1e1-71d90938a1bc" providerId="AD" clId="Web-{FF69896F-C15A-4490-9759-211AFC609B69}" dt="2024-09-26T13:02:47.225" v="17" actId="20577"/>
          <ac:spMkLst>
            <pc:docMk/>
            <pc:sldMk cId="2879423239" sldId="662"/>
            <ac:spMk id="3" creationId="{6DC670D4-98F6-1817-2E50-3BA6EFAE3CCA}"/>
          </ac:spMkLst>
        </pc:spChg>
      </pc:sldChg>
      <pc:sldChg chg="modNotes">
        <pc:chgData name="James Moore" userId="S::j.moore@uwtsd.ac.uk::2734fbee-75e6-4c68-b1e1-71d90938a1bc" providerId="AD" clId="Web-{FF69896F-C15A-4490-9759-211AFC609B69}" dt="2024-09-26T13:04:07.524" v="62"/>
        <pc:sldMkLst>
          <pc:docMk/>
          <pc:sldMk cId="2517170193" sldId="667"/>
        </pc:sldMkLst>
      </pc:sldChg>
      <pc:sldChg chg="modSp">
        <pc:chgData name="James Moore" userId="S::j.moore@uwtsd.ac.uk::2734fbee-75e6-4c68-b1e1-71d90938a1bc" providerId="AD" clId="Web-{FF69896F-C15A-4490-9759-211AFC609B69}" dt="2024-09-26T13:15:23.580" v="211" actId="1076"/>
        <pc:sldMkLst>
          <pc:docMk/>
          <pc:sldMk cId="1412344449" sldId="668"/>
        </pc:sldMkLst>
        <pc:spChg chg="mod">
          <ac:chgData name="James Moore" userId="S::j.moore@uwtsd.ac.uk::2734fbee-75e6-4c68-b1e1-71d90938a1bc" providerId="AD" clId="Web-{FF69896F-C15A-4490-9759-211AFC609B69}" dt="2024-09-26T13:15:23.580" v="211" actId="1076"/>
          <ac:spMkLst>
            <pc:docMk/>
            <pc:sldMk cId="1412344449" sldId="668"/>
            <ac:spMk id="3" creationId="{120943CD-AF0D-F4FC-AD0F-DEFD52FD5A75}"/>
          </ac:spMkLst>
        </pc:spChg>
      </pc:sldChg>
      <pc:sldChg chg="modSp">
        <pc:chgData name="James Moore" userId="S::j.moore@uwtsd.ac.uk::2734fbee-75e6-4c68-b1e1-71d90938a1bc" providerId="AD" clId="Web-{FF69896F-C15A-4490-9759-211AFC609B69}" dt="2024-09-26T13:15:31.752" v="213"/>
        <pc:sldMkLst>
          <pc:docMk/>
          <pc:sldMk cId="569972987" sldId="669"/>
        </pc:sldMkLst>
        <pc:spChg chg="mod">
          <ac:chgData name="James Moore" userId="S::j.moore@uwtsd.ac.uk::2734fbee-75e6-4c68-b1e1-71d90938a1bc" providerId="AD" clId="Web-{FF69896F-C15A-4490-9759-211AFC609B69}" dt="2024-09-26T13:15:31.736" v="212"/>
          <ac:spMkLst>
            <pc:docMk/>
            <pc:sldMk cId="569972987" sldId="669"/>
            <ac:spMk id="2" creationId="{5BAACC1B-7F83-D20D-BAAF-0D5B4E4566DC}"/>
          </ac:spMkLst>
        </pc:spChg>
        <pc:spChg chg="mod">
          <ac:chgData name="James Moore" userId="S::j.moore@uwtsd.ac.uk::2734fbee-75e6-4c68-b1e1-71d90938a1bc" providerId="AD" clId="Web-{FF69896F-C15A-4490-9759-211AFC609B69}" dt="2024-09-26T13:15:31.752" v="213"/>
          <ac:spMkLst>
            <pc:docMk/>
            <pc:sldMk cId="569972987" sldId="669"/>
            <ac:spMk id="4" creationId="{099477EC-1550-23DB-EF9C-A1FB5A3D181A}"/>
          </ac:spMkLst>
        </pc:spChg>
      </pc:sldChg>
      <pc:sldChg chg="new">
        <pc:chgData name="James Moore" userId="S::j.moore@uwtsd.ac.uk::2734fbee-75e6-4c68-b1e1-71d90938a1bc" providerId="AD" clId="Web-{FF69896F-C15A-4490-9759-211AFC609B69}" dt="2024-09-26T13:17:02.099" v="227"/>
        <pc:sldMkLst>
          <pc:docMk/>
          <pc:sldMk cId="2316171947" sldId="670"/>
        </pc:sldMkLst>
      </pc:sldChg>
    </pc:docChg>
  </pc:docChgLst>
  <pc:docChgLst>
    <pc:chgData name="James Moore" userId="S::j.moore@uwtsd.ac.uk::2734fbee-75e6-4c68-b1e1-71d90938a1bc" providerId="AD" clId="Web-{7BC6917E-99B8-A7D8-8F84-38FAC5E11C42}"/>
    <pc:docChg chg="modSld">
      <pc:chgData name="James Moore" userId="S::j.moore@uwtsd.ac.uk::2734fbee-75e6-4c68-b1e1-71d90938a1bc" providerId="AD" clId="Web-{7BC6917E-99B8-A7D8-8F84-38FAC5E11C42}" dt="2024-09-26T13:42:55.143" v="0" actId="20577"/>
      <pc:docMkLst>
        <pc:docMk/>
      </pc:docMkLst>
      <pc:sldChg chg="modSp">
        <pc:chgData name="James Moore" userId="S::j.moore@uwtsd.ac.uk::2734fbee-75e6-4c68-b1e1-71d90938a1bc" providerId="AD" clId="Web-{7BC6917E-99B8-A7D8-8F84-38FAC5E11C42}" dt="2024-09-26T13:42:55.143" v="0" actId="20577"/>
        <pc:sldMkLst>
          <pc:docMk/>
          <pc:sldMk cId="2087353130" sldId="256"/>
        </pc:sldMkLst>
        <pc:spChg chg="mod">
          <ac:chgData name="James Moore" userId="S::j.moore@uwtsd.ac.uk::2734fbee-75e6-4c68-b1e1-71d90938a1bc" providerId="AD" clId="Web-{7BC6917E-99B8-A7D8-8F84-38FAC5E11C42}" dt="2024-09-26T13:42:55.143" v="0" actId="20577"/>
          <ac:spMkLst>
            <pc:docMk/>
            <pc:sldMk cId="2087353130" sldId="256"/>
            <ac:spMk id="2" creationId="{84211050-FCC0-41D8-98D0-0FB7D3DBE0A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Relational_dialectics#:~:text=The%20theory%2C%20proposed%20respectively%20by,we%20need%20and%2F%20or%20wan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9 minutes. </a:t>
            </a:r>
          </a:p>
          <a:p>
            <a:endParaRPr lang="en-GB" dirty="0"/>
          </a:p>
          <a:p>
            <a:r>
              <a:rPr lang="en-GB" dirty="0"/>
              <a:t>Debrief for about 25 minutes – “what did you notice?” (inevitably people [often extroverts initially] will try to repeat their conversation…try to avoid this…with prompting questions – “so what are your lessons from this?” Make it clear that you want to hear every voice (and that there is no specific order that people need to speak!).</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 highlighting the importance of difference and disagreeing.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See </a:t>
            </a:r>
            <a:r>
              <a:rPr lang="en-GB" dirty="0"/>
              <a:t>for more information: </a:t>
            </a:r>
            <a:r>
              <a:rPr lang="en-GB" dirty="0">
                <a:hlinkClick r:id="rId3"/>
              </a:rPr>
              <a:t>https://en.wikipedia.org/wiki/Relational_dialectics#:~:text=The%20theory%2C%20proposed%20respectively%20by,we%20need%20and%2F%20or%20want</a:t>
            </a:r>
            <a:r>
              <a:rPr lang="en-GB" dirty="0"/>
              <a:t>. </a:t>
            </a:r>
            <a:endParaRPr lang="en-US" dirty="0"/>
          </a:p>
          <a:p>
            <a:endParaRPr lang="en-GB" dirty="0"/>
          </a:p>
          <a:p>
            <a:r>
              <a:rPr lang="en-GB"/>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9F640-B651-5BAF-AD37-E3205EFF8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7DFFB-895C-D364-2764-ED2F50C662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7FC796-CB26-9206-5CB6-6CB9BDE5232A}"/>
              </a:ext>
            </a:extLst>
          </p:cNvPr>
          <p:cNvSpPr>
            <a:spLocks noGrp="1"/>
          </p:cNvSpPr>
          <p:nvPr>
            <p:ph type="body" idx="1"/>
          </p:nvPr>
        </p:nvSpPr>
        <p:spPr/>
        <p:txBody>
          <a:bodyPr/>
          <a:lstStyle/>
          <a:p>
            <a:r>
              <a:rPr lang="en-GB" dirty="0"/>
              <a:t>Write down for 2-3 minutes write 2 lists:</a:t>
            </a:r>
          </a:p>
          <a:p>
            <a:pPr marL="171450" indent="-171450">
              <a:buFont typeface="Arial" panose="020B0604020202020204" pitchFamily="34" charset="0"/>
              <a:buChar char="•"/>
            </a:pPr>
            <a:r>
              <a:rPr lang="en-GB" dirty="0"/>
              <a:t>what are the the behaviours you most like in yourself? What are the </a:t>
            </a:r>
            <a:r>
              <a:rPr lang="en-GB" dirty="0" err="1"/>
              <a:t>bahaviours</a:t>
            </a:r>
            <a:r>
              <a:rPr lang="en-GB" dirty="0"/>
              <a:t> you most value in other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Now write 2 more lists and in 2-3 </a:t>
            </a:r>
            <a:r>
              <a:rPr lang="en-GB" dirty="0" err="1"/>
              <a:t>mintues</a:t>
            </a:r>
            <a:r>
              <a:rPr lang="en-GB" dirty="0"/>
              <a:t>:</a:t>
            </a:r>
          </a:p>
          <a:p>
            <a:pPr marL="171450" indent="-171450">
              <a:buFont typeface="Arial" panose="020B0604020202020204" pitchFamily="34" charset="0"/>
              <a:buChar char="•"/>
            </a:pPr>
            <a:r>
              <a:rPr lang="en-GB" dirty="0"/>
              <a:t>- what are the behaviours you least like in yourself? What are the </a:t>
            </a:r>
            <a:r>
              <a:rPr lang="en-GB" dirty="0" err="1"/>
              <a:t>bahaviours</a:t>
            </a:r>
            <a:r>
              <a:rPr lang="en-GB" dirty="0"/>
              <a:t> you least value in other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Discuss in groups of approximately 4-5 people.</a:t>
            </a:r>
          </a:p>
        </p:txBody>
      </p:sp>
      <p:sp>
        <p:nvSpPr>
          <p:cNvPr id="4" name="Header Placeholder 3">
            <a:extLst>
              <a:ext uri="{FF2B5EF4-FFF2-40B4-BE49-F238E27FC236}">
                <a16:creationId xmlns:a16="http://schemas.microsoft.com/office/drawing/2014/main" id="{95F4F50C-4395-BC82-CD4E-AD52EAB5579B}"/>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ABC0E773-C2E0-6392-4E94-C155A2BADFF6}"/>
              </a:ext>
            </a:extLst>
          </p:cNvPr>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6014069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17</a:t>
            </a:fld>
            <a:endParaRPr lang="en-GB"/>
          </a:p>
        </p:txBody>
      </p:sp>
    </p:spTree>
    <p:extLst>
      <p:ext uri="{BB962C8B-B14F-4D97-AF65-F5344CB8AC3E}">
        <p14:creationId xmlns:p14="http://schemas.microsoft.com/office/powerpoint/2010/main" val="4151883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ed.com/talks/margaret_heffernan_dare_to_disagree?language=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a:cs typeface="Helvetica-Bold" pitchFamily="2" charset="0"/>
              </a:rPr>
              <a:t>BMSW4009</a:t>
            </a:r>
            <a:r>
              <a:rPr lang="en-GB" sz="3600" b="1">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700808"/>
            <a:ext cx="9649072" cy="3642023"/>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Introductions: to each other &amp; the module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Difference: the power of (and downsides of!)</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how to build and maintain them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 Know-Like-Trust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Benefits of collaboration</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457200" indent="-457200">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Introduce 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151002" y="386821"/>
            <a:ext cx="11744136" cy="1030287"/>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600" dirty="0">
                <a:latin typeface="Arial" panose="020B0604020202020204" pitchFamily="34" charset="0"/>
                <a:cs typeface="Arial" panose="020B0604020202020204" pitchFamily="34" charset="0"/>
              </a:rPr>
              <a:t>Creating teams…by promoting differences</a:t>
            </a:r>
          </a:p>
        </p:txBody>
      </p:sp>
      <p:sp>
        <p:nvSpPr>
          <p:cNvPr id="5" name="TextBox 4">
            <a:extLst>
              <a:ext uri="{FF2B5EF4-FFF2-40B4-BE49-F238E27FC236}">
                <a16:creationId xmlns:a16="http://schemas.microsoft.com/office/drawing/2014/main" id="{5BA69614-7123-EDF3-BEFE-F1D4CD64841C}"/>
              </a:ext>
            </a:extLst>
          </p:cNvPr>
          <p:cNvSpPr txBox="1"/>
          <p:nvPr/>
        </p:nvSpPr>
        <p:spPr>
          <a:xfrm>
            <a:off x="434975" y="5086394"/>
            <a:ext cx="11490692" cy="369332"/>
          </a:xfrm>
          <a:prstGeom prst="rect">
            <a:avLst/>
          </a:prstGeom>
          <a:noFill/>
        </p:spPr>
        <p:txBody>
          <a:bodyPr wrap="square">
            <a:spAutoFit/>
          </a:bodyPr>
          <a:lstStyle/>
          <a:p>
            <a:pPr algn="ctr"/>
            <a:r>
              <a:rPr lang="en-GB" dirty="0">
                <a:hlinkClick r:id="rId3"/>
              </a:rPr>
              <a:t>https://www.ted.com/talks/margaret_heffernan_dare_to_disagree?language=en</a:t>
            </a:r>
            <a:endParaRPr lang="en-GB" dirty="0"/>
          </a:p>
        </p:txBody>
      </p:sp>
      <p:pic>
        <p:nvPicPr>
          <p:cNvPr id="6" name="Picture 2" descr="Margaret Heffernan: Dare to disagree | TED Talk">
            <a:hlinkClick r:id="rId3"/>
            <a:extLst>
              <a:ext uri="{FF2B5EF4-FFF2-40B4-BE49-F238E27FC236}">
                <a16:creationId xmlns:a16="http://schemas.microsoft.com/office/drawing/2014/main" id="{776BD98B-B6E9-2DFD-FB3B-7528135168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5442" y="1767438"/>
            <a:ext cx="5301116" cy="296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170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8DEF3-49E5-76C5-7E1B-09E0AFFB96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ACC1B-7F83-D20D-BAAF-0D5B4E4566DC}"/>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pic>
        <p:nvPicPr>
          <p:cNvPr id="1026" name="Picture 2">
            <a:extLst>
              <a:ext uri="{FF2B5EF4-FFF2-40B4-BE49-F238E27FC236}">
                <a16:creationId xmlns:a16="http://schemas.microsoft.com/office/drawing/2014/main" id="{084D0415-9ECF-3EF9-58CE-AECD6E8C2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9477EC-1550-23DB-EF9C-A1FB5A3D181A}"/>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569972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29/11/24</a:t>
            </a:r>
          </a:p>
          <a:p>
            <a:r>
              <a:rPr lang="en-GB" sz="2400" dirty="0"/>
              <a:t>See Pages 5-11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2/12/24 </a:t>
            </a:r>
          </a:p>
          <a:p>
            <a:r>
              <a:rPr lang="en-GB" sz="2400" dirty="0"/>
              <a:t>See Pages 5-11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3C191-6F05-2901-CF57-32A5B63066C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3D060E-172F-ACF7-837F-752B0915D81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161719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www.w3.org/XML/1998/namespace"/>
    <ds:schemaRef ds:uri="http://purl.org/dc/elements/1.1/"/>
    <ds:schemaRef ds:uri="http://purl.org/dc/dcmitype/"/>
    <ds:schemaRef ds:uri="http://schemas.microsoft.com/office/2006/metadata/properties"/>
    <ds:schemaRef ds:uri="303dbf9b-b85b-46a0-94f1-894078c07ecd"/>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8241</TotalTime>
  <Words>1480</Words>
  <Application>Microsoft Office PowerPoint</Application>
  <PresentationFormat>Widescreen</PresentationFormat>
  <Paragraphs>178</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Why did we do this exercise?</vt:lpstr>
      <vt:lpstr>Valuing Difference</vt:lpstr>
      <vt:lpstr>PowerPoint Presentation</vt:lpstr>
      <vt:lpstr>Can you have too much difference?</vt:lpstr>
      <vt:lpstr>Gestalt/Dialectical Tension</vt:lpstr>
      <vt:lpstr>PowerPoint Presentation</vt:lpstr>
      <vt:lpstr>PowerPoint Presentation</vt:lpstr>
      <vt:lpstr>Relationships: the building blocks</vt:lpstr>
      <vt:lpstr>Exploring you – who are you?</vt:lpstr>
      <vt:lpstr>Personal Values</vt:lpstr>
      <vt:lpstr>PowerPoint Presentation</vt:lpstr>
      <vt:lpstr>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364</cp:revision>
  <cp:lastPrinted>2019-10-01T11:26:54Z</cp:lastPrinted>
  <dcterms:created xsi:type="dcterms:W3CDTF">2015-04-14T15:21:28Z</dcterms:created>
  <dcterms:modified xsi:type="dcterms:W3CDTF">2024-10-02T12:01:34Z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