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95302-A945-4619-BBB2-31CE7CF955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A79088-D29D-4388-B372-42A4453407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E732B-1FB4-435E-970A-9E57CD6B6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3FC269-E026-4B8B-A26A-2CDAFD0C8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AC6879-2089-490F-AD36-02393C2E3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162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A20B0-C92C-4880-9316-EB554AD04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89A84-BAAF-4D1B-A57B-B8D18F737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23BB7-AC6E-41CE-9D72-AD6E3060DC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82BFE2-6A58-4531-B9F6-6EAF93129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C76C7-CA2D-4005-B6CD-62AB78952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174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538D8-94CD-4B99-896F-0480AA882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6DD62D-E7BF-4E28-87E4-00C429F6BF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4BF201-CF97-471E-8C0A-1932B5028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FED03F-D008-487E-9460-6038A110A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5E546-372E-47F8-8E3A-7202F9780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891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9F138-73D8-4E99-8B15-B4E334D26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B43B0-A272-4114-93F6-2AF901995E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E1C7B4-252B-4A9D-95B9-1DEDD2E060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6DFD78-BA57-444E-8EEC-99BFD60F7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FD2996-EF89-49AC-8509-C8A291359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935529-1DDE-4C7A-A414-EBCFAE371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719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22542-4B88-406B-A7F3-5F0682356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44C66-2E8F-47B1-95D0-AF544525D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670AAA-A362-4B61-9AF7-EA0242BC33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EDA4CA-1D2A-44E7-B07B-71109EA384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92C72F-4A05-417F-AB3E-DDB2F3EA0A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7C21C5-A43F-4024-83F1-4F9E0F392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746122-3AB4-495B-8019-7FA6B6243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22A856-A5BF-4A51-A5DF-9BCAAB483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788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3046C-9429-488D-A4E5-C326957CE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02A3F6-BB2C-47C0-81AF-EA0990DF1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6FA19F-DFF8-4ED8-B096-ADA504BE2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BC2B7E-A19A-4B79-85C2-A4CD1D562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584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BC7C91-6BFA-4FB8-B40D-BCD1D356C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D8E214-36B5-41F2-84C0-A71985816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07A880-CBEB-4E23-B47F-37616EDBA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431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908FB-4E54-478B-9631-706D1FA3D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397B2-91EB-46A8-8788-320F2B9C0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2FA01D-9639-4EAD-9C0F-1EAD1D6F09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FC23B0-7F90-4F69-A799-583E9C7C4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527DA1-8F75-4D54-BC35-1F1EA4110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838A6B-D8D4-4CB0-8C40-39859D045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687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E79AD-92B6-4011-9705-1980CFB05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E8C277-AB1A-42F6-ABD6-3966D9CDD7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7CBE67-E0FA-4A7B-A204-94B1200932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6CEE26-056C-4DBD-BC17-A8D1F6D6B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A25553-55FD-49E9-91D9-0BAF3E75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B92CF4-3095-46CF-BB10-0B1BCD9CA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35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8F527-CF5B-40EB-8869-98C868CCD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F7B9F0-2594-43A4-A383-C9F1F4307F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80D0F-6608-46FA-97B6-BD3F537C2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E49F58-F585-4094-BE3D-FC6FFA4FA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A8914-3766-4070-92E0-67565CDC3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950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B531A2-847E-42ED-B7D8-8FEDCB194A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479C39-B3E0-41EF-9BFF-5742652898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78455-7CA4-4ED9-88EC-641C68684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90C3D-B83D-4E6C-9FBD-F6E712D43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2EBA6-7A61-40E6-AB61-0761DADB9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664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3089D2-7F47-4D89-9FCC-B61EA2B2B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443235-D96E-4B37-AFFD-5079B67780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F960BE-CC61-42D4-9D5C-A33D345D1F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A9CA88-1D69-4CD0-86AE-988D7166EF65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C9BDA-EF73-490F-A425-8AF925C0A7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1DC52-F99C-4028-9617-5FFC8A785C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40E24-9056-41C9-84B7-B518A9658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134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mplypsychology.org/carl-roger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31967-9726-4295-B4CA-E3B8B4BE7D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Jennifer Picton                                                               Student ID:201014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SJIE4002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64FF41-1259-47BA-9BAD-8479B77E70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How theorists contribute to our understanding of the role of ‘helping’ and support within the education setting.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216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639C0-3768-4D24-8439-25E1C289B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61635-F187-411C-B3C8-BF970DC95E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Carl Rogers </a:t>
            </a:r>
          </a:p>
          <a:p>
            <a:r>
              <a:rPr lang="en-GB" dirty="0"/>
              <a:t>Gerard Egan</a:t>
            </a:r>
          </a:p>
          <a:p>
            <a:r>
              <a:rPr lang="en-GB" dirty="0"/>
              <a:t>Explore similarities</a:t>
            </a:r>
          </a:p>
          <a:p>
            <a:r>
              <a:rPr lang="en-GB" dirty="0"/>
              <a:t>Discuss differences</a:t>
            </a:r>
          </a:p>
          <a:p>
            <a:r>
              <a:rPr lang="en-GB" dirty="0"/>
              <a:t>Their contribution to the understanding of the role of support within an educational setting</a:t>
            </a:r>
          </a:p>
          <a:p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709481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FBCFE-59A6-409D-98B0-0D51B3C9A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Carl Rogers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959E0-E8D7-4BD9-BF72-3326CDB242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Client centred approach</a:t>
            </a:r>
          </a:p>
          <a:p>
            <a:r>
              <a:rPr lang="en-GB" dirty="0"/>
              <a:t>Person-centred approach</a:t>
            </a:r>
          </a:p>
          <a:p>
            <a:r>
              <a:rPr lang="en-GB" dirty="0"/>
              <a:t>Carl Rogers beliefs</a:t>
            </a:r>
          </a:p>
          <a:p>
            <a:endParaRPr lang="en-GB" dirty="0"/>
          </a:p>
          <a:p>
            <a:pPr marL="457200" lvl="1" indent="0">
              <a:buNone/>
            </a:pPr>
            <a:r>
              <a:rPr lang="en-GB" dirty="0"/>
              <a:t>Rogers believed that every person could achieve their goals, wishes, and desires in life. When, or rather if they did so, self actualisation took place.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636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1F897-7CEA-4C18-AD3E-1C16A94F9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Gerard Egan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8D388-8A4D-496F-AB04-DAC5AE7BF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Egan’s Basic philosophy</a:t>
            </a:r>
          </a:p>
          <a:p>
            <a:r>
              <a:rPr lang="en-GB" dirty="0"/>
              <a:t>Egan’s further development</a:t>
            </a:r>
          </a:p>
          <a:p>
            <a:pPr marL="0" indent="0" algn="just" fontAlgn="base">
              <a:buNone/>
            </a:pPr>
            <a:endParaRPr lang="en-GB" dirty="0"/>
          </a:p>
          <a:p>
            <a:pPr marL="457200" lvl="1" indent="0" algn="just" fontAlgn="base">
              <a:buNone/>
            </a:pPr>
            <a:r>
              <a:rPr lang="en-GB" b="0" i="0" dirty="0">
                <a:solidFill>
                  <a:srgbClr val="000C30"/>
                </a:solidFill>
                <a:effectLst/>
                <a:latin typeface="Poppins"/>
              </a:rPr>
              <a:t>The Egan model aims to help the speaker address 3 main questions:</a:t>
            </a:r>
          </a:p>
          <a:p>
            <a:pPr lvl="1" algn="just" fontAlgn="base">
              <a:buFont typeface="+mj-lt"/>
              <a:buAutoNum type="arabicPeriod"/>
            </a:pPr>
            <a:r>
              <a:rPr lang="en-GB" b="0" i="1" dirty="0">
                <a:solidFill>
                  <a:srgbClr val="000C30"/>
                </a:solidFill>
                <a:effectLst/>
                <a:latin typeface="Poppins"/>
              </a:rPr>
              <a:t>‘What is going on?’</a:t>
            </a:r>
            <a:endParaRPr lang="en-GB" b="0" i="0" dirty="0">
              <a:solidFill>
                <a:srgbClr val="000C30"/>
              </a:solidFill>
              <a:effectLst/>
              <a:latin typeface="Poppins"/>
            </a:endParaRPr>
          </a:p>
          <a:p>
            <a:pPr lvl="1" algn="just" fontAlgn="base">
              <a:buFont typeface="+mj-lt"/>
              <a:buAutoNum type="arabicPeriod"/>
            </a:pPr>
            <a:r>
              <a:rPr lang="en-GB" b="0" i="1" dirty="0">
                <a:solidFill>
                  <a:srgbClr val="000C30"/>
                </a:solidFill>
                <a:effectLst/>
                <a:latin typeface="Poppins"/>
              </a:rPr>
              <a:t>‘What do I want instead?’</a:t>
            </a:r>
            <a:endParaRPr lang="en-GB" b="0" i="0" dirty="0">
              <a:solidFill>
                <a:srgbClr val="000C30"/>
              </a:solidFill>
              <a:effectLst/>
              <a:latin typeface="Poppins"/>
            </a:endParaRPr>
          </a:p>
          <a:p>
            <a:pPr lvl="1" algn="just" fontAlgn="base">
              <a:buFont typeface="+mj-lt"/>
              <a:buAutoNum type="arabicPeriod"/>
            </a:pPr>
            <a:r>
              <a:rPr lang="en-GB" b="0" i="1" dirty="0">
                <a:solidFill>
                  <a:srgbClr val="000C30"/>
                </a:solidFill>
                <a:effectLst/>
                <a:latin typeface="Poppins"/>
              </a:rPr>
              <a:t>‘How might I get to what I want?’</a:t>
            </a:r>
            <a:endParaRPr lang="en-GB" b="0" i="0" dirty="0">
              <a:solidFill>
                <a:srgbClr val="000C30"/>
              </a:solidFill>
              <a:effectLst/>
              <a:latin typeface="Poppi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92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5A951-B43F-4B1E-B247-1BD43339E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Similarities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1F516-D1AD-4303-9F81-30F3FC9823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Rogers and Egan’s similar beliefs</a:t>
            </a:r>
          </a:p>
        </p:txBody>
      </p:sp>
    </p:spTree>
    <p:extLst>
      <p:ext uri="{BB962C8B-B14F-4D97-AF65-F5344CB8AC3E}">
        <p14:creationId xmlns:p14="http://schemas.microsoft.com/office/powerpoint/2010/main" val="500805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F7CCE-1838-4AA1-81B9-5520C1B4D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8C30A-C418-4DE2-8663-94A2395AC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Rogers and Egan’s mutual thoughts</a:t>
            </a:r>
          </a:p>
        </p:txBody>
      </p:sp>
    </p:spTree>
    <p:extLst>
      <p:ext uri="{BB962C8B-B14F-4D97-AF65-F5344CB8AC3E}">
        <p14:creationId xmlns:p14="http://schemas.microsoft.com/office/powerpoint/2010/main" val="3859434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3F001-2404-4AE5-B343-34CBF29B4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Rogers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E815B-E738-4983-9CEC-2D592496F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Rogers theory applied in practical terms</a:t>
            </a:r>
          </a:p>
        </p:txBody>
      </p:sp>
    </p:spTree>
    <p:extLst>
      <p:ext uri="{BB962C8B-B14F-4D97-AF65-F5344CB8AC3E}">
        <p14:creationId xmlns:p14="http://schemas.microsoft.com/office/powerpoint/2010/main" val="2707951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56B7B-223F-4173-87D0-1F4C14D84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Egan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D8312-16C6-4554-857E-6CB739A8B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Egan’s theory supplied in practical terms</a:t>
            </a:r>
          </a:p>
        </p:txBody>
      </p:sp>
    </p:spTree>
    <p:extLst>
      <p:ext uri="{BB962C8B-B14F-4D97-AF65-F5344CB8AC3E}">
        <p14:creationId xmlns:p14="http://schemas.microsoft.com/office/powerpoint/2010/main" val="3797983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B505D-95A6-407D-8ED7-A133DCB34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5F897-4361-45A1-A14E-29D16A3D9B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011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53A1E-BD74-4EA4-840D-CB7AB667C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474DE-1C63-44DA-ADAC-C1FBC73816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https://www.simplypsychology.org/carl-rogers.html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https://www.gp-training.net/mentoring/egans-skilled-helper-model/</a:t>
            </a:r>
          </a:p>
        </p:txBody>
      </p:sp>
    </p:spTree>
    <p:extLst>
      <p:ext uri="{BB962C8B-B14F-4D97-AF65-F5344CB8AC3E}">
        <p14:creationId xmlns:p14="http://schemas.microsoft.com/office/powerpoint/2010/main" val="40814048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190</Words>
  <Application>Microsoft Office PowerPoint</Application>
  <PresentationFormat>Widescreen</PresentationFormat>
  <Paragraphs>36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Poppins</vt:lpstr>
      <vt:lpstr>Office Theme</vt:lpstr>
      <vt:lpstr>Jennifer Picton                                                               Student ID:201014  SJIE4002 </vt:lpstr>
      <vt:lpstr>Introduction</vt:lpstr>
      <vt:lpstr>Carl Rogers</vt:lpstr>
      <vt:lpstr>Gerard Egan</vt:lpstr>
      <vt:lpstr>Similarities </vt:lpstr>
      <vt:lpstr>Differences</vt:lpstr>
      <vt:lpstr>Rogers </vt:lpstr>
      <vt:lpstr>Egan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Jennifer Picton                                                               Student ID:201014  SJIE4002</dc:title>
  <dc:creator>Jennifer Picton</dc:creator>
  <cp:lastModifiedBy>Jennifer Picton</cp:lastModifiedBy>
  <cp:revision>3</cp:revision>
  <dcterms:created xsi:type="dcterms:W3CDTF">2021-04-11T22:31:56Z</dcterms:created>
  <dcterms:modified xsi:type="dcterms:W3CDTF">2021-04-11T22:57:08Z</dcterms:modified>
</cp:coreProperties>
</file>